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notesMasterIdLst>
    <p:notesMasterId r:id="rId98"/>
  </p:notesMasterIdLst>
  <p:sldIdLst>
    <p:sldId id="256" r:id="rId2"/>
    <p:sldId id="258" r:id="rId3"/>
    <p:sldId id="259" r:id="rId4"/>
    <p:sldId id="261" r:id="rId5"/>
    <p:sldId id="363" r:id="rId6"/>
    <p:sldId id="262" r:id="rId7"/>
    <p:sldId id="263" r:id="rId8"/>
    <p:sldId id="265" r:id="rId9"/>
    <p:sldId id="268" r:id="rId10"/>
    <p:sldId id="266" r:id="rId11"/>
    <p:sldId id="359" r:id="rId12"/>
    <p:sldId id="267" r:id="rId13"/>
    <p:sldId id="284" r:id="rId14"/>
    <p:sldId id="270" r:id="rId15"/>
    <p:sldId id="269" r:id="rId16"/>
    <p:sldId id="272" r:id="rId17"/>
    <p:sldId id="273" r:id="rId18"/>
    <p:sldId id="274" r:id="rId19"/>
    <p:sldId id="275" r:id="rId20"/>
    <p:sldId id="293" r:id="rId21"/>
    <p:sldId id="294" r:id="rId22"/>
    <p:sldId id="308" r:id="rId23"/>
    <p:sldId id="309" r:id="rId24"/>
    <p:sldId id="276" r:id="rId25"/>
    <p:sldId id="285" r:id="rId26"/>
    <p:sldId id="283" r:id="rId27"/>
    <p:sldId id="282" r:id="rId28"/>
    <p:sldId id="349" r:id="rId29"/>
    <p:sldId id="348" r:id="rId30"/>
    <p:sldId id="355" r:id="rId31"/>
    <p:sldId id="351" r:id="rId32"/>
    <p:sldId id="310" r:id="rId33"/>
    <p:sldId id="277" r:id="rId34"/>
    <p:sldId id="358" r:id="rId35"/>
    <p:sldId id="280" r:id="rId36"/>
    <p:sldId id="287" r:id="rId37"/>
    <p:sldId id="313" r:id="rId38"/>
    <p:sldId id="312" r:id="rId39"/>
    <p:sldId id="278" r:id="rId40"/>
    <p:sldId id="288" r:id="rId41"/>
    <p:sldId id="291" r:id="rId42"/>
    <p:sldId id="292" r:id="rId43"/>
    <p:sldId id="295" r:id="rId44"/>
    <p:sldId id="296" r:id="rId45"/>
    <p:sldId id="299" r:id="rId46"/>
    <p:sldId id="300" r:id="rId47"/>
    <p:sldId id="297" r:id="rId48"/>
    <p:sldId id="286" r:id="rId49"/>
    <p:sldId id="332" r:id="rId50"/>
    <p:sldId id="333" r:id="rId51"/>
    <p:sldId id="318" r:id="rId52"/>
    <p:sldId id="302" r:id="rId53"/>
    <p:sldId id="303" r:id="rId54"/>
    <p:sldId id="304" r:id="rId55"/>
    <p:sldId id="307" r:id="rId56"/>
    <p:sldId id="305" r:id="rId57"/>
    <p:sldId id="306" r:id="rId58"/>
    <p:sldId id="314" r:id="rId59"/>
    <p:sldId id="315" r:id="rId60"/>
    <p:sldId id="316" r:id="rId61"/>
    <p:sldId id="317" r:id="rId62"/>
    <p:sldId id="298" r:id="rId63"/>
    <p:sldId id="319" r:id="rId64"/>
    <p:sldId id="321" r:id="rId65"/>
    <p:sldId id="322" r:id="rId66"/>
    <p:sldId id="338" r:id="rId67"/>
    <p:sldId id="339" r:id="rId68"/>
    <p:sldId id="334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60" r:id="rId79"/>
    <p:sldId id="336" r:id="rId80"/>
    <p:sldId id="341" r:id="rId81"/>
    <p:sldId id="342" r:id="rId82"/>
    <p:sldId id="343" r:id="rId83"/>
    <p:sldId id="344" r:id="rId84"/>
    <p:sldId id="345" r:id="rId85"/>
    <p:sldId id="347" r:id="rId86"/>
    <p:sldId id="353" r:id="rId87"/>
    <p:sldId id="350" r:id="rId88"/>
    <p:sldId id="352" r:id="rId89"/>
    <p:sldId id="354" r:id="rId90"/>
    <p:sldId id="356" r:id="rId91"/>
    <p:sldId id="357" r:id="rId92"/>
    <p:sldId id="362" r:id="rId93"/>
    <p:sldId id="365" r:id="rId94"/>
    <p:sldId id="366" r:id="rId95"/>
    <p:sldId id="367" r:id="rId96"/>
    <p:sldId id="361" r:id="rId97"/>
  </p:sldIdLst>
  <p:sldSz cx="24384000" cy="13716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EEE423F3-D515-41CF-BBD1-EC5277BC8533}">
          <p14:sldIdLst>
            <p14:sldId id="256"/>
          </p14:sldIdLst>
        </p14:section>
        <p14:section name="ABOUT" id="{28E27550-6023-4678-9636-5D4D73F2689E}">
          <p14:sldIdLst>
            <p14:sldId id="258"/>
            <p14:sldId id="259"/>
            <p14:sldId id="261"/>
            <p14:sldId id="363"/>
            <p14:sldId id="262"/>
            <p14:sldId id="263"/>
            <p14:sldId id="265"/>
            <p14:sldId id="268"/>
            <p14:sldId id="266"/>
            <p14:sldId id="359"/>
            <p14:sldId id="267"/>
            <p14:sldId id="284"/>
            <p14:sldId id="270"/>
            <p14:sldId id="269"/>
            <p14:sldId id="272"/>
            <p14:sldId id="273"/>
            <p14:sldId id="274"/>
            <p14:sldId id="275"/>
            <p14:sldId id="293"/>
            <p14:sldId id="294"/>
            <p14:sldId id="308"/>
            <p14:sldId id="309"/>
            <p14:sldId id="276"/>
            <p14:sldId id="285"/>
            <p14:sldId id="283"/>
            <p14:sldId id="282"/>
            <p14:sldId id="349"/>
            <p14:sldId id="348"/>
            <p14:sldId id="355"/>
            <p14:sldId id="351"/>
            <p14:sldId id="310"/>
            <p14:sldId id="277"/>
            <p14:sldId id="358"/>
            <p14:sldId id="280"/>
            <p14:sldId id="287"/>
            <p14:sldId id="313"/>
            <p14:sldId id="312"/>
            <p14:sldId id="278"/>
            <p14:sldId id="288"/>
            <p14:sldId id="291"/>
            <p14:sldId id="292"/>
            <p14:sldId id="295"/>
            <p14:sldId id="296"/>
            <p14:sldId id="299"/>
            <p14:sldId id="300"/>
            <p14:sldId id="297"/>
            <p14:sldId id="286"/>
            <p14:sldId id="332"/>
            <p14:sldId id="333"/>
            <p14:sldId id="318"/>
            <p14:sldId id="302"/>
            <p14:sldId id="303"/>
            <p14:sldId id="304"/>
            <p14:sldId id="307"/>
            <p14:sldId id="305"/>
            <p14:sldId id="306"/>
          </p14:sldIdLst>
        </p14:section>
        <p14:section name="TEAM" id="{08FC6EB7-3FB6-4964-871A-09DC081B2F61}">
          <p14:sldIdLst>
            <p14:sldId id="314"/>
            <p14:sldId id="315"/>
            <p14:sldId id="316"/>
            <p14:sldId id="317"/>
            <p14:sldId id="298"/>
            <p14:sldId id="319"/>
            <p14:sldId id="321"/>
            <p14:sldId id="322"/>
            <p14:sldId id="338"/>
            <p14:sldId id="339"/>
            <p14:sldId id="334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60"/>
            <p14:sldId id="336"/>
            <p14:sldId id="341"/>
            <p14:sldId id="342"/>
            <p14:sldId id="343"/>
            <p14:sldId id="344"/>
            <p14:sldId id="345"/>
            <p14:sldId id="347"/>
            <p14:sldId id="353"/>
            <p14:sldId id="350"/>
            <p14:sldId id="352"/>
            <p14:sldId id="354"/>
            <p14:sldId id="356"/>
            <p14:sldId id="357"/>
            <p14:sldId id="362"/>
            <p14:sldId id="365"/>
            <p14:sldId id="366"/>
            <p14:sldId id="367"/>
            <p14:sldId id="361"/>
          </p14:sldIdLst>
        </p14:section>
      </p14:sectionLst>
    </p:ext>
    <p:ext uri="{EFAFB233-063F-42B5-8137-9DF3F51BA10A}">
      <p15:sldGuideLst xmlns:p15="http://schemas.microsoft.com/office/powerpoint/2012/main">
        <p15:guide id="1" pos="7680" userDrawn="1">
          <p15:clr>
            <a:srgbClr val="A4A3A4"/>
          </p15:clr>
        </p15:guide>
        <p15:guide id="2" orient="horz" pos="4320" userDrawn="1">
          <p15:clr>
            <a:srgbClr val="A4A3A4"/>
          </p15:clr>
        </p15:guide>
        <p15:guide id="3" pos="876" userDrawn="1">
          <p15:clr>
            <a:srgbClr val="A4A3A4"/>
          </p15:clr>
        </p15:guide>
        <p15:guide id="4" pos="14484" userDrawn="1">
          <p15:clr>
            <a:srgbClr val="A4A3A4"/>
          </p15:clr>
        </p15:guide>
        <p15:guide id="5" pos="4279" userDrawn="1">
          <p15:clr>
            <a:srgbClr val="A4A3A4"/>
          </p15:clr>
        </p15:guide>
        <p15:guide id="6" pos="5027" userDrawn="1">
          <p15:clr>
            <a:srgbClr val="A4A3A4"/>
          </p15:clr>
        </p15:guide>
        <p15:guide id="8" pos="10311" userDrawn="1">
          <p15:clr>
            <a:srgbClr val="A4A3A4"/>
          </p15:clr>
        </p15:guide>
        <p15:guide id="9" pos="5593" userDrawn="1">
          <p15:clr>
            <a:srgbClr val="A4A3A4"/>
          </p15:clr>
        </p15:guide>
        <p15:guide id="10" pos="2963" userDrawn="1">
          <p15:clr>
            <a:srgbClr val="A4A3A4"/>
          </p15:clr>
        </p15:guide>
        <p15:guide id="11" pos="12397" userDrawn="1">
          <p15:clr>
            <a:srgbClr val="A4A3A4"/>
          </p15:clr>
        </p15:guide>
        <p15:guide id="13" pos="9427" userDrawn="1">
          <p15:clr>
            <a:srgbClr val="A4A3A4"/>
          </p15:clr>
        </p15:guide>
        <p15:guide id="14" pos="9767" userDrawn="1">
          <p15:clr>
            <a:srgbClr val="A4A3A4"/>
          </p15:clr>
        </p15:guide>
        <p15:guide id="15" pos="8814" userDrawn="1">
          <p15:clr>
            <a:srgbClr val="A4A3A4"/>
          </p15:clr>
        </p15:guide>
        <p15:guide id="16" pos="11083" userDrawn="1">
          <p15:clr>
            <a:srgbClr val="A4A3A4"/>
          </p15:clr>
        </p15:guide>
        <p15:guide id="17" pos="1579" userDrawn="1">
          <p15:clr>
            <a:srgbClr val="A4A3A4"/>
          </p15:clr>
        </p15:guide>
        <p15:guide id="18" orient="horz" pos="4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B3C1"/>
    <a:srgbClr val="D5E2E7"/>
    <a:srgbClr val="5E97CA"/>
    <a:srgbClr val="BA3E62"/>
    <a:srgbClr val="F9A554"/>
    <a:srgbClr val="4BC1EB"/>
    <a:srgbClr val="44546A"/>
    <a:srgbClr val="E36D5F"/>
    <a:srgbClr val="C5D620"/>
    <a:srgbClr val="D3E2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94660"/>
  </p:normalViewPr>
  <p:slideViewPr>
    <p:cSldViewPr snapToGrid="0">
      <p:cViewPr>
        <p:scale>
          <a:sx n="33" d="100"/>
          <a:sy n="33" d="100"/>
        </p:scale>
        <p:origin x="552" y="1470"/>
      </p:cViewPr>
      <p:guideLst>
        <p:guide pos="7680"/>
        <p:guide orient="horz" pos="4320"/>
        <p:guide pos="876"/>
        <p:guide pos="14484"/>
        <p:guide pos="4279"/>
        <p:guide pos="5027"/>
        <p:guide pos="10311"/>
        <p:guide pos="5593"/>
        <p:guide pos="2963"/>
        <p:guide pos="12397"/>
        <p:guide pos="9427"/>
        <p:guide pos="9767"/>
        <p:guide pos="8814"/>
        <p:guide pos="11083"/>
        <p:guide pos="1579"/>
        <p:guide orient="horz" pos="4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515574716942841E-3"/>
          <c:y val="3.8407747312763606E-2"/>
          <c:w val="0.98471487643398714"/>
          <c:h val="0.9231845053744728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53C6-4B3B-9AF1-F4157F29D1BF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C6-4B3B-9AF1-F4157F29D1BF}"/>
              </c:ext>
            </c:extLst>
          </c:dPt>
          <c:dPt>
            <c:idx val="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53C6-4B3B-9AF1-F4157F29D1BF}"/>
              </c:ext>
            </c:extLst>
          </c:dPt>
          <c:dLbls>
            <c:dLbl>
              <c:idx val="0"/>
              <c:layout>
                <c:manualLayout>
                  <c:x val="0.64432674724423389"/>
                  <c:y val="-5.064822089216601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53C6-4B3B-9AF1-F4157F29D1BF}"/>
                </c:ext>
              </c:extLst>
            </c:dLbl>
            <c:dLbl>
              <c:idx val="1"/>
              <c:layout>
                <c:manualLayout>
                  <c:x val="0.74309216105539366"/>
                  <c:y val="3.102167678550035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53C6-4B3B-9AF1-F4157F29D1BF}"/>
                </c:ext>
              </c:extLst>
            </c:dLbl>
            <c:dLbl>
              <c:idx val="2"/>
              <c:layout>
                <c:manualLayout>
                  <c:x val="0.74309216105539366"/>
                  <c:y val="1.9355178894758173E-3"/>
                </c:manualLayout>
              </c:layout>
              <c:tx>
                <c:rich>
                  <a:bodyPr/>
                  <a:lstStyle/>
                  <a:p>
                    <a:fld id="{DA036F96-9AB3-4567-9F9A-B94D70059BCD}" type="VALUE">
                      <a:rPr lang="en-US">
                        <a:solidFill>
                          <a:schemeClr val="tx2"/>
                        </a:solidFill>
                      </a:rPr>
                      <a:pPr/>
                      <a:t>[ЗНАЧЕНИЕ]</a:t>
                    </a:fld>
                    <a:endParaRPr lang="ru-RU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53C6-4B3B-9AF1-F4157F29D1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2"/>
                    </a:solidFill>
                    <a:latin typeface="Fira Sans SemiBold" panose="020B0703050000020004" pitchFamily="34" charset="0"/>
                    <a:ea typeface="Fira Sans SemiBold" panose="020B0703050000020004" pitchFamily="34" charset="0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Лист1!$A$2:$A$4</c:f>
              <c:numCache>
                <c:formatCode>General</c:formatCode>
                <c:ptCount val="3"/>
              </c:numCache>
            </c:numRef>
          </c:cat>
          <c:val>
            <c:numRef>
              <c:f>Лист1!$B$2:$B$4</c:f>
              <c:numCache>
                <c:formatCode>0%</c:formatCode>
                <c:ptCount val="3"/>
                <c:pt idx="0">
                  <c:v>0.85</c:v>
                </c:pt>
                <c:pt idx="1">
                  <c:v>0.8</c:v>
                </c:pt>
                <c:pt idx="2">
                  <c:v>0.92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C6-4B3B-9AF1-F4157F29D1BF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numRef>
              <c:f>Лист1!$A$2:$A$4</c:f>
              <c:numCache>
                <c:formatCode>General</c:formatCode>
                <c:ptCount val="3"/>
              </c:numCache>
            </c:numRef>
          </c:cat>
          <c:val>
            <c:numRef>
              <c:f>Лист1!$C$2:$C$4</c:f>
              <c:numCache>
                <c:formatCode>0%</c:formatCode>
                <c:ptCount val="3"/>
                <c:pt idx="0">
                  <c:v>0.15</c:v>
                </c:pt>
                <c:pt idx="1">
                  <c:v>0.2</c:v>
                </c:pt>
                <c:pt idx="2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C6-4B3B-9AF1-F4157F29D1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6"/>
        <c:overlap val="100"/>
        <c:axId val="1012429616"/>
        <c:axId val="1012429944"/>
      </c:barChart>
      <c:catAx>
        <c:axId val="101242961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012429944"/>
        <c:crosses val="autoZero"/>
        <c:auto val="1"/>
        <c:lblAlgn val="ctr"/>
        <c:lblOffset val="100"/>
        <c:noMultiLvlLbl val="0"/>
      </c:catAx>
      <c:valAx>
        <c:axId val="101242994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012429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BC1E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91-481C-933C-37448A5BB13E}"/>
              </c:ext>
            </c:extLst>
          </c:dPt>
          <c:dPt>
            <c:idx val="1"/>
            <c:bubble3D val="0"/>
            <c:spPr>
              <a:solidFill>
                <a:srgbClr val="E4EDF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191-481C-933C-37448A5BB13E}"/>
              </c:ext>
            </c:extLst>
          </c:dPt>
          <c:cat>
            <c:numRef>
              <c:f>Лист1!$A$2:$A$3</c:f>
              <c:numCache>
                <c:formatCode>General</c:formatCode>
                <c:ptCount val="2"/>
              </c:numCache>
            </c:num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64</c:v>
                </c:pt>
                <c:pt idx="1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191-481C-933C-37448A5BB1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468882634522224"/>
          <c:y val="2.7033108331709282E-2"/>
          <c:w val="0.63062248029315959"/>
          <c:h val="0.94593378333658129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92D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CE2-4BAC-A0A1-F89B4613FEA8}"/>
              </c:ext>
            </c:extLst>
          </c:dPt>
          <c:dPt>
            <c:idx val="1"/>
            <c:bubble3D val="0"/>
            <c:spPr>
              <a:solidFill>
                <a:srgbClr val="4BC1E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CE2-4BAC-A0A1-F89B4613FEA8}"/>
              </c:ext>
            </c:extLst>
          </c:dPt>
          <c:dPt>
            <c:idx val="2"/>
            <c:bubble3D val="0"/>
            <c:spPr>
              <a:solidFill>
                <a:srgbClr val="D5E2E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CE2-4BAC-A0A1-F89B4613FEA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2"/>
                    </a:solidFill>
                    <a:latin typeface="Fira Sans SemiBold" panose="020B0703050000020004" pitchFamily="34" charset="0"/>
                    <a:ea typeface="Fira Sans SemiBold" panose="020B0703050000020004" pitchFamily="34" charset="0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numRef>
              <c:f>Лист1!$A$2:$A$4</c:f>
              <c:numCache>
                <c:formatCode>General</c:formatCode>
                <c:ptCount val="3"/>
              </c:numCache>
            </c:num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CE2-4BAC-A0A1-F89B4613FE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rgbClr val="4BC1E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0" b="0" i="0" u="none" strike="noStrike" kern="1200" baseline="0">
                    <a:solidFill>
                      <a:srgbClr val="4BC1EB"/>
                    </a:solidFill>
                    <a:latin typeface="Fira Sans Medium" panose="020B0603050000020004" pitchFamily="34" charset="0"/>
                    <a:ea typeface="Fira Sans Medium" panose="020B0603050000020004" pitchFamily="34" charset="0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2D-4F3D-AB7B-139A5267E6F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97"/>
        <c:overlap val="-43"/>
        <c:axId val="720990416"/>
        <c:axId val="720993696"/>
      </c:barChart>
      <c:catAx>
        <c:axId val="720990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  <a:cs typeface="+mn-cs"/>
              </a:defRPr>
            </a:pPr>
            <a:endParaRPr lang="ru-RU"/>
          </a:p>
        </c:txPr>
        <c:crossAx val="720993696"/>
        <c:crosses val="autoZero"/>
        <c:auto val="1"/>
        <c:lblAlgn val="ctr"/>
        <c:lblOffset val="100"/>
        <c:noMultiLvlLbl val="0"/>
      </c:catAx>
      <c:valAx>
        <c:axId val="7209936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0990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 2</c:v>
                </c:pt>
              </c:strCache>
            </c:strRef>
          </c:tx>
          <c:spPr>
            <a:solidFill>
              <a:srgbClr val="4BC1EB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CA55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687-4FA6-80AA-2DE4E31389CE}"/>
              </c:ext>
            </c:extLst>
          </c:dPt>
          <c:dPt>
            <c:idx val="1"/>
            <c:invertIfNegative val="0"/>
            <c:bubble3D val="0"/>
            <c:spPr>
              <a:solidFill>
                <a:srgbClr val="B73E5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687-4FA6-80AA-2DE4E31389C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0" b="0" i="0" u="none" strike="noStrike" kern="1200" baseline="0">
                    <a:solidFill>
                      <a:schemeClr val="tx2"/>
                    </a:solidFill>
                    <a:latin typeface="Fira Sans Medium" panose="020B0603050000020004" pitchFamily="34" charset="0"/>
                    <a:ea typeface="Fira Sans Medium" panose="020B0603050000020004" pitchFamily="34" charset="0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Лист1!$A$2:$A$3</c:f>
              <c:numCache>
                <c:formatCode>General</c:formatCode>
                <c:ptCount val="2"/>
              </c:numCache>
            </c:numRef>
          </c:cat>
          <c:val>
            <c:numRef>
              <c:f>Лист1!$B$2:$C$2</c:f>
              <c:numCache>
                <c:formatCode>General</c:formatCode>
                <c:ptCount val="2"/>
                <c:pt idx="0">
                  <c:v>2.9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2D-4F3D-AB7B-139A5267E6F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3"/>
        <c:overlap val="-9"/>
        <c:axId val="720990416"/>
        <c:axId val="720993696"/>
      </c:barChart>
      <c:catAx>
        <c:axId val="720990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0" cap="flat" cmpd="sng" algn="ctr">
            <a:solidFill>
              <a:srgbClr val="91B3C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  <a:cs typeface="+mn-cs"/>
              </a:defRPr>
            </a:pPr>
            <a:endParaRPr lang="ru-RU"/>
          </a:p>
        </c:txPr>
        <c:crossAx val="720993696"/>
        <c:crosses val="autoZero"/>
        <c:auto val="1"/>
        <c:lblAlgn val="ctr"/>
        <c:lblOffset val="100"/>
        <c:noMultiLvlLbl val="0"/>
      </c:catAx>
      <c:valAx>
        <c:axId val="7209936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0990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 2</c:v>
                </c:pt>
              </c:strCache>
            </c:strRef>
          </c:tx>
          <c:spPr>
            <a:solidFill>
              <a:srgbClr val="4BC1EB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CA55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C9-4E77-956B-6AE114BE74B9}"/>
              </c:ext>
            </c:extLst>
          </c:dPt>
          <c:dPt>
            <c:idx val="1"/>
            <c:invertIfNegative val="0"/>
            <c:bubble3D val="0"/>
            <c:spPr>
              <a:solidFill>
                <a:srgbClr val="B73E5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C9-4E77-956B-6AE114BE74B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0" b="0" i="0" u="none" strike="noStrike" kern="1200" baseline="0">
                    <a:solidFill>
                      <a:schemeClr val="tx2"/>
                    </a:solidFill>
                    <a:latin typeface="Fira Sans Medium" panose="020B0603050000020004" pitchFamily="34" charset="0"/>
                    <a:ea typeface="Fira Sans Medium" panose="020B0603050000020004" pitchFamily="34" charset="0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Лист1!$A$2:$A$3</c:f>
              <c:numCache>
                <c:formatCode>General</c:formatCode>
                <c:ptCount val="2"/>
              </c:numCache>
            </c:numRef>
          </c:cat>
          <c:val>
            <c:numRef>
              <c:f>Лист1!$B$2:$C$2</c:f>
              <c:numCache>
                <c:formatCode>General</c:formatCode>
                <c:ptCount val="2"/>
                <c:pt idx="0">
                  <c:v>5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C9-4E77-956B-6AE114BE74B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3"/>
        <c:overlap val="-9"/>
        <c:axId val="720990416"/>
        <c:axId val="720993696"/>
      </c:barChart>
      <c:catAx>
        <c:axId val="720990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0" cap="flat" cmpd="sng" algn="ctr">
            <a:solidFill>
              <a:srgbClr val="91B3C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  <a:cs typeface="+mn-cs"/>
              </a:defRPr>
            </a:pPr>
            <a:endParaRPr lang="ru-RU"/>
          </a:p>
        </c:txPr>
        <c:crossAx val="720993696"/>
        <c:crosses val="autoZero"/>
        <c:auto val="1"/>
        <c:lblAlgn val="ctr"/>
        <c:lblOffset val="100"/>
        <c:noMultiLvlLbl val="0"/>
      </c:catAx>
      <c:valAx>
        <c:axId val="7209936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0990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4BC1E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C8D-42A9-AEE2-EABF653E6AF3}"/>
              </c:ext>
            </c:extLst>
          </c:dPt>
          <c:cat>
            <c:strRef>
              <c:f>Лист1!$A$2</c:f>
              <c:strCache>
                <c:ptCount val="1"/>
                <c:pt idx="0">
                  <c:v>Категория 1</c:v>
                </c:pt>
              </c:strCache>
            </c:strRef>
          </c:cat>
          <c:val>
            <c:numRef>
              <c:f>Лист1!$B$2</c:f>
              <c:numCache>
                <c:formatCode>0%</c:formatCode>
                <c:ptCount val="1"/>
                <c:pt idx="0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8D-42A9-AEE2-EABF653E6AF3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C8D-42A9-AEE2-EABF653E6AF3}"/>
              </c:ext>
            </c:extLst>
          </c:dPt>
          <c:cat>
            <c:strRef>
              <c:f>Лист1!$A$2</c:f>
              <c:strCache>
                <c:ptCount val="1"/>
                <c:pt idx="0">
                  <c:v>Категория 1</c:v>
                </c:pt>
              </c:strCache>
            </c:strRef>
          </c:cat>
          <c:val>
            <c:numRef>
              <c:f>Лист1!$C$2</c:f>
              <c:numCache>
                <c:formatCode>0%</c:formatCode>
                <c:ptCount val="1"/>
                <c:pt idx="0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8D-42A9-AEE2-EABF653E6AF3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rgbClr val="B73E5F"/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Категория 1</c:v>
                </c:pt>
              </c:strCache>
            </c:strRef>
          </c:cat>
          <c:val>
            <c:numRef>
              <c:f>Лист1!$D$2</c:f>
              <c:numCache>
                <c:formatCode>0%</c:formatCode>
                <c:ptCount val="1"/>
                <c:pt idx="0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8D-42A9-AEE2-EABF653E6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100"/>
        <c:axId val="679339952"/>
        <c:axId val="679347168"/>
      </c:barChart>
      <c:catAx>
        <c:axId val="6793399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79347168"/>
        <c:crosses val="autoZero"/>
        <c:auto val="1"/>
        <c:lblAlgn val="ctr"/>
        <c:lblOffset val="100"/>
        <c:noMultiLvlLbl val="0"/>
      </c:catAx>
      <c:valAx>
        <c:axId val="67934716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679339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B73E5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FAF-4ADC-BD04-AB4175D8215D}"/>
              </c:ext>
            </c:extLst>
          </c:dPt>
          <c:dPt>
            <c:idx val="1"/>
            <c:invertIfNegative val="0"/>
            <c:bubble3D val="0"/>
            <c:spPr>
              <a:solidFill>
                <a:srgbClr val="4BC1E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AF-4ADC-BD04-AB4175D8215D}"/>
              </c:ext>
            </c:extLst>
          </c:dPt>
          <c:cat>
            <c:strRef>
              <c:f>Лист1!$A$4:$A$5</c:f>
              <c:strCache>
                <c:ptCount val="2"/>
                <c:pt idx="0">
                  <c:v>Категория 2</c:v>
                </c:pt>
                <c:pt idx="1">
                  <c:v>Категория 1</c:v>
                </c:pt>
              </c:strCache>
            </c:strRef>
          </c:cat>
          <c:val>
            <c:numRef>
              <c:f>Лист1!$B$4:$B$5</c:f>
              <c:numCache>
                <c:formatCode>General</c:formatCode>
                <c:ptCount val="2"/>
                <c:pt idx="0">
                  <c:v>3.8</c:v>
                </c:pt>
                <c:pt idx="1">
                  <c:v>2.65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AF-4ADC-BD04-AB4175D8215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Лист1!$A$4:$A$5</c:f>
              <c:strCache>
                <c:ptCount val="2"/>
                <c:pt idx="0">
                  <c:v>Категория 2</c:v>
                </c:pt>
                <c:pt idx="1">
                  <c:v>Категория 1</c:v>
                </c:pt>
              </c:strCache>
            </c:strRef>
          </c:cat>
          <c:val>
            <c:numRef>
              <c:f>Лист1!$C$4:$C$5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1-CFAF-4ADC-BD04-AB4175D821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159049440"/>
        <c:axId val="1159048456"/>
      </c:barChart>
      <c:catAx>
        <c:axId val="115904944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159048456"/>
        <c:crossesAt val="0"/>
        <c:auto val="1"/>
        <c:lblAlgn val="ctr"/>
        <c:lblOffset val="100"/>
        <c:noMultiLvlLbl val="0"/>
      </c:catAx>
      <c:valAx>
        <c:axId val="1159048456"/>
        <c:scaling>
          <c:orientation val="minMax"/>
          <c:max val="5"/>
          <c:min val="0"/>
        </c:scaling>
        <c:delete val="1"/>
        <c:axPos val="b"/>
        <c:numFmt formatCode="General" sourceLinked="0"/>
        <c:majorTickMark val="out"/>
        <c:minorTickMark val="none"/>
        <c:tickLblPos val="nextTo"/>
        <c:crossAx val="1159049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B73E5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453-4111-AA9C-1B69D37E03D9}"/>
              </c:ext>
            </c:extLst>
          </c:dPt>
          <c:dPt>
            <c:idx val="1"/>
            <c:invertIfNegative val="0"/>
            <c:bubble3D val="0"/>
            <c:spPr>
              <a:solidFill>
                <a:srgbClr val="4BC1E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453-4111-AA9C-1B69D37E03D9}"/>
              </c:ext>
            </c:extLst>
          </c:dPt>
          <c:cat>
            <c:strRef>
              <c:f>Лист1!$A$4:$A$5</c:f>
              <c:strCache>
                <c:ptCount val="2"/>
                <c:pt idx="0">
                  <c:v>Категория 2</c:v>
                </c:pt>
                <c:pt idx="1">
                  <c:v>Категория 1</c:v>
                </c:pt>
              </c:strCache>
            </c:strRef>
          </c:cat>
          <c:val>
            <c:numRef>
              <c:f>Лист1!$B$4:$B$5</c:f>
              <c:numCache>
                <c:formatCode>General</c:formatCode>
                <c:ptCount val="2"/>
                <c:pt idx="0">
                  <c:v>4.2</c:v>
                </c:pt>
                <c:pt idx="1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453-4111-AA9C-1B69D37E03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159049440"/>
        <c:axId val="1159048456"/>
      </c:barChart>
      <c:catAx>
        <c:axId val="115904944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159048456"/>
        <c:crossesAt val="0"/>
        <c:auto val="1"/>
        <c:lblAlgn val="ctr"/>
        <c:lblOffset val="100"/>
        <c:noMultiLvlLbl val="0"/>
      </c:catAx>
      <c:valAx>
        <c:axId val="1159048456"/>
        <c:scaling>
          <c:orientation val="minMax"/>
          <c:max val="5"/>
          <c:min val="0"/>
        </c:scaling>
        <c:delete val="1"/>
        <c:axPos val="b"/>
        <c:numFmt formatCode="General" sourceLinked="0"/>
        <c:majorTickMark val="out"/>
        <c:minorTickMark val="none"/>
        <c:tickLblPos val="nextTo"/>
        <c:crossAx val="1159049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rgbClr val="4BC1E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2"/>
                    </a:solidFill>
                    <a:latin typeface="Fira Sans Medium" panose="020B0603050000020004" pitchFamily="34" charset="0"/>
                    <a:ea typeface="Fira Sans Medium" panose="020B0603050000020004" pitchFamily="34" charset="0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USA</c:v>
                </c:pt>
                <c:pt idx="1">
                  <c:v>EUROPE</c:v>
                </c:pt>
                <c:pt idx="2">
                  <c:v>ASIA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2.42</c:v>
                </c:pt>
                <c:pt idx="1">
                  <c:v>2.3199999999999998</c:v>
                </c:pt>
                <c:pt idx="2">
                  <c:v>2.25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24-40EE-84D3-AF7AC86AC9E3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2"/>
                    </a:solidFill>
                    <a:latin typeface="Fira Sans Medium" panose="020B0603050000020004" pitchFamily="34" charset="0"/>
                    <a:ea typeface="Fira Sans Medium" panose="020B0603050000020004" pitchFamily="34" charset="0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88900" cap="rnd">
                <a:solidFill>
                  <a:srgbClr val="91B3C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cat>
            <c:strRef>
              <c:f>Лист1!$A$2:$A$4</c:f>
              <c:strCache>
                <c:ptCount val="3"/>
                <c:pt idx="0">
                  <c:v>USA</c:v>
                </c:pt>
                <c:pt idx="1">
                  <c:v>EUROPE</c:v>
                </c:pt>
                <c:pt idx="2">
                  <c:v>ASIA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3.1</c:v>
                </c:pt>
                <c:pt idx="1">
                  <c:v>3.2</c:v>
                </c:pt>
                <c:pt idx="2">
                  <c:v>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E24-40EE-84D3-AF7AC86AC9E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00"/>
        <c:axId val="852924544"/>
        <c:axId val="852925856"/>
      </c:barChart>
      <c:catAx>
        <c:axId val="852924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76200" cap="flat" cmpd="sng" algn="ctr">
            <a:solidFill>
              <a:srgbClr val="91B3C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  <a:cs typeface="+mn-cs"/>
              </a:defRPr>
            </a:pPr>
            <a:endParaRPr lang="ru-RU"/>
          </a:p>
        </c:txPr>
        <c:crossAx val="852925856"/>
        <c:crosses val="autoZero"/>
        <c:auto val="1"/>
        <c:lblAlgn val="ctr"/>
        <c:lblOffset val="100"/>
        <c:noMultiLvlLbl val="0"/>
      </c:catAx>
      <c:valAx>
        <c:axId val="85292585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rgbClr val="D5E2E7"/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852924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gradFill>
              <a:gsLst>
                <a:gs pos="100000">
                  <a:srgbClr val="4BC1EB">
                    <a:alpha val="0"/>
                  </a:srgbClr>
                </a:gs>
                <a:gs pos="0">
                  <a:srgbClr val="4BC1EB">
                    <a:alpha val="28000"/>
                  </a:srgbClr>
                </a:gs>
              </a:gsLst>
              <a:lin ang="5400000" scaled="0"/>
            </a:gradFill>
            <a:ln w="63500">
              <a:noFill/>
            </a:ln>
            <a:effectLst/>
          </c:spPr>
          <c:cat>
            <c:numRef>
              <c:f>Лист1!$A$2:$A$13</c:f>
              <c:numCache>
                <c:formatCode>m/d/yyyy</c:formatCode>
                <c:ptCount val="12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</c:numCache>
            </c:numRef>
          </c:cat>
          <c:val>
            <c:numRef>
              <c:f>Лист1!$C$2:$C$13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3</c:v>
                </c:pt>
                <c:pt idx="5">
                  <c:v>5</c:v>
                </c:pt>
                <c:pt idx="6">
                  <c:v>4</c:v>
                </c:pt>
                <c:pt idx="7">
                  <c:v>6</c:v>
                </c:pt>
                <c:pt idx="8">
                  <c:v>7</c:v>
                </c:pt>
                <c:pt idx="9">
                  <c:v>6</c:v>
                </c:pt>
                <c:pt idx="10">
                  <c:v>9</c:v>
                </c:pt>
                <c:pt idx="1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C1-40D7-9DAC-9E8E385D8A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9348808"/>
        <c:axId val="679350776"/>
      </c:areaChar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ln w="76200" cap="rnd">
              <a:solidFill>
                <a:srgbClr val="91B3C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76200" cap="rnd">
                <a:noFill/>
              </a:ln>
              <a:effectLst/>
            </c:spPr>
          </c:marker>
          <c:cat>
            <c:numRef>
              <c:f>Лист1!$A$2:$A$13</c:f>
              <c:numCache>
                <c:formatCode>m/d/yyyy</c:formatCode>
                <c:ptCount val="12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</c:numCache>
            </c:numRef>
          </c:cat>
          <c:val>
            <c:numRef>
              <c:f>Лист1!$B$2:$B$13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3</c:v>
                </c:pt>
                <c:pt idx="5">
                  <c:v>5</c:v>
                </c:pt>
                <c:pt idx="6">
                  <c:v>4</c:v>
                </c:pt>
                <c:pt idx="7">
                  <c:v>6</c:v>
                </c:pt>
                <c:pt idx="8">
                  <c:v>7</c:v>
                </c:pt>
                <c:pt idx="9">
                  <c:v>6</c:v>
                </c:pt>
                <c:pt idx="10">
                  <c:v>9</c:v>
                </c:pt>
                <c:pt idx="11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C1-40D7-9DAC-9E8E385D8A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9348808"/>
        <c:axId val="679350776"/>
      </c:lineChart>
      <c:dateAx>
        <c:axId val="679348808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88900" cap="flat" cmpd="sng" algn="ctr">
            <a:solidFill>
              <a:srgbClr val="D5E2E7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pPr>
            <a:endParaRPr lang="ru-RU"/>
          </a:p>
        </c:txPr>
        <c:crossAx val="679350776"/>
        <c:crosses val="autoZero"/>
        <c:auto val="1"/>
        <c:lblOffset val="100"/>
        <c:baseTimeUnit val="months"/>
      </c:dateAx>
      <c:valAx>
        <c:axId val="679350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E4EDF0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Fira Sans Light" panose="020B0403050000020004" pitchFamily="34" charset="0"/>
                <a:ea typeface="Fira Sans Light" panose="020B0403050000020004" pitchFamily="34" charset="0"/>
                <a:cs typeface="+mn-cs"/>
              </a:defRPr>
            </a:pPr>
            <a:endParaRPr lang="ru-RU"/>
          </a:p>
        </c:txPr>
        <c:crossAx val="679348808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77918038023025"/>
          <c:y val="7.5052673726877933E-2"/>
          <c:w val="0.78244163923953947"/>
          <c:h val="0.87622892402935915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B73E5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DB7-406E-8F57-D3BC4C3F6693}"/>
              </c:ext>
            </c:extLst>
          </c:dPt>
          <c:dPt>
            <c:idx val="1"/>
            <c:bubble3D val="0"/>
            <c:spPr>
              <a:solidFill>
                <a:srgbClr val="FCA55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DB7-406E-8F57-D3BC4C3F6693}"/>
              </c:ext>
            </c:extLst>
          </c:dPt>
          <c:cat>
            <c:strRef>
              <c:f>Лист1!$A$2:$A$3</c:f>
              <c:strCache>
                <c:ptCount val="2"/>
                <c:pt idx="0">
                  <c:v>Кв. 1</c:v>
                </c:pt>
                <c:pt idx="1">
                  <c:v>Кв. 2</c:v>
                </c:pt>
              </c:strCache>
            </c:strRef>
          </c:cat>
          <c:val>
            <c:numRef>
              <c:f>Лист1!$B$2:$B$3</c:f>
              <c:numCache>
                <c:formatCode>0%</c:formatCode>
                <c:ptCount val="2"/>
                <c:pt idx="0">
                  <c:v>0.48</c:v>
                </c:pt>
                <c:pt idx="1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DB7-406E-8F57-D3BC4C3F66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ln w="63500" cap="rnd">
              <a:solidFill>
                <a:srgbClr val="4BC1EB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5E2E7"/>
              </a:solidFill>
              <a:ln w="127000" cap="rnd">
                <a:solidFill>
                  <a:srgbClr val="4BC1EB"/>
                </a:solidFill>
              </a:ln>
              <a:effectLst/>
            </c:spPr>
          </c:marker>
          <c:cat>
            <c:numRef>
              <c:f>Лист1!$A$2:$A$13</c:f>
              <c:numCache>
                <c:formatCode>m/d/yyyy</c:formatCode>
                <c:ptCount val="12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</c:numCache>
            </c:numRef>
          </c:cat>
          <c:val>
            <c:numRef>
              <c:f>Лист1!$B$2:$B$13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3</c:v>
                </c:pt>
                <c:pt idx="5">
                  <c:v>5</c:v>
                </c:pt>
                <c:pt idx="6">
                  <c:v>4</c:v>
                </c:pt>
                <c:pt idx="7">
                  <c:v>6</c:v>
                </c:pt>
                <c:pt idx="8">
                  <c:v>7</c:v>
                </c:pt>
                <c:pt idx="9">
                  <c:v>6</c:v>
                </c:pt>
                <c:pt idx="10">
                  <c:v>4</c:v>
                </c:pt>
                <c:pt idx="11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2D-4150-AB5B-BCE33A9A5EA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ln w="6350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27000">
                <a:solidFill>
                  <a:srgbClr val="92D050"/>
                </a:solidFill>
              </a:ln>
              <a:effectLst/>
            </c:spPr>
          </c:marker>
          <c:cat>
            <c:numRef>
              <c:f>Лист1!$A$2:$A$13</c:f>
              <c:numCache>
                <c:formatCode>m/d/yyyy</c:formatCode>
                <c:ptCount val="12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</c:numCache>
            </c:numRef>
          </c:cat>
          <c:val>
            <c:numRef>
              <c:f>Лист1!$C$2:$C$13</c:f>
              <c:numCache>
                <c:formatCode>General</c:formatCode>
                <c:ptCount val="12"/>
                <c:pt idx="0">
                  <c:v>2</c:v>
                </c:pt>
                <c:pt idx="1">
                  <c:v>3</c:v>
                </c:pt>
                <c:pt idx="2">
                  <c:v>6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3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  <c:pt idx="10">
                  <c:v>4</c:v>
                </c:pt>
                <c:pt idx="11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12D-4150-AB5B-BCE33A9A5E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9348808"/>
        <c:axId val="679350776"/>
      </c:lineChart>
      <c:dateAx>
        <c:axId val="679348808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88900" cap="flat" cmpd="sng" algn="ctr">
            <a:solidFill>
              <a:srgbClr val="D5E2E7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pPr>
            <a:endParaRPr lang="ru-RU"/>
          </a:p>
        </c:txPr>
        <c:crossAx val="679350776"/>
        <c:crosses val="autoZero"/>
        <c:auto val="1"/>
        <c:lblOffset val="100"/>
        <c:baseTimeUnit val="months"/>
      </c:dateAx>
      <c:valAx>
        <c:axId val="679350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E4EDF0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2"/>
                </a:solidFill>
                <a:latin typeface="Fira Sans Light" panose="020B0403050000020004" pitchFamily="34" charset="0"/>
                <a:ea typeface="Fira Sans Light" panose="020B0403050000020004" pitchFamily="34" charset="0"/>
                <a:cs typeface="+mn-cs"/>
              </a:defRPr>
            </a:pPr>
            <a:endParaRPr lang="ru-RU"/>
          </a:p>
        </c:txPr>
        <c:crossAx val="679348808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rgbClr val="4BC1E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800" b="0" i="0" u="none" strike="noStrike" kern="1200" baseline="0">
                    <a:solidFill>
                      <a:schemeClr val="tx2"/>
                    </a:solidFill>
                    <a:latin typeface="Fira Sans Medium" panose="020B0603050000020004" pitchFamily="34" charset="0"/>
                    <a:ea typeface="Fira Sans Medium" panose="020B0603050000020004" pitchFamily="34" charset="0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USA</c:v>
                </c:pt>
                <c:pt idx="1">
                  <c:v>EUROPE</c:v>
                </c:pt>
                <c:pt idx="2">
                  <c:v>ASIA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2.42</c:v>
                </c:pt>
                <c:pt idx="1">
                  <c:v>2.3199999999999998</c:v>
                </c:pt>
                <c:pt idx="2">
                  <c:v>2.25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24-40EE-84D3-AF7AC86AC9E3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800" b="0" i="0" u="none" strike="noStrike" kern="1200" baseline="0">
                    <a:solidFill>
                      <a:schemeClr val="tx2"/>
                    </a:solidFill>
                    <a:latin typeface="Fira Sans Medium" panose="020B0603050000020004" pitchFamily="34" charset="0"/>
                    <a:ea typeface="Fira Sans Medium" panose="020B0603050000020004" pitchFamily="34" charset="0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88900" cap="rnd">
                <a:solidFill>
                  <a:srgbClr val="91B3C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cat>
            <c:strRef>
              <c:f>Лист1!$A$2:$A$4</c:f>
              <c:strCache>
                <c:ptCount val="3"/>
                <c:pt idx="0">
                  <c:v>USA</c:v>
                </c:pt>
                <c:pt idx="1">
                  <c:v>EUROPE</c:v>
                </c:pt>
                <c:pt idx="2">
                  <c:v>ASIA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3.1</c:v>
                </c:pt>
                <c:pt idx="1">
                  <c:v>3.2</c:v>
                </c:pt>
                <c:pt idx="2">
                  <c:v>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E24-40EE-84D3-AF7AC86AC9E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0"/>
        <c:axId val="852924544"/>
        <c:axId val="852925856"/>
      </c:barChart>
      <c:catAx>
        <c:axId val="852924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76200" cap="flat" cmpd="sng" algn="ctr">
            <a:solidFill>
              <a:srgbClr val="91B3C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  <a:cs typeface="+mn-cs"/>
              </a:defRPr>
            </a:pPr>
            <a:endParaRPr lang="ru-RU"/>
          </a:p>
        </c:txPr>
        <c:crossAx val="852925856"/>
        <c:crosses val="autoZero"/>
        <c:auto val="1"/>
        <c:lblAlgn val="ctr"/>
        <c:lblOffset val="100"/>
        <c:noMultiLvlLbl val="0"/>
      </c:catAx>
      <c:valAx>
        <c:axId val="85292585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rgbClr val="D5E2E7"/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852924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rgbClr val="4BC1EB">
                <a:alpha val="30000"/>
              </a:srgbClr>
            </a:solidFill>
            <a:ln w="63500">
              <a:noFill/>
            </a:ln>
            <a:effectLst/>
          </c:spPr>
          <c:cat>
            <c:numRef>
              <c:f>Лист1!$A$2:$A$13</c:f>
              <c:numCache>
                <c:formatCode>m/d/yyyy</c:formatCode>
                <c:ptCount val="12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</c:numCache>
            </c:numRef>
          </c:cat>
          <c:val>
            <c:numRef>
              <c:f>Лист1!$C$2:$C$13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3</c:v>
                </c:pt>
                <c:pt idx="5">
                  <c:v>5</c:v>
                </c:pt>
                <c:pt idx="6">
                  <c:v>4</c:v>
                </c:pt>
                <c:pt idx="7">
                  <c:v>6</c:v>
                </c:pt>
                <c:pt idx="8">
                  <c:v>7</c:v>
                </c:pt>
                <c:pt idx="9">
                  <c:v>6</c:v>
                </c:pt>
                <c:pt idx="10">
                  <c:v>9</c:v>
                </c:pt>
                <c:pt idx="1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F3-4903-B36E-5BA65890A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9348808"/>
        <c:axId val="679350776"/>
      </c:areaChar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ln w="101600" cap="rnd">
              <a:solidFill>
                <a:srgbClr val="4BC1EB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76200" cap="rnd">
                <a:noFill/>
              </a:ln>
              <a:effectLst/>
            </c:spPr>
          </c:marker>
          <c:cat>
            <c:numRef>
              <c:f>Лист1!$A$2:$A$13</c:f>
              <c:numCache>
                <c:formatCode>m/d/yyyy</c:formatCode>
                <c:ptCount val="12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</c:numCache>
            </c:numRef>
          </c:cat>
          <c:val>
            <c:numRef>
              <c:f>Лист1!$B$2:$B$13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3</c:v>
                </c:pt>
                <c:pt idx="5">
                  <c:v>5</c:v>
                </c:pt>
                <c:pt idx="6">
                  <c:v>4</c:v>
                </c:pt>
                <c:pt idx="7">
                  <c:v>6</c:v>
                </c:pt>
                <c:pt idx="8">
                  <c:v>7</c:v>
                </c:pt>
                <c:pt idx="9">
                  <c:v>6</c:v>
                </c:pt>
                <c:pt idx="10">
                  <c:v>9</c:v>
                </c:pt>
                <c:pt idx="11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F3-4903-B36E-5BA65890A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9348808"/>
        <c:axId val="679350776"/>
      </c:lineChart>
      <c:dateAx>
        <c:axId val="679348808"/>
        <c:scaling>
          <c:orientation val="minMax"/>
        </c:scaling>
        <c:delete val="1"/>
        <c:axPos val="b"/>
        <c:numFmt formatCode="[$-409]mmm;@" sourceLinked="0"/>
        <c:majorTickMark val="none"/>
        <c:minorTickMark val="none"/>
        <c:tickLblPos val="nextTo"/>
        <c:crossAx val="679350776"/>
        <c:crosses val="autoZero"/>
        <c:auto val="1"/>
        <c:lblOffset val="100"/>
        <c:baseTimeUnit val="months"/>
      </c:dateAx>
      <c:valAx>
        <c:axId val="6793507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79348808"/>
        <c:crosses val="autoZero"/>
        <c:crossBetween val="between"/>
        <c:majorUnit val="2"/>
      </c:valAx>
      <c:spPr>
        <a:noFill/>
        <a:ln w="25400"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rgbClr val="92D050">
                <a:alpha val="30000"/>
              </a:srgbClr>
            </a:solidFill>
            <a:ln w="63500">
              <a:noFill/>
            </a:ln>
            <a:effectLst/>
          </c:spPr>
          <c:cat>
            <c:numRef>
              <c:f>Лист1!$A$2:$A$13</c:f>
              <c:numCache>
                <c:formatCode>m/d/yyyy</c:formatCode>
                <c:ptCount val="12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</c:numCache>
            </c:numRef>
          </c:cat>
          <c:val>
            <c:numRef>
              <c:f>Лист1!$C$2:$C$13</c:f>
              <c:numCache>
                <c:formatCode>General</c:formatCode>
                <c:ptCount val="12"/>
                <c:pt idx="0">
                  <c:v>5</c:v>
                </c:pt>
                <c:pt idx="1">
                  <c:v>4</c:v>
                </c:pt>
                <c:pt idx="2">
                  <c:v>4</c:v>
                </c:pt>
                <c:pt idx="3">
                  <c:v>3</c:v>
                </c:pt>
                <c:pt idx="4">
                  <c:v>4</c:v>
                </c:pt>
                <c:pt idx="5">
                  <c:v>6</c:v>
                </c:pt>
                <c:pt idx="6">
                  <c:v>5</c:v>
                </c:pt>
                <c:pt idx="7">
                  <c:v>6</c:v>
                </c:pt>
                <c:pt idx="8">
                  <c:v>5</c:v>
                </c:pt>
                <c:pt idx="9">
                  <c:v>6</c:v>
                </c:pt>
                <c:pt idx="10">
                  <c:v>7</c:v>
                </c:pt>
                <c:pt idx="1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41-4122-9683-758E71C566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9348808"/>
        <c:axId val="679350776"/>
      </c:areaChar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ln w="10160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76200" cap="rnd">
                <a:noFill/>
              </a:ln>
              <a:effectLst/>
            </c:spPr>
          </c:marker>
          <c:cat>
            <c:numRef>
              <c:f>Лист1!$A$2:$A$13</c:f>
              <c:numCache>
                <c:formatCode>m/d/yyyy</c:formatCode>
                <c:ptCount val="12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</c:numCache>
            </c:numRef>
          </c:cat>
          <c:val>
            <c:numRef>
              <c:f>Лист1!$B$2:$B$13</c:f>
              <c:numCache>
                <c:formatCode>General</c:formatCode>
                <c:ptCount val="12"/>
                <c:pt idx="0">
                  <c:v>5</c:v>
                </c:pt>
                <c:pt idx="1">
                  <c:v>4</c:v>
                </c:pt>
                <c:pt idx="2">
                  <c:v>4</c:v>
                </c:pt>
                <c:pt idx="3">
                  <c:v>3</c:v>
                </c:pt>
                <c:pt idx="4">
                  <c:v>4</c:v>
                </c:pt>
                <c:pt idx="5">
                  <c:v>6</c:v>
                </c:pt>
                <c:pt idx="6">
                  <c:v>5</c:v>
                </c:pt>
                <c:pt idx="7">
                  <c:v>6</c:v>
                </c:pt>
                <c:pt idx="8">
                  <c:v>5</c:v>
                </c:pt>
                <c:pt idx="9">
                  <c:v>6</c:v>
                </c:pt>
                <c:pt idx="10">
                  <c:v>7</c:v>
                </c:pt>
                <c:pt idx="11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41-4122-9683-758E71C566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9348808"/>
        <c:axId val="679350776"/>
      </c:lineChart>
      <c:dateAx>
        <c:axId val="679348808"/>
        <c:scaling>
          <c:orientation val="minMax"/>
        </c:scaling>
        <c:delete val="1"/>
        <c:axPos val="b"/>
        <c:numFmt formatCode="[$-409]mmm;@" sourceLinked="0"/>
        <c:majorTickMark val="none"/>
        <c:minorTickMark val="none"/>
        <c:tickLblPos val="nextTo"/>
        <c:crossAx val="679350776"/>
        <c:crosses val="autoZero"/>
        <c:auto val="1"/>
        <c:lblOffset val="100"/>
        <c:baseTimeUnit val="months"/>
      </c:dateAx>
      <c:valAx>
        <c:axId val="6793507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79348808"/>
        <c:crosses val="autoZero"/>
        <c:crossBetween val="between"/>
        <c:majorUnit val="2"/>
      </c:valAx>
      <c:spPr>
        <a:noFill/>
        <a:ln w="25400"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14830364736124"/>
          <c:y val="0.17071728142811055"/>
          <c:w val="0.423164852700882"/>
          <c:h val="0.79371661827436646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ln w="63500">
              <a:noFill/>
            </a:ln>
          </c:spPr>
          <c:dPt>
            <c:idx val="0"/>
            <c:bubble3D val="0"/>
            <c:spPr>
              <a:solidFill>
                <a:srgbClr val="4BC1EB"/>
              </a:solidFill>
              <a:ln w="635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5E2-449B-BA8F-4B6CD6A0D633}"/>
              </c:ext>
            </c:extLst>
          </c:dPt>
          <c:dPt>
            <c:idx val="1"/>
            <c:bubble3D val="0"/>
            <c:spPr>
              <a:solidFill>
                <a:srgbClr val="FCA552"/>
              </a:solidFill>
              <a:ln w="635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5E2-449B-BA8F-4B6CD6A0D633}"/>
              </c:ext>
            </c:extLst>
          </c:dPt>
          <c:dPt>
            <c:idx val="2"/>
            <c:bubble3D val="0"/>
            <c:spPr>
              <a:solidFill>
                <a:srgbClr val="B73E5F"/>
              </a:solidFill>
              <a:ln w="635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75E2-449B-BA8F-4B6CD6A0D63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635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2B1-4DD1-846E-454AF69C294A}"/>
              </c:ext>
            </c:extLst>
          </c:dPt>
          <c:dPt>
            <c:idx val="4"/>
            <c:bubble3D val="0"/>
            <c:spPr>
              <a:solidFill>
                <a:srgbClr val="91B3C1"/>
              </a:solidFill>
              <a:ln w="635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5E2-449B-BA8F-4B6CD6A0D633}"/>
              </c:ext>
            </c:extLst>
          </c:dPt>
          <c:cat>
            <c:strRef>
              <c:f>Лист1!$A$2:$A$6</c:f>
              <c:strCache>
                <c:ptCount val="5"/>
                <c:pt idx="0">
                  <c:v>Facebook</c:v>
                </c:pt>
                <c:pt idx="1">
                  <c:v>Twitter</c:v>
                </c:pt>
                <c:pt idx="2">
                  <c:v>Pinterest</c:v>
                </c:pt>
                <c:pt idx="3">
                  <c:v>Google+</c:v>
                </c:pt>
                <c:pt idx="4">
                  <c:v>Vkontakte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5</c:v>
                </c:pt>
                <c:pt idx="1">
                  <c:v>4</c:v>
                </c:pt>
                <c:pt idx="2">
                  <c:v>4</c:v>
                </c:pt>
                <c:pt idx="3">
                  <c:v>3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E2-449B-BA8F-4B6CD6A0D6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3"/>
      </c:doughnutChart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58826450535589725"/>
          <c:y val="0.25644082473025775"/>
          <c:w val="0.37950037505613898"/>
          <c:h val="0.61515631161056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rgbClr val="4BC1EB">
                <a:alpha val="10000"/>
              </a:srgbClr>
            </a:solidFill>
            <a:ln w="63500">
              <a:noFill/>
            </a:ln>
            <a:effectLst/>
          </c:spPr>
          <c:cat>
            <c:numRef>
              <c:f>Лист1!$A$2:$A$13</c:f>
              <c:numCache>
                <c:formatCode>m/d/yyyy</c:formatCode>
                <c:ptCount val="12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</c:numCache>
            </c:numRef>
          </c:cat>
          <c:val>
            <c:numRef>
              <c:f>Лист1!$C$2:$C$13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3</c:v>
                </c:pt>
                <c:pt idx="5">
                  <c:v>5</c:v>
                </c:pt>
                <c:pt idx="6">
                  <c:v>4</c:v>
                </c:pt>
                <c:pt idx="7">
                  <c:v>6</c:v>
                </c:pt>
                <c:pt idx="8">
                  <c:v>7</c:v>
                </c:pt>
                <c:pt idx="9">
                  <c:v>6</c:v>
                </c:pt>
                <c:pt idx="10">
                  <c:v>9</c:v>
                </c:pt>
                <c:pt idx="1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A3-4BDE-8D3F-77C65F22D3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9348808"/>
        <c:axId val="679350776"/>
      </c:areaChar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ln w="76200" cap="rnd">
              <a:solidFill>
                <a:srgbClr val="4BC1EB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76200" cap="rnd">
                <a:noFill/>
              </a:ln>
              <a:effectLst/>
            </c:spPr>
          </c:marker>
          <c:cat>
            <c:numRef>
              <c:f>Лист1!$A$2:$A$13</c:f>
              <c:numCache>
                <c:formatCode>m/d/yyyy</c:formatCode>
                <c:ptCount val="12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</c:numCache>
            </c:numRef>
          </c:cat>
          <c:val>
            <c:numRef>
              <c:f>Лист1!$B$2:$B$13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3</c:v>
                </c:pt>
                <c:pt idx="5">
                  <c:v>5</c:v>
                </c:pt>
                <c:pt idx="6">
                  <c:v>4</c:v>
                </c:pt>
                <c:pt idx="7">
                  <c:v>6</c:v>
                </c:pt>
                <c:pt idx="8">
                  <c:v>7</c:v>
                </c:pt>
                <c:pt idx="9">
                  <c:v>6</c:v>
                </c:pt>
                <c:pt idx="10">
                  <c:v>9</c:v>
                </c:pt>
                <c:pt idx="11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4A3-4BDE-8D3F-77C65F22D3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9348808"/>
        <c:axId val="679350776"/>
      </c:lineChart>
      <c:dateAx>
        <c:axId val="679348808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88900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rgbClr val="91B3C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pPr>
            <a:endParaRPr lang="ru-RU"/>
          </a:p>
        </c:txPr>
        <c:crossAx val="679350776"/>
        <c:crosses val="autoZero"/>
        <c:auto val="1"/>
        <c:lblOffset val="100"/>
        <c:baseTimeUnit val="months"/>
      </c:dateAx>
      <c:valAx>
        <c:axId val="679350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E4EDF0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Fira Sans Light" panose="020B0403050000020004" pitchFamily="34" charset="0"/>
                <a:ea typeface="Fira Sans Light" panose="020B0403050000020004" pitchFamily="34" charset="0"/>
                <a:cs typeface="+mn-cs"/>
              </a:defRPr>
            </a:pPr>
            <a:endParaRPr lang="ru-RU"/>
          </a:p>
        </c:txPr>
        <c:crossAx val="679348808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77918038023025"/>
          <c:y val="7.5052673726877933E-2"/>
          <c:w val="0.78244163923953947"/>
          <c:h val="0.87622892402935915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5E2E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9C3-49F0-8BE9-8E036D673832}"/>
              </c:ext>
            </c:extLst>
          </c:dPt>
          <c:dPt>
            <c:idx val="1"/>
            <c:bubble3D val="0"/>
            <c:spPr>
              <a:solidFill>
                <a:srgbClr val="4BC1EB"/>
              </a:solidFill>
              <a:ln w="19050"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3-E9C3-49F0-8BE9-8E036D673832}"/>
              </c:ext>
            </c:extLst>
          </c:dPt>
          <c:cat>
            <c:strRef>
              <c:f>Лист1!$A$2:$A$3</c:f>
              <c:strCache>
                <c:ptCount val="2"/>
                <c:pt idx="0">
                  <c:v>Кв. 1</c:v>
                </c:pt>
                <c:pt idx="1">
                  <c:v>Кв. 2</c:v>
                </c:pt>
              </c:strCache>
            </c:strRef>
          </c:cat>
          <c:val>
            <c:numRef>
              <c:f>Лист1!$B$2:$B$3</c:f>
              <c:numCache>
                <c:formatCode>0%</c:formatCode>
                <c:ptCount val="2"/>
                <c:pt idx="0">
                  <c:v>0.48</c:v>
                </c:pt>
                <c:pt idx="1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9C3-49F0-8BE9-8E036D6738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Категория 1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C4-4E3B-9BE5-CB4CA138AA0F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D5E2E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D8C4-4E3B-9BE5-CB4CA138AA0F}"/>
              </c:ext>
            </c:extLst>
          </c:dPt>
          <c:cat>
            <c:strRef>
              <c:f>Лист1!$A$2</c:f>
              <c:strCache>
                <c:ptCount val="1"/>
                <c:pt idx="0">
                  <c:v>Категория 1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8C4-4E3B-9BE5-CB4CA138AA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overlap val="100"/>
        <c:axId val="860309832"/>
        <c:axId val="860313112"/>
      </c:barChart>
      <c:catAx>
        <c:axId val="8603098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60313112"/>
        <c:crosses val="autoZero"/>
        <c:auto val="1"/>
        <c:lblAlgn val="ctr"/>
        <c:lblOffset val="100"/>
        <c:noMultiLvlLbl val="0"/>
      </c:catAx>
      <c:valAx>
        <c:axId val="860313112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860309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515574716942841E-3"/>
          <c:y val="3.8407747312763606E-2"/>
          <c:w val="0.98471487643398714"/>
          <c:h val="0.9231845053744728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500-4B55-9F03-6DF080048234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500-4B55-9F03-6DF080048234}"/>
              </c:ext>
            </c:extLst>
          </c:dPt>
          <c:dPt>
            <c:idx val="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500-4B55-9F03-6DF080048234}"/>
              </c:ext>
            </c:extLst>
          </c:dPt>
          <c:dLbls>
            <c:dLbl>
              <c:idx val="0"/>
              <c:layout>
                <c:manualLayout>
                  <c:x val="0.64432674724423389"/>
                  <c:y val="-5.064822089216601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4500-4B55-9F03-6DF080048234}"/>
                </c:ext>
              </c:extLst>
            </c:dLbl>
            <c:dLbl>
              <c:idx val="1"/>
              <c:layout>
                <c:manualLayout>
                  <c:x val="0.74309216105539366"/>
                  <c:y val="3.102167678550035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4500-4B55-9F03-6DF080048234}"/>
                </c:ext>
              </c:extLst>
            </c:dLbl>
            <c:dLbl>
              <c:idx val="2"/>
              <c:layout>
                <c:manualLayout>
                  <c:x val="0.74309216105539366"/>
                  <c:y val="1.9355178894758173E-3"/>
                </c:manualLayout>
              </c:layout>
              <c:tx>
                <c:rich>
                  <a:bodyPr/>
                  <a:lstStyle/>
                  <a:p>
                    <a:fld id="{DA036F96-9AB3-4567-9F9A-B94D70059BCD}" type="VALUE">
                      <a:rPr lang="en-US">
                        <a:solidFill>
                          <a:schemeClr val="tx2"/>
                        </a:solidFill>
                      </a:rPr>
                      <a:pPr/>
                      <a:t>[ЗНАЧЕНИЕ]</a:t>
                    </a:fld>
                    <a:endParaRPr lang="ru-RU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4500-4B55-9F03-6DF08004823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b" anchorCtr="1">
                <a:spAutoFit/>
              </a:bodyPr>
              <a:lstStyle/>
              <a:p>
                <a:pPr>
                  <a:defRPr sz="4400" b="0" i="0" u="none" strike="noStrike" kern="1200" baseline="0">
                    <a:solidFill>
                      <a:schemeClr val="tx2"/>
                    </a:solidFill>
                    <a:latin typeface="Fira Sans SemiBold" panose="020B0703050000020004" pitchFamily="34" charset="0"/>
                    <a:ea typeface="Fira Sans SemiBold" panose="020B0703050000020004" pitchFamily="34" charset="0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Лист1!$A$2:$A$4</c:f>
              <c:strCache>
                <c:ptCount val="3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</c:strCache>
            </c:strRef>
          </c:cat>
          <c:val>
            <c:numRef>
              <c:f>Лист1!$B$2:$B$4</c:f>
              <c:numCache>
                <c:formatCode>0%</c:formatCode>
                <c:ptCount val="3"/>
                <c:pt idx="0">
                  <c:v>0.85</c:v>
                </c:pt>
                <c:pt idx="1">
                  <c:v>0.8</c:v>
                </c:pt>
                <c:pt idx="2">
                  <c:v>0.92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500-4B55-9F03-6DF080048234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</c:strCache>
            </c:strRef>
          </c:cat>
          <c:val>
            <c:numRef>
              <c:f>Лист1!$C$2:$C$4</c:f>
              <c:numCache>
                <c:formatCode>0%</c:formatCode>
                <c:ptCount val="3"/>
                <c:pt idx="0">
                  <c:v>0.15</c:v>
                </c:pt>
                <c:pt idx="1">
                  <c:v>0.2</c:v>
                </c:pt>
                <c:pt idx="2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500-4B55-9F03-6DF0800482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4"/>
        <c:overlap val="100"/>
        <c:axId val="1012429616"/>
        <c:axId val="1012429944"/>
      </c:barChart>
      <c:catAx>
        <c:axId val="101242961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012429944"/>
        <c:crosses val="autoZero"/>
        <c:auto val="1"/>
        <c:lblAlgn val="ctr"/>
        <c:lblOffset val="100"/>
        <c:noMultiLvlLbl val="0"/>
      </c:catAx>
      <c:valAx>
        <c:axId val="101242994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012429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rgbClr val="4BC1EB">
                <a:alpha val="30000"/>
              </a:srgbClr>
            </a:solidFill>
            <a:ln w="63500">
              <a:noFill/>
            </a:ln>
            <a:effectLst/>
          </c:spPr>
          <c:cat>
            <c:numRef>
              <c:f>Лист1!$A$2:$A$13</c:f>
              <c:numCache>
                <c:formatCode>m/d/yyyy</c:formatCode>
                <c:ptCount val="12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</c:numCache>
            </c:numRef>
          </c:cat>
          <c:val>
            <c:numRef>
              <c:f>Лист1!$C$2:$C$13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3</c:v>
                </c:pt>
                <c:pt idx="5">
                  <c:v>5</c:v>
                </c:pt>
                <c:pt idx="6">
                  <c:v>4</c:v>
                </c:pt>
                <c:pt idx="7">
                  <c:v>6</c:v>
                </c:pt>
                <c:pt idx="8">
                  <c:v>7</c:v>
                </c:pt>
                <c:pt idx="9">
                  <c:v>6</c:v>
                </c:pt>
                <c:pt idx="10">
                  <c:v>9</c:v>
                </c:pt>
                <c:pt idx="1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70-46A0-B39B-AD2CD98E3A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9348808"/>
        <c:axId val="679350776"/>
      </c:areaChar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ln w="101600" cap="rnd">
              <a:solidFill>
                <a:srgbClr val="4BC1EB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76200" cap="rnd">
                <a:noFill/>
              </a:ln>
              <a:effectLst/>
            </c:spPr>
          </c:marker>
          <c:cat>
            <c:numRef>
              <c:f>Лист1!$A$2:$A$13</c:f>
              <c:numCache>
                <c:formatCode>m/d/yyyy</c:formatCode>
                <c:ptCount val="12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</c:numCache>
            </c:numRef>
          </c:cat>
          <c:val>
            <c:numRef>
              <c:f>Лист1!$B$2:$B$13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3</c:v>
                </c:pt>
                <c:pt idx="5">
                  <c:v>5</c:v>
                </c:pt>
                <c:pt idx="6">
                  <c:v>4</c:v>
                </c:pt>
                <c:pt idx="7">
                  <c:v>6</c:v>
                </c:pt>
                <c:pt idx="8">
                  <c:v>7</c:v>
                </c:pt>
                <c:pt idx="9">
                  <c:v>6</c:v>
                </c:pt>
                <c:pt idx="10">
                  <c:v>9</c:v>
                </c:pt>
                <c:pt idx="11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870-46A0-B39B-AD2CD98E3A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9348808"/>
        <c:axId val="679350776"/>
      </c:lineChart>
      <c:dateAx>
        <c:axId val="679348808"/>
        <c:scaling>
          <c:orientation val="minMax"/>
        </c:scaling>
        <c:delete val="1"/>
        <c:axPos val="b"/>
        <c:numFmt formatCode="[$-409]mmm;@" sourceLinked="0"/>
        <c:majorTickMark val="none"/>
        <c:minorTickMark val="none"/>
        <c:tickLblPos val="nextTo"/>
        <c:crossAx val="679350776"/>
        <c:crosses val="autoZero"/>
        <c:auto val="1"/>
        <c:lblOffset val="100"/>
        <c:baseTimeUnit val="months"/>
      </c:dateAx>
      <c:valAx>
        <c:axId val="6793507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79348808"/>
        <c:crosses val="autoZero"/>
        <c:crossBetween val="between"/>
        <c:majorUnit val="2"/>
      </c:valAx>
      <c:spPr>
        <a:noFill/>
        <a:ln w="25400"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77918038023025"/>
          <c:y val="7.5052673726877933E-2"/>
          <c:w val="0.78244163923953947"/>
          <c:h val="0.87622892402935915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B73E5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833-4BBB-BA45-E79481AE3E91}"/>
              </c:ext>
            </c:extLst>
          </c:dPt>
          <c:dPt>
            <c:idx val="1"/>
            <c:bubble3D val="0"/>
            <c:spPr>
              <a:solidFill>
                <a:srgbClr val="4BC1E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833-4BBB-BA45-E79481AE3E91}"/>
              </c:ext>
            </c:extLst>
          </c:dPt>
          <c:cat>
            <c:strRef>
              <c:f>Лист1!$A$2:$A$3</c:f>
              <c:strCache>
                <c:ptCount val="2"/>
                <c:pt idx="0">
                  <c:v>Кв. 1</c:v>
                </c:pt>
                <c:pt idx="1">
                  <c:v>Кв. 2</c:v>
                </c:pt>
              </c:strCache>
            </c:strRef>
          </c:cat>
          <c:val>
            <c:numRef>
              <c:f>Лист1!$B$2:$B$3</c:f>
              <c:numCache>
                <c:formatCode>0%</c:formatCode>
                <c:ptCount val="2"/>
                <c:pt idx="0">
                  <c:v>0.48</c:v>
                </c:pt>
                <c:pt idx="1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33-4BBB-BA45-E79481AE3E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77918038023025"/>
          <c:y val="7.5052673726877933E-2"/>
          <c:w val="0.78244163923953947"/>
          <c:h val="0.87622892402935915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5E2E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833-4BBB-BA45-E79481AE3E91}"/>
              </c:ext>
            </c:extLst>
          </c:dPt>
          <c:dPt>
            <c:idx val="1"/>
            <c:bubble3D val="0"/>
            <c:spPr>
              <a:solidFill>
                <a:srgbClr val="4BC1EB"/>
              </a:solidFill>
              <a:ln w="19050"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3-8833-4BBB-BA45-E79481AE3E91}"/>
              </c:ext>
            </c:extLst>
          </c:dPt>
          <c:cat>
            <c:strRef>
              <c:f>Лист1!$A$2:$A$3</c:f>
              <c:strCache>
                <c:ptCount val="2"/>
                <c:pt idx="0">
                  <c:v>Кв. 1</c:v>
                </c:pt>
                <c:pt idx="1">
                  <c:v>Кв. 2</c:v>
                </c:pt>
              </c:strCache>
            </c:strRef>
          </c:cat>
          <c:val>
            <c:numRef>
              <c:f>Лист1!$B$2:$B$3</c:f>
              <c:numCache>
                <c:formatCode>0%</c:formatCode>
                <c:ptCount val="2"/>
                <c:pt idx="0">
                  <c:v>0.48</c:v>
                </c:pt>
                <c:pt idx="1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33-4BBB-BA45-E79481AE3E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77918038023025"/>
          <c:y val="7.5052673726877933E-2"/>
          <c:w val="0.78244163923953947"/>
          <c:h val="0.87622892402935915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5E2E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833-4BBB-BA45-E79481AE3E91}"/>
              </c:ext>
            </c:extLst>
          </c:dPt>
          <c:dPt>
            <c:idx val="1"/>
            <c:bubble3D val="0"/>
            <c:spPr>
              <a:solidFill>
                <a:srgbClr val="B73E5F"/>
              </a:solidFill>
              <a:ln w="19050"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3-8833-4BBB-BA45-E79481AE3E91}"/>
              </c:ext>
            </c:extLst>
          </c:dPt>
          <c:cat>
            <c:strRef>
              <c:f>Лист1!$A$2:$A$3</c:f>
              <c:strCache>
                <c:ptCount val="2"/>
                <c:pt idx="0">
                  <c:v>Кв. 1</c:v>
                </c:pt>
                <c:pt idx="1">
                  <c:v>Кв. 2</c:v>
                </c:pt>
              </c:strCache>
            </c:strRef>
          </c:cat>
          <c:val>
            <c:numRef>
              <c:f>Лист1!$B$2:$B$3</c:f>
              <c:numCache>
                <c:formatCode>0%</c:formatCode>
                <c:ptCount val="2"/>
                <c:pt idx="0">
                  <c:v>0.48</c:v>
                </c:pt>
                <c:pt idx="1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33-4BBB-BA45-E79481AE3E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rgbClr val="92D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9A3-487C-BB2C-11ABC6A6667F}"/>
              </c:ext>
            </c:extLst>
          </c:dPt>
          <c:dPt>
            <c:idx val="1"/>
            <c:bubble3D val="0"/>
            <c:spPr>
              <a:solidFill>
                <a:srgbClr val="4BC1E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9A3-487C-BB2C-11ABC6A6667F}"/>
              </c:ext>
            </c:extLst>
          </c:dPt>
          <c:dPt>
            <c:idx val="2"/>
            <c:bubble3D val="0"/>
            <c:spPr>
              <a:solidFill>
                <a:srgbClr val="D5E2E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9A3-487C-BB2C-11ABC6A6667F}"/>
              </c:ext>
            </c:extLst>
          </c:dPt>
          <c:cat>
            <c:numRef>
              <c:f>Лист1!$A$2:$A$4</c:f>
              <c:numCache>
                <c:formatCode>General</c:formatCode>
                <c:ptCount val="3"/>
              </c:numCache>
            </c:num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A3-487C-BB2C-11ABC6A666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92D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B58-4670-B1C9-7CD17C322FEC}"/>
              </c:ext>
            </c:extLst>
          </c:dPt>
          <c:dPt>
            <c:idx val="1"/>
            <c:bubble3D val="0"/>
            <c:spPr>
              <a:solidFill>
                <a:srgbClr val="4BC1E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B58-4670-B1C9-7CD17C322FEC}"/>
              </c:ext>
            </c:extLst>
          </c:dPt>
          <c:dPt>
            <c:idx val="2"/>
            <c:bubble3D val="0"/>
            <c:spPr>
              <a:solidFill>
                <a:srgbClr val="D5E2E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B58-4670-B1C9-7CD17C322FEC}"/>
              </c:ext>
            </c:extLst>
          </c:dPt>
          <c:cat>
            <c:numRef>
              <c:f>Лист1!$A$2:$A$4</c:f>
              <c:numCache>
                <c:formatCode>General</c:formatCode>
                <c:ptCount val="3"/>
              </c:numCache>
            </c:num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B58-4670-B1C9-7CD17C322F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1CF50F-CCED-4797-885B-752262DA782F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EDC33CD-F241-4E01-8D16-DDB6B4D93F30}">
      <dgm:prSet phldrT="[Текст]" custT="1"/>
      <dgm:spPr>
        <a:solidFill>
          <a:srgbClr val="4BC1EB"/>
        </a:solidFill>
      </dgm:spPr>
      <dgm:t>
        <a:bodyPr/>
        <a:lstStyle/>
        <a:p>
          <a:r>
            <a:rPr lang="en-US" sz="4800" dirty="0" smtClean="0">
              <a:latin typeface="Fira Sans Medium" panose="020B0603050000020004" pitchFamily="34" charset="0"/>
              <a:ea typeface="Fira Sans Medium" panose="020B0603050000020004" pitchFamily="34" charset="0"/>
            </a:rPr>
            <a:t>Step 01</a:t>
          </a:r>
          <a:endParaRPr lang="ru-RU" sz="4800" dirty="0">
            <a:latin typeface="Fira Sans Medium" panose="020B0603050000020004" pitchFamily="34" charset="0"/>
            <a:ea typeface="Fira Sans Medium" panose="020B0603050000020004" pitchFamily="34" charset="0"/>
          </a:endParaRPr>
        </a:p>
      </dgm:t>
    </dgm:pt>
    <dgm:pt modelId="{30C8E402-78B8-4ACF-9B5E-6EA2A9A7AFB5}" type="parTrans" cxnId="{154DC8E1-6F4E-4CAA-AE66-6FA7EACE849C}">
      <dgm:prSet/>
      <dgm:spPr/>
      <dgm:t>
        <a:bodyPr/>
        <a:lstStyle/>
        <a:p>
          <a:endParaRPr lang="ru-RU"/>
        </a:p>
      </dgm:t>
    </dgm:pt>
    <dgm:pt modelId="{E062E52B-262B-4DC7-94B8-51F323F54E69}" type="sibTrans" cxnId="{154DC8E1-6F4E-4CAA-AE66-6FA7EACE849C}">
      <dgm:prSet/>
      <dgm:spPr>
        <a:solidFill>
          <a:srgbClr val="91B3C1"/>
        </a:solidFill>
      </dgm:spPr>
      <dgm:t>
        <a:bodyPr/>
        <a:lstStyle/>
        <a:p>
          <a:endParaRPr lang="ru-RU"/>
        </a:p>
      </dgm:t>
    </dgm:pt>
    <dgm:pt modelId="{D1B07086-0040-4E44-AE24-6D2B72CF5CA0}">
      <dgm:prSet phldrT="[Текст]" custT="1"/>
      <dgm:spPr>
        <a:solidFill>
          <a:schemeClr val="accent2"/>
        </a:solidFill>
      </dgm:spPr>
      <dgm:t>
        <a:bodyPr/>
        <a:lstStyle/>
        <a:p>
          <a:r>
            <a:rPr lang="en-US" sz="4800" dirty="0" smtClean="0">
              <a:latin typeface="Fira Sans Medium" panose="020B0603050000020004" pitchFamily="34" charset="0"/>
              <a:ea typeface="Fira Sans Medium" panose="020B0603050000020004" pitchFamily="34" charset="0"/>
            </a:rPr>
            <a:t>Step 02</a:t>
          </a:r>
          <a:endParaRPr lang="ru-RU" sz="4800" dirty="0"/>
        </a:p>
      </dgm:t>
    </dgm:pt>
    <dgm:pt modelId="{5C96356B-886F-47A3-B6BD-1FBD2153D71A}" type="parTrans" cxnId="{1E420EDA-D3AD-4276-8BB0-88F9A8CD2628}">
      <dgm:prSet/>
      <dgm:spPr/>
      <dgm:t>
        <a:bodyPr/>
        <a:lstStyle/>
        <a:p>
          <a:endParaRPr lang="ru-RU"/>
        </a:p>
      </dgm:t>
    </dgm:pt>
    <dgm:pt modelId="{4A81C47E-1523-4F9E-A498-C5454D9597F6}" type="sibTrans" cxnId="{1E420EDA-D3AD-4276-8BB0-88F9A8CD2628}">
      <dgm:prSet/>
      <dgm:spPr>
        <a:solidFill>
          <a:srgbClr val="91B3C1"/>
        </a:solidFill>
      </dgm:spPr>
      <dgm:t>
        <a:bodyPr/>
        <a:lstStyle/>
        <a:p>
          <a:endParaRPr lang="ru-RU"/>
        </a:p>
      </dgm:t>
    </dgm:pt>
    <dgm:pt modelId="{08715AF4-52A3-45B2-9624-EF81A475AA03}">
      <dgm:prSet phldrT="[Текст]" custT="1"/>
      <dgm:spPr>
        <a:solidFill>
          <a:schemeClr val="accent3"/>
        </a:solidFill>
      </dgm:spPr>
      <dgm:t>
        <a:bodyPr/>
        <a:lstStyle/>
        <a:p>
          <a:r>
            <a:rPr lang="en-US" sz="4800" dirty="0" smtClean="0">
              <a:latin typeface="Fira Sans Medium" panose="020B0603050000020004" pitchFamily="34" charset="0"/>
              <a:ea typeface="Fira Sans Medium" panose="020B0603050000020004" pitchFamily="34" charset="0"/>
            </a:rPr>
            <a:t>Step 03</a:t>
          </a:r>
          <a:endParaRPr lang="ru-RU" sz="4800" dirty="0"/>
        </a:p>
      </dgm:t>
    </dgm:pt>
    <dgm:pt modelId="{5FFB01FC-A648-4C02-BA0E-72C9077640E2}" type="parTrans" cxnId="{F62747F3-F5B6-47B2-827E-CAA7E6A19DD3}">
      <dgm:prSet/>
      <dgm:spPr/>
      <dgm:t>
        <a:bodyPr/>
        <a:lstStyle/>
        <a:p>
          <a:endParaRPr lang="ru-RU"/>
        </a:p>
      </dgm:t>
    </dgm:pt>
    <dgm:pt modelId="{1ADF0243-717D-4BE1-96C9-4E7BDCFB1DC4}" type="sibTrans" cxnId="{F62747F3-F5B6-47B2-827E-CAA7E6A19DD3}">
      <dgm:prSet/>
      <dgm:spPr>
        <a:solidFill>
          <a:srgbClr val="91B3C1"/>
        </a:solidFill>
      </dgm:spPr>
      <dgm:t>
        <a:bodyPr/>
        <a:lstStyle/>
        <a:p>
          <a:endParaRPr lang="ru-RU"/>
        </a:p>
      </dgm:t>
    </dgm:pt>
    <dgm:pt modelId="{2DE222A0-6DBB-42AC-99E8-50D872971298}">
      <dgm:prSet phldrT="[Текст]" custT="1"/>
      <dgm:spPr>
        <a:solidFill>
          <a:schemeClr val="accent4"/>
        </a:solidFill>
      </dgm:spPr>
      <dgm:t>
        <a:bodyPr/>
        <a:lstStyle/>
        <a:p>
          <a:r>
            <a:rPr lang="en-US" sz="4800" dirty="0" smtClean="0">
              <a:latin typeface="Fira Sans Medium" panose="020B0603050000020004" pitchFamily="34" charset="0"/>
              <a:ea typeface="Fira Sans Medium" panose="020B0603050000020004" pitchFamily="34" charset="0"/>
            </a:rPr>
            <a:t>Step 05</a:t>
          </a:r>
          <a:endParaRPr lang="ru-RU" sz="4800" dirty="0"/>
        </a:p>
      </dgm:t>
    </dgm:pt>
    <dgm:pt modelId="{39F54A25-A9B8-4B44-AF18-808A7FE1CC47}" type="parTrans" cxnId="{F6821828-B2FA-4753-807E-98075A2C92D1}">
      <dgm:prSet/>
      <dgm:spPr/>
      <dgm:t>
        <a:bodyPr/>
        <a:lstStyle/>
        <a:p>
          <a:endParaRPr lang="ru-RU"/>
        </a:p>
      </dgm:t>
    </dgm:pt>
    <dgm:pt modelId="{C9DF9D63-A650-4230-831A-CCAEBB1AC5DD}" type="sibTrans" cxnId="{F6821828-B2FA-4753-807E-98075A2C92D1}">
      <dgm:prSet/>
      <dgm:spPr>
        <a:solidFill>
          <a:srgbClr val="91B3C1"/>
        </a:solidFill>
      </dgm:spPr>
      <dgm:t>
        <a:bodyPr/>
        <a:lstStyle/>
        <a:p>
          <a:endParaRPr lang="ru-RU"/>
        </a:p>
      </dgm:t>
    </dgm:pt>
    <dgm:pt modelId="{485CCF38-CAB4-4406-849D-67BE7381E732}">
      <dgm:prSet phldrT="[Текст]" custT="1"/>
      <dgm:spPr>
        <a:solidFill>
          <a:srgbClr val="B73E5F"/>
        </a:solidFill>
      </dgm:spPr>
      <dgm:t>
        <a:bodyPr/>
        <a:lstStyle/>
        <a:p>
          <a:r>
            <a:rPr lang="en-US" sz="4800" dirty="0" smtClean="0">
              <a:latin typeface="Fira Sans Medium" panose="020B0603050000020004" pitchFamily="34" charset="0"/>
              <a:ea typeface="Fira Sans Medium" panose="020B0603050000020004" pitchFamily="34" charset="0"/>
            </a:rPr>
            <a:t>Step 06</a:t>
          </a:r>
          <a:endParaRPr lang="ru-RU" sz="4800" dirty="0"/>
        </a:p>
      </dgm:t>
    </dgm:pt>
    <dgm:pt modelId="{71D4D1BF-8DA4-40C2-B397-10AAB6FFE34C}" type="parTrans" cxnId="{42F1FBC2-1B59-410A-BF91-A08AF85EA0AA}">
      <dgm:prSet/>
      <dgm:spPr/>
      <dgm:t>
        <a:bodyPr/>
        <a:lstStyle/>
        <a:p>
          <a:endParaRPr lang="ru-RU"/>
        </a:p>
      </dgm:t>
    </dgm:pt>
    <dgm:pt modelId="{BF86A87B-1D33-40B1-ADF7-3E1105A9B6A6}" type="sibTrans" cxnId="{42F1FBC2-1B59-410A-BF91-A08AF85EA0AA}">
      <dgm:prSet/>
      <dgm:spPr>
        <a:solidFill>
          <a:srgbClr val="91B3C1"/>
        </a:solidFill>
      </dgm:spPr>
      <dgm:t>
        <a:bodyPr/>
        <a:lstStyle/>
        <a:p>
          <a:endParaRPr lang="ru-RU"/>
        </a:p>
      </dgm:t>
    </dgm:pt>
    <dgm:pt modelId="{2E1317FA-40E5-46CE-AFE4-98961F755FA1}" type="pres">
      <dgm:prSet presAssocID="{CF1CF50F-CCED-4797-885B-752262DA782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940F649-A8DF-4C70-A256-FE9696BC0720}" type="pres">
      <dgm:prSet presAssocID="{3EDC33CD-F241-4E01-8D16-DDB6B4D93F3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2D454F-2944-448D-B87E-DA0BCA870F3A}" type="pres">
      <dgm:prSet presAssocID="{E062E52B-262B-4DC7-94B8-51F323F54E69}" presName="sibTrans" presStyleLbl="sibTrans2D1" presStyleIdx="0" presStyleCnt="5"/>
      <dgm:spPr/>
      <dgm:t>
        <a:bodyPr/>
        <a:lstStyle/>
        <a:p>
          <a:endParaRPr lang="ru-RU"/>
        </a:p>
      </dgm:t>
    </dgm:pt>
    <dgm:pt modelId="{B56581DC-49FD-4C97-8A5B-5DB05B9FDF89}" type="pres">
      <dgm:prSet presAssocID="{E062E52B-262B-4DC7-94B8-51F323F54E69}" presName="connectorText" presStyleLbl="sibTrans2D1" presStyleIdx="0" presStyleCnt="5"/>
      <dgm:spPr/>
      <dgm:t>
        <a:bodyPr/>
        <a:lstStyle/>
        <a:p>
          <a:endParaRPr lang="ru-RU"/>
        </a:p>
      </dgm:t>
    </dgm:pt>
    <dgm:pt modelId="{0123B047-9352-4DE3-ABEF-83C1EA09E455}" type="pres">
      <dgm:prSet presAssocID="{D1B07086-0040-4E44-AE24-6D2B72CF5CA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E856184-CB1A-4897-BA28-F3F613826CDF}" type="pres">
      <dgm:prSet presAssocID="{4A81C47E-1523-4F9E-A498-C5454D9597F6}" presName="sibTrans" presStyleLbl="sibTrans2D1" presStyleIdx="1" presStyleCnt="5"/>
      <dgm:spPr/>
      <dgm:t>
        <a:bodyPr/>
        <a:lstStyle/>
        <a:p>
          <a:endParaRPr lang="ru-RU"/>
        </a:p>
      </dgm:t>
    </dgm:pt>
    <dgm:pt modelId="{B97F4CA5-90A5-41DB-B13B-477E58EF993A}" type="pres">
      <dgm:prSet presAssocID="{4A81C47E-1523-4F9E-A498-C5454D9597F6}" presName="connectorText" presStyleLbl="sibTrans2D1" presStyleIdx="1" presStyleCnt="5"/>
      <dgm:spPr/>
      <dgm:t>
        <a:bodyPr/>
        <a:lstStyle/>
        <a:p>
          <a:endParaRPr lang="ru-RU"/>
        </a:p>
      </dgm:t>
    </dgm:pt>
    <dgm:pt modelId="{C60C1921-2CDF-4DE4-8215-C6F78ED19ED9}" type="pres">
      <dgm:prSet presAssocID="{08715AF4-52A3-45B2-9624-EF81A475AA0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CAE0259-3DEC-4D72-9168-CF0E7BF42C18}" type="pres">
      <dgm:prSet presAssocID="{1ADF0243-717D-4BE1-96C9-4E7BDCFB1DC4}" presName="sibTrans" presStyleLbl="sibTrans2D1" presStyleIdx="2" presStyleCnt="5"/>
      <dgm:spPr/>
      <dgm:t>
        <a:bodyPr/>
        <a:lstStyle/>
        <a:p>
          <a:endParaRPr lang="ru-RU"/>
        </a:p>
      </dgm:t>
    </dgm:pt>
    <dgm:pt modelId="{E7229206-8B6E-4434-98E6-3CC746237EE3}" type="pres">
      <dgm:prSet presAssocID="{1ADF0243-717D-4BE1-96C9-4E7BDCFB1DC4}" presName="connectorText" presStyleLbl="sibTrans2D1" presStyleIdx="2" presStyleCnt="5"/>
      <dgm:spPr/>
      <dgm:t>
        <a:bodyPr/>
        <a:lstStyle/>
        <a:p>
          <a:endParaRPr lang="ru-RU"/>
        </a:p>
      </dgm:t>
    </dgm:pt>
    <dgm:pt modelId="{973E5CC7-7B94-4E54-B19F-59709689A8A1}" type="pres">
      <dgm:prSet presAssocID="{2DE222A0-6DBB-42AC-99E8-50D87297129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3AB5B8-C291-4CE8-8B67-13473E537F81}" type="pres">
      <dgm:prSet presAssocID="{C9DF9D63-A650-4230-831A-CCAEBB1AC5DD}" presName="sibTrans" presStyleLbl="sibTrans2D1" presStyleIdx="3" presStyleCnt="5"/>
      <dgm:spPr/>
      <dgm:t>
        <a:bodyPr/>
        <a:lstStyle/>
        <a:p>
          <a:endParaRPr lang="ru-RU"/>
        </a:p>
      </dgm:t>
    </dgm:pt>
    <dgm:pt modelId="{97722A90-2C3B-458D-BE44-74FDA4EB922B}" type="pres">
      <dgm:prSet presAssocID="{C9DF9D63-A650-4230-831A-CCAEBB1AC5DD}" presName="connectorText" presStyleLbl="sibTrans2D1" presStyleIdx="3" presStyleCnt="5"/>
      <dgm:spPr/>
      <dgm:t>
        <a:bodyPr/>
        <a:lstStyle/>
        <a:p>
          <a:endParaRPr lang="ru-RU"/>
        </a:p>
      </dgm:t>
    </dgm:pt>
    <dgm:pt modelId="{968B6FED-A176-41F2-91CA-BA20B06FD4C7}" type="pres">
      <dgm:prSet presAssocID="{485CCF38-CAB4-4406-849D-67BE7381E73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E236216-10D1-4FCF-94DA-1E2C75F62446}" type="pres">
      <dgm:prSet presAssocID="{BF86A87B-1D33-40B1-ADF7-3E1105A9B6A6}" presName="sibTrans" presStyleLbl="sibTrans2D1" presStyleIdx="4" presStyleCnt="5"/>
      <dgm:spPr/>
      <dgm:t>
        <a:bodyPr/>
        <a:lstStyle/>
        <a:p>
          <a:endParaRPr lang="ru-RU"/>
        </a:p>
      </dgm:t>
    </dgm:pt>
    <dgm:pt modelId="{3A228372-7900-48A9-BA9F-9F4B6B0A3223}" type="pres">
      <dgm:prSet presAssocID="{BF86A87B-1D33-40B1-ADF7-3E1105A9B6A6}" presName="connectorText" presStyleLbl="sibTrans2D1" presStyleIdx="4" presStyleCnt="5"/>
      <dgm:spPr/>
      <dgm:t>
        <a:bodyPr/>
        <a:lstStyle/>
        <a:p>
          <a:endParaRPr lang="ru-RU"/>
        </a:p>
      </dgm:t>
    </dgm:pt>
  </dgm:ptLst>
  <dgm:cxnLst>
    <dgm:cxn modelId="{5716A701-7468-4955-848C-C934DF5C92AA}" type="presOf" srcId="{D1B07086-0040-4E44-AE24-6D2B72CF5CA0}" destId="{0123B047-9352-4DE3-ABEF-83C1EA09E455}" srcOrd="0" destOrd="0" presId="urn:microsoft.com/office/officeart/2005/8/layout/cycle2"/>
    <dgm:cxn modelId="{F6821828-B2FA-4753-807E-98075A2C92D1}" srcId="{CF1CF50F-CCED-4797-885B-752262DA782F}" destId="{2DE222A0-6DBB-42AC-99E8-50D872971298}" srcOrd="3" destOrd="0" parTransId="{39F54A25-A9B8-4B44-AF18-808A7FE1CC47}" sibTransId="{C9DF9D63-A650-4230-831A-CCAEBB1AC5DD}"/>
    <dgm:cxn modelId="{5288B3DB-49EA-45F7-B699-782C42F2CB15}" type="presOf" srcId="{BF86A87B-1D33-40B1-ADF7-3E1105A9B6A6}" destId="{DE236216-10D1-4FCF-94DA-1E2C75F62446}" srcOrd="0" destOrd="0" presId="urn:microsoft.com/office/officeart/2005/8/layout/cycle2"/>
    <dgm:cxn modelId="{154DC8E1-6F4E-4CAA-AE66-6FA7EACE849C}" srcId="{CF1CF50F-CCED-4797-885B-752262DA782F}" destId="{3EDC33CD-F241-4E01-8D16-DDB6B4D93F30}" srcOrd="0" destOrd="0" parTransId="{30C8E402-78B8-4ACF-9B5E-6EA2A9A7AFB5}" sibTransId="{E062E52B-262B-4DC7-94B8-51F323F54E69}"/>
    <dgm:cxn modelId="{F62747F3-F5B6-47B2-827E-CAA7E6A19DD3}" srcId="{CF1CF50F-CCED-4797-885B-752262DA782F}" destId="{08715AF4-52A3-45B2-9624-EF81A475AA03}" srcOrd="2" destOrd="0" parTransId="{5FFB01FC-A648-4C02-BA0E-72C9077640E2}" sibTransId="{1ADF0243-717D-4BE1-96C9-4E7BDCFB1DC4}"/>
    <dgm:cxn modelId="{B630D4EB-47F6-49C0-AD32-2879E9A3443E}" type="presOf" srcId="{BF86A87B-1D33-40B1-ADF7-3E1105A9B6A6}" destId="{3A228372-7900-48A9-BA9F-9F4B6B0A3223}" srcOrd="1" destOrd="0" presId="urn:microsoft.com/office/officeart/2005/8/layout/cycle2"/>
    <dgm:cxn modelId="{6107D8F4-999C-4879-8599-5A5E85255DFC}" type="presOf" srcId="{2DE222A0-6DBB-42AC-99E8-50D872971298}" destId="{973E5CC7-7B94-4E54-B19F-59709689A8A1}" srcOrd="0" destOrd="0" presId="urn:microsoft.com/office/officeart/2005/8/layout/cycle2"/>
    <dgm:cxn modelId="{98333AC5-1D21-4AED-B0CD-CA4B441E507E}" type="presOf" srcId="{485CCF38-CAB4-4406-849D-67BE7381E732}" destId="{968B6FED-A176-41F2-91CA-BA20B06FD4C7}" srcOrd="0" destOrd="0" presId="urn:microsoft.com/office/officeart/2005/8/layout/cycle2"/>
    <dgm:cxn modelId="{A44B3943-9CDE-4B9F-958F-4A36C92D79DA}" type="presOf" srcId="{E062E52B-262B-4DC7-94B8-51F323F54E69}" destId="{B56581DC-49FD-4C97-8A5B-5DB05B9FDF89}" srcOrd="1" destOrd="0" presId="urn:microsoft.com/office/officeart/2005/8/layout/cycle2"/>
    <dgm:cxn modelId="{E42BF258-5E2E-4152-91CF-524BBBB45701}" type="presOf" srcId="{08715AF4-52A3-45B2-9624-EF81A475AA03}" destId="{C60C1921-2CDF-4DE4-8215-C6F78ED19ED9}" srcOrd="0" destOrd="0" presId="urn:microsoft.com/office/officeart/2005/8/layout/cycle2"/>
    <dgm:cxn modelId="{581E80FF-5B06-421E-8AEE-78D7A5248E44}" type="presOf" srcId="{C9DF9D63-A650-4230-831A-CCAEBB1AC5DD}" destId="{97722A90-2C3B-458D-BE44-74FDA4EB922B}" srcOrd="1" destOrd="0" presId="urn:microsoft.com/office/officeart/2005/8/layout/cycle2"/>
    <dgm:cxn modelId="{FB3541B5-765A-416E-9448-FEAEA3EF3BAD}" type="presOf" srcId="{4A81C47E-1523-4F9E-A498-C5454D9597F6}" destId="{B97F4CA5-90A5-41DB-B13B-477E58EF993A}" srcOrd="1" destOrd="0" presId="urn:microsoft.com/office/officeart/2005/8/layout/cycle2"/>
    <dgm:cxn modelId="{51F973FE-5106-4526-807B-0C4CB9F66DF3}" type="presOf" srcId="{1ADF0243-717D-4BE1-96C9-4E7BDCFB1DC4}" destId="{2CAE0259-3DEC-4D72-9168-CF0E7BF42C18}" srcOrd="0" destOrd="0" presId="urn:microsoft.com/office/officeart/2005/8/layout/cycle2"/>
    <dgm:cxn modelId="{53476288-9B47-46A4-840D-172105631D1F}" type="presOf" srcId="{CF1CF50F-CCED-4797-885B-752262DA782F}" destId="{2E1317FA-40E5-46CE-AFE4-98961F755FA1}" srcOrd="0" destOrd="0" presId="urn:microsoft.com/office/officeart/2005/8/layout/cycle2"/>
    <dgm:cxn modelId="{6D2A5D6B-7FCF-4D73-98F1-000E56326A48}" type="presOf" srcId="{4A81C47E-1523-4F9E-A498-C5454D9597F6}" destId="{EE856184-CB1A-4897-BA28-F3F613826CDF}" srcOrd="0" destOrd="0" presId="urn:microsoft.com/office/officeart/2005/8/layout/cycle2"/>
    <dgm:cxn modelId="{08E6E441-7EEE-4260-9C8B-C126BD1B14C6}" type="presOf" srcId="{3EDC33CD-F241-4E01-8D16-DDB6B4D93F30}" destId="{0940F649-A8DF-4C70-A256-FE9696BC0720}" srcOrd="0" destOrd="0" presId="urn:microsoft.com/office/officeart/2005/8/layout/cycle2"/>
    <dgm:cxn modelId="{2B90DDCB-25EF-4F2F-968D-A23E8D15C7C4}" type="presOf" srcId="{1ADF0243-717D-4BE1-96C9-4E7BDCFB1DC4}" destId="{E7229206-8B6E-4434-98E6-3CC746237EE3}" srcOrd="1" destOrd="0" presId="urn:microsoft.com/office/officeart/2005/8/layout/cycle2"/>
    <dgm:cxn modelId="{1E517566-CA20-487E-8C88-E8D6A982E230}" type="presOf" srcId="{E062E52B-262B-4DC7-94B8-51F323F54E69}" destId="{C32D454F-2944-448D-B87E-DA0BCA870F3A}" srcOrd="0" destOrd="0" presId="urn:microsoft.com/office/officeart/2005/8/layout/cycle2"/>
    <dgm:cxn modelId="{FFCFE6A4-6327-4E3D-8B1E-E45A8F19CE0F}" type="presOf" srcId="{C9DF9D63-A650-4230-831A-CCAEBB1AC5DD}" destId="{493AB5B8-C291-4CE8-8B67-13473E537F81}" srcOrd="0" destOrd="0" presId="urn:microsoft.com/office/officeart/2005/8/layout/cycle2"/>
    <dgm:cxn modelId="{1E420EDA-D3AD-4276-8BB0-88F9A8CD2628}" srcId="{CF1CF50F-CCED-4797-885B-752262DA782F}" destId="{D1B07086-0040-4E44-AE24-6D2B72CF5CA0}" srcOrd="1" destOrd="0" parTransId="{5C96356B-886F-47A3-B6BD-1FBD2153D71A}" sibTransId="{4A81C47E-1523-4F9E-A498-C5454D9597F6}"/>
    <dgm:cxn modelId="{42F1FBC2-1B59-410A-BF91-A08AF85EA0AA}" srcId="{CF1CF50F-CCED-4797-885B-752262DA782F}" destId="{485CCF38-CAB4-4406-849D-67BE7381E732}" srcOrd="4" destOrd="0" parTransId="{71D4D1BF-8DA4-40C2-B397-10AAB6FFE34C}" sibTransId="{BF86A87B-1D33-40B1-ADF7-3E1105A9B6A6}"/>
    <dgm:cxn modelId="{E9734932-C1AA-4A41-8D32-11F88C1A7F09}" type="presParOf" srcId="{2E1317FA-40E5-46CE-AFE4-98961F755FA1}" destId="{0940F649-A8DF-4C70-A256-FE9696BC0720}" srcOrd="0" destOrd="0" presId="urn:microsoft.com/office/officeart/2005/8/layout/cycle2"/>
    <dgm:cxn modelId="{BE2B11C6-AAF6-4131-B8AD-AC3C0CE135AC}" type="presParOf" srcId="{2E1317FA-40E5-46CE-AFE4-98961F755FA1}" destId="{C32D454F-2944-448D-B87E-DA0BCA870F3A}" srcOrd="1" destOrd="0" presId="urn:microsoft.com/office/officeart/2005/8/layout/cycle2"/>
    <dgm:cxn modelId="{33B80B05-B883-4FF4-A766-6588D7A4B58A}" type="presParOf" srcId="{C32D454F-2944-448D-B87E-DA0BCA870F3A}" destId="{B56581DC-49FD-4C97-8A5B-5DB05B9FDF89}" srcOrd="0" destOrd="0" presId="urn:microsoft.com/office/officeart/2005/8/layout/cycle2"/>
    <dgm:cxn modelId="{B3FAE104-2B1A-4714-BE82-B1F8E0F5D7E1}" type="presParOf" srcId="{2E1317FA-40E5-46CE-AFE4-98961F755FA1}" destId="{0123B047-9352-4DE3-ABEF-83C1EA09E455}" srcOrd="2" destOrd="0" presId="urn:microsoft.com/office/officeart/2005/8/layout/cycle2"/>
    <dgm:cxn modelId="{56B12450-B128-4DB4-8BE2-B0654586F3F4}" type="presParOf" srcId="{2E1317FA-40E5-46CE-AFE4-98961F755FA1}" destId="{EE856184-CB1A-4897-BA28-F3F613826CDF}" srcOrd="3" destOrd="0" presId="urn:microsoft.com/office/officeart/2005/8/layout/cycle2"/>
    <dgm:cxn modelId="{B3BDE214-48BB-433A-B4AD-AE443B6820F3}" type="presParOf" srcId="{EE856184-CB1A-4897-BA28-F3F613826CDF}" destId="{B97F4CA5-90A5-41DB-B13B-477E58EF993A}" srcOrd="0" destOrd="0" presId="urn:microsoft.com/office/officeart/2005/8/layout/cycle2"/>
    <dgm:cxn modelId="{FF7C416F-EAD9-4271-B141-2770D018373C}" type="presParOf" srcId="{2E1317FA-40E5-46CE-AFE4-98961F755FA1}" destId="{C60C1921-2CDF-4DE4-8215-C6F78ED19ED9}" srcOrd="4" destOrd="0" presId="urn:microsoft.com/office/officeart/2005/8/layout/cycle2"/>
    <dgm:cxn modelId="{13535FB7-86F6-48C8-B41F-B5349B144F76}" type="presParOf" srcId="{2E1317FA-40E5-46CE-AFE4-98961F755FA1}" destId="{2CAE0259-3DEC-4D72-9168-CF0E7BF42C18}" srcOrd="5" destOrd="0" presId="urn:microsoft.com/office/officeart/2005/8/layout/cycle2"/>
    <dgm:cxn modelId="{B9313350-CCD8-4DE1-AE5B-8C93B68BE36F}" type="presParOf" srcId="{2CAE0259-3DEC-4D72-9168-CF0E7BF42C18}" destId="{E7229206-8B6E-4434-98E6-3CC746237EE3}" srcOrd="0" destOrd="0" presId="urn:microsoft.com/office/officeart/2005/8/layout/cycle2"/>
    <dgm:cxn modelId="{55EB94CF-0A16-47AA-B284-CD727C53B794}" type="presParOf" srcId="{2E1317FA-40E5-46CE-AFE4-98961F755FA1}" destId="{973E5CC7-7B94-4E54-B19F-59709689A8A1}" srcOrd="6" destOrd="0" presId="urn:microsoft.com/office/officeart/2005/8/layout/cycle2"/>
    <dgm:cxn modelId="{E7D36587-5E21-4106-9D04-B62034EDCA43}" type="presParOf" srcId="{2E1317FA-40E5-46CE-AFE4-98961F755FA1}" destId="{493AB5B8-C291-4CE8-8B67-13473E537F81}" srcOrd="7" destOrd="0" presId="urn:microsoft.com/office/officeart/2005/8/layout/cycle2"/>
    <dgm:cxn modelId="{76F474D5-5901-472D-8044-A39730ECAA6C}" type="presParOf" srcId="{493AB5B8-C291-4CE8-8B67-13473E537F81}" destId="{97722A90-2C3B-458D-BE44-74FDA4EB922B}" srcOrd="0" destOrd="0" presId="urn:microsoft.com/office/officeart/2005/8/layout/cycle2"/>
    <dgm:cxn modelId="{D9B4CDD0-7E20-4AE4-B97E-B9A2402DBFC6}" type="presParOf" srcId="{2E1317FA-40E5-46CE-AFE4-98961F755FA1}" destId="{968B6FED-A176-41F2-91CA-BA20B06FD4C7}" srcOrd="8" destOrd="0" presId="urn:microsoft.com/office/officeart/2005/8/layout/cycle2"/>
    <dgm:cxn modelId="{5F534EA6-216D-4922-A5E9-B5B8676A96FC}" type="presParOf" srcId="{2E1317FA-40E5-46CE-AFE4-98961F755FA1}" destId="{DE236216-10D1-4FCF-94DA-1E2C75F62446}" srcOrd="9" destOrd="0" presId="urn:microsoft.com/office/officeart/2005/8/layout/cycle2"/>
    <dgm:cxn modelId="{AFBA29A7-4737-4C08-BA1B-2ECF1D621503}" type="presParOf" srcId="{DE236216-10D1-4FCF-94DA-1E2C75F62446}" destId="{3A228372-7900-48A9-BA9F-9F4B6B0A322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EF3947-4999-4473-B333-547578C0EC87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2EC68D4-F9FF-4D7E-BE73-BE10A76D969F}">
      <dgm:prSet phldrT="[Текст]" custT="1"/>
      <dgm:spPr/>
      <dgm:t>
        <a:bodyPr/>
        <a:lstStyle/>
        <a:p>
          <a:r>
            <a:rPr lang="en-US" sz="3200" dirty="0" smtClean="0">
              <a:solidFill>
                <a:schemeClr val="tx2">
                  <a:lumMod val="60000"/>
                  <a:lumOff val="4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rPr>
            <a:t>Initial Meeting</a:t>
          </a:r>
          <a:endParaRPr lang="ru-RU" sz="3200" dirty="0">
            <a:solidFill>
              <a:schemeClr val="tx2">
                <a:lumMod val="60000"/>
                <a:lumOff val="40000"/>
              </a:schemeClr>
            </a:solidFill>
            <a:latin typeface="Fira Sans" panose="020B0503050000020004" pitchFamily="34" charset="0"/>
            <a:ea typeface="Fira Sans" panose="020B0503050000020004" pitchFamily="34" charset="0"/>
          </a:endParaRPr>
        </a:p>
      </dgm:t>
    </dgm:pt>
    <dgm:pt modelId="{4E88373E-B391-46FF-8529-F2775FF96D14}" type="parTrans" cxnId="{054865C1-790C-4CCE-BFAC-120B2F1EF618}">
      <dgm:prSet/>
      <dgm:spPr/>
      <dgm:t>
        <a:bodyPr/>
        <a:lstStyle/>
        <a:p>
          <a:endParaRPr lang="ru-RU">
            <a:solidFill>
              <a:schemeClr val="tx2">
                <a:lumMod val="60000"/>
                <a:lumOff val="40000"/>
              </a:schemeClr>
            </a:solidFill>
            <a:latin typeface="Fira Sans" panose="020B0503050000020004" pitchFamily="34" charset="0"/>
            <a:ea typeface="Fira Sans" panose="020B0503050000020004" pitchFamily="34" charset="0"/>
          </a:endParaRPr>
        </a:p>
      </dgm:t>
    </dgm:pt>
    <dgm:pt modelId="{069E2A6F-2216-4D71-9B9F-4E1A4CE0B4E2}" type="sibTrans" cxnId="{054865C1-790C-4CCE-BFAC-120B2F1EF618}">
      <dgm:prSet/>
      <dgm:spPr/>
      <dgm:t>
        <a:bodyPr/>
        <a:lstStyle/>
        <a:p>
          <a:endParaRPr lang="ru-RU">
            <a:solidFill>
              <a:schemeClr val="tx2">
                <a:lumMod val="60000"/>
                <a:lumOff val="40000"/>
              </a:schemeClr>
            </a:solidFill>
            <a:latin typeface="Fira Sans" panose="020B0503050000020004" pitchFamily="34" charset="0"/>
            <a:ea typeface="Fira Sans" panose="020B0503050000020004" pitchFamily="34" charset="0"/>
          </a:endParaRPr>
        </a:p>
      </dgm:t>
    </dgm:pt>
    <dgm:pt modelId="{EA38BDF1-D2F0-47D6-81D1-9420A29BB261}">
      <dgm:prSet phldrT="[Текст]" custT="1"/>
      <dgm:spPr/>
      <dgm:t>
        <a:bodyPr/>
        <a:lstStyle/>
        <a:p>
          <a:r>
            <a:rPr lang="en-US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rPr>
            <a:t>Need </a:t>
          </a:r>
          <a:r>
            <a:rPr lang="en-US" sz="2400" dirty="0" err="1" smtClean="0">
              <a:solidFill>
                <a:schemeClr val="tx2">
                  <a:lumMod val="60000"/>
                  <a:lumOff val="4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rPr>
            <a:t>Assenment</a:t>
          </a:r>
          <a:r>
            <a:rPr lang="en-US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rPr>
            <a:t> feedback</a:t>
          </a:r>
          <a:endParaRPr lang="ru-RU" sz="2400" dirty="0">
            <a:solidFill>
              <a:schemeClr val="tx2">
                <a:lumMod val="60000"/>
                <a:lumOff val="40000"/>
              </a:schemeClr>
            </a:solidFill>
            <a:latin typeface="Fira Sans" panose="020B0503050000020004" pitchFamily="34" charset="0"/>
            <a:ea typeface="Fira Sans" panose="020B0503050000020004" pitchFamily="34" charset="0"/>
          </a:endParaRPr>
        </a:p>
      </dgm:t>
    </dgm:pt>
    <dgm:pt modelId="{8D953A00-E876-416A-9AB9-57CD424EB10E}" type="parTrans" cxnId="{629B8ADE-328E-4C6E-82FB-659187D18C4F}">
      <dgm:prSet/>
      <dgm:spPr/>
      <dgm:t>
        <a:bodyPr/>
        <a:lstStyle/>
        <a:p>
          <a:endParaRPr lang="ru-RU">
            <a:solidFill>
              <a:schemeClr val="tx2">
                <a:lumMod val="60000"/>
                <a:lumOff val="40000"/>
              </a:schemeClr>
            </a:solidFill>
            <a:latin typeface="Fira Sans" panose="020B0503050000020004" pitchFamily="34" charset="0"/>
            <a:ea typeface="Fira Sans" panose="020B0503050000020004" pitchFamily="34" charset="0"/>
          </a:endParaRPr>
        </a:p>
      </dgm:t>
    </dgm:pt>
    <dgm:pt modelId="{D565EABE-42AC-487C-8D6F-E0EE4FFA2D83}" type="sibTrans" cxnId="{629B8ADE-328E-4C6E-82FB-659187D18C4F}">
      <dgm:prSet/>
      <dgm:spPr/>
      <dgm:t>
        <a:bodyPr/>
        <a:lstStyle/>
        <a:p>
          <a:endParaRPr lang="ru-RU">
            <a:solidFill>
              <a:schemeClr val="tx2">
                <a:lumMod val="60000"/>
                <a:lumOff val="40000"/>
              </a:schemeClr>
            </a:solidFill>
            <a:latin typeface="Fira Sans" panose="020B0503050000020004" pitchFamily="34" charset="0"/>
            <a:ea typeface="Fira Sans" panose="020B0503050000020004" pitchFamily="34" charset="0"/>
          </a:endParaRPr>
        </a:p>
      </dgm:t>
    </dgm:pt>
    <dgm:pt modelId="{0FCB1500-24DB-4F53-99F6-34C77475D96A}">
      <dgm:prSet phldrT="[Текст]" custT="1"/>
      <dgm:spPr/>
      <dgm:t>
        <a:bodyPr/>
        <a:lstStyle/>
        <a:p>
          <a:r>
            <a:rPr lang="en-US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rPr>
            <a:t>Site Outline Review</a:t>
          </a:r>
          <a:endParaRPr lang="ru-RU" sz="2400" dirty="0">
            <a:solidFill>
              <a:schemeClr val="tx2">
                <a:lumMod val="60000"/>
                <a:lumOff val="40000"/>
              </a:schemeClr>
            </a:solidFill>
            <a:latin typeface="Fira Sans" panose="020B0503050000020004" pitchFamily="34" charset="0"/>
            <a:ea typeface="Fira Sans" panose="020B0503050000020004" pitchFamily="34" charset="0"/>
          </a:endParaRPr>
        </a:p>
      </dgm:t>
    </dgm:pt>
    <dgm:pt modelId="{4A00A6B4-E48D-4D10-95B9-5B6A8C95DF83}" type="parTrans" cxnId="{88F7421A-F1F2-4A85-8952-67FE85C5ECAC}">
      <dgm:prSet/>
      <dgm:spPr/>
      <dgm:t>
        <a:bodyPr/>
        <a:lstStyle/>
        <a:p>
          <a:endParaRPr lang="ru-RU">
            <a:solidFill>
              <a:schemeClr val="tx2">
                <a:lumMod val="60000"/>
                <a:lumOff val="40000"/>
              </a:schemeClr>
            </a:solidFill>
            <a:latin typeface="Fira Sans" panose="020B0503050000020004" pitchFamily="34" charset="0"/>
            <a:ea typeface="Fira Sans" panose="020B0503050000020004" pitchFamily="34" charset="0"/>
          </a:endParaRPr>
        </a:p>
      </dgm:t>
    </dgm:pt>
    <dgm:pt modelId="{2DFF2B60-63D6-48FB-9ACB-D996755D8BDF}" type="sibTrans" cxnId="{88F7421A-F1F2-4A85-8952-67FE85C5ECAC}">
      <dgm:prSet/>
      <dgm:spPr/>
      <dgm:t>
        <a:bodyPr/>
        <a:lstStyle/>
        <a:p>
          <a:endParaRPr lang="ru-RU">
            <a:solidFill>
              <a:schemeClr val="tx2">
                <a:lumMod val="60000"/>
                <a:lumOff val="40000"/>
              </a:schemeClr>
            </a:solidFill>
            <a:latin typeface="Fira Sans" panose="020B0503050000020004" pitchFamily="34" charset="0"/>
            <a:ea typeface="Fira Sans" panose="020B0503050000020004" pitchFamily="34" charset="0"/>
          </a:endParaRPr>
        </a:p>
      </dgm:t>
    </dgm:pt>
    <dgm:pt modelId="{937C02D3-CEDA-4ED3-B66C-5C1ADF5CAE70}">
      <dgm:prSet phldrT="[Текст]" custT="1"/>
      <dgm:spPr/>
      <dgm:t>
        <a:bodyPr/>
        <a:lstStyle/>
        <a:p>
          <a:r>
            <a:rPr lang="en-US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rPr>
            <a:t>Site Map Review</a:t>
          </a:r>
          <a:endParaRPr lang="ru-RU" sz="2400" dirty="0">
            <a:solidFill>
              <a:schemeClr val="tx2">
                <a:lumMod val="60000"/>
                <a:lumOff val="40000"/>
              </a:schemeClr>
            </a:solidFill>
            <a:latin typeface="Fira Sans" panose="020B0503050000020004" pitchFamily="34" charset="0"/>
            <a:ea typeface="Fira Sans" panose="020B0503050000020004" pitchFamily="34" charset="0"/>
          </a:endParaRPr>
        </a:p>
      </dgm:t>
    </dgm:pt>
    <dgm:pt modelId="{72FE1692-9596-4300-A2A2-F270278E3E0E}" type="parTrans" cxnId="{BA97A15F-929C-4A9E-966B-FFBBDEA7216F}">
      <dgm:prSet/>
      <dgm:spPr/>
      <dgm:t>
        <a:bodyPr/>
        <a:lstStyle/>
        <a:p>
          <a:endParaRPr lang="ru-RU">
            <a:solidFill>
              <a:schemeClr val="tx2">
                <a:lumMod val="60000"/>
                <a:lumOff val="40000"/>
              </a:schemeClr>
            </a:solidFill>
            <a:latin typeface="Fira Sans" panose="020B0503050000020004" pitchFamily="34" charset="0"/>
            <a:ea typeface="Fira Sans" panose="020B0503050000020004" pitchFamily="34" charset="0"/>
          </a:endParaRPr>
        </a:p>
      </dgm:t>
    </dgm:pt>
    <dgm:pt modelId="{2FEECF8C-9559-4550-8D3E-4E83273CB981}" type="sibTrans" cxnId="{BA97A15F-929C-4A9E-966B-FFBBDEA7216F}">
      <dgm:prSet/>
      <dgm:spPr/>
      <dgm:t>
        <a:bodyPr/>
        <a:lstStyle/>
        <a:p>
          <a:endParaRPr lang="ru-RU">
            <a:solidFill>
              <a:schemeClr val="tx2">
                <a:lumMod val="60000"/>
                <a:lumOff val="40000"/>
              </a:schemeClr>
            </a:solidFill>
            <a:latin typeface="Fira Sans" panose="020B0503050000020004" pitchFamily="34" charset="0"/>
            <a:ea typeface="Fira Sans" panose="020B0503050000020004" pitchFamily="34" charset="0"/>
          </a:endParaRPr>
        </a:p>
      </dgm:t>
    </dgm:pt>
    <dgm:pt modelId="{82234932-2864-4387-BB77-1DF198549E45}">
      <dgm:prSet phldrT="[Текст]" custT="1"/>
      <dgm:spPr/>
      <dgm:t>
        <a:bodyPr/>
        <a:lstStyle/>
        <a:p>
          <a:r>
            <a:rPr lang="en-US" sz="3200" dirty="0" smtClean="0">
              <a:solidFill>
                <a:schemeClr val="tx2">
                  <a:lumMod val="60000"/>
                  <a:lumOff val="4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rPr>
            <a:t>Wireframes Review</a:t>
          </a:r>
          <a:endParaRPr lang="ru-RU" sz="3200" dirty="0">
            <a:solidFill>
              <a:schemeClr val="tx2">
                <a:lumMod val="60000"/>
                <a:lumOff val="40000"/>
              </a:schemeClr>
            </a:solidFill>
            <a:latin typeface="Fira Sans" panose="020B0503050000020004" pitchFamily="34" charset="0"/>
            <a:ea typeface="Fira Sans" panose="020B0503050000020004" pitchFamily="34" charset="0"/>
          </a:endParaRPr>
        </a:p>
      </dgm:t>
    </dgm:pt>
    <dgm:pt modelId="{8BC02E79-E422-4BDC-AA80-DD4E9203882D}" type="parTrans" cxnId="{B6B7B435-D9E7-472D-A6C3-1831DAB73211}">
      <dgm:prSet/>
      <dgm:spPr/>
      <dgm:t>
        <a:bodyPr/>
        <a:lstStyle/>
        <a:p>
          <a:endParaRPr lang="ru-RU">
            <a:solidFill>
              <a:schemeClr val="tx2">
                <a:lumMod val="60000"/>
                <a:lumOff val="40000"/>
              </a:schemeClr>
            </a:solidFill>
            <a:latin typeface="Fira Sans" panose="020B0503050000020004" pitchFamily="34" charset="0"/>
            <a:ea typeface="Fira Sans" panose="020B0503050000020004" pitchFamily="34" charset="0"/>
          </a:endParaRPr>
        </a:p>
      </dgm:t>
    </dgm:pt>
    <dgm:pt modelId="{C047CB24-2FA7-4326-A86B-EF8419B38FD3}" type="sibTrans" cxnId="{B6B7B435-D9E7-472D-A6C3-1831DAB73211}">
      <dgm:prSet/>
      <dgm:spPr/>
      <dgm:t>
        <a:bodyPr/>
        <a:lstStyle/>
        <a:p>
          <a:endParaRPr lang="ru-RU">
            <a:solidFill>
              <a:schemeClr val="tx2">
                <a:lumMod val="60000"/>
                <a:lumOff val="40000"/>
              </a:schemeClr>
            </a:solidFill>
            <a:latin typeface="Fira Sans" panose="020B0503050000020004" pitchFamily="34" charset="0"/>
            <a:ea typeface="Fira Sans" panose="020B0503050000020004" pitchFamily="34" charset="0"/>
          </a:endParaRPr>
        </a:p>
      </dgm:t>
    </dgm:pt>
    <dgm:pt modelId="{52A00267-5AB5-4A02-BAD9-EC131AD99D42}">
      <dgm:prSet phldrT="[Текст]" custT="1"/>
      <dgm:spPr/>
      <dgm:t>
        <a:bodyPr/>
        <a:lstStyle/>
        <a:p>
          <a:r>
            <a:rPr lang="en-US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rPr>
            <a:t>Site content submission</a:t>
          </a:r>
          <a:endParaRPr lang="ru-RU" sz="2400" dirty="0">
            <a:solidFill>
              <a:schemeClr val="tx2">
                <a:lumMod val="60000"/>
                <a:lumOff val="40000"/>
              </a:schemeClr>
            </a:solidFill>
            <a:latin typeface="Fira Sans" panose="020B0503050000020004" pitchFamily="34" charset="0"/>
            <a:ea typeface="Fira Sans" panose="020B0503050000020004" pitchFamily="34" charset="0"/>
          </a:endParaRPr>
        </a:p>
      </dgm:t>
    </dgm:pt>
    <dgm:pt modelId="{0239D38E-F534-4E94-A740-93F8F63BC764}" type="parTrans" cxnId="{AC816377-4BB0-4617-B6D9-01A60D2BB528}">
      <dgm:prSet/>
      <dgm:spPr/>
      <dgm:t>
        <a:bodyPr/>
        <a:lstStyle/>
        <a:p>
          <a:endParaRPr lang="ru-RU">
            <a:solidFill>
              <a:schemeClr val="tx2">
                <a:lumMod val="60000"/>
                <a:lumOff val="40000"/>
              </a:schemeClr>
            </a:solidFill>
            <a:latin typeface="Fira Sans" panose="020B0503050000020004" pitchFamily="34" charset="0"/>
            <a:ea typeface="Fira Sans" panose="020B0503050000020004" pitchFamily="34" charset="0"/>
          </a:endParaRPr>
        </a:p>
      </dgm:t>
    </dgm:pt>
    <dgm:pt modelId="{C6B4D7BE-A2C6-413B-AED9-0B9D67F36D68}" type="sibTrans" cxnId="{AC816377-4BB0-4617-B6D9-01A60D2BB528}">
      <dgm:prSet/>
      <dgm:spPr/>
      <dgm:t>
        <a:bodyPr/>
        <a:lstStyle/>
        <a:p>
          <a:endParaRPr lang="ru-RU">
            <a:solidFill>
              <a:schemeClr val="tx2">
                <a:lumMod val="60000"/>
                <a:lumOff val="40000"/>
              </a:schemeClr>
            </a:solidFill>
            <a:latin typeface="Fira Sans" panose="020B0503050000020004" pitchFamily="34" charset="0"/>
            <a:ea typeface="Fira Sans" panose="020B0503050000020004" pitchFamily="34" charset="0"/>
          </a:endParaRPr>
        </a:p>
      </dgm:t>
    </dgm:pt>
    <dgm:pt modelId="{4EF283A5-8CF2-42E3-B3FE-F19ECD19AFF7}">
      <dgm:prSet custT="1"/>
      <dgm:spPr/>
      <dgm:t>
        <a:bodyPr/>
        <a:lstStyle/>
        <a:p>
          <a:r>
            <a:rPr lang="en-US" sz="3200" dirty="0" smtClean="0">
              <a:solidFill>
                <a:schemeClr val="tx2">
                  <a:lumMod val="60000"/>
                  <a:lumOff val="4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rPr>
            <a:t>Landing Page Artwork Review</a:t>
          </a:r>
          <a:endParaRPr lang="ru-RU" sz="3200" dirty="0">
            <a:solidFill>
              <a:schemeClr val="tx2">
                <a:lumMod val="60000"/>
                <a:lumOff val="40000"/>
              </a:schemeClr>
            </a:solidFill>
            <a:latin typeface="Fira Sans" panose="020B0503050000020004" pitchFamily="34" charset="0"/>
            <a:ea typeface="Fira Sans" panose="020B0503050000020004" pitchFamily="34" charset="0"/>
          </a:endParaRPr>
        </a:p>
      </dgm:t>
    </dgm:pt>
    <dgm:pt modelId="{F661E951-C256-43EF-AE41-1C95BF45F444}" type="parTrans" cxnId="{7068FC83-2A5F-434A-9A2B-275AF5DAED82}">
      <dgm:prSet/>
      <dgm:spPr/>
      <dgm:t>
        <a:bodyPr/>
        <a:lstStyle/>
        <a:p>
          <a:endParaRPr lang="ru-RU">
            <a:solidFill>
              <a:schemeClr val="tx2">
                <a:lumMod val="60000"/>
                <a:lumOff val="40000"/>
              </a:schemeClr>
            </a:solidFill>
            <a:latin typeface="Fira Sans" panose="020B0503050000020004" pitchFamily="34" charset="0"/>
            <a:ea typeface="Fira Sans" panose="020B0503050000020004" pitchFamily="34" charset="0"/>
          </a:endParaRPr>
        </a:p>
      </dgm:t>
    </dgm:pt>
    <dgm:pt modelId="{D3438801-1FEC-415F-A8E3-19767B7C1C23}" type="sibTrans" cxnId="{7068FC83-2A5F-434A-9A2B-275AF5DAED82}">
      <dgm:prSet/>
      <dgm:spPr/>
      <dgm:t>
        <a:bodyPr/>
        <a:lstStyle/>
        <a:p>
          <a:endParaRPr lang="ru-RU">
            <a:solidFill>
              <a:schemeClr val="tx2">
                <a:lumMod val="60000"/>
                <a:lumOff val="40000"/>
              </a:schemeClr>
            </a:solidFill>
            <a:latin typeface="Fira Sans" panose="020B0503050000020004" pitchFamily="34" charset="0"/>
            <a:ea typeface="Fira Sans" panose="020B0503050000020004" pitchFamily="34" charset="0"/>
          </a:endParaRPr>
        </a:p>
      </dgm:t>
    </dgm:pt>
    <dgm:pt modelId="{F1322E97-25EF-44F1-A057-91B8F0581991}">
      <dgm:prSet custT="1"/>
      <dgm:spPr/>
      <dgm:t>
        <a:bodyPr/>
        <a:lstStyle/>
        <a:p>
          <a:r>
            <a:rPr lang="en-US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rPr>
            <a:t>Inner Page Artwork Review</a:t>
          </a:r>
          <a:endParaRPr lang="ru-RU" sz="2400" dirty="0">
            <a:solidFill>
              <a:schemeClr val="tx2">
                <a:lumMod val="60000"/>
                <a:lumOff val="40000"/>
              </a:schemeClr>
            </a:solidFill>
            <a:latin typeface="Fira Sans" panose="020B0503050000020004" pitchFamily="34" charset="0"/>
            <a:ea typeface="Fira Sans" panose="020B0503050000020004" pitchFamily="34" charset="0"/>
          </a:endParaRPr>
        </a:p>
      </dgm:t>
    </dgm:pt>
    <dgm:pt modelId="{EAD857B2-6F54-4EFC-9BC7-03477AADB151}" type="parTrans" cxnId="{0EE3DBD8-9864-4167-97A3-0A3E3C3BC859}">
      <dgm:prSet/>
      <dgm:spPr/>
      <dgm:t>
        <a:bodyPr/>
        <a:lstStyle/>
        <a:p>
          <a:endParaRPr lang="ru-RU">
            <a:solidFill>
              <a:schemeClr val="tx2">
                <a:lumMod val="60000"/>
                <a:lumOff val="40000"/>
              </a:schemeClr>
            </a:solidFill>
            <a:latin typeface="Fira Sans" panose="020B0503050000020004" pitchFamily="34" charset="0"/>
            <a:ea typeface="Fira Sans" panose="020B0503050000020004" pitchFamily="34" charset="0"/>
          </a:endParaRPr>
        </a:p>
      </dgm:t>
    </dgm:pt>
    <dgm:pt modelId="{8491BFBB-F10F-4905-8755-00491EBA1690}" type="sibTrans" cxnId="{0EE3DBD8-9864-4167-97A3-0A3E3C3BC859}">
      <dgm:prSet/>
      <dgm:spPr/>
      <dgm:t>
        <a:bodyPr/>
        <a:lstStyle/>
        <a:p>
          <a:endParaRPr lang="ru-RU">
            <a:solidFill>
              <a:schemeClr val="tx2">
                <a:lumMod val="60000"/>
                <a:lumOff val="40000"/>
              </a:schemeClr>
            </a:solidFill>
            <a:latin typeface="Fira Sans" panose="020B0503050000020004" pitchFamily="34" charset="0"/>
            <a:ea typeface="Fira Sans" panose="020B0503050000020004" pitchFamily="34" charset="0"/>
          </a:endParaRPr>
        </a:p>
      </dgm:t>
    </dgm:pt>
    <dgm:pt modelId="{D0865C6B-5938-4638-81D3-9E7718FA42B7}">
      <dgm:prSet custT="1"/>
      <dgm:spPr/>
      <dgm:t>
        <a:bodyPr/>
        <a:lstStyle/>
        <a:p>
          <a:r>
            <a:rPr lang="en-US" sz="3200" dirty="0" smtClean="0">
              <a:solidFill>
                <a:schemeClr val="tx2">
                  <a:lumMod val="60000"/>
                  <a:lumOff val="4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rPr>
            <a:t>Final Review</a:t>
          </a:r>
          <a:endParaRPr lang="ru-RU" sz="3200" dirty="0">
            <a:solidFill>
              <a:schemeClr val="tx2">
                <a:lumMod val="60000"/>
                <a:lumOff val="40000"/>
              </a:schemeClr>
            </a:solidFill>
            <a:latin typeface="Fira Sans" panose="020B0503050000020004" pitchFamily="34" charset="0"/>
            <a:ea typeface="Fira Sans" panose="020B0503050000020004" pitchFamily="34" charset="0"/>
          </a:endParaRPr>
        </a:p>
      </dgm:t>
    </dgm:pt>
    <dgm:pt modelId="{9F8522E6-3632-4206-B16D-7677CB5C70AA}" type="parTrans" cxnId="{280A43D1-CEB8-4764-BFA3-98BB5C043BFF}">
      <dgm:prSet/>
      <dgm:spPr/>
      <dgm:t>
        <a:bodyPr/>
        <a:lstStyle/>
        <a:p>
          <a:endParaRPr lang="ru-RU">
            <a:solidFill>
              <a:schemeClr val="tx2">
                <a:lumMod val="60000"/>
                <a:lumOff val="40000"/>
              </a:schemeClr>
            </a:solidFill>
            <a:latin typeface="Fira Sans" panose="020B0503050000020004" pitchFamily="34" charset="0"/>
            <a:ea typeface="Fira Sans" panose="020B0503050000020004" pitchFamily="34" charset="0"/>
          </a:endParaRPr>
        </a:p>
      </dgm:t>
    </dgm:pt>
    <dgm:pt modelId="{84FE5710-8B65-40CD-A0A4-DFC871A81810}" type="sibTrans" cxnId="{280A43D1-CEB8-4764-BFA3-98BB5C043BFF}">
      <dgm:prSet/>
      <dgm:spPr/>
      <dgm:t>
        <a:bodyPr/>
        <a:lstStyle/>
        <a:p>
          <a:endParaRPr lang="ru-RU">
            <a:solidFill>
              <a:schemeClr val="tx2">
                <a:lumMod val="60000"/>
                <a:lumOff val="40000"/>
              </a:schemeClr>
            </a:solidFill>
            <a:latin typeface="Fira Sans" panose="020B0503050000020004" pitchFamily="34" charset="0"/>
            <a:ea typeface="Fira Sans" panose="020B0503050000020004" pitchFamily="34" charset="0"/>
          </a:endParaRPr>
        </a:p>
      </dgm:t>
    </dgm:pt>
    <dgm:pt modelId="{4D5DBFEC-A6D1-4C91-B435-D38462C619C7}" type="pres">
      <dgm:prSet presAssocID="{BEEF3947-4999-4473-B333-547578C0EC87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5B74951C-EDCD-44D9-8FEB-65CBEBBBE8CF}" type="pres">
      <dgm:prSet presAssocID="{D2EC68D4-F9FF-4D7E-BE73-BE10A76D969F}" presName="parComposite" presStyleCnt="0"/>
      <dgm:spPr/>
    </dgm:pt>
    <dgm:pt modelId="{086E1204-8939-4919-82C4-3776373417E7}" type="pres">
      <dgm:prSet presAssocID="{D2EC68D4-F9FF-4D7E-BE73-BE10A76D969F}" presName="parBigCircle" presStyleLbl="node0" presStyleIdx="0" presStyleCnt="4"/>
      <dgm:spPr>
        <a:solidFill>
          <a:srgbClr val="D5E2E7"/>
        </a:solidFill>
      </dgm:spPr>
    </dgm:pt>
    <dgm:pt modelId="{036B248C-3662-4BC7-A251-7A3A58CF1769}" type="pres">
      <dgm:prSet presAssocID="{D2EC68D4-F9FF-4D7E-BE73-BE10A76D969F}" presName="parTx" presStyleLbl="revTx" presStyleIdx="0" presStyleCnt="14"/>
      <dgm:spPr/>
      <dgm:t>
        <a:bodyPr/>
        <a:lstStyle/>
        <a:p>
          <a:endParaRPr lang="ru-RU"/>
        </a:p>
      </dgm:t>
    </dgm:pt>
    <dgm:pt modelId="{DA63BA8A-C9CB-422F-94C1-A23A3450F30C}" type="pres">
      <dgm:prSet presAssocID="{D2EC68D4-F9FF-4D7E-BE73-BE10A76D969F}" presName="bSpace" presStyleCnt="0"/>
      <dgm:spPr/>
    </dgm:pt>
    <dgm:pt modelId="{2F7B4AC6-FC87-43AD-B5E3-6A16174778DB}" type="pres">
      <dgm:prSet presAssocID="{D2EC68D4-F9FF-4D7E-BE73-BE10A76D969F}" presName="parBackupNorm" presStyleCnt="0"/>
      <dgm:spPr/>
    </dgm:pt>
    <dgm:pt modelId="{86FFA4B4-30B6-4B31-823C-E97D5DA6992E}" type="pres">
      <dgm:prSet presAssocID="{069E2A6F-2216-4D71-9B9F-4E1A4CE0B4E2}" presName="parSpace" presStyleCnt="0"/>
      <dgm:spPr/>
    </dgm:pt>
    <dgm:pt modelId="{1AA98C62-C4B4-4CE7-8408-357FB6381510}" type="pres">
      <dgm:prSet presAssocID="{EA38BDF1-D2F0-47D6-81D1-9420A29BB261}" presName="desBackupLeftNorm" presStyleCnt="0"/>
      <dgm:spPr/>
    </dgm:pt>
    <dgm:pt modelId="{D12EA8D8-846B-4334-81E8-DCD12E77B11E}" type="pres">
      <dgm:prSet presAssocID="{EA38BDF1-D2F0-47D6-81D1-9420A29BB261}" presName="desComposite" presStyleCnt="0"/>
      <dgm:spPr/>
    </dgm:pt>
    <dgm:pt modelId="{E1FE8A62-1F7A-4691-A7D6-C00A0338F0F1}" type="pres">
      <dgm:prSet presAssocID="{EA38BDF1-D2F0-47D6-81D1-9420A29BB261}" presName="desCircle" presStyleLbl="node1" presStyleIdx="0" presStyleCnt="5"/>
      <dgm:spPr>
        <a:solidFill>
          <a:srgbClr val="91B3C1"/>
        </a:solidFill>
      </dgm:spPr>
    </dgm:pt>
    <dgm:pt modelId="{893A57FE-F739-4A2C-9686-CE2D2A4A5362}" type="pres">
      <dgm:prSet presAssocID="{EA38BDF1-D2F0-47D6-81D1-9420A29BB261}" presName="chTx" presStyleLbl="revTx" presStyleIdx="1" presStyleCnt="14"/>
      <dgm:spPr/>
      <dgm:t>
        <a:bodyPr/>
        <a:lstStyle/>
        <a:p>
          <a:endParaRPr lang="ru-RU"/>
        </a:p>
      </dgm:t>
    </dgm:pt>
    <dgm:pt modelId="{36C85606-9470-4E75-A4D2-7A16928CF9C8}" type="pres">
      <dgm:prSet presAssocID="{EA38BDF1-D2F0-47D6-81D1-9420A29BB261}" presName="desTx" presStyleLbl="revTx" presStyleIdx="2" presStyleCnt="14">
        <dgm:presLayoutVars>
          <dgm:bulletEnabled val="1"/>
        </dgm:presLayoutVars>
      </dgm:prSet>
      <dgm:spPr/>
    </dgm:pt>
    <dgm:pt modelId="{8306B482-A66F-40AA-A5E1-C007DB512E65}" type="pres">
      <dgm:prSet presAssocID="{EA38BDF1-D2F0-47D6-81D1-9420A29BB261}" presName="desBackupRightNorm" presStyleCnt="0"/>
      <dgm:spPr/>
    </dgm:pt>
    <dgm:pt modelId="{8A8BDDFD-893A-4E80-9A97-0A36589D5BA5}" type="pres">
      <dgm:prSet presAssocID="{D565EABE-42AC-487C-8D6F-E0EE4FFA2D83}" presName="desSpace" presStyleCnt="0"/>
      <dgm:spPr/>
    </dgm:pt>
    <dgm:pt modelId="{504EE4EE-2782-49BB-A344-F11ABD64AB35}" type="pres">
      <dgm:prSet presAssocID="{0FCB1500-24DB-4F53-99F6-34C77475D96A}" presName="desBackupLeftNorm" presStyleCnt="0"/>
      <dgm:spPr/>
    </dgm:pt>
    <dgm:pt modelId="{7C8469C5-C1E8-4660-8E73-1BECC218A85B}" type="pres">
      <dgm:prSet presAssocID="{0FCB1500-24DB-4F53-99F6-34C77475D96A}" presName="desComposite" presStyleCnt="0"/>
      <dgm:spPr/>
    </dgm:pt>
    <dgm:pt modelId="{E0D11030-E8A5-4347-9AEC-EA69DBB03624}" type="pres">
      <dgm:prSet presAssocID="{0FCB1500-24DB-4F53-99F6-34C77475D96A}" presName="desCircle" presStyleLbl="node1" presStyleIdx="1" presStyleCnt="5"/>
      <dgm:spPr>
        <a:solidFill>
          <a:schemeClr val="accent1"/>
        </a:solidFill>
      </dgm:spPr>
    </dgm:pt>
    <dgm:pt modelId="{C4F93796-E620-436F-88C2-8FC3946E5C00}" type="pres">
      <dgm:prSet presAssocID="{0FCB1500-24DB-4F53-99F6-34C77475D96A}" presName="chTx" presStyleLbl="revTx" presStyleIdx="3" presStyleCnt="14"/>
      <dgm:spPr/>
      <dgm:t>
        <a:bodyPr/>
        <a:lstStyle/>
        <a:p>
          <a:endParaRPr lang="ru-RU"/>
        </a:p>
      </dgm:t>
    </dgm:pt>
    <dgm:pt modelId="{FECBC75A-A29E-42B2-B8C4-6F4F4B667EB5}" type="pres">
      <dgm:prSet presAssocID="{0FCB1500-24DB-4F53-99F6-34C77475D96A}" presName="desTx" presStyleLbl="revTx" presStyleIdx="4" presStyleCnt="14">
        <dgm:presLayoutVars>
          <dgm:bulletEnabled val="1"/>
        </dgm:presLayoutVars>
      </dgm:prSet>
      <dgm:spPr/>
    </dgm:pt>
    <dgm:pt modelId="{07D855E1-3295-4C37-83F6-2650A14DB0F3}" type="pres">
      <dgm:prSet presAssocID="{0FCB1500-24DB-4F53-99F6-34C77475D96A}" presName="desBackupRightNorm" presStyleCnt="0"/>
      <dgm:spPr/>
    </dgm:pt>
    <dgm:pt modelId="{5A4D74C3-E60E-4B99-B0FD-89B7F33EFF59}" type="pres">
      <dgm:prSet presAssocID="{2DFF2B60-63D6-48FB-9ACB-D996755D8BDF}" presName="desSpace" presStyleCnt="0"/>
      <dgm:spPr/>
    </dgm:pt>
    <dgm:pt modelId="{05F149AF-09DE-4AF8-AE29-7642146845CB}" type="pres">
      <dgm:prSet presAssocID="{937C02D3-CEDA-4ED3-B66C-5C1ADF5CAE70}" presName="desBackupLeftNorm" presStyleCnt="0"/>
      <dgm:spPr/>
    </dgm:pt>
    <dgm:pt modelId="{ABEFCE06-8D40-4A9A-A78A-F654A7B0DDF4}" type="pres">
      <dgm:prSet presAssocID="{937C02D3-CEDA-4ED3-B66C-5C1ADF5CAE70}" presName="desComposite" presStyleCnt="0"/>
      <dgm:spPr/>
    </dgm:pt>
    <dgm:pt modelId="{A3FC839F-203B-457D-8037-EA73DEDBA162}" type="pres">
      <dgm:prSet presAssocID="{937C02D3-CEDA-4ED3-B66C-5C1ADF5CAE70}" presName="desCircle" presStyleLbl="node1" presStyleIdx="2" presStyleCnt="5"/>
      <dgm:spPr>
        <a:solidFill>
          <a:schemeClr val="accent2"/>
        </a:solidFill>
      </dgm:spPr>
    </dgm:pt>
    <dgm:pt modelId="{DD0A8061-E0C1-42AC-A7E2-0867B9677B50}" type="pres">
      <dgm:prSet presAssocID="{937C02D3-CEDA-4ED3-B66C-5C1ADF5CAE70}" presName="chTx" presStyleLbl="revTx" presStyleIdx="5" presStyleCnt="14"/>
      <dgm:spPr/>
      <dgm:t>
        <a:bodyPr/>
        <a:lstStyle/>
        <a:p>
          <a:endParaRPr lang="ru-RU"/>
        </a:p>
      </dgm:t>
    </dgm:pt>
    <dgm:pt modelId="{7ACA9716-3BE2-4441-9363-62AB7B91CB9F}" type="pres">
      <dgm:prSet presAssocID="{937C02D3-CEDA-4ED3-B66C-5C1ADF5CAE70}" presName="desTx" presStyleLbl="revTx" presStyleIdx="6" presStyleCnt="14">
        <dgm:presLayoutVars>
          <dgm:bulletEnabled val="1"/>
        </dgm:presLayoutVars>
      </dgm:prSet>
      <dgm:spPr/>
    </dgm:pt>
    <dgm:pt modelId="{72BFD94A-15FF-4F69-BA30-9B90DA2DE806}" type="pres">
      <dgm:prSet presAssocID="{937C02D3-CEDA-4ED3-B66C-5C1ADF5CAE70}" presName="desBackupRightNorm" presStyleCnt="0"/>
      <dgm:spPr/>
    </dgm:pt>
    <dgm:pt modelId="{AB51DCE3-B830-4EBA-A0E0-8F4E966BDF6D}" type="pres">
      <dgm:prSet presAssocID="{2FEECF8C-9559-4550-8D3E-4E83273CB981}" presName="desSpace" presStyleCnt="0"/>
      <dgm:spPr/>
    </dgm:pt>
    <dgm:pt modelId="{82572446-4335-4F80-BBB0-9E060CAEE9F6}" type="pres">
      <dgm:prSet presAssocID="{82234932-2864-4387-BB77-1DF198549E45}" presName="parComposite" presStyleCnt="0"/>
      <dgm:spPr/>
    </dgm:pt>
    <dgm:pt modelId="{AFA6EDAB-8E2E-43C2-A019-650DEC8E6D1F}" type="pres">
      <dgm:prSet presAssocID="{82234932-2864-4387-BB77-1DF198549E45}" presName="parBigCircle" presStyleLbl="node0" presStyleIdx="1" presStyleCnt="4"/>
      <dgm:spPr>
        <a:solidFill>
          <a:schemeClr val="accent2"/>
        </a:solidFill>
      </dgm:spPr>
    </dgm:pt>
    <dgm:pt modelId="{0EB8FD2E-1E41-4462-9321-25790F655680}" type="pres">
      <dgm:prSet presAssocID="{82234932-2864-4387-BB77-1DF198549E45}" presName="parTx" presStyleLbl="revTx" presStyleIdx="7" presStyleCnt="14"/>
      <dgm:spPr/>
      <dgm:t>
        <a:bodyPr/>
        <a:lstStyle/>
        <a:p>
          <a:endParaRPr lang="ru-RU"/>
        </a:p>
      </dgm:t>
    </dgm:pt>
    <dgm:pt modelId="{77425C51-0CE1-4D7F-91F5-BD0A75C4D51E}" type="pres">
      <dgm:prSet presAssocID="{82234932-2864-4387-BB77-1DF198549E45}" presName="bSpace" presStyleCnt="0"/>
      <dgm:spPr/>
    </dgm:pt>
    <dgm:pt modelId="{7B326735-B36D-4AC4-A758-6D966D76FF38}" type="pres">
      <dgm:prSet presAssocID="{82234932-2864-4387-BB77-1DF198549E45}" presName="parBackupNorm" presStyleCnt="0"/>
      <dgm:spPr/>
    </dgm:pt>
    <dgm:pt modelId="{A09CDCFE-F991-449C-A10B-DEFAECB18C6F}" type="pres">
      <dgm:prSet presAssocID="{C047CB24-2FA7-4326-A86B-EF8419B38FD3}" presName="parSpace" presStyleCnt="0"/>
      <dgm:spPr/>
    </dgm:pt>
    <dgm:pt modelId="{A3BF6FE2-0726-4F65-BE6B-FE705E64EC0C}" type="pres">
      <dgm:prSet presAssocID="{52A00267-5AB5-4A02-BAD9-EC131AD99D42}" presName="desBackupLeftNorm" presStyleCnt="0"/>
      <dgm:spPr/>
    </dgm:pt>
    <dgm:pt modelId="{78BF5EA5-FEC2-4802-B572-170CE9A9BBB2}" type="pres">
      <dgm:prSet presAssocID="{52A00267-5AB5-4A02-BAD9-EC131AD99D42}" presName="desComposite" presStyleCnt="0"/>
      <dgm:spPr/>
    </dgm:pt>
    <dgm:pt modelId="{03F71F44-AF7C-4D7B-9A73-11B62464425D}" type="pres">
      <dgm:prSet presAssocID="{52A00267-5AB5-4A02-BAD9-EC131AD99D42}" presName="desCircle" presStyleLbl="node1" presStyleIdx="3" presStyleCnt="5"/>
      <dgm:spPr>
        <a:solidFill>
          <a:schemeClr val="accent3"/>
        </a:solidFill>
      </dgm:spPr>
      <dgm:t>
        <a:bodyPr/>
        <a:lstStyle/>
        <a:p>
          <a:endParaRPr lang="ru-RU"/>
        </a:p>
      </dgm:t>
    </dgm:pt>
    <dgm:pt modelId="{C79032DA-F17F-482D-90DC-1BBB0E0E8DA9}" type="pres">
      <dgm:prSet presAssocID="{52A00267-5AB5-4A02-BAD9-EC131AD99D42}" presName="chTx" presStyleLbl="revTx" presStyleIdx="8" presStyleCnt="14"/>
      <dgm:spPr/>
      <dgm:t>
        <a:bodyPr/>
        <a:lstStyle/>
        <a:p>
          <a:endParaRPr lang="ru-RU"/>
        </a:p>
      </dgm:t>
    </dgm:pt>
    <dgm:pt modelId="{286312EE-E18E-48C8-BD15-64DEEFADAF02}" type="pres">
      <dgm:prSet presAssocID="{52A00267-5AB5-4A02-BAD9-EC131AD99D42}" presName="desTx" presStyleLbl="revTx" presStyleIdx="9" presStyleCnt="14">
        <dgm:presLayoutVars>
          <dgm:bulletEnabled val="1"/>
        </dgm:presLayoutVars>
      </dgm:prSet>
      <dgm:spPr/>
    </dgm:pt>
    <dgm:pt modelId="{85FCC1BE-7181-4375-9288-B63BB0ED8EF1}" type="pres">
      <dgm:prSet presAssocID="{52A00267-5AB5-4A02-BAD9-EC131AD99D42}" presName="desBackupRightNorm" presStyleCnt="0"/>
      <dgm:spPr/>
    </dgm:pt>
    <dgm:pt modelId="{ED61F620-22D5-4ACD-BE33-4341937B334B}" type="pres">
      <dgm:prSet presAssocID="{C6B4D7BE-A2C6-413B-AED9-0B9D67F36D68}" presName="desSpace" presStyleCnt="0"/>
      <dgm:spPr/>
    </dgm:pt>
    <dgm:pt modelId="{07C48FCD-38A3-4D33-9F06-E441657F5411}" type="pres">
      <dgm:prSet presAssocID="{4EF283A5-8CF2-42E3-B3FE-F19ECD19AFF7}" presName="parComposite" presStyleCnt="0"/>
      <dgm:spPr/>
    </dgm:pt>
    <dgm:pt modelId="{6B92F3A7-CA4E-4C0F-BB11-3FF99726A252}" type="pres">
      <dgm:prSet presAssocID="{4EF283A5-8CF2-42E3-B3FE-F19ECD19AFF7}" presName="parBigCircle" presStyleLbl="node0" presStyleIdx="2" presStyleCnt="4"/>
      <dgm:spPr>
        <a:solidFill>
          <a:schemeClr val="accent4"/>
        </a:solidFill>
      </dgm:spPr>
    </dgm:pt>
    <dgm:pt modelId="{5383C136-64EB-45F6-86E8-04A9514B8D5F}" type="pres">
      <dgm:prSet presAssocID="{4EF283A5-8CF2-42E3-B3FE-F19ECD19AFF7}" presName="parTx" presStyleLbl="revTx" presStyleIdx="10" presStyleCnt="14"/>
      <dgm:spPr/>
      <dgm:t>
        <a:bodyPr/>
        <a:lstStyle/>
        <a:p>
          <a:endParaRPr lang="ru-RU"/>
        </a:p>
      </dgm:t>
    </dgm:pt>
    <dgm:pt modelId="{DBE41715-069B-45FA-8A56-49C861452C95}" type="pres">
      <dgm:prSet presAssocID="{4EF283A5-8CF2-42E3-B3FE-F19ECD19AFF7}" presName="bSpace" presStyleCnt="0"/>
      <dgm:spPr/>
    </dgm:pt>
    <dgm:pt modelId="{6E642B86-C2B4-4595-B1CE-CF5D3A15D57B}" type="pres">
      <dgm:prSet presAssocID="{4EF283A5-8CF2-42E3-B3FE-F19ECD19AFF7}" presName="parBackupNorm" presStyleCnt="0"/>
      <dgm:spPr/>
    </dgm:pt>
    <dgm:pt modelId="{D3A07338-EA2C-4333-8A0E-741015ADA4E9}" type="pres">
      <dgm:prSet presAssocID="{D3438801-1FEC-415F-A8E3-19767B7C1C23}" presName="parSpace" presStyleCnt="0"/>
      <dgm:spPr/>
    </dgm:pt>
    <dgm:pt modelId="{8AE6CBEA-B1F9-4287-849C-1721884F52FA}" type="pres">
      <dgm:prSet presAssocID="{F1322E97-25EF-44F1-A057-91B8F0581991}" presName="desBackupLeftNorm" presStyleCnt="0"/>
      <dgm:spPr/>
    </dgm:pt>
    <dgm:pt modelId="{A3F017AD-B02C-4611-BB48-F8545593D2C5}" type="pres">
      <dgm:prSet presAssocID="{F1322E97-25EF-44F1-A057-91B8F0581991}" presName="desComposite" presStyleCnt="0"/>
      <dgm:spPr/>
    </dgm:pt>
    <dgm:pt modelId="{F8A17445-E10B-433A-A88E-853724065E19}" type="pres">
      <dgm:prSet presAssocID="{F1322E97-25EF-44F1-A057-91B8F0581991}" presName="desCircle" presStyleLbl="node1" presStyleIdx="4" presStyleCnt="5"/>
      <dgm:spPr>
        <a:solidFill>
          <a:schemeClr val="accent5"/>
        </a:solidFill>
      </dgm:spPr>
    </dgm:pt>
    <dgm:pt modelId="{A204CDC8-F7AF-48D5-BF2B-2C4ABFFD6DD6}" type="pres">
      <dgm:prSet presAssocID="{F1322E97-25EF-44F1-A057-91B8F0581991}" presName="chTx" presStyleLbl="revTx" presStyleIdx="11" presStyleCnt="14"/>
      <dgm:spPr/>
      <dgm:t>
        <a:bodyPr/>
        <a:lstStyle/>
        <a:p>
          <a:endParaRPr lang="ru-RU"/>
        </a:p>
      </dgm:t>
    </dgm:pt>
    <dgm:pt modelId="{AABC8E92-D722-4DEC-91A6-FCF42E4FCFDD}" type="pres">
      <dgm:prSet presAssocID="{F1322E97-25EF-44F1-A057-91B8F0581991}" presName="desTx" presStyleLbl="revTx" presStyleIdx="12" presStyleCnt="14">
        <dgm:presLayoutVars>
          <dgm:bulletEnabled val="1"/>
        </dgm:presLayoutVars>
      </dgm:prSet>
      <dgm:spPr/>
    </dgm:pt>
    <dgm:pt modelId="{669E251A-53E6-4811-8959-773D33470773}" type="pres">
      <dgm:prSet presAssocID="{F1322E97-25EF-44F1-A057-91B8F0581991}" presName="desBackupRightNorm" presStyleCnt="0"/>
      <dgm:spPr/>
    </dgm:pt>
    <dgm:pt modelId="{9ACD4E86-0058-48EF-82ED-30ED3F0CF86C}" type="pres">
      <dgm:prSet presAssocID="{8491BFBB-F10F-4905-8755-00491EBA1690}" presName="desSpace" presStyleCnt="0"/>
      <dgm:spPr/>
    </dgm:pt>
    <dgm:pt modelId="{E8DC7354-8D9B-43F8-A7AC-EC4758353DC9}" type="pres">
      <dgm:prSet presAssocID="{D0865C6B-5938-4638-81D3-9E7718FA42B7}" presName="parComposite" presStyleCnt="0"/>
      <dgm:spPr/>
    </dgm:pt>
    <dgm:pt modelId="{7830AF8F-A881-4581-AC2A-06FEE546E3DC}" type="pres">
      <dgm:prSet presAssocID="{D0865C6B-5938-4638-81D3-9E7718FA42B7}" presName="parBigCircle" presStyleLbl="node0" presStyleIdx="3" presStyleCnt="4"/>
      <dgm:spPr>
        <a:solidFill>
          <a:schemeClr val="accent6"/>
        </a:solidFill>
      </dgm:spPr>
    </dgm:pt>
    <dgm:pt modelId="{B18DD0DA-E072-452D-8893-EC341D6C8A52}" type="pres">
      <dgm:prSet presAssocID="{D0865C6B-5938-4638-81D3-9E7718FA42B7}" presName="parTx" presStyleLbl="revTx" presStyleIdx="13" presStyleCnt="14"/>
      <dgm:spPr/>
      <dgm:t>
        <a:bodyPr/>
        <a:lstStyle/>
        <a:p>
          <a:endParaRPr lang="ru-RU"/>
        </a:p>
      </dgm:t>
    </dgm:pt>
    <dgm:pt modelId="{94D957E6-F64D-4129-BF44-AC4079D7E912}" type="pres">
      <dgm:prSet presAssocID="{D0865C6B-5938-4638-81D3-9E7718FA42B7}" presName="bSpace" presStyleCnt="0"/>
      <dgm:spPr/>
    </dgm:pt>
    <dgm:pt modelId="{09021E90-3BD6-4AE7-A55C-9204175779DE}" type="pres">
      <dgm:prSet presAssocID="{D0865C6B-5938-4638-81D3-9E7718FA42B7}" presName="parBackupNorm" presStyleCnt="0"/>
      <dgm:spPr/>
    </dgm:pt>
    <dgm:pt modelId="{7293D8A7-7BD5-4E9D-9946-8064CC5C22E9}" type="pres">
      <dgm:prSet presAssocID="{84FE5710-8B65-40CD-A0A4-DFC871A81810}" presName="parSpace" presStyleCnt="0"/>
      <dgm:spPr/>
    </dgm:pt>
  </dgm:ptLst>
  <dgm:cxnLst>
    <dgm:cxn modelId="{0EE3DBD8-9864-4167-97A3-0A3E3C3BC859}" srcId="{4EF283A5-8CF2-42E3-B3FE-F19ECD19AFF7}" destId="{F1322E97-25EF-44F1-A057-91B8F0581991}" srcOrd="0" destOrd="0" parTransId="{EAD857B2-6F54-4EFC-9BC7-03477AADB151}" sibTransId="{8491BFBB-F10F-4905-8755-00491EBA1690}"/>
    <dgm:cxn modelId="{88F7421A-F1F2-4A85-8952-67FE85C5ECAC}" srcId="{D2EC68D4-F9FF-4D7E-BE73-BE10A76D969F}" destId="{0FCB1500-24DB-4F53-99F6-34C77475D96A}" srcOrd="1" destOrd="0" parTransId="{4A00A6B4-E48D-4D10-95B9-5B6A8C95DF83}" sibTransId="{2DFF2B60-63D6-48FB-9ACB-D996755D8BDF}"/>
    <dgm:cxn modelId="{37DF16A0-A7DC-4407-B22F-42B2508F1EB3}" type="presOf" srcId="{D2EC68D4-F9FF-4D7E-BE73-BE10A76D969F}" destId="{036B248C-3662-4BC7-A251-7A3A58CF1769}" srcOrd="0" destOrd="0" presId="urn:microsoft.com/office/officeart/2008/layout/CircleAccentTimeline"/>
    <dgm:cxn modelId="{4717DB54-589A-4A83-8E4D-28EB89D23164}" type="presOf" srcId="{52A00267-5AB5-4A02-BAD9-EC131AD99D42}" destId="{C79032DA-F17F-482D-90DC-1BBB0E0E8DA9}" srcOrd="0" destOrd="0" presId="urn:microsoft.com/office/officeart/2008/layout/CircleAccentTimeline"/>
    <dgm:cxn modelId="{86DCB577-598B-43FA-A7F2-2C27BCE7514F}" type="presOf" srcId="{BEEF3947-4999-4473-B333-547578C0EC87}" destId="{4D5DBFEC-A6D1-4C91-B435-D38462C619C7}" srcOrd="0" destOrd="0" presId="urn:microsoft.com/office/officeart/2008/layout/CircleAccentTimeline"/>
    <dgm:cxn modelId="{3BE21773-4320-4C12-AB2F-3B0CEC8BD541}" type="presOf" srcId="{4EF283A5-8CF2-42E3-B3FE-F19ECD19AFF7}" destId="{5383C136-64EB-45F6-86E8-04A9514B8D5F}" srcOrd="0" destOrd="0" presId="urn:microsoft.com/office/officeart/2008/layout/CircleAccentTimeline"/>
    <dgm:cxn modelId="{9A05BD1F-E579-418A-A415-D49B75407316}" type="presOf" srcId="{D0865C6B-5938-4638-81D3-9E7718FA42B7}" destId="{B18DD0DA-E072-452D-8893-EC341D6C8A52}" srcOrd="0" destOrd="0" presId="urn:microsoft.com/office/officeart/2008/layout/CircleAccentTimeline"/>
    <dgm:cxn modelId="{C99EAA0A-C442-4A0C-BF66-0CA53DBE2816}" type="presOf" srcId="{0FCB1500-24DB-4F53-99F6-34C77475D96A}" destId="{C4F93796-E620-436F-88C2-8FC3946E5C00}" srcOrd="0" destOrd="0" presId="urn:microsoft.com/office/officeart/2008/layout/CircleAccentTimeline"/>
    <dgm:cxn modelId="{4256066B-4984-4A58-87AF-8FF1F1C62847}" type="presOf" srcId="{937C02D3-CEDA-4ED3-B66C-5C1ADF5CAE70}" destId="{DD0A8061-E0C1-42AC-A7E2-0867B9677B50}" srcOrd="0" destOrd="0" presId="urn:microsoft.com/office/officeart/2008/layout/CircleAccentTimeline"/>
    <dgm:cxn modelId="{5CEEB705-32CE-4DBA-988B-1A6044AF182E}" type="presOf" srcId="{F1322E97-25EF-44F1-A057-91B8F0581991}" destId="{A204CDC8-F7AF-48D5-BF2B-2C4ABFFD6DD6}" srcOrd="0" destOrd="0" presId="urn:microsoft.com/office/officeart/2008/layout/CircleAccentTimeline"/>
    <dgm:cxn modelId="{138592AE-C740-4503-861C-EF07C0955F84}" type="presOf" srcId="{82234932-2864-4387-BB77-1DF198549E45}" destId="{0EB8FD2E-1E41-4462-9321-25790F655680}" srcOrd="0" destOrd="0" presId="urn:microsoft.com/office/officeart/2008/layout/CircleAccentTimeline"/>
    <dgm:cxn modelId="{AC816377-4BB0-4617-B6D9-01A60D2BB528}" srcId="{82234932-2864-4387-BB77-1DF198549E45}" destId="{52A00267-5AB5-4A02-BAD9-EC131AD99D42}" srcOrd="0" destOrd="0" parTransId="{0239D38E-F534-4E94-A740-93F8F63BC764}" sibTransId="{C6B4D7BE-A2C6-413B-AED9-0B9D67F36D68}"/>
    <dgm:cxn modelId="{054865C1-790C-4CCE-BFAC-120B2F1EF618}" srcId="{BEEF3947-4999-4473-B333-547578C0EC87}" destId="{D2EC68D4-F9FF-4D7E-BE73-BE10A76D969F}" srcOrd="0" destOrd="0" parTransId="{4E88373E-B391-46FF-8529-F2775FF96D14}" sibTransId="{069E2A6F-2216-4D71-9B9F-4E1A4CE0B4E2}"/>
    <dgm:cxn modelId="{280A43D1-CEB8-4764-BFA3-98BB5C043BFF}" srcId="{BEEF3947-4999-4473-B333-547578C0EC87}" destId="{D0865C6B-5938-4638-81D3-9E7718FA42B7}" srcOrd="3" destOrd="0" parTransId="{9F8522E6-3632-4206-B16D-7677CB5C70AA}" sibTransId="{84FE5710-8B65-40CD-A0A4-DFC871A81810}"/>
    <dgm:cxn modelId="{7068FC83-2A5F-434A-9A2B-275AF5DAED82}" srcId="{BEEF3947-4999-4473-B333-547578C0EC87}" destId="{4EF283A5-8CF2-42E3-B3FE-F19ECD19AFF7}" srcOrd="2" destOrd="0" parTransId="{F661E951-C256-43EF-AE41-1C95BF45F444}" sibTransId="{D3438801-1FEC-415F-A8E3-19767B7C1C23}"/>
    <dgm:cxn modelId="{629B8ADE-328E-4C6E-82FB-659187D18C4F}" srcId="{D2EC68D4-F9FF-4D7E-BE73-BE10A76D969F}" destId="{EA38BDF1-D2F0-47D6-81D1-9420A29BB261}" srcOrd="0" destOrd="0" parTransId="{8D953A00-E876-416A-9AB9-57CD424EB10E}" sibTransId="{D565EABE-42AC-487C-8D6F-E0EE4FFA2D83}"/>
    <dgm:cxn modelId="{B6B7B435-D9E7-472D-A6C3-1831DAB73211}" srcId="{BEEF3947-4999-4473-B333-547578C0EC87}" destId="{82234932-2864-4387-BB77-1DF198549E45}" srcOrd="1" destOrd="0" parTransId="{8BC02E79-E422-4BDC-AA80-DD4E9203882D}" sibTransId="{C047CB24-2FA7-4326-A86B-EF8419B38FD3}"/>
    <dgm:cxn modelId="{BA97A15F-929C-4A9E-966B-FFBBDEA7216F}" srcId="{D2EC68D4-F9FF-4D7E-BE73-BE10A76D969F}" destId="{937C02D3-CEDA-4ED3-B66C-5C1ADF5CAE70}" srcOrd="2" destOrd="0" parTransId="{72FE1692-9596-4300-A2A2-F270278E3E0E}" sibTransId="{2FEECF8C-9559-4550-8D3E-4E83273CB981}"/>
    <dgm:cxn modelId="{16016DAF-F098-4678-80A5-E40B585F02FC}" type="presOf" srcId="{EA38BDF1-D2F0-47D6-81D1-9420A29BB261}" destId="{893A57FE-F739-4A2C-9686-CE2D2A4A5362}" srcOrd="0" destOrd="0" presId="urn:microsoft.com/office/officeart/2008/layout/CircleAccentTimeline"/>
    <dgm:cxn modelId="{C268429B-9FAB-4E5E-9633-F7551B4B9CBF}" type="presParOf" srcId="{4D5DBFEC-A6D1-4C91-B435-D38462C619C7}" destId="{5B74951C-EDCD-44D9-8FEB-65CBEBBBE8CF}" srcOrd="0" destOrd="0" presId="urn:microsoft.com/office/officeart/2008/layout/CircleAccentTimeline"/>
    <dgm:cxn modelId="{F414252F-984D-4626-95BF-4E4A029E2747}" type="presParOf" srcId="{5B74951C-EDCD-44D9-8FEB-65CBEBBBE8CF}" destId="{086E1204-8939-4919-82C4-3776373417E7}" srcOrd="0" destOrd="0" presId="urn:microsoft.com/office/officeart/2008/layout/CircleAccentTimeline"/>
    <dgm:cxn modelId="{F982A9F0-DEFD-4E3B-96B4-87D0400CB79F}" type="presParOf" srcId="{5B74951C-EDCD-44D9-8FEB-65CBEBBBE8CF}" destId="{036B248C-3662-4BC7-A251-7A3A58CF1769}" srcOrd="1" destOrd="0" presId="urn:microsoft.com/office/officeart/2008/layout/CircleAccentTimeline"/>
    <dgm:cxn modelId="{5BB0FC91-E3E2-4C19-8BA1-1330014C76FF}" type="presParOf" srcId="{5B74951C-EDCD-44D9-8FEB-65CBEBBBE8CF}" destId="{DA63BA8A-C9CB-422F-94C1-A23A3450F30C}" srcOrd="2" destOrd="0" presId="urn:microsoft.com/office/officeart/2008/layout/CircleAccentTimeline"/>
    <dgm:cxn modelId="{D379FB65-D097-433F-B5B7-C40A30884B4E}" type="presParOf" srcId="{4D5DBFEC-A6D1-4C91-B435-D38462C619C7}" destId="{2F7B4AC6-FC87-43AD-B5E3-6A16174778DB}" srcOrd="1" destOrd="0" presId="urn:microsoft.com/office/officeart/2008/layout/CircleAccentTimeline"/>
    <dgm:cxn modelId="{9D856967-1C72-4066-8934-32D27B34BED1}" type="presParOf" srcId="{4D5DBFEC-A6D1-4C91-B435-D38462C619C7}" destId="{86FFA4B4-30B6-4B31-823C-E97D5DA6992E}" srcOrd="2" destOrd="0" presId="urn:microsoft.com/office/officeart/2008/layout/CircleAccentTimeline"/>
    <dgm:cxn modelId="{A47845A4-DC2C-46C7-930F-1FB815B10921}" type="presParOf" srcId="{4D5DBFEC-A6D1-4C91-B435-D38462C619C7}" destId="{1AA98C62-C4B4-4CE7-8408-357FB6381510}" srcOrd="3" destOrd="0" presId="urn:microsoft.com/office/officeart/2008/layout/CircleAccentTimeline"/>
    <dgm:cxn modelId="{6CF6D3B3-41D9-40CC-B000-C924E89695B1}" type="presParOf" srcId="{4D5DBFEC-A6D1-4C91-B435-D38462C619C7}" destId="{D12EA8D8-846B-4334-81E8-DCD12E77B11E}" srcOrd="4" destOrd="0" presId="urn:microsoft.com/office/officeart/2008/layout/CircleAccentTimeline"/>
    <dgm:cxn modelId="{20E5CBA2-60AA-4D7C-8D0C-4B36CA279F8D}" type="presParOf" srcId="{D12EA8D8-846B-4334-81E8-DCD12E77B11E}" destId="{E1FE8A62-1F7A-4691-A7D6-C00A0338F0F1}" srcOrd="0" destOrd="0" presId="urn:microsoft.com/office/officeart/2008/layout/CircleAccentTimeline"/>
    <dgm:cxn modelId="{976A38B7-BF9E-476B-908D-4277BE44AD87}" type="presParOf" srcId="{D12EA8D8-846B-4334-81E8-DCD12E77B11E}" destId="{893A57FE-F739-4A2C-9686-CE2D2A4A5362}" srcOrd="1" destOrd="0" presId="urn:microsoft.com/office/officeart/2008/layout/CircleAccentTimeline"/>
    <dgm:cxn modelId="{8CE45EEB-0E62-4106-9ED9-99FD0594BF7B}" type="presParOf" srcId="{D12EA8D8-846B-4334-81E8-DCD12E77B11E}" destId="{36C85606-9470-4E75-A4D2-7A16928CF9C8}" srcOrd="2" destOrd="0" presId="urn:microsoft.com/office/officeart/2008/layout/CircleAccentTimeline"/>
    <dgm:cxn modelId="{F79D1B48-B39B-4C47-A47C-95130BAF6DF3}" type="presParOf" srcId="{4D5DBFEC-A6D1-4C91-B435-D38462C619C7}" destId="{8306B482-A66F-40AA-A5E1-C007DB512E65}" srcOrd="5" destOrd="0" presId="urn:microsoft.com/office/officeart/2008/layout/CircleAccentTimeline"/>
    <dgm:cxn modelId="{1AB46D59-448C-4B7A-BEC4-52A57ECC638C}" type="presParOf" srcId="{4D5DBFEC-A6D1-4C91-B435-D38462C619C7}" destId="{8A8BDDFD-893A-4E80-9A97-0A36589D5BA5}" srcOrd="6" destOrd="0" presId="urn:microsoft.com/office/officeart/2008/layout/CircleAccentTimeline"/>
    <dgm:cxn modelId="{1D9DFD6C-A483-471E-B85A-F34D2046C5DD}" type="presParOf" srcId="{4D5DBFEC-A6D1-4C91-B435-D38462C619C7}" destId="{504EE4EE-2782-49BB-A344-F11ABD64AB35}" srcOrd="7" destOrd="0" presId="urn:microsoft.com/office/officeart/2008/layout/CircleAccentTimeline"/>
    <dgm:cxn modelId="{F001B1EC-8EAE-4AB5-8E78-6728CE70C125}" type="presParOf" srcId="{4D5DBFEC-A6D1-4C91-B435-D38462C619C7}" destId="{7C8469C5-C1E8-4660-8E73-1BECC218A85B}" srcOrd="8" destOrd="0" presId="urn:microsoft.com/office/officeart/2008/layout/CircleAccentTimeline"/>
    <dgm:cxn modelId="{A482CD7F-FE59-409D-925D-594FCBD57A52}" type="presParOf" srcId="{7C8469C5-C1E8-4660-8E73-1BECC218A85B}" destId="{E0D11030-E8A5-4347-9AEC-EA69DBB03624}" srcOrd="0" destOrd="0" presId="urn:microsoft.com/office/officeart/2008/layout/CircleAccentTimeline"/>
    <dgm:cxn modelId="{9E7E7DF5-20FB-4F9D-A716-F664A527BB10}" type="presParOf" srcId="{7C8469C5-C1E8-4660-8E73-1BECC218A85B}" destId="{C4F93796-E620-436F-88C2-8FC3946E5C00}" srcOrd="1" destOrd="0" presId="urn:microsoft.com/office/officeart/2008/layout/CircleAccentTimeline"/>
    <dgm:cxn modelId="{1F45545D-0147-4CD5-876C-C00FF3E3FF99}" type="presParOf" srcId="{7C8469C5-C1E8-4660-8E73-1BECC218A85B}" destId="{FECBC75A-A29E-42B2-B8C4-6F4F4B667EB5}" srcOrd="2" destOrd="0" presId="urn:microsoft.com/office/officeart/2008/layout/CircleAccentTimeline"/>
    <dgm:cxn modelId="{0B517290-6D74-46D0-B60C-C74596A2DCDD}" type="presParOf" srcId="{4D5DBFEC-A6D1-4C91-B435-D38462C619C7}" destId="{07D855E1-3295-4C37-83F6-2650A14DB0F3}" srcOrd="9" destOrd="0" presId="urn:microsoft.com/office/officeart/2008/layout/CircleAccentTimeline"/>
    <dgm:cxn modelId="{9DA2573F-D0EB-4675-B9FE-9F3D393CF005}" type="presParOf" srcId="{4D5DBFEC-A6D1-4C91-B435-D38462C619C7}" destId="{5A4D74C3-E60E-4B99-B0FD-89B7F33EFF59}" srcOrd="10" destOrd="0" presId="urn:microsoft.com/office/officeart/2008/layout/CircleAccentTimeline"/>
    <dgm:cxn modelId="{FB961A56-BCC8-4ABF-A528-7E382760DC89}" type="presParOf" srcId="{4D5DBFEC-A6D1-4C91-B435-D38462C619C7}" destId="{05F149AF-09DE-4AF8-AE29-7642146845CB}" srcOrd="11" destOrd="0" presId="urn:microsoft.com/office/officeart/2008/layout/CircleAccentTimeline"/>
    <dgm:cxn modelId="{9D1098D7-6B53-4590-92C4-0FA617E28666}" type="presParOf" srcId="{4D5DBFEC-A6D1-4C91-B435-D38462C619C7}" destId="{ABEFCE06-8D40-4A9A-A78A-F654A7B0DDF4}" srcOrd="12" destOrd="0" presId="urn:microsoft.com/office/officeart/2008/layout/CircleAccentTimeline"/>
    <dgm:cxn modelId="{CF43660B-3325-44F9-A924-5AD6805FDC68}" type="presParOf" srcId="{ABEFCE06-8D40-4A9A-A78A-F654A7B0DDF4}" destId="{A3FC839F-203B-457D-8037-EA73DEDBA162}" srcOrd="0" destOrd="0" presId="urn:microsoft.com/office/officeart/2008/layout/CircleAccentTimeline"/>
    <dgm:cxn modelId="{BCC0EEC4-AC7C-4135-B983-A8BA8FFE593C}" type="presParOf" srcId="{ABEFCE06-8D40-4A9A-A78A-F654A7B0DDF4}" destId="{DD0A8061-E0C1-42AC-A7E2-0867B9677B50}" srcOrd="1" destOrd="0" presId="urn:microsoft.com/office/officeart/2008/layout/CircleAccentTimeline"/>
    <dgm:cxn modelId="{B4C29991-D565-4C43-B5A3-534595F2196A}" type="presParOf" srcId="{ABEFCE06-8D40-4A9A-A78A-F654A7B0DDF4}" destId="{7ACA9716-3BE2-4441-9363-62AB7B91CB9F}" srcOrd="2" destOrd="0" presId="urn:microsoft.com/office/officeart/2008/layout/CircleAccentTimeline"/>
    <dgm:cxn modelId="{5DDD5A8B-9689-43A9-9F5E-E2D9BC0E4497}" type="presParOf" srcId="{4D5DBFEC-A6D1-4C91-B435-D38462C619C7}" destId="{72BFD94A-15FF-4F69-BA30-9B90DA2DE806}" srcOrd="13" destOrd="0" presId="urn:microsoft.com/office/officeart/2008/layout/CircleAccentTimeline"/>
    <dgm:cxn modelId="{BE1B51A0-097B-4C5F-BCBC-6A0732DB87CD}" type="presParOf" srcId="{4D5DBFEC-A6D1-4C91-B435-D38462C619C7}" destId="{AB51DCE3-B830-4EBA-A0E0-8F4E966BDF6D}" srcOrd="14" destOrd="0" presId="urn:microsoft.com/office/officeart/2008/layout/CircleAccentTimeline"/>
    <dgm:cxn modelId="{E6F7E435-46D9-4A36-93B4-2667EC47BBCB}" type="presParOf" srcId="{4D5DBFEC-A6D1-4C91-B435-D38462C619C7}" destId="{82572446-4335-4F80-BBB0-9E060CAEE9F6}" srcOrd="15" destOrd="0" presId="urn:microsoft.com/office/officeart/2008/layout/CircleAccentTimeline"/>
    <dgm:cxn modelId="{60FC9124-5751-49DA-8238-3B85C6402214}" type="presParOf" srcId="{82572446-4335-4F80-BBB0-9E060CAEE9F6}" destId="{AFA6EDAB-8E2E-43C2-A019-650DEC8E6D1F}" srcOrd="0" destOrd="0" presId="urn:microsoft.com/office/officeart/2008/layout/CircleAccentTimeline"/>
    <dgm:cxn modelId="{DA988D62-751F-4F6D-8F5A-BDF24DCC22A2}" type="presParOf" srcId="{82572446-4335-4F80-BBB0-9E060CAEE9F6}" destId="{0EB8FD2E-1E41-4462-9321-25790F655680}" srcOrd="1" destOrd="0" presId="urn:microsoft.com/office/officeart/2008/layout/CircleAccentTimeline"/>
    <dgm:cxn modelId="{FEC7AF02-3E66-474C-8745-6C6A0B9FC078}" type="presParOf" srcId="{82572446-4335-4F80-BBB0-9E060CAEE9F6}" destId="{77425C51-0CE1-4D7F-91F5-BD0A75C4D51E}" srcOrd="2" destOrd="0" presId="urn:microsoft.com/office/officeart/2008/layout/CircleAccentTimeline"/>
    <dgm:cxn modelId="{D6C6E24D-758E-4057-91C2-A5463BE6B0A6}" type="presParOf" srcId="{4D5DBFEC-A6D1-4C91-B435-D38462C619C7}" destId="{7B326735-B36D-4AC4-A758-6D966D76FF38}" srcOrd="16" destOrd="0" presId="urn:microsoft.com/office/officeart/2008/layout/CircleAccentTimeline"/>
    <dgm:cxn modelId="{15958659-B9B5-4524-AACC-23E88A355D87}" type="presParOf" srcId="{4D5DBFEC-A6D1-4C91-B435-D38462C619C7}" destId="{A09CDCFE-F991-449C-A10B-DEFAECB18C6F}" srcOrd="17" destOrd="0" presId="urn:microsoft.com/office/officeart/2008/layout/CircleAccentTimeline"/>
    <dgm:cxn modelId="{1094E84E-231E-4F2D-9693-25EA43E7DF0F}" type="presParOf" srcId="{4D5DBFEC-A6D1-4C91-B435-D38462C619C7}" destId="{A3BF6FE2-0726-4F65-BE6B-FE705E64EC0C}" srcOrd="18" destOrd="0" presId="urn:microsoft.com/office/officeart/2008/layout/CircleAccentTimeline"/>
    <dgm:cxn modelId="{8432D6B8-185F-4EF1-A858-C39DF3E77EAB}" type="presParOf" srcId="{4D5DBFEC-A6D1-4C91-B435-D38462C619C7}" destId="{78BF5EA5-FEC2-4802-B572-170CE9A9BBB2}" srcOrd="19" destOrd="0" presId="urn:microsoft.com/office/officeart/2008/layout/CircleAccentTimeline"/>
    <dgm:cxn modelId="{1306C7C7-8492-4312-A016-E00BBA94CFF8}" type="presParOf" srcId="{78BF5EA5-FEC2-4802-B572-170CE9A9BBB2}" destId="{03F71F44-AF7C-4D7B-9A73-11B62464425D}" srcOrd="0" destOrd="0" presId="urn:microsoft.com/office/officeart/2008/layout/CircleAccentTimeline"/>
    <dgm:cxn modelId="{14554C48-A775-474C-AB9C-5791E851FB44}" type="presParOf" srcId="{78BF5EA5-FEC2-4802-B572-170CE9A9BBB2}" destId="{C79032DA-F17F-482D-90DC-1BBB0E0E8DA9}" srcOrd="1" destOrd="0" presId="urn:microsoft.com/office/officeart/2008/layout/CircleAccentTimeline"/>
    <dgm:cxn modelId="{0A41EF08-DB32-49B6-99E0-93EDBF73A389}" type="presParOf" srcId="{78BF5EA5-FEC2-4802-B572-170CE9A9BBB2}" destId="{286312EE-E18E-48C8-BD15-64DEEFADAF02}" srcOrd="2" destOrd="0" presId="urn:microsoft.com/office/officeart/2008/layout/CircleAccentTimeline"/>
    <dgm:cxn modelId="{F4DEED62-ABBC-4B8A-8151-12BCFE62C120}" type="presParOf" srcId="{4D5DBFEC-A6D1-4C91-B435-D38462C619C7}" destId="{85FCC1BE-7181-4375-9288-B63BB0ED8EF1}" srcOrd="20" destOrd="0" presId="urn:microsoft.com/office/officeart/2008/layout/CircleAccentTimeline"/>
    <dgm:cxn modelId="{69918021-F802-484B-8F8E-422CE6CDD18D}" type="presParOf" srcId="{4D5DBFEC-A6D1-4C91-B435-D38462C619C7}" destId="{ED61F620-22D5-4ACD-BE33-4341937B334B}" srcOrd="21" destOrd="0" presId="urn:microsoft.com/office/officeart/2008/layout/CircleAccentTimeline"/>
    <dgm:cxn modelId="{447A0495-3279-4723-AB6C-037B29C5B238}" type="presParOf" srcId="{4D5DBFEC-A6D1-4C91-B435-D38462C619C7}" destId="{07C48FCD-38A3-4D33-9F06-E441657F5411}" srcOrd="22" destOrd="0" presId="urn:microsoft.com/office/officeart/2008/layout/CircleAccentTimeline"/>
    <dgm:cxn modelId="{3DD9664F-DF4D-458E-A5F9-70F79092F541}" type="presParOf" srcId="{07C48FCD-38A3-4D33-9F06-E441657F5411}" destId="{6B92F3A7-CA4E-4C0F-BB11-3FF99726A252}" srcOrd="0" destOrd="0" presId="urn:microsoft.com/office/officeart/2008/layout/CircleAccentTimeline"/>
    <dgm:cxn modelId="{9910C5DC-BA36-4A98-92B3-5E8D8CFCB463}" type="presParOf" srcId="{07C48FCD-38A3-4D33-9F06-E441657F5411}" destId="{5383C136-64EB-45F6-86E8-04A9514B8D5F}" srcOrd="1" destOrd="0" presId="urn:microsoft.com/office/officeart/2008/layout/CircleAccentTimeline"/>
    <dgm:cxn modelId="{63A3A699-23DB-41B2-B80F-6ED96BADC732}" type="presParOf" srcId="{07C48FCD-38A3-4D33-9F06-E441657F5411}" destId="{DBE41715-069B-45FA-8A56-49C861452C95}" srcOrd="2" destOrd="0" presId="urn:microsoft.com/office/officeart/2008/layout/CircleAccentTimeline"/>
    <dgm:cxn modelId="{A85EBB75-CCF2-44C5-B123-73343CB397CD}" type="presParOf" srcId="{4D5DBFEC-A6D1-4C91-B435-D38462C619C7}" destId="{6E642B86-C2B4-4595-B1CE-CF5D3A15D57B}" srcOrd="23" destOrd="0" presId="urn:microsoft.com/office/officeart/2008/layout/CircleAccentTimeline"/>
    <dgm:cxn modelId="{371C44AA-54D5-4197-8822-00419C73382A}" type="presParOf" srcId="{4D5DBFEC-A6D1-4C91-B435-D38462C619C7}" destId="{D3A07338-EA2C-4333-8A0E-741015ADA4E9}" srcOrd="24" destOrd="0" presId="urn:microsoft.com/office/officeart/2008/layout/CircleAccentTimeline"/>
    <dgm:cxn modelId="{0CE0F40B-3620-471C-854B-B4441693290C}" type="presParOf" srcId="{4D5DBFEC-A6D1-4C91-B435-D38462C619C7}" destId="{8AE6CBEA-B1F9-4287-849C-1721884F52FA}" srcOrd="25" destOrd="0" presId="urn:microsoft.com/office/officeart/2008/layout/CircleAccentTimeline"/>
    <dgm:cxn modelId="{0133E9C3-B7F9-459D-9C1B-FB0837C4102A}" type="presParOf" srcId="{4D5DBFEC-A6D1-4C91-B435-D38462C619C7}" destId="{A3F017AD-B02C-4611-BB48-F8545593D2C5}" srcOrd="26" destOrd="0" presId="urn:microsoft.com/office/officeart/2008/layout/CircleAccentTimeline"/>
    <dgm:cxn modelId="{1DC01F07-CB80-4B95-BCE7-0131BE5A7464}" type="presParOf" srcId="{A3F017AD-B02C-4611-BB48-F8545593D2C5}" destId="{F8A17445-E10B-433A-A88E-853724065E19}" srcOrd="0" destOrd="0" presId="urn:microsoft.com/office/officeart/2008/layout/CircleAccentTimeline"/>
    <dgm:cxn modelId="{F2933E4D-9C3B-4A78-ACAA-BCF6A42EBA44}" type="presParOf" srcId="{A3F017AD-B02C-4611-BB48-F8545593D2C5}" destId="{A204CDC8-F7AF-48D5-BF2B-2C4ABFFD6DD6}" srcOrd="1" destOrd="0" presId="urn:microsoft.com/office/officeart/2008/layout/CircleAccentTimeline"/>
    <dgm:cxn modelId="{16237039-7345-4E60-A3DC-BC765972762F}" type="presParOf" srcId="{A3F017AD-B02C-4611-BB48-F8545593D2C5}" destId="{AABC8E92-D722-4DEC-91A6-FCF42E4FCFDD}" srcOrd="2" destOrd="0" presId="urn:microsoft.com/office/officeart/2008/layout/CircleAccentTimeline"/>
    <dgm:cxn modelId="{A1B59ABD-62A0-4667-9B4A-BD23D3E779F4}" type="presParOf" srcId="{4D5DBFEC-A6D1-4C91-B435-D38462C619C7}" destId="{669E251A-53E6-4811-8959-773D33470773}" srcOrd="27" destOrd="0" presId="urn:microsoft.com/office/officeart/2008/layout/CircleAccentTimeline"/>
    <dgm:cxn modelId="{79E9B945-25F6-4E64-8021-C3EE34FFE07F}" type="presParOf" srcId="{4D5DBFEC-A6D1-4C91-B435-D38462C619C7}" destId="{9ACD4E86-0058-48EF-82ED-30ED3F0CF86C}" srcOrd="28" destOrd="0" presId="urn:microsoft.com/office/officeart/2008/layout/CircleAccentTimeline"/>
    <dgm:cxn modelId="{27DB01F1-6542-44EF-9983-C1803DFBFC93}" type="presParOf" srcId="{4D5DBFEC-A6D1-4C91-B435-D38462C619C7}" destId="{E8DC7354-8D9B-43F8-A7AC-EC4758353DC9}" srcOrd="29" destOrd="0" presId="urn:microsoft.com/office/officeart/2008/layout/CircleAccentTimeline"/>
    <dgm:cxn modelId="{354C7CE7-2242-41FD-A11E-1FB33F939901}" type="presParOf" srcId="{E8DC7354-8D9B-43F8-A7AC-EC4758353DC9}" destId="{7830AF8F-A881-4581-AC2A-06FEE546E3DC}" srcOrd="0" destOrd="0" presId="urn:microsoft.com/office/officeart/2008/layout/CircleAccentTimeline"/>
    <dgm:cxn modelId="{9483F63C-4AF7-4046-BB01-30DE78F6E5D3}" type="presParOf" srcId="{E8DC7354-8D9B-43F8-A7AC-EC4758353DC9}" destId="{B18DD0DA-E072-452D-8893-EC341D6C8A52}" srcOrd="1" destOrd="0" presId="urn:microsoft.com/office/officeart/2008/layout/CircleAccentTimeline"/>
    <dgm:cxn modelId="{47EE03D0-F196-4AD6-913E-1ABCDF4A7DBC}" type="presParOf" srcId="{E8DC7354-8D9B-43F8-A7AC-EC4758353DC9}" destId="{94D957E6-F64D-4129-BF44-AC4079D7E912}" srcOrd="2" destOrd="0" presId="urn:microsoft.com/office/officeart/2008/layout/CircleAccentTimeline"/>
    <dgm:cxn modelId="{39AD2AD4-D166-40AC-A3E0-16A5C2496928}" type="presParOf" srcId="{4D5DBFEC-A6D1-4C91-B435-D38462C619C7}" destId="{09021E90-3BD6-4AE7-A55C-9204175779DE}" srcOrd="30" destOrd="0" presId="urn:microsoft.com/office/officeart/2008/layout/CircleAccentTimeline"/>
    <dgm:cxn modelId="{198BFF89-667A-48AE-8EA7-7F5057851416}" type="presParOf" srcId="{4D5DBFEC-A6D1-4C91-B435-D38462C619C7}" destId="{7293D8A7-7BD5-4E9D-9946-8064CC5C22E9}" srcOrd="31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0F649-A8DF-4C70-A256-FE9696BC0720}">
      <dsp:nvSpPr>
        <dsp:cNvPr id="0" name=""/>
        <dsp:cNvSpPr/>
      </dsp:nvSpPr>
      <dsp:spPr>
        <a:xfrm>
          <a:off x="6492874" y="1069"/>
          <a:ext cx="3270249" cy="3270249"/>
        </a:xfrm>
        <a:prstGeom prst="ellipse">
          <a:avLst/>
        </a:prstGeom>
        <a:solidFill>
          <a:srgbClr val="4BC1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latin typeface="Fira Sans Medium" panose="020B0603050000020004" pitchFamily="34" charset="0"/>
              <a:ea typeface="Fira Sans Medium" panose="020B0603050000020004" pitchFamily="34" charset="0"/>
            </a:rPr>
            <a:t>Step 01</a:t>
          </a:r>
          <a:endParaRPr lang="ru-RU" sz="4800" kern="1200" dirty="0">
            <a:latin typeface="Fira Sans Medium" panose="020B0603050000020004" pitchFamily="34" charset="0"/>
            <a:ea typeface="Fira Sans Medium" panose="020B0603050000020004" pitchFamily="34" charset="0"/>
          </a:endParaRPr>
        </a:p>
      </dsp:txBody>
      <dsp:txXfrm>
        <a:off x="6971791" y="479986"/>
        <a:ext cx="2312415" cy="2312415"/>
      </dsp:txXfrm>
    </dsp:sp>
    <dsp:sp modelId="{C32D454F-2944-448D-B87E-DA0BCA870F3A}">
      <dsp:nvSpPr>
        <dsp:cNvPr id="0" name=""/>
        <dsp:cNvSpPr/>
      </dsp:nvSpPr>
      <dsp:spPr>
        <a:xfrm rot="2160000">
          <a:off x="9660468" y="2514605"/>
          <a:ext cx="872246" cy="1103709"/>
        </a:xfrm>
        <a:prstGeom prst="rightArrow">
          <a:avLst>
            <a:gd name="adj1" fmla="val 60000"/>
            <a:gd name="adj2" fmla="val 50000"/>
          </a:avLst>
        </a:prstGeom>
        <a:solidFill>
          <a:srgbClr val="91B3C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0" kern="1200"/>
        </a:p>
      </dsp:txBody>
      <dsp:txXfrm>
        <a:off x="9685456" y="2658443"/>
        <a:ext cx="610572" cy="662225"/>
      </dsp:txXfrm>
    </dsp:sp>
    <dsp:sp modelId="{0123B047-9352-4DE3-ABEF-83C1EA09E455}">
      <dsp:nvSpPr>
        <dsp:cNvPr id="0" name=""/>
        <dsp:cNvSpPr/>
      </dsp:nvSpPr>
      <dsp:spPr>
        <a:xfrm>
          <a:off x="10470001" y="2890620"/>
          <a:ext cx="3270249" cy="3270249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latin typeface="Fira Sans Medium" panose="020B0603050000020004" pitchFamily="34" charset="0"/>
              <a:ea typeface="Fira Sans Medium" panose="020B0603050000020004" pitchFamily="34" charset="0"/>
            </a:rPr>
            <a:t>Step 02</a:t>
          </a:r>
          <a:endParaRPr lang="ru-RU" sz="4800" kern="1200" dirty="0"/>
        </a:p>
      </dsp:txBody>
      <dsp:txXfrm>
        <a:off x="10948918" y="3369537"/>
        <a:ext cx="2312415" cy="2312415"/>
      </dsp:txXfrm>
    </dsp:sp>
    <dsp:sp modelId="{EE856184-CB1A-4897-BA28-F3F613826CDF}">
      <dsp:nvSpPr>
        <dsp:cNvPr id="0" name=""/>
        <dsp:cNvSpPr/>
      </dsp:nvSpPr>
      <dsp:spPr>
        <a:xfrm rot="6480000">
          <a:off x="10917068" y="6288109"/>
          <a:ext cx="872246" cy="1103709"/>
        </a:xfrm>
        <a:prstGeom prst="rightArrow">
          <a:avLst>
            <a:gd name="adj1" fmla="val 60000"/>
            <a:gd name="adj2" fmla="val 50000"/>
          </a:avLst>
        </a:prstGeom>
        <a:solidFill>
          <a:srgbClr val="91B3C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0" kern="1200"/>
        </a:p>
      </dsp:txBody>
      <dsp:txXfrm rot="10800000">
        <a:off x="11088336" y="6384418"/>
        <a:ext cx="610572" cy="662225"/>
      </dsp:txXfrm>
    </dsp:sp>
    <dsp:sp modelId="{C60C1921-2CDF-4DE4-8215-C6F78ED19ED9}">
      <dsp:nvSpPr>
        <dsp:cNvPr id="0" name=""/>
        <dsp:cNvSpPr/>
      </dsp:nvSpPr>
      <dsp:spPr>
        <a:xfrm>
          <a:off x="8950874" y="7566013"/>
          <a:ext cx="3270249" cy="3270249"/>
        </a:xfrm>
        <a:prstGeom prst="ellipse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latin typeface="Fira Sans Medium" panose="020B0603050000020004" pitchFamily="34" charset="0"/>
              <a:ea typeface="Fira Sans Medium" panose="020B0603050000020004" pitchFamily="34" charset="0"/>
            </a:rPr>
            <a:t>Step 03</a:t>
          </a:r>
          <a:endParaRPr lang="ru-RU" sz="4800" kern="1200" dirty="0"/>
        </a:p>
      </dsp:txBody>
      <dsp:txXfrm>
        <a:off x="9429791" y="8044930"/>
        <a:ext cx="2312415" cy="2312415"/>
      </dsp:txXfrm>
    </dsp:sp>
    <dsp:sp modelId="{2CAE0259-3DEC-4D72-9168-CF0E7BF42C18}">
      <dsp:nvSpPr>
        <dsp:cNvPr id="0" name=""/>
        <dsp:cNvSpPr/>
      </dsp:nvSpPr>
      <dsp:spPr>
        <a:xfrm rot="10800000">
          <a:off x="7716562" y="8649284"/>
          <a:ext cx="872246" cy="1103709"/>
        </a:xfrm>
        <a:prstGeom prst="rightArrow">
          <a:avLst>
            <a:gd name="adj1" fmla="val 60000"/>
            <a:gd name="adj2" fmla="val 50000"/>
          </a:avLst>
        </a:prstGeom>
        <a:solidFill>
          <a:srgbClr val="91B3C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0" kern="1200"/>
        </a:p>
      </dsp:txBody>
      <dsp:txXfrm rot="10800000">
        <a:off x="7978236" y="8870026"/>
        <a:ext cx="610572" cy="662225"/>
      </dsp:txXfrm>
    </dsp:sp>
    <dsp:sp modelId="{973E5CC7-7B94-4E54-B19F-59709689A8A1}">
      <dsp:nvSpPr>
        <dsp:cNvPr id="0" name=""/>
        <dsp:cNvSpPr/>
      </dsp:nvSpPr>
      <dsp:spPr>
        <a:xfrm>
          <a:off x="4034875" y="7566013"/>
          <a:ext cx="3270249" cy="3270249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latin typeface="Fira Sans Medium" panose="020B0603050000020004" pitchFamily="34" charset="0"/>
              <a:ea typeface="Fira Sans Medium" panose="020B0603050000020004" pitchFamily="34" charset="0"/>
            </a:rPr>
            <a:t>Step 05</a:t>
          </a:r>
          <a:endParaRPr lang="ru-RU" sz="4800" kern="1200" dirty="0"/>
        </a:p>
      </dsp:txBody>
      <dsp:txXfrm>
        <a:off x="4513792" y="8044930"/>
        <a:ext cx="2312415" cy="2312415"/>
      </dsp:txXfrm>
    </dsp:sp>
    <dsp:sp modelId="{493AB5B8-C291-4CE8-8B67-13473E537F81}">
      <dsp:nvSpPr>
        <dsp:cNvPr id="0" name=""/>
        <dsp:cNvSpPr/>
      </dsp:nvSpPr>
      <dsp:spPr>
        <a:xfrm rot="15120000">
          <a:off x="4481941" y="6335065"/>
          <a:ext cx="872246" cy="1103709"/>
        </a:xfrm>
        <a:prstGeom prst="rightArrow">
          <a:avLst>
            <a:gd name="adj1" fmla="val 60000"/>
            <a:gd name="adj2" fmla="val 50000"/>
          </a:avLst>
        </a:prstGeom>
        <a:solidFill>
          <a:srgbClr val="91B3C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0" kern="1200"/>
        </a:p>
      </dsp:txBody>
      <dsp:txXfrm rot="10800000">
        <a:off x="4653209" y="6680240"/>
        <a:ext cx="610572" cy="662225"/>
      </dsp:txXfrm>
    </dsp:sp>
    <dsp:sp modelId="{968B6FED-A176-41F2-91CA-BA20B06FD4C7}">
      <dsp:nvSpPr>
        <dsp:cNvPr id="0" name=""/>
        <dsp:cNvSpPr/>
      </dsp:nvSpPr>
      <dsp:spPr>
        <a:xfrm>
          <a:off x="2515748" y="2890620"/>
          <a:ext cx="3270249" cy="3270249"/>
        </a:xfrm>
        <a:prstGeom prst="ellipse">
          <a:avLst/>
        </a:prstGeom>
        <a:solidFill>
          <a:srgbClr val="B73E5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latin typeface="Fira Sans Medium" panose="020B0603050000020004" pitchFamily="34" charset="0"/>
              <a:ea typeface="Fira Sans Medium" panose="020B0603050000020004" pitchFamily="34" charset="0"/>
            </a:rPr>
            <a:t>Step 06</a:t>
          </a:r>
          <a:endParaRPr lang="ru-RU" sz="4800" kern="1200" dirty="0"/>
        </a:p>
      </dsp:txBody>
      <dsp:txXfrm>
        <a:off x="2994665" y="3369537"/>
        <a:ext cx="2312415" cy="2312415"/>
      </dsp:txXfrm>
    </dsp:sp>
    <dsp:sp modelId="{DE236216-10D1-4FCF-94DA-1E2C75F62446}">
      <dsp:nvSpPr>
        <dsp:cNvPr id="0" name=""/>
        <dsp:cNvSpPr/>
      </dsp:nvSpPr>
      <dsp:spPr>
        <a:xfrm rot="19440000">
          <a:off x="5683341" y="2543625"/>
          <a:ext cx="872246" cy="1103709"/>
        </a:xfrm>
        <a:prstGeom prst="rightArrow">
          <a:avLst>
            <a:gd name="adj1" fmla="val 60000"/>
            <a:gd name="adj2" fmla="val 50000"/>
          </a:avLst>
        </a:prstGeom>
        <a:solidFill>
          <a:srgbClr val="91B3C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0" kern="1200"/>
        </a:p>
      </dsp:txBody>
      <dsp:txXfrm>
        <a:off x="5708329" y="2841271"/>
        <a:ext cx="610572" cy="6622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E1204-8939-4919-82C4-3776373417E7}">
      <dsp:nvSpPr>
        <dsp:cNvPr id="0" name=""/>
        <dsp:cNvSpPr/>
      </dsp:nvSpPr>
      <dsp:spPr>
        <a:xfrm>
          <a:off x="2568" y="4558981"/>
          <a:ext cx="2802762" cy="2802762"/>
        </a:xfrm>
        <a:prstGeom prst="donut">
          <a:avLst>
            <a:gd name="adj" fmla="val 20000"/>
          </a:avLst>
        </a:prstGeom>
        <a:solidFill>
          <a:srgbClr val="D5E2E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B248C-3662-4BC7-A251-7A3A58CF1769}">
      <dsp:nvSpPr>
        <dsp:cNvPr id="0" name=""/>
        <dsp:cNvSpPr/>
      </dsp:nvSpPr>
      <dsp:spPr>
        <a:xfrm rot="17700000">
          <a:off x="990135" y="2274157"/>
          <a:ext cx="3484145" cy="16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0" rIns="0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tx2">
                  <a:lumMod val="60000"/>
                  <a:lumOff val="4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rPr>
            <a:t>Initial Meeting</a:t>
          </a:r>
          <a:endParaRPr lang="ru-RU" sz="3200" kern="1200" dirty="0">
            <a:solidFill>
              <a:schemeClr val="tx2">
                <a:lumMod val="60000"/>
                <a:lumOff val="40000"/>
              </a:schemeClr>
            </a:solidFill>
            <a:latin typeface="Fira Sans" panose="020B0503050000020004" pitchFamily="34" charset="0"/>
            <a:ea typeface="Fira Sans" panose="020B0503050000020004" pitchFamily="34" charset="0"/>
          </a:endParaRPr>
        </a:p>
      </dsp:txBody>
      <dsp:txXfrm>
        <a:off x="990135" y="2274157"/>
        <a:ext cx="3484145" cy="1679088"/>
      </dsp:txXfrm>
    </dsp:sp>
    <dsp:sp modelId="{E1FE8A62-1F7A-4691-A7D6-C00A0338F0F1}">
      <dsp:nvSpPr>
        <dsp:cNvPr id="0" name=""/>
        <dsp:cNvSpPr/>
      </dsp:nvSpPr>
      <dsp:spPr>
        <a:xfrm>
          <a:off x="3016444" y="5232957"/>
          <a:ext cx="1454811" cy="1454811"/>
        </a:xfrm>
        <a:prstGeom prst="ellipse">
          <a:avLst/>
        </a:prstGeom>
        <a:solidFill>
          <a:srgbClr val="91B3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3A57FE-F739-4A2C-9686-CE2D2A4A5362}">
      <dsp:nvSpPr>
        <dsp:cNvPr id="0" name=""/>
        <dsp:cNvSpPr/>
      </dsp:nvSpPr>
      <dsp:spPr>
        <a:xfrm rot="17700000">
          <a:off x="1293419" y="7257824"/>
          <a:ext cx="3013949" cy="1453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0960" bIns="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2">
                  <a:lumMod val="60000"/>
                  <a:lumOff val="4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rPr>
            <a:t>Need </a:t>
          </a:r>
          <a:r>
            <a:rPr lang="en-US" sz="2400" kern="1200" dirty="0" err="1" smtClean="0">
              <a:solidFill>
                <a:schemeClr val="tx2">
                  <a:lumMod val="60000"/>
                  <a:lumOff val="4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rPr>
            <a:t>Assenment</a:t>
          </a:r>
          <a:r>
            <a:rPr lang="en-US" sz="2400" kern="1200" dirty="0" smtClean="0">
              <a:solidFill>
                <a:schemeClr val="tx2">
                  <a:lumMod val="60000"/>
                  <a:lumOff val="4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rPr>
            <a:t> feedback</a:t>
          </a:r>
          <a:endParaRPr lang="ru-RU" sz="2400" kern="1200" dirty="0">
            <a:solidFill>
              <a:schemeClr val="tx2">
                <a:lumMod val="60000"/>
                <a:lumOff val="40000"/>
              </a:schemeClr>
            </a:solidFill>
            <a:latin typeface="Fira Sans" panose="020B0503050000020004" pitchFamily="34" charset="0"/>
            <a:ea typeface="Fira Sans" panose="020B0503050000020004" pitchFamily="34" charset="0"/>
          </a:endParaRPr>
        </a:p>
      </dsp:txBody>
      <dsp:txXfrm>
        <a:off x="1293419" y="7257824"/>
        <a:ext cx="3013949" cy="1453213"/>
      </dsp:txXfrm>
    </dsp:sp>
    <dsp:sp modelId="{36C85606-9470-4E75-A4D2-7A16928CF9C8}">
      <dsp:nvSpPr>
        <dsp:cNvPr id="0" name=""/>
        <dsp:cNvSpPr/>
      </dsp:nvSpPr>
      <dsp:spPr>
        <a:xfrm rot="17700000">
          <a:off x="3180330" y="3209687"/>
          <a:ext cx="3013949" cy="1453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1030-E8A5-4347-9AEC-EA69DBB03624}">
      <dsp:nvSpPr>
        <dsp:cNvPr id="0" name=""/>
        <dsp:cNvSpPr/>
      </dsp:nvSpPr>
      <dsp:spPr>
        <a:xfrm>
          <a:off x="4682145" y="5232957"/>
          <a:ext cx="1454811" cy="1454811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93796-E620-436F-88C2-8FC3946E5C00}">
      <dsp:nvSpPr>
        <dsp:cNvPr id="0" name=""/>
        <dsp:cNvSpPr/>
      </dsp:nvSpPr>
      <dsp:spPr>
        <a:xfrm rot="17700000">
          <a:off x="2959121" y="7257824"/>
          <a:ext cx="3013949" cy="1453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0960" bIns="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2">
                  <a:lumMod val="60000"/>
                  <a:lumOff val="4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rPr>
            <a:t>Site Outline Review</a:t>
          </a:r>
          <a:endParaRPr lang="ru-RU" sz="2400" kern="1200" dirty="0">
            <a:solidFill>
              <a:schemeClr val="tx2">
                <a:lumMod val="60000"/>
                <a:lumOff val="40000"/>
              </a:schemeClr>
            </a:solidFill>
            <a:latin typeface="Fira Sans" panose="020B0503050000020004" pitchFamily="34" charset="0"/>
            <a:ea typeface="Fira Sans" panose="020B0503050000020004" pitchFamily="34" charset="0"/>
          </a:endParaRPr>
        </a:p>
      </dsp:txBody>
      <dsp:txXfrm>
        <a:off x="2959121" y="7257824"/>
        <a:ext cx="3013949" cy="1453213"/>
      </dsp:txXfrm>
    </dsp:sp>
    <dsp:sp modelId="{FECBC75A-A29E-42B2-B8C4-6F4F4B667EB5}">
      <dsp:nvSpPr>
        <dsp:cNvPr id="0" name=""/>
        <dsp:cNvSpPr/>
      </dsp:nvSpPr>
      <dsp:spPr>
        <a:xfrm rot="17700000">
          <a:off x="4846032" y="3209687"/>
          <a:ext cx="3013949" cy="1453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FC839F-203B-457D-8037-EA73DEDBA162}">
      <dsp:nvSpPr>
        <dsp:cNvPr id="0" name=""/>
        <dsp:cNvSpPr/>
      </dsp:nvSpPr>
      <dsp:spPr>
        <a:xfrm>
          <a:off x="6347847" y="5232957"/>
          <a:ext cx="1454811" cy="1454811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A8061-E0C1-42AC-A7E2-0867B9677B50}">
      <dsp:nvSpPr>
        <dsp:cNvPr id="0" name=""/>
        <dsp:cNvSpPr/>
      </dsp:nvSpPr>
      <dsp:spPr>
        <a:xfrm rot="17700000">
          <a:off x="4624822" y="7257824"/>
          <a:ext cx="3013949" cy="1453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0960" bIns="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2">
                  <a:lumMod val="60000"/>
                  <a:lumOff val="4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rPr>
            <a:t>Site Map Review</a:t>
          </a:r>
          <a:endParaRPr lang="ru-RU" sz="2400" kern="1200" dirty="0">
            <a:solidFill>
              <a:schemeClr val="tx2">
                <a:lumMod val="60000"/>
                <a:lumOff val="40000"/>
              </a:schemeClr>
            </a:solidFill>
            <a:latin typeface="Fira Sans" panose="020B0503050000020004" pitchFamily="34" charset="0"/>
            <a:ea typeface="Fira Sans" panose="020B0503050000020004" pitchFamily="34" charset="0"/>
          </a:endParaRPr>
        </a:p>
      </dsp:txBody>
      <dsp:txXfrm>
        <a:off x="4624822" y="7257824"/>
        <a:ext cx="3013949" cy="1453213"/>
      </dsp:txXfrm>
    </dsp:sp>
    <dsp:sp modelId="{7ACA9716-3BE2-4441-9363-62AB7B91CB9F}">
      <dsp:nvSpPr>
        <dsp:cNvPr id="0" name=""/>
        <dsp:cNvSpPr/>
      </dsp:nvSpPr>
      <dsp:spPr>
        <a:xfrm rot="17700000">
          <a:off x="6511733" y="3209687"/>
          <a:ext cx="3013949" cy="1453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A6EDAB-8E2E-43C2-A019-650DEC8E6D1F}">
      <dsp:nvSpPr>
        <dsp:cNvPr id="0" name=""/>
        <dsp:cNvSpPr/>
      </dsp:nvSpPr>
      <dsp:spPr>
        <a:xfrm>
          <a:off x="8013772" y="4558981"/>
          <a:ext cx="2802762" cy="2802762"/>
        </a:xfrm>
        <a:prstGeom prst="donut">
          <a:avLst>
            <a:gd name="adj" fmla="val 2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8FD2E-1E41-4462-9321-25790F655680}">
      <dsp:nvSpPr>
        <dsp:cNvPr id="0" name=""/>
        <dsp:cNvSpPr/>
      </dsp:nvSpPr>
      <dsp:spPr>
        <a:xfrm rot="17700000">
          <a:off x="9001339" y="2274157"/>
          <a:ext cx="3484145" cy="16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0" rIns="0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tx2">
                  <a:lumMod val="60000"/>
                  <a:lumOff val="4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rPr>
            <a:t>Wireframes Review</a:t>
          </a:r>
          <a:endParaRPr lang="ru-RU" sz="3200" kern="1200" dirty="0">
            <a:solidFill>
              <a:schemeClr val="tx2">
                <a:lumMod val="60000"/>
                <a:lumOff val="40000"/>
              </a:schemeClr>
            </a:solidFill>
            <a:latin typeface="Fira Sans" panose="020B0503050000020004" pitchFamily="34" charset="0"/>
            <a:ea typeface="Fira Sans" panose="020B0503050000020004" pitchFamily="34" charset="0"/>
          </a:endParaRPr>
        </a:p>
      </dsp:txBody>
      <dsp:txXfrm>
        <a:off x="9001339" y="2274157"/>
        <a:ext cx="3484145" cy="1679088"/>
      </dsp:txXfrm>
    </dsp:sp>
    <dsp:sp modelId="{03F71F44-AF7C-4D7B-9A73-11B62464425D}">
      <dsp:nvSpPr>
        <dsp:cNvPr id="0" name=""/>
        <dsp:cNvSpPr/>
      </dsp:nvSpPr>
      <dsp:spPr>
        <a:xfrm>
          <a:off x="11027648" y="5232957"/>
          <a:ext cx="1454811" cy="1454811"/>
        </a:xfrm>
        <a:prstGeom prst="ellipse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032DA-F17F-482D-90DC-1BBB0E0E8DA9}">
      <dsp:nvSpPr>
        <dsp:cNvPr id="0" name=""/>
        <dsp:cNvSpPr/>
      </dsp:nvSpPr>
      <dsp:spPr>
        <a:xfrm rot="17700000">
          <a:off x="9304623" y="7257824"/>
          <a:ext cx="3013949" cy="1453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0960" bIns="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2">
                  <a:lumMod val="60000"/>
                  <a:lumOff val="4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rPr>
            <a:t>Site content submission</a:t>
          </a:r>
          <a:endParaRPr lang="ru-RU" sz="2400" kern="1200" dirty="0">
            <a:solidFill>
              <a:schemeClr val="tx2">
                <a:lumMod val="60000"/>
                <a:lumOff val="40000"/>
              </a:schemeClr>
            </a:solidFill>
            <a:latin typeface="Fira Sans" panose="020B0503050000020004" pitchFamily="34" charset="0"/>
            <a:ea typeface="Fira Sans" panose="020B0503050000020004" pitchFamily="34" charset="0"/>
          </a:endParaRPr>
        </a:p>
      </dsp:txBody>
      <dsp:txXfrm>
        <a:off x="9304623" y="7257824"/>
        <a:ext cx="3013949" cy="1453213"/>
      </dsp:txXfrm>
    </dsp:sp>
    <dsp:sp modelId="{286312EE-E18E-48C8-BD15-64DEEFADAF02}">
      <dsp:nvSpPr>
        <dsp:cNvPr id="0" name=""/>
        <dsp:cNvSpPr/>
      </dsp:nvSpPr>
      <dsp:spPr>
        <a:xfrm rot="17700000">
          <a:off x="11191534" y="3209687"/>
          <a:ext cx="3013949" cy="1453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92F3A7-CA4E-4C0F-BB11-3FF99726A252}">
      <dsp:nvSpPr>
        <dsp:cNvPr id="0" name=""/>
        <dsp:cNvSpPr/>
      </dsp:nvSpPr>
      <dsp:spPr>
        <a:xfrm>
          <a:off x="12693573" y="4558981"/>
          <a:ext cx="2802762" cy="2802762"/>
        </a:xfrm>
        <a:prstGeom prst="donut">
          <a:avLst>
            <a:gd name="adj" fmla="val 2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3C136-64EB-45F6-86E8-04A9514B8D5F}">
      <dsp:nvSpPr>
        <dsp:cNvPr id="0" name=""/>
        <dsp:cNvSpPr/>
      </dsp:nvSpPr>
      <dsp:spPr>
        <a:xfrm rot="17700000">
          <a:off x="13681140" y="2274157"/>
          <a:ext cx="3484145" cy="16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0" rIns="0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tx2">
                  <a:lumMod val="60000"/>
                  <a:lumOff val="4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rPr>
            <a:t>Landing Page Artwork Review</a:t>
          </a:r>
          <a:endParaRPr lang="ru-RU" sz="3200" kern="1200" dirty="0">
            <a:solidFill>
              <a:schemeClr val="tx2">
                <a:lumMod val="60000"/>
                <a:lumOff val="40000"/>
              </a:schemeClr>
            </a:solidFill>
            <a:latin typeface="Fira Sans" panose="020B0503050000020004" pitchFamily="34" charset="0"/>
            <a:ea typeface="Fira Sans" panose="020B0503050000020004" pitchFamily="34" charset="0"/>
          </a:endParaRPr>
        </a:p>
      </dsp:txBody>
      <dsp:txXfrm>
        <a:off x="13681140" y="2274157"/>
        <a:ext cx="3484145" cy="1679088"/>
      </dsp:txXfrm>
    </dsp:sp>
    <dsp:sp modelId="{F8A17445-E10B-433A-A88E-853724065E19}">
      <dsp:nvSpPr>
        <dsp:cNvPr id="0" name=""/>
        <dsp:cNvSpPr/>
      </dsp:nvSpPr>
      <dsp:spPr>
        <a:xfrm>
          <a:off x="15707449" y="5232957"/>
          <a:ext cx="1454811" cy="1454811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4CDC8-F7AF-48D5-BF2B-2C4ABFFD6DD6}">
      <dsp:nvSpPr>
        <dsp:cNvPr id="0" name=""/>
        <dsp:cNvSpPr/>
      </dsp:nvSpPr>
      <dsp:spPr>
        <a:xfrm rot="17700000">
          <a:off x="13984425" y="7257824"/>
          <a:ext cx="3013949" cy="1453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0960" bIns="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2">
                  <a:lumMod val="60000"/>
                  <a:lumOff val="4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rPr>
            <a:t>Inner Page Artwork Review</a:t>
          </a:r>
          <a:endParaRPr lang="ru-RU" sz="2400" kern="1200" dirty="0">
            <a:solidFill>
              <a:schemeClr val="tx2">
                <a:lumMod val="60000"/>
                <a:lumOff val="40000"/>
              </a:schemeClr>
            </a:solidFill>
            <a:latin typeface="Fira Sans" panose="020B0503050000020004" pitchFamily="34" charset="0"/>
            <a:ea typeface="Fira Sans" panose="020B0503050000020004" pitchFamily="34" charset="0"/>
          </a:endParaRPr>
        </a:p>
      </dsp:txBody>
      <dsp:txXfrm>
        <a:off x="13984425" y="7257824"/>
        <a:ext cx="3013949" cy="1453213"/>
      </dsp:txXfrm>
    </dsp:sp>
    <dsp:sp modelId="{AABC8E92-D722-4DEC-91A6-FCF42E4FCFDD}">
      <dsp:nvSpPr>
        <dsp:cNvPr id="0" name=""/>
        <dsp:cNvSpPr/>
      </dsp:nvSpPr>
      <dsp:spPr>
        <a:xfrm rot="17700000">
          <a:off x="15871336" y="3209687"/>
          <a:ext cx="3013949" cy="1453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30AF8F-A881-4581-AC2A-06FEE546E3DC}">
      <dsp:nvSpPr>
        <dsp:cNvPr id="0" name=""/>
        <dsp:cNvSpPr/>
      </dsp:nvSpPr>
      <dsp:spPr>
        <a:xfrm>
          <a:off x="17373375" y="4558981"/>
          <a:ext cx="2802762" cy="2802762"/>
        </a:xfrm>
        <a:prstGeom prst="donut">
          <a:avLst>
            <a:gd name="adj" fmla="val 2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DD0DA-E072-452D-8893-EC341D6C8A52}">
      <dsp:nvSpPr>
        <dsp:cNvPr id="0" name=""/>
        <dsp:cNvSpPr/>
      </dsp:nvSpPr>
      <dsp:spPr>
        <a:xfrm rot="17700000">
          <a:off x="18360942" y="2274157"/>
          <a:ext cx="3484145" cy="16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0" rIns="0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tx2">
                  <a:lumMod val="60000"/>
                  <a:lumOff val="4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rPr>
            <a:t>Final Review</a:t>
          </a:r>
          <a:endParaRPr lang="ru-RU" sz="3200" kern="1200" dirty="0">
            <a:solidFill>
              <a:schemeClr val="tx2">
                <a:lumMod val="60000"/>
                <a:lumOff val="40000"/>
              </a:schemeClr>
            </a:solidFill>
            <a:latin typeface="Fira Sans" panose="020B0503050000020004" pitchFamily="34" charset="0"/>
            <a:ea typeface="Fira Sans" panose="020B0503050000020004" pitchFamily="34" charset="0"/>
          </a:endParaRPr>
        </a:p>
      </dsp:txBody>
      <dsp:txXfrm>
        <a:off x="18360942" y="2274157"/>
        <a:ext cx="3484145" cy="1679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809DD-C6E4-4F11-9A83-6997680F1DCC}" type="datetimeFigureOut">
              <a:rPr lang="ru-RU" smtClean="0"/>
              <a:t>09.10.2015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20CF2-69E4-4069-BE78-187E5181E22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4630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20944907" y="721157"/>
            <a:ext cx="2048445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sz="2400" spc="0" dirty="0" smtClean="0">
                <a:solidFill>
                  <a:srgbClr val="4BC1EB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MARKETING</a:t>
            </a:r>
          </a:p>
          <a:p>
            <a:pPr algn="r"/>
            <a:r>
              <a:rPr lang="en-US" sz="2400" spc="0" dirty="0" smtClean="0">
                <a:solidFill>
                  <a:srgbClr val="4BC1EB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PRESENTATION</a:t>
            </a:r>
            <a:endParaRPr lang="ru-RU" sz="2400" spc="0" dirty="0">
              <a:solidFill>
                <a:srgbClr val="4BC1EB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4" name="Номер слайда 5"/>
          <p:cNvSpPr txBox="1">
            <a:spLocks/>
          </p:cNvSpPr>
          <p:nvPr/>
        </p:nvSpPr>
        <p:spPr>
          <a:xfrm>
            <a:off x="20174859" y="1600756"/>
            <a:ext cx="2818492" cy="730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844D7-84D1-4DBF-BC8A-2A673C7BFB69}" type="slidenum">
              <a:rPr lang="ru-RU" sz="8000" smtClean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pPr/>
              <a:t>‹#›</a:t>
            </a:fld>
            <a:endParaRPr lang="ru-RU" sz="8000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0"/>
          </p:nvPr>
        </p:nvSpPr>
        <p:spPr>
          <a:xfrm>
            <a:off x="2724149" y="3305175"/>
            <a:ext cx="7105651" cy="710565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750466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/>
      </p:par>
    </p:tnLst>
  </p:timing>
  <p:hf hdr="0"/>
  <p:extLst mod="1">
    <p:ext uri="{DCECCB84-F9BA-43D5-87BE-67443E8EF086}">
      <p15:sldGuideLst xmlns:p15="http://schemas.microsoft.com/office/powerpoint/2012/main">
        <p15:guide id="1" pos="7680" userDrawn="1">
          <p15:clr>
            <a:srgbClr val="FBAE40"/>
          </p15:clr>
        </p15:guide>
        <p15:guide id="2" orient="horz" pos="4320" userDrawn="1">
          <p15:clr>
            <a:srgbClr val="FBAE40"/>
          </p15:clr>
        </p15:guide>
        <p15:guide id="3" pos="876" userDrawn="1">
          <p15:clr>
            <a:srgbClr val="FBAE40"/>
          </p15:clr>
        </p15:guide>
        <p15:guide id="4" pos="1448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18373" y="12811862"/>
            <a:ext cx="327497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600" dirty="0" smtClean="0">
                <a:solidFill>
                  <a:srgbClr val="4BC1EB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www.startup.com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944907" y="721157"/>
            <a:ext cx="2048445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sz="2400" spc="0" dirty="0" smtClean="0">
                <a:solidFill>
                  <a:srgbClr val="4BC1EB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MARKETING</a:t>
            </a:r>
          </a:p>
          <a:p>
            <a:pPr algn="r"/>
            <a:r>
              <a:rPr lang="en-US" sz="2400" spc="0" dirty="0" smtClean="0">
                <a:solidFill>
                  <a:srgbClr val="4BC1EB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PRESENTATION</a:t>
            </a:r>
            <a:endParaRPr lang="ru-RU" sz="2400" spc="0" dirty="0">
              <a:solidFill>
                <a:srgbClr val="4BC1EB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" name="Номер слайда 5"/>
          <p:cNvSpPr txBox="1">
            <a:spLocks/>
          </p:cNvSpPr>
          <p:nvPr/>
        </p:nvSpPr>
        <p:spPr>
          <a:xfrm>
            <a:off x="20174859" y="1600756"/>
            <a:ext cx="2818492" cy="730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844D7-84D1-4DBF-BC8A-2A673C7BFB69}" type="slidenum">
              <a:rPr lang="ru-RU" sz="8000" smtClean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pPr/>
              <a:t>‹#›</a:t>
            </a:fld>
            <a:endParaRPr lang="ru-RU" sz="8000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732348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7680" userDrawn="1">
          <p15:clr>
            <a:srgbClr val="FBAE40"/>
          </p15:clr>
        </p15:guide>
        <p15:guide id="2" orient="horz" pos="4320" userDrawn="1">
          <p15:clr>
            <a:srgbClr val="FBAE40"/>
          </p15:clr>
        </p15:guide>
        <p15:guide id="3" pos="14484" userDrawn="1">
          <p15:clr>
            <a:srgbClr val="FBAE40"/>
          </p15:clr>
        </p15:guide>
        <p15:guide id="4" pos="87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18373" y="12811862"/>
            <a:ext cx="327497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600" dirty="0" smtClean="0">
                <a:solidFill>
                  <a:srgbClr val="4BC1EB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www.startup.com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944907" y="721157"/>
            <a:ext cx="2048445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sz="2400" spc="0" dirty="0" smtClean="0">
                <a:solidFill>
                  <a:srgbClr val="4BC1EB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MARKETING</a:t>
            </a:r>
          </a:p>
          <a:p>
            <a:pPr algn="r"/>
            <a:r>
              <a:rPr lang="en-US" sz="2400" spc="0" dirty="0" smtClean="0">
                <a:solidFill>
                  <a:srgbClr val="4BC1EB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PRESENTATION</a:t>
            </a:r>
            <a:endParaRPr lang="ru-RU" sz="2400" spc="0" dirty="0">
              <a:solidFill>
                <a:srgbClr val="4BC1EB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" name="Номер слайда 5"/>
          <p:cNvSpPr txBox="1">
            <a:spLocks/>
          </p:cNvSpPr>
          <p:nvPr/>
        </p:nvSpPr>
        <p:spPr>
          <a:xfrm>
            <a:off x="20174859" y="1600756"/>
            <a:ext cx="2818492" cy="730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844D7-84D1-4DBF-BC8A-2A673C7BFB69}" type="slidenum">
              <a:rPr lang="ru-RU" sz="8000" smtClean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pPr/>
              <a:t>‹#›</a:t>
            </a:fld>
            <a:endParaRPr lang="ru-RU" sz="8000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2238683" y="1436961"/>
            <a:ext cx="3296267" cy="3295016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8" name="Рисунок 3"/>
          <p:cNvSpPr>
            <a:spLocks noGrp="1"/>
          </p:cNvSpPr>
          <p:nvPr>
            <p:ph type="pic" sz="quarter" idx="11"/>
          </p:nvPr>
        </p:nvSpPr>
        <p:spPr>
          <a:xfrm>
            <a:off x="2238681" y="5241404"/>
            <a:ext cx="3296267" cy="3295016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9" name="Рисунок 3"/>
          <p:cNvSpPr>
            <a:spLocks noGrp="1"/>
          </p:cNvSpPr>
          <p:nvPr>
            <p:ph type="pic" sz="quarter" idx="12"/>
          </p:nvPr>
        </p:nvSpPr>
        <p:spPr>
          <a:xfrm>
            <a:off x="2238683" y="9045847"/>
            <a:ext cx="3296267" cy="3295016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10" name="Рисунок 3"/>
          <p:cNvSpPr>
            <a:spLocks noGrp="1"/>
          </p:cNvSpPr>
          <p:nvPr>
            <p:ph type="pic" sz="quarter" idx="13"/>
          </p:nvPr>
        </p:nvSpPr>
        <p:spPr>
          <a:xfrm>
            <a:off x="12214860" y="1406049"/>
            <a:ext cx="3296267" cy="3295016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11" name="Рисунок 3"/>
          <p:cNvSpPr>
            <a:spLocks noGrp="1"/>
          </p:cNvSpPr>
          <p:nvPr>
            <p:ph type="pic" sz="quarter" idx="14"/>
          </p:nvPr>
        </p:nvSpPr>
        <p:spPr>
          <a:xfrm>
            <a:off x="12214859" y="5210492"/>
            <a:ext cx="3296267" cy="3295016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12" name="Рисунок 3"/>
          <p:cNvSpPr>
            <a:spLocks noGrp="1"/>
          </p:cNvSpPr>
          <p:nvPr>
            <p:ph type="pic" sz="quarter" idx="15"/>
          </p:nvPr>
        </p:nvSpPr>
        <p:spPr>
          <a:xfrm>
            <a:off x="12214860" y="9014935"/>
            <a:ext cx="3296267" cy="3295016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435469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7680" userDrawn="1">
          <p15:clr>
            <a:srgbClr val="FBAE40"/>
          </p15:clr>
        </p15:guide>
        <p15:guide id="2" orient="horz" pos="4320" userDrawn="1">
          <p15:clr>
            <a:srgbClr val="FBAE40"/>
          </p15:clr>
        </p15:guide>
        <p15:guide id="3" pos="14484" userDrawn="1">
          <p15:clr>
            <a:srgbClr val="FBAE40"/>
          </p15:clr>
        </p15:guide>
        <p15:guide id="4" pos="87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18373" y="12811862"/>
            <a:ext cx="327497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600" dirty="0" smtClean="0">
                <a:solidFill>
                  <a:srgbClr val="4BC1EB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www.startup.com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944907" y="721157"/>
            <a:ext cx="2048445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sz="2400" spc="0" dirty="0" smtClean="0">
                <a:solidFill>
                  <a:srgbClr val="4BC1EB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MARKETING</a:t>
            </a:r>
          </a:p>
          <a:p>
            <a:pPr algn="r"/>
            <a:r>
              <a:rPr lang="en-US" sz="2400" spc="0" dirty="0" smtClean="0">
                <a:solidFill>
                  <a:srgbClr val="4BC1EB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PRESENTATION</a:t>
            </a:r>
            <a:endParaRPr lang="ru-RU" sz="2400" spc="0" dirty="0">
              <a:solidFill>
                <a:srgbClr val="4BC1EB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" name="Номер слайда 5"/>
          <p:cNvSpPr txBox="1">
            <a:spLocks/>
          </p:cNvSpPr>
          <p:nvPr/>
        </p:nvSpPr>
        <p:spPr>
          <a:xfrm>
            <a:off x="20174859" y="1600756"/>
            <a:ext cx="2818492" cy="730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844D7-84D1-4DBF-BC8A-2A673C7BFB69}" type="slidenum">
              <a:rPr lang="ru-RU" sz="8000" smtClean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pPr/>
              <a:t>‹#›</a:t>
            </a:fld>
            <a:endParaRPr lang="ru-RU" sz="8000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10" name="Рисунок 3"/>
          <p:cNvSpPr>
            <a:spLocks noGrp="1"/>
          </p:cNvSpPr>
          <p:nvPr>
            <p:ph type="pic" sz="quarter" idx="10"/>
          </p:nvPr>
        </p:nvSpPr>
        <p:spPr>
          <a:xfrm>
            <a:off x="3276601" y="4895850"/>
            <a:ext cx="3924300" cy="39243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1" name="Рисунок 3"/>
          <p:cNvSpPr>
            <a:spLocks noGrp="1"/>
          </p:cNvSpPr>
          <p:nvPr>
            <p:ph type="pic" sz="quarter" idx="11"/>
          </p:nvPr>
        </p:nvSpPr>
        <p:spPr>
          <a:xfrm>
            <a:off x="7200901" y="4895850"/>
            <a:ext cx="3924300" cy="39243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2" name="Рисунок 3"/>
          <p:cNvSpPr>
            <a:spLocks noGrp="1"/>
          </p:cNvSpPr>
          <p:nvPr>
            <p:ph type="pic" sz="quarter" idx="12"/>
          </p:nvPr>
        </p:nvSpPr>
        <p:spPr>
          <a:xfrm>
            <a:off x="11125201" y="4895850"/>
            <a:ext cx="3924300" cy="39243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3" name="Рисунок 3"/>
          <p:cNvSpPr>
            <a:spLocks noGrp="1"/>
          </p:cNvSpPr>
          <p:nvPr>
            <p:ph type="pic" sz="quarter" idx="13"/>
          </p:nvPr>
        </p:nvSpPr>
        <p:spPr>
          <a:xfrm>
            <a:off x="15049501" y="4895850"/>
            <a:ext cx="3924300" cy="39243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9768031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7680" userDrawn="1">
          <p15:clr>
            <a:srgbClr val="FBAE40"/>
          </p15:clr>
        </p15:guide>
        <p15:guide id="2" orient="horz" pos="4320" userDrawn="1">
          <p15:clr>
            <a:srgbClr val="FBAE40"/>
          </p15:clr>
        </p15:guide>
        <p15:guide id="3" pos="14484" userDrawn="1">
          <p15:clr>
            <a:srgbClr val="FBAE40"/>
          </p15:clr>
        </p15:guide>
        <p15:guide id="4" pos="87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Рисунок 6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64" name="Рисунок 61"/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65" name="Рисунок 61"/>
          <p:cNvSpPr>
            <a:spLocks noGrp="1"/>
          </p:cNvSpPr>
          <p:nvPr>
            <p:ph type="pic" sz="quarter" idx="12"/>
          </p:nvPr>
        </p:nvSpPr>
        <p:spPr>
          <a:xfrm>
            <a:off x="12192000" y="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66" name="Рисунок 61"/>
          <p:cNvSpPr>
            <a:spLocks noGrp="1"/>
          </p:cNvSpPr>
          <p:nvPr>
            <p:ph type="pic" sz="quarter" idx="13"/>
          </p:nvPr>
        </p:nvSpPr>
        <p:spPr>
          <a:xfrm>
            <a:off x="18288000" y="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67" name="Рисунок 61"/>
          <p:cNvSpPr>
            <a:spLocks noGrp="1"/>
          </p:cNvSpPr>
          <p:nvPr>
            <p:ph type="pic" sz="quarter" idx="14"/>
          </p:nvPr>
        </p:nvSpPr>
        <p:spPr>
          <a:xfrm>
            <a:off x="0" y="457200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68" name="Рисунок 61"/>
          <p:cNvSpPr>
            <a:spLocks noGrp="1"/>
          </p:cNvSpPr>
          <p:nvPr>
            <p:ph type="pic" sz="quarter" idx="15"/>
          </p:nvPr>
        </p:nvSpPr>
        <p:spPr>
          <a:xfrm>
            <a:off x="6096000" y="457200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69" name="Рисунок 61"/>
          <p:cNvSpPr>
            <a:spLocks noGrp="1"/>
          </p:cNvSpPr>
          <p:nvPr>
            <p:ph type="pic" sz="quarter" idx="16"/>
          </p:nvPr>
        </p:nvSpPr>
        <p:spPr>
          <a:xfrm>
            <a:off x="12192000" y="457200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70" name="Рисунок 61"/>
          <p:cNvSpPr>
            <a:spLocks noGrp="1"/>
          </p:cNvSpPr>
          <p:nvPr>
            <p:ph type="pic" sz="quarter" idx="17"/>
          </p:nvPr>
        </p:nvSpPr>
        <p:spPr>
          <a:xfrm>
            <a:off x="18288000" y="457200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71" name="Рисунок 61"/>
          <p:cNvSpPr>
            <a:spLocks noGrp="1"/>
          </p:cNvSpPr>
          <p:nvPr>
            <p:ph type="pic" sz="quarter" idx="18"/>
          </p:nvPr>
        </p:nvSpPr>
        <p:spPr>
          <a:xfrm>
            <a:off x="0" y="914400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72" name="Рисунок 61"/>
          <p:cNvSpPr>
            <a:spLocks noGrp="1"/>
          </p:cNvSpPr>
          <p:nvPr>
            <p:ph type="pic" sz="quarter" idx="19"/>
          </p:nvPr>
        </p:nvSpPr>
        <p:spPr>
          <a:xfrm>
            <a:off x="6096000" y="914400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73" name="Рисунок 61"/>
          <p:cNvSpPr>
            <a:spLocks noGrp="1"/>
          </p:cNvSpPr>
          <p:nvPr>
            <p:ph type="pic" sz="quarter" idx="20"/>
          </p:nvPr>
        </p:nvSpPr>
        <p:spPr>
          <a:xfrm>
            <a:off x="12192000" y="914400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74" name="Рисунок 61"/>
          <p:cNvSpPr>
            <a:spLocks noGrp="1"/>
          </p:cNvSpPr>
          <p:nvPr>
            <p:ph type="pic" sz="quarter" idx="21"/>
          </p:nvPr>
        </p:nvSpPr>
        <p:spPr>
          <a:xfrm>
            <a:off x="18288000" y="914400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253719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7680" userDrawn="1">
          <p15:clr>
            <a:srgbClr val="FBAE40"/>
          </p15:clr>
        </p15:guide>
        <p15:guide id="2" orient="horz" pos="4320" userDrawn="1">
          <p15:clr>
            <a:srgbClr val="FBAE40"/>
          </p15:clr>
        </p15:guide>
        <p15:guide id="3" pos="14484" userDrawn="1">
          <p15:clr>
            <a:srgbClr val="FBAE40"/>
          </p15:clr>
        </p15:guide>
        <p15:guide id="4" pos="8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Рисунок 6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13716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967515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7680" userDrawn="1">
          <p15:clr>
            <a:srgbClr val="FBAE40"/>
          </p15:clr>
        </p15:guide>
        <p15:guide id="2" orient="horz" pos="4320" userDrawn="1">
          <p15:clr>
            <a:srgbClr val="FBAE40"/>
          </p15:clr>
        </p15:guide>
        <p15:guide id="3" pos="14484" userDrawn="1">
          <p15:clr>
            <a:srgbClr val="FBAE40"/>
          </p15:clr>
        </p15:guide>
        <p15:guide id="4" pos="8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Рисунок 6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96257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7680" userDrawn="1">
          <p15:clr>
            <a:srgbClr val="FBAE40"/>
          </p15:clr>
        </p15:guide>
        <p15:guide id="2" orient="horz" pos="4320" userDrawn="1">
          <p15:clr>
            <a:srgbClr val="FBAE40"/>
          </p15:clr>
        </p15:guide>
        <p15:guide id="3" pos="14484" userDrawn="1">
          <p15:clr>
            <a:srgbClr val="FBAE40"/>
          </p15:clr>
        </p15:guide>
        <p15:guide id="4" pos="87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18373" y="12811862"/>
            <a:ext cx="327497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600" dirty="0" smtClean="0">
                <a:solidFill>
                  <a:srgbClr val="4BC1EB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www.startup.com</a:t>
            </a:r>
          </a:p>
        </p:txBody>
      </p:sp>
      <p:sp>
        <p:nvSpPr>
          <p:cNvPr id="7" name="Номер слайда 5"/>
          <p:cNvSpPr txBox="1">
            <a:spLocks/>
          </p:cNvSpPr>
          <p:nvPr/>
        </p:nvSpPr>
        <p:spPr>
          <a:xfrm>
            <a:off x="20174859" y="1600756"/>
            <a:ext cx="2818492" cy="730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844D7-84D1-4DBF-BC8A-2A673C7BFB69}" type="slidenum">
              <a:rPr lang="ru-RU" sz="8000" smtClean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pPr/>
              <a:t>‹#›</a:t>
            </a:fld>
            <a:endParaRPr lang="ru-RU" sz="8000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2590801" y="4400550"/>
            <a:ext cx="4914900" cy="4914900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0944907" y="721157"/>
            <a:ext cx="2048445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sz="2400" spc="0" dirty="0" smtClean="0">
                <a:solidFill>
                  <a:srgbClr val="4BC1EB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MARKETING</a:t>
            </a:r>
          </a:p>
          <a:p>
            <a:pPr algn="r"/>
            <a:r>
              <a:rPr lang="en-US" sz="2400" spc="0" dirty="0" smtClean="0">
                <a:solidFill>
                  <a:srgbClr val="4BC1EB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PRESENTATION</a:t>
            </a:r>
            <a:endParaRPr lang="ru-RU" sz="2400" spc="0" dirty="0">
              <a:solidFill>
                <a:srgbClr val="4BC1EB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1" name="Рисунок 3"/>
          <p:cNvSpPr>
            <a:spLocks noGrp="1"/>
          </p:cNvSpPr>
          <p:nvPr>
            <p:ph type="pic" sz="quarter" idx="11"/>
          </p:nvPr>
        </p:nvSpPr>
        <p:spPr>
          <a:xfrm>
            <a:off x="9734551" y="4400550"/>
            <a:ext cx="4914900" cy="4914900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2" name="Рисунок 3"/>
          <p:cNvSpPr>
            <a:spLocks noGrp="1"/>
          </p:cNvSpPr>
          <p:nvPr>
            <p:ph type="pic" sz="quarter" idx="12"/>
          </p:nvPr>
        </p:nvSpPr>
        <p:spPr>
          <a:xfrm>
            <a:off x="16878301" y="4400550"/>
            <a:ext cx="4914900" cy="4914900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4969903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7680" userDrawn="1">
          <p15:clr>
            <a:srgbClr val="FBAE40"/>
          </p15:clr>
        </p15:guide>
        <p15:guide id="2" orient="horz" pos="4320" userDrawn="1">
          <p15:clr>
            <a:srgbClr val="FBAE40"/>
          </p15:clr>
        </p15:guide>
        <p15:guide id="3" pos="14484" userDrawn="1">
          <p15:clr>
            <a:srgbClr val="FBAE40"/>
          </p15:clr>
        </p15:guide>
        <p15:guide id="4" pos="87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18373" y="12811862"/>
            <a:ext cx="327497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600" dirty="0" smtClean="0">
                <a:solidFill>
                  <a:srgbClr val="4BC1EB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www.startup.com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944907" y="721157"/>
            <a:ext cx="2048445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sz="2400" spc="0" dirty="0" smtClean="0">
                <a:solidFill>
                  <a:srgbClr val="4BC1EB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MARKETING</a:t>
            </a:r>
          </a:p>
          <a:p>
            <a:pPr algn="r"/>
            <a:r>
              <a:rPr lang="en-US" sz="2400" spc="0" dirty="0" smtClean="0">
                <a:solidFill>
                  <a:srgbClr val="4BC1EB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PRESENTATION</a:t>
            </a:r>
            <a:endParaRPr lang="ru-RU" sz="2400" spc="0" dirty="0">
              <a:solidFill>
                <a:srgbClr val="4BC1EB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" name="Номер слайда 5"/>
          <p:cNvSpPr txBox="1">
            <a:spLocks/>
          </p:cNvSpPr>
          <p:nvPr userDrawn="1"/>
        </p:nvSpPr>
        <p:spPr>
          <a:xfrm>
            <a:off x="20174859" y="1600756"/>
            <a:ext cx="2818492" cy="730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844D7-84D1-4DBF-BC8A-2A673C7BFB69}" type="slidenum">
              <a:rPr lang="ru-RU" sz="8000" smtClean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pPr/>
              <a:t>‹#›</a:t>
            </a:fld>
            <a:endParaRPr lang="ru-RU" sz="8000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3276601" y="4895850"/>
            <a:ext cx="3924300" cy="39243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8" name="Рисунок 3"/>
          <p:cNvSpPr>
            <a:spLocks noGrp="1"/>
          </p:cNvSpPr>
          <p:nvPr>
            <p:ph type="pic" sz="quarter" idx="11"/>
          </p:nvPr>
        </p:nvSpPr>
        <p:spPr>
          <a:xfrm>
            <a:off x="10229851" y="4895850"/>
            <a:ext cx="3924300" cy="39243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9" name="Рисунок 3"/>
          <p:cNvSpPr>
            <a:spLocks noGrp="1"/>
          </p:cNvSpPr>
          <p:nvPr>
            <p:ph type="pic" sz="quarter" idx="12"/>
          </p:nvPr>
        </p:nvSpPr>
        <p:spPr>
          <a:xfrm>
            <a:off x="17183101" y="4895850"/>
            <a:ext cx="3924300" cy="39243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3309890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7680" userDrawn="1">
          <p15:clr>
            <a:srgbClr val="FBAE40"/>
          </p15:clr>
        </p15:guide>
        <p15:guide id="2" orient="horz" pos="4320" userDrawn="1">
          <p15:clr>
            <a:srgbClr val="FBAE40"/>
          </p15:clr>
        </p15:guide>
        <p15:guide id="3" pos="14484" userDrawn="1">
          <p15:clr>
            <a:srgbClr val="FBAE40"/>
          </p15:clr>
        </p15:guide>
        <p15:guide id="4" pos="8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775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43" r:id="rId3"/>
    <p:sldLayoutId id="2147483839" r:id="rId4"/>
    <p:sldLayoutId id="2147483840" r:id="rId5"/>
    <p:sldLayoutId id="2147483841" r:id="rId6"/>
    <p:sldLayoutId id="2147483842" r:id="rId7"/>
    <p:sldLayoutId id="2147483837" r:id="rId8"/>
    <p:sldLayoutId id="2147483838" r:id="rId9"/>
  </p:sldLayoutIdLst>
  <p:transition spd="med" advClick="0" advTm="2000">
    <p:push dir="d"/>
  </p:transition>
  <p:timing>
    <p:tnLst>
      <p:par>
        <p:cTn id="1" dur="indefinite" restart="never" nodeType="tmRoot"/>
      </p:par>
    </p:tnLst>
  </p:timing>
  <p:txStyles>
    <p:titleStyle>
      <a:lvl1pPr algn="l" defTabSz="1828754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82875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4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1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9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4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1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9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slide" Target="slide75.xml"/><Relationship Id="rId3" Type="http://schemas.openxmlformats.org/officeDocument/2006/relationships/slide" Target="slide70.xml"/><Relationship Id="rId7" Type="http://schemas.openxmlformats.org/officeDocument/2006/relationships/slide" Target="slide74.xml"/><Relationship Id="rId2" Type="http://schemas.openxmlformats.org/officeDocument/2006/relationships/slide" Target="slide69.xml"/><Relationship Id="rId1" Type="http://schemas.openxmlformats.org/officeDocument/2006/relationships/slideLayout" Target="../slideLayouts/slideLayout9.xml"/><Relationship Id="rId6" Type="http://schemas.openxmlformats.org/officeDocument/2006/relationships/slide" Target="slide73.xml"/><Relationship Id="rId11" Type="http://schemas.openxmlformats.org/officeDocument/2006/relationships/slide" Target="slide78.xml"/><Relationship Id="rId5" Type="http://schemas.openxmlformats.org/officeDocument/2006/relationships/slide" Target="slide72.xml"/><Relationship Id="rId10" Type="http://schemas.openxmlformats.org/officeDocument/2006/relationships/slide" Target="slide77.xml"/><Relationship Id="rId4" Type="http://schemas.openxmlformats.org/officeDocument/2006/relationships/slide" Target="slide71.xml"/><Relationship Id="rId9" Type="http://schemas.openxmlformats.org/officeDocument/2006/relationships/slide" Target="slide7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slide" Target="slide75.xml"/><Relationship Id="rId3" Type="http://schemas.openxmlformats.org/officeDocument/2006/relationships/slide" Target="slide70.xml"/><Relationship Id="rId7" Type="http://schemas.openxmlformats.org/officeDocument/2006/relationships/slide" Target="slide74.xml"/><Relationship Id="rId2" Type="http://schemas.openxmlformats.org/officeDocument/2006/relationships/slide" Target="slide69.xml"/><Relationship Id="rId1" Type="http://schemas.openxmlformats.org/officeDocument/2006/relationships/slideLayout" Target="../slideLayouts/slideLayout9.xml"/><Relationship Id="rId6" Type="http://schemas.openxmlformats.org/officeDocument/2006/relationships/slide" Target="slide73.xml"/><Relationship Id="rId11" Type="http://schemas.openxmlformats.org/officeDocument/2006/relationships/slide" Target="slide78.xml"/><Relationship Id="rId5" Type="http://schemas.openxmlformats.org/officeDocument/2006/relationships/slide" Target="slide72.xml"/><Relationship Id="rId10" Type="http://schemas.openxmlformats.org/officeDocument/2006/relationships/slide" Target="slide77.xml"/><Relationship Id="rId4" Type="http://schemas.openxmlformats.org/officeDocument/2006/relationships/slide" Target="slide71.xml"/><Relationship Id="rId9" Type="http://schemas.openxmlformats.org/officeDocument/2006/relationships/slide" Target="slide76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slide" Target="slide74.xml"/><Relationship Id="rId3" Type="http://schemas.openxmlformats.org/officeDocument/2006/relationships/slide" Target="slide69.xml"/><Relationship Id="rId7" Type="http://schemas.openxmlformats.org/officeDocument/2006/relationships/slide" Target="slide73.xml"/><Relationship Id="rId12" Type="http://schemas.openxmlformats.org/officeDocument/2006/relationships/slide" Target="slide7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slide" Target="slide72.xml"/><Relationship Id="rId11" Type="http://schemas.openxmlformats.org/officeDocument/2006/relationships/slide" Target="slide77.xml"/><Relationship Id="rId5" Type="http://schemas.openxmlformats.org/officeDocument/2006/relationships/slide" Target="slide71.xml"/><Relationship Id="rId10" Type="http://schemas.openxmlformats.org/officeDocument/2006/relationships/slide" Target="slide76.xml"/><Relationship Id="rId4" Type="http://schemas.openxmlformats.org/officeDocument/2006/relationships/slide" Target="slide70.xml"/><Relationship Id="rId9" Type="http://schemas.openxmlformats.org/officeDocument/2006/relationships/slide" Target="slide75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slide" Target="slide74.xml"/><Relationship Id="rId3" Type="http://schemas.openxmlformats.org/officeDocument/2006/relationships/slide" Target="slide69.xml"/><Relationship Id="rId7" Type="http://schemas.openxmlformats.org/officeDocument/2006/relationships/slide" Target="slide73.xml"/><Relationship Id="rId12" Type="http://schemas.openxmlformats.org/officeDocument/2006/relationships/slide" Target="slide7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slide" Target="slide72.xml"/><Relationship Id="rId11" Type="http://schemas.openxmlformats.org/officeDocument/2006/relationships/slide" Target="slide77.xml"/><Relationship Id="rId5" Type="http://schemas.openxmlformats.org/officeDocument/2006/relationships/slide" Target="slide71.xml"/><Relationship Id="rId10" Type="http://schemas.openxmlformats.org/officeDocument/2006/relationships/slide" Target="slide76.xml"/><Relationship Id="rId4" Type="http://schemas.openxmlformats.org/officeDocument/2006/relationships/slide" Target="slide70.xml"/><Relationship Id="rId9" Type="http://schemas.openxmlformats.org/officeDocument/2006/relationships/slide" Target="slide75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slide" Target="slide74.xml"/><Relationship Id="rId3" Type="http://schemas.openxmlformats.org/officeDocument/2006/relationships/slide" Target="slide69.xml"/><Relationship Id="rId7" Type="http://schemas.openxmlformats.org/officeDocument/2006/relationships/slide" Target="slide73.xml"/><Relationship Id="rId12" Type="http://schemas.openxmlformats.org/officeDocument/2006/relationships/slide" Target="slide78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9.xml"/><Relationship Id="rId6" Type="http://schemas.openxmlformats.org/officeDocument/2006/relationships/slide" Target="slide72.xml"/><Relationship Id="rId11" Type="http://schemas.openxmlformats.org/officeDocument/2006/relationships/slide" Target="slide77.xml"/><Relationship Id="rId5" Type="http://schemas.openxmlformats.org/officeDocument/2006/relationships/slide" Target="slide71.xml"/><Relationship Id="rId10" Type="http://schemas.openxmlformats.org/officeDocument/2006/relationships/slide" Target="slide76.xml"/><Relationship Id="rId4" Type="http://schemas.openxmlformats.org/officeDocument/2006/relationships/slide" Target="slide70.xml"/><Relationship Id="rId9" Type="http://schemas.openxmlformats.org/officeDocument/2006/relationships/slide" Target="slide75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slide" Target="slide75.xml"/><Relationship Id="rId3" Type="http://schemas.openxmlformats.org/officeDocument/2006/relationships/slide" Target="slide70.xml"/><Relationship Id="rId7" Type="http://schemas.openxmlformats.org/officeDocument/2006/relationships/slide" Target="slide74.xml"/><Relationship Id="rId2" Type="http://schemas.openxmlformats.org/officeDocument/2006/relationships/slide" Target="slide69.xml"/><Relationship Id="rId1" Type="http://schemas.openxmlformats.org/officeDocument/2006/relationships/slideLayout" Target="../slideLayouts/slideLayout9.xml"/><Relationship Id="rId6" Type="http://schemas.openxmlformats.org/officeDocument/2006/relationships/slide" Target="slide73.xml"/><Relationship Id="rId11" Type="http://schemas.openxmlformats.org/officeDocument/2006/relationships/slide" Target="slide78.xml"/><Relationship Id="rId5" Type="http://schemas.openxmlformats.org/officeDocument/2006/relationships/slide" Target="slide72.xml"/><Relationship Id="rId10" Type="http://schemas.openxmlformats.org/officeDocument/2006/relationships/slide" Target="slide77.xml"/><Relationship Id="rId4" Type="http://schemas.openxmlformats.org/officeDocument/2006/relationships/slide" Target="slide71.xml"/><Relationship Id="rId9" Type="http://schemas.openxmlformats.org/officeDocument/2006/relationships/slide" Target="slide76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slide" Target="slide74.xml"/><Relationship Id="rId3" Type="http://schemas.openxmlformats.org/officeDocument/2006/relationships/slide" Target="slide69.xml"/><Relationship Id="rId7" Type="http://schemas.openxmlformats.org/officeDocument/2006/relationships/slide" Target="slide73.xml"/><Relationship Id="rId12" Type="http://schemas.openxmlformats.org/officeDocument/2006/relationships/slide" Target="slide7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slide" Target="slide72.xml"/><Relationship Id="rId11" Type="http://schemas.openxmlformats.org/officeDocument/2006/relationships/slide" Target="slide77.xml"/><Relationship Id="rId5" Type="http://schemas.openxmlformats.org/officeDocument/2006/relationships/slide" Target="slide71.xml"/><Relationship Id="rId10" Type="http://schemas.openxmlformats.org/officeDocument/2006/relationships/slide" Target="slide76.xml"/><Relationship Id="rId4" Type="http://schemas.openxmlformats.org/officeDocument/2006/relationships/slide" Target="slide70.xml"/><Relationship Id="rId9" Type="http://schemas.openxmlformats.org/officeDocument/2006/relationships/slide" Target="slide75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slide" Target="slide75.xml"/><Relationship Id="rId3" Type="http://schemas.openxmlformats.org/officeDocument/2006/relationships/slide" Target="slide70.xml"/><Relationship Id="rId7" Type="http://schemas.openxmlformats.org/officeDocument/2006/relationships/slide" Target="slide74.xml"/><Relationship Id="rId2" Type="http://schemas.openxmlformats.org/officeDocument/2006/relationships/slide" Target="slide6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3.xml"/><Relationship Id="rId11" Type="http://schemas.openxmlformats.org/officeDocument/2006/relationships/slide" Target="slide78.xml"/><Relationship Id="rId5" Type="http://schemas.openxmlformats.org/officeDocument/2006/relationships/slide" Target="slide72.xml"/><Relationship Id="rId10" Type="http://schemas.openxmlformats.org/officeDocument/2006/relationships/slide" Target="slide77.xml"/><Relationship Id="rId4" Type="http://schemas.openxmlformats.org/officeDocument/2006/relationships/slide" Target="slide71.xml"/><Relationship Id="rId9" Type="http://schemas.openxmlformats.org/officeDocument/2006/relationships/slide" Target="slide76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slide" Target="slide75.xml"/><Relationship Id="rId3" Type="http://schemas.openxmlformats.org/officeDocument/2006/relationships/slide" Target="slide70.xml"/><Relationship Id="rId7" Type="http://schemas.openxmlformats.org/officeDocument/2006/relationships/slide" Target="slide74.xml"/><Relationship Id="rId2" Type="http://schemas.openxmlformats.org/officeDocument/2006/relationships/slide" Target="slide6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3.xml"/><Relationship Id="rId11" Type="http://schemas.openxmlformats.org/officeDocument/2006/relationships/slide" Target="slide78.xml"/><Relationship Id="rId5" Type="http://schemas.openxmlformats.org/officeDocument/2006/relationships/slide" Target="slide72.xml"/><Relationship Id="rId10" Type="http://schemas.openxmlformats.org/officeDocument/2006/relationships/slide" Target="slide77.xml"/><Relationship Id="rId4" Type="http://schemas.openxmlformats.org/officeDocument/2006/relationships/slide" Target="slide71.xml"/><Relationship Id="rId9" Type="http://schemas.openxmlformats.org/officeDocument/2006/relationships/slide" Target="slide76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slide" Target="slide75.xml"/><Relationship Id="rId3" Type="http://schemas.openxmlformats.org/officeDocument/2006/relationships/slide" Target="slide70.xml"/><Relationship Id="rId7" Type="http://schemas.openxmlformats.org/officeDocument/2006/relationships/slide" Target="slide74.xml"/><Relationship Id="rId2" Type="http://schemas.openxmlformats.org/officeDocument/2006/relationships/slide" Target="slide6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3.xml"/><Relationship Id="rId11" Type="http://schemas.openxmlformats.org/officeDocument/2006/relationships/slide" Target="slide78.xml"/><Relationship Id="rId5" Type="http://schemas.openxmlformats.org/officeDocument/2006/relationships/slide" Target="slide72.xml"/><Relationship Id="rId10" Type="http://schemas.openxmlformats.org/officeDocument/2006/relationships/slide" Target="slide77.xml"/><Relationship Id="rId4" Type="http://schemas.openxmlformats.org/officeDocument/2006/relationships/slide" Target="slide71.xml"/><Relationship Id="rId9" Type="http://schemas.openxmlformats.org/officeDocument/2006/relationships/slide" Target="slide7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TextBox 4"/>
          <p:cNvSpPr txBox="1"/>
          <p:nvPr/>
        </p:nvSpPr>
        <p:spPr>
          <a:xfrm>
            <a:off x="12192002" y="4703566"/>
            <a:ext cx="8030981" cy="215443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4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SIMPLECO</a:t>
            </a:r>
            <a:endParaRPr lang="ru-RU" sz="14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1999" y="7401962"/>
            <a:ext cx="9679445" cy="147732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MODERN AND CLEAN POWER POINT</a:t>
            </a:r>
          </a:p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PRESENTATION</a:t>
            </a:r>
            <a:endParaRPr lang="en-US" sz="48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656355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191998" y="4847946"/>
            <a:ext cx="7724935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Strategy </a:t>
            </a:r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and User Research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92001" y="3350035"/>
            <a:ext cx="5861156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RESEARCH</a:t>
            </a:r>
            <a:endParaRPr lang="ru-RU" sz="10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192000" y="5971604"/>
            <a:ext cx="8660296" cy="11818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Understanding people’s experiences and the context in which they live, is the key to success.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92000" y="8264321"/>
            <a:ext cx="9455427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71486" indent="-57148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Study the landscape</a:t>
            </a:r>
          </a:p>
          <a:p>
            <a:pPr marL="571486" indent="-57148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Understand the brand strategy</a:t>
            </a:r>
          </a:p>
          <a:p>
            <a:pPr marL="571486" indent="-57148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Research the core </a:t>
            </a:r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user</a:t>
            </a:r>
            <a:endParaRPr lang="en-US" sz="36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4445691" y="4512365"/>
            <a:ext cx="4691268" cy="469126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5449540" y="5720564"/>
            <a:ext cx="2683565" cy="23083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5000" dirty="0">
                <a:solidFill>
                  <a:schemeClr val="bg1"/>
                </a:solidFill>
                <a:latin typeface="et-line" panose="02000503000000000000" pitchFamily="2" charset="2"/>
              </a:rPr>
              <a:t></a:t>
            </a:r>
            <a:endParaRPr lang="ru-RU" sz="1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890804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1" grpId="0"/>
      <p:bldP spid="13" grpId="0"/>
      <p:bldP spid="16" grpId="0" animBg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2191999" y="4847946"/>
            <a:ext cx="7173695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Designing </a:t>
            </a:r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The Experience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192001" y="3350035"/>
            <a:ext cx="6154377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ARCHITECT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192000" y="5971604"/>
            <a:ext cx="8660296" cy="11818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Understanding people’s experiences and the context in which they live, is the key to success.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192000" y="8264321"/>
            <a:ext cx="9455427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71486" indent="-57148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Sketch the main experience</a:t>
            </a:r>
          </a:p>
          <a:p>
            <a:pPr marL="571486" indent="-57148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High-definition </a:t>
            </a:r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wireframes</a:t>
            </a:r>
          </a:p>
          <a:p>
            <a:pPr marL="571486" indent="-57148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Prototype</a:t>
            </a:r>
            <a:endParaRPr lang="en-US" sz="36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4445691" y="4512365"/>
            <a:ext cx="4691268" cy="46912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5449540" y="5319117"/>
            <a:ext cx="2683565" cy="30777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0" dirty="0">
                <a:solidFill>
                  <a:schemeClr val="bg1"/>
                </a:solidFill>
                <a:latin typeface="et-line" panose="02000503000000000000" pitchFamily="2" charset="2"/>
              </a:rPr>
              <a:t></a:t>
            </a:r>
            <a:endParaRPr lang="ru-RU" sz="2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11240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2" grpId="0"/>
      <p:bldP spid="23" grpId="0"/>
      <p:bldP spid="24" grpId="0" animBg="1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191999" y="3822034"/>
            <a:ext cx="7173695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Designing </a:t>
            </a:r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The Experience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92001" y="2324123"/>
            <a:ext cx="4186274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DESIGN</a:t>
            </a:r>
            <a:endParaRPr lang="en-US" dirty="0"/>
          </a:p>
        </p:txBody>
      </p:sp>
      <p:sp>
        <p:nvSpPr>
          <p:cNvPr id="5" name="Овал 4"/>
          <p:cNvSpPr/>
          <p:nvPr/>
        </p:nvSpPr>
        <p:spPr>
          <a:xfrm>
            <a:off x="4445691" y="4512365"/>
            <a:ext cx="4691268" cy="469126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5471843" y="5519838"/>
            <a:ext cx="2683565" cy="23083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5000" dirty="0">
                <a:solidFill>
                  <a:schemeClr val="bg1"/>
                </a:solidFill>
                <a:latin typeface="et-line" panose="02000503000000000000" pitchFamily="2" charset="2"/>
              </a:rPr>
              <a:t></a:t>
            </a:r>
          </a:p>
        </p:txBody>
      </p:sp>
      <p:sp>
        <p:nvSpPr>
          <p:cNvPr id="8" name="Овал 7"/>
          <p:cNvSpPr/>
          <p:nvPr/>
        </p:nvSpPr>
        <p:spPr>
          <a:xfrm>
            <a:off x="12192001" y="5271709"/>
            <a:ext cx="1914745" cy="191474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4499204" y="5952084"/>
            <a:ext cx="2660665" cy="5539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3600" dirty="0" err="1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Layot</a:t>
            </a:r>
            <a:r>
              <a:rPr lang="en-US" sz="3600" dirty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Design</a:t>
            </a:r>
            <a:endParaRPr lang="en-US" sz="3600" dirty="0">
              <a:solidFill>
                <a:schemeClr val="tx2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2220765" y="7628940"/>
            <a:ext cx="1914745" cy="191474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527966" y="8309314"/>
            <a:ext cx="3828549" cy="5539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Interaction Design</a:t>
            </a:r>
            <a:endParaRPr lang="en-US" sz="3600" dirty="0">
              <a:solidFill>
                <a:schemeClr val="tx2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12192000" y="9986171"/>
            <a:ext cx="1914745" cy="19147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14499201" y="10666545"/>
            <a:ext cx="4232505" cy="5539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Icons &amp; Illustrations</a:t>
            </a:r>
            <a:endParaRPr lang="en-US" sz="3600" dirty="0">
              <a:solidFill>
                <a:schemeClr val="tx2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26087" y="5532342"/>
            <a:ext cx="10661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spc="2304" baseline="-4166" dirty="0">
                <a:solidFill>
                  <a:schemeClr val="bg1"/>
                </a:solidFill>
                <a:latin typeface="et-line"/>
                <a:ea typeface="et-line"/>
                <a:cs typeface="et-line"/>
                <a:sym typeface="et-line"/>
              </a:rPr>
              <a:t></a:t>
            </a:r>
            <a:endParaRPr lang="ru-RU" sz="8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658289" y="7898136"/>
            <a:ext cx="12793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spc="2304" baseline="-4166" dirty="0">
                <a:solidFill>
                  <a:schemeClr val="bg1"/>
                </a:solidFill>
                <a:latin typeface="et-line"/>
                <a:ea typeface="et-line"/>
                <a:cs typeface="et-line"/>
                <a:sym typeface="et-line"/>
              </a:rPr>
              <a:t></a:t>
            </a:r>
            <a:endParaRPr lang="ru-RU" sz="8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797906" y="10259522"/>
            <a:ext cx="10661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spc="2304" baseline="-4166" dirty="0">
                <a:solidFill>
                  <a:schemeClr val="bg1"/>
                </a:solidFill>
                <a:latin typeface="et-line"/>
                <a:ea typeface="et-line"/>
                <a:cs typeface="et-line"/>
                <a:sym typeface="et-line"/>
              </a:rPr>
              <a:t></a:t>
            </a:r>
            <a:endParaRPr lang="ru-RU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835791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5" grpId="0" animBg="1"/>
      <p:bldP spid="43" grpId="0"/>
      <p:bldP spid="8" grpId="0" animBg="1"/>
      <p:bldP spid="10" grpId="0"/>
      <p:bldP spid="11" grpId="0" animBg="1"/>
      <p:bldP spid="12" grpId="0"/>
      <p:bldP spid="16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46838" y="5630626"/>
            <a:ext cx="11490325" cy="246221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6000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GEOGRAPHY</a:t>
            </a:r>
            <a:endParaRPr lang="ru-RU" sz="16000" spc="-600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456424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1390651" y="3930163"/>
            <a:ext cx="10845724" cy="5927515"/>
            <a:chOff x="3148010" y="2893125"/>
            <a:chExt cx="16497303" cy="9016274"/>
          </a:xfrm>
          <a:solidFill>
            <a:srgbClr val="D5E2E7"/>
          </a:solidFill>
        </p:grpSpPr>
        <p:sp>
          <p:nvSpPr>
            <p:cNvPr id="13" name="Shape 1430"/>
            <p:cNvSpPr/>
            <p:nvPr/>
          </p:nvSpPr>
          <p:spPr>
            <a:xfrm>
              <a:off x="10098347" y="3095600"/>
              <a:ext cx="9546966" cy="8612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81" y="12766"/>
                  </a:moveTo>
                  <a:lnTo>
                    <a:pt x="13981" y="12766"/>
                  </a:lnTo>
                  <a:lnTo>
                    <a:pt x="13939" y="12750"/>
                  </a:lnTo>
                  <a:lnTo>
                    <a:pt x="13911" y="12766"/>
                  </a:lnTo>
                  <a:lnTo>
                    <a:pt x="13840" y="12844"/>
                  </a:lnTo>
                  <a:lnTo>
                    <a:pt x="13826" y="12875"/>
                  </a:lnTo>
                  <a:lnTo>
                    <a:pt x="13840" y="12922"/>
                  </a:lnTo>
                  <a:lnTo>
                    <a:pt x="13869" y="12938"/>
                  </a:lnTo>
                  <a:lnTo>
                    <a:pt x="13911" y="12922"/>
                  </a:lnTo>
                  <a:lnTo>
                    <a:pt x="13981" y="12844"/>
                  </a:lnTo>
                  <a:lnTo>
                    <a:pt x="13996" y="12797"/>
                  </a:lnTo>
                  <a:lnTo>
                    <a:pt x="13981" y="12766"/>
                  </a:lnTo>
                  <a:close/>
                  <a:moveTo>
                    <a:pt x="14898" y="15523"/>
                  </a:moveTo>
                  <a:lnTo>
                    <a:pt x="14898" y="15523"/>
                  </a:lnTo>
                  <a:lnTo>
                    <a:pt x="14927" y="15617"/>
                  </a:lnTo>
                  <a:lnTo>
                    <a:pt x="14955" y="15664"/>
                  </a:lnTo>
                  <a:lnTo>
                    <a:pt x="14969" y="15711"/>
                  </a:lnTo>
                  <a:lnTo>
                    <a:pt x="14969" y="15773"/>
                  </a:lnTo>
                  <a:lnTo>
                    <a:pt x="14969" y="15804"/>
                  </a:lnTo>
                  <a:lnTo>
                    <a:pt x="14983" y="15836"/>
                  </a:lnTo>
                  <a:lnTo>
                    <a:pt x="14997" y="15851"/>
                  </a:lnTo>
                  <a:lnTo>
                    <a:pt x="15011" y="15867"/>
                  </a:lnTo>
                  <a:lnTo>
                    <a:pt x="15025" y="15867"/>
                  </a:lnTo>
                  <a:lnTo>
                    <a:pt x="15054" y="15867"/>
                  </a:lnTo>
                  <a:lnTo>
                    <a:pt x="15096" y="15851"/>
                  </a:lnTo>
                  <a:lnTo>
                    <a:pt x="15110" y="15836"/>
                  </a:lnTo>
                  <a:lnTo>
                    <a:pt x="15110" y="15726"/>
                  </a:lnTo>
                  <a:lnTo>
                    <a:pt x="15110" y="15632"/>
                  </a:lnTo>
                  <a:lnTo>
                    <a:pt x="15124" y="15601"/>
                  </a:lnTo>
                  <a:lnTo>
                    <a:pt x="15138" y="15617"/>
                  </a:lnTo>
                  <a:lnTo>
                    <a:pt x="15152" y="15664"/>
                  </a:lnTo>
                  <a:lnTo>
                    <a:pt x="15223" y="15758"/>
                  </a:lnTo>
                  <a:lnTo>
                    <a:pt x="15279" y="15820"/>
                  </a:lnTo>
                  <a:lnTo>
                    <a:pt x="15322" y="15851"/>
                  </a:lnTo>
                  <a:lnTo>
                    <a:pt x="15378" y="15867"/>
                  </a:lnTo>
                  <a:lnTo>
                    <a:pt x="15406" y="15867"/>
                  </a:lnTo>
                  <a:lnTo>
                    <a:pt x="15421" y="15867"/>
                  </a:lnTo>
                  <a:lnTo>
                    <a:pt x="15435" y="15851"/>
                  </a:lnTo>
                  <a:lnTo>
                    <a:pt x="15449" y="15836"/>
                  </a:lnTo>
                  <a:lnTo>
                    <a:pt x="15435" y="15820"/>
                  </a:lnTo>
                  <a:lnTo>
                    <a:pt x="15421" y="15773"/>
                  </a:lnTo>
                  <a:lnTo>
                    <a:pt x="15350" y="15679"/>
                  </a:lnTo>
                  <a:lnTo>
                    <a:pt x="15294" y="15601"/>
                  </a:lnTo>
                  <a:lnTo>
                    <a:pt x="15279" y="15570"/>
                  </a:lnTo>
                  <a:lnTo>
                    <a:pt x="15279" y="15538"/>
                  </a:lnTo>
                  <a:lnTo>
                    <a:pt x="15294" y="15523"/>
                  </a:lnTo>
                  <a:lnTo>
                    <a:pt x="15364" y="15444"/>
                  </a:lnTo>
                  <a:lnTo>
                    <a:pt x="15378" y="15413"/>
                  </a:lnTo>
                  <a:lnTo>
                    <a:pt x="15392" y="15366"/>
                  </a:lnTo>
                  <a:lnTo>
                    <a:pt x="15378" y="15350"/>
                  </a:lnTo>
                  <a:lnTo>
                    <a:pt x="15336" y="15335"/>
                  </a:lnTo>
                  <a:lnTo>
                    <a:pt x="15167" y="15335"/>
                  </a:lnTo>
                  <a:lnTo>
                    <a:pt x="15152" y="15335"/>
                  </a:lnTo>
                  <a:lnTo>
                    <a:pt x="15138" y="15319"/>
                  </a:lnTo>
                  <a:lnTo>
                    <a:pt x="15138" y="15303"/>
                  </a:lnTo>
                  <a:lnTo>
                    <a:pt x="15138" y="15272"/>
                  </a:lnTo>
                  <a:lnTo>
                    <a:pt x="15152" y="15241"/>
                  </a:lnTo>
                  <a:lnTo>
                    <a:pt x="15223" y="15147"/>
                  </a:lnTo>
                  <a:lnTo>
                    <a:pt x="15223" y="15131"/>
                  </a:lnTo>
                  <a:lnTo>
                    <a:pt x="15223" y="15115"/>
                  </a:lnTo>
                  <a:lnTo>
                    <a:pt x="15195" y="15100"/>
                  </a:lnTo>
                  <a:lnTo>
                    <a:pt x="15167" y="15100"/>
                  </a:lnTo>
                  <a:lnTo>
                    <a:pt x="15124" y="15115"/>
                  </a:lnTo>
                  <a:lnTo>
                    <a:pt x="15082" y="15147"/>
                  </a:lnTo>
                  <a:lnTo>
                    <a:pt x="15025" y="15241"/>
                  </a:lnTo>
                  <a:lnTo>
                    <a:pt x="14927" y="15429"/>
                  </a:lnTo>
                  <a:lnTo>
                    <a:pt x="14898" y="15523"/>
                  </a:lnTo>
                  <a:close/>
                  <a:moveTo>
                    <a:pt x="13869" y="15194"/>
                  </a:moveTo>
                  <a:lnTo>
                    <a:pt x="13869" y="15194"/>
                  </a:lnTo>
                  <a:lnTo>
                    <a:pt x="13883" y="15256"/>
                  </a:lnTo>
                  <a:lnTo>
                    <a:pt x="13897" y="15303"/>
                  </a:lnTo>
                  <a:lnTo>
                    <a:pt x="13911" y="15350"/>
                  </a:lnTo>
                  <a:lnTo>
                    <a:pt x="13967" y="15460"/>
                  </a:lnTo>
                  <a:lnTo>
                    <a:pt x="13981" y="15507"/>
                  </a:lnTo>
                  <a:lnTo>
                    <a:pt x="14024" y="15538"/>
                  </a:lnTo>
                  <a:lnTo>
                    <a:pt x="14066" y="15554"/>
                  </a:lnTo>
                  <a:lnTo>
                    <a:pt x="14094" y="15554"/>
                  </a:lnTo>
                  <a:lnTo>
                    <a:pt x="14207" y="15554"/>
                  </a:lnTo>
                  <a:lnTo>
                    <a:pt x="14235" y="15554"/>
                  </a:lnTo>
                  <a:lnTo>
                    <a:pt x="14278" y="15570"/>
                  </a:lnTo>
                  <a:lnTo>
                    <a:pt x="14334" y="15585"/>
                  </a:lnTo>
                  <a:lnTo>
                    <a:pt x="14376" y="15601"/>
                  </a:lnTo>
                  <a:lnTo>
                    <a:pt x="14419" y="15632"/>
                  </a:lnTo>
                  <a:lnTo>
                    <a:pt x="14475" y="15632"/>
                  </a:lnTo>
                  <a:lnTo>
                    <a:pt x="14503" y="15632"/>
                  </a:lnTo>
                  <a:lnTo>
                    <a:pt x="14546" y="15617"/>
                  </a:lnTo>
                  <a:lnTo>
                    <a:pt x="14574" y="15570"/>
                  </a:lnTo>
                  <a:lnTo>
                    <a:pt x="14616" y="15460"/>
                  </a:lnTo>
                  <a:lnTo>
                    <a:pt x="14630" y="15413"/>
                  </a:lnTo>
                  <a:lnTo>
                    <a:pt x="14659" y="15366"/>
                  </a:lnTo>
                  <a:lnTo>
                    <a:pt x="14729" y="15272"/>
                  </a:lnTo>
                  <a:lnTo>
                    <a:pt x="14743" y="15225"/>
                  </a:lnTo>
                  <a:lnTo>
                    <a:pt x="14772" y="15131"/>
                  </a:lnTo>
                  <a:lnTo>
                    <a:pt x="14786" y="15100"/>
                  </a:lnTo>
                  <a:lnTo>
                    <a:pt x="14814" y="15068"/>
                  </a:lnTo>
                  <a:lnTo>
                    <a:pt x="14856" y="15053"/>
                  </a:lnTo>
                  <a:lnTo>
                    <a:pt x="14870" y="15037"/>
                  </a:lnTo>
                  <a:lnTo>
                    <a:pt x="14870" y="15021"/>
                  </a:lnTo>
                  <a:lnTo>
                    <a:pt x="14870" y="15006"/>
                  </a:lnTo>
                  <a:lnTo>
                    <a:pt x="14856" y="14990"/>
                  </a:lnTo>
                  <a:lnTo>
                    <a:pt x="14814" y="14974"/>
                  </a:lnTo>
                  <a:lnTo>
                    <a:pt x="14786" y="14943"/>
                  </a:lnTo>
                  <a:lnTo>
                    <a:pt x="14772" y="14880"/>
                  </a:lnTo>
                  <a:lnTo>
                    <a:pt x="14772" y="14865"/>
                  </a:lnTo>
                  <a:lnTo>
                    <a:pt x="14772" y="14739"/>
                  </a:lnTo>
                  <a:lnTo>
                    <a:pt x="14772" y="14708"/>
                  </a:lnTo>
                  <a:lnTo>
                    <a:pt x="14786" y="14645"/>
                  </a:lnTo>
                  <a:lnTo>
                    <a:pt x="14814" y="14614"/>
                  </a:lnTo>
                  <a:lnTo>
                    <a:pt x="14856" y="14598"/>
                  </a:lnTo>
                  <a:lnTo>
                    <a:pt x="14870" y="14583"/>
                  </a:lnTo>
                  <a:lnTo>
                    <a:pt x="14884" y="14551"/>
                  </a:lnTo>
                  <a:lnTo>
                    <a:pt x="14884" y="14536"/>
                  </a:lnTo>
                  <a:lnTo>
                    <a:pt x="14884" y="14504"/>
                  </a:lnTo>
                  <a:lnTo>
                    <a:pt x="14856" y="14473"/>
                  </a:lnTo>
                  <a:lnTo>
                    <a:pt x="14828" y="14426"/>
                  </a:lnTo>
                  <a:lnTo>
                    <a:pt x="14786" y="14379"/>
                  </a:lnTo>
                  <a:lnTo>
                    <a:pt x="14743" y="14363"/>
                  </a:lnTo>
                  <a:lnTo>
                    <a:pt x="14701" y="14348"/>
                  </a:lnTo>
                  <a:lnTo>
                    <a:pt x="14645" y="14363"/>
                  </a:lnTo>
                  <a:lnTo>
                    <a:pt x="14475" y="14457"/>
                  </a:lnTo>
                  <a:lnTo>
                    <a:pt x="14433" y="14489"/>
                  </a:lnTo>
                  <a:lnTo>
                    <a:pt x="14391" y="14536"/>
                  </a:lnTo>
                  <a:lnTo>
                    <a:pt x="14250" y="14739"/>
                  </a:lnTo>
                  <a:lnTo>
                    <a:pt x="14207" y="14786"/>
                  </a:lnTo>
                  <a:lnTo>
                    <a:pt x="14165" y="14818"/>
                  </a:lnTo>
                  <a:lnTo>
                    <a:pt x="14137" y="14849"/>
                  </a:lnTo>
                  <a:lnTo>
                    <a:pt x="14024" y="14896"/>
                  </a:lnTo>
                  <a:lnTo>
                    <a:pt x="13996" y="14912"/>
                  </a:lnTo>
                  <a:lnTo>
                    <a:pt x="13911" y="14990"/>
                  </a:lnTo>
                  <a:lnTo>
                    <a:pt x="13883" y="15037"/>
                  </a:lnTo>
                  <a:lnTo>
                    <a:pt x="13869" y="15084"/>
                  </a:lnTo>
                  <a:lnTo>
                    <a:pt x="13869" y="15194"/>
                  </a:lnTo>
                  <a:close/>
                  <a:moveTo>
                    <a:pt x="15378" y="14175"/>
                  </a:moveTo>
                  <a:lnTo>
                    <a:pt x="15378" y="14175"/>
                  </a:lnTo>
                  <a:lnTo>
                    <a:pt x="15336" y="14207"/>
                  </a:lnTo>
                  <a:lnTo>
                    <a:pt x="15308" y="14238"/>
                  </a:lnTo>
                  <a:lnTo>
                    <a:pt x="15265" y="14348"/>
                  </a:lnTo>
                  <a:lnTo>
                    <a:pt x="15265" y="14363"/>
                  </a:lnTo>
                  <a:lnTo>
                    <a:pt x="15265" y="14379"/>
                  </a:lnTo>
                  <a:lnTo>
                    <a:pt x="15279" y="14395"/>
                  </a:lnTo>
                  <a:lnTo>
                    <a:pt x="15294" y="14379"/>
                  </a:lnTo>
                  <a:lnTo>
                    <a:pt x="15336" y="14363"/>
                  </a:lnTo>
                  <a:lnTo>
                    <a:pt x="15378" y="14348"/>
                  </a:lnTo>
                  <a:lnTo>
                    <a:pt x="15421" y="14363"/>
                  </a:lnTo>
                  <a:lnTo>
                    <a:pt x="15463" y="14395"/>
                  </a:lnTo>
                  <a:lnTo>
                    <a:pt x="15519" y="14410"/>
                  </a:lnTo>
                  <a:lnTo>
                    <a:pt x="15547" y="14410"/>
                  </a:lnTo>
                  <a:lnTo>
                    <a:pt x="15590" y="14410"/>
                  </a:lnTo>
                  <a:lnTo>
                    <a:pt x="15646" y="14442"/>
                  </a:lnTo>
                  <a:lnTo>
                    <a:pt x="15689" y="14457"/>
                  </a:lnTo>
                  <a:lnTo>
                    <a:pt x="15703" y="14457"/>
                  </a:lnTo>
                  <a:lnTo>
                    <a:pt x="15717" y="14457"/>
                  </a:lnTo>
                  <a:lnTo>
                    <a:pt x="15731" y="14442"/>
                  </a:lnTo>
                  <a:lnTo>
                    <a:pt x="15731" y="14426"/>
                  </a:lnTo>
                  <a:lnTo>
                    <a:pt x="15731" y="14238"/>
                  </a:lnTo>
                  <a:lnTo>
                    <a:pt x="15731" y="14191"/>
                  </a:lnTo>
                  <a:lnTo>
                    <a:pt x="15703" y="14144"/>
                  </a:lnTo>
                  <a:lnTo>
                    <a:pt x="15632" y="14082"/>
                  </a:lnTo>
                  <a:lnTo>
                    <a:pt x="15618" y="14066"/>
                  </a:lnTo>
                  <a:lnTo>
                    <a:pt x="15604" y="14050"/>
                  </a:lnTo>
                  <a:lnTo>
                    <a:pt x="15576" y="14066"/>
                  </a:lnTo>
                  <a:lnTo>
                    <a:pt x="15562" y="14082"/>
                  </a:lnTo>
                  <a:lnTo>
                    <a:pt x="15505" y="14144"/>
                  </a:lnTo>
                  <a:lnTo>
                    <a:pt x="15449" y="14175"/>
                  </a:lnTo>
                  <a:lnTo>
                    <a:pt x="15406" y="14175"/>
                  </a:lnTo>
                  <a:lnTo>
                    <a:pt x="15378" y="14175"/>
                  </a:lnTo>
                  <a:close/>
                  <a:moveTo>
                    <a:pt x="15181" y="12092"/>
                  </a:moveTo>
                  <a:lnTo>
                    <a:pt x="15181" y="12092"/>
                  </a:lnTo>
                  <a:lnTo>
                    <a:pt x="15181" y="12077"/>
                  </a:lnTo>
                  <a:lnTo>
                    <a:pt x="15181" y="12061"/>
                  </a:lnTo>
                  <a:lnTo>
                    <a:pt x="15167" y="12061"/>
                  </a:lnTo>
                  <a:lnTo>
                    <a:pt x="15152" y="12077"/>
                  </a:lnTo>
                  <a:lnTo>
                    <a:pt x="15082" y="12139"/>
                  </a:lnTo>
                  <a:lnTo>
                    <a:pt x="15054" y="12202"/>
                  </a:lnTo>
                  <a:lnTo>
                    <a:pt x="15040" y="12249"/>
                  </a:lnTo>
                  <a:lnTo>
                    <a:pt x="15040" y="12280"/>
                  </a:lnTo>
                  <a:lnTo>
                    <a:pt x="15054" y="12343"/>
                  </a:lnTo>
                  <a:lnTo>
                    <a:pt x="15068" y="12406"/>
                  </a:lnTo>
                  <a:lnTo>
                    <a:pt x="15096" y="12437"/>
                  </a:lnTo>
                  <a:lnTo>
                    <a:pt x="15096" y="12453"/>
                  </a:lnTo>
                  <a:lnTo>
                    <a:pt x="15110" y="12468"/>
                  </a:lnTo>
                  <a:lnTo>
                    <a:pt x="15124" y="12453"/>
                  </a:lnTo>
                  <a:lnTo>
                    <a:pt x="15124" y="12437"/>
                  </a:lnTo>
                  <a:lnTo>
                    <a:pt x="15167" y="12249"/>
                  </a:lnTo>
                  <a:lnTo>
                    <a:pt x="15181" y="12124"/>
                  </a:lnTo>
                  <a:lnTo>
                    <a:pt x="15181" y="12092"/>
                  </a:lnTo>
                  <a:close/>
                  <a:moveTo>
                    <a:pt x="14574" y="16306"/>
                  </a:moveTo>
                  <a:lnTo>
                    <a:pt x="14574" y="16306"/>
                  </a:lnTo>
                  <a:lnTo>
                    <a:pt x="14588" y="16306"/>
                  </a:lnTo>
                  <a:lnTo>
                    <a:pt x="14602" y="16306"/>
                  </a:lnTo>
                  <a:lnTo>
                    <a:pt x="14616" y="16290"/>
                  </a:lnTo>
                  <a:lnTo>
                    <a:pt x="14602" y="16274"/>
                  </a:lnTo>
                  <a:lnTo>
                    <a:pt x="14588" y="16227"/>
                  </a:lnTo>
                  <a:lnTo>
                    <a:pt x="14546" y="16180"/>
                  </a:lnTo>
                  <a:lnTo>
                    <a:pt x="14503" y="16149"/>
                  </a:lnTo>
                  <a:lnTo>
                    <a:pt x="14334" y="16118"/>
                  </a:lnTo>
                  <a:lnTo>
                    <a:pt x="14235" y="16071"/>
                  </a:lnTo>
                  <a:lnTo>
                    <a:pt x="14193" y="16039"/>
                  </a:lnTo>
                  <a:lnTo>
                    <a:pt x="14151" y="16024"/>
                  </a:lnTo>
                  <a:lnTo>
                    <a:pt x="14094" y="16024"/>
                  </a:lnTo>
                  <a:lnTo>
                    <a:pt x="14066" y="16024"/>
                  </a:lnTo>
                  <a:lnTo>
                    <a:pt x="13953" y="16024"/>
                  </a:lnTo>
                  <a:lnTo>
                    <a:pt x="13854" y="16024"/>
                  </a:lnTo>
                  <a:lnTo>
                    <a:pt x="13742" y="16024"/>
                  </a:lnTo>
                  <a:lnTo>
                    <a:pt x="13516" y="16024"/>
                  </a:lnTo>
                  <a:lnTo>
                    <a:pt x="13488" y="16024"/>
                  </a:lnTo>
                  <a:lnTo>
                    <a:pt x="13516" y="16039"/>
                  </a:lnTo>
                  <a:lnTo>
                    <a:pt x="13685" y="16149"/>
                  </a:lnTo>
                  <a:lnTo>
                    <a:pt x="13784" y="16180"/>
                  </a:lnTo>
                  <a:lnTo>
                    <a:pt x="14094" y="16243"/>
                  </a:lnTo>
                  <a:lnTo>
                    <a:pt x="14207" y="16243"/>
                  </a:lnTo>
                  <a:lnTo>
                    <a:pt x="14292" y="16243"/>
                  </a:lnTo>
                  <a:lnTo>
                    <a:pt x="14405" y="16259"/>
                  </a:lnTo>
                  <a:lnTo>
                    <a:pt x="14574" y="16306"/>
                  </a:lnTo>
                  <a:close/>
                  <a:moveTo>
                    <a:pt x="14997" y="13126"/>
                  </a:moveTo>
                  <a:lnTo>
                    <a:pt x="14997" y="13126"/>
                  </a:lnTo>
                  <a:lnTo>
                    <a:pt x="14983" y="13189"/>
                  </a:lnTo>
                  <a:lnTo>
                    <a:pt x="14997" y="13251"/>
                  </a:lnTo>
                  <a:lnTo>
                    <a:pt x="15025" y="13361"/>
                  </a:lnTo>
                  <a:lnTo>
                    <a:pt x="15054" y="13408"/>
                  </a:lnTo>
                  <a:lnTo>
                    <a:pt x="15082" y="13455"/>
                  </a:lnTo>
                  <a:lnTo>
                    <a:pt x="15110" y="13486"/>
                  </a:lnTo>
                  <a:lnTo>
                    <a:pt x="15152" y="13486"/>
                  </a:lnTo>
                  <a:lnTo>
                    <a:pt x="15181" y="13502"/>
                  </a:lnTo>
                  <a:lnTo>
                    <a:pt x="15223" y="13533"/>
                  </a:lnTo>
                  <a:lnTo>
                    <a:pt x="15336" y="13612"/>
                  </a:lnTo>
                  <a:lnTo>
                    <a:pt x="15378" y="13659"/>
                  </a:lnTo>
                  <a:lnTo>
                    <a:pt x="15421" y="13706"/>
                  </a:lnTo>
                  <a:lnTo>
                    <a:pt x="15435" y="13737"/>
                  </a:lnTo>
                  <a:lnTo>
                    <a:pt x="15463" y="13784"/>
                  </a:lnTo>
                  <a:lnTo>
                    <a:pt x="15505" y="13831"/>
                  </a:lnTo>
                  <a:lnTo>
                    <a:pt x="15547" y="13847"/>
                  </a:lnTo>
                  <a:lnTo>
                    <a:pt x="15562" y="13847"/>
                  </a:lnTo>
                  <a:lnTo>
                    <a:pt x="15576" y="13847"/>
                  </a:lnTo>
                  <a:lnTo>
                    <a:pt x="15590" y="13831"/>
                  </a:lnTo>
                  <a:lnTo>
                    <a:pt x="15590" y="13815"/>
                  </a:lnTo>
                  <a:lnTo>
                    <a:pt x="15590" y="13784"/>
                  </a:lnTo>
                  <a:lnTo>
                    <a:pt x="15590" y="13721"/>
                  </a:lnTo>
                  <a:lnTo>
                    <a:pt x="15562" y="13674"/>
                  </a:lnTo>
                  <a:lnTo>
                    <a:pt x="15491" y="13549"/>
                  </a:lnTo>
                  <a:lnTo>
                    <a:pt x="15449" y="13502"/>
                  </a:lnTo>
                  <a:lnTo>
                    <a:pt x="15406" y="13455"/>
                  </a:lnTo>
                  <a:lnTo>
                    <a:pt x="15294" y="13377"/>
                  </a:lnTo>
                  <a:lnTo>
                    <a:pt x="15265" y="13345"/>
                  </a:lnTo>
                  <a:lnTo>
                    <a:pt x="15251" y="13298"/>
                  </a:lnTo>
                  <a:lnTo>
                    <a:pt x="15265" y="13204"/>
                  </a:lnTo>
                  <a:lnTo>
                    <a:pt x="15308" y="13095"/>
                  </a:lnTo>
                  <a:lnTo>
                    <a:pt x="15294" y="13048"/>
                  </a:lnTo>
                  <a:lnTo>
                    <a:pt x="15265" y="13001"/>
                  </a:lnTo>
                  <a:lnTo>
                    <a:pt x="15237" y="12985"/>
                  </a:lnTo>
                  <a:lnTo>
                    <a:pt x="15181" y="12969"/>
                  </a:lnTo>
                  <a:lnTo>
                    <a:pt x="15138" y="12985"/>
                  </a:lnTo>
                  <a:lnTo>
                    <a:pt x="15096" y="13001"/>
                  </a:lnTo>
                  <a:lnTo>
                    <a:pt x="15054" y="13048"/>
                  </a:lnTo>
                  <a:lnTo>
                    <a:pt x="15025" y="13095"/>
                  </a:lnTo>
                  <a:lnTo>
                    <a:pt x="14997" y="13126"/>
                  </a:lnTo>
                  <a:close/>
                  <a:moveTo>
                    <a:pt x="21487" y="4856"/>
                  </a:moveTo>
                  <a:lnTo>
                    <a:pt x="21487" y="4856"/>
                  </a:lnTo>
                  <a:lnTo>
                    <a:pt x="21529" y="4824"/>
                  </a:lnTo>
                  <a:lnTo>
                    <a:pt x="21544" y="4777"/>
                  </a:lnTo>
                  <a:lnTo>
                    <a:pt x="21600" y="3744"/>
                  </a:lnTo>
                  <a:lnTo>
                    <a:pt x="21586" y="3697"/>
                  </a:lnTo>
                  <a:lnTo>
                    <a:pt x="21558" y="3650"/>
                  </a:lnTo>
                  <a:lnTo>
                    <a:pt x="21515" y="3634"/>
                  </a:lnTo>
                  <a:lnTo>
                    <a:pt x="21431" y="3603"/>
                  </a:lnTo>
                  <a:lnTo>
                    <a:pt x="21402" y="3587"/>
                  </a:lnTo>
                  <a:lnTo>
                    <a:pt x="21360" y="3556"/>
                  </a:lnTo>
                  <a:lnTo>
                    <a:pt x="21304" y="3493"/>
                  </a:lnTo>
                  <a:lnTo>
                    <a:pt x="21205" y="3430"/>
                  </a:lnTo>
                  <a:lnTo>
                    <a:pt x="21177" y="3399"/>
                  </a:lnTo>
                  <a:lnTo>
                    <a:pt x="21120" y="3383"/>
                  </a:lnTo>
                  <a:lnTo>
                    <a:pt x="21064" y="3383"/>
                  </a:lnTo>
                  <a:lnTo>
                    <a:pt x="20965" y="3383"/>
                  </a:lnTo>
                  <a:lnTo>
                    <a:pt x="20923" y="3368"/>
                  </a:lnTo>
                  <a:lnTo>
                    <a:pt x="20866" y="3352"/>
                  </a:lnTo>
                  <a:lnTo>
                    <a:pt x="20824" y="3321"/>
                  </a:lnTo>
                  <a:lnTo>
                    <a:pt x="20782" y="3305"/>
                  </a:lnTo>
                  <a:lnTo>
                    <a:pt x="20725" y="3305"/>
                  </a:lnTo>
                  <a:lnTo>
                    <a:pt x="20697" y="3305"/>
                  </a:lnTo>
                  <a:lnTo>
                    <a:pt x="20598" y="3305"/>
                  </a:lnTo>
                  <a:lnTo>
                    <a:pt x="20584" y="3321"/>
                  </a:lnTo>
                  <a:lnTo>
                    <a:pt x="20584" y="3368"/>
                  </a:lnTo>
                  <a:lnTo>
                    <a:pt x="20627" y="3540"/>
                  </a:lnTo>
                  <a:lnTo>
                    <a:pt x="20612" y="3603"/>
                  </a:lnTo>
                  <a:lnTo>
                    <a:pt x="20584" y="3634"/>
                  </a:lnTo>
                  <a:lnTo>
                    <a:pt x="20556" y="3650"/>
                  </a:lnTo>
                  <a:lnTo>
                    <a:pt x="20500" y="3665"/>
                  </a:lnTo>
                  <a:lnTo>
                    <a:pt x="20457" y="3650"/>
                  </a:lnTo>
                  <a:lnTo>
                    <a:pt x="20415" y="3634"/>
                  </a:lnTo>
                  <a:lnTo>
                    <a:pt x="20373" y="3603"/>
                  </a:lnTo>
                  <a:lnTo>
                    <a:pt x="20330" y="3556"/>
                  </a:lnTo>
                  <a:lnTo>
                    <a:pt x="20316" y="3509"/>
                  </a:lnTo>
                  <a:lnTo>
                    <a:pt x="20288" y="3415"/>
                  </a:lnTo>
                  <a:lnTo>
                    <a:pt x="20274" y="3383"/>
                  </a:lnTo>
                  <a:lnTo>
                    <a:pt x="20231" y="3383"/>
                  </a:lnTo>
                  <a:lnTo>
                    <a:pt x="20147" y="3383"/>
                  </a:lnTo>
                  <a:lnTo>
                    <a:pt x="20090" y="3383"/>
                  </a:lnTo>
                  <a:lnTo>
                    <a:pt x="20048" y="3415"/>
                  </a:lnTo>
                  <a:lnTo>
                    <a:pt x="20006" y="3430"/>
                  </a:lnTo>
                  <a:lnTo>
                    <a:pt x="19963" y="3430"/>
                  </a:lnTo>
                  <a:lnTo>
                    <a:pt x="19865" y="3399"/>
                  </a:lnTo>
                  <a:lnTo>
                    <a:pt x="19752" y="3383"/>
                  </a:lnTo>
                  <a:lnTo>
                    <a:pt x="19653" y="3383"/>
                  </a:lnTo>
                  <a:lnTo>
                    <a:pt x="19611" y="3383"/>
                  </a:lnTo>
                  <a:lnTo>
                    <a:pt x="19568" y="3415"/>
                  </a:lnTo>
                  <a:lnTo>
                    <a:pt x="19554" y="3430"/>
                  </a:lnTo>
                  <a:lnTo>
                    <a:pt x="19526" y="3430"/>
                  </a:lnTo>
                  <a:lnTo>
                    <a:pt x="19498" y="3415"/>
                  </a:lnTo>
                  <a:lnTo>
                    <a:pt x="19441" y="3336"/>
                  </a:lnTo>
                  <a:lnTo>
                    <a:pt x="19413" y="3289"/>
                  </a:lnTo>
                  <a:lnTo>
                    <a:pt x="19399" y="3242"/>
                  </a:lnTo>
                  <a:lnTo>
                    <a:pt x="19399" y="3133"/>
                  </a:lnTo>
                  <a:lnTo>
                    <a:pt x="19385" y="3086"/>
                  </a:lnTo>
                  <a:lnTo>
                    <a:pt x="19343" y="3039"/>
                  </a:lnTo>
                  <a:lnTo>
                    <a:pt x="19230" y="2945"/>
                  </a:lnTo>
                  <a:lnTo>
                    <a:pt x="19187" y="2929"/>
                  </a:lnTo>
                  <a:lnTo>
                    <a:pt x="19131" y="2913"/>
                  </a:lnTo>
                  <a:lnTo>
                    <a:pt x="18905" y="2913"/>
                  </a:lnTo>
                  <a:lnTo>
                    <a:pt x="18792" y="2913"/>
                  </a:lnTo>
                  <a:lnTo>
                    <a:pt x="18553" y="2913"/>
                  </a:lnTo>
                  <a:lnTo>
                    <a:pt x="18510" y="2898"/>
                  </a:lnTo>
                  <a:lnTo>
                    <a:pt x="18496" y="2882"/>
                  </a:lnTo>
                  <a:lnTo>
                    <a:pt x="18482" y="2835"/>
                  </a:lnTo>
                  <a:lnTo>
                    <a:pt x="18468" y="2804"/>
                  </a:lnTo>
                  <a:lnTo>
                    <a:pt x="18383" y="2725"/>
                  </a:lnTo>
                  <a:lnTo>
                    <a:pt x="18270" y="2647"/>
                  </a:lnTo>
                  <a:lnTo>
                    <a:pt x="18242" y="2600"/>
                  </a:lnTo>
                  <a:lnTo>
                    <a:pt x="18228" y="2553"/>
                  </a:lnTo>
                  <a:lnTo>
                    <a:pt x="18228" y="2522"/>
                  </a:lnTo>
                  <a:lnTo>
                    <a:pt x="18200" y="2475"/>
                  </a:lnTo>
                  <a:lnTo>
                    <a:pt x="18172" y="2444"/>
                  </a:lnTo>
                  <a:lnTo>
                    <a:pt x="17452" y="2240"/>
                  </a:lnTo>
                  <a:lnTo>
                    <a:pt x="17410" y="2240"/>
                  </a:lnTo>
                  <a:lnTo>
                    <a:pt x="17396" y="2256"/>
                  </a:lnTo>
                  <a:lnTo>
                    <a:pt x="17396" y="2271"/>
                  </a:lnTo>
                  <a:lnTo>
                    <a:pt x="17382" y="2303"/>
                  </a:lnTo>
                  <a:lnTo>
                    <a:pt x="17339" y="2334"/>
                  </a:lnTo>
                  <a:lnTo>
                    <a:pt x="17226" y="2428"/>
                  </a:lnTo>
                  <a:lnTo>
                    <a:pt x="17198" y="2459"/>
                  </a:lnTo>
                  <a:lnTo>
                    <a:pt x="17198" y="2522"/>
                  </a:lnTo>
                  <a:lnTo>
                    <a:pt x="17241" y="2631"/>
                  </a:lnTo>
                  <a:lnTo>
                    <a:pt x="17241" y="2647"/>
                  </a:lnTo>
                  <a:lnTo>
                    <a:pt x="17241" y="2678"/>
                  </a:lnTo>
                  <a:lnTo>
                    <a:pt x="17226" y="2694"/>
                  </a:lnTo>
                  <a:lnTo>
                    <a:pt x="17198" y="2710"/>
                  </a:lnTo>
                  <a:lnTo>
                    <a:pt x="17099" y="2741"/>
                  </a:lnTo>
                  <a:lnTo>
                    <a:pt x="16987" y="2757"/>
                  </a:lnTo>
                  <a:lnTo>
                    <a:pt x="16972" y="2757"/>
                  </a:lnTo>
                  <a:lnTo>
                    <a:pt x="16860" y="2741"/>
                  </a:lnTo>
                  <a:lnTo>
                    <a:pt x="16761" y="2710"/>
                  </a:lnTo>
                  <a:lnTo>
                    <a:pt x="16704" y="2710"/>
                  </a:lnTo>
                  <a:lnTo>
                    <a:pt x="16662" y="2725"/>
                  </a:lnTo>
                  <a:lnTo>
                    <a:pt x="16634" y="2741"/>
                  </a:lnTo>
                  <a:lnTo>
                    <a:pt x="16577" y="2741"/>
                  </a:lnTo>
                  <a:lnTo>
                    <a:pt x="16549" y="2710"/>
                  </a:lnTo>
                  <a:lnTo>
                    <a:pt x="16450" y="2663"/>
                  </a:lnTo>
                  <a:lnTo>
                    <a:pt x="16408" y="2631"/>
                  </a:lnTo>
                  <a:lnTo>
                    <a:pt x="16394" y="2631"/>
                  </a:lnTo>
                  <a:lnTo>
                    <a:pt x="16380" y="2631"/>
                  </a:lnTo>
                  <a:lnTo>
                    <a:pt x="16366" y="2647"/>
                  </a:lnTo>
                  <a:lnTo>
                    <a:pt x="16352" y="2678"/>
                  </a:lnTo>
                  <a:lnTo>
                    <a:pt x="16352" y="2772"/>
                  </a:lnTo>
                  <a:lnTo>
                    <a:pt x="16352" y="2835"/>
                  </a:lnTo>
                  <a:lnTo>
                    <a:pt x="16323" y="2882"/>
                  </a:lnTo>
                  <a:lnTo>
                    <a:pt x="16253" y="2945"/>
                  </a:lnTo>
                  <a:lnTo>
                    <a:pt x="16239" y="2960"/>
                  </a:lnTo>
                  <a:lnTo>
                    <a:pt x="16225" y="2960"/>
                  </a:lnTo>
                  <a:lnTo>
                    <a:pt x="16211" y="2960"/>
                  </a:lnTo>
                  <a:lnTo>
                    <a:pt x="16182" y="2945"/>
                  </a:lnTo>
                  <a:lnTo>
                    <a:pt x="16112" y="2819"/>
                  </a:lnTo>
                  <a:lnTo>
                    <a:pt x="16055" y="2710"/>
                  </a:lnTo>
                  <a:lnTo>
                    <a:pt x="15971" y="2584"/>
                  </a:lnTo>
                  <a:lnTo>
                    <a:pt x="15957" y="2537"/>
                  </a:lnTo>
                  <a:lnTo>
                    <a:pt x="15971" y="2475"/>
                  </a:lnTo>
                  <a:lnTo>
                    <a:pt x="16055" y="2350"/>
                  </a:lnTo>
                  <a:lnTo>
                    <a:pt x="16069" y="2303"/>
                  </a:lnTo>
                  <a:lnTo>
                    <a:pt x="16084" y="2240"/>
                  </a:lnTo>
                  <a:lnTo>
                    <a:pt x="16084" y="2209"/>
                  </a:lnTo>
                  <a:lnTo>
                    <a:pt x="16069" y="2162"/>
                  </a:lnTo>
                  <a:lnTo>
                    <a:pt x="16041" y="2099"/>
                  </a:lnTo>
                  <a:lnTo>
                    <a:pt x="15985" y="2036"/>
                  </a:lnTo>
                  <a:lnTo>
                    <a:pt x="15886" y="1974"/>
                  </a:lnTo>
                  <a:lnTo>
                    <a:pt x="15858" y="1942"/>
                  </a:lnTo>
                  <a:lnTo>
                    <a:pt x="15801" y="1927"/>
                  </a:lnTo>
                  <a:lnTo>
                    <a:pt x="15745" y="1927"/>
                  </a:lnTo>
                  <a:lnTo>
                    <a:pt x="15731" y="1927"/>
                  </a:lnTo>
                  <a:lnTo>
                    <a:pt x="15674" y="1911"/>
                  </a:lnTo>
                  <a:lnTo>
                    <a:pt x="15632" y="1880"/>
                  </a:lnTo>
                  <a:lnTo>
                    <a:pt x="15547" y="1817"/>
                  </a:lnTo>
                  <a:lnTo>
                    <a:pt x="15505" y="1801"/>
                  </a:lnTo>
                  <a:lnTo>
                    <a:pt x="15491" y="1786"/>
                  </a:lnTo>
                  <a:lnTo>
                    <a:pt x="15463" y="1786"/>
                  </a:lnTo>
                  <a:lnTo>
                    <a:pt x="15449" y="1801"/>
                  </a:lnTo>
                  <a:lnTo>
                    <a:pt x="15435" y="1817"/>
                  </a:lnTo>
                  <a:lnTo>
                    <a:pt x="15421" y="1864"/>
                  </a:lnTo>
                  <a:lnTo>
                    <a:pt x="15364" y="1974"/>
                  </a:lnTo>
                  <a:lnTo>
                    <a:pt x="15350" y="2021"/>
                  </a:lnTo>
                  <a:lnTo>
                    <a:pt x="15308" y="2052"/>
                  </a:lnTo>
                  <a:lnTo>
                    <a:pt x="15265" y="2068"/>
                  </a:lnTo>
                  <a:lnTo>
                    <a:pt x="15040" y="2068"/>
                  </a:lnTo>
                  <a:lnTo>
                    <a:pt x="14983" y="2068"/>
                  </a:lnTo>
                  <a:lnTo>
                    <a:pt x="14927" y="2052"/>
                  </a:lnTo>
                  <a:lnTo>
                    <a:pt x="14884" y="2021"/>
                  </a:lnTo>
                  <a:lnTo>
                    <a:pt x="14842" y="1989"/>
                  </a:lnTo>
                  <a:lnTo>
                    <a:pt x="14814" y="1942"/>
                  </a:lnTo>
                  <a:lnTo>
                    <a:pt x="14800" y="1895"/>
                  </a:lnTo>
                  <a:lnTo>
                    <a:pt x="14757" y="1864"/>
                  </a:lnTo>
                  <a:lnTo>
                    <a:pt x="14715" y="1848"/>
                  </a:lnTo>
                  <a:lnTo>
                    <a:pt x="14546" y="1848"/>
                  </a:lnTo>
                  <a:lnTo>
                    <a:pt x="14489" y="1848"/>
                  </a:lnTo>
                  <a:lnTo>
                    <a:pt x="14447" y="1880"/>
                  </a:lnTo>
                  <a:lnTo>
                    <a:pt x="14334" y="1958"/>
                  </a:lnTo>
                  <a:lnTo>
                    <a:pt x="14320" y="1974"/>
                  </a:lnTo>
                  <a:lnTo>
                    <a:pt x="14306" y="1974"/>
                  </a:lnTo>
                  <a:lnTo>
                    <a:pt x="14292" y="1958"/>
                  </a:lnTo>
                  <a:lnTo>
                    <a:pt x="14292" y="1927"/>
                  </a:lnTo>
                  <a:lnTo>
                    <a:pt x="14292" y="1911"/>
                  </a:lnTo>
                  <a:lnTo>
                    <a:pt x="14278" y="1848"/>
                  </a:lnTo>
                  <a:lnTo>
                    <a:pt x="14250" y="1801"/>
                  </a:lnTo>
                  <a:lnTo>
                    <a:pt x="14193" y="1739"/>
                  </a:lnTo>
                  <a:lnTo>
                    <a:pt x="14137" y="1707"/>
                  </a:lnTo>
                  <a:lnTo>
                    <a:pt x="14094" y="1692"/>
                  </a:lnTo>
                  <a:lnTo>
                    <a:pt x="14066" y="1692"/>
                  </a:lnTo>
                  <a:lnTo>
                    <a:pt x="14010" y="1707"/>
                  </a:lnTo>
                  <a:lnTo>
                    <a:pt x="13967" y="1739"/>
                  </a:lnTo>
                  <a:lnTo>
                    <a:pt x="13911" y="1801"/>
                  </a:lnTo>
                  <a:lnTo>
                    <a:pt x="13826" y="1880"/>
                  </a:lnTo>
                  <a:lnTo>
                    <a:pt x="13713" y="1958"/>
                  </a:lnTo>
                  <a:lnTo>
                    <a:pt x="13615" y="2036"/>
                  </a:lnTo>
                  <a:lnTo>
                    <a:pt x="13502" y="2115"/>
                  </a:lnTo>
                  <a:lnTo>
                    <a:pt x="13474" y="2130"/>
                  </a:lnTo>
                  <a:lnTo>
                    <a:pt x="13488" y="2099"/>
                  </a:lnTo>
                  <a:lnTo>
                    <a:pt x="13558" y="1974"/>
                  </a:lnTo>
                  <a:lnTo>
                    <a:pt x="13601" y="1927"/>
                  </a:lnTo>
                  <a:lnTo>
                    <a:pt x="13643" y="1895"/>
                  </a:lnTo>
                  <a:lnTo>
                    <a:pt x="13685" y="1864"/>
                  </a:lnTo>
                  <a:lnTo>
                    <a:pt x="13727" y="1833"/>
                  </a:lnTo>
                  <a:lnTo>
                    <a:pt x="13770" y="1786"/>
                  </a:lnTo>
                  <a:lnTo>
                    <a:pt x="13911" y="1519"/>
                  </a:lnTo>
                  <a:lnTo>
                    <a:pt x="13981" y="1410"/>
                  </a:lnTo>
                  <a:lnTo>
                    <a:pt x="14038" y="1347"/>
                  </a:lnTo>
                  <a:lnTo>
                    <a:pt x="14108" y="1253"/>
                  </a:lnTo>
                  <a:lnTo>
                    <a:pt x="14179" y="1128"/>
                  </a:lnTo>
                  <a:lnTo>
                    <a:pt x="14207" y="1081"/>
                  </a:lnTo>
                  <a:lnTo>
                    <a:pt x="14207" y="1018"/>
                  </a:lnTo>
                  <a:lnTo>
                    <a:pt x="14165" y="752"/>
                  </a:lnTo>
                  <a:lnTo>
                    <a:pt x="14137" y="705"/>
                  </a:lnTo>
                  <a:lnTo>
                    <a:pt x="14108" y="658"/>
                  </a:lnTo>
                  <a:lnTo>
                    <a:pt x="13911" y="501"/>
                  </a:lnTo>
                  <a:lnTo>
                    <a:pt x="13812" y="439"/>
                  </a:lnTo>
                  <a:lnTo>
                    <a:pt x="13713" y="407"/>
                  </a:lnTo>
                  <a:lnTo>
                    <a:pt x="13685" y="376"/>
                  </a:lnTo>
                  <a:lnTo>
                    <a:pt x="13671" y="345"/>
                  </a:lnTo>
                  <a:lnTo>
                    <a:pt x="13643" y="251"/>
                  </a:lnTo>
                  <a:lnTo>
                    <a:pt x="13558" y="63"/>
                  </a:lnTo>
                  <a:lnTo>
                    <a:pt x="13516" y="16"/>
                  </a:lnTo>
                  <a:lnTo>
                    <a:pt x="13474" y="0"/>
                  </a:lnTo>
                  <a:lnTo>
                    <a:pt x="13304" y="0"/>
                  </a:lnTo>
                  <a:lnTo>
                    <a:pt x="13262" y="16"/>
                  </a:lnTo>
                  <a:lnTo>
                    <a:pt x="13205" y="47"/>
                  </a:lnTo>
                  <a:lnTo>
                    <a:pt x="13008" y="266"/>
                  </a:lnTo>
                  <a:lnTo>
                    <a:pt x="12980" y="313"/>
                  </a:lnTo>
                  <a:lnTo>
                    <a:pt x="12966" y="376"/>
                  </a:lnTo>
                  <a:lnTo>
                    <a:pt x="12923" y="548"/>
                  </a:lnTo>
                  <a:lnTo>
                    <a:pt x="12895" y="611"/>
                  </a:lnTo>
                  <a:lnTo>
                    <a:pt x="12853" y="642"/>
                  </a:lnTo>
                  <a:lnTo>
                    <a:pt x="12613" y="815"/>
                  </a:lnTo>
                  <a:lnTo>
                    <a:pt x="12557" y="830"/>
                  </a:lnTo>
                  <a:lnTo>
                    <a:pt x="12514" y="815"/>
                  </a:lnTo>
                  <a:lnTo>
                    <a:pt x="12401" y="721"/>
                  </a:lnTo>
                  <a:lnTo>
                    <a:pt x="12345" y="705"/>
                  </a:lnTo>
                  <a:lnTo>
                    <a:pt x="12303" y="721"/>
                  </a:lnTo>
                  <a:lnTo>
                    <a:pt x="12063" y="830"/>
                  </a:lnTo>
                  <a:lnTo>
                    <a:pt x="11964" y="877"/>
                  </a:lnTo>
                  <a:lnTo>
                    <a:pt x="11710" y="1049"/>
                  </a:lnTo>
                  <a:lnTo>
                    <a:pt x="11625" y="1128"/>
                  </a:lnTo>
                  <a:lnTo>
                    <a:pt x="11498" y="1269"/>
                  </a:lnTo>
                  <a:lnTo>
                    <a:pt x="11470" y="1316"/>
                  </a:lnTo>
                  <a:lnTo>
                    <a:pt x="11442" y="1363"/>
                  </a:lnTo>
                  <a:lnTo>
                    <a:pt x="11400" y="1707"/>
                  </a:lnTo>
                  <a:lnTo>
                    <a:pt x="11371" y="1754"/>
                  </a:lnTo>
                  <a:lnTo>
                    <a:pt x="11329" y="1786"/>
                  </a:lnTo>
                  <a:lnTo>
                    <a:pt x="10892" y="1911"/>
                  </a:lnTo>
                  <a:lnTo>
                    <a:pt x="10835" y="1927"/>
                  </a:lnTo>
                  <a:lnTo>
                    <a:pt x="10807" y="1974"/>
                  </a:lnTo>
                  <a:lnTo>
                    <a:pt x="10793" y="2021"/>
                  </a:lnTo>
                  <a:lnTo>
                    <a:pt x="10779" y="2068"/>
                  </a:lnTo>
                  <a:lnTo>
                    <a:pt x="10765" y="2130"/>
                  </a:lnTo>
                  <a:lnTo>
                    <a:pt x="10765" y="2397"/>
                  </a:lnTo>
                  <a:lnTo>
                    <a:pt x="10751" y="2428"/>
                  </a:lnTo>
                  <a:lnTo>
                    <a:pt x="10737" y="2412"/>
                  </a:lnTo>
                  <a:lnTo>
                    <a:pt x="10694" y="2381"/>
                  </a:lnTo>
                  <a:lnTo>
                    <a:pt x="10638" y="2365"/>
                  </a:lnTo>
                  <a:lnTo>
                    <a:pt x="10539" y="2318"/>
                  </a:lnTo>
                  <a:lnTo>
                    <a:pt x="10497" y="2318"/>
                  </a:lnTo>
                  <a:lnTo>
                    <a:pt x="10454" y="2350"/>
                  </a:lnTo>
                  <a:lnTo>
                    <a:pt x="10384" y="2475"/>
                  </a:lnTo>
                  <a:lnTo>
                    <a:pt x="10356" y="2506"/>
                  </a:lnTo>
                  <a:lnTo>
                    <a:pt x="10327" y="2506"/>
                  </a:lnTo>
                  <a:lnTo>
                    <a:pt x="10313" y="2491"/>
                  </a:lnTo>
                  <a:lnTo>
                    <a:pt x="10285" y="2459"/>
                  </a:lnTo>
                  <a:lnTo>
                    <a:pt x="10285" y="2412"/>
                  </a:lnTo>
                  <a:lnTo>
                    <a:pt x="10271" y="2381"/>
                  </a:lnTo>
                  <a:lnTo>
                    <a:pt x="10243" y="2334"/>
                  </a:lnTo>
                  <a:lnTo>
                    <a:pt x="10186" y="2271"/>
                  </a:lnTo>
                  <a:lnTo>
                    <a:pt x="10144" y="2240"/>
                  </a:lnTo>
                  <a:lnTo>
                    <a:pt x="10116" y="2224"/>
                  </a:lnTo>
                  <a:lnTo>
                    <a:pt x="10073" y="2240"/>
                  </a:lnTo>
                  <a:lnTo>
                    <a:pt x="10059" y="2287"/>
                  </a:lnTo>
                  <a:lnTo>
                    <a:pt x="10017" y="2397"/>
                  </a:lnTo>
                  <a:lnTo>
                    <a:pt x="10003" y="2522"/>
                  </a:lnTo>
                  <a:lnTo>
                    <a:pt x="10003" y="2631"/>
                  </a:lnTo>
                  <a:lnTo>
                    <a:pt x="10003" y="2757"/>
                  </a:lnTo>
                  <a:lnTo>
                    <a:pt x="10003" y="2929"/>
                  </a:lnTo>
                  <a:lnTo>
                    <a:pt x="9989" y="2992"/>
                  </a:lnTo>
                  <a:lnTo>
                    <a:pt x="9975" y="3039"/>
                  </a:lnTo>
                  <a:lnTo>
                    <a:pt x="9961" y="3039"/>
                  </a:lnTo>
                  <a:lnTo>
                    <a:pt x="9932" y="3039"/>
                  </a:lnTo>
                  <a:lnTo>
                    <a:pt x="9904" y="3007"/>
                  </a:lnTo>
                  <a:lnTo>
                    <a:pt x="9890" y="2976"/>
                  </a:lnTo>
                  <a:lnTo>
                    <a:pt x="9876" y="2913"/>
                  </a:lnTo>
                  <a:lnTo>
                    <a:pt x="9876" y="2851"/>
                  </a:lnTo>
                  <a:lnTo>
                    <a:pt x="9918" y="2663"/>
                  </a:lnTo>
                  <a:lnTo>
                    <a:pt x="9932" y="2616"/>
                  </a:lnTo>
                  <a:lnTo>
                    <a:pt x="9918" y="2553"/>
                  </a:lnTo>
                  <a:lnTo>
                    <a:pt x="9890" y="2444"/>
                  </a:lnTo>
                  <a:lnTo>
                    <a:pt x="9862" y="2318"/>
                  </a:lnTo>
                  <a:lnTo>
                    <a:pt x="9862" y="2287"/>
                  </a:lnTo>
                  <a:lnTo>
                    <a:pt x="9848" y="2240"/>
                  </a:lnTo>
                  <a:lnTo>
                    <a:pt x="9819" y="2209"/>
                  </a:lnTo>
                  <a:lnTo>
                    <a:pt x="9707" y="2177"/>
                  </a:lnTo>
                  <a:lnTo>
                    <a:pt x="9608" y="2146"/>
                  </a:lnTo>
                  <a:lnTo>
                    <a:pt x="9509" y="2146"/>
                  </a:lnTo>
                  <a:lnTo>
                    <a:pt x="9467" y="2162"/>
                  </a:lnTo>
                  <a:lnTo>
                    <a:pt x="9439" y="2209"/>
                  </a:lnTo>
                  <a:lnTo>
                    <a:pt x="9326" y="2631"/>
                  </a:lnTo>
                  <a:lnTo>
                    <a:pt x="9312" y="2678"/>
                  </a:lnTo>
                  <a:lnTo>
                    <a:pt x="9283" y="2725"/>
                  </a:lnTo>
                  <a:lnTo>
                    <a:pt x="9227" y="2819"/>
                  </a:lnTo>
                  <a:lnTo>
                    <a:pt x="9199" y="2866"/>
                  </a:lnTo>
                  <a:lnTo>
                    <a:pt x="9199" y="2913"/>
                  </a:lnTo>
                  <a:lnTo>
                    <a:pt x="9199" y="2976"/>
                  </a:lnTo>
                  <a:lnTo>
                    <a:pt x="9227" y="3007"/>
                  </a:lnTo>
                  <a:lnTo>
                    <a:pt x="9241" y="3070"/>
                  </a:lnTo>
                  <a:lnTo>
                    <a:pt x="9241" y="3133"/>
                  </a:lnTo>
                  <a:lnTo>
                    <a:pt x="9241" y="3242"/>
                  </a:lnTo>
                  <a:lnTo>
                    <a:pt x="9241" y="3336"/>
                  </a:lnTo>
                  <a:lnTo>
                    <a:pt x="9255" y="3383"/>
                  </a:lnTo>
                  <a:lnTo>
                    <a:pt x="9283" y="3415"/>
                  </a:lnTo>
                  <a:lnTo>
                    <a:pt x="9410" y="3556"/>
                  </a:lnTo>
                  <a:lnTo>
                    <a:pt x="9439" y="3603"/>
                  </a:lnTo>
                  <a:lnTo>
                    <a:pt x="9424" y="3665"/>
                  </a:lnTo>
                  <a:lnTo>
                    <a:pt x="9340" y="3791"/>
                  </a:lnTo>
                  <a:lnTo>
                    <a:pt x="9326" y="3806"/>
                  </a:lnTo>
                  <a:lnTo>
                    <a:pt x="9312" y="3806"/>
                  </a:lnTo>
                  <a:lnTo>
                    <a:pt x="9297" y="3806"/>
                  </a:lnTo>
                  <a:lnTo>
                    <a:pt x="9269" y="3791"/>
                  </a:lnTo>
                  <a:lnTo>
                    <a:pt x="9142" y="3650"/>
                  </a:lnTo>
                  <a:lnTo>
                    <a:pt x="9058" y="3571"/>
                  </a:lnTo>
                  <a:lnTo>
                    <a:pt x="8874" y="3415"/>
                  </a:lnTo>
                  <a:lnTo>
                    <a:pt x="8832" y="3383"/>
                  </a:lnTo>
                  <a:lnTo>
                    <a:pt x="8775" y="3383"/>
                  </a:lnTo>
                  <a:lnTo>
                    <a:pt x="8677" y="3383"/>
                  </a:lnTo>
                  <a:lnTo>
                    <a:pt x="8564" y="3383"/>
                  </a:lnTo>
                  <a:lnTo>
                    <a:pt x="8550" y="3383"/>
                  </a:lnTo>
                  <a:lnTo>
                    <a:pt x="8521" y="3383"/>
                  </a:lnTo>
                  <a:lnTo>
                    <a:pt x="8507" y="3399"/>
                  </a:lnTo>
                  <a:lnTo>
                    <a:pt x="8493" y="3415"/>
                  </a:lnTo>
                  <a:lnTo>
                    <a:pt x="8493" y="3446"/>
                  </a:lnTo>
                  <a:lnTo>
                    <a:pt x="8493" y="3540"/>
                  </a:lnTo>
                  <a:lnTo>
                    <a:pt x="8479" y="3603"/>
                  </a:lnTo>
                  <a:lnTo>
                    <a:pt x="8451" y="3650"/>
                  </a:lnTo>
                  <a:lnTo>
                    <a:pt x="8409" y="3665"/>
                  </a:lnTo>
                  <a:lnTo>
                    <a:pt x="8366" y="3650"/>
                  </a:lnTo>
                  <a:lnTo>
                    <a:pt x="8324" y="3634"/>
                  </a:lnTo>
                  <a:lnTo>
                    <a:pt x="8282" y="3618"/>
                  </a:lnTo>
                  <a:lnTo>
                    <a:pt x="8225" y="3634"/>
                  </a:lnTo>
                  <a:lnTo>
                    <a:pt x="8197" y="3650"/>
                  </a:lnTo>
                  <a:lnTo>
                    <a:pt x="8084" y="3712"/>
                  </a:lnTo>
                  <a:lnTo>
                    <a:pt x="8056" y="3728"/>
                  </a:lnTo>
                  <a:lnTo>
                    <a:pt x="7999" y="3744"/>
                  </a:lnTo>
                  <a:lnTo>
                    <a:pt x="7943" y="3759"/>
                  </a:lnTo>
                  <a:lnTo>
                    <a:pt x="7929" y="3759"/>
                  </a:lnTo>
                  <a:lnTo>
                    <a:pt x="7873" y="3744"/>
                  </a:lnTo>
                  <a:lnTo>
                    <a:pt x="7830" y="3728"/>
                  </a:lnTo>
                  <a:lnTo>
                    <a:pt x="7788" y="3697"/>
                  </a:lnTo>
                  <a:lnTo>
                    <a:pt x="7746" y="3712"/>
                  </a:lnTo>
                  <a:lnTo>
                    <a:pt x="7703" y="3728"/>
                  </a:lnTo>
                  <a:lnTo>
                    <a:pt x="7604" y="3791"/>
                  </a:lnTo>
                  <a:lnTo>
                    <a:pt x="7492" y="3885"/>
                  </a:lnTo>
                  <a:lnTo>
                    <a:pt x="7407" y="3947"/>
                  </a:lnTo>
                  <a:lnTo>
                    <a:pt x="7224" y="4041"/>
                  </a:lnTo>
                  <a:lnTo>
                    <a:pt x="7139" y="4073"/>
                  </a:lnTo>
                  <a:lnTo>
                    <a:pt x="7111" y="4088"/>
                  </a:lnTo>
                  <a:lnTo>
                    <a:pt x="7082" y="4120"/>
                  </a:lnTo>
                  <a:lnTo>
                    <a:pt x="7054" y="4229"/>
                  </a:lnTo>
                  <a:lnTo>
                    <a:pt x="7026" y="4276"/>
                  </a:lnTo>
                  <a:lnTo>
                    <a:pt x="6998" y="4292"/>
                  </a:lnTo>
                  <a:lnTo>
                    <a:pt x="6970" y="4276"/>
                  </a:lnTo>
                  <a:lnTo>
                    <a:pt x="6927" y="4245"/>
                  </a:lnTo>
                  <a:lnTo>
                    <a:pt x="6871" y="4182"/>
                  </a:lnTo>
                  <a:lnTo>
                    <a:pt x="6857" y="4151"/>
                  </a:lnTo>
                  <a:lnTo>
                    <a:pt x="6857" y="4120"/>
                  </a:lnTo>
                  <a:lnTo>
                    <a:pt x="6871" y="4104"/>
                  </a:lnTo>
                  <a:lnTo>
                    <a:pt x="6927" y="4026"/>
                  </a:lnTo>
                  <a:lnTo>
                    <a:pt x="6955" y="3979"/>
                  </a:lnTo>
                  <a:lnTo>
                    <a:pt x="6970" y="3932"/>
                  </a:lnTo>
                  <a:lnTo>
                    <a:pt x="6970" y="3900"/>
                  </a:lnTo>
                  <a:lnTo>
                    <a:pt x="6955" y="3853"/>
                  </a:lnTo>
                  <a:lnTo>
                    <a:pt x="6913" y="3806"/>
                  </a:lnTo>
                  <a:lnTo>
                    <a:pt x="6885" y="3791"/>
                  </a:lnTo>
                  <a:lnTo>
                    <a:pt x="6800" y="3759"/>
                  </a:lnTo>
                  <a:lnTo>
                    <a:pt x="6701" y="3759"/>
                  </a:lnTo>
                  <a:lnTo>
                    <a:pt x="6673" y="3759"/>
                  </a:lnTo>
                  <a:lnTo>
                    <a:pt x="6659" y="3759"/>
                  </a:lnTo>
                  <a:lnTo>
                    <a:pt x="6645" y="3775"/>
                  </a:lnTo>
                  <a:lnTo>
                    <a:pt x="6645" y="3791"/>
                  </a:lnTo>
                  <a:lnTo>
                    <a:pt x="6645" y="3822"/>
                  </a:lnTo>
                  <a:lnTo>
                    <a:pt x="6659" y="3853"/>
                  </a:lnTo>
                  <a:lnTo>
                    <a:pt x="6687" y="3916"/>
                  </a:lnTo>
                  <a:lnTo>
                    <a:pt x="6687" y="3979"/>
                  </a:lnTo>
                  <a:lnTo>
                    <a:pt x="6687" y="4073"/>
                  </a:lnTo>
                  <a:lnTo>
                    <a:pt x="6701" y="4135"/>
                  </a:lnTo>
                  <a:lnTo>
                    <a:pt x="6716" y="4198"/>
                  </a:lnTo>
                  <a:lnTo>
                    <a:pt x="6730" y="4245"/>
                  </a:lnTo>
                  <a:lnTo>
                    <a:pt x="6744" y="4292"/>
                  </a:lnTo>
                  <a:lnTo>
                    <a:pt x="6744" y="4354"/>
                  </a:lnTo>
                  <a:lnTo>
                    <a:pt x="6716" y="4464"/>
                  </a:lnTo>
                  <a:lnTo>
                    <a:pt x="6687" y="4495"/>
                  </a:lnTo>
                  <a:lnTo>
                    <a:pt x="6673" y="4495"/>
                  </a:lnTo>
                  <a:lnTo>
                    <a:pt x="6659" y="4480"/>
                  </a:lnTo>
                  <a:lnTo>
                    <a:pt x="6617" y="4464"/>
                  </a:lnTo>
                  <a:lnTo>
                    <a:pt x="6560" y="4448"/>
                  </a:lnTo>
                  <a:lnTo>
                    <a:pt x="6546" y="4448"/>
                  </a:lnTo>
                  <a:lnTo>
                    <a:pt x="6490" y="4464"/>
                  </a:lnTo>
                  <a:lnTo>
                    <a:pt x="6448" y="4480"/>
                  </a:lnTo>
                  <a:lnTo>
                    <a:pt x="6363" y="4558"/>
                  </a:lnTo>
                  <a:lnTo>
                    <a:pt x="6321" y="4574"/>
                  </a:lnTo>
                  <a:lnTo>
                    <a:pt x="6236" y="4636"/>
                  </a:lnTo>
                  <a:lnTo>
                    <a:pt x="6222" y="4683"/>
                  </a:lnTo>
                  <a:lnTo>
                    <a:pt x="6236" y="4730"/>
                  </a:lnTo>
                  <a:lnTo>
                    <a:pt x="6321" y="4934"/>
                  </a:lnTo>
                  <a:lnTo>
                    <a:pt x="6335" y="4965"/>
                  </a:lnTo>
                  <a:lnTo>
                    <a:pt x="6306" y="4950"/>
                  </a:lnTo>
                  <a:lnTo>
                    <a:pt x="6264" y="4918"/>
                  </a:lnTo>
                  <a:lnTo>
                    <a:pt x="6222" y="4903"/>
                  </a:lnTo>
                  <a:lnTo>
                    <a:pt x="6123" y="4903"/>
                  </a:lnTo>
                  <a:lnTo>
                    <a:pt x="6067" y="4903"/>
                  </a:lnTo>
                  <a:lnTo>
                    <a:pt x="6024" y="4887"/>
                  </a:lnTo>
                  <a:lnTo>
                    <a:pt x="5982" y="4856"/>
                  </a:lnTo>
                  <a:lnTo>
                    <a:pt x="5940" y="4856"/>
                  </a:lnTo>
                  <a:lnTo>
                    <a:pt x="5926" y="4871"/>
                  </a:lnTo>
                  <a:lnTo>
                    <a:pt x="5940" y="4934"/>
                  </a:lnTo>
                  <a:lnTo>
                    <a:pt x="5940" y="4950"/>
                  </a:lnTo>
                  <a:lnTo>
                    <a:pt x="5897" y="4934"/>
                  </a:lnTo>
                  <a:lnTo>
                    <a:pt x="5770" y="4887"/>
                  </a:lnTo>
                  <a:lnTo>
                    <a:pt x="5728" y="4871"/>
                  </a:lnTo>
                  <a:lnTo>
                    <a:pt x="5700" y="4824"/>
                  </a:lnTo>
                  <a:lnTo>
                    <a:pt x="5672" y="4730"/>
                  </a:lnTo>
                  <a:lnTo>
                    <a:pt x="5672" y="4683"/>
                  </a:lnTo>
                  <a:lnTo>
                    <a:pt x="5686" y="4636"/>
                  </a:lnTo>
                  <a:lnTo>
                    <a:pt x="5714" y="4605"/>
                  </a:lnTo>
                  <a:lnTo>
                    <a:pt x="5728" y="4558"/>
                  </a:lnTo>
                  <a:lnTo>
                    <a:pt x="5714" y="4527"/>
                  </a:lnTo>
                  <a:lnTo>
                    <a:pt x="5672" y="4495"/>
                  </a:lnTo>
                  <a:lnTo>
                    <a:pt x="5643" y="4480"/>
                  </a:lnTo>
                  <a:lnTo>
                    <a:pt x="5545" y="4401"/>
                  </a:lnTo>
                  <a:lnTo>
                    <a:pt x="5488" y="4339"/>
                  </a:lnTo>
                  <a:lnTo>
                    <a:pt x="5418" y="4260"/>
                  </a:lnTo>
                  <a:lnTo>
                    <a:pt x="5404" y="4229"/>
                  </a:lnTo>
                  <a:lnTo>
                    <a:pt x="5418" y="4213"/>
                  </a:lnTo>
                  <a:lnTo>
                    <a:pt x="5446" y="4229"/>
                  </a:lnTo>
                  <a:lnTo>
                    <a:pt x="5488" y="4260"/>
                  </a:lnTo>
                  <a:lnTo>
                    <a:pt x="5531" y="4276"/>
                  </a:lnTo>
                  <a:lnTo>
                    <a:pt x="5573" y="4292"/>
                  </a:lnTo>
                  <a:lnTo>
                    <a:pt x="5601" y="4292"/>
                  </a:lnTo>
                  <a:lnTo>
                    <a:pt x="5643" y="4307"/>
                  </a:lnTo>
                  <a:lnTo>
                    <a:pt x="5686" y="4354"/>
                  </a:lnTo>
                  <a:lnTo>
                    <a:pt x="5700" y="4386"/>
                  </a:lnTo>
                  <a:lnTo>
                    <a:pt x="5728" y="4433"/>
                  </a:lnTo>
                  <a:lnTo>
                    <a:pt x="5784" y="4464"/>
                  </a:lnTo>
                  <a:lnTo>
                    <a:pt x="5940" y="4511"/>
                  </a:lnTo>
                  <a:lnTo>
                    <a:pt x="5996" y="4511"/>
                  </a:lnTo>
                  <a:lnTo>
                    <a:pt x="6053" y="4511"/>
                  </a:lnTo>
                  <a:lnTo>
                    <a:pt x="6151" y="4464"/>
                  </a:lnTo>
                  <a:lnTo>
                    <a:pt x="6264" y="4417"/>
                  </a:lnTo>
                  <a:lnTo>
                    <a:pt x="6292" y="4401"/>
                  </a:lnTo>
                  <a:lnTo>
                    <a:pt x="6335" y="4370"/>
                  </a:lnTo>
                  <a:lnTo>
                    <a:pt x="6363" y="4307"/>
                  </a:lnTo>
                  <a:lnTo>
                    <a:pt x="6391" y="4198"/>
                  </a:lnTo>
                  <a:lnTo>
                    <a:pt x="6391" y="4151"/>
                  </a:lnTo>
                  <a:lnTo>
                    <a:pt x="6377" y="4104"/>
                  </a:lnTo>
                  <a:lnTo>
                    <a:pt x="6179" y="3885"/>
                  </a:lnTo>
                  <a:lnTo>
                    <a:pt x="6095" y="3806"/>
                  </a:lnTo>
                  <a:lnTo>
                    <a:pt x="5982" y="3712"/>
                  </a:lnTo>
                  <a:lnTo>
                    <a:pt x="5897" y="3634"/>
                  </a:lnTo>
                  <a:lnTo>
                    <a:pt x="5827" y="3571"/>
                  </a:lnTo>
                  <a:lnTo>
                    <a:pt x="5784" y="3540"/>
                  </a:lnTo>
                  <a:lnTo>
                    <a:pt x="5742" y="3509"/>
                  </a:lnTo>
                  <a:lnTo>
                    <a:pt x="5643" y="3477"/>
                  </a:lnTo>
                  <a:lnTo>
                    <a:pt x="5559" y="3446"/>
                  </a:lnTo>
                  <a:lnTo>
                    <a:pt x="5531" y="3430"/>
                  </a:lnTo>
                  <a:lnTo>
                    <a:pt x="5516" y="3383"/>
                  </a:lnTo>
                  <a:lnTo>
                    <a:pt x="5516" y="3368"/>
                  </a:lnTo>
                  <a:lnTo>
                    <a:pt x="5516" y="3336"/>
                  </a:lnTo>
                  <a:lnTo>
                    <a:pt x="5502" y="3321"/>
                  </a:lnTo>
                  <a:lnTo>
                    <a:pt x="5488" y="3305"/>
                  </a:lnTo>
                  <a:lnTo>
                    <a:pt x="5460" y="3305"/>
                  </a:lnTo>
                  <a:lnTo>
                    <a:pt x="5432" y="3305"/>
                  </a:lnTo>
                  <a:lnTo>
                    <a:pt x="5319" y="3305"/>
                  </a:lnTo>
                  <a:lnTo>
                    <a:pt x="5305" y="3305"/>
                  </a:lnTo>
                  <a:lnTo>
                    <a:pt x="5234" y="3305"/>
                  </a:lnTo>
                  <a:lnTo>
                    <a:pt x="5206" y="3258"/>
                  </a:lnTo>
                  <a:lnTo>
                    <a:pt x="5178" y="3227"/>
                  </a:lnTo>
                  <a:lnTo>
                    <a:pt x="5178" y="3180"/>
                  </a:lnTo>
                  <a:lnTo>
                    <a:pt x="5192" y="3086"/>
                  </a:lnTo>
                  <a:lnTo>
                    <a:pt x="5220" y="3054"/>
                  </a:lnTo>
                  <a:lnTo>
                    <a:pt x="5220" y="3007"/>
                  </a:lnTo>
                  <a:lnTo>
                    <a:pt x="5206" y="2960"/>
                  </a:lnTo>
                  <a:lnTo>
                    <a:pt x="5135" y="2882"/>
                  </a:lnTo>
                  <a:lnTo>
                    <a:pt x="5079" y="2804"/>
                  </a:lnTo>
                  <a:lnTo>
                    <a:pt x="5051" y="2804"/>
                  </a:lnTo>
                  <a:lnTo>
                    <a:pt x="5037" y="2788"/>
                  </a:lnTo>
                  <a:lnTo>
                    <a:pt x="5008" y="2804"/>
                  </a:lnTo>
                  <a:lnTo>
                    <a:pt x="4994" y="2804"/>
                  </a:lnTo>
                  <a:lnTo>
                    <a:pt x="4938" y="2882"/>
                  </a:lnTo>
                  <a:lnTo>
                    <a:pt x="4896" y="2898"/>
                  </a:lnTo>
                  <a:lnTo>
                    <a:pt x="4839" y="2898"/>
                  </a:lnTo>
                  <a:lnTo>
                    <a:pt x="4811" y="2866"/>
                  </a:lnTo>
                  <a:lnTo>
                    <a:pt x="4726" y="2835"/>
                  </a:lnTo>
                  <a:lnTo>
                    <a:pt x="4628" y="2835"/>
                  </a:lnTo>
                  <a:lnTo>
                    <a:pt x="4613" y="2835"/>
                  </a:lnTo>
                  <a:lnTo>
                    <a:pt x="4557" y="2851"/>
                  </a:lnTo>
                  <a:lnTo>
                    <a:pt x="4515" y="2882"/>
                  </a:lnTo>
                  <a:lnTo>
                    <a:pt x="4458" y="2945"/>
                  </a:lnTo>
                  <a:lnTo>
                    <a:pt x="4416" y="2976"/>
                  </a:lnTo>
                  <a:lnTo>
                    <a:pt x="4374" y="2992"/>
                  </a:lnTo>
                  <a:lnTo>
                    <a:pt x="4303" y="2992"/>
                  </a:lnTo>
                  <a:lnTo>
                    <a:pt x="4275" y="3007"/>
                  </a:lnTo>
                  <a:lnTo>
                    <a:pt x="4233" y="3039"/>
                  </a:lnTo>
                  <a:lnTo>
                    <a:pt x="4204" y="3054"/>
                  </a:lnTo>
                  <a:lnTo>
                    <a:pt x="4176" y="3070"/>
                  </a:lnTo>
                  <a:lnTo>
                    <a:pt x="4134" y="3086"/>
                  </a:lnTo>
                  <a:lnTo>
                    <a:pt x="4120" y="3133"/>
                  </a:lnTo>
                  <a:lnTo>
                    <a:pt x="4077" y="3242"/>
                  </a:lnTo>
                  <a:lnTo>
                    <a:pt x="4049" y="3289"/>
                  </a:lnTo>
                  <a:lnTo>
                    <a:pt x="4007" y="3305"/>
                  </a:lnTo>
                  <a:lnTo>
                    <a:pt x="3922" y="3305"/>
                  </a:lnTo>
                  <a:lnTo>
                    <a:pt x="3866" y="3321"/>
                  </a:lnTo>
                  <a:lnTo>
                    <a:pt x="3837" y="3368"/>
                  </a:lnTo>
                  <a:lnTo>
                    <a:pt x="3809" y="3477"/>
                  </a:lnTo>
                  <a:lnTo>
                    <a:pt x="3795" y="3571"/>
                  </a:lnTo>
                  <a:lnTo>
                    <a:pt x="3767" y="3603"/>
                  </a:lnTo>
                  <a:lnTo>
                    <a:pt x="3739" y="3603"/>
                  </a:lnTo>
                  <a:lnTo>
                    <a:pt x="3711" y="3603"/>
                  </a:lnTo>
                  <a:lnTo>
                    <a:pt x="3654" y="3618"/>
                  </a:lnTo>
                  <a:lnTo>
                    <a:pt x="3626" y="3665"/>
                  </a:lnTo>
                  <a:lnTo>
                    <a:pt x="3541" y="3791"/>
                  </a:lnTo>
                  <a:lnTo>
                    <a:pt x="3527" y="3838"/>
                  </a:lnTo>
                  <a:lnTo>
                    <a:pt x="3513" y="3900"/>
                  </a:lnTo>
                  <a:lnTo>
                    <a:pt x="3513" y="3932"/>
                  </a:lnTo>
                  <a:lnTo>
                    <a:pt x="3499" y="3994"/>
                  </a:lnTo>
                  <a:lnTo>
                    <a:pt x="3485" y="4041"/>
                  </a:lnTo>
                  <a:lnTo>
                    <a:pt x="3400" y="4166"/>
                  </a:lnTo>
                  <a:lnTo>
                    <a:pt x="3344" y="4276"/>
                  </a:lnTo>
                  <a:lnTo>
                    <a:pt x="3330" y="4323"/>
                  </a:lnTo>
                  <a:lnTo>
                    <a:pt x="3287" y="4433"/>
                  </a:lnTo>
                  <a:lnTo>
                    <a:pt x="3259" y="4464"/>
                  </a:lnTo>
                  <a:lnTo>
                    <a:pt x="3217" y="4589"/>
                  </a:lnTo>
                  <a:lnTo>
                    <a:pt x="3189" y="4621"/>
                  </a:lnTo>
                  <a:lnTo>
                    <a:pt x="3132" y="4730"/>
                  </a:lnTo>
                  <a:lnTo>
                    <a:pt x="2991" y="5012"/>
                  </a:lnTo>
                  <a:lnTo>
                    <a:pt x="2920" y="5106"/>
                  </a:lnTo>
                  <a:lnTo>
                    <a:pt x="2864" y="5169"/>
                  </a:lnTo>
                  <a:lnTo>
                    <a:pt x="2765" y="5247"/>
                  </a:lnTo>
                  <a:lnTo>
                    <a:pt x="2737" y="5263"/>
                  </a:lnTo>
                  <a:lnTo>
                    <a:pt x="2695" y="5294"/>
                  </a:lnTo>
                  <a:lnTo>
                    <a:pt x="2652" y="5341"/>
                  </a:lnTo>
                  <a:lnTo>
                    <a:pt x="2638" y="5388"/>
                  </a:lnTo>
                  <a:lnTo>
                    <a:pt x="2582" y="5482"/>
                  </a:lnTo>
                  <a:lnTo>
                    <a:pt x="2511" y="5561"/>
                  </a:lnTo>
                  <a:lnTo>
                    <a:pt x="2483" y="5592"/>
                  </a:lnTo>
                  <a:lnTo>
                    <a:pt x="2469" y="5639"/>
                  </a:lnTo>
                  <a:lnTo>
                    <a:pt x="2441" y="5733"/>
                  </a:lnTo>
                  <a:lnTo>
                    <a:pt x="2427" y="5764"/>
                  </a:lnTo>
                  <a:lnTo>
                    <a:pt x="2413" y="5827"/>
                  </a:lnTo>
                  <a:lnTo>
                    <a:pt x="2398" y="5889"/>
                  </a:lnTo>
                  <a:lnTo>
                    <a:pt x="2398" y="5921"/>
                  </a:lnTo>
                  <a:lnTo>
                    <a:pt x="2413" y="5983"/>
                  </a:lnTo>
                  <a:lnTo>
                    <a:pt x="2427" y="6030"/>
                  </a:lnTo>
                  <a:lnTo>
                    <a:pt x="2441" y="6077"/>
                  </a:lnTo>
                  <a:lnTo>
                    <a:pt x="2455" y="6140"/>
                  </a:lnTo>
                  <a:lnTo>
                    <a:pt x="2469" y="6203"/>
                  </a:lnTo>
                  <a:lnTo>
                    <a:pt x="2469" y="6218"/>
                  </a:lnTo>
                  <a:lnTo>
                    <a:pt x="2469" y="6344"/>
                  </a:lnTo>
                  <a:lnTo>
                    <a:pt x="2469" y="6375"/>
                  </a:lnTo>
                  <a:lnTo>
                    <a:pt x="2483" y="6422"/>
                  </a:lnTo>
                  <a:lnTo>
                    <a:pt x="2511" y="6469"/>
                  </a:lnTo>
                  <a:lnTo>
                    <a:pt x="2568" y="6485"/>
                  </a:lnTo>
                  <a:lnTo>
                    <a:pt x="2610" y="6500"/>
                  </a:lnTo>
                  <a:lnTo>
                    <a:pt x="2666" y="6516"/>
                  </a:lnTo>
                  <a:lnTo>
                    <a:pt x="2695" y="6516"/>
                  </a:lnTo>
                  <a:lnTo>
                    <a:pt x="2751" y="6500"/>
                  </a:lnTo>
                  <a:lnTo>
                    <a:pt x="2793" y="6485"/>
                  </a:lnTo>
                  <a:lnTo>
                    <a:pt x="2906" y="6391"/>
                  </a:lnTo>
                  <a:lnTo>
                    <a:pt x="2991" y="6328"/>
                  </a:lnTo>
                  <a:lnTo>
                    <a:pt x="3033" y="6297"/>
                  </a:lnTo>
                  <a:lnTo>
                    <a:pt x="3062" y="6281"/>
                  </a:lnTo>
                  <a:lnTo>
                    <a:pt x="3090" y="6265"/>
                  </a:lnTo>
                  <a:lnTo>
                    <a:pt x="3118" y="6234"/>
                  </a:lnTo>
                  <a:lnTo>
                    <a:pt x="3146" y="6187"/>
                  </a:lnTo>
                  <a:lnTo>
                    <a:pt x="3203" y="6093"/>
                  </a:lnTo>
                  <a:lnTo>
                    <a:pt x="3231" y="6062"/>
                  </a:lnTo>
                  <a:lnTo>
                    <a:pt x="3203" y="6093"/>
                  </a:lnTo>
                  <a:lnTo>
                    <a:pt x="3146" y="6187"/>
                  </a:lnTo>
                  <a:lnTo>
                    <a:pt x="3118" y="6234"/>
                  </a:lnTo>
                  <a:lnTo>
                    <a:pt x="3104" y="6328"/>
                  </a:lnTo>
                  <a:lnTo>
                    <a:pt x="3118" y="6422"/>
                  </a:lnTo>
                  <a:lnTo>
                    <a:pt x="3146" y="6469"/>
                  </a:lnTo>
                  <a:lnTo>
                    <a:pt x="3160" y="6516"/>
                  </a:lnTo>
                  <a:lnTo>
                    <a:pt x="3160" y="6579"/>
                  </a:lnTo>
                  <a:lnTo>
                    <a:pt x="3160" y="6610"/>
                  </a:lnTo>
                  <a:lnTo>
                    <a:pt x="3189" y="6735"/>
                  </a:lnTo>
                  <a:lnTo>
                    <a:pt x="3217" y="6845"/>
                  </a:lnTo>
                  <a:lnTo>
                    <a:pt x="3231" y="6939"/>
                  </a:lnTo>
                  <a:lnTo>
                    <a:pt x="3245" y="6986"/>
                  </a:lnTo>
                  <a:lnTo>
                    <a:pt x="3273" y="7017"/>
                  </a:lnTo>
                  <a:lnTo>
                    <a:pt x="3287" y="7064"/>
                  </a:lnTo>
                  <a:lnTo>
                    <a:pt x="3301" y="7096"/>
                  </a:lnTo>
                  <a:lnTo>
                    <a:pt x="3315" y="7127"/>
                  </a:lnTo>
                  <a:lnTo>
                    <a:pt x="3358" y="7127"/>
                  </a:lnTo>
                  <a:lnTo>
                    <a:pt x="3386" y="7127"/>
                  </a:lnTo>
                  <a:lnTo>
                    <a:pt x="3428" y="7127"/>
                  </a:lnTo>
                  <a:lnTo>
                    <a:pt x="3442" y="7096"/>
                  </a:lnTo>
                  <a:lnTo>
                    <a:pt x="3457" y="7064"/>
                  </a:lnTo>
                  <a:lnTo>
                    <a:pt x="3471" y="7017"/>
                  </a:lnTo>
                  <a:lnTo>
                    <a:pt x="3513" y="6986"/>
                  </a:lnTo>
                  <a:lnTo>
                    <a:pt x="3569" y="6986"/>
                  </a:lnTo>
                  <a:lnTo>
                    <a:pt x="3598" y="6986"/>
                  </a:lnTo>
                  <a:lnTo>
                    <a:pt x="3640" y="6970"/>
                  </a:lnTo>
                  <a:lnTo>
                    <a:pt x="3668" y="6923"/>
                  </a:lnTo>
                  <a:lnTo>
                    <a:pt x="3696" y="6876"/>
                  </a:lnTo>
                  <a:lnTo>
                    <a:pt x="3711" y="6829"/>
                  </a:lnTo>
                  <a:lnTo>
                    <a:pt x="3725" y="6767"/>
                  </a:lnTo>
                  <a:lnTo>
                    <a:pt x="3725" y="6579"/>
                  </a:lnTo>
                  <a:lnTo>
                    <a:pt x="3725" y="6453"/>
                  </a:lnTo>
                  <a:lnTo>
                    <a:pt x="3725" y="6438"/>
                  </a:lnTo>
                  <a:lnTo>
                    <a:pt x="3725" y="6391"/>
                  </a:lnTo>
                  <a:lnTo>
                    <a:pt x="3753" y="6375"/>
                  </a:lnTo>
                  <a:lnTo>
                    <a:pt x="3837" y="6344"/>
                  </a:lnTo>
                  <a:lnTo>
                    <a:pt x="3880" y="6312"/>
                  </a:lnTo>
                  <a:lnTo>
                    <a:pt x="3908" y="6281"/>
                  </a:lnTo>
                  <a:lnTo>
                    <a:pt x="3922" y="6234"/>
                  </a:lnTo>
                  <a:lnTo>
                    <a:pt x="3922" y="6203"/>
                  </a:lnTo>
                  <a:lnTo>
                    <a:pt x="3922" y="6140"/>
                  </a:lnTo>
                  <a:lnTo>
                    <a:pt x="3908" y="6077"/>
                  </a:lnTo>
                  <a:lnTo>
                    <a:pt x="3880" y="6046"/>
                  </a:lnTo>
                  <a:lnTo>
                    <a:pt x="3823" y="5952"/>
                  </a:lnTo>
                  <a:lnTo>
                    <a:pt x="3795" y="5905"/>
                  </a:lnTo>
                  <a:lnTo>
                    <a:pt x="3781" y="5842"/>
                  </a:lnTo>
                  <a:lnTo>
                    <a:pt x="3781" y="5733"/>
                  </a:lnTo>
                  <a:lnTo>
                    <a:pt x="3781" y="5608"/>
                  </a:lnTo>
                  <a:lnTo>
                    <a:pt x="3781" y="5514"/>
                  </a:lnTo>
                  <a:lnTo>
                    <a:pt x="3795" y="5451"/>
                  </a:lnTo>
                  <a:lnTo>
                    <a:pt x="3823" y="5404"/>
                  </a:lnTo>
                  <a:lnTo>
                    <a:pt x="3880" y="5341"/>
                  </a:lnTo>
                  <a:lnTo>
                    <a:pt x="3964" y="5263"/>
                  </a:lnTo>
                  <a:lnTo>
                    <a:pt x="4035" y="5185"/>
                  </a:lnTo>
                  <a:lnTo>
                    <a:pt x="4162" y="5106"/>
                  </a:lnTo>
                  <a:lnTo>
                    <a:pt x="4190" y="5059"/>
                  </a:lnTo>
                  <a:lnTo>
                    <a:pt x="4233" y="5012"/>
                  </a:lnTo>
                  <a:lnTo>
                    <a:pt x="4247" y="4965"/>
                  </a:lnTo>
                  <a:lnTo>
                    <a:pt x="4261" y="4918"/>
                  </a:lnTo>
                  <a:lnTo>
                    <a:pt x="4233" y="4871"/>
                  </a:lnTo>
                  <a:lnTo>
                    <a:pt x="4218" y="4824"/>
                  </a:lnTo>
                  <a:lnTo>
                    <a:pt x="4233" y="4777"/>
                  </a:lnTo>
                  <a:lnTo>
                    <a:pt x="4247" y="4730"/>
                  </a:lnTo>
                  <a:lnTo>
                    <a:pt x="4317" y="4636"/>
                  </a:lnTo>
                  <a:lnTo>
                    <a:pt x="4374" y="4574"/>
                  </a:lnTo>
                  <a:lnTo>
                    <a:pt x="4402" y="4542"/>
                  </a:lnTo>
                  <a:lnTo>
                    <a:pt x="4444" y="4511"/>
                  </a:lnTo>
                  <a:lnTo>
                    <a:pt x="4472" y="4527"/>
                  </a:lnTo>
                  <a:lnTo>
                    <a:pt x="4515" y="4558"/>
                  </a:lnTo>
                  <a:lnTo>
                    <a:pt x="4571" y="4652"/>
                  </a:lnTo>
                  <a:lnTo>
                    <a:pt x="4599" y="4699"/>
                  </a:lnTo>
                  <a:lnTo>
                    <a:pt x="4599" y="4762"/>
                  </a:lnTo>
                  <a:lnTo>
                    <a:pt x="4599" y="4809"/>
                  </a:lnTo>
                  <a:lnTo>
                    <a:pt x="4501" y="5012"/>
                  </a:lnTo>
                  <a:lnTo>
                    <a:pt x="4472" y="5059"/>
                  </a:lnTo>
                  <a:lnTo>
                    <a:pt x="4430" y="5091"/>
                  </a:lnTo>
                  <a:lnTo>
                    <a:pt x="4317" y="5185"/>
                  </a:lnTo>
                  <a:lnTo>
                    <a:pt x="4275" y="5216"/>
                  </a:lnTo>
                  <a:lnTo>
                    <a:pt x="4261" y="5279"/>
                  </a:lnTo>
                  <a:lnTo>
                    <a:pt x="4218" y="5388"/>
                  </a:lnTo>
                  <a:lnTo>
                    <a:pt x="4204" y="5514"/>
                  </a:lnTo>
                  <a:lnTo>
                    <a:pt x="4204" y="5686"/>
                  </a:lnTo>
                  <a:lnTo>
                    <a:pt x="4204" y="5749"/>
                  </a:lnTo>
                  <a:lnTo>
                    <a:pt x="4233" y="5811"/>
                  </a:lnTo>
                  <a:lnTo>
                    <a:pt x="4247" y="5858"/>
                  </a:lnTo>
                  <a:lnTo>
                    <a:pt x="4303" y="5952"/>
                  </a:lnTo>
                  <a:lnTo>
                    <a:pt x="4374" y="6030"/>
                  </a:lnTo>
                  <a:lnTo>
                    <a:pt x="4416" y="6046"/>
                  </a:lnTo>
                  <a:lnTo>
                    <a:pt x="4472" y="6062"/>
                  </a:lnTo>
                  <a:lnTo>
                    <a:pt x="4486" y="6062"/>
                  </a:lnTo>
                  <a:lnTo>
                    <a:pt x="4599" y="6046"/>
                  </a:lnTo>
                  <a:lnTo>
                    <a:pt x="4769" y="5999"/>
                  </a:lnTo>
                  <a:lnTo>
                    <a:pt x="4867" y="5983"/>
                  </a:lnTo>
                  <a:lnTo>
                    <a:pt x="4896" y="5983"/>
                  </a:lnTo>
                  <a:lnTo>
                    <a:pt x="4938" y="5983"/>
                  </a:lnTo>
                  <a:lnTo>
                    <a:pt x="4966" y="5999"/>
                  </a:lnTo>
                  <a:lnTo>
                    <a:pt x="4994" y="6015"/>
                  </a:lnTo>
                  <a:lnTo>
                    <a:pt x="5023" y="6062"/>
                  </a:lnTo>
                  <a:lnTo>
                    <a:pt x="5037" y="6124"/>
                  </a:lnTo>
                  <a:lnTo>
                    <a:pt x="5037" y="6156"/>
                  </a:lnTo>
                  <a:lnTo>
                    <a:pt x="5023" y="6187"/>
                  </a:lnTo>
                  <a:lnTo>
                    <a:pt x="4994" y="6218"/>
                  </a:lnTo>
                  <a:lnTo>
                    <a:pt x="4966" y="6218"/>
                  </a:lnTo>
                  <a:lnTo>
                    <a:pt x="4938" y="6203"/>
                  </a:lnTo>
                  <a:lnTo>
                    <a:pt x="4839" y="6203"/>
                  </a:lnTo>
                  <a:lnTo>
                    <a:pt x="4740" y="6203"/>
                  </a:lnTo>
                  <a:lnTo>
                    <a:pt x="4642" y="6234"/>
                  </a:lnTo>
                  <a:lnTo>
                    <a:pt x="4529" y="6265"/>
                  </a:lnTo>
                  <a:lnTo>
                    <a:pt x="4501" y="6297"/>
                  </a:lnTo>
                  <a:lnTo>
                    <a:pt x="4472" y="6328"/>
                  </a:lnTo>
                  <a:lnTo>
                    <a:pt x="4472" y="6406"/>
                  </a:lnTo>
                  <a:lnTo>
                    <a:pt x="4486" y="6438"/>
                  </a:lnTo>
                  <a:lnTo>
                    <a:pt x="4515" y="6485"/>
                  </a:lnTo>
                  <a:lnTo>
                    <a:pt x="4543" y="6516"/>
                  </a:lnTo>
                  <a:lnTo>
                    <a:pt x="4543" y="6563"/>
                  </a:lnTo>
                  <a:lnTo>
                    <a:pt x="4543" y="6594"/>
                  </a:lnTo>
                  <a:lnTo>
                    <a:pt x="4529" y="6657"/>
                  </a:lnTo>
                  <a:lnTo>
                    <a:pt x="4501" y="6688"/>
                  </a:lnTo>
                  <a:lnTo>
                    <a:pt x="4486" y="6704"/>
                  </a:lnTo>
                  <a:lnTo>
                    <a:pt x="4472" y="6720"/>
                  </a:lnTo>
                  <a:lnTo>
                    <a:pt x="4458" y="6720"/>
                  </a:lnTo>
                  <a:lnTo>
                    <a:pt x="4430" y="6720"/>
                  </a:lnTo>
                  <a:lnTo>
                    <a:pt x="4388" y="6704"/>
                  </a:lnTo>
                  <a:lnTo>
                    <a:pt x="4303" y="6673"/>
                  </a:lnTo>
                  <a:lnTo>
                    <a:pt x="4275" y="6688"/>
                  </a:lnTo>
                  <a:lnTo>
                    <a:pt x="4247" y="6720"/>
                  </a:lnTo>
                  <a:lnTo>
                    <a:pt x="4233" y="6767"/>
                  </a:lnTo>
                  <a:lnTo>
                    <a:pt x="4218" y="6829"/>
                  </a:lnTo>
                  <a:lnTo>
                    <a:pt x="4204" y="6892"/>
                  </a:lnTo>
                  <a:lnTo>
                    <a:pt x="4204" y="6908"/>
                  </a:lnTo>
                  <a:lnTo>
                    <a:pt x="4204" y="6970"/>
                  </a:lnTo>
                  <a:lnTo>
                    <a:pt x="4204" y="7033"/>
                  </a:lnTo>
                  <a:lnTo>
                    <a:pt x="4204" y="7064"/>
                  </a:lnTo>
                  <a:lnTo>
                    <a:pt x="4204" y="7127"/>
                  </a:lnTo>
                  <a:lnTo>
                    <a:pt x="4176" y="7127"/>
                  </a:lnTo>
                  <a:lnTo>
                    <a:pt x="4134" y="7143"/>
                  </a:lnTo>
                  <a:lnTo>
                    <a:pt x="4106" y="7174"/>
                  </a:lnTo>
                  <a:lnTo>
                    <a:pt x="4077" y="7205"/>
                  </a:lnTo>
                  <a:lnTo>
                    <a:pt x="4063" y="7252"/>
                  </a:lnTo>
                  <a:lnTo>
                    <a:pt x="4049" y="7268"/>
                  </a:lnTo>
                  <a:lnTo>
                    <a:pt x="4007" y="7284"/>
                  </a:lnTo>
                  <a:lnTo>
                    <a:pt x="3979" y="7284"/>
                  </a:lnTo>
                  <a:lnTo>
                    <a:pt x="3894" y="7284"/>
                  </a:lnTo>
                  <a:lnTo>
                    <a:pt x="3809" y="7299"/>
                  </a:lnTo>
                  <a:lnTo>
                    <a:pt x="3640" y="7346"/>
                  </a:lnTo>
                  <a:lnTo>
                    <a:pt x="3527" y="7393"/>
                  </a:lnTo>
                  <a:lnTo>
                    <a:pt x="3499" y="7409"/>
                  </a:lnTo>
                  <a:lnTo>
                    <a:pt x="3442" y="7440"/>
                  </a:lnTo>
                  <a:lnTo>
                    <a:pt x="3400" y="7409"/>
                  </a:lnTo>
                  <a:lnTo>
                    <a:pt x="3358" y="7393"/>
                  </a:lnTo>
                  <a:lnTo>
                    <a:pt x="3301" y="7378"/>
                  </a:lnTo>
                  <a:lnTo>
                    <a:pt x="3259" y="7393"/>
                  </a:lnTo>
                  <a:lnTo>
                    <a:pt x="3217" y="7409"/>
                  </a:lnTo>
                  <a:lnTo>
                    <a:pt x="3174" y="7409"/>
                  </a:lnTo>
                  <a:lnTo>
                    <a:pt x="3132" y="7393"/>
                  </a:lnTo>
                  <a:lnTo>
                    <a:pt x="3104" y="7362"/>
                  </a:lnTo>
                  <a:lnTo>
                    <a:pt x="3104" y="7315"/>
                  </a:lnTo>
                  <a:lnTo>
                    <a:pt x="3076" y="7299"/>
                  </a:lnTo>
                  <a:lnTo>
                    <a:pt x="3047" y="7284"/>
                  </a:lnTo>
                  <a:lnTo>
                    <a:pt x="3019" y="7284"/>
                  </a:lnTo>
                  <a:lnTo>
                    <a:pt x="2991" y="7284"/>
                  </a:lnTo>
                  <a:lnTo>
                    <a:pt x="2977" y="7268"/>
                  </a:lnTo>
                  <a:lnTo>
                    <a:pt x="2963" y="7237"/>
                  </a:lnTo>
                  <a:lnTo>
                    <a:pt x="2963" y="7221"/>
                  </a:lnTo>
                  <a:lnTo>
                    <a:pt x="2963" y="7190"/>
                  </a:lnTo>
                  <a:lnTo>
                    <a:pt x="2963" y="7064"/>
                  </a:lnTo>
                  <a:lnTo>
                    <a:pt x="2963" y="7033"/>
                  </a:lnTo>
                  <a:lnTo>
                    <a:pt x="2977" y="7002"/>
                  </a:lnTo>
                  <a:lnTo>
                    <a:pt x="2991" y="6970"/>
                  </a:lnTo>
                  <a:lnTo>
                    <a:pt x="3033" y="6970"/>
                  </a:lnTo>
                  <a:lnTo>
                    <a:pt x="3062" y="6939"/>
                  </a:lnTo>
                  <a:lnTo>
                    <a:pt x="3076" y="6908"/>
                  </a:lnTo>
                  <a:lnTo>
                    <a:pt x="3062" y="6908"/>
                  </a:lnTo>
                  <a:lnTo>
                    <a:pt x="3033" y="6892"/>
                  </a:lnTo>
                  <a:lnTo>
                    <a:pt x="3033" y="6861"/>
                  </a:lnTo>
                  <a:lnTo>
                    <a:pt x="3033" y="6767"/>
                  </a:lnTo>
                  <a:lnTo>
                    <a:pt x="3033" y="6735"/>
                  </a:lnTo>
                  <a:lnTo>
                    <a:pt x="3019" y="6720"/>
                  </a:lnTo>
                  <a:lnTo>
                    <a:pt x="3019" y="6704"/>
                  </a:lnTo>
                  <a:lnTo>
                    <a:pt x="3005" y="6688"/>
                  </a:lnTo>
                  <a:lnTo>
                    <a:pt x="2977" y="6704"/>
                  </a:lnTo>
                  <a:lnTo>
                    <a:pt x="2949" y="6720"/>
                  </a:lnTo>
                  <a:lnTo>
                    <a:pt x="2864" y="6751"/>
                  </a:lnTo>
                  <a:lnTo>
                    <a:pt x="2822" y="6767"/>
                  </a:lnTo>
                  <a:lnTo>
                    <a:pt x="2808" y="6798"/>
                  </a:lnTo>
                  <a:lnTo>
                    <a:pt x="2779" y="6845"/>
                  </a:lnTo>
                  <a:lnTo>
                    <a:pt x="2765" y="6908"/>
                  </a:lnTo>
                  <a:lnTo>
                    <a:pt x="2765" y="6970"/>
                  </a:lnTo>
                  <a:lnTo>
                    <a:pt x="2765" y="6986"/>
                  </a:lnTo>
                  <a:lnTo>
                    <a:pt x="2765" y="7049"/>
                  </a:lnTo>
                  <a:lnTo>
                    <a:pt x="2793" y="7096"/>
                  </a:lnTo>
                  <a:lnTo>
                    <a:pt x="2850" y="7190"/>
                  </a:lnTo>
                  <a:lnTo>
                    <a:pt x="2864" y="7221"/>
                  </a:lnTo>
                  <a:lnTo>
                    <a:pt x="2892" y="7284"/>
                  </a:lnTo>
                  <a:lnTo>
                    <a:pt x="2864" y="7331"/>
                  </a:lnTo>
                  <a:lnTo>
                    <a:pt x="2850" y="7378"/>
                  </a:lnTo>
                  <a:lnTo>
                    <a:pt x="2822" y="7472"/>
                  </a:lnTo>
                  <a:lnTo>
                    <a:pt x="2808" y="7503"/>
                  </a:lnTo>
                  <a:lnTo>
                    <a:pt x="2793" y="7503"/>
                  </a:lnTo>
                  <a:lnTo>
                    <a:pt x="2723" y="7503"/>
                  </a:lnTo>
                  <a:lnTo>
                    <a:pt x="2681" y="7518"/>
                  </a:lnTo>
                  <a:lnTo>
                    <a:pt x="2652" y="7518"/>
                  </a:lnTo>
                  <a:lnTo>
                    <a:pt x="2568" y="7550"/>
                  </a:lnTo>
                  <a:lnTo>
                    <a:pt x="2525" y="7565"/>
                  </a:lnTo>
                  <a:lnTo>
                    <a:pt x="2483" y="7597"/>
                  </a:lnTo>
                  <a:lnTo>
                    <a:pt x="2441" y="7644"/>
                  </a:lnTo>
                  <a:lnTo>
                    <a:pt x="2370" y="7769"/>
                  </a:lnTo>
                  <a:lnTo>
                    <a:pt x="2300" y="7863"/>
                  </a:lnTo>
                  <a:lnTo>
                    <a:pt x="2257" y="7894"/>
                  </a:lnTo>
                  <a:lnTo>
                    <a:pt x="2229" y="7926"/>
                  </a:lnTo>
                  <a:lnTo>
                    <a:pt x="2201" y="7973"/>
                  </a:lnTo>
                  <a:lnTo>
                    <a:pt x="2159" y="8020"/>
                  </a:lnTo>
                  <a:lnTo>
                    <a:pt x="2102" y="8098"/>
                  </a:lnTo>
                  <a:lnTo>
                    <a:pt x="2088" y="8145"/>
                  </a:lnTo>
                  <a:lnTo>
                    <a:pt x="2060" y="8192"/>
                  </a:lnTo>
                  <a:lnTo>
                    <a:pt x="2032" y="8208"/>
                  </a:lnTo>
                  <a:lnTo>
                    <a:pt x="1989" y="8223"/>
                  </a:lnTo>
                  <a:lnTo>
                    <a:pt x="1961" y="8255"/>
                  </a:lnTo>
                  <a:lnTo>
                    <a:pt x="1947" y="8302"/>
                  </a:lnTo>
                  <a:lnTo>
                    <a:pt x="1919" y="8333"/>
                  </a:lnTo>
                  <a:lnTo>
                    <a:pt x="1862" y="8349"/>
                  </a:lnTo>
                  <a:lnTo>
                    <a:pt x="1834" y="8349"/>
                  </a:lnTo>
                  <a:lnTo>
                    <a:pt x="1806" y="8349"/>
                  </a:lnTo>
                  <a:lnTo>
                    <a:pt x="1778" y="8317"/>
                  </a:lnTo>
                  <a:lnTo>
                    <a:pt x="1778" y="8286"/>
                  </a:lnTo>
                  <a:lnTo>
                    <a:pt x="1749" y="8286"/>
                  </a:lnTo>
                  <a:lnTo>
                    <a:pt x="1721" y="8286"/>
                  </a:lnTo>
                  <a:lnTo>
                    <a:pt x="1707" y="8317"/>
                  </a:lnTo>
                  <a:lnTo>
                    <a:pt x="1707" y="8396"/>
                  </a:lnTo>
                  <a:lnTo>
                    <a:pt x="1707" y="8427"/>
                  </a:lnTo>
                  <a:lnTo>
                    <a:pt x="1679" y="8427"/>
                  </a:lnTo>
                  <a:lnTo>
                    <a:pt x="1608" y="8427"/>
                  </a:lnTo>
                  <a:lnTo>
                    <a:pt x="1538" y="8427"/>
                  </a:lnTo>
                  <a:lnTo>
                    <a:pt x="1453" y="8458"/>
                  </a:lnTo>
                  <a:lnTo>
                    <a:pt x="1425" y="8474"/>
                  </a:lnTo>
                  <a:lnTo>
                    <a:pt x="1383" y="8505"/>
                  </a:lnTo>
                  <a:lnTo>
                    <a:pt x="1369" y="8552"/>
                  </a:lnTo>
                  <a:lnTo>
                    <a:pt x="1383" y="8584"/>
                  </a:lnTo>
                  <a:lnTo>
                    <a:pt x="1425" y="8615"/>
                  </a:lnTo>
                  <a:lnTo>
                    <a:pt x="1453" y="8631"/>
                  </a:lnTo>
                  <a:lnTo>
                    <a:pt x="1510" y="8662"/>
                  </a:lnTo>
                  <a:lnTo>
                    <a:pt x="1566" y="8662"/>
                  </a:lnTo>
                  <a:lnTo>
                    <a:pt x="1594" y="8662"/>
                  </a:lnTo>
                  <a:lnTo>
                    <a:pt x="1622" y="8678"/>
                  </a:lnTo>
                  <a:lnTo>
                    <a:pt x="1651" y="8693"/>
                  </a:lnTo>
                  <a:lnTo>
                    <a:pt x="1651" y="8740"/>
                  </a:lnTo>
                  <a:lnTo>
                    <a:pt x="1679" y="8772"/>
                  </a:lnTo>
                  <a:lnTo>
                    <a:pt x="1707" y="8819"/>
                  </a:lnTo>
                  <a:lnTo>
                    <a:pt x="1707" y="8881"/>
                  </a:lnTo>
                  <a:lnTo>
                    <a:pt x="1707" y="8913"/>
                  </a:lnTo>
                  <a:lnTo>
                    <a:pt x="1721" y="8944"/>
                  </a:lnTo>
                  <a:lnTo>
                    <a:pt x="1749" y="8975"/>
                  </a:lnTo>
                  <a:lnTo>
                    <a:pt x="1778" y="8991"/>
                  </a:lnTo>
                  <a:lnTo>
                    <a:pt x="1778" y="9038"/>
                  </a:lnTo>
                  <a:lnTo>
                    <a:pt x="1778" y="9054"/>
                  </a:lnTo>
                  <a:lnTo>
                    <a:pt x="1764" y="9179"/>
                  </a:lnTo>
                  <a:lnTo>
                    <a:pt x="1721" y="9367"/>
                  </a:lnTo>
                  <a:lnTo>
                    <a:pt x="1707" y="9429"/>
                  </a:lnTo>
                  <a:lnTo>
                    <a:pt x="1651" y="9414"/>
                  </a:lnTo>
                  <a:lnTo>
                    <a:pt x="1354" y="9351"/>
                  </a:lnTo>
                  <a:lnTo>
                    <a:pt x="1242" y="9351"/>
                  </a:lnTo>
                  <a:lnTo>
                    <a:pt x="1143" y="9351"/>
                  </a:lnTo>
                  <a:lnTo>
                    <a:pt x="1058" y="9351"/>
                  </a:lnTo>
                  <a:lnTo>
                    <a:pt x="988" y="9351"/>
                  </a:lnTo>
                  <a:lnTo>
                    <a:pt x="945" y="9367"/>
                  </a:lnTo>
                  <a:lnTo>
                    <a:pt x="917" y="9382"/>
                  </a:lnTo>
                  <a:lnTo>
                    <a:pt x="903" y="9429"/>
                  </a:lnTo>
                  <a:lnTo>
                    <a:pt x="903" y="9492"/>
                  </a:lnTo>
                  <a:lnTo>
                    <a:pt x="931" y="9602"/>
                  </a:lnTo>
                  <a:lnTo>
                    <a:pt x="945" y="9664"/>
                  </a:lnTo>
                  <a:lnTo>
                    <a:pt x="917" y="9664"/>
                  </a:lnTo>
                  <a:lnTo>
                    <a:pt x="903" y="9664"/>
                  </a:lnTo>
                  <a:lnTo>
                    <a:pt x="903" y="9680"/>
                  </a:lnTo>
                  <a:lnTo>
                    <a:pt x="903" y="9711"/>
                  </a:lnTo>
                  <a:lnTo>
                    <a:pt x="931" y="9758"/>
                  </a:lnTo>
                  <a:lnTo>
                    <a:pt x="945" y="9821"/>
                  </a:lnTo>
                  <a:lnTo>
                    <a:pt x="945" y="9884"/>
                  </a:lnTo>
                  <a:lnTo>
                    <a:pt x="945" y="9899"/>
                  </a:lnTo>
                  <a:lnTo>
                    <a:pt x="945" y="9962"/>
                  </a:lnTo>
                  <a:lnTo>
                    <a:pt x="931" y="10025"/>
                  </a:lnTo>
                  <a:lnTo>
                    <a:pt x="903" y="10072"/>
                  </a:lnTo>
                  <a:lnTo>
                    <a:pt x="903" y="10119"/>
                  </a:lnTo>
                  <a:lnTo>
                    <a:pt x="917" y="10166"/>
                  </a:lnTo>
                  <a:lnTo>
                    <a:pt x="945" y="10213"/>
                  </a:lnTo>
                  <a:lnTo>
                    <a:pt x="945" y="10260"/>
                  </a:lnTo>
                  <a:lnTo>
                    <a:pt x="945" y="10291"/>
                  </a:lnTo>
                  <a:lnTo>
                    <a:pt x="959" y="10307"/>
                  </a:lnTo>
                  <a:lnTo>
                    <a:pt x="973" y="10338"/>
                  </a:lnTo>
                  <a:lnTo>
                    <a:pt x="988" y="10354"/>
                  </a:lnTo>
                  <a:lnTo>
                    <a:pt x="1002" y="10354"/>
                  </a:lnTo>
                  <a:lnTo>
                    <a:pt x="1030" y="10354"/>
                  </a:lnTo>
                  <a:lnTo>
                    <a:pt x="1086" y="10354"/>
                  </a:lnTo>
                  <a:lnTo>
                    <a:pt x="1129" y="10354"/>
                  </a:lnTo>
                  <a:lnTo>
                    <a:pt x="1157" y="10354"/>
                  </a:lnTo>
                  <a:lnTo>
                    <a:pt x="1199" y="10385"/>
                  </a:lnTo>
                  <a:lnTo>
                    <a:pt x="1256" y="10448"/>
                  </a:lnTo>
                  <a:lnTo>
                    <a:pt x="1298" y="10479"/>
                  </a:lnTo>
                  <a:lnTo>
                    <a:pt x="1354" y="10479"/>
                  </a:lnTo>
                  <a:lnTo>
                    <a:pt x="1453" y="10448"/>
                  </a:lnTo>
                  <a:lnTo>
                    <a:pt x="1552" y="10401"/>
                  </a:lnTo>
                  <a:lnTo>
                    <a:pt x="1651" y="10369"/>
                  </a:lnTo>
                  <a:lnTo>
                    <a:pt x="1707" y="10338"/>
                  </a:lnTo>
                  <a:lnTo>
                    <a:pt x="1735" y="10291"/>
                  </a:lnTo>
                  <a:lnTo>
                    <a:pt x="1749" y="10244"/>
                  </a:lnTo>
                  <a:lnTo>
                    <a:pt x="1820" y="10150"/>
                  </a:lnTo>
                  <a:lnTo>
                    <a:pt x="1876" y="10087"/>
                  </a:lnTo>
                  <a:lnTo>
                    <a:pt x="1905" y="10040"/>
                  </a:lnTo>
                  <a:lnTo>
                    <a:pt x="1919" y="9993"/>
                  </a:lnTo>
                  <a:lnTo>
                    <a:pt x="1933" y="9899"/>
                  </a:lnTo>
                  <a:lnTo>
                    <a:pt x="1975" y="9790"/>
                  </a:lnTo>
                  <a:lnTo>
                    <a:pt x="1989" y="9743"/>
                  </a:lnTo>
                  <a:lnTo>
                    <a:pt x="2032" y="9696"/>
                  </a:lnTo>
                  <a:lnTo>
                    <a:pt x="2144" y="9617"/>
                  </a:lnTo>
                  <a:lnTo>
                    <a:pt x="2187" y="9586"/>
                  </a:lnTo>
                  <a:lnTo>
                    <a:pt x="2229" y="9523"/>
                  </a:lnTo>
                  <a:lnTo>
                    <a:pt x="2243" y="9492"/>
                  </a:lnTo>
                  <a:lnTo>
                    <a:pt x="2271" y="9445"/>
                  </a:lnTo>
                  <a:lnTo>
                    <a:pt x="2300" y="9429"/>
                  </a:lnTo>
                  <a:lnTo>
                    <a:pt x="2398" y="9429"/>
                  </a:lnTo>
                  <a:lnTo>
                    <a:pt x="2413" y="9429"/>
                  </a:lnTo>
                  <a:lnTo>
                    <a:pt x="2469" y="9414"/>
                  </a:lnTo>
                  <a:lnTo>
                    <a:pt x="2525" y="9398"/>
                  </a:lnTo>
                  <a:lnTo>
                    <a:pt x="2638" y="9304"/>
                  </a:lnTo>
                  <a:lnTo>
                    <a:pt x="2681" y="9288"/>
                  </a:lnTo>
                  <a:lnTo>
                    <a:pt x="2723" y="9273"/>
                  </a:lnTo>
                  <a:lnTo>
                    <a:pt x="2751" y="9257"/>
                  </a:lnTo>
                  <a:lnTo>
                    <a:pt x="2793" y="9241"/>
                  </a:lnTo>
                  <a:lnTo>
                    <a:pt x="2836" y="9226"/>
                  </a:lnTo>
                  <a:lnTo>
                    <a:pt x="2878" y="9226"/>
                  </a:lnTo>
                  <a:lnTo>
                    <a:pt x="2906" y="9241"/>
                  </a:lnTo>
                  <a:lnTo>
                    <a:pt x="2963" y="9288"/>
                  </a:lnTo>
                  <a:lnTo>
                    <a:pt x="2991" y="9335"/>
                  </a:lnTo>
                  <a:lnTo>
                    <a:pt x="3076" y="9461"/>
                  </a:lnTo>
                  <a:lnTo>
                    <a:pt x="3132" y="9555"/>
                  </a:lnTo>
                  <a:lnTo>
                    <a:pt x="3146" y="9602"/>
                  </a:lnTo>
                  <a:lnTo>
                    <a:pt x="3174" y="9649"/>
                  </a:lnTo>
                  <a:lnTo>
                    <a:pt x="3217" y="9680"/>
                  </a:lnTo>
                  <a:lnTo>
                    <a:pt x="3400" y="9790"/>
                  </a:lnTo>
                  <a:lnTo>
                    <a:pt x="3442" y="9821"/>
                  </a:lnTo>
                  <a:lnTo>
                    <a:pt x="3471" y="9868"/>
                  </a:lnTo>
                  <a:lnTo>
                    <a:pt x="3541" y="9978"/>
                  </a:lnTo>
                  <a:lnTo>
                    <a:pt x="3569" y="10040"/>
                  </a:lnTo>
                  <a:lnTo>
                    <a:pt x="3569" y="10103"/>
                  </a:lnTo>
                  <a:lnTo>
                    <a:pt x="3569" y="10213"/>
                  </a:lnTo>
                  <a:lnTo>
                    <a:pt x="3569" y="10275"/>
                  </a:lnTo>
                  <a:lnTo>
                    <a:pt x="3584" y="10307"/>
                  </a:lnTo>
                  <a:lnTo>
                    <a:pt x="3598" y="10307"/>
                  </a:lnTo>
                  <a:lnTo>
                    <a:pt x="3612" y="10307"/>
                  </a:lnTo>
                  <a:lnTo>
                    <a:pt x="3626" y="10275"/>
                  </a:lnTo>
                  <a:lnTo>
                    <a:pt x="3654" y="10197"/>
                  </a:lnTo>
                  <a:lnTo>
                    <a:pt x="3682" y="10134"/>
                  </a:lnTo>
                  <a:lnTo>
                    <a:pt x="3696" y="10087"/>
                  </a:lnTo>
                  <a:lnTo>
                    <a:pt x="3711" y="10040"/>
                  </a:lnTo>
                  <a:lnTo>
                    <a:pt x="3725" y="9978"/>
                  </a:lnTo>
                  <a:lnTo>
                    <a:pt x="3725" y="9946"/>
                  </a:lnTo>
                  <a:lnTo>
                    <a:pt x="3725" y="9931"/>
                  </a:lnTo>
                  <a:lnTo>
                    <a:pt x="3739" y="9915"/>
                  </a:lnTo>
                  <a:lnTo>
                    <a:pt x="3753" y="9915"/>
                  </a:lnTo>
                  <a:lnTo>
                    <a:pt x="3767" y="9915"/>
                  </a:lnTo>
                  <a:lnTo>
                    <a:pt x="3809" y="9931"/>
                  </a:lnTo>
                  <a:lnTo>
                    <a:pt x="3894" y="9962"/>
                  </a:lnTo>
                  <a:lnTo>
                    <a:pt x="3908" y="9962"/>
                  </a:lnTo>
                  <a:lnTo>
                    <a:pt x="3908" y="9946"/>
                  </a:lnTo>
                  <a:lnTo>
                    <a:pt x="3894" y="9915"/>
                  </a:lnTo>
                  <a:lnTo>
                    <a:pt x="3767" y="9774"/>
                  </a:lnTo>
                  <a:lnTo>
                    <a:pt x="3668" y="9711"/>
                  </a:lnTo>
                  <a:lnTo>
                    <a:pt x="3640" y="9680"/>
                  </a:lnTo>
                  <a:lnTo>
                    <a:pt x="3555" y="9617"/>
                  </a:lnTo>
                  <a:lnTo>
                    <a:pt x="3485" y="9523"/>
                  </a:lnTo>
                  <a:lnTo>
                    <a:pt x="3414" y="9398"/>
                  </a:lnTo>
                  <a:lnTo>
                    <a:pt x="3358" y="9304"/>
                  </a:lnTo>
                  <a:lnTo>
                    <a:pt x="3330" y="9257"/>
                  </a:lnTo>
                  <a:lnTo>
                    <a:pt x="3315" y="9194"/>
                  </a:lnTo>
                  <a:lnTo>
                    <a:pt x="3301" y="9132"/>
                  </a:lnTo>
                  <a:lnTo>
                    <a:pt x="3301" y="9116"/>
                  </a:lnTo>
                  <a:lnTo>
                    <a:pt x="3315" y="9069"/>
                  </a:lnTo>
                  <a:lnTo>
                    <a:pt x="3344" y="9054"/>
                  </a:lnTo>
                  <a:lnTo>
                    <a:pt x="3372" y="9038"/>
                  </a:lnTo>
                  <a:lnTo>
                    <a:pt x="3400" y="9054"/>
                  </a:lnTo>
                  <a:lnTo>
                    <a:pt x="3442" y="9054"/>
                  </a:lnTo>
                  <a:lnTo>
                    <a:pt x="3499" y="9101"/>
                  </a:lnTo>
                  <a:lnTo>
                    <a:pt x="3541" y="9148"/>
                  </a:lnTo>
                  <a:lnTo>
                    <a:pt x="3584" y="9210"/>
                  </a:lnTo>
                  <a:lnTo>
                    <a:pt x="3598" y="9257"/>
                  </a:lnTo>
                  <a:lnTo>
                    <a:pt x="3640" y="9367"/>
                  </a:lnTo>
                  <a:lnTo>
                    <a:pt x="3668" y="9429"/>
                  </a:lnTo>
                  <a:lnTo>
                    <a:pt x="3696" y="9461"/>
                  </a:lnTo>
                  <a:lnTo>
                    <a:pt x="3809" y="9555"/>
                  </a:lnTo>
                  <a:lnTo>
                    <a:pt x="3866" y="9586"/>
                  </a:lnTo>
                  <a:lnTo>
                    <a:pt x="3894" y="9633"/>
                  </a:lnTo>
                  <a:lnTo>
                    <a:pt x="3950" y="9696"/>
                  </a:lnTo>
                  <a:lnTo>
                    <a:pt x="3979" y="9743"/>
                  </a:lnTo>
                  <a:lnTo>
                    <a:pt x="3993" y="9774"/>
                  </a:lnTo>
                  <a:lnTo>
                    <a:pt x="4021" y="9868"/>
                  </a:lnTo>
                  <a:lnTo>
                    <a:pt x="4035" y="9915"/>
                  </a:lnTo>
                  <a:lnTo>
                    <a:pt x="4063" y="9962"/>
                  </a:lnTo>
                  <a:lnTo>
                    <a:pt x="4091" y="10025"/>
                  </a:lnTo>
                  <a:lnTo>
                    <a:pt x="4120" y="10072"/>
                  </a:lnTo>
                  <a:lnTo>
                    <a:pt x="4148" y="10103"/>
                  </a:lnTo>
                  <a:lnTo>
                    <a:pt x="4190" y="10119"/>
                  </a:lnTo>
                  <a:lnTo>
                    <a:pt x="4218" y="10119"/>
                  </a:lnTo>
                  <a:lnTo>
                    <a:pt x="4247" y="10134"/>
                  </a:lnTo>
                  <a:lnTo>
                    <a:pt x="4247" y="10150"/>
                  </a:lnTo>
                  <a:lnTo>
                    <a:pt x="4247" y="10166"/>
                  </a:lnTo>
                  <a:lnTo>
                    <a:pt x="4218" y="10213"/>
                  </a:lnTo>
                  <a:lnTo>
                    <a:pt x="4204" y="10260"/>
                  </a:lnTo>
                  <a:lnTo>
                    <a:pt x="4204" y="10291"/>
                  </a:lnTo>
                  <a:lnTo>
                    <a:pt x="4218" y="10338"/>
                  </a:lnTo>
                  <a:lnTo>
                    <a:pt x="4261" y="10385"/>
                  </a:lnTo>
                  <a:lnTo>
                    <a:pt x="4289" y="10401"/>
                  </a:lnTo>
                  <a:lnTo>
                    <a:pt x="4345" y="10416"/>
                  </a:lnTo>
                  <a:lnTo>
                    <a:pt x="4374" y="10385"/>
                  </a:lnTo>
                  <a:lnTo>
                    <a:pt x="4402" y="10354"/>
                  </a:lnTo>
                  <a:lnTo>
                    <a:pt x="4416" y="10307"/>
                  </a:lnTo>
                  <a:lnTo>
                    <a:pt x="4430" y="10275"/>
                  </a:lnTo>
                  <a:lnTo>
                    <a:pt x="4458" y="10244"/>
                  </a:lnTo>
                  <a:lnTo>
                    <a:pt x="4501" y="10228"/>
                  </a:lnTo>
                  <a:lnTo>
                    <a:pt x="4515" y="10213"/>
                  </a:lnTo>
                  <a:lnTo>
                    <a:pt x="4529" y="10197"/>
                  </a:lnTo>
                  <a:lnTo>
                    <a:pt x="4515" y="10181"/>
                  </a:lnTo>
                  <a:lnTo>
                    <a:pt x="4515" y="10150"/>
                  </a:lnTo>
                  <a:lnTo>
                    <a:pt x="4458" y="10087"/>
                  </a:lnTo>
                  <a:lnTo>
                    <a:pt x="4430" y="10040"/>
                  </a:lnTo>
                  <a:lnTo>
                    <a:pt x="4416" y="10009"/>
                  </a:lnTo>
                  <a:lnTo>
                    <a:pt x="4402" y="9962"/>
                  </a:lnTo>
                  <a:lnTo>
                    <a:pt x="4374" y="9931"/>
                  </a:lnTo>
                  <a:lnTo>
                    <a:pt x="4374" y="9915"/>
                  </a:lnTo>
                  <a:lnTo>
                    <a:pt x="4374" y="9899"/>
                  </a:lnTo>
                  <a:lnTo>
                    <a:pt x="4402" y="9868"/>
                  </a:lnTo>
                  <a:lnTo>
                    <a:pt x="4501" y="9837"/>
                  </a:lnTo>
                  <a:lnTo>
                    <a:pt x="4599" y="9821"/>
                  </a:lnTo>
                  <a:lnTo>
                    <a:pt x="4628" y="9821"/>
                  </a:lnTo>
                  <a:lnTo>
                    <a:pt x="4684" y="9821"/>
                  </a:lnTo>
                  <a:lnTo>
                    <a:pt x="4712" y="9868"/>
                  </a:lnTo>
                  <a:lnTo>
                    <a:pt x="4726" y="9915"/>
                  </a:lnTo>
                  <a:lnTo>
                    <a:pt x="4755" y="9962"/>
                  </a:lnTo>
                  <a:lnTo>
                    <a:pt x="4783" y="10025"/>
                  </a:lnTo>
                  <a:lnTo>
                    <a:pt x="4797" y="10056"/>
                  </a:lnTo>
                  <a:lnTo>
                    <a:pt x="4853" y="10181"/>
                  </a:lnTo>
                  <a:lnTo>
                    <a:pt x="4867" y="10213"/>
                  </a:lnTo>
                  <a:lnTo>
                    <a:pt x="4924" y="10322"/>
                  </a:lnTo>
                  <a:lnTo>
                    <a:pt x="4938" y="10369"/>
                  </a:lnTo>
                  <a:lnTo>
                    <a:pt x="4966" y="10401"/>
                  </a:lnTo>
                  <a:lnTo>
                    <a:pt x="5023" y="10416"/>
                  </a:lnTo>
                  <a:lnTo>
                    <a:pt x="5178" y="10416"/>
                  </a:lnTo>
                  <a:lnTo>
                    <a:pt x="5277" y="10416"/>
                  </a:lnTo>
                  <a:lnTo>
                    <a:pt x="5361" y="10448"/>
                  </a:lnTo>
                  <a:lnTo>
                    <a:pt x="5460" y="10479"/>
                  </a:lnTo>
                  <a:lnTo>
                    <a:pt x="5516" y="10479"/>
                  </a:lnTo>
                  <a:lnTo>
                    <a:pt x="5559" y="10479"/>
                  </a:lnTo>
                  <a:lnTo>
                    <a:pt x="5601" y="10448"/>
                  </a:lnTo>
                  <a:lnTo>
                    <a:pt x="5657" y="10432"/>
                  </a:lnTo>
                  <a:lnTo>
                    <a:pt x="5700" y="10448"/>
                  </a:lnTo>
                  <a:lnTo>
                    <a:pt x="5742" y="10479"/>
                  </a:lnTo>
                  <a:lnTo>
                    <a:pt x="5784" y="10495"/>
                  </a:lnTo>
                  <a:lnTo>
                    <a:pt x="5813" y="10557"/>
                  </a:lnTo>
                  <a:lnTo>
                    <a:pt x="5827" y="10604"/>
                  </a:lnTo>
                  <a:lnTo>
                    <a:pt x="5841" y="10651"/>
                  </a:lnTo>
                  <a:lnTo>
                    <a:pt x="5841" y="10714"/>
                  </a:lnTo>
                  <a:lnTo>
                    <a:pt x="5742" y="10980"/>
                  </a:lnTo>
                  <a:lnTo>
                    <a:pt x="5714" y="11027"/>
                  </a:lnTo>
                  <a:lnTo>
                    <a:pt x="5686" y="11043"/>
                  </a:lnTo>
                  <a:lnTo>
                    <a:pt x="5657" y="11058"/>
                  </a:lnTo>
                  <a:lnTo>
                    <a:pt x="5629" y="11090"/>
                  </a:lnTo>
                  <a:lnTo>
                    <a:pt x="5615" y="11137"/>
                  </a:lnTo>
                  <a:lnTo>
                    <a:pt x="5587" y="11184"/>
                  </a:lnTo>
                  <a:lnTo>
                    <a:pt x="5545" y="11231"/>
                  </a:lnTo>
                  <a:lnTo>
                    <a:pt x="5502" y="11262"/>
                  </a:lnTo>
                  <a:lnTo>
                    <a:pt x="5460" y="11262"/>
                  </a:lnTo>
                  <a:lnTo>
                    <a:pt x="5361" y="11262"/>
                  </a:lnTo>
                  <a:lnTo>
                    <a:pt x="5319" y="11262"/>
                  </a:lnTo>
                  <a:lnTo>
                    <a:pt x="5277" y="11231"/>
                  </a:lnTo>
                  <a:lnTo>
                    <a:pt x="5234" y="11199"/>
                  </a:lnTo>
                  <a:lnTo>
                    <a:pt x="5178" y="11199"/>
                  </a:lnTo>
                  <a:lnTo>
                    <a:pt x="5023" y="11246"/>
                  </a:lnTo>
                  <a:lnTo>
                    <a:pt x="4966" y="11262"/>
                  </a:lnTo>
                  <a:lnTo>
                    <a:pt x="4910" y="11246"/>
                  </a:lnTo>
                  <a:lnTo>
                    <a:pt x="4811" y="11215"/>
                  </a:lnTo>
                  <a:lnTo>
                    <a:pt x="4698" y="11184"/>
                  </a:lnTo>
                  <a:lnTo>
                    <a:pt x="4670" y="11184"/>
                  </a:lnTo>
                  <a:lnTo>
                    <a:pt x="4628" y="11184"/>
                  </a:lnTo>
                  <a:lnTo>
                    <a:pt x="4585" y="11152"/>
                  </a:lnTo>
                  <a:lnTo>
                    <a:pt x="4501" y="11090"/>
                  </a:lnTo>
                  <a:lnTo>
                    <a:pt x="4458" y="11058"/>
                  </a:lnTo>
                  <a:lnTo>
                    <a:pt x="4416" y="11043"/>
                  </a:lnTo>
                  <a:lnTo>
                    <a:pt x="4360" y="11043"/>
                  </a:lnTo>
                  <a:lnTo>
                    <a:pt x="4331" y="11043"/>
                  </a:lnTo>
                  <a:lnTo>
                    <a:pt x="4218" y="11058"/>
                  </a:lnTo>
                  <a:lnTo>
                    <a:pt x="4120" y="11090"/>
                  </a:lnTo>
                  <a:lnTo>
                    <a:pt x="4077" y="11121"/>
                  </a:lnTo>
                  <a:lnTo>
                    <a:pt x="4063" y="11184"/>
                  </a:lnTo>
                  <a:lnTo>
                    <a:pt x="4063" y="11199"/>
                  </a:lnTo>
                  <a:lnTo>
                    <a:pt x="4049" y="11262"/>
                  </a:lnTo>
                  <a:lnTo>
                    <a:pt x="4021" y="11293"/>
                  </a:lnTo>
                  <a:lnTo>
                    <a:pt x="3908" y="11325"/>
                  </a:lnTo>
                  <a:lnTo>
                    <a:pt x="3866" y="11325"/>
                  </a:lnTo>
                  <a:lnTo>
                    <a:pt x="3823" y="11293"/>
                  </a:lnTo>
                  <a:lnTo>
                    <a:pt x="3767" y="11231"/>
                  </a:lnTo>
                  <a:lnTo>
                    <a:pt x="3682" y="11152"/>
                  </a:lnTo>
                  <a:lnTo>
                    <a:pt x="3612" y="11074"/>
                  </a:lnTo>
                  <a:lnTo>
                    <a:pt x="3584" y="11043"/>
                  </a:lnTo>
                  <a:lnTo>
                    <a:pt x="3527" y="11043"/>
                  </a:lnTo>
                  <a:lnTo>
                    <a:pt x="3358" y="11043"/>
                  </a:lnTo>
                  <a:lnTo>
                    <a:pt x="3315" y="11027"/>
                  </a:lnTo>
                  <a:lnTo>
                    <a:pt x="3259" y="11011"/>
                  </a:lnTo>
                  <a:lnTo>
                    <a:pt x="3217" y="10996"/>
                  </a:lnTo>
                  <a:lnTo>
                    <a:pt x="3118" y="10933"/>
                  </a:lnTo>
                  <a:lnTo>
                    <a:pt x="3076" y="10917"/>
                  </a:lnTo>
                  <a:lnTo>
                    <a:pt x="2991" y="10855"/>
                  </a:lnTo>
                  <a:lnTo>
                    <a:pt x="2977" y="10808"/>
                  </a:lnTo>
                  <a:lnTo>
                    <a:pt x="2991" y="10761"/>
                  </a:lnTo>
                  <a:lnTo>
                    <a:pt x="3062" y="10636"/>
                  </a:lnTo>
                  <a:lnTo>
                    <a:pt x="3076" y="10573"/>
                  </a:lnTo>
                  <a:lnTo>
                    <a:pt x="3076" y="10526"/>
                  </a:lnTo>
                  <a:lnTo>
                    <a:pt x="3062" y="10479"/>
                  </a:lnTo>
                  <a:lnTo>
                    <a:pt x="3019" y="10432"/>
                  </a:lnTo>
                  <a:lnTo>
                    <a:pt x="2977" y="10401"/>
                  </a:lnTo>
                  <a:lnTo>
                    <a:pt x="2949" y="10385"/>
                  </a:lnTo>
                  <a:lnTo>
                    <a:pt x="2864" y="10354"/>
                  </a:lnTo>
                  <a:lnTo>
                    <a:pt x="2836" y="10354"/>
                  </a:lnTo>
                  <a:lnTo>
                    <a:pt x="2822" y="10369"/>
                  </a:lnTo>
                  <a:lnTo>
                    <a:pt x="2822" y="10401"/>
                  </a:lnTo>
                  <a:lnTo>
                    <a:pt x="2822" y="10369"/>
                  </a:lnTo>
                  <a:lnTo>
                    <a:pt x="2808" y="10369"/>
                  </a:lnTo>
                  <a:lnTo>
                    <a:pt x="2793" y="10385"/>
                  </a:lnTo>
                  <a:lnTo>
                    <a:pt x="2751" y="10416"/>
                  </a:lnTo>
                  <a:lnTo>
                    <a:pt x="2695" y="10432"/>
                  </a:lnTo>
                  <a:lnTo>
                    <a:pt x="2666" y="10432"/>
                  </a:lnTo>
                  <a:lnTo>
                    <a:pt x="2554" y="10432"/>
                  </a:lnTo>
                  <a:lnTo>
                    <a:pt x="2257" y="10432"/>
                  </a:lnTo>
                  <a:lnTo>
                    <a:pt x="2201" y="10432"/>
                  </a:lnTo>
                  <a:lnTo>
                    <a:pt x="2144" y="10448"/>
                  </a:lnTo>
                  <a:lnTo>
                    <a:pt x="1905" y="10557"/>
                  </a:lnTo>
                  <a:lnTo>
                    <a:pt x="1792" y="10604"/>
                  </a:lnTo>
                  <a:lnTo>
                    <a:pt x="1764" y="10636"/>
                  </a:lnTo>
                  <a:lnTo>
                    <a:pt x="1721" y="10651"/>
                  </a:lnTo>
                  <a:lnTo>
                    <a:pt x="1707" y="10667"/>
                  </a:lnTo>
                  <a:lnTo>
                    <a:pt x="1707" y="10683"/>
                  </a:lnTo>
                  <a:lnTo>
                    <a:pt x="1707" y="10667"/>
                  </a:lnTo>
                  <a:lnTo>
                    <a:pt x="1693" y="10667"/>
                  </a:lnTo>
                  <a:lnTo>
                    <a:pt x="1679" y="10651"/>
                  </a:lnTo>
                  <a:lnTo>
                    <a:pt x="1580" y="10651"/>
                  </a:lnTo>
                  <a:lnTo>
                    <a:pt x="1552" y="10651"/>
                  </a:lnTo>
                  <a:lnTo>
                    <a:pt x="1467" y="10651"/>
                  </a:lnTo>
                  <a:lnTo>
                    <a:pt x="1383" y="10620"/>
                  </a:lnTo>
                  <a:lnTo>
                    <a:pt x="1340" y="10604"/>
                  </a:lnTo>
                  <a:lnTo>
                    <a:pt x="1326" y="10604"/>
                  </a:lnTo>
                  <a:lnTo>
                    <a:pt x="1298" y="10604"/>
                  </a:lnTo>
                  <a:lnTo>
                    <a:pt x="1284" y="10620"/>
                  </a:lnTo>
                  <a:lnTo>
                    <a:pt x="1270" y="10636"/>
                  </a:lnTo>
                  <a:lnTo>
                    <a:pt x="1185" y="10761"/>
                  </a:lnTo>
                  <a:lnTo>
                    <a:pt x="1115" y="10855"/>
                  </a:lnTo>
                  <a:lnTo>
                    <a:pt x="1058" y="10917"/>
                  </a:lnTo>
                  <a:lnTo>
                    <a:pt x="988" y="11011"/>
                  </a:lnTo>
                  <a:lnTo>
                    <a:pt x="917" y="11137"/>
                  </a:lnTo>
                  <a:lnTo>
                    <a:pt x="861" y="11246"/>
                  </a:lnTo>
                  <a:lnTo>
                    <a:pt x="818" y="11434"/>
                  </a:lnTo>
                  <a:lnTo>
                    <a:pt x="804" y="11481"/>
                  </a:lnTo>
                  <a:lnTo>
                    <a:pt x="762" y="11528"/>
                  </a:lnTo>
                  <a:lnTo>
                    <a:pt x="578" y="11622"/>
                  </a:lnTo>
                  <a:lnTo>
                    <a:pt x="494" y="11685"/>
                  </a:lnTo>
                  <a:lnTo>
                    <a:pt x="466" y="11732"/>
                  </a:lnTo>
                  <a:lnTo>
                    <a:pt x="437" y="11763"/>
                  </a:lnTo>
                  <a:lnTo>
                    <a:pt x="367" y="11857"/>
                  </a:lnTo>
                  <a:lnTo>
                    <a:pt x="226" y="12139"/>
                  </a:lnTo>
                  <a:lnTo>
                    <a:pt x="169" y="12249"/>
                  </a:lnTo>
                  <a:lnTo>
                    <a:pt x="85" y="12515"/>
                  </a:lnTo>
                  <a:lnTo>
                    <a:pt x="56" y="12578"/>
                  </a:lnTo>
                  <a:lnTo>
                    <a:pt x="71" y="12640"/>
                  </a:lnTo>
                  <a:lnTo>
                    <a:pt x="113" y="12734"/>
                  </a:lnTo>
                  <a:lnTo>
                    <a:pt x="127" y="12860"/>
                  </a:lnTo>
                  <a:lnTo>
                    <a:pt x="127" y="13048"/>
                  </a:lnTo>
                  <a:lnTo>
                    <a:pt x="113" y="13095"/>
                  </a:lnTo>
                  <a:lnTo>
                    <a:pt x="85" y="13142"/>
                  </a:lnTo>
                  <a:lnTo>
                    <a:pt x="56" y="13189"/>
                  </a:lnTo>
                  <a:lnTo>
                    <a:pt x="42" y="13251"/>
                  </a:lnTo>
                  <a:lnTo>
                    <a:pt x="0" y="13361"/>
                  </a:lnTo>
                  <a:lnTo>
                    <a:pt x="0" y="13408"/>
                  </a:lnTo>
                  <a:lnTo>
                    <a:pt x="0" y="13471"/>
                  </a:lnTo>
                  <a:lnTo>
                    <a:pt x="42" y="13659"/>
                  </a:lnTo>
                  <a:lnTo>
                    <a:pt x="56" y="13706"/>
                  </a:lnTo>
                  <a:lnTo>
                    <a:pt x="85" y="13721"/>
                  </a:lnTo>
                  <a:lnTo>
                    <a:pt x="127" y="13721"/>
                  </a:lnTo>
                  <a:lnTo>
                    <a:pt x="141" y="13721"/>
                  </a:lnTo>
                  <a:lnTo>
                    <a:pt x="127" y="13721"/>
                  </a:lnTo>
                  <a:lnTo>
                    <a:pt x="141" y="13784"/>
                  </a:lnTo>
                  <a:lnTo>
                    <a:pt x="169" y="13815"/>
                  </a:lnTo>
                  <a:lnTo>
                    <a:pt x="183" y="13847"/>
                  </a:lnTo>
                  <a:lnTo>
                    <a:pt x="212" y="13862"/>
                  </a:lnTo>
                  <a:lnTo>
                    <a:pt x="226" y="13847"/>
                  </a:lnTo>
                  <a:lnTo>
                    <a:pt x="212" y="13862"/>
                  </a:lnTo>
                  <a:lnTo>
                    <a:pt x="212" y="13878"/>
                  </a:lnTo>
                  <a:lnTo>
                    <a:pt x="226" y="13878"/>
                  </a:lnTo>
                  <a:lnTo>
                    <a:pt x="254" y="13894"/>
                  </a:lnTo>
                  <a:lnTo>
                    <a:pt x="282" y="13925"/>
                  </a:lnTo>
                  <a:lnTo>
                    <a:pt x="367" y="14128"/>
                  </a:lnTo>
                  <a:lnTo>
                    <a:pt x="395" y="14175"/>
                  </a:lnTo>
                  <a:lnTo>
                    <a:pt x="423" y="14222"/>
                  </a:lnTo>
                  <a:lnTo>
                    <a:pt x="508" y="14285"/>
                  </a:lnTo>
                  <a:lnTo>
                    <a:pt x="593" y="14348"/>
                  </a:lnTo>
                  <a:lnTo>
                    <a:pt x="663" y="14395"/>
                  </a:lnTo>
                  <a:lnTo>
                    <a:pt x="720" y="14442"/>
                  </a:lnTo>
                  <a:lnTo>
                    <a:pt x="903" y="14598"/>
                  </a:lnTo>
                  <a:lnTo>
                    <a:pt x="959" y="14630"/>
                  </a:lnTo>
                  <a:lnTo>
                    <a:pt x="1002" y="14645"/>
                  </a:lnTo>
                  <a:lnTo>
                    <a:pt x="1030" y="14645"/>
                  </a:lnTo>
                  <a:lnTo>
                    <a:pt x="1072" y="14630"/>
                  </a:lnTo>
                  <a:lnTo>
                    <a:pt x="1086" y="14630"/>
                  </a:lnTo>
                  <a:lnTo>
                    <a:pt x="1086" y="14614"/>
                  </a:lnTo>
                  <a:lnTo>
                    <a:pt x="1086" y="14630"/>
                  </a:lnTo>
                  <a:lnTo>
                    <a:pt x="1115" y="14630"/>
                  </a:lnTo>
                  <a:lnTo>
                    <a:pt x="1143" y="14645"/>
                  </a:lnTo>
                  <a:lnTo>
                    <a:pt x="1171" y="14645"/>
                  </a:lnTo>
                  <a:lnTo>
                    <a:pt x="1284" y="14630"/>
                  </a:lnTo>
                  <a:lnTo>
                    <a:pt x="1453" y="14583"/>
                  </a:lnTo>
                  <a:lnTo>
                    <a:pt x="1538" y="14567"/>
                  </a:lnTo>
                  <a:lnTo>
                    <a:pt x="1580" y="14567"/>
                  </a:lnTo>
                  <a:lnTo>
                    <a:pt x="1637" y="14567"/>
                  </a:lnTo>
                  <a:lnTo>
                    <a:pt x="1721" y="14567"/>
                  </a:lnTo>
                  <a:lnTo>
                    <a:pt x="1834" y="14536"/>
                  </a:lnTo>
                  <a:lnTo>
                    <a:pt x="1933" y="14504"/>
                  </a:lnTo>
                  <a:lnTo>
                    <a:pt x="1989" y="14489"/>
                  </a:lnTo>
                  <a:lnTo>
                    <a:pt x="2032" y="14442"/>
                  </a:lnTo>
                  <a:lnTo>
                    <a:pt x="2074" y="14426"/>
                  </a:lnTo>
                  <a:lnTo>
                    <a:pt x="2116" y="14395"/>
                  </a:lnTo>
                  <a:lnTo>
                    <a:pt x="2159" y="14395"/>
                  </a:lnTo>
                  <a:lnTo>
                    <a:pt x="2201" y="14410"/>
                  </a:lnTo>
                  <a:lnTo>
                    <a:pt x="2257" y="14410"/>
                  </a:lnTo>
                  <a:lnTo>
                    <a:pt x="2271" y="14410"/>
                  </a:lnTo>
                  <a:lnTo>
                    <a:pt x="2328" y="14426"/>
                  </a:lnTo>
                  <a:lnTo>
                    <a:pt x="2356" y="14457"/>
                  </a:lnTo>
                  <a:lnTo>
                    <a:pt x="2441" y="14583"/>
                  </a:lnTo>
                  <a:lnTo>
                    <a:pt x="2483" y="14630"/>
                  </a:lnTo>
                  <a:lnTo>
                    <a:pt x="2525" y="14645"/>
                  </a:lnTo>
                  <a:lnTo>
                    <a:pt x="2554" y="14645"/>
                  </a:lnTo>
                  <a:lnTo>
                    <a:pt x="2610" y="14645"/>
                  </a:lnTo>
                  <a:lnTo>
                    <a:pt x="2666" y="14677"/>
                  </a:lnTo>
                  <a:lnTo>
                    <a:pt x="2709" y="14692"/>
                  </a:lnTo>
                  <a:lnTo>
                    <a:pt x="2737" y="14708"/>
                  </a:lnTo>
                  <a:lnTo>
                    <a:pt x="2765" y="14708"/>
                  </a:lnTo>
                  <a:lnTo>
                    <a:pt x="2765" y="14692"/>
                  </a:lnTo>
                  <a:lnTo>
                    <a:pt x="2765" y="14708"/>
                  </a:lnTo>
                  <a:lnTo>
                    <a:pt x="2779" y="14708"/>
                  </a:lnTo>
                  <a:lnTo>
                    <a:pt x="2808" y="14708"/>
                  </a:lnTo>
                  <a:lnTo>
                    <a:pt x="2850" y="14724"/>
                  </a:lnTo>
                  <a:lnTo>
                    <a:pt x="2878" y="14755"/>
                  </a:lnTo>
                  <a:lnTo>
                    <a:pt x="2892" y="14802"/>
                  </a:lnTo>
                  <a:lnTo>
                    <a:pt x="2892" y="14849"/>
                  </a:lnTo>
                  <a:lnTo>
                    <a:pt x="2892" y="14880"/>
                  </a:lnTo>
                  <a:lnTo>
                    <a:pt x="2892" y="14943"/>
                  </a:lnTo>
                  <a:lnTo>
                    <a:pt x="2892" y="15006"/>
                  </a:lnTo>
                  <a:lnTo>
                    <a:pt x="2892" y="15037"/>
                  </a:lnTo>
                  <a:lnTo>
                    <a:pt x="2892" y="15162"/>
                  </a:lnTo>
                  <a:lnTo>
                    <a:pt x="2892" y="15272"/>
                  </a:lnTo>
                  <a:lnTo>
                    <a:pt x="2906" y="15319"/>
                  </a:lnTo>
                  <a:lnTo>
                    <a:pt x="2920" y="15382"/>
                  </a:lnTo>
                  <a:lnTo>
                    <a:pt x="3062" y="15585"/>
                  </a:lnTo>
                  <a:lnTo>
                    <a:pt x="3090" y="15617"/>
                  </a:lnTo>
                  <a:lnTo>
                    <a:pt x="3104" y="15617"/>
                  </a:lnTo>
                  <a:lnTo>
                    <a:pt x="3118" y="15617"/>
                  </a:lnTo>
                  <a:lnTo>
                    <a:pt x="3104" y="15632"/>
                  </a:lnTo>
                  <a:lnTo>
                    <a:pt x="3104" y="15648"/>
                  </a:lnTo>
                  <a:lnTo>
                    <a:pt x="3132" y="15679"/>
                  </a:lnTo>
                  <a:lnTo>
                    <a:pt x="3189" y="15773"/>
                  </a:lnTo>
                  <a:lnTo>
                    <a:pt x="3217" y="15820"/>
                  </a:lnTo>
                  <a:lnTo>
                    <a:pt x="3231" y="15867"/>
                  </a:lnTo>
                  <a:lnTo>
                    <a:pt x="3231" y="15930"/>
                  </a:lnTo>
                  <a:lnTo>
                    <a:pt x="3231" y="15961"/>
                  </a:lnTo>
                  <a:lnTo>
                    <a:pt x="3231" y="16024"/>
                  </a:lnTo>
                  <a:lnTo>
                    <a:pt x="3245" y="16086"/>
                  </a:lnTo>
                  <a:lnTo>
                    <a:pt x="3301" y="16415"/>
                  </a:lnTo>
                  <a:lnTo>
                    <a:pt x="3330" y="16541"/>
                  </a:lnTo>
                  <a:lnTo>
                    <a:pt x="3358" y="16635"/>
                  </a:lnTo>
                  <a:lnTo>
                    <a:pt x="3372" y="16713"/>
                  </a:lnTo>
                  <a:lnTo>
                    <a:pt x="3330" y="16791"/>
                  </a:lnTo>
                  <a:lnTo>
                    <a:pt x="3259" y="16964"/>
                  </a:lnTo>
                  <a:lnTo>
                    <a:pt x="3245" y="17011"/>
                  </a:lnTo>
                  <a:lnTo>
                    <a:pt x="3231" y="17073"/>
                  </a:lnTo>
                  <a:lnTo>
                    <a:pt x="3231" y="17261"/>
                  </a:lnTo>
                  <a:lnTo>
                    <a:pt x="3245" y="17324"/>
                  </a:lnTo>
                  <a:lnTo>
                    <a:pt x="3245" y="17308"/>
                  </a:lnTo>
                  <a:lnTo>
                    <a:pt x="3245" y="17324"/>
                  </a:lnTo>
                  <a:lnTo>
                    <a:pt x="3217" y="17387"/>
                  </a:lnTo>
                  <a:lnTo>
                    <a:pt x="3189" y="17496"/>
                  </a:lnTo>
                  <a:lnTo>
                    <a:pt x="3174" y="17559"/>
                  </a:lnTo>
                  <a:lnTo>
                    <a:pt x="3189" y="17606"/>
                  </a:lnTo>
                  <a:lnTo>
                    <a:pt x="3414" y="18029"/>
                  </a:lnTo>
                  <a:lnTo>
                    <a:pt x="3442" y="18076"/>
                  </a:lnTo>
                  <a:lnTo>
                    <a:pt x="3442" y="18123"/>
                  </a:lnTo>
                  <a:lnTo>
                    <a:pt x="3457" y="18232"/>
                  </a:lnTo>
                  <a:lnTo>
                    <a:pt x="3499" y="18640"/>
                  </a:lnTo>
                  <a:lnTo>
                    <a:pt x="3527" y="18687"/>
                  </a:lnTo>
                  <a:lnTo>
                    <a:pt x="3555" y="18734"/>
                  </a:lnTo>
                  <a:lnTo>
                    <a:pt x="3668" y="18812"/>
                  </a:lnTo>
                  <a:lnTo>
                    <a:pt x="3725" y="18843"/>
                  </a:lnTo>
                  <a:lnTo>
                    <a:pt x="3725" y="18828"/>
                  </a:lnTo>
                  <a:lnTo>
                    <a:pt x="3725" y="18843"/>
                  </a:lnTo>
                  <a:lnTo>
                    <a:pt x="3753" y="18906"/>
                  </a:lnTo>
                  <a:lnTo>
                    <a:pt x="3767" y="18953"/>
                  </a:lnTo>
                  <a:lnTo>
                    <a:pt x="3809" y="19063"/>
                  </a:lnTo>
                  <a:lnTo>
                    <a:pt x="3852" y="19250"/>
                  </a:lnTo>
                  <a:lnTo>
                    <a:pt x="3866" y="19376"/>
                  </a:lnTo>
                  <a:lnTo>
                    <a:pt x="3866" y="19407"/>
                  </a:lnTo>
                  <a:lnTo>
                    <a:pt x="3866" y="19470"/>
                  </a:lnTo>
                  <a:lnTo>
                    <a:pt x="3894" y="19517"/>
                  </a:lnTo>
                  <a:lnTo>
                    <a:pt x="3964" y="19642"/>
                  </a:lnTo>
                  <a:lnTo>
                    <a:pt x="4007" y="19673"/>
                  </a:lnTo>
                  <a:lnTo>
                    <a:pt x="4049" y="19689"/>
                  </a:lnTo>
                  <a:lnTo>
                    <a:pt x="4218" y="19642"/>
                  </a:lnTo>
                  <a:lnTo>
                    <a:pt x="4331" y="19611"/>
                  </a:lnTo>
                  <a:lnTo>
                    <a:pt x="4501" y="19564"/>
                  </a:lnTo>
                  <a:lnTo>
                    <a:pt x="4613" y="19548"/>
                  </a:lnTo>
                  <a:lnTo>
                    <a:pt x="4769" y="19548"/>
                  </a:lnTo>
                  <a:lnTo>
                    <a:pt x="4825" y="19532"/>
                  </a:lnTo>
                  <a:lnTo>
                    <a:pt x="4867" y="19501"/>
                  </a:lnTo>
                  <a:lnTo>
                    <a:pt x="5277" y="18984"/>
                  </a:lnTo>
                  <a:lnTo>
                    <a:pt x="5333" y="18875"/>
                  </a:lnTo>
                  <a:lnTo>
                    <a:pt x="5432" y="18608"/>
                  </a:lnTo>
                  <a:lnTo>
                    <a:pt x="5432" y="18561"/>
                  </a:lnTo>
                  <a:lnTo>
                    <a:pt x="5432" y="18546"/>
                  </a:lnTo>
                  <a:lnTo>
                    <a:pt x="5418" y="18546"/>
                  </a:lnTo>
                  <a:lnTo>
                    <a:pt x="5432" y="18546"/>
                  </a:lnTo>
                  <a:lnTo>
                    <a:pt x="5446" y="18530"/>
                  </a:lnTo>
                  <a:lnTo>
                    <a:pt x="5446" y="18514"/>
                  </a:lnTo>
                  <a:lnTo>
                    <a:pt x="5460" y="18467"/>
                  </a:lnTo>
                  <a:lnTo>
                    <a:pt x="5488" y="18436"/>
                  </a:lnTo>
                  <a:lnTo>
                    <a:pt x="5686" y="18279"/>
                  </a:lnTo>
                  <a:lnTo>
                    <a:pt x="5714" y="18232"/>
                  </a:lnTo>
                  <a:lnTo>
                    <a:pt x="5742" y="18185"/>
                  </a:lnTo>
                  <a:lnTo>
                    <a:pt x="5770" y="18076"/>
                  </a:lnTo>
                  <a:lnTo>
                    <a:pt x="5784" y="18013"/>
                  </a:lnTo>
                  <a:lnTo>
                    <a:pt x="5784" y="17950"/>
                  </a:lnTo>
                  <a:lnTo>
                    <a:pt x="5742" y="17762"/>
                  </a:lnTo>
                  <a:lnTo>
                    <a:pt x="5742" y="17700"/>
                  </a:lnTo>
                  <a:lnTo>
                    <a:pt x="5756" y="17653"/>
                  </a:lnTo>
                  <a:lnTo>
                    <a:pt x="5827" y="17527"/>
                  </a:lnTo>
                  <a:lnTo>
                    <a:pt x="5869" y="17480"/>
                  </a:lnTo>
                  <a:lnTo>
                    <a:pt x="5911" y="17449"/>
                  </a:lnTo>
                  <a:lnTo>
                    <a:pt x="6165" y="17277"/>
                  </a:lnTo>
                  <a:lnTo>
                    <a:pt x="6208" y="17246"/>
                  </a:lnTo>
                  <a:lnTo>
                    <a:pt x="6236" y="17183"/>
                  </a:lnTo>
                  <a:lnTo>
                    <a:pt x="6250" y="17152"/>
                  </a:lnTo>
                  <a:lnTo>
                    <a:pt x="6306" y="17042"/>
                  </a:lnTo>
                  <a:lnTo>
                    <a:pt x="6321" y="16995"/>
                  </a:lnTo>
                  <a:lnTo>
                    <a:pt x="6335" y="16932"/>
                  </a:lnTo>
                  <a:lnTo>
                    <a:pt x="6335" y="16885"/>
                  </a:lnTo>
                  <a:lnTo>
                    <a:pt x="6292" y="16697"/>
                  </a:lnTo>
                  <a:lnTo>
                    <a:pt x="6278" y="16572"/>
                  </a:lnTo>
                  <a:lnTo>
                    <a:pt x="6278" y="16541"/>
                  </a:lnTo>
                  <a:lnTo>
                    <a:pt x="6278" y="16509"/>
                  </a:lnTo>
                  <a:lnTo>
                    <a:pt x="6264" y="16494"/>
                  </a:lnTo>
                  <a:lnTo>
                    <a:pt x="6250" y="16509"/>
                  </a:lnTo>
                  <a:lnTo>
                    <a:pt x="6264" y="16494"/>
                  </a:lnTo>
                  <a:lnTo>
                    <a:pt x="6264" y="16462"/>
                  </a:lnTo>
                  <a:lnTo>
                    <a:pt x="6250" y="16431"/>
                  </a:lnTo>
                  <a:lnTo>
                    <a:pt x="6222" y="16400"/>
                  </a:lnTo>
                  <a:lnTo>
                    <a:pt x="6208" y="16337"/>
                  </a:lnTo>
                  <a:lnTo>
                    <a:pt x="6208" y="16086"/>
                  </a:lnTo>
                  <a:lnTo>
                    <a:pt x="6208" y="16024"/>
                  </a:lnTo>
                  <a:lnTo>
                    <a:pt x="6179" y="15961"/>
                  </a:lnTo>
                  <a:lnTo>
                    <a:pt x="6165" y="15914"/>
                  </a:lnTo>
                  <a:lnTo>
                    <a:pt x="6151" y="15867"/>
                  </a:lnTo>
                  <a:lnTo>
                    <a:pt x="6179" y="15820"/>
                  </a:lnTo>
                  <a:lnTo>
                    <a:pt x="6208" y="15789"/>
                  </a:lnTo>
                  <a:lnTo>
                    <a:pt x="6208" y="15758"/>
                  </a:lnTo>
                  <a:lnTo>
                    <a:pt x="6222" y="15711"/>
                  </a:lnTo>
                  <a:lnTo>
                    <a:pt x="6236" y="15664"/>
                  </a:lnTo>
                  <a:lnTo>
                    <a:pt x="6306" y="15538"/>
                  </a:lnTo>
                  <a:lnTo>
                    <a:pt x="6349" y="15491"/>
                  </a:lnTo>
                  <a:lnTo>
                    <a:pt x="6391" y="15460"/>
                  </a:lnTo>
                  <a:lnTo>
                    <a:pt x="6433" y="15429"/>
                  </a:lnTo>
                  <a:lnTo>
                    <a:pt x="6476" y="15413"/>
                  </a:lnTo>
                  <a:lnTo>
                    <a:pt x="6504" y="15350"/>
                  </a:lnTo>
                  <a:lnTo>
                    <a:pt x="6589" y="15162"/>
                  </a:lnTo>
                  <a:lnTo>
                    <a:pt x="6631" y="15115"/>
                  </a:lnTo>
                  <a:lnTo>
                    <a:pt x="6673" y="15068"/>
                  </a:lnTo>
                  <a:lnTo>
                    <a:pt x="6843" y="14974"/>
                  </a:lnTo>
                  <a:lnTo>
                    <a:pt x="6941" y="14896"/>
                  </a:lnTo>
                  <a:lnTo>
                    <a:pt x="7139" y="14677"/>
                  </a:lnTo>
                  <a:lnTo>
                    <a:pt x="7167" y="14630"/>
                  </a:lnTo>
                  <a:lnTo>
                    <a:pt x="7195" y="14583"/>
                  </a:lnTo>
                  <a:lnTo>
                    <a:pt x="7365" y="14160"/>
                  </a:lnTo>
                  <a:lnTo>
                    <a:pt x="7393" y="14035"/>
                  </a:lnTo>
                  <a:lnTo>
                    <a:pt x="7435" y="13862"/>
                  </a:lnTo>
                  <a:lnTo>
                    <a:pt x="7435" y="13831"/>
                  </a:lnTo>
                  <a:lnTo>
                    <a:pt x="7435" y="13815"/>
                  </a:lnTo>
                  <a:lnTo>
                    <a:pt x="7407" y="13815"/>
                  </a:lnTo>
                  <a:lnTo>
                    <a:pt x="7393" y="13815"/>
                  </a:lnTo>
                  <a:lnTo>
                    <a:pt x="6885" y="13941"/>
                  </a:lnTo>
                  <a:lnTo>
                    <a:pt x="6828" y="13941"/>
                  </a:lnTo>
                  <a:lnTo>
                    <a:pt x="6772" y="13925"/>
                  </a:lnTo>
                  <a:lnTo>
                    <a:pt x="6744" y="13894"/>
                  </a:lnTo>
                  <a:lnTo>
                    <a:pt x="6659" y="13831"/>
                  </a:lnTo>
                  <a:lnTo>
                    <a:pt x="6589" y="13737"/>
                  </a:lnTo>
                  <a:lnTo>
                    <a:pt x="6377" y="13392"/>
                  </a:lnTo>
                  <a:lnTo>
                    <a:pt x="6335" y="13345"/>
                  </a:lnTo>
                  <a:lnTo>
                    <a:pt x="6292" y="13314"/>
                  </a:lnTo>
                  <a:lnTo>
                    <a:pt x="6250" y="13283"/>
                  </a:lnTo>
                  <a:lnTo>
                    <a:pt x="6208" y="13251"/>
                  </a:lnTo>
                  <a:lnTo>
                    <a:pt x="6179" y="13204"/>
                  </a:lnTo>
                  <a:lnTo>
                    <a:pt x="6095" y="13079"/>
                  </a:lnTo>
                  <a:lnTo>
                    <a:pt x="6067" y="13032"/>
                  </a:lnTo>
                  <a:lnTo>
                    <a:pt x="6053" y="12969"/>
                  </a:lnTo>
                  <a:lnTo>
                    <a:pt x="6010" y="12860"/>
                  </a:lnTo>
                  <a:lnTo>
                    <a:pt x="5982" y="12734"/>
                  </a:lnTo>
                  <a:lnTo>
                    <a:pt x="5940" y="12546"/>
                  </a:lnTo>
                  <a:lnTo>
                    <a:pt x="5926" y="12499"/>
                  </a:lnTo>
                  <a:lnTo>
                    <a:pt x="5883" y="12453"/>
                  </a:lnTo>
                  <a:lnTo>
                    <a:pt x="5827" y="12390"/>
                  </a:lnTo>
                  <a:lnTo>
                    <a:pt x="5799" y="12327"/>
                  </a:lnTo>
                  <a:lnTo>
                    <a:pt x="5770" y="12280"/>
                  </a:lnTo>
                  <a:lnTo>
                    <a:pt x="5742" y="12092"/>
                  </a:lnTo>
                  <a:lnTo>
                    <a:pt x="5700" y="11983"/>
                  </a:lnTo>
                  <a:lnTo>
                    <a:pt x="5615" y="11779"/>
                  </a:lnTo>
                  <a:lnTo>
                    <a:pt x="5545" y="11685"/>
                  </a:lnTo>
                  <a:lnTo>
                    <a:pt x="5418" y="11544"/>
                  </a:lnTo>
                  <a:lnTo>
                    <a:pt x="5404" y="11513"/>
                  </a:lnTo>
                  <a:lnTo>
                    <a:pt x="5432" y="11528"/>
                  </a:lnTo>
                  <a:lnTo>
                    <a:pt x="5601" y="11622"/>
                  </a:lnTo>
                  <a:lnTo>
                    <a:pt x="5629" y="11622"/>
                  </a:lnTo>
                  <a:lnTo>
                    <a:pt x="5643" y="11622"/>
                  </a:lnTo>
                  <a:lnTo>
                    <a:pt x="5672" y="11607"/>
                  </a:lnTo>
                  <a:lnTo>
                    <a:pt x="5672" y="11591"/>
                  </a:lnTo>
                  <a:lnTo>
                    <a:pt x="5700" y="11560"/>
                  </a:lnTo>
                  <a:lnTo>
                    <a:pt x="5714" y="11544"/>
                  </a:lnTo>
                  <a:lnTo>
                    <a:pt x="5714" y="11528"/>
                  </a:lnTo>
                  <a:lnTo>
                    <a:pt x="5728" y="11544"/>
                  </a:lnTo>
                  <a:lnTo>
                    <a:pt x="5742" y="11560"/>
                  </a:lnTo>
                  <a:lnTo>
                    <a:pt x="5770" y="11591"/>
                  </a:lnTo>
                  <a:lnTo>
                    <a:pt x="5813" y="11701"/>
                  </a:lnTo>
                  <a:lnTo>
                    <a:pt x="6038" y="12139"/>
                  </a:lnTo>
                  <a:lnTo>
                    <a:pt x="6109" y="12233"/>
                  </a:lnTo>
                  <a:lnTo>
                    <a:pt x="6165" y="12296"/>
                  </a:lnTo>
                  <a:lnTo>
                    <a:pt x="6194" y="12343"/>
                  </a:lnTo>
                  <a:lnTo>
                    <a:pt x="6222" y="12406"/>
                  </a:lnTo>
                  <a:lnTo>
                    <a:pt x="6250" y="12515"/>
                  </a:lnTo>
                  <a:lnTo>
                    <a:pt x="6292" y="12640"/>
                  </a:lnTo>
                  <a:lnTo>
                    <a:pt x="6335" y="12813"/>
                  </a:lnTo>
                  <a:lnTo>
                    <a:pt x="6349" y="12875"/>
                  </a:lnTo>
                  <a:lnTo>
                    <a:pt x="6377" y="12922"/>
                  </a:lnTo>
                  <a:lnTo>
                    <a:pt x="6518" y="13063"/>
                  </a:lnTo>
                  <a:lnTo>
                    <a:pt x="6546" y="13110"/>
                  </a:lnTo>
                  <a:lnTo>
                    <a:pt x="6546" y="13142"/>
                  </a:lnTo>
                  <a:lnTo>
                    <a:pt x="6546" y="13189"/>
                  </a:lnTo>
                  <a:lnTo>
                    <a:pt x="6575" y="13236"/>
                  </a:lnTo>
                  <a:lnTo>
                    <a:pt x="6603" y="13283"/>
                  </a:lnTo>
                  <a:lnTo>
                    <a:pt x="6645" y="13392"/>
                  </a:lnTo>
                  <a:lnTo>
                    <a:pt x="6730" y="13596"/>
                  </a:lnTo>
                  <a:lnTo>
                    <a:pt x="6772" y="13627"/>
                  </a:lnTo>
                  <a:lnTo>
                    <a:pt x="6814" y="13627"/>
                  </a:lnTo>
                  <a:lnTo>
                    <a:pt x="6913" y="13596"/>
                  </a:lnTo>
                  <a:lnTo>
                    <a:pt x="7026" y="13565"/>
                  </a:lnTo>
                  <a:lnTo>
                    <a:pt x="7054" y="13565"/>
                  </a:lnTo>
                  <a:lnTo>
                    <a:pt x="7097" y="13565"/>
                  </a:lnTo>
                  <a:lnTo>
                    <a:pt x="7139" y="13533"/>
                  </a:lnTo>
                  <a:lnTo>
                    <a:pt x="7195" y="13455"/>
                  </a:lnTo>
                  <a:lnTo>
                    <a:pt x="7252" y="13424"/>
                  </a:lnTo>
                  <a:lnTo>
                    <a:pt x="7294" y="13392"/>
                  </a:lnTo>
                  <a:lnTo>
                    <a:pt x="7393" y="13361"/>
                  </a:lnTo>
                  <a:lnTo>
                    <a:pt x="7506" y="13314"/>
                  </a:lnTo>
                  <a:lnTo>
                    <a:pt x="7675" y="13220"/>
                  </a:lnTo>
                  <a:lnTo>
                    <a:pt x="7731" y="13189"/>
                  </a:lnTo>
                  <a:lnTo>
                    <a:pt x="7774" y="13157"/>
                  </a:lnTo>
                  <a:lnTo>
                    <a:pt x="7957" y="13063"/>
                  </a:lnTo>
                  <a:lnTo>
                    <a:pt x="7999" y="13032"/>
                  </a:lnTo>
                  <a:lnTo>
                    <a:pt x="8042" y="12985"/>
                  </a:lnTo>
                  <a:lnTo>
                    <a:pt x="8169" y="12781"/>
                  </a:lnTo>
                  <a:lnTo>
                    <a:pt x="8239" y="12672"/>
                  </a:lnTo>
                  <a:lnTo>
                    <a:pt x="8253" y="12625"/>
                  </a:lnTo>
                  <a:lnTo>
                    <a:pt x="8324" y="12531"/>
                  </a:lnTo>
                  <a:lnTo>
                    <a:pt x="8380" y="12468"/>
                  </a:lnTo>
                  <a:lnTo>
                    <a:pt x="8380" y="12437"/>
                  </a:lnTo>
                  <a:lnTo>
                    <a:pt x="8395" y="12421"/>
                  </a:lnTo>
                  <a:lnTo>
                    <a:pt x="8380" y="12406"/>
                  </a:lnTo>
                  <a:lnTo>
                    <a:pt x="8366" y="12390"/>
                  </a:lnTo>
                  <a:lnTo>
                    <a:pt x="8183" y="12233"/>
                  </a:lnTo>
                  <a:lnTo>
                    <a:pt x="8141" y="12202"/>
                  </a:lnTo>
                  <a:lnTo>
                    <a:pt x="8098" y="12186"/>
                  </a:lnTo>
                  <a:lnTo>
                    <a:pt x="8070" y="12171"/>
                  </a:lnTo>
                  <a:lnTo>
                    <a:pt x="8042" y="12124"/>
                  </a:lnTo>
                  <a:lnTo>
                    <a:pt x="8028" y="12092"/>
                  </a:lnTo>
                  <a:lnTo>
                    <a:pt x="7985" y="12061"/>
                  </a:lnTo>
                  <a:lnTo>
                    <a:pt x="7943" y="12045"/>
                  </a:lnTo>
                  <a:lnTo>
                    <a:pt x="7774" y="12092"/>
                  </a:lnTo>
                  <a:lnTo>
                    <a:pt x="7731" y="12092"/>
                  </a:lnTo>
                  <a:lnTo>
                    <a:pt x="7675" y="12077"/>
                  </a:lnTo>
                  <a:lnTo>
                    <a:pt x="7633" y="12061"/>
                  </a:lnTo>
                  <a:lnTo>
                    <a:pt x="7590" y="12030"/>
                  </a:lnTo>
                  <a:lnTo>
                    <a:pt x="7548" y="12030"/>
                  </a:lnTo>
                  <a:lnTo>
                    <a:pt x="7463" y="12014"/>
                  </a:lnTo>
                  <a:lnTo>
                    <a:pt x="7435" y="11983"/>
                  </a:lnTo>
                  <a:lnTo>
                    <a:pt x="7393" y="11951"/>
                  </a:lnTo>
                  <a:lnTo>
                    <a:pt x="7365" y="11904"/>
                  </a:lnTo>
                  <a:lnTo>
                    <a:pt x="7336" y="11795"/>
                  </a:lnTo>
                  <a:lnTo>
                    <a:pt x="7308" y="11732"/>
                  </a:lnTo>
                  <a:lnTo>
                    <a:pt x="7280" y="11685"/>
                  </a:lnTo>
                  <a:lnTo>
                    <a:pt x="7209" y="11622"/>
                  </a:lnTo>
                  <a:lnTo>
                    <a:pt x="7181" y="11575"/>
                  </a:lnTo>
                  <a:lnTo>
                    <a:pt x="7181" y="11528"/>
                  </a:lnTo>
                  <a:lnTo>
                    <a:pt x="7181" y="11497"/>
                  </a:lnTo>
                  <a:lnTo>
                    <a:pt x="7209" y="11450"/>
                  </a:lnTo>
                  <a:lnTo>
                    <a:pt x="7238" y="11419"/>
                  </a:lnTo>
                  <a:lnTo>
                    <a:pt x="7238" y="11372"/>
                  </a:lnTo>
                  <a:lnTo>
                    <a:pt x="7252" y="11372"/>
                  </a:lnTo>
                  <a:lnTo>
                    <a:pt x="7280" y="11387"/>
                  </a:lnTo>
                  <a:lnTo>
                    <a:pt x="7336" y="11450"/>
                  </a:lnTo>
                  <a:lnTo>
                    <a:pt x="7421" y="11544"/>
                  </a:lnTo>
                  <a:lnTo>
                    <a:pt x="7477" y="11607"/>
                  </a:lnTo>
                  <a:lnTo>
                    <a:pt x="7562" y="11685"/>
                  </a:lnTo>
                  <a:lnTo>
                    <a:pt x="7675" y="11779"/>
                  </a:lnTo>
                  <a:lnTo>
                    <a:pt x="7774" y="11826"/>
                  </a:lnTo>
                  <a:lnTo>
                    <a:pt x="7873" y="11857"/>
                  </a:lnTo>
                  <a:lnTo>
                    <a:pt x="7929" y="11873"/>
                  </a:lnTo>
                  <a:lnTo>
                    <a:pt x="7985" y="11857"/>
                  </a:lnTo>
                  <a:lnTo>
                    <a:pt x="8014" y="11826"/>
                  </a:lnTo>
                  <a:lnTo>
                    <a:pt x="8070" y="11826"/>
                  </a:lnTo>
                  <a:lnTo>
                    <a:pt x="8112" y="11857"/>
                  </a:lnTo>
                  <a:lnTo>
                    <a:pt x="8169" y="11920"/>
                  </a:lnTo>
                  <a:lnTo>
                    <a:pt x="8211" y="11951"/>
                  </a:lnTo>
                  <a:lnTo>
                    <a:pt x="8268" y="11983"/>
                  </a:lnTo>
                  <a:lnTo>
                    <a:pt x="8507" y="12092"/>
                  </a:lnTo>
                  <a:lnTo>
                    <a:pt x="8592" y="12108"/>
                  </a:lnTo>
                  <a:lnTo>
                    <a:pt x="8620" y="12108"/>
                  </a:lnTo>
                  <a:lnTo>
                    <a:pt x="8677" y="12092"/>
                  </a:lnTo>
                  <a:lnTo>
                    <a:pt x="8775" y="12045"/>
                  </a:lnTo>
                  <a:lnTo>
                    <a:pt x="8888" y="12030"/>
                  </a:lnTo>
                  <a:lnTo>
                    <a:pt x="9114" y="12030"/>
                  </a:lnTo>
                  <a:lnTo>
                    <a:pt x="9170" y="12045"/>
                  </a:lnTo>
                  <a:lnTo>
                    <a:pt x="9213" y="12092"/>
                  </a:lnTo>
                  <a:lnTo>
                    <a:pt x="9283" y="12202"/>
                  </a:lnTo>
                  <a:lnTo>
                    <a:pt x="9312" y="12265"/>
                  </a:lnTo>
                  <a:lnTo>
                    <a:pt x="9354" y="12312"/>
                  </a:lnTo>
                  <a:lnTo>
                    <a:pt x="9424" y="12437"/>
                  </a:lnTo>
                  <a:lnTo>
                    <a:pt x="9495" y="12546"/>
                  </a:lnTo>
                  <a:lnTo>
                    <a:pt x="9551" y="12609"/>
                  </a:lnTo>
                  <a:lnTo>
                    <a:pt x="9594" y="12625"/>
                  </a:lnTo>
                  <a:lnTo>
                    <a:pt x="9636" y="12609"/>
                  </a:lnTo>
                  <a:lnTo>
                    <a:pt x="9749" y="12531"/>
                  </a:lnTo>
                  <a:lnTo>
                    <a:pt x="9777" y="12515"/>
                  </a:lnTo>
                  <a:lnTo>
                    <a:pt x="9791" y="12531"/>
                  </a:lnTo>
                  <a:lnTo>
                    <a:pt x="9805" y="12531"/>
                  </a:lnTo>
                  <a:lnTo>
                    <a:pt x="9805" y="12562"/>
                  </a:lnTo>
                  <a:lnTo>
                    <a:pt x="9862" y="13126"/>
                  </a:lnTo>
                  <a:lnTo>
                    <a:pt x="9890" y="13251"/>
                  </a:lnTo>
                  <a:lnTo>
                    <a:pt x="9932" y="13424"/>
                  </a:lnTo>
                  <a:lnTo>
                    <a:pt x="9975" y="13549"/>
                  </a:lnTo>
                  <a:lnTo>
                    <a:pt x="10116" y="13815"/>
                  </a:lnTo>
                  <a:lnTo>
                    <a:pt x="10172" y="13925"/>
                  </a:lnTo>
                  <a:lnTo>
                    <a:pt x="10186" y="13972"/>
                  </a:lnTo>
                  <a:lnTo>
                    <a:pt x="10243" y="14082"/>
                  </a:lnTo>
                  <a:lnTo>
                    <a:pt x="10327" y="14207"/>
                  </a:lnTo>
                  <a:lnTo>
                    <a:pt x="10341" y="14222"/>
                  </a:lnTo>
                  <a:lnTo>
                    <a:pt x="10356" y="14222"/>
                  </a:lnTo>
                  <a:lnTo>
                    <a:pt x="10370" y="14222"/>
                  </a:lnTo>
                  <a:lnTo>
                    <a:pt x="10384" y="14207"/>
                  </a:lnTo>
                  <a:lnTo>
                    <a:pt x="10398" y="14160"/>
                  </a:lnTo>
                  <a:lnTo>
                    <a:pt x="10468" y="14066"/>
                  </a:lnTo>
                  <a:lnTo>
                    <a:pt x="10525" y="13988"/>
                  </a:lnTo>
                  <a:lnTo>
                    <a:pt x="10581" y="13894"/>
                  </a:lnTo>
                  <a:lnTo>
                    <a:pt x="10610" y="13847"/>
                  </a:lnTo>
                  <a:lnTo>
                    <a:pt x="10624" y="13800"/>
                  </a:lnTo>
                  <a:lnTo>
                    <a:pt x="10624" y="13737"/>
                  </a:lnTo>
                  <a:lnTo>
                    <a:pt x="10624" y="13549"/>
                  </a:lnTo>
                  <a:lnTo>
                    <a:pt x="10652" y="13439"/>
                  </a:lnTo>
                  <a:lnTo>
                    <a:pt x="10680" y="13314"/>
                  </a:lnTo>
                  <a:lnTo>
                    <a:pt x="10708" y="13267"/>
                  </a:lnTo>
                  <a:lnTo>
                    <a:pt x="10737" y="13220"/>
                  </a:lnTo>
                  <a:lnTo>
                    <a:pt x="10863" y="13079"/>
                  </a:lnTo>
                  <a:lnTo>
                    <a:pt x="10962" y="13001"/>
                  </a:lnTo>
                  <a:lnTo>
                    <a:pt x="11132" y="12907"/>
                  </a:lnTo>
                  <a:lnTo>
                    <a:pt x="11216" y="12828"/>
                  </a:lnTo>
                  <a:lnTo>
                    <a:pt x="11273" y="12766"/>
                  </a:lnTo>
                  <a:lnTo>
                    <a:pt x="11315" y="12719"/>
                  </a:lnTo>
                  <a:lnTo>
                    <a:pt x="11343" y="12672"/>
                  </a:lnTo>
                  <a:lnTo>
                    <a:pt x="11371" y="12562"/>
                  </a:lnTo>
                  <a:lnTo>
                    <a:pt x="11400" y="12515"/>
                  </a:lnTo>
                  <a:lnTo>
                    <a:pt x="11442" y="12499"/>
                  </a:lnTo>
                  <a:lnTo>
                    <a:pt x="11541" y="12499"/>
                  </a:lnTo>
                  <a:lnTo>
                    <a:pt x="11597" y="12499"/>
                  </a:lnTo>
                  <a:lnTo>
                    <a:pt x="11654" y="12468"/>
                  </a:lnTo>
                  <a:lnTo>
                    <a:pt x="11752" y="12437"/>
                  </a:lnTo>
                  <a:lnTo>
                    <a:pt x="11823" y="12421"/>
                  </a:lnTo>
                  <a:lnTo>
                    <a:pt x="11893" y="12437"/>
                  </a:lnTo>
                  <a:lnTo>
                    <a:pt x="11908" y="12453"/>
                  </a:lnTo>
                  <a:lnTo>
                    <a:pt x="11950" y="12484"/>
                  </a:lnTo>
                  <a:lnTo>
                    <a:pt x="11992" y="12515"/>
                  </a:lnTo>
                  <a:lnTo>
                    <a:pt x="12006" y="12562"/>
                  </a:lnTo>
                  <a:lnTo>
                    <a:pt x="12034" y="12625"/>
                  </a:lnTo>
                  <a:lnTo>
                    <a:pt x="12049" y="12672"/>
                  </a:lnTo>
                  <a:lnTo>
                    <a:pt x="12091" y="12781"/>
                  </a:lnTo>
                  <a:lnTo>
                    <a:pt x="12190" y="13126"/>
                  </a:lnTo>
                  <a:lnTo>
                    <a:pt x="12218" y="13173"/>
                  </a:lnTo>
                  <a:lnTo>
                    <a:pt x="12260" y="13220"/>
                  </a:lnTo>
                  <a:lnTo>
                    <a:pt x="12303" y="13236"/>
                  </a:lnTo>
                  <a:lnTo>
                    <a:pt x="12345" y="13251"/>
                  </a:lnTo>
                  <a:lnTo>
                    <a:pt x="12401" y="13236"/>
                  </a:lnTo>
                  <a:lnTo>
                    <a:pt x="12444" y="13220"/>
                  </a:lnTo>
                  <a:lnTo>
                    <a:pt x="12486" y="13204"/>
                  </a:lnTo>
                  <a:lnTo>
                    <a:pt x="12528" y="13220"/>
                  </a:lnTo>
                  <a:lnTo>
                    <a:pt x="12557" y="13267"/>
                  </a:lnTo>
                  <a:lnTo>
                    <a:pt x="12571" y="13314"/>
                  </a:lnTo>
                  <a:lnTo>
                    <a:pt x="12613" y="13439"/>
                  </a:lnTo>
                  <a:lnTo>
                    <a:pt x="12627" y="13549"/>
                  </a:lnTo>
                  <a:lnTo>
                    <a:pt x="12627" y="13737"/>
                  </a:lnTo>
                  <a:lnTo>
                    <a:pt x="12627" y="13862"/>
                  </a:lnTo>
                  <a:lnTo>
                    <a:pt x="12627" y="14113"/>
                  </a:lnTo>
                  <a:lnTo>
                    <a:pt x="12641" y="14175"/>
                  </a:lnTo>
                  <a:lnTo>
                    <a:pt x="12669" y="14222"/>
                  </a:lnTo>
                  <a:lnTo>
                    <a:pt x="12726" y="14285"/>
                  </a:lnTo>
                  <a:lnTo>
                    <a:pt x="12796" y="14395"/>
                  </a:lnTo>
                  <a:lnTo>
                    <a:pt x="12810" y="14426"/>
                  </a:lnTo>
                  <a:lnTo>
                    <a:pt x="12853" y="14551"/>
                  </a:lnTo>
                  <a:lnTo>
                    <a:pt x="12881" y="14583"/>
                  </a:lnTo>
                  <a:lnTo>
                    <a:pt x="12937" y="14692"/>
                  </a:lnTo>
                  <a:lnTo>
                    <a:pt x="12994" y="14755"/>
                  </a:lnTo>
                  <a:lnTo>
                    <a:pt x="13079" y="14833"/>
                  </a:lnTo>
                  <a:lnTo>
                    <a:pt x="13205" y="14974"/>
                  </a:lnTo>
                  <a:lnTo>
                    <a:pt x="13248" y="15006"/>
                  </a:lnTo>
                  <a:lnTo>
                    <a:pt x="13262" y="14990"/>
                  </a:lnTo>
                  <a:lnTo>
                    <a:pt x="13290" y="14990"/>
                  </a:lnTo>
                  <a:lnTo>
                    <a:pt x="13304" y="14943"/>
                  </a:lnTo>
                  <a:lnTo>
                    <a:pt x="13304" y="14880"/>
                  </a:lnTo>
                  <a:lnTo>
                    <a:pt x="13262" y="14771"/>
                  </a:lnTo>
                  <a:lnTo>
                    <a:pt x="13220" y="14661"/>
                  </a:lnTo>
                  <a:lnTo>
                    <a:pt x="13205" y="14614"/>
                  </a:lnTo>
                  <a:lnTo>
                    <a:pt x="13135" y="14520"/>
                  </a:lnTo>
                  <a:lnTo>
                    <a:pt x="13079" y="14457"/>
                  </a:lnTo>
                  <a:lnTo>
                    <a:pt x="12994" y="14379"/>
                  </a:lnTo>
                  <a:lnTo>
                    <a:pt x="12952" y="14363"/>
                  </a:lnTo>
                  <a:lnTo>
                    <a:pt x="12867" y="14301"/>
                  </a:lnTo>
                  <a:lnTo>
                    <a:pt x="12839" y="14254"/>
                  </a:lnTo>
                  <a:lnTo>
                    <a:pt x="12825" y="14191"/>
                  </a:lnTo>
                  <a:lnTo>
                    <a:pt x="12782" y="14019"/>
                  </a:lnTo>
                  <a:lnTo>
                    <a:pt x="12768" y="13894"/>
                  </a:lnTo>
                  <a:lnTo>
                    <a:pt x="12768" y="13862"/>
                  </a:lnTo>
                  <a:lnTo>
                    <a:pt x="12782" y="13737"/>
                  </a:lnTo>
                  <a:lnTo>
                    <a:pt x="12810" y="13627"/>
                  </a:lnTo>
                  <a:lnTo>
                    <a:pt x="12825" y="13596"/>
                  </a:lnTo>
                  <a:lnTo>
                    <a:pt x="12839" y="13580"/>
                  </a:lnTo>
                  <a:lnTo>
                    <a:pt x="12867" y="13580"/>
                  </a:lnTo>
                  <a:lnTo>
                    <a:pt x="12881" y="13580"/>
                  </a:lnTo>
                  <a:lnTo>
                    <a:pt x="12994" y="13627"/>
                  </a:lnTo>
                  <a:lnTo>
                    <a:pt x="13036" y="13643"/>
                  </a:lnTo>
                  <a:lnTo>
                    <a:pt x="13079" y="13674"/>
                  </a:lnTo>
                  <a:lnTo>
                    <a:pt x="13107" y="13721"/>
                  </a:lnTo>
                  <a:lnTo>
                    <a:pt x="13149" y="13768"/>
                  </a:lnTo>
                  <a:lnTo>
                    <a:pt x="13205" y="13831"/>
                  </a:lnTo>
                  <a:lnTo>
                    <a:pt x="13290" y="13909"/>
                  </a:lnTo>
                  <a:lnTo>
                    <a:pt x="13318" y="13956"/>
                  </a:lnTo>
                  <a:lnTo>
                    <a:pt x="13361" y="13941"/>
                  </a:lnTo>
                  <a:lnTo>
                    <a:pt x="13389" y="13956"/>
                  </a:lnTo>
                  <a:lnTo>
                    <a:pt x="13417" y="14003"/>
                  </a:lnTo>
                  <a:lnTo>
                    <a:pt x="13431" y="14050"/>
                  </a:lnTo>
                  <a:lnTo>
                    <a:pt x="13445" y="14066"/>
                  </a:lnTo>
                  <a:lnTo>
                    <a:pt x="13459" y="14082"/>
                  </a:lnTo>
                  <a:lnTo>
                    <a:pt x="13488" y="14082"/>
                  </a:lnTo>
                  <a:lnTo>
                    <a:pt x="13502" y="14066"/>
                  </a:lnTo>
                  <a:lnTo>
                    <a:pt x="13685" y="13909"/>
                  </a:lnTo>
                  <a:lnTo>
                    <a:pt x="13770" y="13831"/>
                  </a:lnTo>
                  <a:lnTo>
                    <a:pt x="13840" y="13768"/>
                  </a:lnTo>
                  <a:lnTo>
                    <a:pt x="13854" y="13721"/>
                  </a:lnTo>
                  <a:lnTo>
                    <a:pt x="13854" y="13659"/>
                  </a:lnTo>
                  <a:lnTo>
                    <a:pt x="13756" y="13236"/>
                  </a:lnTo>
                  <a:lnTo>
                    <a:pt x="13727" y="13189"/>
                  </a:lnTo>
                  <a:lnTo>
                    <a:pt x="13699" y="13142"/>
                  </a:lnTo>
                  <a:lnTo>
                    <a:pt x="13629" y="13048"/>
                  </a:lnTo>
                  <a:lnTo>
                    <a:pt x="13558" y="12922"/>
                  </a:lnTo>
                  <a:lnTo>
                    <a:pt x="13502" y="12813"/>
                  </a:lnTo>
                  <a:lnTo>
                    <a:pt x="13488" y="12781"/>
                  </a:lnTo>
                  <a:lnTo>
                    <a:pt x="13474" y="12734"/>
                  </a:lnTo>
                  <a:lnTo>
                    <a:pt x="13488" y="12687"/>
                  </a:lnTo>
                  <a:lnTo>
                    <a:pt x="13572" y="12625"/>
                  </a:lnTo>
                  <a:lnTo>
                    <a:pt x="13615" y="12593"/>
                  </a:lnTo>
                  <a:lnTo>
                    <a:pt x="13699" y="12578"/>
                  </a:lnTo>
                  <a:lnTo>
                    <a:pt x="13742" y="12578"/>
                  </a:lnTo>
                  <a:lnTo>
                    <a:pt x="13784" y="12609"/>
                  </a:lnTo>
                  <a:lnTo>
                    <a:pt x="13897" y="12687"/>
                  </a:lnTo>
                  <a:lnTo>
                    <a:pt x="13911" y="12703"/>
                  </a:lnTo>
                  <a:lnTo>
                    <a:pt x="13925" y="12687"/>
                  </a:lnTo>
                  <a:lnTo>
                    <a:pt x="13939" y="12687"/>
                  </a:lnTo>
                  <a:lnTo>
                    <a:pt x="13939" y="12656"/>
                  </a:lnTo>
                  <a:lnTo>
                    <a:pt x="13939" y="12640"/>
                  </a:lnTo>
                  <a:lnTo>
                    <a:pt x="13953" y="12578"/>
                  </a:lnTo>
                  <a:lnTo>
                    <a:pt x="13996" y="12562"/>
                  </a:lnTo>
                  <a:lnTo>
                    <a:pt x="14165" y="12515"/>
                  </a:lnTo>
                  <a:lnTo>
                    <a:pt x="14207" y="12484"/>
                  </a:lnTo>
                  <a:lnTo>
                    <a:pt x="14250" y="12453"/>
                  </a:lnTo>
                  <a:lnTo>
                    <a:pt x="14278" y="12421"/>
                  </a:lnTo>
                  <a:lnTo>
                    <a:pt x="14320" y="12421"/>
                  </a:lnTo>
                  <a:lnTo>
                    <a:pt x="14391" y="12421"/>
                  </a:lnTo>
                  <a:lnTo>
                    <a:pt x="14475" y="12390"/>
                  </a:lnTo>
                  <a:lnTo>
                    <a:pt x="14503" y="12374"/>
                  </a:lnTo>
                  <a:lnTo>
                    <a:pt x="14616" y="12312"/>
                  </a:lnTo>
                  <a:lnTo>
                    <a:pt x="14645" y="12296"/>
                  </a:lnTo>
                  <a:lnTo>
                    <a:pt x="14743" y="12233"/>
                  </a:lnTo>
                  <a:lnTo>
                    <a:pt x="14856" y="12139"/>
                  </a:lnTo>
                  <a:lnTo>
                    <a:pt x="14898" y="12108"/>
                  </a:lnTo>
                  <a:lnTo>
                    <a:pt x="14927" y="12061"/>
                  </a:lnTo>
                  <a:lnTo>
                    <a:pt x="14955" y="12014"/>
                  </a:lnTo>
                  <a:lnTo>
                    <a:pt x="14997" y="11904"/>
                  </a:lnTo>
                  <a:lnTo>
                    <a:pt x="15025" y="11857"/>
                  </a:lnTo>
                  <a:lnTo>
                    <a:pt x="15082" y="11748"/>
                  </a:lnTo>
                  <a:lnTo>
                    <a:pt x="15152" y="11622"/>
                  </a:lnTo>
                  <a:lnTo>
                    <a:pt x="15167" y="11575"/>
                  </a:lnTo>
                  <a:lnTo>
                    <a:pt x="15181" y="11513"/>
                  </a:lnTo>
                  <a:lnTo>
                    <a:pt x="15181" y="11481"/>
                  </a:lnTo>
                  <a:lnTo>
                    <a:pt x="15167" y="11434"/>
                  </a:lnTo>
                  <a:lnTo>
                    <a:pt x="15152" y="11387"/>
                  </a:lnTo>
                  <a:lnTo>
                    <a:pt x="15138" y="11340"/>
                  </a:lnTo>
                  <a:lnTo>
                    <a:pt x="15152" y="11309"/>
                  </a:lnTo>
                  <a:lnTo>
                    <a:pt x="15167" y="11262"/>
                  </a:lnTo>
                  <a:lnTo>
                    <a:pt x="15152" y="11215"/>
                  </a:lnTo>
                  <a:lnTo>
                    <a:pt x="15138" y="11168"/>
                  </a:lnTo>
                  <a:lnTo>
                    <a:pt x="15096" y="11058"/>
                  </a:lnTo>
                  <a:lnTo>
                    <a:pt x="14997" y="10792"/>
                  </a:lnTo>
                  <a:lnTo>
                    <a:pt x="14969" y="10698"/>
                  </a:lnTo>
                  <a:lnTo>
                    <a:pt x="14983" y="10651"/>
                  </a:lnTo>
                  <a:lnTo>
                    <a:pt x="15011" y="10604"/>
                  </a:lnTo>
                  <a:lnTo>
                    <a:pt x="15068" y="10542"/>
                  </a:lnTo>
                  <a:lnTo>
                    <a:pt x="15167" y="10479"/>
                  </a:lnTo>
                  <a:lnTo>
                    <a:pt x="15195" y="10448"/>
                  </a:lnTo>
                  <a:lnTo>
                    <a:pt x="15237" y="10416"/>
                  </a:lnTo>
                  <a:lnTo>
                    <a:pt x="15251" y="10385"/>
                  </a:lnTo>
                  <a:lnTo>
                    <a:pt x="15237" y="10354"/>
                  </a:lnTo>
                  <a:lnTo>
                    <a:pt x="15195" y="10354"/>
                  </a:lnTo>
                  <a:lnTo>
                    <a:pt x="15096" y="10354"/>
                  </a:lnTo>
                  <a:lnTo>
                    <a:pt x="15011" y="10354"/>
                  </a:lnTo>
                  <a:lnTo>
                    <a:pt x="14941" y="10354"/>
                  </a:lnTo>
                  <a:lnTo>
                    <a:pt x="14913" y="10338"/>
                  </a:lnTo>
                  <a:lnTo>
                    <a:pt x="14884" y="10291"/>
                  </a:lnTo>
                  <a:lnTo>
                    <a:pt x="14856" y="10244"/>
                  </a:lnTo>
                  <a:lnTo>
                    <a:pt x="14800" y="10150"/>
                  </a:lnTo>
                  <a:lnTo>
                    <a:pt x="14786" y="10134"/>
                  </a:lnTo>
                  <a:lnTo>
                    <a:pt x="14786" y="10119"/>
                  </a:lnTo>
                  <a:lnTo>
                    <a:pt x="14814" y="10087"/>
                  </a:lnTo>
                  <a:lnTo>
                    <a:pt x="14856" y="10072"/>
                  </a:lnTo>
                  <a:lnTo>
                    <a:pt x="14955" y="10009"/>
                  </a:lnTo>
                  <a:lnTo>
                    <a:pt x="14997" y="9993"/>
                  </a:lnTo>
                  <a:lnTo>
                    <a:pt x="15082" y="9915"/>
                  </a:lnTo>
                  <a:lnTo>
                    <a:pt x="15138" y="9852"/>
                  </a:lnTo>
                  <a:lnTo>
                    <a:pt x="15181" y="9821"/>
                  </a:lnTo>
                  <a:lnTo>
                    <a:pt x="15223" y="9805"/>
                  </a:lnTo>
                  <a:lnTo>
                    <a:pt x="15223" y="9821"/>
                  </a:lnTo>
                  <a:lnTo>
                    <a:pt x="15237" y="9821"/>
                  </a:lnTo>
                  <a:lnTo>
                    <a:pt x="15223" y="9868"/>
                  </a:lnTo>
                  <a:lnTo>
                    <a:pt x="15209" y="9915"/>
                  </a:lnTo>
                  <a:lnTo>
                    <a:pt x="15195" y="9962"/>
                  </a:lnTo>
                  <a:lnTo>
                    <a:pt x="15223" y="10009"/>
                  </a:lnTo>
                  <a:lnTo>
                    <a:pt x="15251" y="10025"/>
                  </a:lnTo>
                  <a:lnTo>
                    <a:pt x="15279" y="10040"/>
                  </a:lnTo>
                  <a:lnTo>
                    <a:pt x="15378" y="10025"/>
                  </a:lnTo>
                  <a:lnTo>
                    <a:pt x="15477" y="9978"/>
                  </a:lnTo>
                  <a:lnTo>
                    <a:pt x="15533" y="9978"/>
                  </a:lnTo>
                  <a:lnTo>
                    <a:pt x="15576" y="9993"/>
                  </a:lnTo>
                  <a:lnTo>
                    <a:pt x="15618" y="10009"/>
                  </a:lnTo>
                  <a:lnTo>
                    <a:pt x="15660" y="10056"/>
                  </a:lnTo>
                  <a:lnTo>
                    <a:pt x="15689" y="10103"/>
                  </a:lnTo>
                  <a:lnTo>
                    <a:pt x="15717" y="10134"/>
                  </a:lnTo>
                  <a:lnTo>
                    <a:pt x="15731" y="10228"/>
                  </a:lnTo>
                  <a:lnTo>
                    <a:pt x="15731" y="10338"/>
                  </a:lnTo>
                  <a:lnTo>
                    <a:pt x="15731" y="10432"/>
                  </a:lnTo>
                  <a:lnTo>
                    <a:pt x="15717" y="10557"/>
                  </a:lnTo>
                  <a:lnTo>
                    <a:pt x="15689" y="10667"/>
                  </a:lnTo>
                  <a:lnTo>
                    <a:pt x="15674" y="10698"/>
                  </a:lnTo>
                  <a:lnTo>
                    <a:pt x="15689" y="10714"/>
                  </a:lnTo>
                  <a:lnTo>
                    <a:pt x="15703" y="10730"/>
                  </a:lnTo>
                  <a:lnTo>
                    <a:pt x="15717" y="10730"/>
                  </a:lnTo>
                  <a:lnTo>
                    <a:pt x="15745" y="10730"/>
                  </a:lnTo>
                  <a:lnTo>
                    <a:pt x="15801" y="10730"/>
                  </a:lnTo>
                  <a:lnTo>
                    <a:pt x="15858" y="10698"/>
                  </a:lnTo>
                  <a:lnTo>
                    <a:pt x="15886" y="10683"/>
                  </a:lnTo>
                  <a:lnTo>
                    <a:pt x="15971" y="10620"/>
                  </a:lnTo>
                  <a:lnTo>
                    <a:pt x="16041" y="10542"/>
                  </a:lnTo>
                  <a:lnTo>
                    <a:pt x="16069" y="10495"/>
                  </a:lnTo>
                  <a:lnTo>
                    <a:pt x="16055" y="10448"/>
                  </a:lnTo>
                  <a:lnTo>
                    <a:pt x="15971" y="10244"/>
                  </a:lnTo>
                  <a:lnTo>
                    <a:pt x="15943" y="10150"/>
                  </a:lnTo>
                  <a:lnTo>
                    <a:pt x="15943" y="10056"/>
                  </a:lnTo>
                  <a:lnTo>
                    <a:pt x="15943" y="10025"/>
                  </a:lnTo>
                  <a:lnTo>
                    <a:pt x="15943" y="9931"/>
                  </a:lnTo>
                  <a:lnTo>
                    <a:pt x="15914" y="9837"/>
                  </a:lnTo>
                  <a:lnTo>
                    <a:pt x="15900" y="9790"/>
                  </a:lnTo>
                  <a:lnTo>
                    <a:pt x="15886" y="9743"/>
                  </a:lnTo>
                  <a:lnTo>
                    <a:pt x="15914" y="9696"/>
                  </a:lnTo>
                  <a:lnTo>
                    <a:pt x="15985" y="9617"/>
                  </a:lnTo>
                  <a:lnTo>
                    <a:pt x="16041" y="9555"/>
                  </a:lnTo>
                  <a:lnTo>
                    <a:pt x="16084" y="9523"/>
                  </a:lnTo>
                  <a:lnTo>
                    <a:pt x="16126" y="9508"/>
                  </a:lnTo>
                  <a:lnTo>
                    <a:pt x="16154" y="9523"/>
                  </a:lnTo>
                  <a:lnTo>
                    <a:pt x="16168" y="9539"/>
                  </a:lnTo>
                  <a:lnTo>
                    <a:pt x="16168" y="9570"/>
                  </a:lnTo>
                  <a:lnTo>
                    <a:pt x="16182" y="9586"/>
                  </a:lnTo>
                  <a:lnTo>
                    <a:pt x="16253" y="9586"/>
                  </a:lnTo>
                  <a:lnTo>
                    <a:pt x="16295" y="9570"/>
                  </a:lnTo>
                  <a:lnTo>
                    <a:pt x="16323" y="9539"/>
                  </a:lnTo>
                  <a:lnTo>
                    <a:pt x="16366" y="9523"/>
                  </a:lnTo>
                  <a:lnTo>
                    <a:pt x="16408" y="9539"/>
                  </a:lnTo>
                  <a:lnTo>
                    <a:pt x="16450" y="9555"/>
                  </a:lnTo>
                  <a:lnTo>
                    <a:pt x="16493" y="9570"/>
                  </a:lnTo>
                  <a:lnTo>
                    <a:pt x="16535" y="9539"/>
                  </a:lnTo>
                  <a:lnTo>
                    <a:pt x="16662" y="9398"/>
                  </a:lnTo>
                  <a:lnTo>
                    <a:pt x="16747" y="9304"/>
                  </a:lnTo>
                  <a:lnTo>
                    <a:pt x="16803" y="9241"/>
                  </a:lnTo>
                  <a:lnTo>
                    <a:pt x="16874" y="9148"/>
                  </a:lnTo>
                  <a:lnTo>
                    <a:pt x="17085" y="8866"/>
                  </a:lnTo>
                  <a:lnTo>
                    <a:pt x="17142" y="8756"/>
                  </a:lnTo>
                  <a:lnTo>
                    <a:pt x="17226" y="8568"/>
                  </a:lnTo>
                  <a:lnTo>
                    <a:pt x="17255" y="8505"/>
                  </a:lnTo>
                  <a:lnTo>
                    <a:pt x="17255" y="8443"/>
                  </a:lnTo>
                  <a:lnTo>
                    <a:pt x="17255" y="8270"/>
                  </a:lnTo>
                  <a:lnTo>
                    <a:pt x="17269" y="8145"/>
                  </a:lnTo>
                  <a:lnTo>
                    <a:pt x="17311" y="7800"/>
                  </a:lnTo>
                  <a:lnTo>
                    <a:pt x="17325" y="7675"/>
                  </a:lnTo>
                  <a:lnTo>
                    <a:pt x="17325" y="7659"/>
                  </a:lnTo>
                  <a:lnTo>
                    <a:pt x="17311" y="7597"/>
                  </a:lnTo>
                  <a:lnTo>
                    <a:pt x="17283" y="7550"/>
                  </a:lnTo>
                  <a:lnTo>
                    <a:pt x="17226" y="7487"/>
                  </a:lnTo>
                  <a:lnTo>
                    <a:pt x="17184" y="7456"/>
                  </a:lnTo>
                  <a:lnTo>
                    <a:pt x="17142" y="7472"/>
                  </a:lnTo>
                  <a:lnTo>
                    <a:pt x="17029" y="7550"/>
                  </a:lnTo>
                  <a:lnTo>
                    <a:pt x="16972" y="7581"/>
                  </a:lnTo>
                  <a:lnTo>
                    <a:pt x="16930" y="7565"/>
                  </a:lnTo>
                  <a:lnTo>
                    <a:pt x="16888" y="7550"/>
                  </a:lnTo>
                  <a:lnTo>
                    <a:pt x="16845" y="7503"/>
                  </a:lnTo>
                  <a:lnTo>
                    <a:pt x="16817" y="7456"/>
                  </a:lnTo>
                  <a:lnTo>
                    <a:pt x="16803" y="7425"/>
                  </a:lnTo>
                  <a:lnTo>
                    <a:pt x="16775" y="7378"/>
                  </a:lnTo>
                  <a:lnTo>
                    <a:pt x="16733" y="7362"/>
                  </a:lnTo>
                  <a:lnTo>
                    <a:pt x="16718" y="7346"/>
                  </a:lnTo>
                  <a:lnTo>
                    <a:pt x="16733" y="7331"/>
                  </a:lnTo>
                  <a:lnTo>
                    <a:pt x="16817" y="7237"/>
                  </a:lnTo>
                  <a:lnTo>
                    <a:pt x="16944" y="7096"/>
                  </a:lnTo>
                  <a:lnTo>
                    <a:pt x="17015" y="7017"/>
                  </a:lnTo>
                  <a:lnTo>
                    <a:pt x="17071" y="6955"/>
                  </a:lnTo>
                  <a:lnTo>
                    <a:pt x="17099" y="6908"/>
                  </a:lnTo>
                  <a:lnTo>
                    <a:pt x="17114" y="6861"/>
                  </a:lnTo>
                  <a:lnTo>
                    <a:pt x="17128" y="6829"/>
                  </a:lnTo>
                  <a:lnTo>
                    <a:pt x="17156" y="6782"/>
                  </a:lnTo>
                  <a:lnTo>
                    <a:pt x="17565" y="6328"/>
                  </a:lnTo>
                  <a:lnTo>
                    <a:pt x="17607" y="6297"/>
                  </a:lnTo>
                  <a:lnTo>
                    <a:pt x="17664" y="6281"/>
                  </a:lnTo>
                  <a:lnTo>
                    <a:pt x="17678" y="6281"/>
                  </a:lnTo>
                  <a:lnTo>
                    <a:pt x="17791" y="6281"/>
                  </a:lnTo>
                  <a:lnTo>
                    <a:pt x="18031" y="6281"/>
                  </a:lnTo>
                  <a:lnTo>
                    <a:pt x="18087" y="6281"/>
                  </a:lnTo>
                  <a:lnTo>
                    <a:pt x="18129" y="6265"/>
                  </a:lnTo>
                  <a:lnTo>
                    <a:pt x="18172" y="6234"/>
                  </a:lnTo>
                  <a:lnTo>
                    <a:pt x="18228" y="6218"/>
                  </a:lnTo>
                  <a:lnTo>
                    <a:pt x="18270" y="6234"/>
                  </a:lnTo>
                  <a:lnTo>
                    <a:pt x="18369" y="6265"/>
                  </a:lnTo>
                  <a:lnTo>
                    <a:pt x="18411" y="6297"/>
                  </a:lnTo>
                  <a:lnTo>
                    <a:pt x="18426" y="6344"/>
                  </a:lnTo>
                  <a:lnTo>
                    <a:pt x="18426" y="6375"/>
                  </a:lnTo>
                  <a:lnTo>
                    <a:pt x="18440" y="6406"/>
                  </a:lnTo>
                  <a:lnTo>
                    <a:pt x="18440" y="6422"/>
                  </a:lnTo>
                  <a:lnTo>
                    <a:pt x="18468" y="6422"/>
                  </a:lnTo>
                  <a:lnTo>
                    <a:pt x="18482" y="6438"/>
                  </a:lnTo>
                  <a:lnTo>
                    <a:pt x="18722" y="6375"/>
                  </a:lnTo>
                  <a:lnTo>
                    <a:pt x="18807" y="6359"/>
                  </a:lnTo>
                  <a:lnTo>
                    <a:pt x="18821" y="6359"/>
                  </a:lnTo>
                  <a:lnTo>
                    <a:pt x="18807" y="6328"/>
                  </a:lnTo>
                  <a:lnTo>
                    <a:pt x="18792" y="6281"/>
                  </a:lnTo>
                  <a:lnTo>
                    <a:pt x="18792" y="6234"/>
                  </a:lnTo>
                  <a:lnTo>
                    <a:pt x="18821" y="6124"/>
                  </a:lnTo>
                  <a:lnTo>
                    <a:pt x="18863" y="5999"/>
                  </a:lnTo>
                  <a:lnTo>
                    <a:pt x="18891" y="5889"/>
                  </a:lnTo>
                  <a:lnTo>
                    <a:pt x="18919" y="5842"/>
                  </a:lnTo>
                  <a:lnTo>
                    <a:pt x="18962" y="5796"/>
                  </a:lnTo>
                  <a:lnTo>
                    <a:pt x="19075" y="5717"/>
                  </a:lnTo>
                  <a:lnTo>
                    <a:pt x="19117" y="5686"/>
                  </a:lnTo>
                  <a:lnTo>
                    <a:pt x="19173" y="5686"/>
                  </a:lnTo>
                  <a:lnTo>
                    <a:pt x="19343" y="5733"/>
                  </a:lnTo>
                  <a:lnTo>
                    <a:pt x="19385" y="5764"/>
                  </a:lnTo>
                  <a:lnTo>
                    <a:pt x="19427" y="5811"/>
                  </a:lnTo>
                  <a:lnTo>
                    <a:pt x="19441" y="5842"/>
                  </a:lnTo>
                  <a:lnTo>
                    <a:pt x="19456" y="5874"/>
                  </a:lnTo>
                  <a:lnTo>
                    <a:pt x="19470" y="5874"/>
                  </a:lnTo>
                  <a:lnTo>
                    <a:pt x="19484" y="5874"/>
                  </a:lnTo>
                  <a:lnTo>
                    <a:pt x="19498" y="5858"/>
                  </a:lnTo>
                  <a:lnTo>
                    <a:pt x="19568" y="5796"/>
                  </a:lnTo>
                  <a:lnTo>
                    <a:pt x="19653" y="5717"/>
                  </a:lnTo>
                  <a:lnTo>
                    <a:pt x="19836" y="5561"/>
                  </a:lnTo>
                  <a:lnTo>
                    <a:pt x="19851" y="5545"/>
                  </a:lnTo>
                  <a:lnTo>
                    <a:pt x="19865" y="5545"/>
                  </a:lnTo>
                  <a:lnTo>
                    <a:pt x="19879" y="5561"/>
                  </a:lnTo>
                  <a:lnTo>
                    <a:pt x="19879" y="5592"/>
                  </a:lnTo>
                  <a:lnTo>
                    <a:pt x="19879" y="5764"/>
                  </a:lnTo>
                  <a:lnTo>
                    <a:pt x="19865" y="5827"/>
                  </a:lnTo>
                  <a:lnTo>
                    <a:pt x="19836" y="5874"/>
                  </a:lnTo>
                  <a:lnTo>
                    <a:pt x="19709" y="6015"/>
                  </a:lnTo>
                  <a:lnTo>
                    <a:pt x="19625" y="6093"/>
                  </a:lnTo>
                  <a:lnTo>
                    <a:pt x="19582" y="6109"/>
                  </a:lnTo>
                  <a:lnTo>
                    <a:pt x="19540" y="6140"/>
                  </a:lnTo>
                  <a:lnTo>
                    <a:pt x="19498" y="6187"/>
                  </a:lnTo>
                  <a:lnTo>
                    <a:pt x="19427" y="6312"/>
                  </a:lnTo>
                  <a:lnTo>
                    <a:pt x="19357" y="6406"/>
                  </a:lnTo>
                  <a:lnTo>
                    <a:pt x="19300" y="6469"/>
                  </a:lnTo>
                  <a:lnTo>
                    <a:pt x="19216" y="6563"/>
                  </a:lnTo>
                  <a:lnTo>
                    <a:pt x="19159" y="6626"/>
                  </a:lnTo>
                  <a:lnTo>
                    <a:pt x="19117" y="6657"/>
                  </a:lnTo>
                  <a:lnTo>
                    <a:pt x="19089" y="6673"/>
                  </a:lnTo>
                  <a:lnTo>
                    <a:pt x="19060" y="6688"/>
                  </a:lnTo>
                  <a:lnTo>
                    <a:pt x="19032" y="6735"/>
                  </a:lnTo>
                  <a:lnTo>
                    <a:pt x="18934" y="7080"/>
                  </a:lnTo>
                  <a:lnTo>
                    <a:pt x="18919" y="7127"/>
                  </a:lnTo>
                  <a:lnTo>
                    <a:pt x="18919" y="7190"/>
                  </a:lnTo>
                  <a:lnTo>
                    <a:pt x="19046" y="7988"/>
                  </a:lnTo>
                  <a:lnTo>
                    <a:pt x="19046" y="8004"/>
                  </a:lnTo>
                  <a:lnTo>
                    <a:pt x="19060" y="8020"/>
                  </a:lnTo>
                  <a:lnTo>
                    <a:pt x="19075" y="8020"/>
                  </a:lnTo>
                  <a:lnTo>
                    <a:pt x="19089" y="8004"/>
                  </a:lnTo>
                  <a:lnTo>
                    <a:pt x="19230" y="7800"/>
                  </a:lnTo>
                  <a:lnTo>
                    <a:pt x="19286" y="7706"/>
                  </a:lnTo>
                  <a:lnTo>
                    <a:pt x="19357" y="7612"/>
                  </a:lnTo>
                  <a:lnTo>
                    <a:pt x="19371" y="7565"/>
                  </a:lnTo>
                  <a:lnTo>
                    <a:pt x="19427" y="7456"/>
                  </a:lnTo>
                  <a:lnTo>
                    <a:pt x="19441" y="7425"/>
                  </a:lnTo>
                  <a:lnTo>
                    <a:pt x="19470" y="7362"/>
                  </a:lnTo>
                  <a:lnTo>
                    <a:pt x="19512" y="7331"/>
                  </a:lnTo>
                  <a:lnTo>
                    <a:pt x="19554" y="7315"/>
                  </a:lnTo>
                  <a:lnTo>
                    <a:pt x="19582" y="7268"/>
                  </a:lnTo>
                  <a:lnTo>
                    <a:pt x="19597" y="7221"/>
                  </a:lnTo>
                  <a:lnTo>
                    <a:pt x="19597" y="7190"/>
                  </a:lnTo>
                  <a:lnTo>
                    <a:pt x="19611" y="7143"/>
                  </a:lnTo>
                  <a:lnTo>
                    <a:pt x="19639" y="7096"/>
                  </a:lnTo>
                  <a:lnTo>
                    <a:pt x="19667" y="7049"/>
                  </a:lnTo>
                  <a:lnTo>
                    <a:pt x="19681" y="7002"/>
                  </a:lnTo>
                  <a:lnTo>
                    <a:pt x="19724" y="6814"/>
                  </a:lnTo>
                  <a:lnTo>
                    <a:pt x="19738" y="6704"/>
                  </a:lnTo>
                  <a:lnTo>
                    <a:pt x="19724" y="6688"/>
                  </a:lnTo>
                  <a:lnTo>
                    <a:pt x="19681" y="6673"/>
                  </a:lnTo>
                  <a:lnTo>
                    <a:pt x="19653" y="6673"/>
                  </a:lnTo>
                  <a:lnTo>
                    <a:pt x="19639" y="6673"/>
                  </a:lnTo>
                  <a:lnTo>
                    <a:pt x="19625" y="6657"/>
                  </a:lnTo>
                  <a:lnTo>
                    <a:pt x="19625" y="6641"/>
                  </a:lnTo>
                  <a:lnTo>
                    <a:pt x="19625" y="6610"/>
                  </a:lnTo>
                  <a:lnTo>
                    <a:pt x="19724" y="6344"/>
                  </a:lnTo>
                  <a:lnTo>
                    <a:pt x="19738" y="6297"/>
                  </a:lnTo>
                  <a:lnTo>
                    <a:pt x="19780" y="6250"/>
                  </a:lnTo>
                  <a:lnTo>
                    <a:pt x="19865" y="6187"/>
                  </a:lnTo>
                  <a:lnTo>
                    <a:pt x="19893" y="6156"/>
                  </a:lnTo>
                  <a:lnTo>
                    <a:pt x="19978" y="6140"/>
                  </a:lnTo>
                  <a:lnTo>
                    <a:pt x="20020" y="6140"/>
                  </a:lnTo>
                  <a:lnTo>
                    <a:pt x="20048" y="6171"/>
                  </a:lnTo>
                  <a:lnTo>
                    <a:pt x="20062" y="6187"/>
                  </a:lnTo>
                  <a:lnTo>
                    <a:pt x="20090" y="6187"/>
                  </a:lnTo>
                  <a:lnTo>
                    <a:pt x="20133" y="6171"/>
                  </a:lnTo>
                  <a:lnTo>
                    <a:pt x="20246" y="6030"/>
                  </a:lnTo>
                  <a:lnTo>
                    <a:pt x="20274" y="6015"/>
                  </a:lnTo>
                  <a:lnTo>
                    <a:pt x="20288" y="6015"/>
                  </a:lnTo>
                  <a:lnTo>
                    <a:pt x="20316" y="6015"/>
                  </a:lnTo>
                  <a:lnTo>
                    <a:pt x="20330" y="6030"/>
                  </a:lnTo>
                  <a:lnTo>
                    <a:pt x="20457" y="6171"/>
                  </a:lnTo>
                  <a:lnTo>
                    <a:pt x="20471" y="6187"/>
                  </a:lnTo>
                  <a:lnTo>
                    <a:pt x="20500" y="6187"/>
                  </a:lnTo>
                  <a:lnTo>
                    <a:pt x="20514" y="6171"/>
                  </a:lnTo>
                  <a:lnTo>
                    <a:pt x="20514" y="6156"/>
                  </a:lnTo>
                  <a:lnTo>
                    <a:pt x="20556" y="6046"/>
                  </a:lnTo>
                  <a:lnTo>
                    <a:pt x="20584" y="5999"/>
                  </a:lnTo>
                  <a:lnTo>
                    <a:pt x="20627" y="5983"/>
                  </a:lnTo>
                  <a:lnTo>
                    <a:pt x="20655" y="5983"/>
                  </a:lnTo>
                  <a:lnTo>
                    <a:pt x="20697" y="5968"/>
                  </a:lnTo>
                  <a:lnTo>
                    <a:pt x="20739" y="5936"/>
                  </a:lnTo>
                  <a:lnTo>
                    <a:pt x="20880" y="5733"/>
                  </a:lnTo>
                  <a:lnTo>
                    <a:pt x="20923" y="5686"/>
                  </a:lnTo>
                  <a:lnTo>
                    <a:pt x="20965" y="5655"/>
                  </a:lnTo>
                  <a:lnTo>
                    <a:pt x="21134" y="5545"/>
                  </a:lnTo>
                  <a:lnTo>
                    <a:pt x="21191" y="5529"/>
                  </a:lnTo>
                  <a:lnTo>
                    <a:pt x="21247" y="5529"/>
                  </a:lnTo>
                  <a:lnTo>
                    <a:pt x="21275" y="5529"/>
                  </a:lnTo>
                  <a:lnTo>
                    <a:pt x="21332" y="5529"/>
                  </a:lnTo>
                  <a:lnTo>
                    <a:pt x="21374" y="5545"/>
                  </a:lnTo>
                  <a:lnTo>
                    <a:pt x="21417" y="5576"/>
                  </a:lnTo>
                  <a:lnTo>
                    <a:pt x="21459" y="5576"/>
                  </a:lnTo>
                  <a:lnTo>
                    <a:pt x="21473" y="5561"/>
                  </a:lnTo>
                  <a:lnTo>
                    <a:pt x="21473" y="5467"/>
                  </a:lnTo>
                  <a:lnTo>
                    <a:pt x="21473" y="5435"/>
                  </a:lnTo>
                  <a:lnTo>
                    <a:pt x="21445" y="5310"/>
                  </a:lnTo>
                  <a:lnTo>
                    <a:pt x="21417" y="5200"/>
                  </a:lnTo>
                  <a:lnTo>
                    <a:pt x="21388" y="5138"/>
                  </a:lnTo>
                  <a:lnTo>
                    <a:pt x="21360" y="5091"/>
                  </a:lnTo>
                  <a:lnTo>
                    <a:pt x="21304" y="5028"/>
                  </a:lnTo>
                  <a:lnTo>
                    <a:pt x="21290" y="5012"/>
                  </a:lnTo>
                  <a:lnTo>
                    <a:pt x="21290" y="4997"/>
                  </a:lnTo>
                  <a:lnTo>
                    <a:pt x="21290" y="4965"/>
                  </a:lnTo>
                  <a:lnTo>
                    <a:pt x="21318" y="4965"/>
                  </a:lnTo>
                  <a:lnTo>
                    <a:pt x="21346" y="4934"/>
                  </a:lnTo>
                  <a:lnTo>
                    <a:pt x="21445" y="4887"/>
                  </a:lnTo>
                  <a:lnTo>
                    <a:pt x="21487" y="4856"/>
                  </a:lnTo>
                  <a:close/>
                  <a:moveTo>
                    <a:pt x="2963" y="7284"/>
                  </a:moveTo>
                  <a:lnTo>
                    <a:pt x="2963" y="7284"/>
                  </a:lnTo>
                  <a:lnTo>
                    <a:pt x="2920" y="7237"/>
                  </a:lnTo>
                  <a:lnTo>
                    <a:pt x="2892" y="7205"/>
                  </a:lnTo>
                  <a:lnTo>
                    <a:pt x="2920" y="7237"/>
                  </a:lnTo>
                  <a:lnTo>
                    <a:pt x="2963" y="7284"/>
                  </a:lnTo>
                  <a:close/>
                  <a:moveTo>
                    <a:pt x="6617" y="9743"/>
                  </a:moveTo>
                  <a:lnTo>
                    <a:pt x="6617" y="9743"/>
                  </a:lnTo>
                  <a:lnTo>
                    <a:pt x="6589" y="9696"/>
                  </a:lnTo>
                  <a:lnTo>
                    <a:pt x="6546" y="9680"/>
                  </a:lnTo>
                  <a:lnTo>
                    <a:pt x="6518" y="9664"/>
                  </a:lnTo>
                  <a:lnTo>
                    <a:pt x="6448" y="9664"/>
                  </a:lnTo>
                  <a:lnTo>
                    <a:pt x="6363" y="9696"/>
                  </a:lnTo>
                  <a:lnTo>
                    <a:pt x="6321" y="9711"/>
                  </a:lnTo>
                  <a:lnTo>
                    <a:pt x="6278" y="9727"/>
                  </a:lnTo>
                  <a:lnTo>
                    <a:pt x="6222" y="9743"/>
                  </a:lnTo>
                  <a:lnTo>
                    <a:pt x="6194" y="9743"/>
                  </a:lnTo>
                  <a:lnTo>
                    <a:pt x="6095" y="9743"/>
                  </a:lnTo>
                  <a:lnTo>
                    <a:pt x="6010" y="9711"/>
                  </a:lnTo>
                  <a:lnTo>
                    <a:pt x="5982" y="9696"/>
                  </a:lnTo>
                  <a:lnTo>
                    <a:pt x="5897" y="9664"/>
                  </a:lnTo>
                  <a:lnTo>
                    <a:pt x="5799" y="9664"/>
                  </a:lnTo>
                  <a:lnTo>
                    <a:pt x="5643" y="9664"/>
                  </a:lnTo>
                  <a:lnTo>
                    <a:pt x="5545" y="9664"/>
                  </a:lnTo>
                  <a:lnTo>
                    <a:pt x="5460" y="9664"/>
                  </a:lnTo>
                  <a:lnTo>
                    <a:pt x="5432" y="9664"/>
                  </a:lnTo>
                  <a:lnTo>
                    <a:pt x="5389" y="9680"/>
                  </a:lnTo>
                  <a:lnTo>
                    <a:pt x="5347" y="9696"/>
                  </a:lnTo>
                  <a:lnTo>
                    <a:pt x="5262" y="9774"/>
                  </a:lnTo>
                  <a:lnTo>
                    <a:pt x="5220" y="9790"/>
                  </a:lnTo>
                  <a:lnTo>
                    <a:pt x="5178" y="9790"/>
                  </a:lnTo>
                  <a:lnTo>
                    <a:pt x="5135" y="9774"/>
                  </a:lnTo>
                  <a:lnTo>
                    <a:pt x="5093" y="9743"/>
                  </a:lnTo>
                  <a:lnTo>
                    <a:pt x="5051" y="9711"/>
                  </a:lnTo>
                  <a:lnTo>
                    <a:pt x="4952" y="9680"/>
                  </a:lnTo>
                  <a:lnTo>
                    <a:pt x="4910" y="9649"/>
                  </a:lnTo>
                  <a:lnTo>
                    <a:pt x="4896" y="9602"/>
                  </a:lnTo>
                  <a:lnTo>
                    <a:pt x="4896" y="9570"/>
                  </a:lnTo>
                  <a:lnTo>
                    <a:pt x="4910" y="9508"/>
                  </a:lnTo>
                  <a:lnTo>
                    <a:pt x="4938" y="9461"/>
                  </a:lnTo>
                  <a:lnTo>
                    <a:pt x="4994" y="9398"/>
                  </a:lnTo>
                  <a:lnTo>
                    <a:pt x="5037" y="9351"/>
                  </a:lnTo>
                  <a:lnTo>
                    <a:pt x="5037" y="9288"/>
                  </a:lnTo>
                  <a:lnTo>
                    <a:pt x="5037" y="9179"/>
                  </a:lnTo>
                  <a:lnTo>
                    <a:pt x="5037" y="9132"/>
                  </a:lnTo>
                  <a:lnTo>
                    <a:pt x="5065" y="9085"/>
                  </a:lnTo>
                  <a:lnTo>
                    <a:pt x="5107" y="9054"/>
                  </a:lnTo>
                  <a:lnTo>
                    <a:pt x="5135" y="9007"/>
                  </a:lnTo>
                  <a:lnTo>
                    <a:pt x="5220" y="8944"/>
                  </a:lnTo>
                  <a:lnTo>
                    <a:pt x="5262" y="8928"/>
                  </a:lnTo>
                  <a:lnTo>
                    <a:pt x="5319" y="8897"/>
                  </a:lnTo>
                  <a:lnTo>
                    <a:pt x="5361" y="8897"/>
                  </a:lnTo>
                  <a:lnTo>
                    <a:pt x="5389" y="8897"/>
                  </a:lnTo>
                  <a:lnTo>
                    <a:pt x="5446" y="8913"/>
                  </a:lnTo>
                  <a:lnTo>
                    <a:pt x="5488" y="8928"/>
                  </a:lnTo>
                  <a:lnTo>
                    <a:pt x="5502" y="8975"/>
                  </a:lnTo>
                  <a:lnTo>
                    <a:pt x="5488" y="9007"/>
                  </a:lnTo>
                  <a:lnTo>
                    <a:pt x="5474" y="9022"/>
                  </a:lnTo>
                  <a:lnTo>
                    <a:pt x="5474" y="9054"/>
                  </a:lnTo>
                  <a:lnTo>
                    <a:pt x="5488" y="9085"/>
                  </a:lnTo>
                  <a:lnTo>
                    <a:pt x="5545" y="9163"/>
                  </a:lnTo>
                  <a:lnTo>
                    <a:pt x="5587" y="9179"/>
                  </a:lnTo>
                  <a:lnTo>
                    <a:pt x="5643" y="9179"/>
                  </a:lnTo>
                  <a:lnTo>
                    <a:pt x="5813" y="9069"/>
                  </a:lnTo>
                  <a:lnTo>
                    <a:pt x="5869" y="9054"/>
                  </a:lnTo>
                  <a:lnTo>
                    <a:pt x="5911" y="9069"/>
                  </a:lnTo>
                  <a:lnTo>
                    <a:pt x="6081" y="9116"/>
                  </a:lnTo>
                  <a:lnTo>
                    <a:pt x="6137" y="9132"/>
                  </a:lnTo>
                  <a:lnTo>
                    <a:pt x="6165" y="9179"/>
                  </a:lnTo>
                  <a:lnTo>
                    <a:pt x="6250" y="9304"/>
                  </a:lnTo>
                  <a:lnTo>
                    <a:pt x="6264" y="9351"/>
                  </a:lnTo>
                  <a:lnTo>
                    <a:pt x="6278" y="9398"/>
                  </a:lnTo>
                  <a:lnTo>
                    <a:pt x="6292" y="9429"/>
                  </a:lnTo>
                  <a:lnTo>
                    <a:pt x="6306" y="9476"/>
                  </a:lnTo>
                  <a:lnTo>
                    <a:pt x="6349" y="9492"/>
                  </a:lnTo>
                  <a:lnTo>
                    <a:pt x="6405" y="9508"/>
                  </a:lnTo>
                  <a:lnTo>
                    <a:pt x="6433" y="9508"/>
                  </a:lnTo>
                  <a:lnTo>
                    <a:pt x="6476" y="9523"/>
                  </a:lnTo>
                  <a:lnTo>
                    <a:pt x="6518" y="9539"/>
                  </a:lnTo>
                  <a:lnTo>
                    <a:pt x="6575" y="9649"/>
                  </a:lnTo>
                  <a:lnTo>
                    <a:pt x="6603" y="9680"/>
                  </a:lnTo>
                  <a:lnTo>
                    <a:pt x="6617" y="9743"/>
                  </a:lnTo>
                  <a:close/>
                  <a:moveTo>
                    <a:pt x="7717" y="9054"/>
                  </a:moveTo>
                  <a:lnTo>
                    <a:pt x="7717" y="9054"/>
                  </a:lnTo>
                  <a:lnTo>
                    <a:pt x="7604" y="9054"/>
                  </a:lnTo>
                  <a:lnTo>
                    <a:pt x="7576" y="9054"/>
                  </a:lnTo>
                  <a:lnTo>
                    <a:pt x="7534" y="9054"/>
                  </a:lnTo>
                  <a:lnTo>
                    <a:pt x="7492" y="9085"/>
                  </a:lnTo>
                  <a:lnTo>
                    <a:pt x="7463" y="9132"/>
                  </a:lnTo>
                  <a:lnTo>
                    <a:pt x="7463" y="9179"/>
                  </a:lnTo>
                  <a:lnTo>
                    <a:pt x="7506" y="9367"/>
                  </a:lnTo>
                  <a:lnTo>
                    <a:pt x="7534" y="9429"/>
                  </a:lnTo>
                  <a:lnTo>
                    <a:pt x="7562" y="9476"/>
                  </a:lnTo>
                  <a:lnTo>
                    <a:pt x="7619" y="9539"/>
                  </a:lnTo>
                  <a:lnTo>
                    <a:pt x="7647" y="9586"/>
                  </a:lnTo>
                  <a:lnTo>
                    <a:pt x="7661" y="9649"/>
                  </a:lnTo>
                  <a:lnTo>
                    <a:pt x="7661" y="9837"/>
                  </a:lnTo>
                  <a:lnTo>
                    <a:pt x="7661" y="9899"/>
                  </a:lnTo>
                  <a:lnTo>
                    <a:pt x="7619" y="9915"/>
                  </a:lnTo>
                  <a:lnTo>
                    <a:pt x="7195" y="10009"/>
                  </a:lnTo>
                  <a:lnTo>
                    <a:pt x="7153" y="10009"/>
                  </a:lnTo>
                  <a:lnTo>
                    <a:pt x="7125" y="9993"/>
                  </a:lnTo>
                  <a:lnTo>
                    <a:pt x="7097" y="9978"/>
                  </a:lnTo>
                  <a:lnTo>
                    <a:pt x="7068" y="10009"/>
                  </a:lnTo>
                  <a:lnTo>
                    <a:pt x="7040" y="10025"/>
                  </a:lnTo>
                  <a:lnTo>
                    <a:pt x="6984" y="10040"/>
                  </a:lnTo>
                  <a:lnTo>
                    <a:pt x="6927" y="10056"/>
                  </a:lnTo>
                  <a:lnTo>
                    <a:pt x="6885" y="10056"/>
                  </a:lnTo>
                  <a:lnTo>
                    <a:pt x="6857" y="10056"/>
                  </a:lnTo>
                  <a:lnTo>
                    <a:pt x="6786" y="10009"/>
                  </a:lnTo>
                  <a:lnTo>
                    <a:pt x="6758" y="9962"/>
                  </a:lnTo>
                  <a:lnTo>
                    <a:pt x="6730" y="9931"/>
                  </a:lnTo>
                  <a:lnTo>
                    <a:pt x="6730" y="9915"/>
                  </a:lnTo>
                  <a:lnTo>
                    <a:pt x="6730" y="9899"/>
                  </a:lnTo>
                  <a:lnTo>
                    <a:pt x="6772" y="9899"/>
                  </a:lnTo>
                  <a:lnTo>
                    <a:pt x="6828" y="9884"/>
                  </a:lnTo>
                  <a:lnTo>
                    <a:pt x="6885" y="9868"/>
                  </a:lnTo>
                  <a:lnTo>
                    <a:pt x="6913" y="9837"/>
                  </a:lnTo>
                  <a:lnTo>
                    <a:pt x="6955" y="9837"/>
                  </a:lnTo>
                  <a:lnTo>
                    <a:pt x="6998" y="9852"/>
                  </a:lnTo>
                  <a:lnTo>
                    <a:pt x="7026" y="9899"/>
                  </a:lnTo>
                  <a:lnTo>
                    <a:pt x="7040" y="9931"/>
                  </a:lnTo>
                  <a:lnTo>
                    <a:pt x="7040" y="9946"/>
                  </a:lnTo>
                  <a:lnTo>
                    <a:pt x="7068" y="9915"/>
                  </a:lnTo>
                  <a:lnTo>
                    <a:pt x="7082" y="9868"/>
                  </a:lnTo>
                  <a:lnTo>
                    <a:pt x="7139" y="9774"/>
                  </a:lnTo>
                  <a:lnTo>
                    <a:pt x="7209" y="9711"/>
                  </a:lnTo>
                  <a:lnTo>
                    <a:pt x="7224" y="9664"/>
                  </a:lnTo>
                  <a:lnTo>
                    <a:pt x="7224" y="9602"/>
                  </a:lnTo>
                  <a:lnTo>
                    <a:pt x="7125" y="9414"/>
                  </a:lnTo>
                  <a:lnTo>
                    <a:pt x="7068" y="9304"/>
                  </a:lnTo>
                  <a:lnTo>
                    <a:pt x="6871" y="9022"/>
                  </a:lnTo>
                  <a:lnTo>
                    <a:pt x="6843" y="8975"/>
                  </a:lnTo>
                  <a:lnTo>
                    <a:pt x="6857" y="8913"/>
                  </a:lnTo>
                  <a:lnTo>
                    <a:pt x="6941" y="8787"/>
                  </a:lnTo>
                  <a:lnTo>
                    <a:pt x="6970" y="8756"/>
                  </a:lnTo>
                  <a:lnTo>
                    <a:pt x="7012" y="8709"/>
                  </a:lnTo>
                  <a:lnTo>
                    <a:pt x="7054" y="8693"/>
                  </a:lnTo>
                  <a:lnTo>
                    <a:pt x="7097" y="8678"/>
                  </a:lnTo>
                  <a:lnTo>
                    <a:pt x="7139" y="8709"/>
                  </a:lnTo>
                  <a:lnTo>
                    <a:pt x="7181" y="8725"/>
                  </a:lnTo>
                  <a:lnTo>
                    <a:pt x="7238" y="8740"/>
                  </a:lnTo>
                  <a:lnTo>
                    <a:pt x="7393" y="8740"/>
                  </a:lnTo>
                  <a:lnTo>
                    <a:pt x="7506" y="8740"/>
                  </a:lnTo>
                  <a:lnTo>
                    <a:pt x="7604" y="8740"/>
                  </a:lnTo>
                  <a:lnTo>
                    <a:pt x="7647" y="8756"/>
                  </a:lnTo>
                  <a:lnTo>
                    <a:pt x="7689" y="8787"/>
                  </a:lnTo>
                  <a:lnTo>
                    <a:pt x="7830" y="8991"/>
                  </a:lnTo>
                  <a:lnTo>
                    <a:pt x="7844" y="9022"/>
                  </a:lnTo>
                  <a:lnTo>
                    <a:pt x="7844" y="9038"/>
                  </a:lnTo>
                  <a:lnTo>
                    <a:pt x="7830" y="9038"/>
                  </a:lnTo>
                  <a:lnTo>
                    <a:pt x="7816" y="9054"/>
                  </a:lnTo>
                  <a:lnTo>
                    <a:pt x="7717" y="9054"/>
                  </a:lnTo>
                  <a:close/>
                  <a:moveTo>
                    <a:pt x="7746" y="2741"/>
                  </a:moveTo>
                  <a:lnTo>
                    <a:pt x="7746" y="2741"/>
                  </a:lnTo>
                  <a:lnTo>
                    <a:pt x="7774" y="2772"/>
                  </a:lnTo>
                  <a:lnTo>
                    <a:pt x="7802" y="2804"/>
                  </a:lnTo>
                  <a:lnTo>
                    <a:pt x="7816" y="2835"/>
                  </a:lnTo>
                  <a:lnTo>
                    <a:pt x="7844" y="2866"/>
                  </a:lnTo>
                  <a:lnTo>
                    <a:pt x="7887" y="2882"/>
                  </a:lnTo>
                  <a:lnTo>
                    <a:pt x="7929" y="2913"/>
                  </a:lnTo>
                  <a:lnTo>
                    <a:pt x="7985" y="2913"/>
                  </a:lnTo>
                  <a:lnTo>
                    <a:pt x="8155" y="2913"/>
                  </a:lnTo>
                  <a:lnTo>
                    <a:pt x="8169" y="2913"/>
                  </a:lnTo>
                  <a:lnTo>
                    <a:pt x="8183" y="2898"/>
                  </a:lnTo>
                  <a:lnTo>
                    <a:pt x="8183" y="2882"/>
                  </a:lnTo>
                  <a:lnTo>
                    <a:pt x="8169" y="2866"/>
                  </a:lnTo>
                  <a:lnTo>
                    <a:pt x="8112" y="2804"/>
                  </a:lnTo>
                  <a:lnTo>
                    <a:pt x="8084" y="2757"/>
                  </a:lnTo>
                  <a:lnTo>
                    <a:pt x="8056" y="2710"/>
                  </a:lnTo>
                  <a:lnTo>
                    <a:pt x="7957" y="2365"/>
                  </a:lnTo>
                  <a:lnTo>
                    <a:pt x="7943" y="2303"/>
                  </a:lnTo>
                  <a:lnTo>
                    <a:pt x="7957" y="2240"/>
                  </a:lnTo>
                  <a:lnTo>
                    <a:pt x="8042" y="2052"/>
                  </a:lnTo>
                  <a:lnTo>
                    <a:pt x="8098" y="1942"/>
                  </a:lnTo>
                  <a:lnTo>
                    <a:pt x="8324" y="1441"/>
                  </a:lnTo>
                  <a:lnTo>
                    <a:pt x="8352" y="1394"/>
                  </a:lnTo>
                  <a:lnTo>
                    <a:pt x="8395" y="1347"/>
                  </a:lnTo>
                  <a:lnTo>
                    <a:pt x="8578" y="1190"/>
                  </a:lnTo>
                  <a:lnTo>
                    <a:pt x="8648" y="1096"/>
                  </a:lnTo>
                  <a:lnTo>
                    <a:pt x="8733" y="971"/>
                  </a:lnTo>
                  <a:lnTo>
                    <a:pt x="8775" y="940"/>
                  </a:lnTo>
                  <a:lnTo>
                    <a:pt x="8818" y="908"/>
                  </a:lnTo>
                  <a:lnTo>
                    <a:pt x="8917" y="861"/>
                  </a:lnTo>
                  <a:lnTo>
                    <a:pt x="9015" y="815"/>
                  </a:lnTo>
                  <a:lnTo>
                    <a:pt x="9128" y="736"/>
                  </a:lnTo>
                  <a:lnTo>
                    <a:pt x="9213" y="658"/>
                  </a:lnTo>
                  <a:lnTo>
                    <a:pt x="9410" y="439"/>
                  </a:lnTo>
                  <a:lnTo>
                    <a:pt x="9439" y="392"/>
                  </a:lnTo>
                  <a:lnTo>
                    <a:pt x="9424" y="329"/>
                  </a:lnTo>
                  <a:lnTo>
                    <a:pt x="9410" y="298"/>
                  </a:lnTo>
                  <a:lnTo>
                    <a:pt x="9368" y="251"/>
                  </a:lnTo>
                  <a:lnTo>
                    <a:pt x="9326" y="235"/>
                  </a:lnTo>
                  <a:lnTo>
                    <a:pt x="9227" y="235"/>
                  </a:lnTo>
                  <a:lnTo>
                    <a:pt x="9185" y="251"/>
                  </a:lnTo>
                  <a:lnTo>
                    <a:pt x="9142" y="282"/>
                  </a:lnTo>
                  <a:lnTo>
                    <a:pt x="9072" y="345"/>
                  </a:lnTo>
                  <a:lnTo>
                    <a:pt x="9001" y="423"/>
                  </a:lnTo>
                  <a:lnTo>
                    <a:pt x="8959" y="454"/>
                  </a:lnTo>
                  <a:lnTo>
                    <a:pt x="8917" y="486"/>
                  </a:lnTo>
                  <a:lnTo>
                    <a:pt x="8818" y="517"/>
                  </a:lnTo>
                  <a:lnTo>
                    <a:pt x="8705" y="548"/>
                  </a:lnTo>
                  <a:lnTo>
                    <a:pt x="8606" y="548"/>
                  </a:lnTo>
                  <a:lnTo>
                    <a:pt x="8564" y="548"/>
                  </a:lnTo>
                  <a:lnTo>
                    <a:pt x="8521" y="580"/>
                  </a:lnTo>
                  <a:lnTo>
                    <a:pt x="8451" y="658"/>
                  </a:lnTo>
                  <a:lnTo>
                    <a:pt x="8380" y="736"/>
                  </a:lnTo>
                  <a:lnTo>
                    <a:pt x="8183" y="955"/>
                  </a:lnTo>
                  <a:lnTo>
                    <a:pt x="8084" y="1034"/>
                  </a:lnTo>
                  <a:lnTo>
                    <a:pt x="8056" y="1049"/>
                  </a:lnTo>
                  <a:lnTo>
                    <a:pt x="8014" y="1096"/>
                  </a:lnTo>
                  <a:lnTo>
                    <a:pt x="7999" y="1143"/>
                  </a:lnTo>
                  <a:lnTo>
                    <a:pt x="7999" y="1253"/>
                  </a:lnTo>
                  <a:lnTo>
                    <a:pt x="7985" y="1300"/>
                  </a:lnTo>
                  <a:lnTo>
                    <a:pt x="7957" y="1331"/>
                  </a:lnTo>
                  <a:lnTo>
                    <a:pt x="7915" y="1363"/>
                  </a:lnTo>
                  <a:lnTo>
                    <a:pt x="7873" y="1394"/>
                  </a:lnTo>
                  <a:lnTo>
                    <a:pt x="7830" y="1441"/>
                  </a:lnTo>
                  <a:lnTo>
                    <a:pt x="7760" y="1566"/>
                  </a:lnTo>
                  <a:lnTo>
                    <a:pt x="7731" y="1613"/>
                  </a:lnTo>
                  <a:lnTo>
                    <a:pt x="7731" y="1676"/>
                  </a:lnTo>
                  <a:lnTo>
                    <a:pt x="7731" y="1707"/>
                  </a:lnTo>
                  <a:lnTo>
                    <a:pt x="7717" y="1770"/>
                  </a:lnTo>
                  <a:lnTo>
                    <a:pt x="7703" y="1817"/>
                  </a:lnTo>
                  <a:lnTo>
                    <a:pt x="7689" y="1864"/>
                  </a:lnTo>
                  <a:lnTo>
                    <a:pt x="7633" y="1974"/>
                  </a:lnTo>
                  <a:lnTo>
                    <a:pt x="7619" y="2021"/>
                  </a:lnTo>
                  <a:lnTo>
                    <a:pt x="7590" y="2083"/>
                  </a:lnTo>
                  <a:lnTo>
                    <a:pt x="7590" y="2130"/>
                  </a:lnTo>
                  <a:lnTo>
                    <a:pt x="7590" y="2240"/>
                  </a:lnTo>
                  <a:lnTo>
                    <a:pt x="7576" y="2303"/>
                  </a:lnTo>
                  <a:lnTo>
                    <a:pt x="7562" y="2365"/>
                  </a:lnTo>
                  <a:lnTo>
                    <a:pt x="7548" y="2397"/>
                  </a:lnTo>
                  <a:lnTo>
                    <a:pt x="7534" y="2459"/>
                  </a:lnTo>
                  <a:lnTo>
                    <a:pt x="7534" y="2522"/>
                  </a:lnTo>
                  <a:lnTo>
                    <a:pt x="7576" y="2631"/>
                  </a:lnTo>
                  <a:lnTo>
                    <a:pt x="7604" y="2678"/>
                  </a:lnTo>
                  <a:lnTo>
                    <a:pt x="7647" y="2710"/>
                  </a:lnTo>
                  <a:lnTo>
                    <a:pt x="7746" y="2741"/>
                  </a:lnTo>
                  <a:close/>
                  <a:moveTo>
                    <a:pt x="1044" y="7847"/>
                  </a:moveTo>
                  <a:lnTo>
                    <a:pt x="1044" y="7847"/>
                  </a:lnTo>
                  <a:lnTo>
                    <a:pt x="1143" y="7785"/>
                  </a:lnTo>
                  <a:lnTo>
                    <a:pt x="1185" y="7769"/>
                  </a:lnTo>
                  <a:lnTo>
                    <a:pt x="1213" y="7738"/>
                  </a:lnTo>
                  <a:lnTo>
                    <a:pt x="1227" y="7675"/>
                  </a:lnTo>
                  <a:lnTo>
                    <a:pt x="1227" y="7659"/>
                  </a:lnTo>
                  <a:lnTo>
                    <a:pt x="1227" y="7534"/>
                  </a:lnTo>
                  <a:lnTo>
                    <a:pt x="1227" y="7503"/>
                  </a:lnTo>
                  <a:lnTo>
                    <a:pt x="1242" y="7440"/>
                  </a:lnTo>
                  <a:lnTo>
                    <a:pt x="1270" y="7393"/>
                  </a:lnTo>
                  <a:lnTo>
                    <a:pt x="1284" y="7362"/>
                  </a:lnTo>
                  <a:lnTo>
                    <a:pt x="1270" y="7331"/>
                  </a:lnTo>
                  <a:lnTo>
                    <a:pt x="1242" y="7284"/>
                  </a:lnTo>
                  <a:lnTo>
                    <a:pt x="1227" y="7252"/>
                  </a:lnTo>
                  <a:lnTo>
                    <a:pt x="1213" y="7221"/>
                  </a:lnTo>
                  <a:lnTo>
                    <a:pt x="1199" y="7205"/>
                  </a:lnTo>
                  <a:lnTo>
                    <a:pt x="1157" y="7205"/>
                  </a:lnTo>
                  <a:lnTo>
                    <a:pt x="1129" y="7174"/>
                  </a:lnTo>
                  <a:lnTo>
                    <a:pt x="1115" y="7158"/>
                  </a:lnTo>
                  <a:lnTo>
                    <a:pt x="1086" y="7158"/>
                  </a:lnTo>
                  <a:lnTo>
                    <a:pt x="1044" y="7174"/>
                  </a:lnTo>
                  <a:lnTo>
                    <a:pt x="988" y="7237"/>
                  </a:lnTo>
                  <a:lnTo>
                    <a:pt x="959" y="7284"/>
                  </a:lnTo>
                  <a:lnTo>
                    <a:pt x="945" y="7331"/>
                  </a:lnTo>
                  <a:lnTo>
                    <a:pt x="931" y="7346"/>
                  </a:lnTo>
                  <a:lnTo>
                    <a:pt x="889" y="7362"/>
                  </a:lnTo>
                  <a:lnTo>
                    <a:pt x="875" y="7362"/>
                  </a:lnTo>
                  <a:lnTo>
                    <a:pt x="847" y="7362"/>
                  </a:lnTo>
                  <a:lnTo>
                    <a:pt x="832" y="7378"/>
                  </a:lnTo>
                  <a:lnTo>
                    <a:pt x="832" y="7393"/>
                  </a:lnTo>
                  <a:lnTo>
                    <a:pt x="832" y="7425"/>
                  </a:lnTo>
                  <a:lnTo>
                    <a:pt x="861" y="7456"/>
                  </a:lnTo>
                  <a:lnTo>
                    <a:pt x="861" y="7503"/>
                  </a:lnTo>
                  <a:lnTo>
                    <a:pt x="847" y="7518"/>
                  </a:lnTo>
                  <a:lnTo>
                    <a:pt x="832" y="7518"/>
                  </a:lnTo>
                  <a:lnTo>
                    <a:pt x="847" y="7550"/>
                  </a:lnTo>
                  <a:lnTo>
                    <a:pt x="875" y="7597"/>
                  </a:lnTo>
                  <a:lnTo>
                    <a:pt x="875" y="7628"/>
                  </a:lnTo>
                  <a:lnTo>
                    <a:pt x="875" y="7659"/>
                  </a:lnTo>
                  <a:lnTo>
                    <a:pt x="847" y="7706"/>
                  </a:lnTo>
                  <a:lnTo>
                    <a:pt x="818" y="7738"/>
                  </a:lnTo>
                  <a:lnTo>
                    <a:pt x="818" y="7785"/>
                  </a:lnTo>
                  <a:lnTo>
                    <a:pt x="818" y="7863"/>
                  </a:lnTo>
                  <a:lnTo>
                    <a:pt x="818" y="7894"/>
                  </a:lnTo>
                  <a:lnTo>
                    <a:pt x="847" y="7926"/>
                  </a:lnTo>
                  <a:lnTo>
                    <a:pt x="889" y="7957"/>
                  </a:lnTo>
                  <a:lnTo>
                    <a:pt x="931" y="7941"/>
                  </a:lnTo>
                  <a:lnTo>
                    <a:pt x="1044" y="7847"/>
                  </a:lnTo>
                  <a:close/>
                  <a:moveTo>
                    <a:pt x="10624" y="14191"/>
                  </a:moveTo>
                  <a:lnTo>
                    <a:pt x="10624" y="14191"/>
                  </a:lnTo>
                  <a:lnTo>
                    <a:pt x="10624" y="14316"/>
                  </a:lnTo>
                  <a:lnTo>
                    <a:pt x="10624" y="14348"/>
                  </a:lnTo>
                  <a:lnTo>
                    <a:pt x="10638" y="14379"/>
                  </a:lnTo>
                  <a:lnTo>
                    <a:pt x="10652" y="14395"/>
                  </a:lnTo>
                  <a:lnTo>
                    <a:pt x="10666" y="14410"/>
                  </a:lnTo>
                  <a:lnTo>
                    <a:pt x="10680" y="14410"/>
                  </a:lnTo>
                  <a:lnTo>
                    <a:pt x="10708" y="14410"/>
                  </a:lnTo>
                  <a:lnTo>
                    <a:pt x="10751" y="14395"/>
                  </a:lnTo>
                  <a:lnTo>
                    <a:pt x="10793" y="14363"/>
                  </a:lnTo>
                  <a:lnTo>
                    <a:pt x="10807" y="14316"/>
                  </a:lnTo>
                  <a:lnTo>
                    <a:pt x="10807" y="14269"/>
                  </a:lnTo>
                  <a:lnTo>
                    <a:pt x="10793" y="14222"/>
                  </a:lnTo>
                  <a:lnTo>
                    <a:pt x="10680" y="14144"/>
                  </a:lnTo>
                  <a:lnTo>
                    <a:pt x="10652" y="14128"/>
                  </a:lnTo>
                  <a:lnTo>
                    <a:pt x="10638" y="14128"/>
                  </a:lnTo>
                  <a:lnTo>
                    <a:pt x="10638" y="14144"/>
                  </a:lnTo>
                  <a:lnTo>
                    <a:pt x="10624" y="14160"/>
                  </a:lnTo>
                  <a:lnTo>
                    <a:pt x="10624" y="14191"/>
                  </a:lnTo>
                  <a:close/>
                  <a:moveTo>
                    <a:pt x="13474" y="15617"/>
                  </a:moveTo>
                  <a:lnTo>
                    <a:pt x="13474" y="15617"/>
                  </a:lnTo>
                  <a:lnTo>
                    <a:pt x="13431" y="15507"/>
                  </a:lnTo>
                  <a:lnTo>
                    <a:pt x="13347" y="15382"/>
                  </a:lnTo>
                  <a:lnTo>
                    <a:pt x="13290" y="15288"/>
                  </a:lnTo>
                  <a:lnTo>
                    <a:pt x="13205" y="15209"/>
                  </a:lnTo>
                  <a:lnTo>
                    <a:pt x="13022" y="14990"/>
                  </a:lnTo>
                  <a:lnTo>
                    <a:pt x="12923" y="14912"/>
                  </a:lnTo>
                  <a:lnTo>
                    <a:pt x="12881" y="14896"/>
                  </a:lnTo>
                  <a:lnTo>
                    <a:pt x="12782" y="14849"/>
                  </a:lnTo>
                  <a:lnTo>
                    <a:pt x="12754" y="14818"/>
                  </a:lnTo>
                  <a:lnTo>
                    <a:pt x="12698" y="14786"/>
                  </a:lnTo>
                  <a:lnTo>
                    <a:pt x="12669" y="14739"/>
                  </a:lnTo>
                  <a:lnTo>
                    <a:pt x="12585" y="14614"/>
                  </a:lnTo>
                  <a:lnTo>
                    <a:pt x="12557" y="14583"/>
                  </a:lnTo>
                  <a:lnTo>
                    <a:pt x="12500" y="14567"/>
                  </a:lnTo>
                  <a:lnTo>
                    <a:pt x="12472" y="14567"/>
                  </a:lnTo>
                  <a:lnTo>
                    <a:pt x="12458" y="14567"/>
                  </a:lnTo>
                  <a:lnTo>
                    <a:pt x="12444" y="14583"/>
                  </a:lnTo>
                  <a:lnTo>
                    <a:pt x="12430" y="14598"/>
                  </a:lnTo>
                  <a:lnTo>
                    <a:pt x="12430" y="14630"/>
                  </a:lnTo>
                  <a:lnTo>
                    <a:pt x="12472" y="14802"/>
                  </a:lnTo>
                  <a:lnTo>
                    <a:pt x="12500" y="14865"/>
                  </a:lnTo>
                  <a:lnTo>
                    <a:pt x="12528" y="14912"/>
                  </a:lnTo>
                  <a:lnTo>
                    <a:pt x="12585" y="14974"/>
                  </a:lnTo>
                  <a:lnTo>
                    <a:pt x="12669" y="15068"/>
                  </a:lnTo>
                  <a:lnTo>
                    <a:pt x="12726" y="15131"/>
                  </a:lnTo>
                  <a:lnTo>
                    <a:pt x="12796" y="15209"/>
                  </a:lnTo>
                  <a:lnTo>
                    <a:pt x="12867" y="15319"/>
                  </a:lnTo>
                  <a:lnTo>
                    <a:pt x="12952" y="15507"/>
                  </a:lnTo>
                  <a:lnTo>
                    <a:pt x="12980" y="15554"/>
                  </a:lnTo>
                  <a:lnTo>
                    <a:pt x="13022" y="15601"/>
                  </a:lnTo>
                  <a:lnTo>
                    <a:pt x="13135" y="15679"/>
                  </a:lnTo>
                  <a:lnTo>
                    <a:pt x="13234" y="15758"/>
                  </a:lnTo>
                  <a:lnTo>
                    <a:pt x="13347" y="15836"/>
                  </a:lnTo>
                  <a:lnTo>
                    <a:pt x="13389" y="15851"/>
                  </a:lnTo>
                  <a:lnTo>
                    <a:pt x="13445" y="15836"/>
                  </a:lnTo>
                  <a:lnTo>
                    <a:pt x="13474" y="15820"/>
                  </a:lnTo>
                  <a:lnTo>
                    <a:pt x="13516" y="15789"/>
                  </a:lnTo>
                  <a:lnTo>
                    <a:pt x="13516" y="15726"/>
                  </a:lnTo>
                  <a:lnTo>
                    <a:pt x="13474" y="15617"/>
                  </a:lnTo>
                  <a:close/>
                  <a:moveTo>
                    <a:pt x="7082" y="16823"/>
                  </a:moveTo>
                  <a:lnTo>
                    <a:pt x="7082" y="16823"/>
                  </a:lnTo>
                  <a:lnTo>
                    <a:pt x="7040" y="16870"/>
                  </a:lnTo>
                  <a:lnTo>
                    <a:pt x="7012" y="16917"/>
                  </a:lnTo>
                  <a:lnTo>
                    <a:pt x="6927" y="17042"/>
                  </a:lnTo>
                  <a:lnTo>
                    <a:pt x="6899" y="17089"/>
                  </a:lnTo>
                  <a:lnTo>
                    <a:pt x="6843" y="17120"/>
                  </a:lnTo>
                  <a:lnTo>
                    <a:pt x="6814" y="17136"/>
                  </a:lnTo>
                  <a:lnTo>
                    <a:pt x="6730" y="17214"/>
                  </a:lnTo>
                  <a:lnTo>
                    <a:pt x="6701" y="17246"/>
                  </a:lnTo>
                  <a:lnTo>
                    <a:pt x="6701" y="17308"/>
                  </a:lnTo>
                  <a:lnTo>
                    <a:pt x="6744" y="17496"/>
                  </a:lnTo>
                  <a:lnTo>
                    <a:pt x="6758" y="17559"/>
                  </a:lnTo>
                  <a:lnTo>
                    <a:pt x="6744" y="17606"/>
                  </a:lnTo>
                  <a:lnTo>
                    <a:pt x="6716" y="17731"/>
                  </a:lnTo>
                  <a:lnTo>
                    <a:pt x="6673" y="17841"/>
                  </a:lnTo>
                  <a:lnTo>
                    <a:pt x="6645" y="17888"/>
                  </a:lnTo>
                  <a:lnTo>
                    <a:pt x="6631" y="17935"/>
                  </a:lnTo>
                  <a:lnTo>
                    <a:pt x="6617" y="17997"/>
                  </a:lnTo>
                  <a:lnTo>
                    <a:pt x="6617" y="18029"/>
                  </a:lnTo>
                  <a:lnTo>
                    <a:pt x="6617" y="18154"/>
                  </a:lnTo>
                  <a:lnTo>
                    <a:pt x="6617" y="18185"/>
                  </a:lnTo>
                  <a:lnTo>
                    <a:pt x="6631" y="18232"/>
                  </a:lnTo>
                  <a:lnTo>
                    <a:pt x="6659" y="18295"/>
                  </a:lnTo>
                  <a:lnTo>
                    <a:pt x="6716" y="18358"/>
                  </a:lnTo>
                  <a:lnTo>
                    <a:pt x="6758" y="18373"/>
                  </a:lnTo>
                  <a:lnTo>
                    <a:pt x="6814" y="18373"/>
                  </a:lnTo>
                  <a:lnTo>
                    <a:pt x="6843" y="18342"/>
                  </a:lnTo>
                  <a:lnTo>
                    <a:pt x="6899" y="18326"/>
                  </a:lnTo>
                  <a:lnTo>
                    <a:pt x="6955" y="18326"/>
                  </a:lnTo>
                  <a:lnTo>
                    <a:pt x="6984" y="18326"/>
                  </a:lnTo>
                  <a:lnTo>
                    <a:pt x="7026" y="18311"/>
                  </a:lnTo>
                  <a:lnTo>
                    <a:pt x="7054" y="18264"/>
                  </a:lnTo>
                  <a:lnTo>
                    <a:pt x="7294" y="17308"/>
                  </a:lnTo>
                  <a:lnTo>
                    <a:pt x="7308" y="17183"/>
                  </a:lnTo>
                  <a:lnTo>
                    <a:pt x="7308" y="17152"/>
                  </a:lnTo>
                  <a:lnTo>
                    <a:pt x="7308" y="17026"/>
                  </a:lnTo>
                  <a:lnTo>
                    <a:pt x="7308" y="16917"/>
                  </a:lnTo>
                  <a:lnTo>
                    <a:pt x="7308" y="16870"/>
                  </a:lnTo>
                  <a:lnTo>
                    <a:pt x="7294" y="16807"/>
                  </a:lnTo>
                  <a:lnTo>
                    <a:pt x="7266" y="16760"/>
                  </a:lnTo>
                  <a:lnTo>
                    <a:pt x="7252" y="16744"/>
                  </a:lnTo>
                  <a:lnTo>
                    <a:pt x="7238" y="16729"/>
                  </a:lnTo>
                  <a:lnTo>
                    <a:pt x="7224" y="16729"/>
                  </a:lnTo>
                  <a:lnTo>
                    <a:pt x="7195" y="16744"/>
                  </a:lnTo>
                  <a:lnTo>
                    <a:pt x="7082" y="16823"/>
                  </a:lnTo>
                  <a:close/>
                  <a:moveTo>
                    <a:pt x="1298" y="7096"/>
                  </a:moveTo>
                  <a:lnTo>
                    <a:pt x="1298" y="7096"/>
                  </a:lnTo>
                  <a:lnTo>
                    <a:pt x="1312" y="7064"/>
                  </a:lnTo>
                  <a:lnTo>
                    <a:pt x="1326" y="7049"/>
                  </a:lnTo>
                  <a:lnTo>
                    <a:pt x="1354" y="7064"/>
                  </a:lnTo>
                  <a:lnTo>
                    <a:pt x="1369" y="7111"/>
                  </a:lnTo>
                  <a:lnTo>
                    <a:pt x="1369" y="7143"/>
                  </a:lnTo>
                  <a:lnTo>
                    <a:pt x="1369" y="7252"/>
                  </a:lnTo>
                  <a:lnTo>
                    <a:pt x="1369" y="7268"/>
                  </a:lnTo>
                  <a:lnTo>
                    <a:pt x="1397" y="7284"/>
                  </a:lnTo>
                  <a:lnTo>
                    <a:pt x="1467" y="7284"/>
                  </a:lnTo>
                  <a:lnTo>
                    <a:pt x="1495" y="7299"/>
                  </a:lnTo>
                  <a:lnTo>
                    <a:pt x="1538" y="7315"/>
                  </a:lnTo>
                  <a:lnTo>
                    <a:pt x="1566" y="7362"/>
                  </a:lnTo>
                  <a:lnTo>
                    <a:pt x="1566" y="7393"/>
                  </a:lnTo>
                  <a:lnTo>
                    <a:pt x="1566" y="7472"/>
                  </a:lnTo>
                  <a:lnTo>
                    <a:pt x="1552" y="7518"/>
                  </a:lnTo>
                  <a:lnTo>
                    <a:pt x="1524" y="7550"/>
                  </a:lnTo>
                  <a:lnTo>
                    <a:pt x="1481" y="7565"/>
                  </a:lnTo>
                  <a:lnTo>
                    <a:pt x="1397" y="7628"/>
                  </a:lnTo>
                  <a:lnTo>
                    <a:pt x="1383" y="7659"/>
                  </a:lnTo>
                  <a:lnTo>
                    <a:pt x="1397" y="7675"/>
                  </a:lnTo>
                  <a:lnTo>
                    <a:pt x="1425" y="7675"/>
                  </a:lnTo>
                  <a:lnTo>
                    <a:pt x="1439" y="7706"/>
                  </a:lnTo>
                  <a:lnTo>
                    <a:pt x="1425" y="7738"/>
                  </a:lnTo>
                  <a:lnTo>
                    <a:pt x="1397" y="7785"/>
                  </a:lnTo>
                  <a:lnTo>
                    <a:pt x="1369" y="7816"/>
                  </a:lnTo>
                  <a:lnTo>
                    <a:pt x="1369" y="7863"/>
                  </a:lnTo>
                  <a:lnTo>
                    <a:pt x="1369" y="7894"/>
                  </a:lnTo>
                  <a:lnTo>
                    <a:pt x="1397" y="7894"/>
                  </a:lnTo>
                  <a:lnTo>
                    <a:pt x="1467" y="7894"/>
                  </a:lnTo>
                  <a:lnTo>
                    <a:pt x="1481" y="7910"/>
                  </a:lnTo>
                  <a:lnTo>
                    <a:pt x="1481" y="7957"/>
                  </a:lnTo>
                  <a:lnTo>
                    <a:pt x="1453" y="7988"/>
                  </a:lnTo>
                  <a:lnTo>
                    <a:pt x="1425" y="8051"/>
                  </a:lnTo>
                  <a:lnTo>
                    <a:pt x="1383" y="8082"/>
                  </a:lnTo>
                  <a:lnTo>
                    <a:pt x="1340" y="8098"/>
                  </a:lnTo>
                  <a:lnTo>
                    <a:pt x="1312" y="8129"/>
                  </a:lnTo>
                  <a:lnTo>
                    <a:pt x="1298" y="8161"/>
                  </a:lnTo>
                  <a:lnTo>
                    <a:pt x="1312" y="8192"/>
                  </a:lnTo>
                  <a:lnTo>
                    <a:pt x="1326" y="8208"/>
                  </a:lnTo>
                  <a:lnTo>
                    <a:pt x="1354" y="8192"/>
                  </a:lnTo>
                  <a:lnTo>
                    <a:pt x="1369" y="8161"/>
                  </a:lnTo>
                  <a:lnTo>
                    <a:pt x="1369" y="8145"/>
                  </a:lnTo>
                  <a:lnTo>
                    <a:pt x="1397" y="8129"/>
                  </a:lnTo>
                  <a:lnTo>
                    <a:pt x="1467" y="8129"/>
                  </a:lnTo>
                  <a:lnTo>
                    <a:pt x="1495" y="8114"/>
                  </a:lnTo>
                  <a:lnTo>
                    <a:pt x="1538" y="8098"/>
                  </a:lnTo>
                  <a:lnTo>
                    <a:pt x="1566" y="8082"/>
                  </a:lnTo>
                  <a:lnTo>
                    <a:pt x="1608" y="8098"/>
                  </a:lnTo>
                  <a:lnTo>
                    <a:pt x="1637" y="8114"/>
                  </a:lnTo>
                  <a:lnTo>
                    <a:pt x="1679" y="8098"/>
                  </a:lnTo>
                  <a:lnTo>
                    <a:pt x="1721" y="8067"/>
                  </a:lnTo>
                  <a:lnTo>
                    <a:pt x="1764" y="8051"/>
                  </a:lnTo>
                  <a:lnTo>
                    <a:pt x="1792" y="8051"/>
                  </a:lnTo>
                  <a:lnTo>
                    <a:pt x="1848" y="8051"/>
                  </a:lnTo>
                  <a:lnTo>
                    <a:pt x="1891" y="8020"/>
                  </a:lnTo>
                  <a:lnTo>
                    <a:pt x="1933" y="8004"/>
                  </a:lnTo>
                  <a:lnTo>
                    <a:pt x="1975" y="7973"/>
                  </a:lnTo>
                  <a:lnTo>
                    <a:pt x="1989" y="7941"/>
                  </a:lnTo>
                  <a:lnTo>
                    <a:pt x="1989" y="7894"/>
                  </a:lnTo>
                  <a:lnTo>
                    <a:pt x="2018" y="7863"/>
                  </a:lnTo>
                  <a:lnTo>
                    <a:pt x="2046" y="7816"/>
                  </a:lnTo>
                  <a:lnTo>
                    <a:pt x="2046" y="7753"/>
                  </a:lnTo>
                  <a:lnTo>
                    <a:pt x="2046" y="7738"/>
                  </a:lnTo>
                  <a:lnTo>
                    <a:pt x="2046" y="7691"/>
                  </a:lnTo>
                  <a:lnTo>
                    <a:pt x="2018" y="7675"/>
                  </a:lnTo>
                  <a:lnTo>
                    <a:pt x="1947" y="7675"/>
                  </a:lnTo>
                  <a:lnTo>
                    <a:pt x="1919" y="7659"/>
                  </a:lnTo>
                  <a:lnTo>
                    <a:pt x="1919" y="7628"/>
                  </a:lnTo>
                  <a:lnTo>
                    <a:pt x="1919" y="7550"/>
                  </a:lnTo>
                  <a:lnTo>
                    <a:pt x="1891" y="7456"/>
                  </a:lnTo>
                  <a:lnTo>
                    <a:pt x="1876" y="7409"/>
                  </a:lnTo>
                  <a:lnTo>
                    <a:pt x="1806" y="7315"/>
                  </a:lnTo>
                  <a:lnTo>
                    <a:pt x="1778" y="7284"/>
                  </a:lnTo>
                  <a:lnTo>
                    <a:pt x="1764" y="7221"/>
                  </a:lnTo>
                  <a:lnTo>
                    <a:pt x="1721" y="7111"/>
                  </a:lnTo>
                  <a:lnTo>
                    <a:pt x="1707" y="7064"/>
                  </a:lnTo>
                  <a:lnTo>
                    <a:pt x="1679" y="7049"/>
                  </a:lnTo>
                  <a:lnTo>
                    <a:pt x="1637" y="7049"/>
                  </a:lnTo>
                  <a:lnTo>
                    <a:pt x="1608" y="7017"/>
                  </a:lnTo>
                  <a:lnTo>
                    <a:pt x="1594" y="6970"/>
                  </a:lnTo>
                  <a:lnTo>
                    <a:pt x="1594" y="6923"/>
                  </a:lnTo>
                  <a:lnTo>
                    <a:pt x="1608" y="6876"/>
                  </a:lnTo>
                  <a:lnTo>
                    <a:pt x="1637" y="6782"/>
                  </a:lnTo>
                  <a:lnTo>
                    <a:pt x="1651" y="6751"/>
                  </a:lnTo>
                  <a:lnTo>
                    <a:pt x="1679" y="6704"/>
                  </a:lnTo>
                  <a:lnTo>
                    <a:pt x="1679" y="6688"/>
                  </a:lnTo>
                  <a:lnTo>
                    <a:pt x="1679" y="6673"/>
                  </a:lnTo>
                  <a:lnTo>
                    <a:pt x="1665" y="6641"/>
                  </a:lnTo>
                  <a:lnTo>
                    <a:pt x="1622" y="6626"/>
                  </a:lnTo>
                  <a:lnTo>
                    <a:pt x="1580" y="6610"/>
                  </a:lnTo>
                  <a:lnTo>
                    <a:pt x="1538" y="6626"/>
                  </a:lnTo>
                  <a:lnTo>
                    <a:pt x="1495" y="6641"/>
                  </a:lnTo>
                  <a:lnTo>
                    <a:pt x="1467" y="6626"/>
                  </a:lnTo>
                  <a:lnTo>
                    <a:pt x="1453" y="6579"/>
                  </a:lnTo>
                  <a:lnTo>
                    <a:pt x="1453" y="6532"/>
                  </a:lnTo>
                  <a:lnTo>
                    <a:pt x="1481" y="6500"/>
                  </a:lnTo>
                  <a:lnTo>
                    <a:pt x="1481" y="6453"/>
                  </a:lnTo>
                  <a:lnTo>
                    <a:pt x="1481" y="6438"/>
                  </a:lnTo>
                  <a:lnTo>
                    <a:pt x="1467" y="6438"/>
                  </a:lnTo>
                  <a:lnTo>
                    <a:pt x="1397" y="6438"/>
                  </a:lnTo>
                  <a:lnTo>
                    <a:pt x="1369" y="6453"/>
                  </a:lnTo>
                  <a:lnTo>
                    <a:pt x="1340" y="6500"/>
                  </a:lnTo>
                  <a:lnTo>
                    <a:pt x="1326" y="6532"/>
                  </a:lnTo>
                  <a:lnTo>
                    <a:pt x="1256" y="6626"/>
                  </a:lnTo>
                  <a:lnTo>
                    <a:pt x="1242" y="6673"/>
                  </a:lnTo>
                  <a:lnTo>
                    <a:pt x="1227" y="6704"/>
                  </a:lnTo>
                  <a:lnTo>
                    <a:pt x="1227" y="6782"/>
                  </a:lnTo>
                  <a:lnTo>
                    <a:pt x="1227" y="6861"/>
                  </a:lnTo>
                  <a:lnTo>
                    <a:pt x="1227" y="6955"/>
                  </a:lnTo>
                  <a:lnTo>
                    <a:pt x="1227" y="6986"/>
                  </a:lnTo>
                  <a:lnTo>
                    <a:pt x="1242" y="7049"/>
                  </a:lnTo>
                  <a:lnTo>
                    <a:pt x="1256" y="7096"/>
                  </a:lnTo>
                  <a:lnTo>
                    <a:pt x="1284" y="7111"/>
                  </a:lnTo>
                  <a:lnTo>
                    <a:pt x="1298" y="7096"/>
                  </a:lnTo>
                  <a:close/>
                  <a:moveTo>
                    <a:pt x="21247" y="20128"/>
                  </a:moveTo>
                  <a:lnTo>
                    <a:pt x="21247" y="20128"/>
                  </a:lnTo>
                  <a:lnTo>
                    <a:pt x="21191" y="20143"/>
                  </a:lnTo>
                  <a:lnTo>
                    <a:pt x="21134" y="20128"/>
                  </a:lnTo>
                  <a:lnTo>
                    <a:pt x="21106" y="20112"/>
                  </a:lnTo>
                  <a:lnTo>
                    <a:pt x="21064" y="20065"/>
                  </a:lnTo>
                  <a:lnTo>
                    <a:pt x="21022" y="20018"/>
                  </a:lnTo>
                  <a:lnTo>
                    <a:pt x="21007" y="19987"/>
                  </a:lnTo>
                  <a:lnTo>
                    <a:pt x="20993" y="19924"/>
                  </a:lnTo>
                  <a:lnTo>
                    <a:pt x="20979" y="19861"/>
                  </a:lnTo>
                  <a:lnTo>
                    <a:pt x="20979" y="19830"/>
                  </a:lnTo>
                  <a:lnTo>
                    <a:pt x="20965" y="19783"/>
                  </a:lnTo>
                  <a:lnTo>
                    <a:pt x="20937" y="19752"/>
                  </a:lnTo>
                  <a:lnTo>
                    <a:pt x="20895" y="19720"/>
                  </a:lnTo>
                  <a:lnTo>
                    <a:pt x="20866" y="19720"/>
                  </a:lnTo>
                  <a:lnTo>
                    <a:pt x="20866" y="19752"/>
                  </a:lnTo>
                  <a:lnTo>
                    <a:pt x="20951" y="19955"/>
                  </a:lnTo>
                  <a:lnTo>
                    <a:pt x="20979" y="20002"/>
                  </a:lnTo>
                  <a:lnTo>
                    <a:pt x="20979" y="20065"/>
                  </a:lnTo>
                  <a:lnTo>
                    <a:pt x="20979" y="20096"/>
                  </a:lnTo>
                  <a:lnTo>
                    <a:pt x="20979" y="20159"/>
                  </a:lnTo>
                  <a:lnTo>
                    <a:pt x="20951" y="20206"/>
                  </a:lnTo>
                  <a:lnTo>
                    <a:pt x="20880" y="20331"/>
                  </a:lnTo>
                  <a:lnTo>
                    <a:pt x="20866" y="20363"/>
                  </a:lnTo>
                  <a:lnTo>
                    <a:pt x="20866" y="20378"/>
                  </a:lnTo>
                  <a:lnTo>
                    <a:pt x="20880" y="20394"/>
                  </a:lnTo>
                  <a:lnTo>
                    <a:pt x="20895" y="20410"/>
                  </a:lnTo>
                  <a:lnTo>
                    <a:pt x="20937" y="20441"/>
                  </a:lnTo>
                  <a:lnTo>
                    <a:pt x="20965" y="20472"/>
                  </a:lnTo>
                  <a:lnTo>
                    <a:pt x="20979" y="20519"/>
                  </a:lnTo>
                  <a:lnTo>
                    <a:pt x="20979" y="20551"/>
                  </a:lnTo>
                  <a:lnTo>
                    <a:pt x="20993" y="20613"/>
                  </a:lnTo>
                  <a:lnTo>
                    <a:pt x="21022" y="20660"/>
                  </a:lnTo>
                  <a:lnTo>
                    <a:pt x="21036" y="20660"/>
                  </a:lnTo>
                  <a:lnTo>
                    <a:pt x="21050" y="20660"/>
                  </a:lnTo>
                  <a:lnTo>
                    <a:pt x="21092" y="20645"/>
                  </a:lnTo>
                  <a:lnTo>
                    <a:pt x="21149" y="20582"/>
                  </a:lnTo>
                  <a:lnTo>
                    <a:pt x="21177" y="20535"/>
                  </a:lnTo>
                  <a:lnTo>
                    <a:pt x="21191" y="20472"/>
                  </a:lnTo>
                  <a:lnTo>
                    <a:pt x="21191" y="20441"/>
                  </a:lnTo>
                  <a:lnTo>
                    <a:pt x="21205" y="20394"/>
                  </a:lnTo>
                  <a:lnTo>
                    <a:pt x="21219" y="20347"/>
                  </a:lnTo>
                  <a:lnTo>
                    <a:pt x="21290" y="20269"/>
                  </a:lnTo>
                  <a:lnTo>
                    <a:pt x="21360" y="20190"/>
                  </a:lnTo>
                  <a:lnTo>
                    <a:pt x="21374" y="20159"/>
                  </a:lnTo>
                  <a:lnTo>
                    <a:pt x="21360" y="20112"/>
                  </a:lnTo>
                  <a:lnTo>
                    <a:pt x="21332" y="20096"/>
                  </a:lnTo>
                  <a:lnTo>
                    <a:pt x="21275" y="20112"/>
                  </a:lnTo>
                  <a:lnTo>
                    <a:pt x="21247" y="20128"/>
                  </a:lnTo>
                  <a:close/>
                  <a:moveTo>
                    <a:pt x="3457" y="10401"/>
                  </a:moveTo>
                  <a:lnTo>
                    <a:pt x="3457" y="10401"/>
                  </a:lnTo>
                  <a:lnTo>
                    <a:pt x="3485" y="10401"/>
                  </a:lnTo>
                  <a:lnTo>
                    <a:pt x="3499" y="10401"/>
                  </a:lnTo>
                  <a:lnTo>
                    <a:pt x="3513" y="10385"/>
                  </a:lnTo>
                  <a:lnTo>
                    <a:pt x="3513" y="10369"/>
                  </a:lnTo>
                  <a:lnTo>
                    <a:pt x="3513" y="10338"/>
                  </a:lnTo>
                  <a:lnTo>
                    <a:pt x="3513" y="10228"/>
                  </a:lnTo>
                  <a:lnTo>
                    <a:pt x="3499" y="10213"/>
                  </a:lnTo>
                  <a:lnTo>
                    <a:pt x="3457" y="10197"/>
                  </a:lnTo>
                  <a:lnTo>
                    <a:pt x="3428" y="10197"/>
                  </a:lnTo>
                  <a:lnTo>
                    <a:pt x="3315" y="10213"/>
                  </a:lnTo>
                  <a:lnTo>
                    <a:pt x="3217" y="10260"/>
                  </a:lnTo>
                  <a:lnTo>
                    <a:pt x="3203" y="10275"/>
                  </a:lnTo>
                  <a:lnTo>
                    <a:pt x="3217" y="10291"/>
                  </a:lnTo>
                  <a:lnTo>
                    <a:pt x="3315" y="10338"/>
                  </a:lnTo>
                  <a:lnTo>
                    <a:pt x="3428" y="10385"/>
                  </a:lnTo>
                  <a:lnTo>
                    <a:pt x="3457" y="10401"/>
                  </a:lnTo>
                  <a:close/>
                  <a:moveTo>
                    <a:pt x="20739" y="20645"/>
                  </a:moveTo>
                  <a:lnTo>
                    <a:pt x="20739" y="20645"/>
                  </a:lnTo>
                  <a:lnTo>
                    <a:pt x="20725" y="20645"/>
                  </a:lnTo>
                  <a:lnTo>
                    <a:pt x="20711" y="20645"/>
                  </a:lnTo>
                  <a:lnTo>
                    <a:pt x="20683" y="20676"/>
                  </a:lnTo>
                  <a:lnTo>
                    <a:pt x="20655" y="20707"/>
                  </a:lnTo>
                  <a:lnTo>
                    <a:pt x="20612" y="20817"/>
                  </a:lnTo>
                  <a:lnTo>
                    <a:pt x="20598" y="20864"/>
                  </a:lnTo>
                  <a:lnTo>
                    <a:pt x="20528" y="20958"/>
                  </a:lnTo>
                  <a:lnTo>
                    <a:pt x="20500" y="20989"/>
                  </a:lnTo>
                  <a:lnTo>
                    <a:pt x="20443" y="21020"/>
                  </a:lnTo>
                  <a:lnTo>
                    <a:pt x="20344" y="21052"/>
                  </a:lnTo>
                  <a:lnTo>
                    <a:pt x="20302" y="21083"/>
                  </a:lnTo>
                  <a:lnTo>
                    <a:pt x="20260" y="21130"/>
                  </a:lnTo>
                  <a:lnTo>
                    <a:pt x="20246" y="21177"/>
                  </a:lnTo>
                  <a:lnTo>
                    <a:pt x="20203" y="21287"/>
                  </a:lnTo>
                  <a:lnTo>
                    <a:pt x="20175" y="21396"/>
                  </a:lnTo>
                  <a:lnTo>
                    <a:pt x="20161" y="21459"/>
                  </a:lnTo>
                  <a:lnTo>
                    <a:pt x="20189" y="21506"/>
                  </a:lnTo>
                  <a:lnTo>
                    <a:pt x="20274" y="21569"/>
                  </a:lnTo>
                  <a:lnTo>
                    <a:pt x="20316" y="21584"/>
                  </a:lnTo>
                  <a:lnTo>
                    <a:pt x="20358" y="21600"/>
                  </a:lnTo>
                  <a:lnTo>
                    <a:pt x="20415" y="21584"/>
                  </a:lnTo>
                  <a:lnTo>
                    <a:pt x="20443" y="21569"/>
                  </a:lnTo>
                  <a:lnTo>
                    <a:pt x="20485" y="21537"/>
                  </a:lnTo>
                  <a:lnTo>
                    <a:pt x="20514" y="21475"/>
                  </a:lnTo>
                  <a:lnTo>
                    <a:pt x="20556" y="21365"/>
                  </a:lnTo>
                  <a:lnTo>
                    <a:pt x="20570" y="21240"/>
                  </a:lnTo>
                  <a:lnTo>
                    <a:pt x="20570" y="21208"/>
                  </a:lnTo>
                  <a:lnTo>
                    <a:pt x="20584" y="21161"/>
                  </a:lnTo>
                  <a:lnTo>
                    <a:pt x="20612" y="21114"/>
                  </a:lnTo>
                  <a:lnTo>
                    <a:pt x="20669" y="21036"/>
                  </a:lnTo>
                  <a:lnTo>
                    <a:pt x="20739" y="20958"/>
                  </a:lnTo>
                  <a:lnTo>
                    <a:pt x="20824" y="20895"/>
                  </a:lnTo>
                  <a:lnTo>
                    <a:pt x="20866" y="20879"/>
                  </a:lnTo>
                  <a:lnTo>
                    <a:pt x="20895" y="20832"/>
                  </a:lnTo>
                  <a:lnTo>
                    <a:pt x="20909" y="20786"/>
                  </a:lnTo>
                  <a:lnTo>
                    <a:pt x="20909" y="20754"/>
                  </a:lnTo>
                  <a:lnTo>
                    <a:pt x="20909" y="20723"/>
                  </a:lnTo>
                  <a:lnTo>
                    <a:pt x="20895" y="20707"/>
                  </a:lnTo>
                  <a:lnTo>
                    <a:pt x="20880" y="20692"/>
                  </a:lnTo>
                  <a:lnTo>
                    <a:pt x="20852" y="20692"/>
                  </a:lnTo>
                  <a:lnTo>
                    <a:pt x="20838" y="20692"/>
                  </a:lnTo>
                  <a:lnTo>
                    <a:pt x="20782" y="20676"/>
                  </a:lnTo>
                  <a:lnTo>
                    <a:pt x="20739" y="20645"/>
                  </a:lnTo>
                  <a:close/>
                  <a:moveTo>
                    <a:pt x="2864" y="9774"/>
                  </a:moveTo>
                  <a:lnTo>
                    <a:pt x="2864" y="9774"/>
                  </a:lnTo>
                  <a:lnTo>
                    <a:pt x="2836" y="9821"/>
                  </a:lnTo>
                  <a:lnTo>
                    <a:pt x="2822" y="9868"/>
                  </a:lnTo>
                  <a:lnTo>
                    <a:pt x="2822" y="9978"/>
                  </a:lnTo>
                  <a:lnTo>
                    <a:pt x="2822" y="10009"/>
                  </a:lnTo>
                  <a:lnTo>
                    <a:pt x="2836" y="10025"/>
                  </a:lnTo>
                  <a:lnTo>
                    <a:pt x="2850" y="10040"/>
                  </a:lnTo>
                  <a:lnTo>
                    <a:pt x="2878" y="10040"/>
                  </a:lnTo>
                  <a:lnTo>
                    <a:pt x="2906" y="10040"/>
                  </a:lnTo>
                  <a:lnTo>
                    <a:pt x="2935" y="10040"/>
                  </a:lnTo>
                  <a:lnTo>
                    <a:pt x="2949" y="10025"/>
                  </a:lnTo>
                  <a:lnTo>
                    <a:pt x="2963" y="10009"/>
                  </a:lnTo>
                  <a:lnTo>
                    <a:pt x="2963" y="9978"/>
                  </a:lnTo>
                  <a:lnTo>
                    <a:pt x="2963" y="9946"/>
                  </a:lnTo>
                  <a:lnTo>
                    <a:pt x="2949" y="9884"/>
                  </a:lnTo>
                  <a:lnTo>
                    <a:pt x="2935" y="9837"/>
                  </a:lnTo>
                  <a:lnTo>
                    <a:pt x="2920" y="9790"/>
                  </a:lnTo>
                  <a:lnTo>
                    <a:pt x="2906" y="9774"/>
                  </a:lnTo>
                  <a:lnTo>
                    <a:pt x="2892" y="9758"/>
                  </a:lnTo>
                  <a:lnTo>
                    <a:pt x="2878" y="9758"/>
                  </a:lnTo>
                  <a:lnTo>
                    <a:pt x="2864" y="9774"/>
                  </a:lnTo>
                  <a:close/>
                  <a:moveTo>
                    <a:pt x="16126" y="11058"/>
                  </a:moveTo>
                  <a:lnTo>
                    <a:pt x="16126" y="11058"/>
                  </a:lnTo>
                  <a:lnTo>
                    <a:pt x="16154" y="11152"/>
                  </a:lnTo>
                  <a:lnTo>
                    <a:pt x="16154" y="11168"/>
                  </a:lnTo>
                  <a:lnTo>
                    <a:pt x="16168" y="11168"/>
                  </a:lnTo>
                  <a:lnTo>
                    <a:pt x="16196" y="11168"/>
                  </a:lnTo>
                  <a:lnTo>
                    <a:pt x="16239" y="11137"/>
                  </a:lnTo>
                  <a:lnTo>
                    <a:pt x="16267" y="11105"/>
                  </a:lnTo>
                  <a:lnTo>
                    <a:pt x="16281" y="11043"/>
                  </a:lnTo>
                  <a:lnTo>
                    <a:pt x="16281" y="11027"/>
                  </a:lnTo>
                  <a:lnTo>
                    <a:pt x="16281" y="10917"/>
                  </a:lnTo>
                  <a:lnTo>
                    <a:pt x="16281" y="10902"/>
                  </a:lnTo>
                  <a:lnTo>
                    <a:pt x="16267" y="10902"/>
                  </a:lnTo>
                  <a:lnTo>
                    <a:pt x="16239" y="10902"/>
                  </a:lnTo>
                  <a:lnTo>
                    <a:pt x="16140" y="10933"/>
                  </a:lnTo>
                  <a:lnTo>
                    <a:pt x="16112" y="10949"/>
                  </a:lnTo>
                  <a:lnTo>
                    <a:pt x="16112" y="10964"/>
                  </a:lnTo>
                  <a:lnTo>
                    <a:pt x="16098" y="10996"/>
                  </a:lnTo>
                  <a:lnTo>
                    <a:pt x="16112" y="11011"/>
                  </a:lnTo>
                  <a:lnTo>
                    <a:pt x="16126" y="11058"/>
                  </a:lnTo>
                  <a:close/>
                  <a:moveTo>
                    <a:pt x="2920" y="9476"/>
                  </a:moveTo>
                  <a:lnTo>
                    <a:pt x="2920" y="9476"/>
                  </a:lnTo>
                  <a:lnTo>
                    <a:pt x="2906" y="9461"/>
                  </a:lnTo>
                  <a:lnTo>
                    <a:pt x="2892" y="9445"/>
                  </a:lnTo>
                  <a:lnTo>
                    <a:pt x="2864" y="9445"/>
                  </a:lnTo>
                  <a:lnTo>
                    <a:pt x="2850" y="9461"/>
                  </a:lnTo>
                  <a:lnTo>
                    <a:pt x="2808" y="9476"/>
                  </a:lnTo>
                  <a:lnTo>
                    <a:pt x="2793" y="9492"/>
                  </a:lnTo>
                  <a:lnTo>
                    <a:pt x="2779" y="9508"/>
                  </a:lnTo>
                  <a:lnTo>
                    <a:pt x="2779" y="9523"/>
                  </a:lnTo>
                  <a:lnTo>
                    <a:pt x="2793" y="9555"/>
                  </a:lnTo>
                  <a:lnTo>
                    <a:pt x="2850" y="9617"/>
                  </a:lnTo>
                  <a:lnTo>
                    <a:pt x="2892" y="9633"/>
                  </a:lnTo>
                  <a:lnTo>
                    <a:pt x="2906" y="9633"/>
                  </a:lnTo>
                  <a:lnTo>
                    <a:pt x="2935" y="9617"/>
                  </a:lnTo>
                  <a:lnTo>
                    <a:pt x="2949" y="9586"/>
                  </a:lnTo>
                  <a:lnTo>
                    <a:pt x="2935" y="9523"/>
                  </a:lnTo>
                  <a:lnTo>
                    <a:pt x="2920" y="9476"/>
                  </a:lnTo>
                  <a:close/>
                  <a:moveTo>
                    <a:pt x="16239" y="15350"/>
                  </a:moveTo>
                  <a:lnTo>
                    <a:pt x="16239" y="15350"/>
                  </a:lnTo>
                  <a:lnTo>
                    <a:pt x="16239" y="15366"/>
                  </a:lnTo>
                  <a:lnTo>
                    <a:pt x="16239" y="15397"/>
                  </a:lnTo>
                  <a:lnTo>
                    <a:pt x="16253" y="15413"/>
                  </a:lnTo>
                  <a:lnTo>
                    <a:pt x="16267" y="15429"/>
                  </a:lnTo>
                  <a:lnTo>
                    <a:pt x="16309" y="15460"/>
                  </a:lnTo>
                  <a:lnTo>
                    <a:pt x="16394" y="15523"/>
                  </a:lnTo>
                  <a:lnTo>
                    <a:pt x="16408" y="15570"/>
                  </a:lnTo>
                  <a:lnTo>
                    <a:pt x="16422" y="15617"/>
                  </a:lnTo>
                  <a:lnTo>
                    <a:pt x="16422" y="15648"/>
                  </a:lnTo>
                  <a:lnTo>
                    <a:pt x="16422" y="15679"/>
                  </a:lnTo>
                  <a:lnTo>
                    <a:pt x="16436" y="15695"/>
                  </a:lnTo>
                  <a:lnTo>
                    <a:pt x="16465" y="15711"/>
                  </a:lnTo>
                  <a:lnTo>
                    <a:pt x="16479" y="15711"/>
                  </a:lnTo>
                  <a:lnTo>
                    <a:pt x="16507" y="15711"/>
                  </a:lnTo>
                  <a:lnTo>
                    <a:pt x="16592" y="15711"/>
                  </a:lnTo>
                  <a:lnTo>
                    <a:pt x="16634" y="15726"/>
                  </a:lnTo>
                  <a:lnTo>
                    <a:pt x="16676" y="15742"/>
                  </a:lnTo>
                  <a:lnTo>
                    <a:pt x="16789" y="15836"/>
                  </a:lnTo>
                  <a:lnTo>
                    <a:pt x="16888" y="15898"/>
                  </a:lnTo>
                  <a:lnTo>
                    <a:pt x="17071" y="15992"/>
                  </a:lnTo>
                  <a:lnTo>
                    <a:pt x="17099" y="16024"/>
                  </a:lnTo>
                  <a:lnTo>
                    <a:pt x="17114" y="16055"/>
                  </a:lnTo>
                  <a:lnTo>
                    <a:pt x="17099" y="16086"/>
                  </a:lnTo>
                  <a:lnTo>
                    <a:pt x="17071" y="16118"/>
                  </a:lnTo>
                  <a:lnTo>
                    <a:pt x="17029" y="16149"/>
                  </a:lnTo>
                  <a:lnTo>
                    <a:pt x="17001" y="16165"/>
                  </a:lnTo>
                  <a:lnTo>
                    <a:pt x="17029" y="16180"/>
                  </a:lnTo>
                  <a:lnTo>
                    <a:pt x="17057" y="16180"/>
                  </a:lnTo>
                  <a:lnTo>
                    <a:pt x="17114" y="16180"/>
                  </a:lnTo>
                  <a:lnTo>
                    <a:pt x="17170" y="16196"/>
                  </a:lnTo>
                  <a:lnTo>
                    <a:pt x="17198" y="16227"/>
                  </a:lnTo>
                  <a:lnTo>
                    <a:pt x="17297" y="16274"/>
                  </a:lnTo>
                  <a:lnTo>
                    <a:pt x="17339" y="16306"/>
                  </a:lnTo>
                  <a:lnTo>
                    <a:pt x="17424" y="16321"/>
                  </a:lnTo>
                  <a:lnTo>
                    <a:pt x="17466" y="16321"/>
                  </a:lnTo>
                  <a:lnTo>
                    <a:pt x="17494" y="16290"/>
                  </a:lnTo>
                  <a:lnTo>
                    <a:pt x="17551" y="16212"/>
                  </a:lnTo>
                  <a:lnTo>
                    <a:pt x="17650" y="16149"/>
                  </a:lnTo>
                  <a:lnTo>
                    <a:pt x="17692" y="16118"/>
                  </a:lnTo>
                  <a:lnTo>
                    <a:pt x="17734" y="16118"/>
                  </a:lnTo>
                  <a:lnTo>
                    <a:pt x="17791" y="16118"/>
                  </a:lnTo>
                  <a:lnTo>
                    <a:pt x="17819" y="16149"/>
                  </a:lnTo>
                  <a:lnTo>
                    <a:pt x="17918" y="16212"/>
                  </a:lnTo>
                  <a:lnTo>
                    <a:pt x="18045" y="16353"/>
                  </a:lnTo>
                  <a:lnTo>
                    <a:pt x="18129" y="16431"/>
                  </a:lnTo>
                  <a:lnTo>
                    <a:pt x="18172" y="16447"/>
                  </a:lnTo>
                  <a:lnTo>
                    <a:pt x="18186" y="16462"/>
                  </a:lnTo>
                  <a:lnTo>
                    <a:pt x="18200" y="16447"/>
                  </a:lnTo>
                  <a:lnTo>
                    <a:pt x="18214" y="16447"/>
                  </a:lnTo>
                  <a:lnTo>
                    <a:pt x="18214" y="16415"/>
                  </a:lnTo>
                  <a:lnTo>
                    <a:pt x="18214" y="16306"/>
                  </a:lnTo>
                  <a:lnTo>
                    <a:pt x="18200" y="16259"/>
                  </a:lnTo>
                  <a:lnTo>
                    <a:pt x="18172" y="16227"/>
                  </a:lnTo>
                  <a:lnTo>
                    <a:pt x="18059" y="16196"/>
                  </a:lnTo>
                  <a:lnTo>
                    <a:pt x="18031" y="16165"/>
                  </a:lnTo>
                  <a:lnTo>
                    <a:pt x="18016" y="16118"/>
                  </a:lnTo>
                  <a:lnTo>
                    <a:pt x="18016" y="16086"/>
                  </a:lnTo>
                  <a:lnTo>
                    <a:pt x="18016" y="16024"/>
                  </a:lnTo>
                  <a:lnTo>
                    <a:pt x="18045" y="15977"/>
                  </a:lnTo>
                  <a:lnTo>
                    <a:pt x="18059" y="15961"/>
                  </a:lnTo>
                  <a:lnTo>
                    <a:pt x="18059" y="15945"/>
                  </a:lnTo>
                  <a:lnTo>
                    <a:pt x="18031" y="15930"/>
                  </a:lnTo>
                  <a:lnTo>
                    <a:pt x="17932" y="15883"/>
                  </a:lnTo>
                  <a:lnTo>
                    <a:pt x="17875" y="15851"/>
                  </a:lnTo>
                  <a:lnTo>
                    <a:pt x="17847" y="15804"/>
                  </a:lnTo>
                  <a:lnTo>
                    <a:pt x="17833" y="15773"/>
                  </a:lnTo>
                  <a:lnTo>
                    <a:pt x="17805" y="15711"/>
                  </a:lnTo>
                  <a:lnTo>
                    <a:pt x="17763" y="15679"/>
                  </a:lnTo>
                  <a:lnTo>
                    <a:pt x="17650" y="15601"/>
                  </a:lnTo>
                  <a:lnTo>
                    <a:pt x="17537" y="15538"/>
                  </a:lnTo>
                  <a:lnTo>
                    <a:pt x="17099" y="15413"/>
                  </a:lnTo>
                  <a:lnTo>
                    <a:pt x="17043" y="15413"/>
                  </a:lnTo>
                  <a:lnTo>
                    <a:pt x="17001" y="15444"/>
                  </a:lnTo>
                  <a:lnTo>
                    <a:pt x="16888" y="15523"/>
                  </a:lnTo>
                  <a:lnTo>
                    <a:pt x="16831" y="15554"/>
                  </a:lnTo>
                  <a:lnTo>
                    <a:pt x="16775" y="15554"/>
                  </a:lnTo>
                  <a:lnTo>
                    <a:pt x="16761" y="15554"/>
                  </a:lnTo>
                  <a:lnTo>
                    <a:pt x="16704" y="15554"/>
                  </a:lnTo>
                  <a:lnTo>
                    <a:pt x="16662" y="15523"/>
                  </a:lnTo>
                  <a:lnTo>
                    <a:pt x="16606" y="15444"/>
                  </a:lnTo>
                  <a:lnTo>
                    <a:pt x="16521" y="15366"/>
                  </a:lnTo>
                  <a:lnTo>
                    <a:pt x="16465" y="15303"/>
                  </a:lnTo>
                  <a:lnTo>
                    <a:pt x="16422" y="15272"/>
                  </a:lnTo>
                  <a:lnTo>
                    <a:pt x="16366" y="15256"/>
                  </a:lnTo>
                  <a:lnTo>
                    <a:pt x="16338" y="15256"/>
                  </a:lnTo>
                  <a:lnTo>
                    <a:pt x="16295" y="15272"/>
                  </a:lnTo>
                  <a:lnTo>
                    <a:pt x="16267" y="15303"/>
                  </a:lnTo>
                  <a:lnTo>
                    <a:pt x="16239" y="15350"/>
                  </a:lnTo>
                  <a:close/>
                  <a:moveTo>
                    <a:pt x="18383" y="17997"/>
                  </a:moveTo>
                  <a:lnTo>
                    <a:pt x="18383" y="17997"/>
                  </a:lnTo>
                  <a:lnTo>
                    <a:pt x="18355" y="17935"/>
                  </a:lnTo>
                  <a:lnTo>
                    <a:pt x="18327" y="17888"/>
                  </a:lnTo>
                  <a:lnTo>
                    <a:pt x="18299" y="17856"/>
                  </a:lnTo>
                  <a:lnTo>
                    <a:pt x="18270" y="17794"/>
                  </a:lnTo>
                  <a:lnTo>
                    <a:pt x="18242" y="17684"/>
                  </a:lnTo>
                  <a:lnTo>
                    <a:pt x="18214" y="17637"/>
                  </a:lnTo>
                  <a:lnTo>
                    <a:pt x="18172" y="17606"/>
                  </a:lnTo>
                  <a:lnTo>
                    <a:pt x="18073" y="17574"/>
                  </a:lnTo>
                  <a:lnTo>
                    <a:pt x="17974" y="17512"/>
                  </a:lnTo>
                  <a:lnTo>
                    <a:pt x="17861" y="17434"/>
                  </a:lnTo>
                  <a:lnTo>
                    <a:pt x="17819" y="17387"/>
                  </a:lnTo>
                  <a:lnTo>
                    <a:pt x="17791" y="17340"/>
                  </a:lnTo>
                  <a:lnTo>
                    <a:pt x="17748" y="17073"/>
                  </a:lnTo>
                  <a:lnTo>
                    <a:pt x="17734" y="17026"/>
                  </a:lnTo>
                  <a:lnTo>
                    <a:pt x="17706" y="16979"/>
                  </a:lnTo>
                  <a:lnTo>
                    <a:pt x="17636" y="16901"/>
                  </a:lnTo>
                  <a:lnTo>
                    <a:pt x="17607" y="16854"/>
                  </a:lnTo>
                  <a:lnTo>
                    <a:pt x="17579" y="16807"/>
                  </a:lnTo>
                  <a:lnTo>
                    <a:pt x="17551" y="16682"/>
                  </a:lnTo>
                  <a:lnTo>
                    <a:pt x="17537" y="16666"/>
                  </a:lnTo>
                  <a:lnTo>
                    <a:pt x="17523" y="16666"/>
                  </a:lnTo>
                  <a:lnTo>
                    <a:pt x="17509" y="16666"/>
                  </a:lnTo>
                  <a:lnTo>
                    <a:pt x="17494" y="16666"/>
                  </a:lnTo>
                  <a:lnTo>
                    <a:pt x="17438" y="16744"/>
                  </a:lnTo>
                  <a:lnTo>
                    <a:pt x="17410" y="16791"/>
                  </a:lnTo>
                  <a:lnTo>
                    <a:pt x="17396" y="16838"/>
                  </a:lnTo>
                  <a:lnTo>
                    <a:pt x="17396" y="17105"/>
                  </a:lnTo>
                  <a:lnTo>
                    <a:pt x="17382" y="17167"/>
                  </a:lnTo>
                  <a:lnTo>
                    <a:pt x="17353" y="17214"/>
                  </a:lnTo>
                  <a:lnTo>
                    <a:pt x="17297" y="17277"/>
                  </a:lnTo>
                  <a:lnTo>
                    <a:pt x="17255" y="17308"/>
                  </a:lnTo>
                  <a:lnTo>
                    <a:pt x="17198" y="17324"/>
                  </a:lnTo>
                  <a:lnTo>
                    <a:pt x="17170" y="17324"/>
                  </a:lnTo>
                  <a:lnTo>
                    <a:pt x="17128" y="17308"/>
                  </a:lnTo>
                  <a:lnTo>
                    <a:pt x="17085" y="17261"/>
                  </a:lnTo>
                  <a:lnTo>
                    <a:pt x="17015" y="17136"/>
                  </a:lnTo>
                  <a:lnTo>
                    <a:pt x="16972" y="17105"/>
                  </a:lnTo>
                  <a:lnTo>
                    <a:pt x="16916" y="17089"/>
                  </a:lnTo>
                  <a:lnTo>
                    <a:pt x="16902" y="17089"/>
                  </a:lnTo>
                  <a:lnTo>
                    <a:pt x="16845" y="17073"/>
                  </a:lnTo>
                  <a:lnTo>
                    <a:pt x="16789" y="17058"/>
                  </a:lnTo>
                  <a:lnTo>
                    <a:pt x="16747" y="17042"/>
                  </a:lnTo>
                  <a:lnTo>
                    <a:pt x="16733" y="17026"/>
                  </a:lnTo>
                  <a:lnTo>
                    <a:pt x="16718" y="17011"/>
                  </a:lnTo>
                  <a:lnTo>
                    <a:pt x="16718" y="16979"/>
                  </a:lnTo>
                  <a:lnTo>
                    <a:pt x="16733" y="16948"/>
                  </a:lnTo>
                  <a:lnTo>
                    <a:pt x="16747" y="16917"/>
                  </a:lnTo>
                  <a:lnTo>
                    <a:pt x="16803" y="16807"/>
                  </a:lnTo>
                  <a:lnTo>
                    <a:pt x="16817" y="16760"/>
                  </a:lnTo>
                  <a:lnTo>
                    <a:pt x="16817" y="16744"/>
                  </a:lnTo>
                  <a:lnTo>
                    <a:pt x="16817" y="16713"/>
                  </a:lnTo>
                  <a:lnTo>
                    <a:pt x="16803" y="16697"/>
                  </a:lnTo>
                  <a:lnTo>
                    <a:pt x="16789" y="16697"/>
                  </a:lnTo>
                  <a:lnTo>
                    <a:pt x="16620" y="16650"/>
                  </a:lnTo>
                  <a:lnTo>
                    <a:pt x="16507" y="16635"/>
                  </a:lnTo>
                  <a:lnTo>
                    <a:pt x="16479" y="16635"/>
                  </a:lnTo>
                  <a:lnTo>
                    <a:pt x="16436" y="16635"/>
                  </a:lnTo>
                  <a:lnTo>
                    <a:pt x="16394" y="16666"/>
                  </a:lnTo>
                  <a:lnTo>
                    <a:pt x="16309" y="16729"/>
                  </a:lnTo>
                  <a:lnTo>
                    <a:pt x="16267" y="16760"/>
                  </a:lnTo>
                  <a:lnTo>
                    <a:pt x="16168" y="16807"/>
                  </a:lnTo>
                  <a:lnTo>
                    <a:pt x="16126" y="16838"/>
                  </a:lnTo>
                  <a:lnTo>
                    <a:pt x="16084" y="16870"/>
                  </a:lnTo>
                  <a:lnTo>
                    <a:pt x="16055" y="16917"/>
                  </a:lnTo>
                  <a:lnTo>
                    <a:pt x="16041" y="16948"/>
                  </a:lnTo>
                  <a:lnTo>
                    <a:pt x="16013" y="16995"/>
                  </a:lnTo>
                  <a:lnTo>
                    <a:pt x="15971" y="17011"/>
                  </a:lnTo>
                  <a:lnTo>
                    <a:pt x="15886" y="16979"/>
                  </a:lnTo>
                  <a:lnTo>
                    <a:pt x="15858" y="16964"/>
                  </a:lnTo>
                  <a:lnTo>
                    <a:pt x="15801" y="16948"/>
                  </a:lnTo>
                  <a:lnTo>
                    <a:pt x="15759" y="16964"/>
                  </a:lnTo>
                  <a:lnTo>
                    <a:pt x="15717" y="16979"/>
                  </a:lnTo>
                  <a:lnTo>
                    <a:pt x="15618" y="17042"/>
                  </a:lnTo>
                  <a:lnTo>
                    <a:pt x="15505" y="17136"/>
                  </a:lnTo>
                  <a:lnTo>
                    <a:pt x="15406" y="17199"/>
                  </a:lnTo>
                  <a:lnTo>
                    <a:pt x="15364" y="17214"/>
                  </a:lnTo>
                  <a:lnTo>
                    <a:pt x="15265" y="17277"/>
                  </a:lnTo>
                  <a:lnTo>
                    <a:pt x="15237" y="17293"/>
                  </a:lnTo>
                  <a:lnTo>
                    <a:pt x="15195" y="17324"/>
                  </a:lnTo>
                  <a:lnTo>
                    <a:pt x="15167" y="17387"/>
                  </a:lnTo>
                  <a:lnTo>
                    <a:pt x="15124" y="17496"/>
                  </a:lnTo>
                  <a:lnTo>
                    <a:pt x="15096" y="17527"/>
                  </a:lnTo>
                  <a:lnTo>
                    <a:pt x="15054" y="17543"/>
                  </a:lnTo>
                  <a:lnTo>
                    <a:pt x="15025" y="17543"/>
                  </a:lnTo>
                  <a:lnTo>
                    <a:pt x="14983" y="17559"/>
                  </a:lnTo>
                  <a:lnTo>
                    <a:pt x="14927" y="17590"/>
                  </a:lnTo>
                  <a:lnTo>
                    <a:pt x="14814" y="17668"/>
                  </a:lnTo>
                  <a:lnTo>
                    <a:pt x="14715" y="17731"/>
                  </a:lnTo>
                  <a:lnTo>
                    <a:pt x="14546" y="17825"/>
                  </a:lnTo>
                  <a:lnTo>
                    <a:pt x="14447" y="17903"/>
                  </a:lnTo>
                  <a:lnTo>
                    <a:pt x="14391" y="17966"/>
                  </a:lnTo>
                  <a:lnTo>
                    <a:pt x="14320" y="18060"/>
                  </a:lnTo>
                  <a:lnTo>
                    <a:pt x="14306" y="18107"/>
                  </a:lnTo>
                  <a:lnTo>
                    <a:pt x="14292" y="18170"/>
                  </a:lnTo>
                  <a:lnTo>
                    <a:pt x="14306" y="18217"/>
                  </a:lnTo>
                  <a:lnTo>
                    <a:pt x="14334" y="18326"/>
                  </a:lnTo>
                  <a:lnTo>
                    <a:pt x="14348" y="18452"/>
                  </a:lnTo>
                  <a:lnTo>
                    <a:pt x="14348" y="18483"/>
                  </a:lnTo>
                  <a:lnTo>
                    <a:pt x="14362" y="18608"/>
                  </a:lnTo>
                  <a:lnTo>
                    <a:pt x="14475" y="19016"/>
                  </a:lnTo>
                  <a:lnTo>
                    <a:pt x="14489" y="19141"/>
                  </a:lnTo>
                  <a:lnTo>
                    <a:pt x="14489" y="19172"/>
                  </a:lnTo>
                  <a:lnTo>
                    <a:pt x="14489" y="19297"/>
                  </a:lnTo>
                  <a:lnTo>
                    <a:pt x="14489" y="19485"/>
                  </a:lnTo>
                  <a:lnTo>
                    <a:pt x="14503" y="19532"/>
                  </a:lnTo>
                  <a:lnTo>
                    <a:pt x="14532" y="19579"/>
                  </a:lnTo>
                  <a:lnTo>
                    <a:pt x="14588" y="19658"/>
                  </a:lnTo>
                  <a:lnTo>
                    <a:pt x="14630" y="19689"/>
                  </a:lnTo>
                  <a:lnTo>
                    <a:pt x="14687" y="19689"/>
                  </a:lnTo>
                  <a:lnTo>
                    <a:pt x="14715" y="19689"/>
                  </a:lnTo>
                  <a:lnTo>
                    <a:pt x="14814" y="19673"/>
                  </a:lnTo>
                  <a:lnTo>
                    <a:pt x="14927" y="19642"/>
                  </a:lnTo>
                  <a:lnTo>
                    <a:pt x="15025" y="19595"/>
                  </a:lnTo>
                  <a:lnTo>
                    <a:pt x="15068" y="19564"/>
                  </a:lnTo>
                  <a:lnTo>
                    <a:pt x="15110" y="19548"/>
                  </a:lnTo>
                  <a:lnTo>
                    <a:pt x="15167" y="19548"/>
                  </a:lnTo>
                  <a:lnTo>
                    <a:pt x="15195" y="19548"/>
                  </a:lnTo>
                  <a:lnTo>
                    <a:pt x="15308" y="19517"/>
                  </a:lnTo>
                  <a:lnTo>
                    <a:pt x="15406" y="19485"/>
                  </a:lnTo>
                  <a:lnTo>
                    <a:pt x="15449" y="19454"/>
                  </a:lnTo>
                  <a:lnTo>
                    <a:pt x="15463" y="19423"/>
                  </a:lnTo>
                  <a:lnTo>
                    <a:pt x="15477" y="19391"/>
                  </a:lnTo>
                  <a:lnTo>
                    <a:pt x="15505" y="19360"/>
                  </a:lnTo>
                  <a:lnTo>
                    <a:pt x="15745" y="19266"/>
                  </a:lnTo>
                  <a:lnTo>
                    <a:pt x="15801" y="19250"/>
                  </a:lnTo>
                  <a:lnTo>
                    <a:pt x="15858" y="19235"/>
                  </a:lnTo>
                  <a:lnTo>
                    <a:pt x="16027" y="19235"/>
                  </a:lnTo>
                  <a:lnTo>
                    <a:pt x="16140" y="19250"/>
                  </a:lnTo>
                  <a:lnTo>
                    <a:pt x="16436" y="19297"/>
                  </a:lnTo>
                  <a:lnTo>
                    <a:pt x="16493" y="19329"/>
                  </a:lnTo>
                  <a:lnTo>
                    <a:pt x="16535" y="19360"/>
                  </a:lnTo>
                  <a:lnTo>
                    <a:pt x="16662" y="19501"/>
                  </a:lnTo>
                  <a:lnTo>
                    <a:pt x="16747" y="19579"/>
                  </a:lnTo>
                  <a:lnTo>
                    <a:pt x="16803" y="19658"/>
                  </a:lnTo>
                  <a:lnTo>
                    <a:pt x="16845" y="19689"/>
                  </a:lnTo>
                  <a:lnTo>
                    <a:pt x="16902" y="19689"/>
                  </a:lnTo>
                  <a:lnTo>
                    <a:pt x="16916" y="19689"/>
                  </a:lnTo>
                  <a:lnTo>
                    <a:pt x="16972" y="19705"/>
                  </a:lnTo>
                  <a:lnTo>
                    <a:pt x="17001" y="19752"/>
                  </a:lnTo>
                  <a:lnTo>
                    <a:pt x="17029" y="19799"/>
                  </a:lnTo>
                  <a:lnTo>
                    <a:pt x="17085" y="19893"/>
                  </a:lnTo>
                  <a:lnTo>
                    <a:pt x="17142" y="19955"/>
                  </a:lnTo>
                  <a:lnTo>
                    <a:pt x="17226" y="20034"/>
                  </a:lnTo>
                  <a:lnTo>
                    <a:pt x="17339" y="20128"/>
                  </a:lnTo>
                  <a:lnTo>
                    <a:pt x="17452" y="20175"/>
                  </a:lnTo>
                  <a:lnTo>
                    <a:pt x="17551" y="20206"/>
                  </a:lnTo>
                  <a:lnTo>
                    <a:pt x="17593" y="20222"/>
                  </a:lnTo>
                  <a:lnTo>
                    <a:pt x="17650" y="20206"/>
                  </a:lnTo>
                  <a:lnTo>
                    <a:pt x="17692" y="20190"/>
                  </a:lnTo>
                  <a:lnTo>
                    <a:pt x="17734" y="20175"/>
                  </a:lnTo>
                  <a:lnTo>
                    <a:pt x="17777" y="20206"/>
                  </a:lnTo>
                  <a:lnTo>
                    <a:pt x="17833" y="20269"/>
                  </a:lnTo>
                  <a:lnTo>
                    <a:pt x="17875" y="20300"/>
                  </a:lnTo>
                  <a:lnTo>
                    <a:pt x="17904" y="20316"/>
                  </a:lnTo>
                  <a:lnTo>
                    <a:pt x="17946" y="20300"/>
                  </a:lnTo>
                  <a:lnTo>
                    <a:pt x="17988" y="20269"/>
                  </a:lnTo>
                  <a:lnTo>
                    <a:pt x="18045" y="20206"/>
                  </a:lnTo>
                  <a:lnTo>
                    <a:pt x="18129" y="20128"/>
                  </a:lnTo>
                  <a:lnTo>
                    <a:pt x="18172" y="20112"/>
                  </a:lnTo>
                  <a:lnTo>
                    <a:pt x="18256" y="20081"/>
                  </a:lnTo>
                  <a:lnTo>
                    <a:pt x="18285" y="20065"/>
                  </a:lnTo>
                  <a:lnTo>
                    <a:pt x="18285" y="20018"/>
                  </a:lnTo>
                  <a:lnTo>
                    <a:pt x="18285" y="19987"/>
                  </a:lnTo>
                  <a:lnTo>
                    <a:pt x="18299" y="19924"/>
                  </a:lnTo>
                  <a:lnTo>
                    <a:pt x="18313" y="19877"/>
                  </a:lnTo>
                  <a:lnTo>
                    <a:pt x="18397" y="19673"/>
                  </a:lnTo>
                  <a:lnTo>
                    <a:pt x="18454" y="19564"/>
                  </a:lnTo>
                  <a:lnTo>
                    <a:pt x="18609" y="19063"/>
                  </a:lnTo>
                  <a:lnTo>
                    <a:pt x="18637" y="18937"/>
                  </a:lnTo>
                  <a:lnTo>
                    <a:pt x="18637" y="18765"/>
                  </a:lnTo>
                  <a:lnTo>
                    <a:pt x="18637" y="18640"/>
                  </a:lnTo>
                  <a:lnTo>
                    <a:pt x="18637" y="18530"/>
                  </a:lnTo>
                  <a:lnTo>
                    <a:pt x="18637" y="18405"/>
                  </a:lnTo>
                  <a:lnTo>
                    <a:pt x="18637" y="18373"/>
                  </a:lnTo>
                  <a:lnTo>
                    <a:pt x="18623" y="18326"/>
                  </a:lnTo>
                  <a:lnTo>
                    <a:pt x="18595" y="18279"/>
                  </a:lnTo>
                  <a:lnTo>
                    <a:pt x="18482" y="18201"/>
                  </a:lnTo>
                  <a:lnTo>
                    <a:pt x="18440" y="18154"/>
                  </a:lnTo>
                  <a:lnTo>
                    <a:pt x="18411" y="18107"/>
                  </a:lnTo>
                  <a:lnTo>
                    <a:pt x="18383" y="17997"/>
                  </a:lnTo>
                  <a:close/>
                  <a:moveTo>
                    <a:pt x="17791" y="20613"/>
                  </a:moveTo>
                  <a:lnTo>
                    <a:pt x="17791" y="20613"/>
                  </a:lnTo>
                  <a:lnTo>
                    <a:pt x="17777" y="20629"/>
                  </a:lnTo>
                  <a:lnTo>
                    <a:pt x="17763" y="20629"/>
                  </a:lnTo>
                  <a:lnTo>
                    <a:pt x="17748" y="20660"/>
                  </a:lnTo>
                  <a:lnTo>
                    <a:pt x="17763" y="20676"/>
                  </a:lnTo>
                  <a:lnTo>
                    <a:pt x="17791" y="20786"/>
                  </a:lnTo>
                  <a:lnTo>
                    <a:pt x="17805" y="20911"/>
                  </a:lnTo>
                  <a:lnTo>
                    <a:pt x="17805" y="20942"/>
                  </a:lnTo>
                  <a:lnTo>
                    <a:pt x="17819" y="20989"/>
                  </a:lnTo>
                  <a:lnTo>
                    <a:pt x="17861" y="21020"/>
                  </a:lnTo>
                  <a:lnTo>
                    <a:pt x="17904" y="21052"/>
                  </a:lnTo>
                  <a:lnTo>
                    <a:pt x="17918" y="21052"/>
                  </a:lnTo>
                  <a:lnTo>
                    <a:pt x="17946" y="21052"/>
                  </a:lnTo>
                  <a:lnTo>
                    <a:pt x="17960" y="21036"/>
                  </a:lnTo>
                  <a:lnTo>
                    <a:pt x="17974" y="21020"/>
                  </a:lnTo>
                  <a:lnTo>
                    <a:pt x="17988" y="20973"/>
                  </a:lnTo>
                  <a:lnTo>
                    <a:pt x="18031" y="20864"/>
                  </a:lnTo>
                  <a:lnTo>
                    <a:pt x="18073" y="20754"/>
                  </a:lnTo>
                  <a:lnTo>
                    <a:pt x="18087" y="20629"/>
                  </a:lnTo>
                  <a:lnTo>
                    <a:pt x="18087" y="20613"/>
                  </a:lnTo>
                  <a:lnTo>
                    <a:pt x="18087" y="20582"/>
                  </a:lnTo>
                  <a:lnTo>
                    <a:pt x="18073" y="20566"/>
                  </a:lnTo>
                  <a:lnTo>
                    <a:pt x="18059" y="20566"/>
                  </a:lnTo>
                  <a:lnTo>
                    <a:pt x="18031" y="20566"/>
                  </a:lnTo>
                  <a:lnTo>
                    <a:pt x="18002" y="20598"/>
                  </a:lnTo>
                  <a:lnTo>
                    <a:pt x="17946" y="20613"/>
                  </a:lnTo>
                  <a:lnTo>
                    <a:pt x="17889" y="20613"/>
                  </a:lnTo>
                  <a:lnTo>
                    <a:pt x="17791" y="20613"/>
                  </a:lnTo>
                  <a:close/>
                  <a:moveTo>
                    <a:pt x="17480" y="7503"/>
                  </a:moveTo>
                  <a:lnTo>
                    <a:pt x="17480" y="7503"/>
                  </a:lnTo>
                  <a:lnTo>
                    <a:pt x="17466" y="7472"/>
                  </a:lnTo>
                  <a:lnTo>
                    <a:pt x="17466" y="7503"/>
                  </a:lnTo>
                  <a:lnTo>
                    <a:pt x="17466" y="7534"/>
                  </a:lnTo>
                  <a:lnTo>
                    <a:pt x="17452" y="7644"/>
                  </a:lnTo>
                  <a:lnTo>
                    <a:pt x="17410" y="7769"/>
                  </a:lnTo>
                  <a:lnTo>
                    <a:pt x="17410" y="7816"/>
                  </a:lnTo>
                  <a:lnTo>
                    <a:pt x="17424" y="7879"/>
                  </a:lnTo>
                  <a:lnTo>
                    <a:pt x="17438" y="7926"/>
                  </a:lnTo>
                  <a:lnTo>
                    <a:pt x="17452" y="7973"/>
                  </a:lnTo>
                  <a:lnTo>
                    <a:pt x="17466" y="8035"/>
                  </a:lnTo>
                  <a:lnTo>
                    <a:pt x="17466" y="8521"/>
                  </a:lnTo>
                  <a:lnTo>
                    <a:pt x="17466" y="8646"/>
                  </a:lnTo>
                  <a:lnTo>
                    <a:pt x="17466" y="8756"/>
                  </a:lnTo>
                  <a:lnTo>
                    <a:pt x="17480" y="8803"/>
                  </a:lnTo>
                  <a:lnTo>
                    <a:pt x="17523" y="8834"/>
                  </a:lnTo>
                  <a:lnTo>
                    <a:pt x="17621" y="8881"/>
                  </a:lnTo>
                  <a:lnTo>
                    <a:pt x="17650" y="8881"/>
                  </a:lnTo>
                  <a:lnTo>
                    <a:pt x="17636" y="8850"/>
                  </a:lnTo>
                  <a:lnTo>
                    <a:pt x="17565" y="8725"/>
                  </a:lnTo>
                  <a:lnTo>
                    <a:pt x="17537" y="8662"/>
                  </a:lnTo>
                  <a:lnTo>
                    <a:pt x="17537" y="8599"/>
                  </a:lnTo>
                  <a:lnTo>
                    <a:pt x="17537" y="8568"/>
                  </a:lnTo>
                  <a:lnTo>
                    <a:pt x="17537" y="8521"/>
                  </a:lnTo>
                  <a:lnTo>
                    <a:pt x="17551" y="8458"/>
                  </a:lnTo>
                  <a:lnTo>
                    <a:pt x="17579" y="8411"/>
                  </a:lnTo>
                  <a:lnTo>
                    <a:pt x="17607" y="8380"/>
                  </a:lnTo>
                  <a:lnTo>
                    <a:pt x="17621" y="8380"/>
                  </a:lnTo>
                  <a:lnTo>
                    <a:pt x="17636" y="8396"/>
                  </a:lnTo>
                  <a:lnTo>
                    <a:pt x="17650" y="8411"/>
                  </a:lnTo>
                  <a:lnTo>
                    <a:pt x="17650" y="8380"/>
                  </a:lnTo>
                  <a:lnTo>
                    <a:pt x="17551" y="7879"/>
                  </a:lnTo>
                  <a:lnTo>
                    <a:pt x="17537" y="7753"/>
                  </a:lnTo>
                  <a:lnTo>
                    <a:pt x="17537" y="7738"/>
                  </a:lnTo>
                  <a:lnTo>
                    <a:pt x="17509" y="7612"/>
                  </a:lnTo>
                  <a:lnTo>
                    <a:pt x="17480" y="7503"/>
                  </a:lnTo>
                  <a:close/>
                  <a:moveTo>
                    <a:pt x="17353" y="9163"/>
                  </a:moveTo>
                  <a:lnTo>
                    <a:pt x="17353" y="9163"/>
                  </a:lnTo>
                  <a:lnTo>
                    <a:pt x="17339" y="9210"/>
                  </a:lnTo>
                  <a:lnTo>
                    <a:pt x="17325" y="9257"/>
                  </a:lnTo>
                  <a:lnTo>
                    <a:pt x="17325" y="9367"/>
                  </a:lnTo>
                  <a:lnTo>
                    <a:pt x="17311" y="9429"/>
                  </a:lnTo>
                  <a:lnTo>
                    <a:pt x="17297" y="9492"/>
                  </a:lnTo>
                  <a:lnTo>
                    <a:pt x="17283" y="9523"/>
                  </a:lnTo>
                  <a:lnTo>
                    <a:pt x="17255" y="9586"/>
                  </a:lnTo>
                  <a:lnTo>
                    <a:pt x="17255" y="9649"/>
                  </a:lnTo>
                  <a:lnTo>
                    <a:pt x="17255" y="9680"/>
                  </a:lnTo>
                  <a:lnTo>
                    <a:pt x="17269" y="9696"/>
                  </a:lnTo>
                  <a:lnTo>
                    <a:pt x="17283" y="9680"/>
                  </a:lnTo>
                  <a:lnTo>
                    <a:pt x="17353" y="9555"/>
                  </a:lnTo>
                  <a:lnTo>
                    <a:pt x="17382" y="9539"/>
                  </a:lnTo>
                  <a:lnTo>
                    <a:pt x="17396" y="9539"/>
                  </a:lnTo>
                  <a:lnTo>
                    <a:pt x="17410" y="9539"/>
                  </a:lnTo>
                  <a:lnTo>
                    <a:pt x="17438" y="9555"/>
                  </a:lnTo>
                  <a:lnTo>
                    <a:pt x="17494" y="9617"/>
                  </a:lnTo>
                  <a:lnTo>
                    <a:pt x="17509" y="9633"/>
                  </a:lnTo>
                  <a:lnTo>
                    <a:pt x="17523" y="9633"/>
                  </a:lnTo>
                  <a:lnTo>
                    <a:pt x="17537" y="9617"/>
                  </a:lnTo>
                  <a:lnTo>
                    <a:pt x="17551" y="9602"/>
                  </a:lnTo>
                  <a:lnTo>
                    <a:pt x="17579" y="9555"/>
                  </a:lnTo>
                  <a:lnTo>
                    <a:pt x="17607" y="9508"/>
                  </a:lnTo>
                  <a:lnTo>
                    <a:pt x="17650" y="9476"/>
                  </a:lnTo>
                  <a:lnTo>
                    <a:pt x="17692" y="9461"/>
                  </a:lnTo>
                  <a:lnTo>
                    <a:pt x="17777" y="9382"/>
                  </a:lnTo>
                  <a:lnTo>
                    <a:pt x="17833" y="9320"/>
                  </a:lnTo>
                  <a:lnTo>
                    <a:pt x="17847" y="9304"/>
                  </a:lnTo>
                  <a:lnTo>
                    <a:pt x="17847" y="9288"/>
                  </a:lnTo>
                  <a:lnTo>
                    <a:pt x="17833" y="9273"/>
                  </a:lnTo>
                  <a:lnTo>
                    <a:pt x="17819" y="9273"/>
                  </a:lnTo>
                  <a:lnTo>
                    <a:pt x="17791" y="9273"/>
                  </a:lnTo>
                  <a:lnTo>
                    <a:pt x="17678" y="9257"/>
                  </a:lnTo>
                  <a:lnTo>
                    <a:pt x="17579" y="9226"/>
                  </a:lnTo>
                  <a:lnTo>
                    <a:pt x="17480" y="9163"/>
                  </a:lnTo>
                  <a:lnTo>
                    <a:pt x="17438" y="9148"/>
                  </a:lnTo>
                  <a:lnTo>
                    <a:pt x="17396" y="9148"/>
                  </a:lnTo>
                  <a:lnTo>
                    <a:pt x="17353" y="9163"/>
                  </a:lnTo>
                  <a:close/>
                  <a:moveTo>
                    <a:pt x="17198" y="10056"/>
                  </a:moveTo>
                  <a:lnTo>
                    <a:pt x="17198" y="10056"/>
                  </a:lnTo>
                  <a:lnTo>
                    <a:pt x="17156" y="10181"/>
                  </a:lnTo>
                  <a:lnTo>
                    <a:pt x="17142" y="10213"/>
                  </a:lnTo>
                  <a:lnTo>
                    <a:pt x="17114" y="10260"/>
                  </a:lnTo>
                  <a:lnTo>
                    <a:pt x="17071" y="10307"/>
                  </a:lnTo>
                  <a:lnTo>
                    <a:pt x="17029" y="10322"/>
                  </a:lnTo>
                  <a:lnTo>
                    <a:pt x="16930" y="10385"/>
                  </a:lnTo>
                  <a:lnTo>
                    <a:pt x="16747" y="10542"/>
                  </a:lnTo>
                  <a:lnTo>
                    <a:pt x="16704" y="10573"/>
                  </a:lnTo>
                  <a:lnTo>
                    <a:pt x="16648" y="10573"/>
                  </a:lnTo>
                  <a:lnTo>
                    <a:pt x="16620" y="10573"/>
                  </a:lnTo>
                  <a:lnTo>
                    <a:pt x="16507" y="10604"/>
                  </a:lnTo>
                  <a:lnTo>
                    <a:pt x="16408" y="10636"/>
                  </a:lnTo>
                  <a:lnTo>
                    <a:pt x="16366" y="10667"/>
                  </a:lnTo>
                  <a:lnTo>
                    <a:pt x="16352" y="10698"/>
                  </a:lnTo>
                  <a:lnTo>
                    <a:pt x="16380" y="10792"/>
                  </a:lnTo>
                  <a:lnTo>
                    <a:pt x="16408" y="10902"/>
                  </a:lnTo>
                  <a:lnTo>
                    <a:pt x="16422" y="10917"/>
                  </a:lnTo>
                  <a:lnTo>
                    <a:pt x="16436" y="10933"/>
                  </a:lnTo>
                  <a:lnTo>
                    <a:pt x="16450" y="10933"/>
                  </a:lnTo>
                  <a:lnTo>
                    <a:pt x="16465" y="10917"/>
                  </a:lnTo>
                  <a:lnTo>
                    <a:pt x="16521" y="10855"/>
                  </a:lnTo>
                  <a:lnTo>
                    <a:pt x="16563" y="10823"/>
                  </a:lnTo>
                  <a:lnTo>
                    <a:pt x="16606" y="10808"/>
                  </a:lnTo>
                  <a:lnTo>
                    <a:pt x="16634" y="10792"/>
                  </a:lnTo>
                  <a:lnTo>
                    <a:pt x="16662" y="10777"/>
                  </a:lnTo>
                  <a:lnTo>
                    <a:pt x="16690" y="10761"/>
                  </a:lnTo>
                  <a:lnTo>
                    <a:pt x="16704" y="10777"/>
                  </a:lnTo>
                  <a:lnTo>
                    <a:pt x="16718" y="10777"/>
                  </a:lnTo>
                  <a:lnTo>
                    <a:pt x="16747" y="10761"/>
                  </a:lnTo>
                  <a:lnTo>
                    <a:pt x="16803" y="10698"/>
                  </a:lnTo>
                  <a:lnTo>
                    <a:pt x="16845" y="10667"/>
                  </a:lnTo>
                  <a:lnTo>
                    <a:pt x="16874" y="10651"/>
                  </a:lnTo>
                  <a:lnTo>
                    <a:pt x="16958" y="10651"/>
                  </a:lnTo>
                  <a:lnTo>
                    <a:pt x="16987" y="10651"/>
                  </a:lnTo>
                  <a:lnTo>
                    <a:pt x="17085" y="10651"/>
                  </a:lnTo>
                  <a:lnTo>
                    <a:pt x="17156" y="10651"/>
                  </a:lnTo>
                  <a:lnTo>
                    <a:pt x="17184" y="10651"/>
                  </a:lnTo>
                  <a:lnTo>
                    <a:pt x="17212" y="10620"/>
                  </a:lnTo>
                  <a:lnTo>
                    <a:pt x="17241" y="10573"/>
                  </a:lnTo>
                  <a:lnTo>
                    <a:pt x="17255" y="10510"/>
                  </a:lnTo>
                  <a:lnTo>
                    <a:pt x="17255" y="10416"/>
                  </a:lnTo>
                  <a:lnTo>
                    <a:pt x="17255" y="10354"/>
                  </a:lnTo>
                  <a:lnTo>
                    <a:pt x="17283" y="10291"/>
                  </a:lnTo>
                  <a:lnTo>
                    <a:pt x="17297" y="10244"/>
                  </a:lnTo>
                  <a:lnTo>
                    <a:pt x="17339" y="10134"/>
                  </a:lnTo>
                  <a:lnTo>
                    <a:pt x="17367" y="10025"/>
                  </a:lnTo>
                  <a:lnTo>
                    <a:pt x="17382" y="9962"/>
                  </a:lnTo>
                  <a:lnTo>
                    <a:pt x="17353" y="9915"/>
                  </a:lnTo>
                  <a:lnTo>
                    <a:pt x="17283" y="9790"/>
                  </a:lnTo>
                  <a:lnTo>
                    <a:pt x="17269" y="9758"/>
                  </a:lnTo>
                  <a:lnTo>
                    <a:pt x="17255" y="9758"/>
                  </a:lnTo>
                  <a:lnTo>
                    <a:pt x="17255" y="9774"/>
                  </a:lnTo>
                  <a:lnTo>
                    <a:pt x="17241" y="9868"/>
                  </a:lnTo>
                  <a:lnTo>
                    <a:pt x="17198" y="10056"/>
                  </a:lnTo>
                  <a:close/>
                </a:path>
              </a:pathLst>
            </a:custGeom>
            <a:grpFill/>
            <a:ln>
              <a:round/>
            </a:ln>
          </p:spPr>
          <p:txBody>
            <a:bodyPr lIns="0" tIns="0" rIns="0" bIns="0" anchor="ctr"/>
            <a:lstStyle/>
            <a:p>
              <a:pPr marL="40638" marR="40638" defTabSz="914377">
                <a:defRPr sz="14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 sz="1400"/>
            </a:p>
          </p:txBody>
        </p:sp>
        <p:sp>
          <p:nvSpPr>
            <p:cNvPr id="14" name="Shape 1431"/>
            <p:cNvSpPr/>
            <p:nvPr/>
          </p:nvSpPr>
          <p:spPr>
            <a:xfrm>
              <a:off x="3148010" y="2893125"/>
              <a:ext cx="6594297" cy="9016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83" y="2111"/>
                  </a:moveTo>
                  <a:lnTo>
                    <a:pt x="16012" y="2147"/>
                  </a:lnTo>
                  <a:lnTo>
                    <a:pt x="16012" y="2169"/>
                  </a:lnTo>
                  <a:lnTo>
                    <a:pt x="16012" y="2204"/>
                  </a:lnTo>
                  <a:lnTo>
                    <a:pt x="15983" y="2219"/>
                  </a:lnTo>
                  <a:lnTo>
                    <a:pt x="15983" y="2240"/>
                  </a:lnTo>
                  <a:lnTo>
                    <a:pt x="15963" y="2254"/>
                  </a:lnTo>
                  <a:lnTo>
                    <a:pt x="15983" y="2290"/>
                  </a:lnTo>
                  <a:lnTo>
                    <a:pt x="15983" y="2312"/>
                  </a:lnTo>
                  <a:lnTo>
                    <a:pt x="16031" y="2348"/>
                  </a:lnTo>
                  <a:lnTo>
                    <a:pt x="16061" y="2383"/>
                  </a:lnTo>
                  <a:lnTo>
                    <a:pt x="16110" y="2398"/>
                  </a:lnTo>
                  <a:lnTo>
                    <a:pt x="16129" y="2419"/>
                  </a:lnTo>
                  <a:lnTo>
                    <a:pt x="16178" y="2433"/>
                  </a:lnTo>
                  <a:lnTo>
                    <a:pt x="16256" y="2433"/>
                  </a:lnTo>
                  <a:lnTo>
                    <a:pt x="16305" y="2433"/>
                  </a:lnTo>
                  <a:lnTo>
                    <a:pt x="16403" y="2433"/>
                  </a:lnTo>
                  <a:lnTo>
                    <a:pt x="16481" y="2419"/>
                  </a:lnTo>
                  <a:lnTo>
                    <a:pt x="16579" y="2419"/>
                  </a:lnTo>
                  <a:lnTo>
                    <a:pt x="16647" y="2419"/>
                  </a:lnTo>
                  <a:lnTo>
                    <a:pt x="16725" y="2419"/>
                  </a:lnTo>
                  <a:lnTo>
                    <a:pt x="16793" y="2433"/>
                  </a:lnTo>
                  <a:lnTo>
                    <a:pt x="16842" y="2455"/>
                  </a:lnTo>
                  <a:lnTo>
                    <a:pt x="16891" y="2491"/>
                  </a:lnTo>
                  <a:lnTo>
                    <a:pt x="16920" y="2548"/>
                  </a:lnTo>
                  <a:lnTo>
                    <a:pt x="16969" y="2598"/>
                  </a:lnTo>
                  <a:lnTo>
                    <a:pt x="16999" y="2634"/>
                  </a:lnTo>
                  <a:lnTo>
                    <a:pt x="17047" y="2670"/>
                  </a:lnTo>
                  <a:lnTo>
                    <a:pt x="17096" y="2705"/>
                  </a:lnTo>
                  <a:lnTo>
                    <a:pt x="17116" y="2763"/>
                  </a:lnTo>
                  <a:lnTo>
                    <a:pt x="17165" y="2798"/>
                  </a:lnTo>
                  <a:lnTo>
                    <a:pt x="17194" y="2870"/>
                  </a:lnTo>
                  <a:lnTo>
                    <a:pt x="17194" y="2942"/>
                  </a:lnTo>
                  <a:lnTo>
                    <a:pt x="17194" y="3035"/>
                  </a:lnTo>
                  <a:lnTo>
                    <a:pt x="17165" y="3085"/>
                  </a:lnTo>
                  <a:lnTo>
                    <a:pt x="17165" y="3142"/>
                  </a:lnTo>
                  <a:lnTo>
                    <a:pt x="17165" y="3178"/>
                  </a:lnTo>
                  <a:lnTo>
                    <a:pt x="17165" y="3214"/>
                  </a:lnTo>
                  <a:lnTo>
                    <a:pt x="17165" y="3228"/>
                  </a:lnTo>
                  <a:lnTo>
                    <a:pt x="17194" y="3228"/>
                  </a:lnTo>
                  <a:lnTo>
                    <a:pt x="17243" y="3249"/>
                  </a:lnTo>
                  <a:lnTo>
                    <a:pt x="17292" y="3249"/>
                  </a:lnTo>
                  <a:lnTo>
                    <a:pt x="17341" y="3249"/>
                  </a:lnTo>
                  <a:lnTo>
                    <a:pt x="17360" y="3264"/>
                  </a:lnTo>
                  <a:lnTo>
                    <a:pt x="17409" y="3264"/>
                  </a:lnTo>
                  <a:lnTo>
                    <a:pt x="17409" y="3285"/>
                  </a:lnTo>
                  <a:lnTo>
                    <a:pt x="17409" y="3299"/>
                  </a:lnTo>
                  <a:lnTo>
                    <a:pt x="17389" y="3321"/>
                  </a:lnTo>
                  <a:lnTo>
                    <a:pt x="17311" y="3321"/>
                  </a:lnTo>
                  <a:lnTo>
                    <a:pt x="17262" y="3335"/>
                  </a:lnTo>
                  <a:lnTo>
                    <a:pt x="17243" y="3357"/>
                  </a:lnTo>
                  <a:lnTo>
                    <a:pt x="17243" y="3371"/>
                  </a:lnTo>
                  <a:lnTo>
                    <a:pt x="17262" y="3371"/>
                  </a:lnTo>
                  <a:lnTo>
                    <a:pt x="17292" y="3392"/>
                  </a:lnTo>
                  <a:lnTo>
                    <a:pt x="17341" y="3414"/>
                  </a:lnTo>
                  <a:lnTo>
                    <a:pt x="17360" y="3414"/>
                  </a:lnTo>
                  <a:lnTo>
                    <a:pt x="17341" y="3414"/>
                  </a:lnTo>
                  <a:lnTo>
                    <a:pt x="17292" y="3414"/>
                  </a:lnTo>
                  <a:lnTo>
                    <a:pt x="17243" y="3428"/>
                  </a:lnTo>
                  <a:lnTo>
                    <a:pt x="17214" y="3450"/>
                  </a:lnTo>
                  <a:lnTo>
                    <a:pt x="17165" y="3464"/>
                  </a:lnTo>
                  <a:lnTo>
                    <a:pt x="17145" y="3485"/>
                  </a:lnTo>
                  <a:lnTo>
                    <a:pt x="17145" y="3500"/>
                  </a:lnTo>
                  <a:lnTo>
                    <a:pt x="17165" y="3536"/>
                  </a:lnTo>
                  <a:lnTo>
                    <a:pt x="17214" y="3557"/>
                  </a:lnTo>
                  <a:lnTo>
                    <a:pt x="17262" y="3571"/>
                  </a:lnTo>
                  <a:lnTo>
                    <a:pt x="17311" y="3593"/>
                  </a:lnTo>
                  <a:lnTo>
                    <a:pt x="17389" y="3593"/>
                  </a:lnTo>
                  <a:lnTo>
                    <a:pt x="17438" y="3593"/>
                  </a:lnTo>
                  <a:lnTo>
                    <a:pt x="17487" y="3571"/>
                  </a:lnTo>
                  <a:lnTo>
                    <a:pt x="17507" y="3557"/>
                  </a:lnTo>
                  <a:lnTo>
                    <a:pt x="17536" y="3536"/>
                  </a:lnTo>
                  <a:lnTo>
                    <a:pt x="17565" y="3521"/>
                  </a:lnTo>
                  <a:lnTo>
                    <a:pt x="17585" y="3500"/>
                  </a:lnTo>
                  <a:lnTo>
                    <a:pt x="17585" y="3485"/>
                  </a:lnTo>
                  <a:lnTo>
                    <a:pt x="17614" y="3464"/>
                  </a:lnTo>
                  <a:lnTo>
                    <a:pt x="17634" y="3464"/>
                  </a:lnTo>
                  <a:lnTo>
                    <a:pt x="17663" y="3464"/>
                  </a:lnTo>
                  <a:lnTo>
                    <a:pt x="17682" y="3450"/>
                  </a:lnTo>
                  <a:lnTo>
                    <a:pt x="17731" y="3485"/>
                  </a:lnTo>
                  <a:lnTo>
                    <a:pt x="17731" y="3536"/>
                  </a:lnTo>
                  <a:lnTo>
                    <a:pt x="17731" y="3607"/>
                  </a:lnTo>
                  <a:lnTo>
                    <a:pt x="17712" y="3664"/>
                  </a:lnTo>
                  <a:lnTo>
                    <a:pt x="17682" y="3679"/>
                  </a:lnTo>
                  <a:lnTo>
                    <a:pt x="17634" y="3679"/>
                  </a:lnTo>
                  <a:lnTo>
                    <a:pt x="17614" y="3700"/>
                  </a:lnTo>
                  <a:lnTo>
                    <a:pt x="17565" y="3715"/>
                  </a:lnTo>
                  <a:lnTo>
                    <a:pt x="17507" y="3736"/>
                  </a:lnTo>
                  <a:lnTo>
                    <a:pt x="17458" y="3772"/>
                  </a:lnTo>
                  <a:lnTo>
                    <a:pt x="17438" y="3786"/>
                  </a:lnTo>
                  <a:lnTo>
                    <a:pt x="17389" y="3808"/>
                  </a:lnTo>
                  <a:lnTo>
                    <a:pt x="17360" y="3843"/>
                  </a:lnTo>
                  <a:lnTo>
                    <a:pt x="17360" y="3901"/>
                  </a:lnTo>
                  <a:lnTo>
                    <a:pt x="17341" y="3972"/>
                  </a:lnTo>
                  <a:lnTo>
                    <a:pt x="17311" y="4044"/>
                  </a:lnTo>
                  <a:lnTo>
                    <a:pt x="17311" y="4094"/>
                  </a:lnTo>
                  <a:lnTo>
                    <a:pt x="17311" y="4165"/>
                  </a:lnTo>
                  <a:lnTo>
                    <a:pt x="17341" y="4201"/>
                  </a:lnTo>
                  <a:lnTo>
                    <a:pt x="17341" y="4244"/>
                  </a:lnTo>
                  <a:lnTo>
                    <a:pt x="17360" y="4280"/>
                  </a:lnTo>
                  <a:lnTo>
                    <a:pt x="17409" y="4294"/>
                  </a:lnTo>
                  <a:lnTo>
                    <a:pt x="17458" y="4330"/>
                  </a:lnTo>
                  <a:lnTo>
                    <a:pt x="17507" y="4351"/>
                  </a:lnTo>
                  <a:lnTo>
                    <a:pt x="17536" y="4387"/>
                  </a:lnTo>
                  <a:lnTo>
                    <a:pt x="17585" y="4423"/>
                  </a:lnTo>
                  <a:lnTo>
                    <a:pt x="17614" y="4473"/>
                  </a:lnTo>
                  <a:lnTo>
                    <a:pt x="17614" y="4509"/>
                  </a:lnTo>
                  <a:lnTo>
                    <a:pt x="17614" y="4566"/>
                  </a:lnTo>
                  <a:lnTo>
                    <a:pt x="17634" y="4602"/>
                  </a:lnTo>
                  <a:lnTo>
                    <a:pt x="17682" y="4638"/>
                  </a:lnTo>
                  <a:lnTo>
                    <a:pt x="17731" y="4674"/>
                  </a:lnTo>
                  <a:lnTo>
                    <a:pt x="17780" y="4709"/>
                  </a:lnTo>
                  <a:lnTo>
                    <a:pt x="17829" y="4731"/>
                  </a:lnTo>
                  <a:lnTo>
                    <a:pt x="17907" y="4767"/>
                  </a:lnTo>
                  <a:lnTo>
                    <a:pt x="17956" y="4802"/>
                  </a:lnTo>
                  <a:lnTo>
                    <a:pt x="18005" y="4817"/>
                  </a:lnTo>
                  <a:lnTo>
                    <a:pt x="18054" y="4852"/>
                  </a:lnTo>
                  <a:lnTo>
                    <a:pt x="18132" y="4888"/>
                  </a:lnTo>
                  <a:lnTo>
                    <a:pt x="18200" y="4946"/>
                  </a:lnTo>
                  <a:lnTo>
                    <a:pt x="18278" y="4960"/>
                  </a:lnTo>
                  <a:lnTo>
                    <a:pt x="18376" y="4996"/>
                  </a:lnTo>
                  <a:lnTo>
                    <a:pt x="18445" y="4996"/>
                  </a:lnTo>
                  <a:lnTo>
                    <a:pt x="18523" y="4996"/>
                  </a:lnTo>
                  <a:lnTo>
                    <a:pt x="18591" y="4981"/>
                  </a:lnTo>
                  <a:lnTo>
                    <a:pt x="18640" y="4981"/>
                  </a:lnTo>
                  <a:lnTo>
                    <a:pt x="18699" y="4981"/>
                  </a:lnTo>
                  <a:lnTo>
                    <a:pt x="18747" y="4981"/>
                  </a:lnTo>
                  <a:lnTo>
                    <a:pt x="18796" y="4996"/>
                  </a:lnTo>
                  <a:lnTo>
                    <a:pt x="18816" y="5017"/>
                  </a:lnTo>
                  <a:lnTo>
                    <a:pt x="18845" y="5031"/>
                  </a:lnTo>
                  <a:lnTo>
                    <a:pt x="18865" y="5053"/>
                  </a:lnTo>
                  <a:lnTo>
                    <a:pt x="18865" y="5067"/>
                  </a:lnTo>
                  <a:lnTo>
                    <a:pt x="18894" y="5067"/>
                  </a:lnTo>
                  <a:lnTo>
                    <a:pt x="18913" y="5089"/>
                  </a:lnTo>
                  <a:lnTo>
                    <a:pt x="18943" y="5089"/>
                  </a:lnTo>
                  <a:lnTo>
                    <a:pt x="18992" y="5089"/>
                  </a:lnTo>
                  <a:lnTo>
                    <a:pt x="19040" y="5089"/>
                  </a:lnTo>
                  <a:lnTo>
                    <a:pt x="19089" y="5089"/>
                  </a:lnTo>
                  <a:lnTo>
                    <a:pt x="19109" y="5089"/>
                  </a:lnTo>
                  <a:lnTo>
                    <a:pt x="19187" y="5067"/>
                  </a:lnTo>
                  <a:lnTo>
                    <a:pt x="19207" y="5067"/>
                  </a:lnTo>
                  <a:lnTo>
                    <a:pt x="19255" y="5053"/>
                  </a:lnTo>
                  <a:lnTo>
                    <a:pt x="19314" y="5031"/>
                  </a:lnTo>
                  <a:lnTo>
                    <a:pt x="19334" y="5017"/>
                  </a:lnTo>
                  <a:lnTo>
                    <a:pt x="19363" y="4996"/>
                  </a:lnTo>
                  <a:lnTo>
                    <a:pt x="19382" y="4960"/>
                  </a:lnTo>
                  <a:lnTo>
                    <a:pt x="19382" y="4946"/>
                  </a:lnTo>
                  <a:lnTo>
                    <a:pt x="19382" y="4874"/>
                  </a:lnTo>
                  <a:lnTo>
                    <a:pt x="19382" y="4817"/>
                  </a:lnTo>
                  <a:lnTo>
                    <a:pt x="19382" y="4781"/>
                  </a:lnTo>
                  <a:lnTo>
                    <a:pt x="19382" y="4767"/>
                  </a:lnTo>
                  <a:lnTo>
                    <a:pt x="19382" y="4731"/>
                  </a:lnTo>
                  <a:lnTo>
                    <a:pt x="19412" y="4709"/>
                  </a:lnTo>
                  <a:lnTo>
                    <a:pt x="19431" y="4695"/>
                  </a:lnTo>
                  <a:lnTo>
                    <a:pt x="19461" y="4674"/>
                  </a:lnTo>
                  <a:lnTo>
                    <a:pt x="19480" y="4638"/>
                  </a:lnTo>
                  <a:lnTo>
                    <a:pt x="19461" y="4581"/>
                  </a:lnTo>
                  <a:lnTo>
                    <a:pt x="19431" y="4530"/>
                  </a:lnTo>
                  <a:lnTo>
                    <a:pt x="19431" y="4495"/>
                  </a:lnTo>
                  <a:lnTo>
                    <a:pt x="19461" y="4473"/>
                  </a:lnTo>
                  <a:lnTo>
                    <a:pt x="19480" y="4437"/>
                  </a:lnTo>
                  <a:lnTo>
                    <a:pt x="19529" y="4402"/>
                  </a:lnTo>
                  <a:lnTo>
                    <a:pt x="19578" y="4351"/>
                  </a:lnTo>
                  <a:lnTo>
                    <a:pt x="19607" y="4294"/>
                  </a:lnTo>
                  <a:lnTo>
                    <a:pt x="19627" y="4244"/>
                  </a:lnTo>
                  <a:lnTo>
                    <a:pt x="19656" y="4187"/>
                  </a:lnTo>
                  <a:lnTo>
                    <a:pt x="19627" y="4151"/>
                  </a:lnTo>
                  <a:lnTo>
                    <a:pt x="19627" y="4094"/>
                  </a:lnTo>
                  <a:lnTo>
                    <a:pt x="19656" y="4044"/>
                  </a:lnTo>
                  <a:lnTo>
                    <a:pt x="19675" y="4008"/>
                  </a:lnTo>
                  <a:lnTo>
                    <a:pt x="19754" y="3951"/>
                  </a:lnTo>
                  <a:lnTo>
                    <a:pt x="19802" y="3901"/>
                  </a:lnTo>
                  <a:lnTo>
                    <a:pt x="19881" y="3865"/>
                  </a:lnTo>
                  <a:lnTo>
                    <a:pt x="19949" y="3829"/>
                  </a:lnTo>
                  <a:lnTo>
                    <a:pt x="19998" y="3808"/>
                  </a:lnTo>
                  <a:lnTo>
                    <a:pt x="20047" y="3786"/>
                  </a:lnTo>
                  <a:lnTo>
                    <a:pt x="20096" y="3772"/>
                  </a:lnTo>
                  <a:lnTo>
                    <a:pt x="20174" y="3750"/>
                  </a:lnTo>
                  <a:lnTo>
                    <a:pt x="20242" y="3700"/>
                  </a:lnTo>
                  <a:lnTo>
                    <a:pt x="20320" y="3664"/>
                  </a:lnTo>
                  <a:lnTo>
                    <a:pt x="20389" y="3593"/>
                  </a:lnTo>
                  <a:lnTo>
                    <a:pt x="20447" y="3536"/>
                  </a:lnTo>
                  <a:lnTo>
                    <a:pt x="20496" y="3464"/>
                  </a:lnTo>
                  <a:lnTo>
                    <a:pt x="20516" y="3392"/>
                  </a:lnTo>
                  <a:lnTo>
                    <a:pt x="20564" y="3335"/>
                  </a:lnTo>
                  <a:lnTo>
                    <a:pt x="20594" y="3299"/>
                  </a:lnTo>
                  <a:lnTo>
                    <a:pt x="20594" y="3264"/>
                  </a:lnTo>
                  <a:lnTo>
                    <a:pt x="20643" y="3249"/>
                  </a:lnTo>
                  <a:lnTo>
                    <a:pt x="20691" y="3228"/>
                  </a:lnTo>
                  <a:lnTo>
                    <a:pt x="20740" y="3214"/>
                  </a:lnTo>
                  <a:lnTo>
                    <a:pt x="20760" y="3192"/>
                  </a:lnTo>
                  <a:lnTo>
                    <a:pt x="20809" y="3178"/>
                  </a:lnTo>
                  <a:lnTo>
                    <a:pt x="20858" y="3142"/>
                  </a:lnTo>
                  <a:lnTo>
                    <a:pt x="20906" y="3106"/>
                  </a:lnTo>
                  <a:lnTo>
                    <a:pt x="20985" y="3070"/>
                  </a:lnTo>
                  <a:lnTo>
                    <a:pt x="21063" y="3035"/>
                  </a:lnTo>
                  <a:lnTo>
                    <a:pt x="21131" y="2977"/>
                  </a:lnTo>
                  <a:lnTo>
                    <a:pt x="21209" y="2942"/>
                  </a:lnTo>
                  <a:lnTo>
                    <a:pt x="21258" y="2884"/>
                  </a:lnTo>
                  <a:lnTo>
                    <a:pt x="21326" y="2834"/>
                  </a:lnTo>
                  <a:lnTo>
                    <a:pt x="21405" y="2798"/>
                  </a:lnTo>
                  <a:lnTo>
                    <a:pt x="21453" y="2763"/>
                  </a:lnTo>
                  <a:lnTo>
                    <a:pt x="21473" y="2705"/>
                  </a:lnTo>
                  <a:lnTo>
                    <a:pt x="21522" y="2691"/>
                  </a:lnTo>
                  <a:lnTo>
                    <a:pt x="21522" y="2655"/>
                  </a:lnTo>
                  <a:lnTo>
                    <a:pt x="21551" y="2634"/>
                  </a:lnTo>
                  <a:lnTo>
                    <a:pt x="21522" y="2619"/>
                  </a:lnTo>
                  <a:lnTo>
                    <a:pt x="21453" y="2598"/>
                  </a:lnTo>
                  <a:lnTo>
                    <a:pt x="21375" y="2598"/>
                  </a:lnTo>
                  <a:lnTo>
                    <a:pt x="21278" y="2619"/>
                  </a:lnTo>
                  <a:lnTo>
                    <a:pt x="21180" y="2634"/>
                  </a:lnTo>
                  <a:lnTo>
                    <a:pt x="21112" y="2655"/>
                  </a:lnTo>
                  <a:lnTo>
                    <a:pt x="21004" y="2691"/>
                  </a:lnTo>
                  <a:lnTo>
                    <a:pt x="20936" y="2727"/>
                  </a:lnTo>
                  <a:lnTo>
                    <a:pt x="20906" y="2741"/>
                  </a:lnTo>
                  <a:lnTo>
                    <a:pt x="20906" y="2727"/>
                  </a:lnTo>
                  <a:lnTo>
                    <a:pt x="20936" y="2705"/>
                  </a:lnTo>
                  <a:lnTo>
                    <a:pt x="20955" y="2691"/>
                  </a:lnTo>
                  <a:lnTo>
                    <a:pt x="20955" y="2655"/>
                  </a:lnTo>
                  <a:lnTo>
                    <a:pt x="20936" y="2619"/>
                  </a:lnTo>
                  <a:lnTo>
                    <a:pt x="20887" y="2619"/>
                  </a:lnTo>
                  <a:lnTo>
                    <a:pt x="20789" y="2619"/>
                  </a:lnTo>
                  <a:lnTo>
                    <a:pt x="20760" y="2634"/>
                  </a:lnTo>
                  <a:lnTo>
                    <a:pt x="20760" y="2619"/>
                  </a:lnTo>
                  <a:lnTo>
                    <a:pt x="20809" y="2598"/>
                  </a:lnTo>
                  <a:lnTo>
                    <a:pt x="20906" y="2562"/>
                  </a:lnTo>
                  <a:lnTo>
                    <a:pt x="21004" y="2548"/>
                  </a:lnTo>
                  <a:lnTo>
                    <a:pt x="21082" y="2526"/>
                  </a:lnTo>
                  <a:lnTo>
                    <a:pt x="21160" y="2505"/>
                  </a:lnTo>
                  <a:lnTo>
                    <a:pt x="21209" y="2526"/>
                  </a:lnTo>
                  <a:lnTo>
                    <a:pt x="21229" y="2526"/>
                  </a:lnTo>
                  <a:lnTo>
                    <a:pt x="21278" y="2548"/>
                  </a:lnTo>
                  <a:lnTo>
                    <a:pt x="21326" y="2526"/>
                  </a:lnTo>
                  <a:lnTo>
                    <a:pt x="21375" y="2526"/>
                  </a:lnTo>
                  <a:lnTo>
                    <a:pt x="21424" y="2505"/>
                  </a:lnTo>
                  <a:lnTo>
                    <a:pt x="21473" y="2469"/>
                  </a:lnTo>
                  <a:lnTo>
                    <a:pt x="21502" y="2455"/>
                  </a:lnTo>
                  <a:lnTo>
                    <a:pt x="21502" y="2419"/>
                  </a:lnTo>
                  <a:lnTo>
                    <a:pt x="21473" y="2383"/>
                  </a:lnTo>
                  <a:lnTo>
                    <a:pt x="21453" y="2362"/>
                  </a:lnTo>
                  <a:lnTo>
                    <a:pt x="21424" y="2348"/>
                  </a:lnTo>
                  <a:lnTo>
                    <a:pt x="21375" y="2326"/>
                  </a:lnTo>
                  <a:lnTo>
                    <a:pt x="21326" y="2326"/>
                  </a:lnTo>
                  <a:lnTo>
                    <a:pt x="21258" y="2312"/>
                  </a:lnTo>
                  <a:lnTo>
                    <a:pt x="21180" y="2312"/>
                  </a:lnTo>
                  <a:lnTo>
                    <a:pt x="21112" y="2312"/>
                  </a:lnTo>
                  <a:lnTo>
                    <a:pt x="21033" y="2312"/>
                  </a:lnTo>
                  <a:lnTo>
                    <a:pt x="20955" y="2312"/>
                  </a:lnTo>
                  <a:lnTo>
                    <a:pt x="20906" y="2312"/>
                  </a:lnTo>
                  <a:lnTo>
                    <a:pt x="20887" y="2326"/>
                  </a:lnTo>
                  <a:lnTo>
                    <a:pt x="20858" y="2326"/>
                  </a:lnTo>
                  <a:lnTo>
                    <a:pt x="20858" y="2312"/>
                  </a:lnTo>
                  <a:lnTo>
                    <a:pt x="20887" y="2290"/>
                  </a:lnTo>
                  <a:lnTo>
                    <a:pt x="20936" y="2276"/>
                  </a:lnTo>
                  <a:lnTo>
                    <a:pt x="20985" y="2276"/>
                  </a:lnTo>
                  <a:lnTo>
                    <a:pt x="21033" y="2276"/>
                  </a:lnTo>
                  <a:lnTo>
                    <a:pt x="21082" y="2276"/>
                  </a:lnTo>
                  <a:lnTo>
                    <a:pt x="21112" y="2254"/>
                  </a:lnTo>
                  <a:lnTo>
                    <a:pt x="21112" y="2240"/>
                  </a:lnTo>
                  <a:lnTo>
                    <a:pt x="21063" y="2219"/>
                  </a:lnTo>
                  <a:lnTo>
                    <a:pt x="21004" y="2204"/>
                  </a:lnTo>
                  <a:lnTo>
                    <a:pt x="20955" y="2183"/>
                  </a:lnTo>
                  <a:lnTo>
                    <a:pt x="20906" y="2169"/>
                  </a:lnTo>
                  <a:lnTo>
                    <a:pt x="20858" y="2169"/>
                  </a:lnTo>
                  <a:lnTo>
                    <a:pt x="20838" y="2147"/>
                  </a:lnTo>
                  <a:lnTo>
                    <a:pt x="20838" y="2133"/>
                  </a:lnTo>
                  <a:lnTo>
                    <a:pt x="20887" y="2111"/>
                  </a:lnTo>
                  <a:lnTo>
                    <a:pt x="20936" y="2090"/>
                  </a:lnTo>
                  <a:lnTo>
                    <a:pt x="20985" y="2076"/>
                  </a:lnTo>
                  <a:lnTo>
                    <a:pt x="21004" y="2040"/>
                  </a:lnTo>
                  <a:lnTo>
                    <a:pt x="21033" y="2018"/>
                  </a:lnTo>
                  <a:lnTo>
                    <a:pt x="21063" y="1983"/>
                  </a:lnTo>
                  <a:lnTo>
                    <a:pt x="21063" y="1968"/>
                  </a:lnTo>
                  <a:lnTo>
                    <a:pt x="21033" y="1947"/>
                  </a:lnTo>
                  <a:lnTo>
                    <a:pt x="21033" y="1932"/>
                  </a:lnTo>
                  <a:lnTo>
                    <a:pt x="21004" y="1911"/>
                  </a:lnTo>
                  <a:lnTo>
                    <a:pt x="21004" y="1897"/>
                  </a:lnTo>
                  <a:lnTo>
                    <a:pt x="21004" y="1861"/>
                  </a:lnTo>
                  <a:lnTo>
                    <a:pt x="21033" y="1839"/>
                  </a:lnTo>
                  <a:lnTo>
                    <a:pt x="21033" y="1825"/>
                  </a:lnTo>
                  <a:lnTo>
                    <a:pt x="21033" y="1804"/>
                  </a:lnTo>
                  <a:lnTo>
                    <a:pt x="21004" y="1789"/>
                  </a:lnTo>
                  <a:lnTo>
                    <a:pt x="20985" y="1789"/>
                  </a:lnTo>
                  <a:lnTo>
                    <a:pt x="20936" y="1768"/>
                  </a:lnTo>
                  <a:lnTo>
                    <a:pt x="20906" y="1753"/>
                  </a:lnTo>
                  <a:lnTo>
                    <a:pt x="20906" y="1732"/>
                  </a:lnTo>
                  <a:lnTo>
                    <a:pt x="20906" y="1718"/>
                  </a:lnTo>
                  <a:lnTo>
                    <a:pt x="20906" y="1696"/>
                  </a:lnTo>
                  <a:lnTo>
                    <a:pt x="20887" y="1675"/>
                  </a:lnTo>
                  <a:lnTo>
                    <a:pt x="20838" y="1675"/>
                  </a:lnTo>
                  <a:lnTo>
                    <a:pt x="20789" y="1660"/>
                  </a:lnTo>
                  <a:lnTo>
                    <a:pt x="20711" y="1660"/>
                  </a:lnTo>
                  <a:lnTo>
                    <a:pt x="20643" y="1639"/>
                  </a:lnTo>
                  <a:lnTo>
                    <a:pt x="20564" y="1639"/>
                  </a:lnTo>
                  <a:lnTo>
                    <a:pt x="20516" y="1625"/>
                  </a:lnTo>
                  <a:lnTo>
                    <a:pt x="20467" y="1603"/>
                  </a:lnTo>
                  <a:lnTo>
                    <a:pt x="20467" y="1567"/>
                  </a:lnTo>
                  <a:lnTo>
                    <a:pt x="20516" y="1553"/>
                  </a:lnTo>
                  <a:lnTo>
                    <a:pt x="20564" y="1517"/>
                  </a:lnTo>
                  <a:lnTo>
                    <a:pt x="20594" y="1482"/>
                  </a:lnTo>
                  <a:lnTo>
                    <a:pt x="20613" y="1460"/>
                  </a:lnTo>
                  <a:lnTo>
                    <a:pt x="20594" y="1446"/>
                  </a:lnTo>
                  <a:lnTo>
                    <a:pt x="20564" y="1446"/>
                  </a:lnTo>
                  <a:lnTo>
                    <a:pt x="20545" y="1424"/>
                  </a:lnTo>
                  <a:lnTo>
                    <a:pt x="20496" y="1446"/>
                  </a:lnTo>
                  <a:lnTo>
                    <a:pt x="20447" y="1446"/>
                  </a:lnTo>
                  <a:lnTo>
                    <a:pt x="20389" y="1446"/>
                  </a:lnTo>
                  <a:lnTo>
                    <a:pt x="20369" y="1446"/>
                  </a:lnTo>
                  <a:lnTo>
                    <a:pt x="20340" y="1424"/>
                  </a:lnTo>
                  <a:lnTo>
                    <a:pt x="20340" y="1410"/>
                  </a:lnTo>
                  <a:lnTo>
                    <a:pt x="20320" y="1410"/>
                  </a:lnTo>
                  <a:lnTo>
                    <a:pt x="20291" y="1388"/>
                  </a:lnTo>
                  <a:lnTo>
                    <a:pt x="20271" y="1388"/>
                  </a:lnTo>
                  <a:lnTo>
                    <a:pt x="20223" y="1388"/>
                  </a:lnTo>
                  <a:lnTo>
                    <a:pt x="20144" y="1388"/>
                  </a:lnTo>
                  <a:lnTo>
                    <a:pt x="20076" y="1317"/>
                  </a:lnTo>
                  <a:lnTo>
                    <a:pt x="20047" y="1245"/>
                  </a:lnTo>
                  <a:lnTo>
                    <a:pt x="20027" y="1152"/>
                  </a:lnTo>
                  <a:lnTo>
                    <a:pt x="20027" y="1102"/>
                  </a:lnTo>
                  <a:lnTo>
                    <a:pt x="20027" y="1045"/>
                  </a:lnTo>
                  <a:lnTo>
                    <a:pt x="20027" y="1009"/>
                  </a:lnTo>
                  <a:lnTo>
                    <a:pt x="19998" y="959"/>
                  </a:lnTo>
                  <a:lnTo>
                    <a:pt x="19978" y="923"/>
                  </a:lnTo>
                  <a:lnTo>
                    <a:pt x="19978" y="866"/>
                  </a:lnTo>
                  <a:lnTo>
                    <a:pt x="19998" y="794"/>
                  </a:lnTo>
                  <a:lnTo>
                    <a:pt x="19998" y="737"/>
                  </a:lnTo>
                  <a:lnTo>
                    <a:pt x="19998" y="723"/>
                  </a:lnTo>
                  <a:lnTo>
                    <a:pt x="19978" y="701"/>
                  </a:lnTo>
                  <a:lnTo>
                    <a:pt x="19949" y="701"/>
                  </a:lnTo>
                  <a:lnTo>
                    <a:pt x="19929" y="687"/>
                  </a:lnTo>
                  <a:lnTo>
                    <a:pt x="19881" y="687"/>
                  </a:lnTo>
                  <a:lnTo>
                    <a:pt x="19851" y="701"/>
                  </a:lnTo>
                  <a:lnTo>
                    <a:pt x="19822" y="701"/>
                  </a:lnTo>
                  <a:lnTo>
                    <a:pt x="19802" y="701"/>
                  </a:lnTo>
                  <a:lnTo>
                    <a:pt x="19754" y="723"/>
                  </a:lnTo>
                  <a:lnTo>
                    <a:pt x="19705" y="737"/>
                  </a:lnTo>
                  <a:lnTo>
                    <a:pt x="19675" y="759"/>
                  </a:lnTo>
                  <a:lnTo>
                    <a:pt x="19656" y="794"/>
                  </a:lnTo>
                  <a:lnTo>
                    <a:pt x="19627" y="809"/>
                  </a:lnTo>
                  <a:lnTo>
                    <a:pt x="19607" y="830"/>
                  </a:lnTo>
                  <a:lnTo>
                    <a:pt x="19578" y="866"/>
                  </a:lnTo>
                  <a:lnTo>
                    <a:pt x="19578" y="887"/>
                  </a:lnTo>
                  <a:lnTo>
                    <a:pt x="19558" y="923"/>
                  </a:lnTo>
                  <a:lnTo>
                    <a:pt x="19529" y="938"/>
                  </a:lnTo>
                  <a:lnTo>
                    <a:pt x="19509" y="938"/>
                  </a:lnTo>
                  <a:lnTo>
                    <a:pt x="19480" y="938"/>
                  </a:lnTo>
                  <a:lnTo>
                    <a:pt x="19461" y="959"/>
                  </a:lnTo>
                  <a:lnTo>
                    <a:pt x="19461" y="938"/>
                  </a:lnTo>
                  <a:lnTo>
                    <a:pt x="19431" y="938"/>
                  </a:lnTo>
                  <a:lnTo>
                    <a:pt x="19412" y="923"/>
                  </a:lnTo>
                  <a:lnTo>
                    <a:pt x="19382" y="902"/>
                  </a:lnTo>
                  <a:lnTo>
                    <a:pt x="19363" y="902"/>
                  </a:lnTo>
                  <a:lnTo>
                    <a:pt x="19334" y="902"/>
                  </a:lnTo>
                  <a:lnTo>
                    <a:pt x="19314" y="923"/>
                  </a:lnTo>
                  <a:lnTo>
                    <a:pt x="19285" y="938"/>
                  </a:lnTo>
                  <a:lnTo>
                    <a:pt x="19255" y="959"/>
                  </a:lnTo>
                  <a:lnTo>
                    <a:pt x="19236" y="973"/>
                  </a:lnTo>
                  <a:lnTo>
                    <a:pt x="19187" y="1009"/>
                  </a:lnTo>
                  <a:lnTo>
                    <a:pt x="19187" y="995"/>
                  </a:lnTo>
                  <a:lnTo>
                    <a:pt x="19187" y="973"/>
                  </a:lnTo>
                  <a:lnTo>
                    <a:pt x="19187" y="959"/>
                  </a:lnTo>
                  <a:lnTo>
                    <a:pt x="19158" y="938"/>
                  </a:lnTo>
                  <a:lnTo>
                    <a:pt x="19089" y="938"/>
                  </a:lnTo>
                  <a:lnTo>
                    <a:pt x="19011" y="959"/>
                  </a:lnTo>
                  <a:lnTo>
                    <a:pt x="19011" y="938"/>
                  </a:lnTo>
                  <a:lnTo>
                    <a:pt x="19060" y="923"/>
                  </a:lnTo>
                  <a:lnTo>
                    <a:pt x="19089" y="887"/>
                  </a:lnTo>
                  <a:lnTo>
                    <a:pt x="19138" y="852"/>
                  </a:lnTo>
                  <a:lnTo>
                    <a:pt x="19158" y="830"/>
                  </a:lnTo>
                  <a:lnTo>
                    <a:pt x="19187" y="794"/>
                  </a:lnTo>
                  <a:lnTo>
                    <a:pt x="19158" y="773"/>
                  </a:lnTo>
                  <a:lnTo>
                    <a:pt x="19089" y="773"/>
                  </a:lnTo>
                  <a:lnTo>
                    <a:pt x="19040" y="794"/>
                  </a:lnTo>
                  <a:lnTo>
                    <a:pt x="18992" y="794"/>
                  </a:lnTo>
                  <a:lnTo>
                    <a:pt x="18943" y="794"/>
                  </a:lnTo>
                  <a:lnTo>
                    <a:pt x="18894" y="773"/>
                  </a:lnTo>
                  <a:lnTo>
                    <a:pt x="18865" y="773"/>
                  </a:lnTo>
                  <a:lnTo>
                    <a:pt x="18816" y="773"/>
                  </a:lnTo>
                  <a:lnTo>
                    <a:pt x="18796" y="773"/>
                  </a:lnTo>
                  <a:lnTo>
                    <a:pt x="18747" y="773"/>
                  </a:lnTo>
                  <a:lnTo>
                    <a:pt x="18718" y="773"/>
                  </a:lnTo>
                  <a:lnTo>
                    <a:pt x="18699" y="794"/>
                  </a:lnTo>
                  <a:lnTo>
                    <a:pt x="18669" y="794"/>
                  </a:lnTo>
                  <a:lnTo>
                    <a:pt x="18620" y="794"/>
                  </a:lnTo>
                  <a:lnTo>
                    <a:pt x="18542" y="830"/>
                  </a:lnTo>
                  <a:lnTo>
                    <a:pt x="18445" y="866"/>
                  </a:lnTo>
                  <a:lnTo>
                    <a:pt x="18327" y="902"/>
                  </a:lnTo>
                  <a:lnTo>
                    <a:pt x="18230" y="923"/>
                  </a:lnTo>
                  <a:lnTo>
                    <a:pt x="18103" y="959"/>
                  </a:lnTo>
                  <a:lnTo>
                    <a:pt x="18024" y="995"/>
                  </a:lnTo>
                  <a:lnTo>
                    <a:pt x="17956" y="1031"/>
                  </a:lnTo>
                  <a:lnTo>
                    <a:pt x="17927" y="1066"/>
                  </a:lnTo>
                  <a:lnTo>
                    <a:pt x="17907" y="1081"/>
                  </a:lnTo>
                  <a:lnTo>
                    <a:pt x="17878" y="1117"/>
                  </a:lnTo>
                  <a:lnTo>
                    <a:pt x="17878" y="1138"/>
                  </a:lnTo>
                  <a:lnTo>
                    <a:pt x="17858" y="1152"/>
                  </a:lnTo>
                  <a:lnTo>
                    <a:pt x="17829" y="1174"/>
                  </a:lnTo>
                  <a:lnTo>
                    <a:pt x="17780" y="1188"/>
                  </a:lnTo>
                  <a:lnTo>
                    <a:pt x="17731" y="1188"/>
                  </a:lnTo>
                  <a:lnTo>
                    <a:pt x="17663" y="1188"/>
                  </a:lnTo>
                  <a:lnTo>
                    <a:pt x="17585" y="1210"/>
                  </a:lnTo>
                  <a:lnTo>
                    <a:pt x="17507" y="1210"/>
                  </a:lnTo>
                  <a:lnTo>
                    <a:pt x="17409" y="1245"/>
                  </a:lnTo>
                  <a:lnTo>
                    <a:pt x="17341" y="1260"/>
                  </a:lnTo>
                  <a:lnTo>
                    <a:pt x="17262" y="1303"/>
                  </a:lnTo>
                  <a:lnTo>
                    <a:pt x="17194" y="1317"/>
                  </a:lnTo>
                  <a:lnTo>
                    <a:pt x="17145" y="1353"/>
                  </a:lnTo>
                  <a:lnTo>
                    <a:pt x="17116" y="1374"/>
                  </a:lnTo>
                  <a:lnTo>
                    <a:pt x="17096" y="1410"/>
                  </a:lnTo>
                  <a:lnTo>
                    <a:pt x="17047" y="1446"/>
                  </a:lnTo>
                  <a:lnTo>
                    <a:pt x="16969" y="1482"/>
                  </a:lnTo>
                  <a:lnTo>
                    <a:pt x="16872" y="1517"/>
                  </a:lnTo>
                  <a:lnTo>
                    <a:pt x="16793" y="1553"/>
                  </a:lnTo>
                  <a:lnTo>
                    <a:pt x="16725" y="1589"/>
                  </a:lnTo>
                  <a:lnTo>
                    <a:pt x="16676" y="1639"/>
                  </a:lnTo>
                  <a:lnTo>
                    <a:pt x="16647" y="1675"/>
                  </a:lnTo>
                  <a:lnTo>
                    <a:pt x="16647" y="1718"/>
                  </a:lnTo>
                  <a:lnTo>
                    <a:pt x="16627" y="1768"/>
                  </a:lnTo>
                  <a:lnTo>
                    <a:pt x="16579" y="1804"/>
                  </a:lnTo>
                  <a:lnTo>
                    <a:pt x="16530" y="1825"/>
                  </a:lnTo>
                  <a:lnTo>
                    <a:pt x="16452" y="1861"/>
                  </a:lnTo>
                  <a:lnTo>
                    <a:pt x="16383" y="1875"/>
                  </a:lnTo>
                  <a:lnTo>
                    <a:pt x="16305" y="1897"/>
                  </a:lnTo>
                  <a:lnTo>
                    <a:pt x="16207" y="1911"/>
                  </a:lnTo>
                  <a:lnTo>
                    <a:pt x="16129" y="1932"/>
                  </a:lnTo>
                  <a:lnTo>
                    <a:pt x="16080" y="1947"/>
                  </a:lnTo>
                  <a:lnTo>
                    <a:pt x="16012" y="1983"/>
                  </a:lnTo>
                  <a:lnTo>
                    <a:pt x="15983" y="2004"/>
                  </a:lnTo>
                  <a:lnTo>
                    <a:pt x="15963" y="2018"/>
                  </a:lnTo>
                  <a:lnTo>
                    <a:pt x="15963" y="2054"/>
                  </a:lnTo>
                  <a:lnTo>
                    <a:pt x="15963" y="2076"/>
                  </a:lnTo>
                  <a:lnTo>
                    <a:pt x="15983" y="2111"/>
                  </a:lnTo>
                  <a:close/>
                  <a:moveTo>
                    <a:pt x="12290" y="1138"/>
                  </a:moveTo>
                  <a:lnTo>
                    <a:pt x="12290" y="1138"/>
                  </a:lnTo>
                  <a:lnTo>
                    <a:pt x="12319" y="1138"/>
                  </a:lnTo>
                  <a:lnTo>
                    <a:pt x="12339" y="1174"/>
                  </a:lnTo>
                  <a:lnTo>
                    <a:pt x="12417" y="1188"/>
                  </a:lnTo>
                  <a:lnTo>
                    <a:pt x="12485" y="1188"/>
                  </a:lnTo>
                  <a:lnTo>
                    <a:pt x="12534" y="1152"/>
                  </a:lnTo>
                  <a:lnTo>
                    <a:pt x="12583" y="1138"/>
                  </a:lnTo>
                  <a:lnTo>
                    <a:pt x="12612" y="1117"/>
                  </a:lnTo>
                  <a:lnTo>
                    <a:pt x="12632" y="1102"/>
                  </a:lnTo>
                  <a:lnTo>
                    <a:pt x="12661" y="1117"/>
                  </a:lnTo>
                  <a:lnTo>
                    <a:pt x="12710" y="1138"/>
                  </a:lnTo>
                  <a:lnTo>
                    <a:pt x="12759" y="1174"/>
                  </a:lnTo>
                  <a:lnTo>
                    <a:pt x="12808" y="1210"/>
                  </a:lnTo>
                  <a:lnTo>
                    <a:pt x="12856" y="1245"/>
                  </a:lnTo>
                  <a:lnTo>
                    <a:pt x="12856" y="1260"/>
                  </a:lnTo>
                  <a:lnTo>
                    <a:pt x="12808" y="1245"/>
                  </a:lnTo>
                  <a:lnTo>
                    <a:pt x="12759" y="1224"/>
                  </a:lnTo>
                  <a:lnTo>
                    <a:pt x="12681" y="1210"/>
                  </a:lnTo>
                  <a:lnTo>
                    <a:pt x="12661" y="1224"/>
                  </a:lnTo>
                  <a:lnTo>
                    <a:pt x="12661" y="1260"/>
                  </a:lnTo>
                  <a:lnTo>
                    <a:pt x="12661" y="1303"/>
                  </a:lnTo>
                  <a:lnTo>
                    <a:pt x="12710" y="1317"/>
                  </a:lnTo>
                  <a:lnTo>
                    <a:pt x="12729" y="1353"/>
                  </a:lnTo>
                  <a:lnTo>
                    <a:pt x="12729" y="1388"/>
                  </a:lnTo>
                  <a:lnTo>
                    <a:pt x="12710" y="1410"/>
                  </a:lnTo>
                  <a:lnTo>
                    <a:pt x="12661" y="1424"/>
                  </a:lnTo>
                  <a:lnTo>
                    <a:pt x="12632" y="1446"/>
                  </a:lnTo>
                  <a:lnTo>
                    <a:pt x="12612" y="1460"/>
                  </a:lnTo>
                  <a:lnTo>
                    <a:pt x="12632" y="1496"/>
                  </a:lnTo>
                  <a:lnTo>
                    <a:pt x="12661" y="1532"/>
                  </a:lnTo>
                  <a:lnTo>
                    <a:pt x="12681" y="1532"/>
                  </a:lnTo>
                  <a:lnTo>
                    <a:pt x="12759" y="1532"/>
                  </a:lnTo>
                  <a:lnTo>
                    <a:pt x="12827" y="1532"/>
                  </a:lnTo>
                  <a:lnTo>
                    <a:pt x="12905" y="1532"/>
                  </a:lnTo>
                  <a:lnTo>
                    <a:pt x="12954" y="1532"/>
                  </a:lnTo>
                  <a:lnTo>
                    <a:pt x="13003" y="1517"/>
                  </a:lnTo>
                  <a:lnTo>
                    <a:pt x="13052" y="1496"/>
                  </a:lnTo>
                  <a:lnTo>
                    <a:pt x="13101" y="1482"/>
                  </a:lnTo>
                  <a:lnTo>
                    <a:pt x="13150" y="1460"/>
                  </a:lnTo>
                  <a:lnTo>
                    <a:pt x="13198" y="1460"/>
                  </a:lnTo>
                  <a:lnTo>
                    <a:pt x="13247" y="1482"/>
                  </a:lnTo>
                  <a:lnTo>
                    <a:pt x="13277" y="1482"/>
                  </a:lnTo>
                  <a:lnTo>
                    <a:pt x="13325" y="1482"/>
                  </a:lnTo>
                  <a:lnTo>
                    <a:pt x="13345" y="1460"/>
                  </a:lnTo>
                  <a:lnTo>
                    <a:pt x="13394" y="1424"/>
                  </a:lnTo>
                  <a:lnTo>
                    <a:pt x="13423" y="1410"/>
                  </a:lnTo>
                  <a:lnTo>
                    <a:pt x="13452" y="1388"/>
                  </a:lnTo>
                  <a:lnTo>
                    <a:pt x="13423" y="1353"/>
                  </a:lnTo>
                  <a:lnTo>
                    <a:pt x="13374" y="1338"/>
                  </a:lnTo>
                  <a:lnTo>
                    <a:pt x="13296" y="1317"/>
                  </a:lnTo>
                  <a:lnTo>
                    <a:pt x="13277" y="1303"/>
                  </a:lnTo>
                  <a:lnTo>
                    <a:pt x="13247" y="1281"/>
                  </a:lnTo>
                  <a:lnTo>
                    <a:pt x="13277" y="1260"/>
                  </a:lnTo>
                  <a:lnTo>
                    <a:pt x="13325" y="1245"/>
                  </a:lnTo>
                  <a:lnTo>
                    <a:pt x="13325" y="1224"/>
                  </a:lnTo>
                  <a:lnTo>
                    <a:pt x="13345" y="1188"/>
                  </a:lnTo>
                  <a:lnTo>
                    <a:pt x="13325" y="1152"/>
                  </a:lnTo>
                  <a:lnTo>
                    <a:pt x="13325" y="1138"/>
                  </a:lnTo>
                  <a:lnTo>
                    <a:pt x="13325" y="1117"/>
                  </a:lnTo>
                  <a:lnTo>
                    <a:pt x="13325" y="1102"/>
                  </a:lnTo>
                  <a:lnTo>
                    <a:pt x="13345" y="1081"/>
                  </a:lnTo>
                  <a:lnTo>
                    <a:pt x="13394" y="1031"/>
                  </a:lnTo>
                  <a:lnTo>
                    <a:pt x="13452" y="973"/>
                  </a:lnTo>
                  <a:lnTo>
                    <a:pt x="13423" y="923"/>
                  </a:lnTo>
                  <a:lnTo>
                    <a:pt x="13345" y="887"/>
                  </a:lnTo>
                  <a:lnTo>
                    <a:pt x="13277" y="852"/>
                  </a:lnTo>
                  <a:lnTo>
                    <a:pt x="13228" y="830"/>
                  </a:lnTo>
                  <a:lnTo>
                    <a:pt x="13228" y="794"/>
                  </a:lnTo>
                  <a:lnTo>
                    <a:pt x="13277" y="773"/>
                  </a:lnTo>
                  <a:lnTo>
                    <a:pt x="13345" y="737"/>
                  </a:lnTo>
                  <a:lnTo>
                    <a:pt x="13394" y="701"/>
                  </a:lnTo>
                  <a:lnTo>
                    <a:pt x="13423" y="651"/>
                  </a:lnTo>
                  <a:lnTo>
                    <a:pt x="13423" y="616"/>
                  </a:lnTo>
                  <a:lnTo>
                    <a:pt x="13423" y="558"/>
                  </a:lnTo>
                  <a:lnTo>
                    <a:pt x="13423" y="508"/>
                  </a:lnTo>
                  <a:lnTo>
                    <a:pt x="13423" y="472"/>
                  </a:lnTo>
                  <a:lnTo>
                    <a:pt x="13452" y="394"/>
                  </a:lnTo>
                  <a:lnTo>
                    <a:pt x="13452" y="344"/>
                  </a:lnTo>
                  <a:lnTo>
                    <a:pt x="13472" y="286"/>
                  </a:lnTo>
                  <a:lnTo>
                    <a:pt x="13452" y="272"/>
                  </a:lnTo>
                  <a:lnTo>
                    <a:pt x="13423" y="250"/>
                  </a:lnTo>
                  <a:lnTo>
                    <a:pt x="13374" y="272"/>
                  </a:lnTo>
                  <a:lnTo>
                    <a:pt x="13345" y="250"/>
                  </a:lnTo>
                  <a:lnTo>
                    <a:pt x="13374" y="215"/>
                  </a:lnTo>
                  <a:lnTo>
                    <a:pt x="13423" y="165"/>
                  </a:lnTo>
                  <a:lnTo>
                    <a:pt x="13452" y="129"/>
                  </a:lnTo>
                  <a:lnTo>
                    <a:pt x="13452" y="72"/>
                  </a:lnTo>
                  <a:lnTo>
                    <a:pt x="13452" y="36"/>
                  </a:lnTo>
                  <a:lnTo>
                    <a:pt x="13423" y="36"/>
                  </a:lnTo>
                  <a:lnTo>
                    <a:pt x="13394" y="36"/>
                  </a:lnTo>
                  <a:lnTo>
                    <a:pt x="13374" y="36"/>
                  </a:lnTo>
                  <a:lnTo>
                    <a:pt x="13345" y="36"/>
                  </a:lnTo>
                  <a:lnTo>
                    <a:pt x="13296" y="21"/>
                  </a:lnTo>
                  <a:lnTo>
                    <a:pt x="13247" y="21"/>
                  </a:lnTo>
                  <a:lnTo>
                    <a:pt x="13228" y="0"/>
                  </a:lnTo>
                  <a:lnTo>
                    <a:pt x="13198" y="0"/>
                  </a:lnTo>
                  <a:lnTo>
                    <a:pt x="13179" y="21"/>
                  </a:lnTo>
                  <a:lnTo>
                    <a:pt x="13150" y="36"/>
                  </a:lnTo>
                  <a:lnTo>
                    <a:pt x="13101" y="36"/>
                  </a:lnTo>
                  <a:lnTo>
                    <a:pt x="13052" y="36"/>
                  </a:lnTo>
                  <a:lnTo>
                    <a:pt x="13032" y="36"/>
                  </a:lnTo>
                  <a:lnTo>
                    <a:pt x="12983" y="57"/>
                  </a:lnTo>
                  <a:lnTo>
                    <a:pt x="12954" y="57"/>
                  </a:lnTo>
                  <a:lnTo>
                    <a:pt x="12935" y="57"/>
                  </a:lnTo>
                  <a:lnTo>
                    <a:pt x="12935" y="72"/>
                  </a:lnTo>
                  <a:lnTo>
                    <a:pt x="12905" y="93"/>
                  </a:lnTo>
                  <a:lnTo>
                    <a:pt x="12886" y="93"/>
                  </a:lnTo>
                  <a:lnTo>
                    <a:pt x="12856" y="93"/>
                  </a:lnTo>
                  <a:lnTo>
                    <a:pt x="12808" y="107"/>
                  </a:lnTo>
                  <a:lnTo>
                    <a:pt x="12729" y="129"/>
                  </a:lnTo>
                  <a:lnTo>
                    <a:pt x="12710" y="143"/>
                  </a:lnTo>
                  <a:lnTo>
                    <a:pt x="12661" y="179"/>
                  </a:lnTo>
                  <a:lnTo>
                    <a:pt x="12632" y="215"/>
                  </a:lnTo>
                  <a:lnTo>
                    <a:pt x="12632" y="250"/>
                  </a:lnTo>
                  <a:lnTo>
                    <a:pt x="12632" y="272"/>
                  </a:lnTo>
                  <a:lnTo>
                    <a:pt x="12632" y="286"/>
                  </a:lnTo>
                  <a:lnTo>
                    <a:pt x="12612" y="286"/>
                  </a:lnTo>
                  <a:lnTo>
                    <a:pt x="12563" y="308"/>
                  </a:lnTo>
                  <a:lnTo>
                    <a:pt x="12515" y="308"/>
                  </a:lnTo>
                  <a:lnTo>
                    <a:pt x="12485" y="322"/>
                  </a:lnTo>
                  <a:lnTo>
                    <a:pt x="12466" y="344"/>
                  </a:lnTo>
                  <a:lnTo>
                    <a:pt x="12436" y="358"/>
                  </a:lnTo>
                  <a:lnTo>
                    <a:pt x="12417" y="379"/>
                  </a:lnTo>
                  <a:lnTo>
                    <a:pt x="12388" y="394"/>
                  </a:lnTo>
                  <a:lnTo>
                    <a:pt x="12368" y="415"/>
                  </a:lnTo>
                  <a:lnTo>
                    <a:pt x="12339" y="437"/>
                  </a:lnTo>
                  <a:lnTo>
                    <a:pt x="12319" y="472"/>
                  </a:lnTo>
                  <a:lnTo>
                    <a:pt x="12319" y="508"/>
                  </a:lnTo>
                  <a:lnTo>
                    <a:pt x="12368" y="544"/>
                  </a:lnTo>
                  <a:lnTo>
                    <a:pt x="12388" y="580"/>
                  </a:lnTo>
                  <a:lnTo>
                    <a:pt x="12417" y="616"/>
                  </a:lnTo>
                  <a:lnTo>
                    <a:pt x="12417" y="630"/>
                  </a:lnTo>
                  <a:lnTo>
                    <a:pt x="12388" y="651"/>
                  </a:lnTo>
                  <a:lnTo>
                    <a:pt x="12388" y="687"/>
                  </a:lnTo>
                  <a:lnTo>
                    <a:pt x="12368" y="687"/>
                  </a:lnTo>
                  <a:lnTo>
                    <a:pt x="12339" y="666"/>
                  </a:lnTo>
                  <a:lnTo>
                    <a:pt x="12319" y="630"/>
                  </a:lnTo>
                  <a:lnTo>
                    <a:pt x="12290" y="594"/>
                  </a:lnTo>
                  <a:lnTo>
                    <a:pt x="12270" y="558"/>
                  </a:lnTo>
                  <a:lnTo>
                    <a:pt x="12241" y="544"/>
                  </a:lnTo>
                  <a:lnTo>
                    <a:pt x="12212" y="558"/>
                  </a:lnTo>
                  <a:lnTo>
                    <a:pt x="12192" y="580"/>
                  </a:lnTo>
                  <a:lnTo>
                    <a:pt x="12163" y="616"/>
                  </a:lnTo>
                  <a:lnTo>
                    <a:pt x="12143" y="630"/>
                  </a:lnTo>
                  <a:lnTo>
                    <a:pt x="12114" y="666"/>
                  </a:lnTo>
                  <a:lnTo>
                    <a:pt x="12114" y="701"/>
                  </a:lnTo>
                  <a:lnTo>
                    <a:pt x="12094" y="773"/>
                  </a:lnTo>
                  <a:lnTo>
                    <a:pt x="12065" y="830"/>
                  </a:lnTo>
                  <a:lnTo>
                    <a:pt x="12065" y="866"/>
                  </a:lnTo>
                  <a:lnTo>
                    <a:pt x="12065" y="902"/>
                  </a:lnTo>
                  <a:lnTo>
                    <a:pt x="12094" y="938"/>
                  </a:lnTo>
                  <a:lnTo>
                    <a:pt x="12143" y="959"/>
                  </a:lnTo>
                  <a:lnTo>
                    <a:pt x="12163" y="959"/>
                  </a:lnTo>
                  <a:lnTo>
                    <a:pt x="12212" y="959"/>
                  </a:lnTo>
                  <a:lnTo>
                    <a:pt x="12241" y="973"/>
                  </a:lnTo>
                  <a:lnTo>
                    <a:pt x="12270" y="959"/>
                  </a:lnTo>
                  <a:lnTo>
                    <a:pt x="12290" y="959"/>
                  </a:lnTo>
                  <a:lnTo>
                    <a:pt x="12290" y="973"/>
                  </a:lnTo>
                  <a:lnTo>
                    <a:pt x="12270" y="1009"/>
                  </a:lnTo>
                  <a:lnTo>
                    <a:pt x="12241" y="1031"/>
                  </a:lnTo>
                  <a:lnTo>
                    <a:pt x="12241" y="1045"/>
                  </a:lnTo>
                  <a:lnTo>
                    <a:pt x="12290" y="1138"/>
                  </a:lnTo>
                  <a:close/>
                  <a:moveTo>
                    <a:pt x="18230" y="7179"/>
                  </a:moveTo>
                  <a:lnTo>
                    <a:pt x="17976" y="7329"/>
                  </a:lnTo>
                  <a:lnTo>
                    <a:pt x="17712" y="7637"/>
                  </a:lnTo>
                  <a:lnTo>
                    <a:pt x="17663" y="7744"/>
                  </a:lnTo>
                  <a:lnTo>
                    <a:pt x="17663" y="7887"/>
                  </a:lnTo>
                  <a:lnTo>
                    <a:pt x="17810" y="7851"/>
                  </a:lnTo>
                  <a:lnTo>
                    <a:pt x="18073" y="7887"/>
                  </a:lnTo>
                  <a:lnTo>
                    <a:pt x="18230" y="7959"/>
                  </a:lnTo>
                  <a:lnTo>
                    <a:pt x="18376" y="7923"/>
                  </a:lnTo>
                  <a:lnTo>
                    <a:pt x="18493" y="8030"/>
                  </a:lnTo>
                  <a:lnTo>
                    <a:pt x="18699" y="7994"/>
                  </a:lnTo>
                  <a:lnTo>
                    <a:pt x="18699" y="7851"/>
                  </a:lnTo>
                  <a:lnTo>
                    <a:pt x="18591" y="7672"/>
                  </a:lnTo>
                  <a:lnTo>
                    <a:pt x="18181" y="7522"/>
                  </a:lnTo>
                  <a:lnTo>
                    <a:pt x="18132" y="7450"/>
                  </a:lnTo>
                  <a:lnTo>
                    <a:pt x="18230" y="7293"/>
                  </a:lnTo>
                  <a:lnTo>
                    <a:pt x="18230" y="7179"/>
                  </a:lnTo>
                  <a:close/>
                  <a:moveTo>
                    <a:pt x="12290" y="1768"/>
                  </a:moveTo>
                  <a:lnTo>
                    <a:pt x="12290" y="1753"/>
                  </a:lnTo>
                  <a:lnTo>
                    <a:pt x="12270" y="1753"/>
                  </a:lnTo>
                  <a:lnTo>
                    <a:pt x="12241" y="1768"/>
                  </a:lnTo>
                  <a:lnTo>
                    <a:pt x="12290" y="1768"/>
                  </a:lnTo>
                  <a:close/>
                  <a:moveTo>
                    <a:pt x="12094" y="1567"/>
                  </a:moveTo>
                  <a:lnTo>
                    <a:pt x="12143" y="1567"/>
                  </a:lnTo>
                  <a:lnTo>
                    <a:pt x="12212" y="1603"/>
                  </a:lnTo>
                  <a:lnTo>
                    <a:pt x="12241" y="1625"/>
                  </a:lnTo>
                  <a:lnTo>
                    <a:pt x="12270" y="1625"/>
                  </a:lnTo>
                  <a:lnTo>
                    <a:pt x="12319" y="1603"/>
                  </a:lnTo>
                  <a:lnTo>
                    <a:pt x="12368" y="1603"/>
                  </a:lnTo>
                  <a:lnTo>
                    <a:pt x="12388" y="1625"/>
                  </a:lnTo>
                  <a:lnTo>
                    <a:pt x="12417" y="1639"/>
                  </a:lnTo>
                  <a:lnTo>
                    <a:pt x="12417" y="1675"/>
                  </a:lnTo>
                  <a:lnTo>
                    <a:pt x="12436" y="1696"/>
                  </a:lnTo>
                  <a:lnTo>
                    <a:pt x="12436" y="1718"/>
                  </a:lnTo>
                  <a:lnTo>
                    <a:pt x="12436" y="1753"/>
                  </a:lnTo>
                  <a:lnTo>
                    <a:pt x="12436" y="1804"/>
                  </a:lnTo>
                  <a:lnTo>
                    <a:pt x="12436" y="1839"/>
                  </a:lnTo>
                  <a:lnTo>
                    <a:pt x="12466" y="1875"/>
                  </a:lnTo>
                  <a:lnTo>
                    <a:pt x="12515" y="1897"/>
                  </a:lnTo>
                  <a:lnTo>
                    <a:pt x="12534" y="1911"/>
                  </a:lnTo>
                  <a:lnTo>
                    <a:pt x="12583" y="1932"/>
                  </a:lnTo>
                  <a:lnTo>
                    <a:pt x="12612" y="1932"/>
                  </a:lnTo>
                  <a:lnTo>
                    <a:pt x="12661" y="1932"/>
                  </a:lnTo>
                  <a:lnTo>
                    <a:pt x="12710" y="1947"/>
                  </a:lnTo>
                  <a:lnTo>
                    <a:pt x="12759" y="1947"/>
                  </a:lnTo>
                  <a:lnTo>
                    <a:pt x="12808" y="1932"/>
                  </a:lnTo>
                  <a:lnTo>
                    <a:pt x="12827" y="1932"/>
                  </a:lnTo>
                  <a:lnTo>
                    <a:pt x="12886" y="1932"/>
                  </a:lnTo>
                  <a:lnTo>
                    <a:pt x="12905" y="1911"/>
                  </a:lnTo>
                  <a:lnTo>
                    <a:pt x="12935" y="1911"/>
                  </a:lnTo>
                  <a:lnTo>
                    <a:pt x="12983" y="1911"/>
                  </a:lnTo>
                  <a:lnTo>
                    <a:pt x="13003" y="1911"/>
                  </a:lnTo>
                  <a:lnTo>
                    <a:pt x="13052" y="1911"/>
                  </a:lnTo>
                  <a:lnTo>
                    <a:pt x="13101" y="1897"/>
                  </a:lnTo>
                  <a:lnTo>
                    <a:pt x="13130" y="1897"/>
                  </a:lnTo>
                  <a:lnTo>
                    <a:pt x="13150" y="1897"/>
                  </a:lnTo>
                  <a:lnTo>
                    <a:pt x="13179" y="1861"/>
                  </a:lnTo>
                  <a:lnTo>
                    <a:pt x="13198" y="1861"/>
                  </a:lnTo>
                  <a:lnTo>
                    <a:pt x="13228" y="1861"/>
                  </a:lnTo>
                  <a:lnTo>
                    <a:pt x="13277" y="1875"/>
                  </a:lnTo>
                  <a:lnTo>
                    <a:pt x="13325" y="1875"/>
                  </a:lnTo>
                  <a:lnTo>
                    <a:pt x="13345" y="1861"/>
                  </a:lnTo>
                  <a:lnTo>
                    <a:pt x="13394" y="1861"/>
                  </a:lnTo>
                  <a:lnTo>
                    <a:pt x="13423" y="1825"/>
                  </a:lnTo>
                  <a:lnTo>
                    <a:pt x="13472" y="1804"/>
                  </a:lnTo>
                  <a:lnTo>
                    <a:pt x="13472" y="1789"/>
                  </a:lnTo>
                  <a:lnTo>
                    <a:pt x="13472" y="1753"/>
                  </a:lnTo>
                  <a:lnTo>
                    <a:pt x="13472" y="1718"/>
                  </a:lnTo>
                  <a:lnTo>
                    <a:pt x="13452" y="1675"/>
                  </a:lnTo>
                  <a:lnTo>
                    <a:pt x="13423" y="1660"/>
                  </a:lnTo>
                  <a:lnTo>
                    <a:pt x="13394" y="1639"/>
                  </a:lnTo>
                  <a:lnTo>
                    <a:pt x="13345" y="1625"/>
                  </a:lnTo>
                  <a:lnTo>
                    <a:pt x="13296" y="1603"/>
                  </a:lnTo>
                  <a:lnTo>
                    <a:pt x="13247" y="1603"/>
                  </a:lnTo>
                  <a:lnTo>
                    <a:pt x="13228" y="1589"/>
                  </a:lnTo>
                  <a:lnTo>
                    <a:pt x="13130" y="1603"/>
                  </a:lnTo>
                  <a:lnTo>
                    <a:pt x="13101" y="1603"/>
                  </a:lnTo>
                  <a:lnTo>
                    <a:pt x="13052" y="1639"/>
                  </a:lnTo>
                  <a:lnTo>
                    <a:pt x="13032" y="1660"/>
                  </a:lnTo>
                  <a:lnTo>
                    <a:pt x="13003" y="1675"/>
                  </a:lnTo>
                  <a:lnTo>
                    <a:pt x="12954" y="1718"/>
                  </a:lnTo>
                  <a:lnTo>
                    <a:pt x="12935" y="1718"/>
                  </a:lnTo>
                  <a:lnTo>
                    <a:pt x="12905" y="1718"/>
                  </a:lnTo>
                  <a:lnTo>
                    <a:pt x="12827" y="1718"/>
                  </a:lnTo>
                  <a:lnTo>
                    <a:pt x="12759" y="1718"/>
                  </a:lnTo>
                  <a:lnTo>
                    <a:pt x="12710" y="1718"/>
                  </a:lnTo>
                  <a:lnTo>
                    <a:pt x="12681" y="1696"/>
                  </a:lnTo>
                  <a:lnTo>
                    <a:pt x="12661" y="1660"/>
                  </a:lnTo>
                  <a:lnTo>
                    <a:pt x="12632" y="1625"/>
                  </a:lnTo>
                  <a:lnTo>
                    <a:pt x="12583" y="1603"/>
                  </a:lnTo>
                  <a:lnTo>
                    <a:pt x="12563" y="1553"/>
                  </a:lnTo>
                  <a:lnTo>
                    <a:pt x="12534" y="1532"/>
                  </a:lnTo>
                  <a:lnTo>
                    <a:pt x="12534" y="1517"/>
                  </a:lnTo>
                  <a:lnTo>
                    <a:pt x="12515" y="1517"/>
                  </a:lnTo>
                  <a:lnTo>
                    <a:pt x="12094" y="1567"/>
                  </a:lnTo>
                  <a:close/>
                  <a:moveTo>
                    <a:pt x="12417" y="1553"/>
                  </a:moveTo>
                  <a:lnTo>
                    <a:pt x="12388" y="1553"/>
                  </a:lnTo>
                  <a:lnTo>
                    <a:pt x="12417" y="1553"/>
                  </a:lnTo>
                  <a:close/>
                  <a:moveTo>
                    <a:pt x="13716" y="12954"/>
                  </a:moveTo>
                  <a:lnTo>
                    <a:pt x="13716" y="12954"/>
                  </a:lnTo>
                  <a:lnTo>
                    <a:pt x="13716" y="12904"/>
                  </a:lnTo>
                  <a:lnTo>
                    <a:pt x="13697" y="12868"/>
                  </a:lnTo>
                  <a:lnTo>
                    <a:pt x="13667" y="12847"/>
                  </a:lnTo>
                  <a:lnTo>
                    <a:pt x="13716" y="12432"/>
                  </a:lnTo>
                  <a:lnTo>
                    <a:pt x="13452" y="12396"/>
                  </a:lnTo>
                  <a:lnTo>
                    <a:pt x="13150" y="12360"/>
                  </a:lnTo>
                  <a:lnTo>
                    <a:pt x="13081" y="12346"/>
                  </a:lnTo>
                  <a:lnTo>
                    <a:pt x="13003" y="12324"/>
                  </a:lnTo>
                  <a:lnTo>
                    <a:pt x="12983" y="12324"/>
                  </a:lnTo>
                  <a:lnTo>
                    <a:pt x="12856" y="12310"/>
                  </a:lnTo>
                  <a:lnTo>
                    <a:pt x="12778" y="12289"/>
                  </a:lnTo>
                  <a:lnTo>
                    <a:pt x="12778" y="12124"/>
                  </a:lnTo>
                  <a:lnTo>
                    <a:pt x="12729" y="12088"/>
                  </a:lnTo>
                  <a:lnTo>
                    <a:pt x="12905" y="12017"/>
                  </a:lnTo>
                  <a:lnTo>
                    <a:pt x="13052" y="11945"/>
                  </a:lnTo>
                  <a:lnTo>
                    <a:pt x="13150" y="11659"/>
                  </a:lnTo>
                  <a:lnTo>
                    <a:pt x="12534" y="11730"/>
                  </a:lnTo>
                  <a:lnTo>
                    <a:pt x="12290" y="11981"/>
                  </a:lnTo>
                  <a:lnTo>
                    <a:pt x="11870" y="12017"/>
                  </a:lnTo>
                  <a:lnTo>
                    <a:pt x="11450" y="11659"/>
                  </a:lnTo>
                  <a:lnTo>
                    <a:pt x="11401" y="11172"/>
                  </a:lnTo>
                  <a:lnTo>
                    <a:pt x="11528" y="11065"/>
                  </a:lnTo>
                  <a:lnTo>
                    <a:pt x="11499" y="11065"/>
                  </a:lnTo>
                  <a:lnTo>
                    <a:pt x="11499" y="10807"/>
                  </a:lnTo>
                  <a:lnTo>
                    <a:pt x="11723" y="10664"/>
                  </a:lnTo>
                  <a:lnTo>
                    <a:pt x="11870" y="10535"/>
                  </a:lnTo>
                  <a:lnTo>
                    <a:pt x="12388" y="10571"/>
                  </a:lnTo>
                  <a:lnTo>
                    <a:pt x="12681" y="10571"/>
                  </a:lnTo>
                  <a:lnTo>
                    <a:pt x="13101" y="10499"/>
                  </a:lnTo>
                  <a:lnTo>
                    <a:pt x="13345" y="10499"/>
                  </a:lnTo>
                  <a:lnTo>
                    <a:pt x="13599" y="10464"/>
                  </a:lnTo>
                  <a:lnTo>
                    <a:pt x="13667" y="10664"/>
                  </a:lnTo>
                  <a:lnTo>
                    <a:pt x="13765" y="10915"/>
                  </a:lnTo>
                  <a:lnTo>
                    <a:pt x="14087" y="11136"/>
                  </a:lnTo>
                  <a:lnTo>
                    <a:pt x="14234" y="11172"/>
                  </a:lnTo>
                  <a:lnTo>
                    <a:pt x="14185" y="10807"/>
                  </a:lnTo>
                  <a:lnTo>
                    <a:pt x="13960" y="10392"/>
                  </a:lnTo>
                  <a:lnTo>
                    <a:pt x="14234" y="10177"/>
                  </a:lnTo>
                  <a:lnTo>
                    <a:pt x="14478" y="10106"/>
                  </a:lnTo>
                  <a:lnTo>
                    <a:pt x="14947" y="9784"/>
                  </a:lnTo>
                  <a:lnTo>
                    <a:pt x="14898" y="9548"/>
                  </a:lnTo>
                  <a:lnTo>
                    <a:pt x="14849" y="9333"/>
                  </a:lnTo>
                  <a:lnTo>
                    <a:pt x="14996" y="9404"/>
                  </a:lnTo>
                  <a:lnTo>
                    <a:pt x="15045" y="9369"/>
                  </a:lnTo>
                  <a:lnTo>
                    <a:pt x="14996" y="9218"/>
                  </a:lnTo>
                  <a:lnTo>
                    <a:pt x="15094" y="9218"/>
                  </a:lnTo>
                  <a:lnTo>
                    <a:pt x="15250" y="9183"/>
                  </a:lnTo>
                  <a:lnTo>
                    <a:pt x="15348" y="9004"/>
                  </a:lnTo>
                  <a:lnTo>
                    <a:pt x="15563" y="8968"/>
                  </a:lnTo>
                  <a:lnTo>
                    <a:pt x="15865" y="8839"/>
                  </a:lnTo>
                  <a:lnTo>
                    <a:pt x="15865" y="8553"/>
                  </a:lnTo>
                  <a:lnTo>
                    <a:pt x="16383" y="8374"/>
                  </a:lnTo>
                  <a:lnTo>
                    <a:pt x="16276" y="7994"/>
                  </a:lnTo>
                  <a:lnTo>
                    <a:pt x="16383" y="8374"/>
                  </a:lnTo>
                  <a:lnTo>
                    <a:pt x="16598" y="8266"/>
                  </a:lnTo>
                  <a:lnTo>
                    <a:pt x="16745" y="8302"/>
                  </a:lnTo>
                  <a:lnTo>
                    <a:pt x="16647" y="8410"/>
                  </a:lnTo>
                  <a:lnTo>
                    <a:pt x="16745" y="8553"/>
                  </a:lnTo>
                  <a:lnTo>
                    <a:pt x="17194" y="8302"/>
                  </a:lnTo>
                  <a:lnTo>
                    <a:pt x="17360" y="8138"/>
                  </a:lnTo>
                  <a:lnTo>
                    <a:pt x="16891" y="8102"/>
                  </a:lnTo>
                  <a:lnTo>
                    <a:pt x="16696" y="7887"/>
                  </a:lnTo>
                  <a:lnTo>
                    <a:pt x="16842" y="7780"/>
                  </a:lnTo>
                  <a:lnTo>
                    <a:pt x="16891" y="7637"/>
                  </a:lnTo>
                  <a:lnTo>
                    <a:pt x="16178" y="7744"/>
                  </a:lnTo>
                  <a:lnTo>
                    <a:pt x="15817" y="7959"/>
                  </a:lnTo>
                  <a:lnTo>
                    <a:pt x="15983" y="7708"/>
                  </a:lnTo>
                  <a:lnTo>
                    <a:pt x="16325" y="7558"/>
                  </a:lnTo>
                  <a:lnTo>
                    <a:pt x="16530" y="7400"/>
                  </a:lnTo>
                  <a:lnTo>
                    <a:pt x="17145" y="7436"/>
                  </a:lnTo>
                  <a:lnTo>
                    <a:pt x="17614" y="7400"/>
                  </a:lnTo>
                  <a:lnTo>
                    <a:pt x="17976" y="7221"/>
                  </a:lnTo>
                  <a:lnTo>
                    <a:pt x="18230" y="7071"/>
                  </a:lnTo>
                  <a:lnTo>
                    <a:pt x="18024" y="6713"/>
                  </a:lnTo>
                  <a:lnTo>
                    <a:pt x="17976" y="6513"/>
                  </a:lnTo>
                  <a:lnTo>
                    <a:pt x="17311" y="6262"/>
                  </a:lnTo>
                  <a:lnTo>
                    <a:pt x="17311" y="6119"/>
                  </a:lnTo>
                  <a:lnTo>
                    <a:pt x="16745" y="5339"/>
                  </a:lnTo>
                  <a:lnTo>
                    <a:pt x="16598" y="5668"/>
                  </a:lnTo>
                  <a:lnTo>
                    <a:pt x="16227" y="5740"/>
                  </a:lnTo>
                  <a:lnTo>
                    <a:pt x="16129" y="5668"/>
                  </a:lnTo>
                  <a:lnTo>
                    <a:pt x="15983" y="5668"/>
                  </a:lnTo>
                  <a:lnTo>
                    <a:pt x="15983" y="5146"/>
                  </a:lnTo>
                  <a:lnTo>
                    <a:pt x="15660" y="5110"/>
                  </a:lnTo>
                  <a:lnTo>
                    <a:pt x="15416" y="4852"/>
                  </a:lnTo>
                  <a:lnTo>
                    <a:pt x="15142" y="4888"/>
                  </a:lnTo>
                  <a:lnTo>
                    <a:pt x="14849" y="4817"/>
                  </a:lnTo>
                  <a:lnTo>
                    <a:pt x="14654" y="4852"/>
                  </a:lnTo>
                  <a:lnTo>
                    <a:pt x="14654" y="5031"/>
                  </a:lnTo>
                  <a:lnTo>
                    <a:pt x="14654" y="5232"/>
                  </a:lnTo>
                  <a:lnTo>
                    <a:pt x="14605" y="5633"/>
                  </a:lnTo>
                  <a:lnTo>
                    <a:pt x="14527" y="5776"/>
                  </a:lnTo>
                  <a:lnTo>
                    <a:pt x="14849" y="6227"/>
                  </a:lnTo>
                  <a:lnTo>
                    <a:pt x="14332" y="6549"/>
                  </a:lnTo>
                  <a:lnTo>
                    <a:pt x="14429" y="7107"/>
                  </a:lnTo>
                  <a:lnTo>
                    <a:pt x="14234" y="7221"/>
                  </a:lnTo>
                  <a:lnTo>
                    <a:pt x="14039" y="7143"/>
                  </a:lnTo>
                  <a:lnTo>
                    <a:pt x="13912" y="6477"/>
                  </a:lnTo>
                  <a:lnTo>
                    <a:pt x="13394" y="6441"/>
                  </a:lnTo>
                  <a:lnTo>
                    <a:pt x="12436" y="6048"/>
                  </a:lnTo>
                  <a:lnTo>
                    <a:pt x="12241" y="6048"/>
                  </a:lnTo>
                  <a:lnTo>
                    <a:pt x="12065" y="5704"/>
                  </a:lnTo>
                  <a:lnTo>
                    <a:pt x="11919" y="5597"/>
                  </a:lnTo>
                  <a:lnTo>
                    <a:pt x="12339" y="4709"/>
                  </a:lnTo>
                  <a:lnTo>
                    <a:pt x="12583" y="4509"/>
                  </a:lnTo>
                  <a:lnTo>
                    <a:pt x="12856" y="4402"/>
                  </a:lnTo>
                  <a:lnTo>
                    <a:pt x="13003" y="4402"/>
                  </a:lnTo>
                  <a:lnTo>
                    <a:pt x="13150" y="4044"/>
                  </a:lnTo>
                  <a:lnTo>
                    <a:pt x="13247" y="3750"/>
                  </a:lnTo>
                  <a:lnTo>
                    <a:pt x="13765" y="3664"/>
                  </a:lnTo>
                  <a:lnTo>
                    <a:pt x="14039" y="3521"/>
                  </a:lnTo>
                  <a:lnTo>
                    <a:pt x="13863" y="3192"/>
                  </a:lnTo>
                  <a:lnTo>
                    <a:pt x="13990" y="2977"/>
                  </a:lnTo>
                  <a:lnTo>
                    <a:pt x="13794" y="2813"/>
                  </a:lnTo>
                  <a:lnTo>
                    <a:pt x="13814" y="2813"/>
                  </a:lnTo>
                  <a:lnTo>
                    <a:pt x="13843" y="2798"/>
                  </a:lnTo>
                  <a:lnTo>
                    <a:pt x="13863" y="2777"/>
                  </a:lnTo>
                  <a:lnTo>
                    <a:pt x="13892" y="2777"/>
                  </a:lnTo>
                  <a:lnTo>
                    <a:pt x="13912" y="2777"/>
                  </a:lnTo>
                  <a:lnTo>
                    <a:pt x="13990" y="2777"/>
                  </a:lnTo>
                  <a:lnTo>
                    <a:pt x="14068" y="2777"/>
                  </a:lnTo>
                  <a:lnTo>
                    <a:pt x="14087" y="2763"/>
                  </a:lnTo>
                  <a:lnTo>
                    <a:pt x="14087" y="2741"/>
                  </a:lnTo>
                  <a:lnTo>
                    <a:pt x="14039" y="2691"/>
                  </a:lnTo>
                  <a:lnTo>
                    <a:pt x="14039" y="2670"/>
                  </a:lnTo>
                  <a:lnTo>
                    <a:pt x="14068" y="2670"/>
                  </a:lnTo>
                  <a:lnTo>
                    <a:pt x="14117" y="2691"/>
                  </a:lnTo>
                  <a:lnTo>
                    <a:pt x="14185" y="2705"/>
                  </a:lnTo>
                  <a:lnTo>
                    <a:pt x="14214" y="2727"/>
                  </a:lnTo>
                  <a:lnTo>
                    <a:pt x="14234" y="2741"/>
                  </a:lnTo>
                  <a:lnTo>
                    <a:pt x="14283" y="2763"/>
                  </a:lnTo>
                  <a:lnTo>
                    <a:pt x="14332" y="2777"/>
                  </a:lnTo>
                  <a:lnTo>
                    <a:pt x="14380" y="2813"/>
                  </a:lnTo>
                  <a:lnTo>
                    <a:pt x="14429" y="2834"/>
                  </a:lnTo>
                  <a:lnTo>
                    <a:pt x="14507" y="2849"/>
                  </a:lnTo>
                  <a:lnTo>
                    <a:pt x="14556" y="2870"/>
                  </a:lnTo>
                  <a:lnTo>
                    <a:pt x="14605" y="2884"/>
                  </a:lnTo>
                  <a:lnTo>
                    <a:pt x="14654" y="2906"/>
                  </a:lnTo>
                  <a:lnTo>
                    <a:pt x="14703" y="2906"/>
                  </a:lnTo>
                  <a:lnTo>
                    <a:pt x="14752" y="2942"/>
                  </a:lnTo>
                  <a:lnTo>
                    <a:pt x="14801" y="2956"/>
                  </a:lnTo>
                  <a:lnTo>
                    <a:pt x="14879" y="2999"/>
                  </a:lnTo>
                  <a:lnTo>
                    <a:pt x="14928" y="3035"/>
                  </a:lnTo>
                  <a:lnTo>
                    <a:pt x="14996" y="3085"/>
                  </a:lnTo>
                  <a:lnTo>
                    <a:pt x="15074" y="3156"/>
                  </a:lnTo>
                  <a:lnTo>
                    <a:pt x="15094" y="3214"/>
                  </a:lnTo>
                  <a:lnTo>
                    <a:pt x="15025" y="3264"/>
                  </a:lnTo>
                  <a:lnTo>
                    <a:pt x="14947" y="3335"/>
                  </a:lnTo>
                  <a:lnTo>
                    <a:pt x="14928" y="3414"/>
                  </a:lnTo>
                  <a:lnTo>
                    <a:pt x="14947" y="3428"/>
                  </a:lnTo>
                  <a:lnTo>
                    <a:pt x="15025" y="3450"/>
                  </a:lnTo>
                  <a:lnTo>
                    <a:pt x="15074" y="3485"/>
                  </a:lnTo>
                  <a:lnTo>
                    <a:pt x="15094" y="3500"/>
                  </a:lnTo>
                  <a:lnTo>
                    <a:pt x="15074" y="3536"/>
                  </a:lnTo>
                  <a:lnTo>
                    <a:pt x="14996" y="3571"/>
                  </a:lnTo>
                  <a:lnTo>
                    <a:pt x="14928" y="3607"/>
                  </a:lnTo>
                  <a:lnTo>
                    <a:pt x="14898" y="3643"/>
                  </a:lnTo>
                  <a:lnTo>
                    <a:pt x="14849" y="3643"/>
                  </a:lnTo>
                  <a:lnTo>
                    <a:pt x="14830" y="3643"/>
                  </a:lnTo>
                  <a:lnTo>
                    <a:pt x="14801" y="3643"/>
                  </a:lnTo>
                  <a:lnTo>
                    <a:pt x="14781" y="3643"/>
                  </a:lnTo>
                  <a:lnTo>
                    <a:pt x="14732" y="3664"/>
                  </a:lnTo>
                  <a:lnTo>
                    <a:pt x="14654" y="3679"/>
                  </a:lnTo>
                  <a:lnTo>
                    <a:pt x="14605" y="3715"/>
                  </a:lnTo>
                  <a:lnTo>
                    <a:pt x="14576" y="3736"/>
                  </a:lnTo>
                  <a:lnTo>
                    <a:pt x="14576" y="3750"/>
                  </a:lnTo>
                  <a:lnTo>
                    <a:pt x="14605" y="3772"/>
                  </a:lnTo>
                  <a:lnTo>
                    <a:pt x="14634" y="3786"/>
                  </a:lnTo>
                  <a:lnTo>
                    <a:pt x="14654" y="3808"/>
                  </a:lnTo>
                  <a:lnTo>
                    <a:pt x="14683" y="3829"/>
                  </a:lnTo>
                  <a:lnTo>
                    <a:pt x="14732" y="3843"/>
                  </a:lnTo>
                  <a:lnTo>
                    <a:pt x="14781" y="3865"/>
                  </a:lnTo>
                  <a:lnTo>
                    <a:pt x="14830" y="3865"/>
                  </a:lnTo>
                  <a:lnTo>
                    <a:pt x="14879" y="3843"/>
                  </a:lnTo>
                  <a:lnTo>
                    <a:pt x="14928" y="3808"/>
                  </a:lnTo>
                  <a:lnTo>
                    <a:pt x="14947" y="3786"/>
                  </a:lnTo>
                  <a:lnTo>
                    <a:pt x="14996" y="3772"/>
                  </a:lnTo>
                  <a:lnTo>
                    <a:pt x="15045" y="3772"/>
                  </a:lnTo>
                  <a:lnTo>
                    <a:pt x="15123" y="3750"/>
                  </a:lnTo>
                  <a:lnTo>
                    <a:pt x="15201" y="3715"/>
                  </a:lnTo>
                  <a:lnTo>
                    <a:pt x="15250" y="3715"/>
                  </a:lnTo>
                  <a:lnTo>
                    <a:pt x="15269" y="3715"/>
                  </a:lnTo>
                  <a:lnTo>
                    <a:pt x="15299" y="3736"/>
                  </a:lnTo>
                  <a:lnTo>
                    <a:pt x="15318" y="3750"/>
                  </a:lnTo>
                  <a:lnTo>
                    <a:pt x="15348" y="3750"/>
                  </a:lnTo>
                  <a:lnTo>
                    <a:pt x="15367" y="3772"/>
                  </a:lnTo>
                  <a:lnTo>
                    <a:pt x="15396" y="3786"/>
                  </a:lnTo>
                  <a:lnTo>
                    <a:pt x="15416" y="3786"/>
                  </a:lnTo>
                  <a:lnTo>
                    <a:pt x="15465" y="3808"/>
                  </a:lnTo>
                  <a:lnTo>
                    <a:pt x="15514" y="3808"/>
                  </a:lnTo>
                  <a:lnTo>
                    <a:pt x="15563" y="3829"/>
                  </a:lnTo>
                  <a:lnTo>
                    <a:pt x="15660" y="3829"/>
                  </a:lnTo>
                  <a:lnTo>
                    <a:pt x="15690" y="3865"/>
                  </a:lnTo>
                  <a:lnTo>
                    <a:pt x="15690" y="3879"/>
                  </a:lnTo>
                  <a:lnTo>
                    <a:pt x="15709" y="3915"/>
                  </a:lnTo>
                  <a:lnTo>
                    <a:pt x="15738" y="3915"/>
                  </a:lnTo>
                  <a:lnTo>
                    <a:pt x="15787" y="3936"/>
                  </a:lnTo>
                  <a:lnTo>
                    <a:pt x="15817" y="3936"/>
                  </a:lnTo>
                  <a:lnTo>
                    <a:pt x="15836" y="3936"/>
                  </a:lnTo>
                  <a:lnTo>
                    <a:pt x="15865" y="3915"/>
                  </a:lnTo>
                  <a:lnTo>
                    <a:pt x="15914" y="3915"/>
                  </a:lnTo>
                  <a:lnTo>
                    <a:pt x="15934" y="3915"/>
                  </a:lnTo>
                  <a:lnTo>
                    <a:pt x="15963" y="3915"/>
                  </a:lnTo>
                  <a:lnTo>
                    <a:pt x="16012" y="3915"/>
                  </a:lnTo>
                  <a:lnTo>
                    <a:pt x="16031" y="3915"/>
                  </a:lnTo>
                  <a:lnTo>
                    <a:pt x="16061" y="3936"/>
                  </a:lnTo>
                  <a:lnTo>
                    <a:pt x="16110" y="3936"/>
                  </a:lnTo>
                  <a:lnTo>
                    <a:pt x="16129" y="3936"/>
                  </a:lnTo>
                  <a:lnTo>
                    <a:pt x="16158" y="3915"/>
                  </a:lnTo>
                  <a:lnTo>
                    <a:pt x="16207" y="3915"/>
                  </a:lnTo>
                  <a:lnTo>
                    <a:pt x="16256" y="3915"/>
                  </a:lnTo>
                  <a:lnTo>
                    <a:pt x="16305" y="3901"/>
                  </a:lnTo>
                  <a:lnTo>
                    <a:pt x="16325" y="3901"/>
                  </a:lnTo>
                  <a:lnTo>
                    <a:pt x="16354" y="3901"/>
                  </a:lnTo>
                  <a:lnTo>
                    <a:pt x="16403" y="3901"/>
                  </a:lnTo>
                  <a:lnTo>
                    <a:pt x="16432" y="3901"/>
                  </a:lnTo>
                  <a:lnTo>
                    <a:pt x="16452" y="3901"/>
                  </a:lnTo>
                  <a:lnTo>
                    <a:pt x="16481" y="3901"/>
                  </a:lnTo>
                  <a:lnTo>
                    <a:pt x="16530" y="3901"/>
                  </a:lnTo>
                  <a:lnTo>
                    <a:pt x="16579" y="3901"/>
                  </a:lnTo>
                  <a:lnTo>
                    <a:pt x="16598" y="3879"/>
                  </a:lnTo>
                  <a:lnTo>
                    <a:pt x="16579" y="3865"/>
                  </a:lnTo>
                  <a:lnTo>
                    <a:pt x="16579" y="3843"/>
                  </a:lnTo>
                  <a:lnTo>
                    <a:pt x="16530" y="3829"/>
                  </a:lnTo>
                  <a:lnTo>
                    <a:pt x="16481" y="3808"/>
                  </a:lnTo>
                  <a:lnTo>
                    <a:pt x="16403" y="3786"/>
                  </a:lnTo>
                  <a:lnTo>
                    <a:pt x="16383" y="3786"/>
                  </a:lnTo>
                  <a:lnTo>
                    <a:pt x="16354" y="3772"/>
                  </a:lnTo>
                  <a:lnTo>
                    <a:pt x="16325" y="3750"/>
                  </a:lnTo>
                  <a:lnTo>
                    <a:pt x="16305" y="3750"/>
                  </a:lnTo>
                  <a:lnTo>
                    <a:pt x="16276" y="3750"/>
                  </a:lnTo>
                  <a:lnTo>
                    <a:pt x="16256" y="3750"/>
                  </a:lnTo>
                  <a:lnTo>
                    <a:pt x="16227" y="3750"/>
                  </a:lnTo>
                  <a:lnTo>
                    <a:pt x="16178" y="3736"/>
                  </a:lnTo>
                  <a:lnTo>
                    <a:pt x="16129" y="3715"/>
                  </a:lnTo>
                  <a:lnTo>
                    <a:pt x="16031" y="3700"/>
                  </a:lnTo>
                  <a:lnTo>
                    <a:pt x="15983" y="3679"/>
                  </a:lnTo>
                  <a:lnTo>
                    <a:pt x="15963" y="3664"/>
                  </a:lnTo>
                  <a:lnTo>
                    <a:pt x="15963" y="3643"/>
                  </a:lnTo>
                  <a:lnTo>
                    <a:pt x="15983" y="3643"/>
                  </a:lnTo>
                  <a:lnTo>
                    <a:pt x="16012" y="3643"/>
                  </a:lnTo>
                  <a:lnTo>
                    <a:pt x="16061" y="3643"/>
                  </a:lnTo>
                  <a:lnTo>
                    <a:pt x="16110" y="3664"/>
                  </a:lnTo>
                  <a:lnTo>
                    <a:pt x="16129" y="3664"/>
                  </a:lnTo>
                  <a:lnTo>
                    <a:pt x="16178" y="3679"/>
                  </a:lnTo>
                  <a:lnTo>
                    <a:pt x="16207" y="3679"/>
                  </a:lnTo>
                  <a:lnTo>
                    <a:pt x="16256" y="3679"/>
                  </a:lnTo>
                  <a:lnTo>
                    <a:pt x="16276" y="3715"/>
                  </a:lnTo>
                  <a:lnTo>
                    <a:pt x="16325" y="3715"/>
                  </a:lnTo>
                  <a:lnTo>
                    <a:pt x="16383" y="3700"/>
                  </a:lnTo>
                  <a:lnTo>
                    <a:pt x="16481" y="3679"/>
                  </a:lnTo>
                  <a:lnTo>
                    <a:pt x="16549" y="3679"/>
                  </a:lnTo>
                  <a:lnTo>
                    <a:pt x="16579" y="3715"/>
                  </a:lnTo>
                  <a:lnTo>
                    <a:pt x="16598" y="3715"/>
                  </a:lnTo>
                  <a:lnTo>
                    <a:pt x="16647" y="3736"/>
                  </a:lnTo>
                  <a:lnTo>
                    <a:pt x="16676" y="3750"/>
                  </a:lnTo>
                  <a:lnTo>
                    <a:pt x="16676" y="3736"/>
                  </a:lnTo>
                  <a:lnTo>
                    <a:pt x="16647" y="3715"/>
                  </a:lnTo>
                  <a:lnTo>
                    <a:pt x="16627" y="3679"/>
                  </a:lnTo>
                  <a:lnTo>
                    <a:pt x="16598" y="3679"/>
                  </a:lnTo>
                  <a:lnTo>
                    <a:pt x="16598" y="3643"/>
                  </a:lnTo>
                  <a:lnTo>
                    <a:pt x="16579" y="3629"/>
                  </a:lnTo>
                  <a:lnTo>
                    <a:pt x="16549" y="3593"/>
                  </a:lnTo>
                  <a:lnTo>
                    <a:pt x="16530" y="3536"/>
                  </a:lnTo>
                  <a:lnTo>
                    <a:pt x="16530" y="3521"/>
                  </a:lnTo>
                  <a:lnTo>
                    <a:pt x="16530" y="3500"/>
                  </a:lnTo>
                  <a:lnTo>
                    <a:pt x="16530" y="3485"/>
                  </a:lnTo>
                  <a:lnTo>
                    <a:pt x="16500" y="3450"/>
                  </a:lnTo>
                  <a:lnTo>
                    <a:pt x="16432" y="3428"/>
                  </a:lnTo>
                  <a:lnTo>
                    <a:pt x="16383" y="3428"/>
                  </a:lnTo>
                  <a:lnTo>
                    <a:pt x="16325" y="3414"/>
                  </a:lnTo>
                  <a:lnTo>
                    <a:pt x="16305" y="3371"/>
                  </a:lnTo>
                  <a:lnTo>
                    <a:pt x="16256" y="3357"/>
                  </a:lnTo>
                  <a:lnTo>
                    <a:pt x="16207" y="3357"/>
                  </a:lnTo>
                  <a:lnTo>
                    <a:pt x="16129" y="3335"/>
                  </a:lnTo>
                  <a:lnTo>
                    <a:pt x="16080" y="3335"/>
                  </a:lnTo>
                  <a:lnTo>
                    <a:pt x="16061" y="3335"/>
                  </a:lnTo>
                  <a:lnTo>
                    <a:pt x="16012" y="3321"/>
                  </a:lnTo>
                  <a:lnTo>
                    <a:pt x="15963" y="3299"/>
                  </a:lnTo>
                  <a:lnTo>
                    <a:pt x="15934" y="3285"/>
                  </a:lnTo>
                  <a:lnTo>
                    <a:pt x="15885" y="3285"/>
                  </a:lnTo>
                  <a:lnTo>
                    <a:pt x="15865" y="3249"/>
                  </a:lnTo>
                  <a:lnTo>
                    <a:pt x="15836" y="3228"/>
                  </a:lnTo>
                  <a:lnTo>
                    <a:pt x="15787" y="3192"/>
                  </a:lnTo>
                  <a:lnTo>
                    <a:pt x="15768" y="3156"/>
                  </a:lnTo>
                  <a:lnTo>
                    <a:pt x="15738" y="3142"/>
                  </a:lnTo>
                  <a:lnTo>
                    <a:pt x="15738" y="3106"/>
                  </a:lnTo>
                  <a:lnTo>
                    <a:pt x="15768" y="3085"/>
                  </a:lnTo>
                  <a:lnTo>
                    <a:pt x="15817" y="3085"/>
                  </a:lnTo>
                  <a:lnTo>
                    <a:pt x="15865" y="3085"/>
                  </a:lnTo>
                  <a:lnTo>
                    <a:pt x="15934" y="3106"/>
                  </a:lnTo>
                  <a:lnTo>
                    <a:pt x="15983" y="3120"/>
                  </a:lnTo>
                  <a:lnTo>
                    <a:pt x="16012" y="3120"/>
                  </a:lnTo>
                  <a:lnTo>
                    <a:pt x="16061" y="3142"/>
                  </a:lnTo>
                  <a:lnTo>
                    <a:pt x="16110" y="3156"/>
                  </a:lnTo>
                  <a:lnTo>
                    <a:pt x="16158" y="3178"/>
                  </a:lnTo>
                  <a:lnTo>
                    <a:pt x="16207" y="3192"/>
                  </a:lnTo>
                  <a:lnTo>
                    <a:pt x="16256" y="3214"/>
                  </a:lnTo>
                  <a:lnTo>
                    <a:pt x="16305" y="3228"/>
                  </a:lnTo>
                  <a:lnTo>
                    <a:pt x="16325" y="3228"/>
                  </a:lnTo>
                  <a:lnTo>
                    <a:pt x="16383" y="3214"/>
                  </a:lnTo>
                  <a:lnTo>
                    <a:pt x="16403" y="3178"/>
                  </a:lnTo>
                  <a:lnTo>
                    <a:pt x="16403" y="3156"/>
                  </a:lnTo>
                  <a:lnTo>
                    <a:pt x="16383" y="3120"/>
                  </a:lnTo>
                  <a:lnTo>
                    <a:pt x="16325" y="3106"/>
                  </a:lnTo>
                  <a:lnTo>
                    <a:pt x="16276" y="3085"/>
                  </a:lnTo>
                  <a:lnTo>
                    <a:pt x="16276" y="3070"/>
                  </a:lnTo>
                  <a:lnTo>
                    <a:pt x="16276" y="3049"/>
                  </a:lnTo>
                  <a:lnTo>
                    <a:pt x="16305" y="3035"/>
                  </a:lnTo>
                  <a:lnTo>
                    <a:pt x="16325" y="3035"/>
                  </a:lnTo>
                  <a:lnTo>
                    <a:pt x="16354" y="3013"/>
                  </a:lnTo>
                  <a:lnTo>
                    <a:pt x="16383" y="2999"/>
                  </a:lnTo>
                  <a:lnTo>
                    <a:pt x="16383" y="2977"/>
                  </a:lnTo>
                  <a:lnTo>
                    <a:pt x="16354" y="2956"/>
                  </a:lnTo>
                  <a:lnTo>
                    <a:pt x="16325" y="2920"/>
                  </a:lnTo>
                  <a:lnTo>
                    <a:pt x="16305" y="2906"/>
                  </a:lnTo>
                  <a:lnTo>
                    <a:pt x="16256" y="2906"/>
                  </a:lnTo>
                  <a:lnTo>
                    <a:pt x="16256" y="2884"/>
                  </a:lnTo>
                  <a:lnTo>
                    <a:pt x="16305" y="2870"/>
                  </a:lnTo>
                  <a:lnTo>
                    <a:pt x="16354" y="2849"/>
                  </a:lnTo>
                  <a:lnTo>
                    <a:pt x="16383" y="2813"/>
                  </a:lnTo>
                  <a:lnTo>
                    <a:pt x="16354" y="2798"/>
                  </a:lnTo>
                  <a:lnTo>
                    <a:pt x="16305" y="2777"/>
                  </a:lnTo>
                  <a:lnTo>
                    <a:pt x="16227" y="2763"/>
                  </a:lnTo>
                  <a:lnTo>
                    <a:pt x="16158" y="2763"/>
                  </a:lnTo>
                  <a:lnTo>
                    <a:pt x="16110" y="2763"/>
                  </a:lnTo>
                  <a:lnTo>
                    <a:pt x="16061" y="2763"/>
                  </a:lnTo>
                  <a:lnTo>
                    <a:pt x="16012" y="2777"/>
                  </a:lnTo>
                  <a:lnTo>
                    <a:pt x="15983" y="2777"/>
                  </a:lnTo>
                  <a:lnTo>
                    <a:pt x="15963" y="2777"/>
                  </a:lnTo>
                  <a:lnTo>
                    <a:pt x="15934" y="2763"/>
                  </a:lnTo>
                  <a:lnTo>
                    <a:pt x="15963" y="2741"/>
                  </a:lnTo>
                  <a:lnTo>
                    <a:pt x="15934" y="2741"/>
                  </a:lnTo>
                  <a:lnTo>
                    <a:pt x="15914" y="2727"/>
                  </a:lnTo>
                  <a:lnTo>
                    <a:pt x="15885" y="2727"/>
                  </a:lnTo>
                  <a:lnTo>
                    <a:pt x="15836" y="2727"/>
                  </a:lnTo>
                  <a:lnTo>
                    <a:pt x="15787" y="2727"/>
                  </a:lnTo>
                  <a:lnTo>
                    <a:pt x="15738" y="2705"/>
                  </a:lnTo>
                  <a:lnTo>
                    <a:pt x="15690" y="2705"/>
                  </a:lnTo>
                  <a:lnTo>
                    <a:pt x="15660" y="2705"/>
                  </a:lnTo>
                  <a:lnTo>
                    <a:pt x="15611" y="2691"/>
                  </a:lnTo>
                  <a:lnTo>
                    <a:pt x="15611" y="2705"/>
                  </a:lnTo>
                  <a:lnTo>
                    <a:pt x="15641" y="2727"/>
                  </a:lnTo>
                  <a:lnTo>
                    <a:pt x="15660" y="2763"/>
                  </a:lnTo>
                  <a:lnTo>
                    <a:pt x="15641" y="2763"/>
                  </a:lnTo>
                  <a:lnTo>
                    <a:pt x="15592" y="2763"/>
                  </a:lnTo>
                  <a:lnTo>
                    <a:pt x="15543" y="2727"/>
                  </a:lnTo>
                  <a:lnTo>
                    <a:pt x="15465" y="2691"/>
                  </a:lnTo>
                  <a:lnTo>
                    <a:pt x="15416" y="2670"/>
                  </a:lnTo>
                  <a:lnTo>
                    <a:pt x="15396" y="2670"/>
                  </a:lnTo>
                  <a:lnTo>
                    <a:pt x="15318" y="2691"/>
                  </a:lnTo>
                  <a:lnTo>
                    <a:pt x="15269" y="2670"/>
                  </a:lnTo>
                  <a:lnTo>
                    <a:pt x="15221" y="2655"/>
                  </a:lnTo>
                  <a:lnTo>
                    <a:pt x="15221" y="2619"/>
                  </a:lnTo>
                  <a:lnTo>
                    <a:pt x="15250" y="2598"/>
                  </a:lnTo>
                  <a:lnTo>
                    <a:pt x="15250" y="2584"/>
                  </a:lnTo>
                  <a:lnTo>
                    <a:pt x="15250" y="2562"/>
                  </a:lnTo>
                  <a:lnTo>
                    <a:pt x="15269" y="2548"/>
                  </a:lnTo>
                  <a:lnTo>
                    <a:pt x="15299" y="2548"/>
                  </a:lnTo>
                  <a:lnTo>
                    <a:pt x="15318" y="2548"/>
                  </a:lnTo>
                  <a:lnTo>
                    <a:pt x="15318" y="2526"/>
                  </a:lnTo>
                  <a:lnTo>
                    <a:pt x="15250" y="2505"/>
                  </a:lnTo>
                  <a:lnTo>
                    <a:pt x="15201" y="2505"/>
                  </a:lnTo>
                  <a:lnTo>
                    <a:pt x="15172" y="2469"/>
                  </a:lnTo>
                  <a:lnTo>
                    <a:pt x="15201" y="2455"/>
                  </a:lnTo>
                  <a:lnTo>
                    <a:pt x="15250" y="2455"/>
                  </a:lnTo>
                  <a:lnTo>
                    <a:pt x="15221" y="2455"/>
                  </a:lnTo>
                  <a:lnTo>
                    <a:pt x="15201" y="2433"/>
                  </a:lnTo>
                  <a:lnTo>
                    <a:pt x="15172" y="2398"/>
                  </a:lnTo>
                  <a:lnTo>
                    <a:pt x="15123" y="2383"/>
                  </a:lnTo>
                  <a:lnTo>
                    <a:pt x="15094" y="2383"/>
                  </a:lnTo>
                  <a:lnTo>
                    <a:pt x="15045" y="2383"/>
                  </a:lnTo>
                  <a:lnTo>
                    <a:pt x="15025" y="2383"/>
                  </a:lnTo>
                  <a:lnTo>
                    <a:pt x="15045" y="2362"/>
                  </a:lnTo>
                  <a:lnTo>
                    <a:pt x="15045" y="2348"/>
                  </a:lnTo>
                  <a:lnTo>
                    <a:pt x="15025" y="2326"/>
                  </a:lnTo>
                  <a:lnTo>
                    <a:pt x="14976" y="2326"/>
                  </a:lnTo>
                  <a:lnTo>
                    <a:pt x="14928" y="2326"/>
                  </a:lnTo>
                  <a:lnTo>
                    <a:pt x="14849" y="2326"/>
                  </a:lnTo>
                  <a:lnTo>
                    <a:pt x="14801" y="2326"/>
                  </a:lnTo>
                  <a:lnTo>
                    <a:pt x="14752" y="2326"/>
                  </a:lnTo>
                  <a:lnTo>
                    <a:pt x="14683" y="2312"/>
                  </a:lnTo>
                  <a:lnTo>
                    <a:pt x="14654" y="2312"/>
                  </a:lnTo>
                  <a:lnTo>
                    <a:pt x="14654" y="2290"/>
                  </a:lnTo>
                  <a:lnTo>
                    <a:pt x="14634" y="2276"/>
                  </a:lnTo>
                  <a:lnTo>
                    <a:pt x="14576" y="2254"/>
                  </a:lnTo>
                  <a:lnTo>
                    <a:pt x="14507" y="2254"/>
                  </a:lnTo>
                  <a:lnTo>
                    <a:pt x="14459" y="2276"/>
                  </a:lnTo>
                  <a:lnTo>
                    <a:pt x="14410" y="2312"/>
                  </a:lnTo>
                  <a:lnTo>
                    <a:pt x="14380" y="2326"/>
                  </a:lnTo>
                  <a:lnTo>
                    <a:pt x="14332" y="2326"/>
                  </a:lnTo>
                  <a:lnTo>
                    <a:pt x="14283" y="2290"/>
                  </a:lnTo>
                  <a:lnTo>
                    <a:pt x="14263" y="2276"/>
                  </a:lnTo>
                  <a:lnTo>
                    <a:pt x="14234" y="2240"/>
                  </a:lnTo>
                  <a:lnTo>
                    <a:pt x="14214" y="2219"/>
                  </a:lnTo>
                  <a:lnTo>
                    <a:pt x="14166" y="2183"/>
                  </a:lnTo>
                  <a:lnTo>
                    <a:pt x="14087" y="2147"/>
                  </a:lnTo>
                  <a:lnTo>
                    <a:pt x="14019" y="2133"/>
                  </a:lnTo>
                  <a:lnTo>
                    <a:pt x="13960" y="2133"/>
                  </a:lnTo>
                  <a:lnTo>
                    <a:pt x="13941" y="2147"/>
                  </a:lnTo>
                  <a:lnTo>
                    <a:pt x="13863" y="2169"/>
                  </a:lnTo>
                  <a:lnTo>
                    <a:pt x="13814" y="2183"/>
                  </a:lnTo>
                  <a:lnTo>
                    <a:pt x="13814" y="2204"/>
                  </a:lnTo>
                  <a:lnTo>
                    <a:pt x="13814" y="2240"/>
                  </a:lnTo>
                  <a:lnTo>
                    <a:pt x="13765" y="2254"/>
                  </a:lnTo>
                  <a:lnTo>
                    <a:pt x="13716" y="2290"/>
                  </a:lnTo>
                  <a:lnTo>
                    <a:pt x="13648" y="2290"/>
                  </a:lnTo>
                  <a:lnTo>
                    <a:pt x="13618" y="2290"/>
                  </a:lnTo>
                  <a:lnTo>
                    <a:pt x="13599" y="2254"/>
                  </a:lnTo>
                  <a:lnTo>
                    <a:pt x="13599" y="2219"/>
                  </a:lnTo>
                  <a:lnTo>
                    <a:pt x="13570" y="2183"/>
                  </a:lnTo>
                  <a:lnTo>
                    <a:pt x="13570" y="2169"/>
                  </a:lnTo>
                  <a:lnTo>
                    <a:pt x="13550" y="2133"/>
                  </a:lnTo>
                  <a:lnTo>
                    <a:pt x="13521" y="2090"/>
                  </a:lnTo>
                  <a:lnTo>
                    <a:pt x="13501" y="2076"/>
                  </a:lnTo>
                  <a:lnTo>
                    <a:pt x="13423" y="2040"/>
                  </a:lnTo>
                  <a:lnTo>
                    <a:pt x="13345" y="2040"/>
                  </a:lnTo>
                  <a:lnTo>
                    <a:pt x="13277" y="2054"/>
                  </a:lnTo>
                  <a:lnTo>
                    <a:pt x="13228" y="2090"/>
                  </a:lnTo>
                  <a:lnTo>
                    <a:pt x="13198" y="2169"/>
                  </a:lnTo>
                  <a:lnTo>
                    <a:pt x="13179" y="2240"/>
                  </a:lnTo>
                  <a:lnTo>
                    <a:pt x="13179" y="2326"/>
                  </a:lnTo>
                  <a:lnTo>
                    <a:pt x="13228" y="2455"/>
                  </a:lnTo>
                  <a:lnTo>
                    <a:pt x="13277" y="2548"/>
                  </a:lnTo>
                  <a:lnTo>
                    <a:pt x="13247" y="2526"/>
                  </a:lnTo>
                  <a:lnTo>
                    <a:pt x="13228" y="2505"/>
                  </a:lnTo>
                  <a:lnTo>
                    <a:pt x="13179" y="2469"/>
                  </a:lnTo>
                  <a:lnTo>
                    <a:pt x="13130" y="2419"/>
                  </a:lnTo>
                  <a:lnTo>
                    <a:pt x="13101" y="2362"/>
                  </a:lnTo>
                  <a:lnTo>
                    <a:pt x="13081" y="2312"/>
                  </a:lnTo>
                  <a:lnTo>
                    <a:pt x="13081" y="2219"/>
                  </a:lnTo>
                  <a:lnTo>
                    <a:pt x="13130" y="2133"/>
                  </a:lnTo>
                  <a:lnTo>
                    <a:pt x="13130" y="2076"/>
                  </a:lnTo>
                  <a:lnTo>
                    <a:pt x="13101" y="2054"/>
                  </a:lnTo>
                  <a:lnTo>
                    <a:pt x="13052" y="2054"/>
                  </a:lnTo>
                  <a:lnTo>
                    <a:pt x="13003" y="2054"/>
                  </a:lnTo>
                  <a:lnTo>
                    <a:pt x="12935" y="2076"/>
                  </a:lnTo>
                  <a:lnTo>
                    <a:pt x="12856" y="2133"/>
                  </a:lnTo>
                  <a:lnTo>
                    <a:pt x="12808" y="2219"/>
                  </a:lnTo>
                  <a:lnTo>
                    <a:pt x="12778" y="2326"/>
                  </a:lnTo>
                  <a:lnTo>
                    <a:pt x="12778" y="2398"/>
                  </a:lnTo>
                  <a:lnTo>
                    <a:pt x="12778" y="2433"/>
                  </a:lnTo>
                  <a:lnTo>
                    <a:pt x="12778" y="2469"/>
                  </a:lnTo>
                  <a:lnTo>
                    <a:pt x="12778" y="2548"/>
                  </a:lnTo>
                  <a:lnTo>
                    <a:pt x="12778" y="2584"/>
                  </a:lnTo>
                  <a:lnTo>
                    <a:pt x="12808" y="2598"/>
                  </a:lnTo>
                  <a:lnTo>
                    <a:pt x="12856" y="2619"/>
                  </a:lnTo>
                  <a:lnTo>
                    <a:pt x="12886" y="2619"/>
                  </a:lnTo>
                  <a:lnTo>
                    <a:pt x="12905" y="2619"/>
                  </a:lnTo>
                  <a:lnTo>
                    <a:pt x="12983" y="2634"/>
                  </a:lnTo>
                  <a:lnTo>
                    <a:pt x="13032" y="2655"/>
                  </a:lnTo>
                  <a:lnTo>
                    <a:pt x="13081" y="2655"/>
                  </a:lnTo>
                  <a:lnTo>
                    <a:pt x="13101" y="2670"/>
                  </a:lnTo>
                  <a:lnTo>
                    <a:pt x="13081" y="2691"/>
                  </a:lnTo>
                  <a:lnTo>
                    <a:pt x="13032" y="2691"/>
                  </a:lnTo>
                  <a:lnTo>
                    <a:pt x="13003" y="2691"/>
                  </a:lnTo>
                  <a:lnTo>
                    <a:pt x="12954" y="2691"/>
                  </a:lnTo>
                  <a:lnTo>
                    <a:pt x="12905" y="2705"/>
                  </a:lnTo>
                  <a:lnTo>
                    <a:pt x="12856" y="2727"/>
                  </a:lnTo>
                  <a:lnTo>
                    <a:pt x="12856" y="2741"/>
                  </a:lnTo>
                  <a:lnTo>
                    <a:pt x="12886" y="2763"/>
                  </a:lnTo>
                  <a:lnTo>
                    <a:pt x="12905" y="2763"/>
                  </a:lnTo>
                  <a:lnTo>
                    <a:pt x="12954" y="2777"/>
                  </a:lnTo>
                  <a:lnTo>
                    <a:pt x="13003" y="2798"/>
                  </a:lnTo>
                  <a:lnTo>
                    <a:pt x="13032" y="2813"/>
                  </a:lnTo>
                  <a:lnTo>
                    <a:pt x="13081" y="2834"/>
                  </a:lnTo>
                  <a:lnTo>
                    <a:pt x="13101" y="2834"/>
                  </a:lnTo>
                  <a:lnTo>
                    <a:pt x="13150" y="2834"/>
                  </a:lnTo>
                  <a:lnTo>
                    <a:pt x="13198" y="2813"/>
                  </a:lnTo>
                  <a:lnTo>
                    <a:pt x="13247" y="2798"/>
                  </a:lnTo>
                  <a:lnTo>
                    <a:pt x="13277" y="2813"/>
                  </a:lnTo>
                  <a:lnTo>
                    <a:pt x="13296" y="2834"/>
                  </a:lnTo>
                  <a:lnTo>
                    <a:pt x="13394" y="2849"/>
                  </a:lnTo>
                  <a:lnTo>
                    <a:pt x="13423" y="2849"/>
                  </a:lnTo>
                  <a:lnTo>
                    <a:pt x="13345" y="3120"/>
                  </a:lnTo>
                  <a:lnTo>
                    <a:pt x="13052" y="3450"/>
                  </a:lnTo>
                  <a:lnTo>
                    <a:pt x="12954" y="3049"/>
                  </a:lnTo>
                  <a:lnTo>
                    <a:pt x="12778" y="2884"/>
                  </a:lnTo>
                  <a:lnTo>
                    <a:pt x="12583" y="3085"/>
                  </a:lnTo>
                  <a:lnTo>
                    <a:pt x="12485" y="2884"/>
                  </a:lnTo>
                  <a:lnTo>
                    <a:pt x="12290" y="2634"/>
                  </a:lnTo>
                  <a:lnTo>
                    <a:pt x="12192" y="2312"/>
                  </a:lnTo>
                  <a:lnTo>
                    <a:pt x="11870" y="1932"/>
                  </a:lnTo>
                  <a:lnTo>
                    <a:pt x="11626" y="2455"/>
                  </a:lnTo>
                  <a:lnTo>
                    <a:pt x="11626" y="2634"/>
                  </a:lnTo>
                  <a:lnTo>
                    <a:pt x="11967" y="2849"/>
                  </a:lnTo>
                  <a:lnTo>
                    <a:pt x="12016" y="3085"/>
                  </a:lnTo>
                  <a:lnTo>
                    <a:pt x="11772" y="3264"/>
                  </a:lnTo>
                  <a:lnTo>
                    <a:pt x="11626" y="3192"/>
                  </a:lnTo>
                  <a:lnTo>
                    <a:pt x="11577" y="3192"/>
                  </a:lnTo>
                  <a:lnTo>
                    <a:pt x="11577" y="3178"/>
                  </a:lnTo>
                  <a:lnTo>
                    <a:pt x="11596" y="3142"/>
                  </a:lnTo>
                  <a:lnTo>
                    <a:pt x="11577" y="3106"/>
                  </a:lnTo>
                  <a:lnTo>
                    <a:pt x="11577" y="3070"/>
                  </a:lnTo>
                  <a:lnTo>
                    <a:pt x="11547" y="3035"/>
                  </a:lnTo>
                  <a:lnTo>
                    <a:pt x="11577" y="3035"/>
                  </a:lnTo>
                  <a:lnTo>
                    <a:pt x="11596" y="3035"/>
                  </a:lnTo>
                  <a:lnTo>
                    <a:pt x="11626" y="3035"/>
                  </a:lnTo>
                  <a:lnTo>
                    <a:pt x="11645" y="3035"/>
                  </a:lnTo>
                  <a:lnTo>
                    <a:pt x="11674" y="3035"/>
                  </a:lnTo>
                  <a:lnTo>
                    <a:pt x="11704" y="2999"/>
                  </a:lnTo>
                  <a:lnTo>
                    <a:pt x="11723" y="2956"/>
                  </a:lnTo>
                  <a:lnTo>
                    <a:pt x="11704" y="2920"/>
                  </a:lnTo>
                  <a:lnTo>
                    <a:pt x="11645" y="2906"/>
                  </a:lnTo>
                  <a:lnTo>
                    <a:pt x="11626" y="2884"/>
                  </a:lnTo>
                  <a:lnTo>
                    <a:pt x="11577" y="2884"/>
                  </a:lnTo>
                  <a:lnTo>
                    <a:pt x="11528" y="2849"/>
                  </a:lnTo>
                  <a:lnTo>
                    <a:pt x="11479" y="2834"/>
                  </a:lnTo>
                  <a:lnTo>
                    <a:pt x="11430" y="2798"/>
                  </a:lnTo>
                  <a:lnTo>
                    <a:pt x="11401" y="2777"/>
                  </a:lnTo>
                  <a:lnTo>
                    <a:pt x="11381" y="2741"/>
                  </a:lnTo>
                  <a:lnTo>
                    <a:pt x="11352" y="2705"/>
                  </a:lnTo>
                  <a:lnTo>
                    <a:pt x="11352" y="2670"/>
                  </a:lnTo>
                  <a:lnTo>
                    <a:pt x="11352" y="2655"/>
                  </a:lnTo>
                  <a:lnTo>
                    <a:pt x="11381" y="2634"/>
                  </a:lnTo>
                  <a:lnTo>
                    <a:pt x="11381" y="2598"/>
                  </a:lnTo>
                  <a:lnTo>
                    <a:pt x="11352" y="2548"/>
                  </a:lnTo>
                  <a:lnTo>
                    <a:pt x="11352" y="2505"/>
                  </a:lnTo>
                  <a:lnTo>
                    <a:pt x="11332" y="2455"/>
                  </a:lnTo>
                  <a:lnTo>
                    <a:pt x="11332" y="2419"/>
                  </a:lnTo>
                  <a:lnTo>
                    <a:pt x="11303" y="2383"/>
                  </a:lnTo>
                  <a:lnTo>
                    <a:pt x="11303" y="2348"/>
                  </a:lnTo>
                  <a:lnTo>
                    <a:pt x="11332" y="2326"/>
                  </a:lnTo>
                  <a:lnTo>
                    <a:pt x="11352" y="2312"/>
                  </a:lnTo>
                  <a:lnTo>
                    <a:pt x="11381" y="2312"/>
                  </a:lnTo>
                  <a:lnTo>
                    <a:pt x="11401" y="2276"/>
                  </a:lnTo>
                  <a:lnTo>
                    <a:pt x="11450" y="2219"/>
                  </a:lnTo>
                  <a:lnTo>
                    <a:pt x="11450" y="2204"/>
                  </a:lnTo>
                  <a:lnTo>
                    <a:pt x="11450" y="2183"/>
                  </a:lnTo>
                  <a:lnTo>
                    <a:pt x="11430" y="2169"/>
                  </a:lnTo>
                  <a:lnTo>
                    <a:pt x="11381" y="2147"/>
                  </a:lnTo>
                  <a:lnTo>
                    <a:pt x="11352" y="2147"/>
                  </a:lnTo>
                  <a:lnTo>
                    <a:pt x="11303" y="2147"/>
                  </a:lnTo>
                  <a:lnTo>
                    <a:pt x="11254" y="2147"/>
                  </a:lnTo>
                  <a:lnTo>
                    <a:pt x="11205" y="2147"/>
                  </a:lnTo>
                  <a:lnTo>
                    <a:pt x="11157" y="2169"/>
                  </a:lnTo>
                  <a:lnTo>
                    <a:pt x="11186" y="2183"/>
                  </a:lnTo>
                  <a:lnTo>
                    <a:pt x="11205" y="2204"/>
                  </a:lnTo>
                  <a:lnTo>
                    <a:pt x="11235" y="2219"/>
                  </a:lnTo>
                  <a:lnTo>
                    <a:pt x="11254" y="2240"/>
                  </a:lnTo>
                  <a:lnTo>
                    <a:pt x="11235" y="2240"/>
                  </a:lnTo>
                  <a:lnTo>
                    <a:pt x="11205" y="2254"/>
                  </a:lnTo>
                  <a:lnTo>
                    <a:pt x="11186" y="2240"/>
                  </a:lnTo>
                  <a:lnTo>
                    <a:pt x="11157" y="2219"/>
                  </a:lnTo>
                  <a:lnTo>
                    <a:pt x="11108" y="2219"/>
                  </a:lnTo>
                  <a:lnTo>
                    <a:pt x="11078" y="2240"/>
                  </a:lnTo>
                  <a:lnTo>
                    <a:pt x="11059" y="2254"/>
                  </a:lnTo>
                  <a:lnTo>
                    <a:pt x="11059" y="2290"/>
                  </a:lnTo>
                  <a:lnTo>
                    <a:pt x="11059" y="2312"/>
                  </a:lnTo>
                  <a:lnTo>
                    <a:pt x="11078" y="2348"/>
                  </a:lnTo>
                  <a:lnTo>
                    <a:pt x="11108" y="2362"/>
                  </a:lnTo>
                  <a:lnTo>
                    <a:pt x="11078" y="2398"/>
                  </a:lnTo>
                  <a:lnTo>
                    <a:pt x="11059" y="2433"/>
                  </a:lnTo>
                  <a:lnTo>
                    <a:pt x="11059" y="2491"/>
                  </a:lnTo>
                  <a:lnTo>
                    <a:pt x="11030" y="2526"/>
                  </a:lnTo>
                  <a:lnTo>
                    <a:pt x="11010" y="2505"/>
                  </a:lnTo>
                  <a:lnTo>
                    <a:pt x="10981" y="2455"/>
                  </a:lnTo>
                  <a:lnTo>
                    <a:pt x="10981" y="2398"/>
                  </a:lnTo>
                  <a:lnTo>
                    <a:pt x="10981" y="2348"/>
                  </a:lnTo>
                  <a:lnTo>
                    <a:pt x="10932" y="2312"/>
                  </a:lnTo>
                  <a:lnTo>
                    <a:pt x="10912" y="2290"/>
                  </a:lnTo>
                  <a:lnTo>
                    <a:pt x="10864" y="2254"/>
                  </a:lnTo>
                  <a:lnTo>
                    <a:pt x="10834" y="2254"/>
                  </a:lnTo>
                  <a:lnTo>
                    <a:pt x="10834" y="2276"/>
                  </a:lnTo>
                  <a:lnTo>
                    <a:pt x="10864" y="2312"/>
                  </a:lnTo>
                  <a:lnTo>
                    <a:pt x="10864" y="2348"/>
                  </a:lnTo>
                  <a:lnTo>
                    <a:pt x="10834" y="2348"/>
                  </a:lnTo>
                  <a:lnTo>
                    <a:pt x="10785" y="2348"/>
                  </a:lnTo>
                  <a:lnTo>
                    <a:pt x="10736" y="2326"/>
                  </a:lnTo>
                  <a:lnTo>
                    <a:pt x="10688" y="2290"/>
                  </a:lnTo>
                  <a:lnTo>
                    <a:pt x="10668" y="2254"/>
                  </a:lnTo>
                  <a:lnTo>
                    <a:pt x="10668" y="2240"/>
                  </a:lnTo>
                  <a:lnTo>
                    <a:pt x="10619" y="2240"/>
                  </a:lnTo>
                  <a:lnTo>
                    <a:pt x="10570" y="2254"/>
                  </a:lnTo>
                  <a:lnTo>
                    <a:pt x="10541" y="2254"/>
                  </a:lnTo>
                  <a:lnTo>
                    <a:pt x="10522" y="2240"/>
                  </a:lnTo>
                  <a:lnTo>
                    <a:pt x="10541" y="2219"/>
                  </a:lnTo>
                  <a:lnTo>
                    <a:pt x="10570" y="2169"/>
                  </a:lnTo>
                  <a:lnTo>
                    <a:pt x="10570" y="2147"/>
                  </a:lnTo>
                  <a:lnTo>
                    <a:pt x="10522" y="2133"/>
                  </a:lnTo>
                  <a:lnTo>
                    <a:pt x="10463" y="2147"/>
                  </a:lnTo>
                  <a:lnTo>
                    <a:pt x="10395" y="2147"/>
                  </a:lnTo>
                  <a:lnTo>
                    <a:pt x="10316" y="2169"/>
                  </a:lnTo>
                  <a:lnTo>
                    <a:pt x="10268" y="2169"/>
                  </a:lnTo>
                  <a:lnTo>
                    <a:pt x="10248" y="2183"/>
                  </a:lnTo>
                  <a:lnTo>
                    <a:pt x="10199" y="2183"/>
                  </a:lnTo>
                  <a:lnTo>
                    <a:pt x="10150" y="2204"/>
                  </a:lnTo>
                  <a:lnTo>
                    <a:pt x="10121" y="2219"/>
                  </a:lnTo>
                  <a:lnTo>
                    <a:pt x="10121" y="2254"/>
                  </a:lnTo>
                  <a:lnTo>
                    <a:pt x="10101" y="2290"/>
                  </a:lnTo>
                  <a:lnTo>
                    <a:pt x="10053" y="2312"/>
                  </a:lnTo>
                  <a:lnTo>
                    <a:pt x="10004" y="2312"/>
                  </a:lnTo>
                  <a:lnTo>
                    <a:pt x="9974" y="2326"/>
                  </a:lnTo>
                  <a:lnTo>
                    <a:pt x="9974" y="2362"/>
                  </a:lnTo>
                  <a:lnTo>
                    <a:pt x="10004" y="2383"/>
                  </a:lnTo>
                  <a:lnTo>
                    <a:pt x="10053" y="2419"/>
                  </a:lnTo>
                  <a:lnTo>
                    <a:pt x="10101" y="2455"/>
                  </a:lnTo>
                  <a:lnTo>
                    <a:pt x="10121" y="2469"/>
                  </a:lnTo>
                  <a:lnTo>
                    <a:pt x="10150" y="2469"/>
                  </a:lnTo>
                  <a:lnTo>
                    <a:pt x="10150" y="2505"/>
                  </a:lnTo>
                  <a:lnTo>
                    <a:pt x="10150" y="2526"/>
                  </a:lnTo>
                  <a:lnTo>
                    <a:pt x="10101" y="2548"/>
                  </a:lnTo>
                  <a:lnTo>
                    <a:pt x="10023" y="2526"/>
                  </a:lnTo>
                  <a:lnTo>
                    <a:pt x="9974" y="2548"/>
                  </a:lnTo>
                  <a:lnTo>
                    <a:pt x="9974" y="2562"/>
                  </a:lnTo>
                  <a:lnTo>
                    <a:pt x="9974" y="2584"/>
                  </a:lnTo>
                  <a:lnTo>
                    <a:pt x="9974" y="2619"/>
                  </a:lnTo>
                  <a:lnTo>
                    <a:pt x="10004" y="2655"/>
                  </a:lnTo>
                  <a:lnTo>
                    <a:pt x="10023" y="2670"/>
                  </a:lnTo>
                  <a:lnTo>
                    <a:pt x="10072" y="2670"/>
                  </a:lnTo>
                  <a:lnTo>
                    <a:pt x="10121" y="2670"/>
                  </a:lnTo>
                  <a:lnTo>
                    <a:pt x="10199" y="2670"/>
                  </a:lnTo>
                  <a:lnTo>
                    <a:pt x="10268" y="2691"/>
                  </a:lnTo>
                  <a:lnTo>
                    <a:pt x="10297" y="2691"/>
                  </a:lnTo>
                  <a:lnTo>
                    <a:pt x="10346" y="2691"/>
                  </a:lnTo>
                  <a:lnTo>
                    <a:pt x="10443" y="2705"/>
                  </a:lnTo>
                  <a:lnTo>
                    <a:pt x="10522" y="2727"/>
                  </a:lnTo>
                  <a:lnTo>
                    <a:pt x="10570" y="2763"/>
                  </a:lnTo>
                  <a:lnTo>
                    <a:pt x="10570" y="2798"/>
                  </a:lnTo>
                  <a:lnTo>
                    <a:pt x="10541" y="2834"/>
                  </a:lnTo>
                  <a:lnTo>
                    <a:pt x="10541" y="2849"/>
                  </a:lnTo>
                  <a:lnTo>
                    <a:pt x="10522" y="2849"/>
                  </a:lnTo>
                  <a:lnTo>
                    <a:pt x="10463" y="2834"/>
                  </a:lnTo>
                  <a:lnTo>
                    <a:pt x="10414" y="2834"/>
                  </a:lnTo>
                  <a:lnTo>
                    <a:pt x="10346" y="2813"/>
                  </a:lnTo>
                  <a:lnTo>
                    <a:pt x="10297" y="2777"/>
                  </a:lnTo>
                  <a:lnTo>
                    <a:pt x="10248" y="2777"/>
                  </a:lnTo>
                  <a:lnTo>
                    <a:pt x="10199" y="2763"/>
                  </a:lnTo>
                  <a:lnTo>
                    <a:pt x="10150" y="2741"/>
                  </a:lnTo>
                  <a:lnTo>
                    <a:pt x="10101" y="2741"/>
                  </a:lnTo>
                  <a:lnTo>
                    <a:pt x="10023" y="2741"/>
                  </a:lnTo>
                  <a:lnTo>
                    <a:pt x="9974" y="2741"/>
                  </a:lnTo>
                  <a:lnTo>
                    <a:pt x="9955" y="2741"/>
                  </a:lnTo>
                  <a:lnTo>
                    <a:pt x="9955" y="2777"/>
                  </a:lnTo>
                  <a:lnTo>
                    <a:pt x="9955" y="2813"/>
                  </a:lnTo>
                  <a:lnTo>
                    <a:pt x="9955" y="2849"/>
                  </a:lnTo>
                  <a:lnTo>
                    <a:pt x="9955" y="2884"/>
                  </a:lnTo>
                  <a:lnTo>
                    <a:pt x="9974" y="2906"/>
                  </a:lnTo>
                  <a:lnTo>
                    <a:pt x="10023" y="2906"/>
                  </a:lnTo>
                  <a:lnTo>
                    <a:pt x="10072" y="2920"/>
                  </a:lnTo>
                  <a:lnTo>
                    <a:pt x="10121" y="2956"/>
                  </a:lnTo>
                  <a:lnTo>
                    <a:pt x="10199" y="2999"/>
                  </a:lnTo>
                  <a:lnTo>
                    <a:pt x="10248" y="3035"/>
                  </a:lnTo>
                  <a:lnTo>
                    <a:pt x="10248" y="3070"/>
                  </a:lnTo>
                  <a:lnTo>
                    <a:pt x="10268" y="3106"/>
                  </a:lnTo>
                  <a:lnTo>
                    <a:pt x="10268" y="3142"/>
                  </a:lnTo>
                  <a:lnTo>
                    <a:pt x="10297" y="3156"/>
                  </a:lnTo>
                  <a:lnTo>
                    <a:pt x="10316" y="3156"/>
                  </a:lnTo>
                  <a:lnTo>
                    <a:pt x="10346" y="3156"/>
                  </a:lnTo>
                  <a:lnTo>
                    <a:pt x="10395" y="3178"/>
                  </a:lnTo>
                  <a:lnTo>
                    <a:pt x="10414" y="3178"/>
                  </a:lnTo>
                  <a:lnTo>
                    <a:pt x="10463" y="3192"/>
                  </a:lnTo>
                  <a:lnTo>
                    <a:pt x="10492" y="3192"/>
                  </a:lnTo>
                  <a:lnTo>
                    <a:pt x="10522" y="3192"/>
                  </a:lnTo>
                  <a:lnTo>
                    <a:pt x="10541" y="3192"/>
                  </a:lnTo>
                  <a:lnTo>
                    <a:pt x="10590" y="3192"/>
                  </a:lnTo>
                  <a:lnTo>
                    <a:pt x="10619" y="3178"/>
                  </a:lnTo>
                  <a:lnTo>
                    <a:pt x="10688" y="3178"/>
                  </a:lnTo>
                  <a:lnTo>
                    <a:pt x="10766" y="3156"/>
                  </a:lnTo>
                  <a:lnTo>
                    <a:pt x="10815" y="3142"/>
                  </a:lnTo>
                  <a:lnTo>
                    <a:pt x="10883" y="3142"/>
                  </a:lnTo>
                  <a:lnTo>
                    <a:pt x="10932" y="3120"/>
                  </a:lnTo>
                  <a:lnTo>
                    <a:pt x="10981" y="3106"/>
                  </a:lnTo>
                  <a:lnTo>
                    <a:pt x="11030" y="3070"/>
                  </a:lnTo>
                  <a:lnTo>
                    <a:pt x="11059" y="3049"/>
                  </a:lnTo>
                  <a:lnTo>
                    <a:pt x="11078" y="3070"/>
                  </a:lnTo>
                  <a:lnTo>
                    <a:pt x="11108" y="3070"/>
                  </a:lnTo>
                  <a:lnTo>
                    <a:pt x="11157" y="3106"/>
                  </a:lnTo>
                  <a:lnTo>
                    <a:pt x="11186" y="3106"/>
                  </a:lnTo>
                  <a:lnTo>
                    <a:pt x="11205" y="3142"/>
                  </a:lnTo>
                  <a:lnTo>
                    <a:pt x="11254" y="3156"/>
                  </a:lnTo>
                  <a:lnTo>
                    <a:pt x="11303" y="3178"/>
                  </a:lnTo>
                  <a:lnTo>
                    <a:pt x="11332" y="3214"/>
                  </a:lnTo>
                  <a:lnTo>
                    <a:pt x="11401" y="3228"/>
                  </a:lnTo>
                  <a:lnTo>
                    <a:pt x="11303" y="3371"/>
                  </a:lnTo>
                  <a:lnTo>
                    <a:pt x="10961" y="3299"/>
                  </a:lnTo>
                  <a:lnTo>
                    <a:pt x="10443" y="3299"/>
                  </a:lnTo>
                  <a:lnTo>
                    <a:pt x="10150" y="3156"/>
                  </a:lnTo>
                  <a:lnTo>
                    <a:pt x="9681" y="3228"/>
                  </a:lnTo>
                  <a:lnTo>
                    <a:pt x="9730" y="3335"/>
                  </a:lnTo>
                  <a:lnTo>
                    <a:pt x="9779" y="3557"/>
                  </a:lnTo>
                  <a:lnTo>
                    <a:pt x="9633" y="3521"/>
                  </a:lnTo>
                  <a:lnTo>
                    <a:pt x="9359" y="3299"/>
                  </a:lnTo>
                  <a:lnTo>
                    <a:pt x="8822" y="3371"/>
                  </a:lnTo>
                  <a:lnTo>
                    <a:pt x="8548" y="3228"/>
                  </a:lnTo>
                  <a:lnTo>
                    <a:pt x="8646" y="3085"/>
                  </a:lnTo>
                  <a:lnTo>
                    <a:pt x="8304" y="3013"/>
                  </a:lnTo>
                  <a:lnTo>
                    <a:pt x="7884" y="2849"/>
                  </a:lnTo>
                  <a:lnTo>
                    <a:pt x="7317" y="2741"/>
                  </a:lnTo>
                  <a:lnTo>
                    <a:pt x="6966" y="2813"/>
                  </a:lnTo>
                  <a:lnTo>
                    <a:pt x="6604" y="2526"/>
                  </a:lnTo>
                  <a:lnTo>
                    <a:pt x="5637" y="2849"/>
                  </a:lnTo>
                  <a:lnTo>
                    <a:pt x="5373" y="3049"/>
                  </a:lnTo>
                  <a:lnTo>
                    <a:pt x="4973" y="2977"/>
                  </a:lnTo>
                  <a:lnTo>
                    <a:pt x="4709" y="2777"/>
                  </a:lnTo>
                  <a:lnTo>
                    <a:pt x="4406" y="2705"/>
                  </a:lnTo>
                  <a:lnTo>
                    <a:pt x="4289" y="2705"/>
                  </a:lnTo>
                  <a:lnTo>
                    <a:pt x="4142" y="2598"/>
                  </a:lnTo>
                  <a:lnTo>
                    <a:pt x="3673" y="2634"/>
                  </a:lnTo>
                  <a:lnTo>
                    <a:pt x="3009" y="2419"/>
                  </a:lnTo>
                  <a:lnTo>
                    <a:pt x="2706" y="2455"/>
                  </a:lnTo>
                  <a:lnTo>
                    <a:pt x="2462" y="2348"/>
                  </a:lnTo>
                  <a:lnTo>
                    <a:pt x="2393" y="2219"/>
                  </a:lnTo>
                  <a:lnTo>
                    <a:pt x="1944" y="2111"/>
                  </a:lnTo>
                  <a:lnTo>
                    <a:pt x="1671" y="2254"/>
                  </a:lnTo>
                  <a:lnTo>
                    <a:pt x="1280" y="2383"/>
                  </a:lnTo>
                  <a:lnTo>
                    <a:pt x="957" y="2526"/>
                  </a:lnTo>
                  <a:lnTo>
                    <a:pt x="762" y="2884"/>
                  </a:lnTo>
                  <a:lnTo>
                    <a:pt x="342" y="2956"/>
                  </a:lnTo>
                  <a:lnTo>
                    <a:pt x="342" y="3192"/>
                  </a:lnTo>
                  <a:lnTo>
                    <a:pt x="664" y="3485"/>
                  </a:lnTo>
                  <a:lnTo>
                    <a:pt x="957" y="3593"/>
                  </a:lnTo>
                  <a:lnTo>
                    <a:pt x="957" y="3736"/>
                  </a:lnTo>
                  <a:lnTo>
                    <a:pt x="762" y="3808"/>
                  </a:lnTo>
                  <a:lnTo>
                    <a:pt x="488" y="3736"/>
                  </a:lnTo>
                  <a:lnTo>
                    <a:pt x="0" y="4008"/>
                  </a:lnTo>
                  <a:lnTo>
                    <a:pt x="147" y="4115"/>
                  </a:lnTo>
                  <a:lnTo>
                    <a:pt x="342" y="4258"/>
                  </a:lnTo>
                  <a:lnTo>
                    <a:pt x="811" y="4258"/>
                  </a:lnTo>
                  <a:lnTo>
                    <a:pt x="1153" y="4294"/>
                  </a:lnTo>
                  <a:lnTo>
                    <a:pt x="1006" y="4545"/>
                  </a:lnTo>
                  <a:lnTo>
                    <a:pt x="615" y="4674"/>
                  </a:lnTo>
                  <a:lnTo>
                    <a:pt x="293" y="4817"/>
                  </a:lnTo>
                  <a:lnTo>
                    <a:pt x="244" y="4996"/>
                  </a:lnTo>
                  <a:lnTo>
                    <a:pt x="615" y="5182"/>
                  </a:lnTo>
                  <a:lnTo>
                    <a:pt x="664" y="5375"/>
                  </a:lnTo>
                  <a:lnTo>
                    <a:pt x="909" y="5447"/>
                  </a:lnTo>
                  <a:lnTo>
                    <a:pt x="957" y="5704"/>
                  </a:lnTo>
                  <a:lnTo>
                    <a:pt x="1329" y="5668"/>
                  </a:lnTo>
                  <a:lnTo>
                    <a:pt x="1778" y="5668"/>
                  </a:lnTo>
                  <a:lnTo>
                    <a:pt x="1524" y="6012"/>
                  </a:lnTo>
                  <a:lnTo>
                    <a:pt x="762" y="6477"/>
                  </a:lnTo>
                  <a:lnTo>
                    <a:pt x="1622" y="6155"/>
                  </a:lnTo>
                  <a:lnTo>
                    <a:pt x="2286" y="5633"/>
                  </a:lnTo>
                  <a:lnTo>
                    <a:pt x="2237" y="5525"/>
                  </a:lnTo>
                  <a:lnTo>
                    <a:pt x="2657" y="5146"/>
                  </a:lnTo>
                  <a:lnTo>
                    <a:pt x="2755" y="5303"/>
                  </a:lnTo>
                  <a:lnTo>
                    <a:pt x="2804" y="5482"/>
                  </a:lnTo>
                  <a:lnTo>
                    <a:pt x="3126" y="5303"/>
                  </a:lnTo>
                  <a:lnTo>
                    <a:pt x="3468" y="5146"/>
                  </a:lnTo>
                  <a:lnTo>
                    <a:pt x="3624" y="5232"/>
                  </a:lnTo>
                  <a:lnTo>
                    <a:pt x="4406" y="5339"/>
                  </a:lnTo>
                  <a:lnTo>
                    <a:pt x="4924" y="5525"/>
                  </a:lnTo>
                  <a:lnTo>
                    <a:pt x="5324" y="5375"/>
                  </a:lnTo>
                  <a:lnTo>
                    <a:pt x="5891" y="6119"/>
                  </a:lnTo>
                  <a:lnTo>
                    <a:pt x="6252" y="6298"/>
                  </a:lnTo>
                  <a:lnTo>
                    <a:pt x="6204" y="6584"/>
                  </a:lnTo>
                  <a:lnTo>
                    <a:pt x="6350" y="6821"/>
                  </a:lnTo>
                  <a:lnTo>
                    <a:pt x="6751" y="7221"/>
                  </a:lnTo>
                  <a:lnTo>
                    <a:pt x="7317" y="7486"/>
                  </a:lnTo>
                  <a:lnTo>
                    <a:pt x="7366" y="7672"/>
                  </a:lnTo>
                  <a:lnTo>
                    <a:pt x="7415" y="7887"/>
                  </a:lnTo>
                  <a:lnTo>
                    <a:pt x="7268" y="7959"/>
                  </a:lnTo>
                  <a:lnTo>
                    <a:pt x="7317" y="7816"/>
                  </a:lnTo>
                  <a:lnTo>
                    <a:pt x="7024" y="7744"/>
                  </a:lnTo>
                  <a:lnTo>
                    <a:pt x="7171" y="8138"/>
                  </a:lnTo>
                  <a:lnTo>
                    <a:pt x="7122" y="8445"/>
                  </a:lnTo>
                  <a:lnTo>
                    <a:pt x="7024" y="8732"/>
                  </a:lnTo>
                  <a:lnTo>
                    <a:pt x="7122" y="8968"/>
                  </a:lnTo>
                  <a:lnTo>
                    <a:pt x="7122" y="9111"/>
                  </a:lnTo>
                  <a:lnTo>
                    <a:pt x="7366" y="9476"/>
                  </a:lnTo>
                  <a:lnTo>
                    <a:pt x="7561" y="9726"/>
                  </a:lnTo>
                  <a:lnTo>
                    <a:pt x="7737" y="9927"/>
                  </a:lnTo>
                  <a:lnTo>
                    <a:pt x="8177" y="10142"/>
                  </a:lnTo>
                  <a:lnTo>
                    <a:pt x="8226" y="10213"/>
                  </a:lnTo>
                  <a:lnTo>
                    <a:pt x="8255" y="10213"/>
                  </a:lnTo>
                  <a:lnTo>
                    <a:pt x="8548" y="10614"/>
                  </a:lnTo>
                  <a:lnTo>
                    <a:pt x="8744" y="10843"/>
                  </a:lnTo>
                  <a:lnTo>
                    <a:pt x="8695" y="10915"/>
                  </a:lnTo>
                  <a:lnTo>
                    <a:pt x="9066" y="11101"/>
                  </a:lnTo>
                  <a:lnTo>
                    <a:pt x="9115" y="11280"/>
                  </a:lnTo>
                  <a:lnTo>
                    <a:pt x="9261" y="11351"/>
                  </a:lnTo>
                  <a:lnTo>
                    <a:pt x="9457" y="11494"/>
                  </a:lnTo>
                  <a:lnTo>
                    <a:pt x="9535" y="11387"/>
                  </a:lnTo>
                  <a:lnTo>
                    <a:pt x="9310" y="11280"/>
                  </a:lnTo>
                  <a:lnTo>
                    <a:pt x="9115" y="10950"/>
                  </a:lnTo>
                  <a:lnTo>
                    <a:pt x="8744" y="10571"/>
                  </a:lnTo>
                  <a:lnTo>
                    <a:pt x="8646" y="10356"/>
                  </a:lnTo>
                  <a:lnTo>
                    <a:pt x="8919" y="10428"/>
                  </a:lnTo>
                  <a:lnTo>
                    <a:pt x="9164" y="10807"/>
                  </a:lnTo>
                  <a:lnTo>
                    <a:pt x="9261" y="10915"/>
                  </a:lnTo>
                  <a:lnTo>
                    <a:pt x="9535" y="11029"/>
                  </a:lnTo>
                  <a:lnTo>
                    <a:pt x="9535" y="11136"/>
                  </a:lnTo>
                  <a:lnTo>
                    <a:pt x="9730" y="11208"/>
                  </a:lnTo>
                  <a:lnTo>
                    <a:pt x="9828" y="11315"/>
                  </a:lnTo>
                  <a:lnTo>
                    <a:pt x="10072" y="11494"/>
                  </a:lnTo>
                  <a:lnTo>
                    <a:pt x="10121" y="11766"/>
                  </a:lnTo>
                  <a:lnTo>
                    <a:pt x="10121" y="11874"/>
                  </a:lnTo>
                  <a:lnTo>
                    <a:pt x="10785" y="12160"/>
                  </a:lnTo>
                  <a:lnTo>
                    <a:pt x="11108" y="12289"/>
                  </a:lnTo>
                  <a:lnTo>
                    <a:pt x="11674" y="12396"/>
                  </a:lnTo>
                  <a:lnTo>
                    <a:pt x="11821" y="12360"/>
                  </a:lnTo>
                  <a:lnTo>
                    <a:pt x="11967" y="12360"/>
                  </a:lnTo>
                  <a:lnTo>
                    <a:pt x="12212" y="12503"/>
                  </a:lnTo>
                  <a:lnTo>
                    <a:pt x="12270" y="12561"/>
                  </a:lnTo>
                  <a:lnTo>
                    <a:pt x="12583" y="12596"/>
                  </a:lnTo>
                  <a:lnTo>
                    <a:pt x="12729" y="12561"/>
                  </a:lnTo>
                  <a:lnTo>
                    <a:pt x="12729" y="12539"/>
                  </a:lnTo>
                  <a:lnTo>
                    <a:pt x="13003" y="12647"/>
                  </a:lnTo>
                  <a:lnTo>
                    <a:pt x="13296" y="12561"/>
                  </a:lnTo>
                  <a:lnTo>
                    <a:pt x="12983" y="12647"/>
                  </a:lnTo>
                  <a:lnTo>
                    <a:pt x="13247" y="12954"/>
                  </a:lnTo>
                  <a:lnTo>
                    <a:pt x="13345" y="13026"/>
                  </a:lnTo>
                  <a:lnTo>
                    <a:pt x="13814" y="13248"/>
                  </a:lnTo>
                  <a:lnTo>
                    <a:pt x="13863" y="13097"/>
                  </a:lnTo>
                  <a:lnTo>
                    <a:pt x="13716" y="12954"/>
                  </a:lnTo>
                  <a:close/>
                  <a:moveTo>
                    <a:pt x="12388" y="12324"/>
                  </a:moveTo>
                  <a:lnTo>
                    <a:pt x="12388" y="12324"/>
                  </a:lnTo>
                  <a:lnTo>
                    <a:pt x="12515" y="12324"/>
                  </a:lnTo>
                  <a:lnTo>
                    <a:pt x="12534" y="12324"/>
                  </a:lnTo>
                  <a:lnTo>
                    <a:pt x="12388" y="12324"/>
                  </a:lnTo>
                  <a:close/>
                  <a:moveTo>
                    <a:pt x="15563" y="12110"/>
                  </a:moveTo>
                  <a:lnTo>
                    <a:pt x="15768" y="12110"/>
                  </a:lnTo>
                  <a:lnTo>
                    <a:pt x="15914" y="12017"/>
                  </a:lnTo>
                  <a:lnTo>
                    <a:pt x="16325" y="12074"/>
                  </a:lnTo>
                  <a:lnTo>
                    <a:pt x="16129" y="11981"/>
                  </a:lnTo>
                  <a:lnTo>
                    <a:pt x="15817" y="11874"/>
                  </a:lnTo>
                  <a:lnTo>
                    <a:pt x="15416" y="11874"/>
                  </a:lnTo>
                  <a:lnTo>
                    <a:pt x="15416" y="11945"/>
                  </a:lnTo>
                  <a:lnTo>
                    <a:pt x="15201" y="11981"/>
                  </a:lnTo>
                  <a:lnTo>
                    <a:pt x="15465" y="12074"/>
                  </a:lnTo>
                  <a:lnTo>
                    <a:pt x="15563" y="12110"/>
                  </a:lnTo>
                  <a:close/>
                  <a:moveTo>
                    <a:pt x="14849" y="11695"/>
                  </a:moveTo>
                  <a:lnTo>
                    <a:pt x="14849" y="11695"/>
                  </a:lnTo>
                  <a:lnTo>
                    <a:pt x="14781" y="11623"/>
                  </a:lnTo>
                  <a:lnTo>
                    <a:pt x="14752" y="11587"/>
                  </a:lnTo>
                  <a:lnTo>
                    <a:pt x="14380" y="11480"/>
                  </a:lnTo>
                  <a:lnTo>
                    <a:pt x="13814" y="11480"/>
                  </a:lnTo>
                  <a:lnTo>
                    <a:pt x="13501" y="11516"/>
                  </a:lnTo>
                  <a:lnTo>
                    <a:pt x="13394" y="11587"/>
                  </a:lnTo>
                  <a:lnTo>
                    <a:pt x="13648" y="11623"/>
                  </a:lnTo>
                  <a:lnTo>
                    <a:pt x="13863" y="11623"/>
                  </a:lnTo>
                  <a:lnTo>
                    <a:pt x="14166" y="11623"/>
                  </a:lnTo>
                  <a:lnTo>
                    <a:pt x="14478" y="11659"/>
                  </a:lnTo>
                  <a:lnTo>
                    <a:pt x="14576" y="11766"/>
                  </a:lnTo>
                  <a:lnTo>
                    <a:pt x="14683" y="11838"/>
                  </a:lnTo>
                  <a:lnTo>
                    <a:pt x="15094" y="11838"/>
                  </a:lnTo>
                  <a:lnTo>
                    <a:pt x="15172" y="11838"/>
                  </a:lnTo>
                  <a:lnTo>
                    <a:pt x="15201" y="11816"/>
                  </a:lnTo>
                  <a:lnTo>
                    <a:pt x="15201" y="11802"/>
                  </a:lnTo>
                  <a:lnTo>
                    <a:pt x="15094" y="11730"/>
                  </a:lnTo>
                  <a:lnTo>
                    <a:pt x="15025" y="11730"/>
                  </a:lnTo>
                  <a:lnTo>
                    <a:pt x="14928" y="11709"/>
                  </a:lnTo>
                  <a:lnTo>
                    <a:pt x="14849" y="11695"/>
                  </a:lnTo>
                  <a:close/>
                  <a:moveTo>
                    <a:pt x="16647" y="12289"/>
                  </a:moveTo>
                  <a:lnTo>
                    <a:pt x="16891" y="12324"/>
                  </a:lnTo>
                  <a:lnTo>
                    <a:pt x="16891" y="12231"/>
                  </a:lnTo>
                  <a:lnTo>
                    <a:pt x="16676" y="12231"/>
                  </a:lnTo>
                  <a:lnTo>
                    <a:pt x="16647" y="12289"/>
                  </a:lnTo>
                  <a:close/>
                  <a:moveTo>
                    <a:pt x="14185" y="13319"/>
                  </a:moveTo>
                  <a:lnTo>
                    <a:pt x="14185" y="13319"/>
                  </a:lnTo>
                  <a:lnTo>
                    <a:pt x="14332" y="13212"/>
                  </a:lnTo>
                  <a:lnTo>
                    <a:pt x="14527" y="13248"/>
                  </a:lnTo>
                  <a:lnTo>
                    <a:pt x="14576" y="13355"/>
                  </a:lnTo>
                  <a:lnTo>
                    <a:pt x="14732" y="13248"/>
                  </a:lnTo>
                  <a:lnTo>
                    <a:pt x="14527" y="13140"/>
                  </a:lnTo>
                  <a:lnTo>
                    <a:pt x="14283" y="13140"/>
                  </a:lnTo>
                  <a:lnTo>
                    <a:pt x="14117" y="13155"/>
                  </a:lnTo>
                  <a:lnTo>
                    <a:pt x="13990" y="13155"/>
                  </a:lnTo>
                  <a:lnTo>
                    <a:pt x="13912" y="13140"/>
                  </a:lnTo>
                  <a:lnTo>
                    <a:pt x="13863" y="13140"/>
                  </a:lnTo>
                  <a:lnTo>
                    <a:pt x="13863" y="13097"/>
                  </a:lnTo>
                  <a:lnTo>
                    <a:pt x="13814" y="13248"/>
                  </a:lnTo>
                  <a:lnTo>
                    <a:pt x="14019" y="13391"/>
                  </a:lnTo>
                  <a:lnTo>
                    <a:pt x="14117" y="13391"/>
                  </a:lnTo>
                  <a:lnTo>
                    <a:pt x="14185" y="13319"/>
                  </a:lnTo>
                  <a:close/>
                  <a:moveTo>
                    <a:pt x="21502" y="14837"/>
                  </a:moveTo>
                  <a:lnTo>
                    <a:pt x="21502" y="14837"/>
                  </a:lnTo>
                  <a:lnTo>
                    <a:pt x="21180" y="14758"/>
                  </a:lnTo>
                  <a:lnTo>
                    <a:pt x="20740" y="14579"/>
                  </a:lnTo>
                  <a:lnTo>
                    <a:pt x="20223" y="14543"/>
                  </a:lnTo>
                  <a:lnTo>
                    <a:pt x="20076" y="14507"/>
                  </a:lnTo>
                  <a:lnTo>
                    <a:pt x="19949" y="14400"/>
                  </a:lnTo>
                  <a:lnTo>
                    <a:pt x="19558" y="14293"/>
                  </a:lnTo>
                  <a:lnTo>
                    <a:pt x="19187" y="14128"/>
                  </a:lnTo>
                  <a:lnTo>
                    <a:pt x="19138" y="13985"/>
                  </a:lnTo>
                  <a:lnTo>
                    <a:pt x="18992" y="13699"/>
                  </a:lnTo>
                  <a:lnTo>
                    <a:pt x="18943" y="13699"/>
                  </a:lnTo>
                  <a:lnTo>
                    <a:pt x="18591" y="13548"/>
                  </a:lnTo>
                  <a:lnTo>
                    <a:pt x="18474" y="13548"/>
                  </a:lnTo>
                  <a:lnTo>
                    <a:pt x="18474" y="13570"/>
                  </a:lnTo>
                  <a:lnTo>
                    <a:pt x="18474" y="13548"/>
                  </a:lnTo>
                  <a:lnTo>
                    <a:pt x="18054" y="13513"/>
                  </a:lnTo>
                  <a:lnTo>
                    <a:pt x="18054" y="13477"/>
                  </a:lnTo>
                  <a:lnTo>
                    <a:pt x="18054" y="13513"/>
                  </a:lnTo>
                  <a:lnTo>
                    <a:pt x="18054" y="13462"/>
                  </a:lnTo>
                  <a:lnTo>
                    <a:pt x="17858" y="13427"/>
                  </a:lnTo>
                  <a:lnTo>
                    <a:pt x="17810" y="13319"/>
                  </a:lnTo>
                  <a:lnTo>
                    <a:pt x="17614" y="13212"/>
                  </a:lnTo>
                  <a:lnTo>
                    <a:pt x="17565" y="13212"/>
                  </a:lnTo>
                  <a:lnTo>
                    <a:pt x="17409" y="13176"/>
                  </a:lnTo>
                  <a:lnTo>
                    <a:pt x="17360" y="13097"/>
                  </a:lnTo>
                  <a:lnTo>
                    <a:pt x="17047" y="12990"/>
                  </a:lnTo>
                  <a:lnTo>
                    <a:pt x="16549" y="13026"/>
                  </a:lnTo>
                  <a:lnTo>
                    <a:pt x="16276" y="12990"/>
                  </a:lnTo>
                  <a:lnTo>
                    <a:pt x="16227" y="12918"/>
                  </a:lnTo>
                  <a:lnTo>
                    <a:pt x="15983" y="12883"/>
                  </a:lnTo>
                  <a:lnTo>
                    <a:pt x="15709" y="12918"/>
                  </a:lnTo>
                  <a:lnTo>
                    <a:pt x="15690" y="12904"/>
                  </a:lnTo>
                  <a:lnTo>
                    <a:pt x="15690" y="12868"/>
                  </a:lnTo>
                  <a:lnTo>
                    <a:pt x="15660" y="12811"/>
                  </a:lnTo>
                  <a:lnTo>
                    <a:pt x="15543" y="12847"/>
                  </a:lnTo>
                  <a:lnTo>
                    <a:pt x="15660" y="12811"/>
                  </a:lnTo>
                  <a:lnTo>
                    <a:pt x="15660" y="12775"/>
                  </a:lnTo>
                  <a:lnTo>
                    <a:pt x="15299" y="12847"/>
                  </a:lnTo>
                  <a:lnTo>
                    <a:pt x="15094" y="12918"/>
                  </a:lnTo>
                  <a:lnTo>
                    <a:pt x="14996" y="13097"/>
                  </a:lnTo>
                  <a:lnTo>
                    <a:pt x="14898" y="13140"/>
                  </a:lnTo>
                  <a:lnTo>
                    <a:pt x="14732" y="13248"/>
                  </a:lnTo>
                  <a:lnTo>
                    <a:pt x="14576" y="13355"/>
                  </a:lnTo>
                  <a:lnTo>
                    <a:pt x="14634" y="13441"/>
                  </a:lnTo>
                  <a:lnTo>
                    <a:pt x="14683" y="13627"/>
                  </a:lnTo>
                  <a:lnTo>
                    <a:pt x="14683" y="13734"/>
                  </a:lnTo>
                  <a:lnTo>
                    <a:pt x="14732" y="13878"/>
                  </a:lnTo>
                  <a:lnTo>
                    <a:pt x="14527" y="13985"/>
                  </a:lnTo>
                  <a:lnTo>
                    <a:pt x="14429" y="14056"/>
                  </a:lnTo>
                  <a:lnTo>
                    <a:pt x="14380" y="14128"/>
                  </a:lnTo>
                  <a:lnTo>
                    <a:pt x="14166" y="14472"/>
                  </a:lnTo>
                  <a:lnTo>
                    <a:pt x="14283" y="14615"/>
                  </a:lnTo>
                  <a:lnTo>
                    <a:pt x="14166" y="14651"/>
                  </a:lnTo>
                  <a:lnTo>
                    <a:pt x="14185" y="14651"/>
                  </a:lnTo>
                  <a:lnTo>
                    <a:pt x="14019" y="14722"/>
                  </a:lnTo>
                  <a:lnTo>
                    <a:pt x="14185" y="14980"/>
                  </a:lnTo>
                  <a:lnTo>
                    <a:pt x="14478" y="15359"/>
                  </a:lnTo>
                  <a:lnTo>
                    <a:pt x="14801" y="15824"/>
                  </a:lnTo>
                  <a:lnTo>
                    <a:pt x="14801" y="15896"/>
                  </a:lnTo>
                  <a:lnTo>
                    <a:pt x="15885" y="16347"/>
                  </a:lnTo>
                  <a:lnTo>
                    <a:pt x="15934" y="16347"/>
                  </a:lnTo>
                  <a:lnTo>
                    <a:pt x="15934" y="16332"/>
                  </a:lnTo>
                  <a:lnTo>
                    <a:pt x="15963" y="16311"/>
                  </a:lnTo>
                  <a:lnTo>
                    <a:pt x="16110" y="16418"/>
                  </a:lnTo>
                  <a:lnTo>
                    <a:pt x="16110" y="16440"/>
                  </a:lnTo>
                  <a:lnTo>
                    <a:pt x="16061" y="16569"/>
                  </a:lnTo>
                  <a:lnTo>
                    <a:pt x="16276" y="16833"/>
                  </a:lnTo>
                  <a:lnTo>
                    <a:pt x="16325" y="16905"/>
                  </a:lnTo>
                  <a:lnTo>
                    <a:pt x="16383" y="16869"/>
                  </a:lnTo>
                  <a:lnTo>
                    <a:pt x="16383" y="16891"/>
                  </a:lnTo>
                  <a:lnTo>
                    <a:pt x="16325" y="16905"/>
                  </a:lnTo>
                  <a:lnTo>
                    <a:pt x="16383" y="16948"/>
                  </a:lnTo>
                  <a:lnTo>
                    <a:pt x="16325" y="17091"/>
                  </a:lnTo>
                  <a:lnTo>
                    <a:pt x="16178" y="17213"/>
                  </a:lnTo>
                  <a:lnTo>
                    <a:pt x="16178" y="17435"/>
                  </a:lnTo>
                  <a:lnTo>
                    <a:pt x="16080" y="17578"/>
                  </a:lnTo>
                  <a:lnTo>
                    <a:pt x="15914" y="18064"/>
                  </a:lnTo>
                  <a:lnTo>
                    <a:pt x="15963" y="18422"/>
                  </a:lnTo>
                  <a:lnTo>
                    <a:pt x="15660" y="18909"/>
                  </a:lnTo>
                  <a:lnTo>
                    <a:pt x="15611" y="19417"/>
                  </a:lnTo>
                  <a:lnTo>
                    <a:pt x="15611" y="19689"/>
                  </a:lnTo>
                  <a:lnTo>
                    <a:pt x="15563" y="19940"/>
                  </a:lnTo>
                  <a:lnTo>
                    <a:pt x="15660" y="20083"/>
                  </a:lnTo>
                  <a:lnTo>
                    <a:pt x="15514" y="20677"/>
                  </a:lnTo>
                  <a:lnTo>
                    <a:pt x="15348" y="20934"/>
                  </a:lnTo>
                  <a:lnTo>
                    <a:pt x="15416" y="21113"/>
                  </a:lnTo>
                  <a:lnTo>
                    <a:pt x="15563" y="21350"/>
                  </a:lnTo>
                  <a:lnTo>
                    <a:pt x="16383" y="21600"/>
                  </a:lnTo>
                  <a:lnTo>
                    <a:pt x="16178" y="21457"/>
                  </a:lnTo>
                  <a:lnTo>
                    <a:pt x="16158" y="21421"/>
                  </a:lnTo>
                  <a:lnTo>
                    <a:pt x="16403" y="21600"/>
                  </a:lnTo>
                  <a:lnTo>
                    <a:pt x="16129" y="21185"/>
                  </a:lnTo>
                  <a:lnTo>
                    <a:pt x="16325" y="20949"/>
                  </a:lnTo>
                  <a:lnTo>
                    <a:pt x="16549" y="20713"/>
                  </a:lnTo>
                  <a:lnTo>
                    <a:pt x="16627" y="20484"/>
                  </a:lnTo>
                  <a:lnTo>
                    <a:pt x="16500" y="20376"/>
                  </a:lnTo>
                  <a:lnTo>
                    <a:pt x="16481" y="20212"/>
                  </a:lnTo>
                  <a:lnTo>
                    <a:pt x="16823" y="19904"/>
                  </a:lnTo>
                  <a:lnTo>
                    <a:pt x="16999" y="19618"/>
                  </a:lnTo>
                  <a:lnTo>
                    <a:pt x="16872" y="19510"/>
                  </a:lnTo>
                  <a:lnTo>
                    <a:pt x="17116" y="19431"/>
                  </a:lnTo>
                  <a:lnTo>
                    <a:pt x="17389" y="19131"/>
                  </a:lnTo>
                  <a:lnTo>
                    <a:pt x="17858" y="19002"/>
                  </a:lnTo>
                  <a:lnTo>
                    <a:pt x="18054" y="18909"/>
                  </a:lnTo>
                  <a:lnTo>
                    <a:pt x="18132" y="18644"/>
                  </a:lnTo>
                  <a:lnTo>
                    <a:pt x="17976" y="18565"/>
                  </a:lnTo>
                  <a:lnTo>
                    <a:pt x="17976" y="18494"/>
                  </a:lnTo>
                  <a:lnTo>
                    <a:pt x="18073" y="18565"/>
                  </a:lnTo>
                  <a:lnTo>
                    <a:pt x="18327" y="18601"/>
                  </a:lnTo>
                  <a:lnTo>
                    <a:pt x="18572" y="18458"/>
                  </a:lnTo>
                  <a:lnTo>
                    <a:pt x="18620" y="18386"/>
                  </a:lnTo>
                  <a:lnTo>
                    <a:pt x="18591" y="18315"/>
                  </a:lnTo>
                  <a:lnTo>
                    <a:pt x="18620" y="18386"/>
                  </a:lnTo>
                  <a:lnTo>
                    <a:pt x="18699" y="18265"/>
                  </a:lnTo>
                  <a:lnTo>
                    <a:pt x="18894" y="18115"/>
                  </a:lnTo>
                  <a:lnTo>
                    <a:pt x="19138" y="17936"/>
                  </a:lnTo>
                  <a:lnTo>
                    <a:pt x="19363" y="17449"/>
                  </a:lnTo>
                  <a:lnTo>
                    <a:pt x="19509" y="17234"/>
                  </a:lnTo>
                  <a:lnTo>
                    <a:pt x="20076" y="16984"/>
                  </a:lnTo>
                  <a:lnTo>
                    <a:pt x="20418" y="16948"/>
                  </a:lnTo>
                  <a:lnTo>
                    <a:pt x="20516" y="16905"/>
                  </a:lnTo>
                  <a:lnTo>
                    <a:pt x="20613" y="16762"/>
                  </a:lnTo>
                  <a:lnTo>
                    <a:pt x="20691" y="16604"/>
                  </a:lnTo>
                  <a:lnTo>
                    <a:pt x="20838" y="16418"/>
                  </a:lnTo>
                  <a:lnTo>
                    <a:pt x="20887" y="16347"/>
                  </a:lnTo>
                  <a:lnTo>
                    <a:pt x="20936" y="15717"/>
                  </a:lnTo>
                  <a:lnTo>
                    <a:pt x="21082" y="15681"/>
                  </a:lnTo>
                  <a:lnTo>
                    <a:pt x="21600" y="15209"/>
                  </a:lnTo>
                  <a:lnTo>
                    <a:pt x="21600" y="15101"/>
                  </a:lnTo>
                  <a:lnTo>
                    <a:pt x="21502" y="14837"/>
                  </a:lnTo>
                  <a:close/>
                  <a:moveTo>
                    <a:pt x="14068" y="4058"/>
                  </a:moveTo>
                  <a:lnTo>
                    <a:pt x="14117" y="4080"/>
                  </a:lnTo>
                  <a:lnTo>
                    <a:pt x="14136" y="4080"/>
                  </a:lnTo>
                  <a:lnTo>
                    <a:pt x="14166" y="4094"/>
                  </a:lnTo>
                  <a:lnTo>
                    <a:pt x="14214" y="4115"/>
                  </a:lnTo>
                  <a:lnTo>
                    <a:pt x="14234" y="4115"/>
                  </a:lnTo>
                  <a:lnTo>
                    <a:pt x="14283" y="4130"/>
                  </a:lnTo>
                  <a:lnTo>
                    <a:pt x="14332" y="4130"/>
                  </a:lnTo>
                  <a:lnTo>
                    <a:pt x="14361" y="4151"/>
                  </a:lnTo>
                  <a:lnTo>
                    <a:pt x="14380" y="4151"/>
                  </a:lnTo>
                  <a:lnTo>
                    <a:pt x="14410" y="4130"/>
                  </a:lnTo>
                  <a:lnTo>
                    <a:pt x="14410" y="4115"/>
                  </a:lnTo>
                  <a:lnTo>
                    <a:pt x="14429" y="4115"/>
                  </a:lnTo>
                  <a:lnTo>
                    <a:pt x="14459" y="4080"/>
                  </a:lnTo>
                  <a:lnTo>
                    <a:pt x="14478" y="4058"/>
                  </a:lnTo>
                  <a:lnTo>
                    <a:pt x="14459" y="4044"/>
                  </a:lnTo>
                  <a:lnTo>
                    <a:pt x="14410" y="4044"/>
                  </a:lnTo>
                  <a:lnTo>
                    <a:pt x="14380" y="4022"/>
                  </a:lnTo>
                  <a:lnTo>
                    <a:pt x="14234" y="4022"/>
                  </a:lnTo>
                  <a:lnTo>
                    <a:pt x="14214" y="4008"/>
                  </a:lnTo>
                  <a:lnTo>
                    <a:pt x="14185" y="3972"/>
                  </a:lnTo>
                  <a:lnTo>
                    <a:pt x="14166" y="3936"/>
                  </a:lnTo>
                  <a:lnTo>
                    <a:pt x="14136" y="3901"/>
                  </a:lnTo>
                  <a:lnTo>
                    <a:pt x="14087" y="3901"/>
                  </a:lnTo>
                  <a:lnTo>
                    <a:pt x="14019" y="3879"/>
                  </a:lnTo>
                  <a:lnTo>
                    <a:pt x="13960" y="3865"/>
                  </a:lnTo>
                  <a:lnTo>
                    <a:pt x="13912" y="3865"/>
                  </a:lnTo>
                  <a:lnTo>
                    <a:pt x="13863" y="3865"/>
                  </a:lnTo>
                  <a:lnTo>
                    <a:pt x="13843" y="3865"/>
                  </a:lnTo>
                  <a:lnTo>
                    <a:pt x="13814" y="3879"/>
                  </a:lnTo>
                  <a:lnTo>
                    <a:pt x="13794" y="3901"/>
                  </a:lnTo>
                  <a:lnTo>
                    <a:pt x="13765" y="3901"/>
                  </a:lnTo>
                  <a:lnTo>
                    <a:pt x="13765" y="3879"/>
                  </a:lnTo>
                  <a:lnTo>
                    <a:pt x="13745" y="3829"/>
                  </a:lnTo>
                  <a:lnTo>
                    <a:pt x="13716" y="3786"/>
                  </a:lnTo>
                  <a:lnTo>
                    <a:pt x="13697" y="3772"/>
                  </a:lnTo>
                  <a:lnTo>
                    <a:pt x="13667" y="3750"/>
                  </a:lnTo>
                  <a:lnTo>
                    <a:pt x="13618" y="3750"/>
                  </a:lnTo>
                  <a:lnTo>
                    <a:pt x="13599" y="3750"/>
                  </a:lnTo>
                  <a:lnTo>
                    <a:pt x="13599" y="3786"/>
                  </a:lnTo>
                  <a:lnTo>
                    <a:pt x="13599" y="3829"/>
                  </a:lnTo>
                  <a:lnTo>
                    <a:pt x="13599" y="3879"/>
                  </a:lnTo>
                  <a:lnTo>
                    <a:pt x="13599" y="3915"/>
                  </a:lnTo>
                  <a:lnTo>
                    <a:pt x="13599" y="3936"/>
                  </a:lnTo>
                  <a:lnTo>
                    <a:pt x="13618" y="3951"/>
                  </a:lnTo>
                  <a:lnTo>
                    <a:pt x="13618" y="3972"/>
                  </a:lnTo>
                  <a:lnTo>
                    <a:pt x="13618" y="4008"/>
                  </a:lnTo>
                  <a:lnTo>
                    <a:pt x="13618" y="4044"/>
                  </a:lnTo>
                  <a:lnTo>
                    <a:pt x="13618" y="4080"/>
                  </a:lnTo>
                  <a:lnTo>
                    <a:pt x="13648" y="4115"/>
                  </a:lnTo>
                  <a:lnTo>
                    <a:pt x="13648" y="4130"/>
                  </a:lnTo>
                  <a:lnTo>
                    <a:pt x="13618" y="4130"/>
                  </a:lnTo>
                  <a:lnTo>
                    <a:pt x="13599" y="4151"/>
                  </a:lnTo>
                  <a:lnTo>
                    <a:pt x="13570" y="4187"/>
                  </a:lnTo>
                  <a:lnTo>
                    <a:pt x="13550" y="4201"/>
                  </a:lnTo>
                  <a:lnTo>
                    <a:pt x="13521" y="4223"/>
                  </a:lnTo>
                  <a:lnTo>
                    <a:pt x="13550" y="4244"/>
                  </a:lnTo>
                  <a:lnTo>
                    <a:pt x="13599" y="4244"/>
                  </a:lnTo>
                  <a:lnTo>
                    <a:pt x="13648" y="4223"/>
                  </a:lnTo>
                  <a:lnTo>
                    <a:pt x="13667" y="4223"/>
                  </a:lnTo>
                  <a:lnTo>
                    <a:pt x="13697" y="4223"/>
                  </a:lnTo>
                  <a:lnTo>
                    <a:pt x="13745" y="4223"/>
                  </a:lnTo>
                  <a:lnTo>
                    <a:pt x="13765" y="4223"/>
                  </a:lnTo>
                  <a:lnTo>
                    <a:pt x="13794" y="4244"/>
                  </a:lnTo>
                  <a:lnTo>
                    <a:pt x="13814" y="4280"/>
                  </a:lnTo>
                  <a:lnTo>
                    <a:pt x="13814" y="4294"/>
                  </a:lnTo>
                  <a:lnTo>
                    <a:pt x="13843" y="4316"/>
                  </a:lnTo>
                  <a:lnTo>
                    <a:pt x="13863" y="4316"/>
                  </a:lnTo>
                  <a:lnTo>
                    <a:pt x="13912" y="4294"/>
                  </a:lnTo>
                  <a:lnTo>
                    <a:pt x="13912" y="4280"/>
                  </a:lnTo>
                  <a:lnTo>
                    <a:pt x="13941" y="4258"/>
                  </a:lnTo>
                  <a:lnTo>
                    <a:pt x="13941" y="4244"/>
                  </a:lnTo>
                  <a:lnTo>
                    <a:pt x="13960" y="4223"/>
                  </a:lnTo>
                  <a:lnTo>
                    <a:pt x="14019" y="4201"/>
                  </a:lnTo>
                  <a:lnTo>
                    <a:pt x="14039" y="4187"/>
                  </a:lnTo>
                  <a:lnTo>
                    <a:pt x="14039" y="4151"/>
                  </a:lnTo>
                  <a:lnTo>
                    <a:pt x="14039" y="4115"/>
                  </a:lnTo>
                  <a:lnTo>
                    <a:pt x="14019" y="4080"/>
                  </a:lnTo>
                  <a:lnTo>
                    <a:pt x="14039" y="4058"/>
                  </a:lnTo>
                  <a:lnTo>
                    <a:pt x="14068" y="4058"/>
                  </a:lnTo>
                  <a:close/>
                  <a:moveTo>
                    <a:pt x="9437" y="2147"/>
                  </a:moveTo>
                  <a:lnTo>
                    <a:pt x="9457" y="2169"/>
                  </a:lnTo>
                  <a:lnTo>
                    <a:pt x="9486" y="2219"/>
                  </a:lnTo>
                  <a:lnTo>
                    <a:pt x="9506" y="2312"/>
                  </a:lnTo>
                  <a:lnTo>
                    <a:pt x="9506" y="2362"/>
                  </a:lnTo>
                  <a:lnTo>
                    <a:pt x="9506" y="2398"/>
                  </a:lnTo>
                  <a:lnTo>
                    <a:pt x="9554" y="2419"/>
                  </a:lnTo>
                  <a:lnTo>
                    <a:pt x="9603" y="2398"/>
                  </a:lnTo>
                  <a:lnTo>
                    <a:pt x="9633" y="2383"/>
                  </a:lnTo>
                  <a:lnTo>
                    <a:pt x="9652" y="2362"/>
                  </a:lnTo>
                  <a:lnTo>
                    <a:pt x="9681" y="2383"/>
                  </a:lnTo>
                  <a:lnTo>
                    <a:pt x="9730" y="2398"/>
                  </a:lnTo>
                  <a:lnTo>
                    <a:pt x="9750" y="2419"/>
                  </a:lnTo>
                  <a:lnTo>
                    <a:pt x="9799" y="2398"/>
                  </a:lnTo>
                  <a:lnTo>
                    <a:pt x="9828" y="2362"/>
                  </a:lnTo>
                  <a:lnTo>
                    <a:pt x="9877" y="2312"/>
                  </a:lnTo>
                  <a:lnTo>
                    <a:pt x="9926" y="2290"/>
                  </a:lnTo>
                  <a:lnTo>
                    <a:pt x="10004" y="2276"/>
                  </a:lnTo>
                  <a:lnTo>
                    <a:pt x="10023" y="2254"/>
                  </a:lnTo>
                  <a:lnTo>
                    <a:pt x="10023" y="2219"/>
                  </a:lnTo>
                  <a:lnTo>
                    <a:pt x="10023" y="2183"/>
                  </a:lnTo>
                  <a:lnTo>
                    <a:pt x="10053" y="2183"/>
                  </a:lnTo>
                  <a:lnTo>
                    <a:pt x="10150" y="2169"/>
                  </a:lnTo>
                  <a:lnTo>
                    <a:pt x="10199" y="2147"/>
                  </a:lnTo>
                  <a:lnTo>
                    <a:pt x="10248" y="2147"/>
                  </a:lnTo>
                  <a:lnTo>
                    <a:pt x="10297" y="2133"/>
                  </a:lnTo>
                  <a:lnTo>
                    <a:pt x="10346" y="2111"/>
                  </a:lnTo>
                  <a:lnTo>
                    <a:pt x="10395" y="2111"/>
                  </a:lnTo>
                  <a:lnTo>
                    <a:pt x="10414" y="2090"/>
                  </a:lnTo>
                  <a:lnTo>
                    <a:pt x="10414" y="2076"/>
                  </a:lnTo>
                  <a:lnTo>
                    <a:pt x="10443" y="2054"/>
                  </a:lnTo>
                  <a:lnTo>
                    <a:pt x="10414" y="2040"/>
                  </a:lnTo>
                  <a:lnTo>
                    <a:pt x="10414" y="1983"/>
                  </a:lnTo>
                  <a:lnTo>
                    <a:pt x="10395" y="1932"/>
                  </a:lnTo>
                  <a:lnTo>
                    <a:pt x="10346" y="1897"/>
                  </a:lnTo>
                  <a:lnTo>
                    <a:pt x="10316" y="1875"/>
                  </a:lnTo>
                  <a:lnTo>
                    <a:pt x="10297" y="1875"/>
                  </a:lnTo>
                  <a:lnTo>
                    <a:pt x="10248" y="1875"/>
                  </a:lnTo>
                  <a:lnTo>
                    <a:pt x="10219" y="1875"/>
                  </a:lnTo>
                  <a:lnTo>
                    <a:pt x="10199" y="1839"/>
                  </a:lnTo>
                  <a:lnTo>
                    <a:pt x="10170" y="1825"/>
                  </a:lnTo>
                  <a:lnTo>
                    <a:pt x="10150" y="1789"/>
                  </a:lnTo>
                  <a:lnTo>
                    <a:pt x="10072" y="1768"/>
                  </a:lnTo>
                  <a:lnTo>
                    <a:pt x="10023" y="1768"/>
                  </a:lnTo>
                  <a:lnTo>
                    <a:pt x="9974" y="1768"/>
                  </a:lnTo>
                  <a:lnTo>
                    <a:pt x="9955" y="1753"/>
                  </a:lnTo>
                  <a:lnTo>
                    <a:pt x="9926" y="1732"/>
                  </a:lnTo>
                  <a:lnTo>
                    <a:pt x="9877" y="1732"/>
                  </a:lnTo>
                  <a:lnTo>
                    <a:pt x="9847" y="1718"/>
                  </a:lnTo>
                  <a:lnTo>
                    <a:pt x="9828" y="1732"/>
                  </a:lnTo>
                  <a:lnTo>
                    <a:pt x="9828" y="1753"/>
                  </a:lnTo>
                  <a:lnTo>
                    <a:pt x="9828" y="1789"/>
                  </a:lnTo>
                  <a:lnTo>
                    <a:pt x="9799" y="1825"/>
                  </a:lnTo>
                  <a:lnTo>
                    <a:pt x="9799" y="1839"/>
                  </a:lnTo>
                  <a:lnTo>
                    <a:pt x="9750" y="1861"/>
                  </a:lnTo>
                  <a:lnTo>
                    <a:pt x="9701" y="1911"/>
                  </a:lnTo>
                  <a:lnTo>
                    <a:pt x="9633" y="1947"/>
                  </a:lnTo>
                  <a:lnTo>
                    <a:pt x="9603" y="1983"/>
                  </a:lnTo>
                  <a:lnTo>
                    <a:pt x="9554" y="2018"/>
                  </a:lnTo>
                  <a:lnTo>
                    <a:pt x="9486" y="2054"/>
                  </a:lnTo>
                  <a:lnTo>
                    <a:pt x="9437" y="2111"/>
                  </a:lnTo>
                  <a:lnTo>
                    <a:pt x="9408" y="2147"/>
                  </a:lnTo>
                  <a:lnTo>
                    <a:pt x="9437" y="2147"/>
                  </a:lnTo>
                  <a:close/>
                  <a:moveTo>
                    <a:pt x="14634" y="3536"/>
                  </a:moveTo>
                  <a:lnTo>
                    <a:pt x="14634" y="3536"/>
                  </a:lnTo>
                  <a:lnTo>
                    <a:pt x="14634" y="3521"/>
                  </a:lnTo>
                  <a:lnTo>
                    <a:pt x="14634" y="3500"/>
                  </a:lnTo>
                  <a:lnTo>
                    <a:pt x="14605" y="3500"/>
                  </a:lnTo>
                  <a:lnTo>
                    <a:pt x="14605" y="3521"/>
                  </a:lnTo>
                  <a:lnTo>
                    <a:pt x="14634" y="3536"/>
                  </a:lnTo>
                  <a:close/>
                </a:path>
              </a:pathLst>
            </a:custGeom>
            <a:grpFill/>
            <a:ln>
              <a:round/>
            </a:ln>
          </p:spPr>
          <p:txBody>
            <a:bodyPr lIns="0" tIns="0" rIns="0" bIns="0" anchor="ctr"/>
            <a:lstStyle/>
            <a:p>
              <a:pPr marL="40638" marR="40638" defTabSz="914377">
                <a:defRPr sz="14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 sz="140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5141621" y="6944952"/>
            <a:ext cx="228921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Male population</a:t>
            </a:r>
            <a:endParaRPr lang="ru-RU" sz="2400" dirty="0">
              <a:solidFill>
                <a:schemeClr val="tx2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grpSp>
        <p:nvGrpSpPr>
          <p:cNvPr id="34" name="Группа 33"/>
          <p:cNvGrpSpPr/>
          <p:nvPr/>
        </p:nvGrpSpPr>
        <p:grpSpPr>
          <a:xfrm>
            <a:off x="13631558" y="6169188"/>
            <a:ext cx="876919" cy="1707275"/>
            <a:chOff x="1402028" y="8416027"/>
            <a:chExt cx="1076325" cy="2095501"/>
          </a:xfrm>
        </p:grpSpPr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1744928" y="8416027"/>
              <a:ext cx="390525" cy="388938"/>
            </a:xfrm>
            <a:prstGeom prst="ellipse">
              <a:avLst/>
            </a:prstGeom>
            <a:solidFill>
              <a:srgbClr val="FCA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6"/>
            <p:cNvSpPr>
              <a:spLocks/>
            </p:cNvSpPr>
            <p:nvPr/>
          </p:nvSpPr>
          <p:spPr bwMode="auto">
            <a:xfrm>
              <a:off x="1402028" y="8874815"/>
              <a:ext cx="1076325" cy="1636713"/>
            </a:xfrm>
            <a:custGeom>
              <a:avLst/>
              <a:gdLst>
                <a:gd name="T0" fmla="*/ 325 w 330"/>
                <a:gd name="T1" fmla="*/ 198 h 509"/>
                <a:gd name="T2" fmla="*/ 281 w 330"/>
                <a:gd name="T3" fmla="*/ 46 h 509"/>
                <a:gd name="T4" fmla="*/ 220 w 330"/>
                <a:gd name="T5" fmla="*/ 0 h 509"/>
                <a:gd name="T6" fmla="*/ 110 w 330"/>
                <a:gd name="T7" fmla="*/ 0 h 509"/>
                <a:gd name="T8" fmla="*/ 49 w 330"/>
                <a:gd name="T9" fmla="*/ 46 h 509"/>
                <a:gd name="T10" fmla="*/ 5 w 330"/>
                <a:gd name="T11" fmla="*/ 198 h 509"/>
                <a:gd name="T12" fmla="*/ 25 w 330"/>
                <a:gd name="T13" fmla="*/ 234 h 509"/>
                <a:gd name="T14" fmla="*/ 33 w 330"/>
                <a:gd name="T15" fmla="*/ 235 h 509"/>
                <a:gd name="T16" fmla="*/ 61 w 330"/>
                <a:gd name="T17" fmla="*/ 214 h 509"/>
                <a:gd name="T18" fmla="*/ 87 w 330"/>
                <a:gd name="T19" fmla="*/ 124 h 509"/>
                <a:gd name="T20" fmla="*/ 87 w 330"/>
                <a:gd name="T21" fmla="*/ 224 h 509"/>
                <a:gd name="T22" fmla="*/ 87 w 330"/>
                <a:gd name="T23" fmla="*/ 270 h 509"/>
                <a:gd name="T24" fmla="*/ 87 w 330"/>
                <a:gd name="T25" fmla="*/ 479 h 509"/>
                <a:gd name="T26" fmla="*/ 117 w 330"/>
                <a:gd name="T27" fmla="*/ 509 h 509"/>
                <a:gd name="T28" fmla="*/ 146 w 330"/>
                <a:gd name="T29" fmla="*/ 479 h 509"/>
                <a:gd name="T30" fmla="*/ 146 w 330"/>
                <a:gd name="T31" fmla="*/ 270 h 509"/>
                <a:gd name="T32" fmla="*/ 184 w 330"/>
                <a:gd name="T33" fmla="*/ 270 h 509"/>
                <a:gd name="T34" fmla="*/ 184 w 330"/>
                <a:gd name="T35" fmla="*/ 479 h 509"/>
                <a:gd name="T36" fmla="*/ 214 w 330"/>
                <a:gd name="T37" fmla="*/ 509 h 509"/>
                <a:gd name="T38" fmla="*/ 243 w 330"/>
                <a:gd name="T39" fmla="*/ 479 h 509"/>
                <a:gd name="T40" fmla="*/ 243 w 330"/>
                <a:gd name="T41" fmla="*/ 270 h 509"/>
                <a:gd name="T42" fmla="*/ 243 w 330"/>
                <a:gd name="T43" fmla="*/ 224 h 509"/>
                <a:gd name="T44" fmla="*/ 243 w 330"/>
                <a:gd name="T45" fmla="*/ 124 h 509"/>
                <a:gd name="T46" fmla="*/ 269 w 330"/>
                <a:gd name="T47" fmla="*/ 214 h 509"/>
                <a:gd name="T48" fmla="*/ 297 w 330"/>
                <a:gd name="T49" fmla="*/ 235 h 509"/>
                <a:gd name="T50" fmla="*/ 305 w 330"/>
                <a:gd name="T51" fmla="*/ 234 h 509"/>
                <a:gd name="T52" fmla="*/ 325 w 330"/>
                <a:gd name="T53" fmla="*/ 19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0" h="509">
                  <a:moveTo>
                    <a:pt x="325" y="198"/>
                  </a:moveTo>
                  <a:cubicBezTo>
                    <a:pt x="281" y="46"/>
                    <a:pt x="281" y="46"/>
                    <a:pt x="281" y="46"/>
                  </a:cubicBezTo>
                  <a:cubicBezTo>
                    <a:pt x="273" y="19"/>
                    <a:pt x="248" y="0"/>
                    <a:pt x="22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82" y="0"/>
                    <a:pt x="57" y="19"/>
                    <a:pt x="49" y="46"/>
                  </a:cubicBezTo>
                  <a:cubicBezTo>
                    <a:pt x="5" y="198"/>
                    <a:pt x="5" y="198"/>
                    <a:pt x="5" y="198"/>
                  </a:cubicBezTo>
                  <a:cubicBezTo>
                    <a:pt x="0" y="213"/>
                    <a:pt x="9" y="229"/>
                    <a:pt x="25" y="234"/>
                  </a:cubicBezTo>
                  <a:cubicBezTo>
                    <a:pt x="27" y="235"/>
                    <a:pt x="30" y="235"/>
                    <a:pt x="33" y="235"/>
                  </a:cubicBezTo>
                  <a:cubicBezTo>
                    <a:pt x="46" y="235"/>
                    <a:pt x="57" y="227"/>
                    <a:pt x="61" y="214"/>
                  </a:cubicBezTo>
                  <a:cubicBezTo>
                    <a:pt x="87" y="124"/>
                    <a:pt x="87" y="124"/>
                    <a:pt x="87" y="124"/>
                  </a:cubicBezTo>
                  <a:cubicBezTo>
                    <a:pt x="87" y="224"/>
                    <a:pt x="87" y="224"/>
                    <a:pt x="87" y="224"/>
                  </a:cubicBezTo>
                  <a:cubicBezTo>
                    <a:pt x="87" y="270"/>
                    <a:pt x="87" y="270"/>
                    <a:pt x="87" y="270"/>
                  </a:cubicBezTo>
                  <a:cubicBezTo>
                    <a:pt x="87" y="479"/>
                    <a:pt x="87" y="479"/>
                    <a:pt x="87" y="479"/>
                  </a:cubicBezTo>
                  <a:cubicBezTo>
                    <a:pt x="87" y="496"/>
                    <a:pt x="100" y="509"/>
                    <a:pt x="117" y="509"/>
                  </a:cubicBezTo>
                  <a:cubicBezTo>
                    <a:pt x="133" y="509"/>
                    <a:pt x="146" y="496"/>
                    <a:pt x="146" y="479"/>
                  </a:cubicBezTo>
                  <a:cubicBezTo>
                    <a:pt x="146" y="270"/>
                    <a:pt x="146" y="270"/>
                    <a:pt x="146" y="270"/>
                  </a:cubicBezTo>
                  <a:cubicBezTo>
                    <a:pt x="184" y="270"/>
                    <a:pt x="184" y="270"/>
                    <a:pt x="184" y="270"/>
                  </a:cubicBezTo>
                  <a:cubicBezTo>
                    <a:pt x="184" y="479"/>
                    <a:pt x="184" y="479"/>
                    <a:pt x="184" y="479"/>
                  </a:cubicBezTo>
                  <a:cubicBezTo>
                    <a:pt x="184" y="496"/>
                    <a:pt x="197" y="509"/>
                    <a:pt x="214" y="509"/>
                  </a:cubicBezTo>
                  <a:cubicBezTo>
                    <a:pt x="230" y="509"/>
                    <a:pt x="243" y="496"/>
                    <a:pt x="243" y="479"/>
                  </a:cubicBezTo>
                  <a:cubicBezTo>
                    <a:pt x="243" y="270"/>
                    <a:pt x="243" y="270"/>
                    <a:pt x="243" y="270"/>
                  </a:cubicBezTo>
                  <a:cubicBezTo>
                    <a:pt x="243" y="224"/>
                    <a:pt x="243" y="224"/>
                    <a:pt x="243" y="224"/>
                  </a:cubicBezTo>
                  <a:cubicBezTo>
                    <a:pt x="243" y="124"/>
                    <a:pt x="243" y="124"/>
                    <a:pt x="243" y="124"/>
                  </a:cubicBezTo>
                  <a:cubicBezTo>
                    <a:pt x="269" y="214"/>
                    <a:pt x="269" y="214"/>
                    <a:pt x="269" y="214"/>
                  </a:cubicBezTo>
                  <a:cubicBezTo>
                    <a:pt x="273" y="227"/>
                    <a:pt x="284" y="235"/>
                    <a:pt x="297" y="235"/>
                  </a:cubicBezTo>
                  <a:cubicBezTo>
                    <a:pt x="300" y="235"/>
                    <a:pt x="303" y="235"/>
                    <a:pt x="305" y="234"/>
                  </a:cubicBezTo>
                  <a:cubicBezTo>
                    <a:pt x="321" y="229"/>
                    <a:pt x="330" y="213"/>
                    <a:pt x="325" y="198"/>
                  </a:cubicBezTo>
                  <a:close/>
                </a:path>
              </a:pathLst>
            </a:custGeom>
            <a:solidFill>
              <a:srgbClr val="FCA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7" name="Группа 36"/>
          <p:cNvGrpSpPr/>
          <p:nvPr/>
        </p:nvGrpSpPr>
        <p:grpSpPr>
          <a:xfrm>
            <a:off x="18010189" y="6169187"/>
            <a:ext cx="844584" cy="1707276"/>
            <a:chOff x="1376380" y="11070871"/>
            <a:chExt cx="1036638" cy="2095501"/>
          </a:xfrm>
        </p:grpSpPr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1698642" y="11070871"/>
              <a:ext cx="392113" cy="388938"/>
            </a:xfrm>
            <a:prstGeom prst="ellipse">
              <a:avLst/>
            </a:prstGeom>
            <a:solidFill>
              <a:srgbClr val="B73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Freeform 8"/>
            <p:cNvSpPr>
              <a:spLocks/>
            </p:cNvSpPr>
            <p:nvPr/>
          </p:nvSpPr>
          <p:spPr bwMode="auto">
            <a:xfrm>
              <a:off x="1376380" y="11529659"/>
              <a:ext cx="1036638" cy="1636713"/>
            </a:xfrm>
            <a:custGeom>
              <a:avLst/>
              <a:gdLst>
                <a:gd name="T0" fmla="*/ 313 w 318"/>
                <a:gd name="T1" fmla="*/ 198 h 509"/>
                <a:gd name="T2" fmla="*/ 269 w 318"/>
                <a:gd name="T3" fmla="*/ 46 h 509"/>
                <a:gd name="T4" fmla="*/ 208 w 318"/>
                <a:gd name="T5" fmla="*/ 0 h 509"/>
                <a:gd name="T6" fmla="*/ 110 w 318"/>
                <a:gd name="T7" fmla="*/ 0 h 509"/>
                <a:gd name="T8" fmla="*/ 48 w 318"/>
                <a:gd name="T9" fmla="*/ 46 h 509"/>
                <a:gd name="T10" fmla="*/ 4 w 318"/>
                <a:gd name="T11" fmla="*/ 198 h 509"/>
                <a:gd name="T12" fmla="*/ 24 w 318"/>
                <a:gd name="T13" fmla="*/ 234 h 509"/>
                <a:gd name="T14" fmla="*/ 33 w 318"/>
                <a:gd name="T15" fmla="*/ 235 h 509"/>
                <a:gd name="T16" fmla="*/ 61 w 318"/>
                <a:gd name="T17" fmla="*/ 214 h 509"/>
                <a:gd name="T18" fmla="*/ 95 w 318"/>
                <a:gd name="T19" fmla="*/ 95 h 509"/>
                <a:gd name="T20" fmla="*/ 101 w 318"/>
                <a:gd name="T21" fmla="*/ 91 h 509"/>
                <a:gd name="T22" fmla="*/ 104 w 318"/>
                <a:gd name="T23" fmla="*/ 98 h 509"/>
                <a:gd name="T24" fmla="*/ 46 w 318"/>
                <a:gd name="T25" fmla="*/ 308 h 509"/>
                <a:gd name="T26" fmla="*/ 92 w 318"/>
                <a:gd name="T27" fmla="*/ 308 h 509"/>
                <a:gd name="T28" fmla="*/ 92 w 318"/>
                <a:gd name="T29" fmla="*/ 479 h 509"/>
                <a:gd name="T30" fmla="*/ 122 w 318"/>
                <a:gd name="T31" fmla="*/ 509 h 509"/>
                <a:gd name="T32" fmla="*/ 151 w 318"/>
                <a:gd name="T33" fmla="*/ 479 h 509"/>
                <a:gd name="T34" fmla="*/ 151 w 318"/>
                <a:gd name="T35" fmla="*/ 308 h 509"/>
                <a:gd name="T36" fmla="*/ 167 w 318"/>
                <a:gd name="T37" fmla="*/ 308 h 509"/>
                <a:gd name="T38" fmla="*/ 167 w 318"/>
                <a:gd name="T39" fmla="*/ 479 h 509"/>
                <a:gd name="T40" fmla="*/ 196 w 318"/>
                <a:gd name="T41" fmla="*/ 509 h 509"/>
                <a:gd name="T42" fmla="*/ 225 w 318"/>
                <a:gd name="T43" fmla="*/ 479 h 509"/>
                <a:gd name="T44" fmla="*/ 225 w 318"/>
                <a:gd name="T45" fmla="*/ 308 h 509"/>
                <a:gd name="T46" fmla="*/ 272 w 318"/>
                <a:gd name="T47" fmla="*/ 308 h 509"/>
                <a:gd name="T48" fmla="*/ 213 w 318"/>
                <a:gd name="T49" fmla="*/ 98 h 509"/>
                <a:gd name="T50" fmla="*/ 216 w 318"/>
                <a:gd name="T51" fmla="*/ 92 h 509"/>
                <a:gd name="T52" fmla="*/ 222 w 318"/>
                <a:gd name="T53" fmla="*/ 95 h 509"/>
                <a:gd name="T54" fmla="*/ 257 w 318"/>
                <a:gd name="T55" fmla="*/ 214 h 509"/>
                <a:gd name="T56" fmla="*/ 285 w 318"/>
                <a:gd name="T57" fmla="*/ 235 h 509"/>
                <a:gd name="T58" fmla="*/ 293 w 318"/>
                <a:gd name="T59" fmla="*/ 234 h 509"/>
                <a:gd name="T60" fmla="*/ 313 w 318"/>
                <a:gd name="T61" fmla="*/ 19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8" h="509">
                  <a:moveTo>
                    <a:pt x="313" y="198"/>
                  </a:moveTo>
                  <a:cubicBezTo>
                    <a:pt x="269" y="46"/>
                    <a:pt x="269" y="46"/>
                    <a:pt x="269" y="46"/>
                  </a:cubicBezTo>
                  <a:cubicBezTo>
                    <a:pt x="261" y="19"/>
                    <a:pt x="236" y="0"/>
                    <a:pt x="208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82" y="0"/>
                    <a:pt x="56" y="19"/>
                    <a:pt x="48" y="46"/>
                  </a:cubicBezTo>
                  <a:cubicBezTo>
                    <a:pt x="4" y="198"/>
                    <a:pt x="4" y="198"/>
                    <a:pt x="4" y="198"/>
                  </a:cubicBezTo>
                  <a:cubicBezTo>
                    <a:pt x="0" y="213"/>
                    <a:pt x="9" y="229"/>
                    <a:pt x="24" y="234"/>
                  </a:cubicBezTo>
                  <a:cubicBezTo>
                    <a:pt x="27" y="235"/>
                    <a:pt x="30" y="235"/>
                    <a:pt x="33" y="235"/>
                  </a:cubicBezTo>
                  <a:cubicBezTo>
                    <a:pt x="45" y="235"/>
                    <a:pt x="57" y="227"/>
                    <a:pt x="61" y="214"/>
                  </a:cubicBezTo>
                  <a:cubicBezTo>
                    <a:pt x="61" y="214"/>
                    <a:pt x="95" y="97"/>
                    <a:pt x="95" y="95"/>
                  </a:cubicBezTo>
                  <a:cubicBezTo>
                    <a:pt x="96" y="93"/>
                    <a:pt x="98" y="90"/>
                    <a:pt x="101" y="91"/>
                  </a:cubicBezTo>
                  <a:cubicBezTo>
                    <a:pt x="105" y="92"/>
                    <a:pt x="105" y="95"/>
                    <a:pt x="104" y="98"/>
                  </a:cubicBezTo>
                  <a:cubicBezTo>
                    <a:pt x="104" y="101"/>
                    <a:pt x="46" y="308"/>
                    <a:pt x="46" y="308"/>
                  </a:cubicBezTo>
                  <a:cubicBezTo>
                    <a:pt x="92" y="308"/>
                    <a:pt x="92" y="308"/>
                    <a:pt x="92" y="308"/>
                  </a:cubicBezTo>
                  <a:cubicBezTo>
                    <a:pt x="92" y="479"/>
                    <a:pt x="92" y="479"/>
                    <a:pt x="92" y="479"/>
                  </a:cubicBezTo>
                  <a:cubicBezTo>
                    <a:pt x="92" y="496"/>
                    <a:pt x="105" y="509"/>
                    <a:pt x="122" y="509"/>
                  </a:cubicBezTo>
                  <a:cubicBezTo>
                    <a:pt x="138" y="509"/>
                    <a:pt x="151" y="496"/>
                    <a:pt x="151" y="479"/>
                  </a:cubicBezTo>
                  <a:cubicBezTo>
                    <a:pt x="151" y="308"/>
                    <a:pt x="151" y="308"/>
                    <a:pt x="151" y="308"/>
                  </a:cubicBezTo>
                  <a:cubicBezTo>
                    <a:pt x="167" y="308"/>
                    <a:pt x="167" y="308"/>
                    <a:pt x="167" y="308"/>
                  </a:cubicBezTo>
                  <a:cubicBezTo>
                    <a:pt x="167" y="479"/>
                    <a:pt x="167" y="479"/>
                    <a:pt x="167" y="479"/>
                  </a:cubicBezTo>
                  <a:cubicBezTo>
                    <a:pt x="167" y="496"/>
                    <a:pt x="180" y="509"/>
                    <a:pt x="196" y="509"/>
                  </a:cubicBezTo>
                  <a:cubicBezTo>
                    <a:pt x="212" y="509"/>
                    <a:pt x="225" y="496"/>
                    <a:pt x="225" y="479"/>
                  </a:cubicBezTo>
                  <a:cubicBezTo>
                    <a:pt x="225" y="308"/>
                    <a:pt x="225" y="308"/>
                    <a:pt x="225" y="308"/>
                  </a:cubicBezTo>
                  <a:cubicBezTo>
                    <a:pt x="272" y="308"/>
                    <a:pt x="272" y="308"/>
                    <a:pt x="272" y="308"/>
                  </a:cubicBezTo>
                  <a:cubicBezTo>
                    <a:pt x="272" y="308"/>
                    <a:pt x="214" y="101"/>
                    <a:pt x="213" y="98"/>
                  </a:cubicBezTo>
                  <a:cubicBezTo>
                    <a:pt x="212" y="96"/>
                    <a:pt x="212" y="93"/>
                    <a:pt x="216" y="92"/>
                  </a:cubicBezTo>
                  <a:cubicBezTo>
                    <a:pt x="219" y="90"/>
                    <a:pt x="221" y="93"/>
                    <a:pt x="222" y="95"/>
                  </a:cubicBezTo>
                  <a:cubicBezTo>
                    <a:pt x="223" y="98"/>
                    <a:pt x="257" y="214"/>
                    <a:pt x="257" y="214"/>
                  </a:cubicBezTo>
                  <a:cubicBezTo>
                    <a:pt x="261" y="227"/>
                    <a:pt x="272" y="235"/>
                    <a:pt x="285" y="235"/>
                  </a:cubicBezTo>
                  <a:cubicBezTo>
                    <a:pt x="288" y="235"/>
                    <a:pt x="291" y="235"/>
                    <a:pt x="293" y="234"/>
                  </a:cubicBezTo>
                  <a:cubicBezTo>
                    <a:pt x="309" y="229"/>
                    <a:pt x="318" y="213"/>
                    <a:pt x="313" y="198"/>
                  </a:cubicBezTo>
                  <a:close/>
                </a:path>
              </a:pathLst>
            </a:custGeom>
            <a:solidFill>
              <a:srgbClr val="B73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5152392" y="6035147"/>
            <a:ext cx="1546898" cy="101566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48</a:t>
            </a:r>
            <a:r>
              <a:rPr lang="en-US" sz="54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%</a:t>
            </a:r>
            <a:endParaRPr lang="en-US" sz="54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2445" y="6945989"/>
            <a:ext cx="228921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Male population</a:t>
            </a:r>
            <a:endParaRPr lang="ru-RU" sz="2400" dirty="0">
              <a:solidFill>
                <a:schemeClr val="tx2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523217" y="6036185"/>
            <a:ext cx="1468351" cy="101566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52</a:t>
            </a:r>
            <a:r>
              <a:rPr lang="en-US" sz="54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%</a:t>
            </a:r>
            <a:endParaRPr lang="en-US" sz="54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43" name="Равнобедренный треугольник 42"/>
          <p:cNvSpPr/>
          <p:nvPr/>
        </p:nvSpPr>
        <p:spPr>
          <a:xfrm rot="10800000">
            <a:off x="14751328" y="6213110"/>
            <a:ext cx="265683" cy="229036"/>
          </a:xfrm>
          <a:prstGeom prst="triangle">
            <a:avLst/>
          </a:prstGeom>
          <a:solidFill>
            <a:srgbClr val="D43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Равнобедренный треугольник 43"/>
          <p:cNvSpPr/>
          <p:nvPr/>
        </p:nvSpPr>
        <p:spPr>
          <a:xfrm>
            <a:off x="19110117" y="6225673"/>
            <a:ext cx="265683" cy="22903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13631863" y="4203290"/>
            <a:ext cx="7250703" cy="153888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WORLD DATA</a:t>
            </a:r>
            <a:endParaRPr lang="ru-RU" sz="10000" dirty="0"/>
          </a:p>
        </p:txBody>
      </p:sp>
      <p:sp>
        <p:nvSpPr>
          <p:cNvPr id="76" name="TextBox 75"/>
          <p:cNvSpPr txBox="1"/>
          <p:nvPr/>
        </p:nvSpPr>
        <p:spPr>
          <a:xfrm>
            <a:off x="13631863" y="8271389"/>
            <a:ext cx="8660296" cy="11818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Understanding people’s experiences and the context in which they live, is the key to success.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1390651" y="599385"/>
            <a:ext cx="4378058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WORLD MAP</a:t>
            </a:r>
            <a:endParaRPr lang="ru-RU" sz="64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6371798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6199177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402368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0" grpId="0"/>
      <p:bldP spid="41" grpId="0"/>
      <p:bldP spid="42" grpId="0"/>
      <p:bldP spid="43" grpId="0" animBg="1"/>
      <p:bldP spid="44" grpId="0" animBg="1"/>
      <p:bldP spid="75" grpId="0"/>
      <p:bldP spid="7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1390651" y="599385"/>
            <a:ext cx="4378058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WORLD MAP</a:t>
            </a:r>
            <a:endParaRPr lang="ru-RU" sz="64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6371798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6199177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1408113" y="2187575"/>
            <a:ext cx="21578888" cy="10485439"/>
            <a:chOff x="1408113" y="2187575"/>
            <a:chExt cx="21578888" cy="10485438"/>
          </a:xfrm>
          <a:solidFill>
            <a:srgbClr val="D5E2E7"/>
          </a:solidFill>
        </p:grpSpPr>
        <p:sp>
          <p:nvSpPr>
            <p:cNvPr id="740" name="Freeform 5"/>
            <p:cNvSpPr>
              <a:spLocks/>
            </p:cNvSpPr>
            <p:nvPr/>
          </p:nvSpPr>
          <p:spPr bwMode="auto">
            <a:xfrm>
              <a:off x="12038013" y="6230938"/>
              <a:ext cx="80963" cy="115888"/>
            </a:xfrm>
            <a:custGeom>
              <a:avLst/>
              <a:gdLst>
                <a:gd name="T0" fmla="*/ 10 w 15"/>
                <a:gd name="T1" fmla="*/ 21 h 22"/>
                <a:gd name="T2" fmla="*/ 12 w 15"/>
                <a:gd name="T3" fmla="*/ 0 h 22"/>
                <a:gd name="T4" fmla="*/ 5 w 15"/>
                <a:gd name="T5" fmla="*/ 6 h 22"/>
                <a:gd name="T6" fmla="*/ 10 w 15"/>
                <a:gd name="T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5" y="21"/>
                    <a:pt x="14" y="0"/>
                    <a:pt x="12" y="0"/>
                  </a:cubicBezTo>
                  <a:cubicBezTo>
                    <a:pt x="10" y="0"/>
                    <a:pt x="10" y="3"/>
                    <a:pt x="5" y="6"/>
                  </a:cubicBezTo>
                  <a:cubicBezTo>
                    <a:pt x="0" y="9"/>
                    <a:pt x="5" y="22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41" name="Freeform 6"/>
            <p:cNvSpPr>
              <a:spLocks/>
            </p:cNvSpPr>
            <p:nvPr/>
          </p:nvSpPr>
          <p:spPr bwMode="auto">
            <a:xfrm>
              <a:off x="7021513" y="7743825"/>
              <a:ext cx="371475" cy="157163"/>
            </a:xfrm>
            <a:custGeom>
              <a:avLst/>
              <a:gdLst>
                <a:gd name="T0" fmla="*/ 16 w 70"/>
                <a:gd name="T1" fmla="*/ 25 h 30"/>
                <a:gd name="T2" fmla="*/ 31 w 70"/>
                <a:gd name="T3" fmla="*/ 27 h 30"/>
                <a:gd name="T4" fmla="*/ 32 w 70"/>
                <a:gd name="T5" fmla="*/ 28 h 30"/>
                <a:gd name="T6" fmla="*/ 46 w 70"/>
                <a:gd name="T7" fmla="*/ 23 h 30"/>
                <a:gd name="T8" fmla="*/ 70 w 70"/>
                <a:gd name="T9" fmla="*/ 18 h 30"/>
                <a:gd name="T10" fmla="*/ 40 w 70"/>
                <a:gd name="T11" fmla="*/ 6 h 30"/>
                <a:gd name="T12" fmla="*/ 34 w 70"/>
                <a:gd name="T13" fmla="*/ 6 h 30"/>
                <a:gd name="T14" fmla="*/ 16 w 70"/>
                <a:gd name="T15" fmla="*/ 2 h 30"/>
                <a:gd name="T16" fmla="*/ 23 w 70"/>
                <a:gd name="T17" fmla="*/ 18 h 30"/>
                <a:gd name="T18" fmla="*/ 1 w 70"/>
                <a:gd name="T19" fmla="*/ 22 h 30"/>
                <a:gd name="T20" fmla="*/ 16 w 70"/>
                <a:gd name="T21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30">
                  <a:moveTo>
                    <a:pt x="16" y="25"/>
                  </a:moveTo>
                  <a:cubicBezTo>
                    <a:pt x="23" y="23"/>
                    <a:pt x="28" y="25"/>
                    <a:pt x="31" y="27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6" y="30"/>
                    <a:pt x="37" y="26"/>
                    <a:pt x="46" y="23"/>
                  </a:cubicBezTo>
                  <a:cubicBezTo>
                    <a:pt x="55" y="20"/>
                    <a:pt x="70" y="25"/>
                    <a:pt x="70" y="18"/>
                  </a:cubicBezTo>
                  <a:cubicBezTo>
                    <a:pt x="70" y="11"/>
                    <a:pt x="46" y="4"/>
                    <a:pt x="40" y="6"/>
                  </a:cubicBezTo>
                  <a:cubicBezTo>
                    <a:pt x="38" y="6"/>
                    <a:pt x="36" y="6"/>
                    <a:pt x="34" y="6"/>
                  </a:cubicBezTo>
                  <a:cubicBezTo>
                    <a:pt x="27" y="4"/>
                    <a:pt x="19" y="0"/>
                    <a:pt x="16" y="2"/>
                  </a:cubicBezTo>
                  <a:cubicBezTo>
                    <a:pt x="11" y="6"/>
                    <a:pt x="23" y="13"/>
                    <a:pt x="23" y="18"/>
                  </a:cubicBezTo>
                  <a:cubicBezTo>
                    <a:pt x="23" y="22"/>
                    <a:pt x="3" y="17"/>
                    <a:pt x="1" y="22"/>
                  </a:cubicBezTo>
                  <a:cubicBezTo>
                    <a:pt x="0" y="24"/>
                    <a:pt x="8" y="28"/>
                    <a:pt x="16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42" name="Freeform 7"/>
            <p:cNvSpPr>
              <a:spLocks/>
            </p:cNvSpPr>
            <p:nvPr/>
          </p:nvSpPr>
          <p:spPr bwMode="auto">
            <a:xfrm>
              <a:off x="6415088" y="7540625"/>
              <a:ext cx="633413" cy="225425"/>
            </a:xfrm>
            <a:custGeom>
              <a:avLst/>
              <a:gdLst>
                <a:gd name="T0" fmla="*/ 117 w 119"/>
                <a:gd name="T1" fmla="*/ 40 h 43"/>
                <a:gd name="T2" fmla="*/ 96 w 119"/>
                <a:gd name="T3" fmla="*/ 27 h 43"/>
                <a:gd name="T4" fmla="*/ 42 w 119"/>
                <a:gd name="T5" fmla="*/ 5 h 43"/>
                <a:gd name="T6" fmla="*/ 2 w 119"/>
                <a:gd name="T7" fmla="*/ 19 h 43"/>
                <a:gd name="T8" fmla="*/ 21 w 119"/>
                <a:gd name="T9" fmla="*/ 10 h 43"/>
                <a:gd name="T10" fmla="*/ 32 w 119"/>
                <a:gd name="T11" fmla="*/ 15 h 43"/>
                <a:gd name="T12" fmla="*/ 51 w 119"/>
                <a:gd name="T13" fmla="*/ 19 h 43"/>
                <a:gd name="T14" fmla="*/ 75 w 119"/>
                <a:gd name="T15" fmla="*/ 32 h 43"/>
                <a:gd name="T16" fmla="*/ 81 w 119"/>
                <a:gd name="T17" fmla="*/ 41 h 43"/>
                <a:gd name="T18" fmla="*/ 117 w 119"/>
                <a:gd name="T19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43">
                  <a:moveTo>
                    <a:pt x="117" y="40"/>
                  </a:moveTo>
                  <a:cubicBezTo>
                    <a:pt x="119" y="37"/>
                    <a:pt x="104" y="27"/>
                    <a:pt x="96" y="27"/>
                  </a:cubicBezTo>
                  <a:cubicBezTo>
                    <a:pt x="89" y="27"/>
                    <a:pt x="64" y="10"/>
                    <a:pt x="42" y="5"/>
                  </a:cubicBezTo>
                  <a:cubicBezTo>
                    <a:pt x="19" y="0"/>
                    <a:pt x="0" y="17"/>
                    <a:pt x="2" y="19"/>
                  </a:cubicBezTo>
                  <a:cubicBezTo>
                    <a:pt x="5" y="23"/>
                    <a:pt x="16" y="14"/>
                    <a:pt x="21" y="10"/>
                  </a:cubicBezTo>
                  <a:cubicBezTo>
                    <a:pt x="27" y="6"/>
                    <a:pt x="32" y="12"/>
                    <a:pt x="32" y="15"/>
                  </a:cubicBezTo>
                  <a:cubicBezTo>
                    <a:pt x="33" y="17"/>
                    <a:pt x="40" y="19"/>
                    <a:pt x="51" y="19"/>
                  </a:cubicBezTo>
                  <a:cubicBezTo>
                    <a:pt x="63" y="20"/>
                    <a:pt x="64" y="29"/>
                    <a:pt x="75" y="32"/>
                  </a:cubicBezTo>
                  <a:cubicBezTo>
                    <a:pt x="86" y="34"/>
                    <a:pt x="75" y="39"/>
                    <a:pt x="81" y="41"/>
                  </a:cubicBezTo>
                  <a:cubicBezTo>
                    <a:pt x="86" y="43"/>
                    <a:pt x="115" y="42"/>
                    <a:pt x="117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43" name="Freeform 8"/>
            <p:cNvSpPr>
              <a:spLocks/>
            </p:cNvSpPr>
            <p:nvPr/>
          </p:nvSpPr>
          <p:spPr bwMode="auto">
            <a:xfrm>
              <a:off x="6777038" y="7843838"/>
              <a:ext cx="149225" cy="63500"/>
            </a:xfrm>
            <a:custGeom>
              <a:avLst/>
              <a:gdLst>
                <a:gd name="T0" fmla="*/ 3 w 28"/>
                <a:gd name="T1" fmla="*/ 4 h 12"/>
                <a:gd name="T2" fmla="*/ 26 w 28"/>
                <a:gd name="T3" fmla="*/ 8 h 12"/>
                <a:gd name="T4" fmla="*/ 3 w 28"/>
                <a:gd name="T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12">
                  <a:moveTo>
                    <a:pt x="3" y="4"/>
                  </a:moveTo>
                  <a:cubicBezTo>
                    <a:pt x="5" y="7"/>
                    <a:pt x="24" y="12"/>
                    <a:pt x="26" y="8"/>
                  </a:cubicBezTo>
                  <a:cubicBezTo>
                    <a:pt x="28" y="3"/>
                    <a:pt x="0" y="0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44" name="Freeform 9"/>
            <p:cNvSpPr>
              <a:spLocks/>
            </p:cNvSpPr>
            <p:nvPr/>
          </p:nvSpPr>
          <p:spPr bwMode="auto">
            <a:xfrm>
              <a:off x="7451726" y="7834313"/>
              <a:ext cx="133350" cy="73025"/>
            </a:xfrm>
            <a:custGeom>
              <a:avLst/>
              <a:gdLst>
                <a:gd name="T0" fmla="*/ 4 w 25"/>
                <a:gd name="T1" fmla="*/ 7 h 14"/>
                <a:gd name="T2" fmla="*/ 23 w 25"/>
                <a:gd name="T3" fmla="*/ 7 h 14"/>
                <a:gd name="T4" fmla="*/ 4 w 25"/>
                <a:gd name="T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4">
                  <a:moveTo>
                    <a:pt x="4" y="7"/>
                  </a:moveTo>
                  <a:cubicBezTo>
                    <a:pt x="9" y="14"/>
                    <a:pt x="22" y="10"/>
                    <a:pt x="23" y="7"/>
                  </a:cubicBezTo>
                  <a:cubicBezTo>
                    <a:pt x="25" y="2"/>
                    <a:pt x="0" y="0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45" name="Freeform 10"/>
            <p:cNvSpPr>
              <a:spLocks/>
            </p:cNvSpPr>
            <p:nvPr/>
          </p:nvSpPr>
          <p:spPr bwMode="auto">
            <a:xfrm>
              <a:off x="7823201" y="12311063"/>
              <a:ext cx="128588" cy="90488"/>
            </a:xfrm>
            <a:custGeom>
              <a:avLst/>
              <a:gdLst>
                <a:gd name="T0" fmla="*/ 19 w 24"/>
                <a:gd name="T1" fmla="*/ 1 h 17"/>
                <a:gd name="T2" fmla="*/ 6 w 24"/>
                <a:gd name="T3" fmla="*/ 14 h 17"/>
                <a:gd name="T4" fmla="*/ 19 w 24"/>
                <a:gd name="T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7">
                  <a:moveTo>
                    <a:pt x="19" y="1"/>
                  </a:moveTo>
                  <a:cubicBezTo>
                    <a:pt x="13" y="0"/>
                    <a:pt x="0" y="12"/>
                    <a:pt x="6" y="14"/>
                  </a:cubicBezTo>
                  <a:cubicBezTo>
                    <a:pt x="12" y="17"/>
                    <a:pt x="24" y="2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46" name="Freeform 11"/>
            <p:cNvSpPr>
              <a:spLocks/>
            </p:cNvSpPr>
            <p:nvPr/>
          </p:nvSpPr>
          <p:spPr bwMode="auto">
            <a:xfrm>
              <a:off x="7913688" y="12306300"/>
              <a:ext cx="128588" cy="95250"/>
            </a:xfrm>
            <a:custGeom>
              <a:avLst/>
              <a:gdLst>
                <a:gd name="T0" fmla="*/ 4 w 24"/>
                <a:gd name="T1" fmla="*/ 16 h 18"/>
                <a:gd name="T2" fmla="*/ 22 w 24"/>
                <a:gd name="T3" fmla="*/ 8 h 18"/>
                <a:gd name="T4" fmla="*/ 4 w 24"/>
                <a:gd name="T5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8">
                  <a:moveTo>
                    <a:pt x="4" y="16"/>
                  </a:moveTo>
                  <a:cubicBezTo>
                    <a:pt x="8" y="18"/>
                    <a:pt x="24" y="11"/>
                    <a:pt x="22" y="8"/>
                  </a:cubicBezTo>
                  <a:cubicBezTo>
                    <a:pt x="18" y="0"/>
                    <a:pt x="0" y="14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47" name="Freeform 12"/>
            <p:cNvSpPr>
              <a:spLocks/>
            </p:cNvSpPr>
            <p:nvPr/>
          </p:nvSpPr>
          <p:spPr bwMode="auto">
            <a:xfrm>
              <a:off x="5984876" y="8923338"/>
              <a:ext cx="74613" cy="114300"/>
            </a:xfrm>
            <a:custGeom>
              <a:avLst/>
              <a:gdLst>
                <a:gd name="T0" fmla="*/ 5 w 14"/>
                <a:gd name="T1" fmla="*/ 7 h 22"/>
                <a:gd name="T2" fmla="*/ 12 w 14"/>
                <a:gd name="T3" fmla="*/ 19 h 22"/>
                <a:gd name="T4" fmla="*/ 5 w 14"/>
                <a:gd name="T5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22">
                  <a:moveTo>
                    <a:pt x="5" y="7"/>
                  </a:moveTo>
                  <a:cubicBezTo>
                    <a:pt x="0" y="15"/>
                    <a:pt x="10" y="22"/>
                    <a:pt x="12" y="19"/>
                  </a:cubicBezTo>
                  <a:cubicBezTo>
                    <a:pt x="14" y="15"/>
                    <a:pt x="10" y="0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48" name="Freeform 13"/>
            <p:cNvSpPr>
              <a:spLocks/>
            </p:cNvSpPr>
            <p:nvPr/>
          </p:nvSpPr>
          <p:spPr bwMode="auto">
            <a:xfrm>
              <a:off x="8201026" y="3868738"/>
              <a:ext cx="196850" cy="136525"/>
            </a:xfrm>
            <a:custGeom>
              <a:avLst/>
              <a:gdLst>
                <a:gd name="T0" fmla="*/ 37 w 37"/>
                <a:gd name="T1" fmla="*/ 17 h 26"/>
                <a:gd name="T2" fmla="*/ 28 w 37"/>
                <a:gd name="T3" fmla="*/ 9 h 26"/>
                <a:gd name="T4" fmla="*/ 6 w 37"/>
                <a:gd name="T5" fmla="*/ 5 h 26"/>
                <a:gd name="T6" fmla="*/ 4 w 37"/>
                <a:gd name="T7" fmla="*/ 14 h 26"/>
                <a:gd name="T8" fmla="*/ 16 w 37"/>
                <a:gd name="T9" fmla="*/ 22 h 26"/>
                <a:gd name="T10" fmla="*/ 37 w 37"/>
                <a:gd name="T11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26">
                  <a:moveTo>
                    <a:pt x="37" y="17"/>
                  </a:moveTo>
                  <a:cubicBezTo>
                    <a:pt x="37" y="12"/>
                    <a:pt x="31" y="15"/>
                    <a:pt x="28" y="9"/>
                  </a:cubicBezTo>
                  <a:cubicBezTo>
                    <a:pt x="24" y="2"/>
                    <a:pt x="7" y="0"/>
                    <a:pt x="6" y="5"/>
                  </a:cubicBezTo>
                  <a:cubicBezTo>
                    <a:pt x="5" y="7"/>
                    <a:pt x="0" y="10"/>
                    <a:pt x="4" y="14"/>
                  </a:cubicBezTo>
                  <a:cubicBezTo>
                    <a:pt x="8" y="19"/>
                    <a:pt x="11" y="17"/>
                    <a:pt x="16" y="22"/>
                  </a:cubicBezTo>
                  <a:cubicBezTo>
                    <a:pt x="21" y="26"/>
                    <a:pt x="36" y="22"/>
                    <a:pt x="3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49" name="Freeform 14"/>
            <p:cNvSpPr>
              <a:spLocks/>
            </p:cNvSpPr>
            <p:nvPr/>
          </p:nvSpPr>
          <p:spPr bwMode="auto">
            <a:xfrm>
              <a:off x="7138988" y="2187575"/>
              <a:ext cx="3671888" cy="2701925"/>
            </a:xfrm>
            <a:custGeom>
              <a:avLst/>
              <a:gdLst>
                <a:gd name="T0" fmla="*/ 531 w 691"/>
                <a:gd name="T1" fmla="*/ 324 h 516"/>
                <a:gd name="T2" fmla="*/ 553 w 691"/>
                <a:gd name="T3" fmla="*/ 311 h 516"/>
                <a:gd name="T4" fmla="*/ 552 w 691"/>
                <a:gd name="T5" fmla="*/ 278 h 516"/>
                <a:gd name="T6" fmla="*/ 552 w 691"/>
                <a:gd name="T7" fmla="*/ 268 h 516"/>
                <a:gd name="T8" fmla="*/ 577 w 691"/>
                <a:gd name="T9" fmla="*/ 259 h 516"/>
                <a:gd name="T10" fmla="*/ 606 w 691"/>
                <a:gd name="T11" fmla="*/ 238 h 516"/>
                <a:gd name="T12" fmla="*/ 608 w 691"/>
                <a:gd name="T13" fmla="*/ 214 h 516"/>
                <a:gd name="T14" fmla="*/ 574 w 691"/>
                <a:gd name="T15" fmla="*/ 180 h 516"/>
                <a:gd name="T16" fmla="*/ 613 w 691"/>
                <a:gd name="T17" fmla="*/ 166 h 516"/>
                <a:gd name="T18" fmla="*/ 587 w 691"/>
                <a:gd name="T19" fmla="*/ 154 h 516"/>
                <a:gd name="T20" fmla="*/ 605 w 691"/>
                <a:gd name="T21" fmla="*/ 118 h 516"/>
                <a:gd name="T22" fmla="*/ 598 w 691"/>
                <a:gd name="T23" fmla="*/ 104 h 516"/>
                <a:gd name="T24" fmla="*/ 621 w 691"/>
                <a:gd name="T25" fmla="*/ 85 h 516"/>
                <a:gd name="T26" fmla="*/ 665 w 691"/>
                <a:gd name="T27" fmla="*/ 70 h 516"/>
                <a:gd name="T28" fmla="*/ 629 w 691"/>
                <a:gd name="T29" fmla="*/ 58 h 516"/>
                <a:gd name="T30" fmla="*/ 574 w 691"/>
                <a:gd name="T31" fmla="*/ 71 h 516"/>
                <a:gd name="T32" fmla="*/ 567 w 691"/>
                <a:gd name="T33" fmla="*/ 43 h 516"/>
                <a:gd name="T34" fmla="*/ 540 w 691"/>
                <a:gd name="T35" fmla="*/ 49 h 516"/>
                <a:gd name="T36" fmla="*/ 498 w 691"/>
                <a:gd name="T37" fmla="*/ 42 h 516"/>
                <a:gd name="T38" fmla="*/ 562 w 691"/>
                <a:gd name="T39" fmla="*/ 22 h 516"/>
                <a:gd name="T40" fmla="*/ 501 w 691"/>
                <a:gd name="T41" fmla="*/ 5 h 516"/>
                <a:gd name="T42" fmla="*/ 404 w 691"/>
                <a:gd name="T43" fmla="*/ 5 h 516"/>
                <a:gd name="T44" fmla="*/ 367 w 691"/>
                <a:gd name="T45" fmla="*/ 11 h 516"/>
                <a:gd name="T46" fmla="*/ 311 w 691"/>
                <a:gd name="T47" fmla="*/ 26 h 516"/>
                <a:gd name="T48" fmla="*/ 305 w 691"/>
                <a:gd name="T49" fmla="*/ 47 h 516"/>
                <a:gd name="T50" fmla="*/ 263 w 691"/>
                <a:gd name="T51" fmla="*/ 47 h 516"/>
                <a:gd name="T52" fmla="*/ 226 w 691"/>
                <a:gd name="T53" fmla="*/ 50 h 516"/>
                <a:gd name="T54" fmla="*/ 176 w 691"/>
                <a:gd name="T55" fmla="*/ 40 h 516"/>
                <a:gd name="T56" fmla="*/ 130 w 691"/>
                <a:gd name="T57" fmla="*/ 53 h 516"/>
                <a:gd name="T58" fmla="*/ 60 w 691"/>
                <a:gd name="T59" fmla="*/ 95 h 516"/>
                <a:gd name="T60" fmla="*/ 43 w 691"/>
                <a:gd name="T61" fmla="*/ 126 h 516"/>
                <a:gd name="T62" fmla="*/ 26 w 691"/>
                <a:gd name="T63" fmla="*/ 156 h 516"/>
                <a:gd name="T64" fmla="*/ 44 w 691"/>
                <a:gd name="T65" fmla="*/ 167 h 516"/>
                <a:gd name="T66" fmla="*/ 37 w 691"/>
                <a:gd name="T67" fmla="*/ 187 h 516"/>
                <a:gd name="T68" fmla="*/ 80 w 691"/>
                <a:gd name="T69" fmla="*/ 195 h 516"/>
                <a:gd name="T70" fmla="*/ 145 w 691"/>
                <a:gd name="T71" fmla="*/ 199 h 516"/>
                <a:gd name="T72" fmla="*/ 189 w 691"/>
                <a:gd name="T73" fmla="*/ 244 h 516"/>
                <a:gd name="T74" fmla="*/ 197 w 691"/>
                <a:gd name="T75" fmla="*/ 282 h 516"/>
                <a:gd name="T76" fmla="*/ 223 w 691"/>
                <a:gd name="T77" fmla="*/ 302 h 516"/>
                <a:gd name="T78" fmla="*/ 210 w 691"/>
                <a:gd name="T79" fmla="*/ 314 h 516"/>
                <a:gd name="T80" fmla="*/ 248 w 691"/>
                <a:gd name="T81" fmla="*/ 356 h 516"/>
                <a:gd name="T82" fmla="*/ 215 w 691"/>
                <a:gd name="T83" fmla="*/ 381 h 516"/>
                <a:gd name="T84" fmla="*/ 233 w 691"/>
                <a:gd name="T85" fmla="*/ 417 h 516"/>
                <a:gd name="T86" fmla="*/ 248 w 691"/>
                <a:gd name="T87" fmla="*/ 454 h 516"/>
                <a:gd name="T88" fmla="*/ 274 w 691"/>
                <a:gd name="T89" fmla="*/ 490 h 516"/>
                <a:gd name="T90" fmla="*/ 311 w 691"/>
                <a:gd name="T91" fmla="*/ 508 h 516"/>
                <a:gd name="T92" fmla="*/ 345 w 691"/>
                <a:gd name="T93" fmla="*/ 489 h 516"/>
                <a:gd name="T94" fmla="*/ 358 w 691"/>
                <a:gd name="T95" fmla="*/ 458 h 516"/>
                <a:gd name="T96" fmla="*/ 368 w 691"/>
                <a:gd name="T97" fmla="*/ 436 h 516"/>
                <a:gd name="T98" fmla="*/ 373 w 691"/>
                <a:gd name="T99" fmla="*/ 420 h 516"/>
                <a:gd name="T100" fmla="*/ 399 w 691"/>
                <a:gd name="T101" fmla="*/ 404 h 516"/>
                <a:gd name="T102" fmla="*/ 447 w 691"/>
                <a:gd name="T103" fmla="*/ 384 h 516"/>
                <a:gd name="T104" fmla="*/ 483 w 691"/>
                <a:gd name="T105" fmla="*/ 363 h 516"/>
                <a:gd name="T106" fmla="*/ 572 w 691"/>
                <a:gd name="T107" fmla="*/ 331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91" h="516">
                  <a:moveTo>
                    <a:pt x="576" y="326"/>
                  </a:moveTo>
                  <a:cubicBezTo>
                    <a:pt x="572" y="328"/>
                    <a:pt x="563" y="328"/>
                    <a:pt x="556" y="327"/>
                  </a:cubicBezTo>
                  <a:cubicBezTo>
                    <a:pt x="550" y="325"/>
                    <a:pt x="539" y="319"/>
                    <a:pt x="531" y="324"/>
                  </a:cubicBezTo>
                  <a:cubicBezTo>
                    <a:pt x="524" y="328"/>
                    <a:pt x="528" y="317"/>
                    <a:pt x="535" y="316"/>
                  </a:cubicBezTo>
                  <a:cubicBezTo>
                    <a:pt x="541" y="315"/>
                    <a:pt x="538" y="312"/>
                    <a:pt x="537" y="306"/>
                  </a:cubicBezTo>
                  <a:cubicBezTo>
                    <a:pt x="535" y="299"/>
                    <a:pt x="547" y="303"/>
                    <a:pt x="553" y="311"/>
                  </a:cubicBezTo>
                  <a:cubicBezTo>
                    <a:pt x="558" y="319"/>
                    <a:pt x="568" y="322"/>
                    <a:pt x="577" y="319"/>
                  </a:cubicBezTo>
                  <a:cubicBezTo>
                    <a:pt x="586" y="317"/>
                    <a:pt x="578" y="309"/>
                    <a:pt x="581" y="304"/>
                  </a:cubicBezTo>
                  <a:cubicBezTo>
                    <a:pt x="585" y="299"/>
                    <a:pt x="554" y="284"/>
                    <a:pt x="552" y="278"/>
                  </a:cubicBezTo>
                  <a:cubicBezTo>
                    <a:pt x="550" y="273"/>
                    <a:pt x="560" y="277"/>
                    <a:pt x="569" y="280"/>
                  </a:cubicBezTo>
                  <a:cubicBezTo>
                    <a:pt x="577" y="284"/>
                    <a:pt x="579" y="273"/>
                    <a:pt x="579" y="269"/>
                  </a:cubicBezTo>
                  <a:cubicBezTo>
                    <a:pt x="579" y="264"/>
                    <a:pt x="561" y="264"/>
                    <a:pt x="552" y="268"/>
                  </a:cubicBezTo>
                  <a:cubicBezTo>
                    <a:pt x="544" y="273"/>
                    <a:pt x="536" y="262"/>
                    <a:pt x="547" y="261"/>
                  </a:cubicBezTo>
                  <a:cubicBezTo>
                    <a:pt x="559" y="260"/>
                    <a:pt x="548" y="255"/>
                    <a:pt x="552" y="252"/>
                  </a:cubicBezTo>
                  <a:cubicBezTo>
                    <a:pt x="555" y="248"/>
                    <a:pt x="569" y="261"/>
                    <a:pt x="577" y="259"/>
                  </a:cubicBezTo>
                  <a:cubicBezTo>
                    <a:pt x="584" y="257"/>
                    <a:pt x="589" y="259"/>
                    <a:pt x="596" y="254"/>
                  </a:cubicBezTo>
                  <a:cubicBezTo>
                    <a:pt x="602" y="249"/>
                    <a:pt x="584" y="245"/>
                    <a:pt x="581" y="240"/>
                  </a:cubicBezTo>
                  <a:cubicBezTo>
                    <a:pt x="577" y="236"/>
                    <a:pt x="599" y="238"/>
                    <a:pt x="606" y="238"/>
                  </a:cubicBezTo>
                  <a:cubicBezTo>
                    <a:pt x="612" y="238"/>
                    <a:pt x="614" y="228"/>
                    <a:pt x="609" y="230"/>
                  </a:cubicBezTo>
                  <a:cubicBezTo>
                    <a:pt x="603" y="232"/>
                    <a:pt x="584" y="224"/>
                    <a:pt x="588" y="218"/>
                  </a:cubicBezTo>
                  <a:cubicBezTo>
                    <a:pt x="592" y="212"/>
                    <a:pt x="600" y="219"/>
                    <a:pt x="608" y="214"/>
                  </a:cubicBezTo>
                  <a:cubicBezTo>
                    <a:pt x="616" y="210"/>
                    <a:pt x="609" y="194"/>
                    <a:pt x="603" y="194"/>
                  </a:cubicBezTo>
                  <a:cubicBezTo>
                    <a:pt x="597" y="194"/>
                    <a:pt x="583" y="192"/>
                    <a:pt x="583" y="189"/>
                  </a:cubicBezTo>
                  <a:cubicBezTo>
                    <a:pt x="583" y="186"/>
                    <a:pt x="571" y="183"/>
                    <a:pt x="574" y="180"/>
                  </a:cubicBezTo>
                  <a:cubicBezTo>
                    <a:pt x="578" y="177"/>
                    <a:pt x="582" y="184"/>
                    <a:pt x="590" y="178"/>
                  </a:cubicBezTo>
                  <a:cubicBezTo>
                    <a:pt x="597" y="172"/>
                    <a:pt x="613" y="179"/>
                    <a:pt x="620" y="178"/>
                  </a:cubicBezTo>
                  <a:cubicBezTo>
                    <a:pt x="627" y="177"/>
                    <a:pt x="617" y="164"/>
                    <a:pt x="613" y="166"/>
                  </a:cubicBezTo>
                  <a:cubicBezTo>
                    <a:pt x="609" y="168"/>
                    <a:pt x="596" y="169"/>
                    <a:pt x="595" y="162"/>
                  </a:cubicBezTo>
                  <a:cubicBezTo>
                    <a:pt x="594" y="155"/>
                    <a:pt x="608" y="162"/>
                    <a:pt x="610" y="159"/>
                  </a:cubicBezTo>
                  <a:cubicBezTo>
                    <a:pt x="612" y="155"/>
                    <a:pt x="591" y="147"/>
                    <a:pt x="587" y="154"/>
                  </a:cubicBezTo>
                  <a:cubicBezTo>
                    <a:pt x="584" y="161"/>
                    <a:pt x="572" y="158"/>
                    <a:pt x="578" y="154"/>
                  </a:cubicBezTo>
                  <a:cubicBezTo>
                    <a:pt x="585" y="150"/>
                    <a:pt x="586" y="139"/>
                    <a:pt x="585" y="133"/>
                  </a:cubicBezTo>
                  <a:cubicBezTo>
                    <a:pt x="585" y="128"/>
                    <a:pt x="608" y="127"/>
                    <a:pt x="605" y="118"/>
                  </a:cubicBezTo>
                  <a:cubicBezTo>
                    <a:pt x="603" y="109"/>
                    <a:pt x="616" y="107"/>
                    <a:pt x="624" y="107"/>
                  </a:cubicBezTo>
                  <a:cubicBezTo>
                    <a:pt x="632" y="107"/>
                    <a:pt x="624" y="97"/>
                    <a:pt x="616" y="98"/>
                  </a:cubicBezTo>
                  <a:cubicBezTo>
                    <a:pt x="609" y="99"/>
                    <a:pt x="601" y="107"/>
                    <a:pt x="598" y="104"/>
                  </a:cubicBezTo>
                  <a:cubicBezTo>
                    <a:pt x="594" y="100"/>
                    <a:pt x="606" y="94"/>
                    <a:pt x="613" y="94"/>
                  </a:cubicBezTo>
                  <a:cubicBezTo>
                    <a:pt x="620" y="94"/>
                    <a:pt x="636" y="94"/>
                    <a:pt x="641" y="90"/>
                  </a:cubicBezTo>
                  <a:cubicBezTo>
                    <a:pt x="647" y="87"/>
                    <a:pt x="631" y="84"/>
                    <a:pt x="621" y="85"/>
                  </a:cubicBezTo>
                  <a:cubicBezTo>
                    <a:pt x="610" y="87"/>
                    <a:pt x="610" y="82"/>
                    <a:pt x="626" y="82"/>
                  </a:cubicBezTo>
                  <a:cubicBezTo>
                    <a:pt x="642" y="81"/>
                    <a:pt x="639" y="78"/>
                    <a:pt x="651" y="77"/>
                  </a:cubicBezTo>
                  <a:cubicBezTo>
                    <a:pt x="662" y="75"/>
                    <a:pt x="658" y="71"/>
                    <a:pt x="665" y="70"/>
                  </a:cubicBezTo>
                  <a:cubicBezTo>
                    <a:pt x="672" y="70"/>
                    <a:pt x="691" y="62"/>
                    <a:pt x="691" y="59"/>
                  </a:cubicBezTo>
                  <a:cubicBezTo>
                    <a:pt x="691" y="55"/>
                    <a:pt x="664" y="48"/>
                    <a:pt x="652" y="48"/>
                  </a:cubicBezTo>
                  <a:cubicBezTo>
                    <a:pt x="640" y="48"/>
                    <a:pt x="630" y="50"/>
                    <a:pt x="629" y="58"/>
                  </a:cubicBezTo>
                  <a:cubicBezTo>
                    <a:pt x="628" y="67"/>
                    <a:pt x="613" y="57"/>
                    <a:pt x="606" y="60"/>
                  </a:cubicBezTo>
                  <a:cubicBezTo>
                    <a:pt x="599" y="63"/>
                    <a:pt x="603" y="53"/>
                    <a:pt x="596" y="56"/>
                  </a:cubicBezTo>
                  <a:cubicBezTo>
                    <a:pt x="589" y="59"/>
                    <a:pt x="582" y="67"/>
                    <a:pt x="574" y="71"/>
                  </a:cubicBezTo>
                  <a:cubicBezTo>
                    <a:pt x="566" y="74"/>
                    <a:pt x="560" y="82"/>
                    <a:pt x="555" y="83"/>
                  </a:cubicBezTo>
                  <a:cubicBezTo>
                    <a:pt x="550" y="84"/>
                    <a:pt x="566" y="68"/>
                    <a:pt x="574" y="60"/>
                  </a:cubicBezTo>
                  <a:cubicBezTo>
                    <a:pt x="582" y="52"/>
                    <a:pt x="577" y="42"/>
                    <a:pt x="567" y="43"/>
                  </a:cubicBezTo>
                  <a:cubicBezTo>
                    <a:pt x="556" y="44"/>
                    <a:pt x="558" y="51"/>
                    <a:pt x="552" y="52"/>
                  </a:cubicBezTo>
                  <a:cubicBezTo>
                    <a:pt x="546" y="54"/>
                    <a:pt x="518" y="68"/>
                    <a:pt x="516" y="64"/>
                  </a:cubicBezTo>
                  <a:cubicBezTo>
                    <a:pt x="515" y="59"/>
                    <a:pt x="540" y="52"/>
                    <a:pt x="540" y="49"/>
                  </a:cubicBezTo>
                  <a:cubicBezTo>
                    <a:pt x="539" y="46"/>
                    <a:pt x="508" y="46"/>
                    <a:pt x="494" y="48"/>
                  </a:cubicBezTo>
                  <a:cubicBezTo>
                    <a:pt x="480" y="50"/>
                    <a:pt x="455" y="58"/>
                    <a:pt x="455" y="54"/>
                  </a:cubicBezTo>
                  <a:cubicBezTo>
                    <a:pt x="455" y="50"/>
                    <a:pt x="484" y="44"/>
                    <a:pt x="498" y="42"/>
                  </a:cubicBezTo>
                  <a:cubicBezTo>
                    <a:pt x="513" y="40"/>
                    <a:pt x="540" y="43"/>
                    <a:pt x="551" y="39"/>
                  </a:cubicBezTo>
                  <a:cubicBezTo>
                    <a:pt x="563" y="34"/>
                    <a:pt x="580" y="34"/>
                    <a:pt x="583" y="30"/>
                  </a:cubicBezTo>
                  <a:cubicBezTo>
                    <a:pt x="586" y="26"/>
                    <a:pt x="570" y="21"/>
                    <a:pt x="562" y="22"/>
                  </a:cubicBezTo>
                  <a:cubicBezTo>
                    <a:pt x="554" y="22"/>
                    <a:pt x="546" y="21"/>
                    <a:pt x="546" y="17"/>
                  </a:cubicBezTo>
                  <a:cubicBezTo>
                    <a:pt x="547" y="13"/>
                    <a:pt x="534" y="12"/>
                    <a:pt x="533" y="9"/>
                  </a:cubicBezTo>
                  <a:cubicBezTo>
                    <a:pt x="531" y="6"/>
                    <a:pt x="506" y="8"/>
                    <a:pt x="501" y="5"/>
                  </a:cubicBezTo>
                  <a:cubicBezTo>
                    <a:pt x="496" y="2"/>
                    <a:pt x="480" y="0"/>
                    <a:pt x="467" y="1"/>
                  </a:cubicBezTo>
                  <a:cubicBezTo>
                    <a:pt x="453" y="2"/>
                    <a:pt x="426" y="2"/>
                    <a:pt x="420" y="2"/>
                  </a:cubicBezTo>
                  <a:cubicBezTo>
                    <a:pt x="413" y="3"/>
                    <a:pt x="409" y="5"/>
                    <a:pt x="404" y="5"/>
                  </a:cubicBezTo>
                  <a:cubicBezTo>
                    <a:pt x="398" y="5"/>
                    <a:pt x="389" y="7"/>
                    <a:pt x="393" y="10"/>
                  </a:cubicBezTo>
                  <a:cubicBezTo>
                    <a:pt x="399" y="17"/>
                    <a:pt x="384" y="20"/>
                    <a:pt x="385" y="15"/>
                  </a:cubicBezTo>
                  <a:cubicBezTo>
                    <a:pt x="386" y="10"/>
                    <a:pt x="372" y="7"/>
                    <a:pt x="367" y="11"/>
                  </a:cubicBezTo>
                  <a:cubicBezTo>
                    <a:pt x="362" y="15"/>
                    <a:pt x="340" y="7"/>
                    <a:pt x="337" y="11"/>
                  </a:cubicBezTo>
                  <a:cubicBezTo>
                    <a:pt x="333" y="15"/>
                    <a:pt x="307" y="14"/>
                    <a:pt x="299" y="15"/>
                  </a:cubicBezTo>
                  <a:cubicBezTo>
                    <a:pt x="292" y="17"/>
                    <a:pt x="311" y="22"/>
                    <a:pt x="311" y="26"/>
                  </a:cubicBezTo>
                  <a:cubicBezTo>
                    <a:pt x="310" y="29"/>
                    <a:pt x="286" y="26"/>
                    <a:pt x="291" y="32"/>
                  </a:cubicBezTo>
                  <a:cubicBezTo>
                    <a:pt x="296" y="38"/>
                    <a:pt x="312" y="42"/>
                    <a:pt x="319" y="50"/>
                  </a:cubicBezTo>
                  <a:cubicBezTo>
                    <a:pt x="327" y="57"/>
                    <a:pt x="313" y="53"/>
                    <a:pt x="305" y="47"/>
                  </a:cubicBezTo>
                  <a:cubicBezTo>
                    <a:pt x="296" y="41"/>
                    <a:pt x="285" y="43"/>
                    <a:pt x="280" y="38"/>
                  </a:cubicBezTo>
                  <a:cubicBezTo>
                    <a:pt x="274" y="32"/>
                    <a:pt x="254" y="28"/>
                    <a:pt x="249" y="31"/>
                  </a:cubicBezTo>
                  <a:cubicBezTo>
                    <a:pt x="243" y="35"/>
                    <a:pt x="263" y="42"/>
                    <a:pt x="263" y="47"/>
                  </a:cubicBezTo>
                  <a:cubicBezTo>
                    <a:pt x="263" y="51"/>
                    <a:pt x="250" y="46"/>
                    <a:pt x="247" y="47"/>
                  </a:cubicBezTo>
                  <a:cubicBezTo>
                    <a:pt x="245" y="49"/>
                    <a:pt x="233" y="36"/>
                    <a:pt x="227" y="36"/>
                  </a:cubicBezTo>
                  <a:cubicBezTo>
                    <a:pt x="220" y="36"/>
                    <a:pt x="226" y="42"/>
                    <a:pt x="226" y="50"/>
                  </a:cubicBezTo>
                  <a:cubicBezTo>
                    <a:pt x="226" y="59"/>
                    <a:pt x="213" y="64"/>
                    <a:pt x="216" y="58"/>
                  </a:cubicBezTo>
                  <a:cubicBezTo>
                    <a:pt x="220" y="52"/>
                    <a:pt x="217" y="38"/>
                    <a:pt x="210" y="35"/>
                  </a:cubicBezTo>
                  <a:cubicBezTo>
                    <a:pt x="203" y="32"/>
                    <a:pt x="185" y="41"/>
                    <a:pt x="176" y="40"/>
                  </a:cubicBezTo>
                  <a:cubicBezTo>
                    <a:pt x="167" y="40"/>
                    <a:pt x="154" y="43"/>
                    <a:pt x="162" y="48"/>
                  </a:cubicBezTo>
                  <a:cubicBezTo>
                    <a:pt x="170" y="52"/>
                    <a:pt x="162" y="55"/>
                    <a:pt x="155" y="50"/>
                  </a:cubicBezTo>
                  <a:cubicBezTo>
                    <a:pt x="148" y="45"/>
                    <a:pt x="125" y="50"/>
                    <a:pt x="130" y="53"/>
                  </a:cubicBezTo>
                  <a:cubicBezTo>
                    <a:pt x="134" y="57"/>
                    <a:pt x="136" y="66"/>
                    <a:pt x="133" y="70"/>
                  </a:cubicBezTo>
                  <a:cubicBezTo>
                    <a:pt x="130" y="74"/>
                    <a:pt x="120" y="66"/>
                    <a:pt x="111" y="67"/>
                  </a:cubicBezTo>
                  <a:cubicBezTo>
                    <a:pt x="102" y="68"/>
                    <a:pt x="58" y="89"/>
                    <a:pt x="60" y="95"/>
                  </a:cubicBezTo>
                  <a:cubicBezTo>
                    <a:pt x="63" y="100"/>
                    <a:pt x="82" y="96"/>
                    <a:pt x="88" y="99"/>
                  </a:cubicBezTo>
                  <a:cubicBezTo>
                    <a:pt x="94" y="102"/>
                    <a:pt x="86" y="115"/>
                    <a:pt x="79" y="120"/>
                  </a:cubicBezTo>
                  <a:cubicBezTo>
                    <a:pt x="71" y="125"/>
                    <a:pt x="44" y="120"/>
                    <a:pt x="43" y="126"/>
                  </a:cubicBezTo>
                  <a:cubicBezTo>
                    <a:pt x="43" y="132"/>
                    <a:pt x="0" y="133"/>
                    <a:pt x="0" y="143"/>
                  </a:cubicBezTo>
                  <a:cubicBezTo>
                    <a:pt x="0" y="146"/>
                    <a:pt x="2" y="150"/>
                    <a:pt x="7" y="151"/>
                  </a:cubicBezTo>
                  <a:cubicBezTo>
                    <a:pt x="13" y="152"/>
                    <a:pt x="20" y="150"/>
                    <a:pt x="26" y="156"/>
                  </a:cubicBezTo>
                  <a:cubicBezTo>
                    <a:pt x="31" y="162"/>
                    <a:pt x="46" y="163"/>
                    <a:pt x="56" y="159"/>
                  </a:cubicBezTo>
                  <a:cubicBezTo>
                    <a:pt x="67" y="155"/>
                    <a:pt x="74" y="159"/>
                    <a:pt x="74" y="165"/>
                  </a:cubicBezTo>
                  <a:cubicBezTo>
                    <a:pt x="74" y="171"/>
                    <a:pt x="51" y="163"/>
                    <a:pt x="44" y="167"/>
                  </a:cubicBezTo>
                  <a:cubicBezTo>
                    <a:pt x="37" y="172"/>
                    <a:pt x="15" y="168"/>
                    <a:pt x="16" y="173"/>
                  </a:cubicBezTo>
                  <a:cubicBezTo>
                    <a:pt x="17" y="177"/>
                    <a:pt x="28" y="176"/>
                    <a:pt x="36" y="178"/>
                  </a:cubicBezTo>
                  <a:cubicBezTo>
                    <a:pt x="45" y="180"/>
                    <a:pt x="37" y="183"/>
                    <a:pt x="37" y="187"/>
                  </a:cubicBezTo>
                  <a:cubicBezTo>
                    <a:pt x="36" y="191"/>
                    <a:pt x="41" y="190"/>
                    <a:pt x="50" y="194"/>
                  </a:cubicBezTo>
                  <a:cubicBezTo>
                    <a:pt x="59" y="199"/>
                    <a:pt x="73" y="201"/>
                    <a:pt x="68" y="196"/>
                  </a:cubicBezTo>
                  <a:cubicBezTo>
                    <a:pt x="64" y="191"/>
                    <a:pt x="77" y="192"/>
                    <a:pt x="80" y="195"/>
                  </a:cubicBezTo>
                  <a:cubicBezTo>
                    <a:pt x="82" y="198"/>
                    <a:pt x="88" y="191"/>
                    <a:pt x="95" y="192"/>
                  </a:cubicBezTo>
                  <a:cubicBezTo>
                    <a:pt x="101" y="194"/>
                    <a:pt x="103" y="186"/>
                    <a:pt x="108" y="190"/>
                  </a:cubicBezTo>
                  <a:cubicBezTo>
                    <a:pt x="113" y="193"/>
                    <a:pt x="137" y="195"/>
                    <a:pt x="145" y="199"/>
                  </a:cubicBezTo>
                  <a:cubicBezTo>
                    <a:pt x="153" y="204"/>
                    <a:pt x="164" y="205"/>
                    <a:pt x="163" y="211"/>
                  </a:cubicBezTo>
                  <a:cubicBezTo>
                    <a:pt x="162" y="217"/>
                    <a:pt x="169" y="222"/>
                    <a:pt x="178" y="226"/>
                  </a:cubicBezTo>
                  <a:cubicBezTo>
                    <a:pt x="187" y="230"/>
                    <a:pt x="189" y="239"/>
                    <a:pt x="189" y="244"/>
                  </a:cubicBezTo>
                  <a:cubicBezTo>
                    <a:pt x="188" y="250"/>
                    <a:pt x="198" y="254"/>
                    <a:pt x="197" y="257"/>
                  </a:cubicBezTo>
                  <a:cubicBezTo>
                    <a:pt x="195" y="259"/>
                    <a:pt x="196" y="263"/>
                    <a:pt x="202" y="268"/>
                  </a:cubicBezTo>
                  <a:cubicBezTo>
                    <a:pt x="208" y="274"/>
                    <a:pt x="193" y="278"/>
                    <a:pt x="197" y="282"/>
                  </a:cubicBezTo>
                  <a:cubicBezTo>
                    <a:pt x="200" y="287"/>
                    <a:pt x="191" y="296"/>
                    <a:pt x="202" y="298"/>
                  </a:cubicBezTo>
                  <a:cubicBezTo>
                    <a:pt x="213" y="299"/>
                    <a:pt x="211" y="290"/>
                    <a:pt x="219" y="290"/>
                  </a:cubicBezTo>
                  <a:cubicBezTo>
                    <a:pt x="227" y="290"/>
                    <a:pt x="219" y="297"/>
                    <a:pt x="223" y="302"/>
                  </a:cubicBezTo>
                  <a:cubicBezTo>
                    <a:pt x="227" y="306"/>
                    <a:pt x="236" y="305"/>
                    <a:pt x="245" y="312"/>
                  </a:cubicBezTo>
                  <a:cubicBezTo>
                    <a:pt x="253" y="319"/>
                    <a:pt x="248" y="322"/>
                    <a:pt x="240" y="317"/>
                  </a:cubicBezTo>
                  <a:cubicBezTo>
                    <a:pt x="232" y="311"/>
                    <a:pt x="210" y="312"/>
                    <a:pt x="210" y="314"/>
                  </a:cubicBezTo>
                  <a:cubicBezTo>
                    <a:pt x="210" y="316"/>
                    <a:pt x="235" y="330"/>
                    <a:pt x="240" y="328"/>
                  </a:cubicBezTo>
                  <a:cubicBezTo>
                    <a:pt x="246" y="326"/>
                    <a:pt x="254" y="337"/>
                    <a:pt x="250" y="340"/>
                  </a:cubicBezTo>
                  <a:cubicBezTo>
                    <a:pt x="247" y="343"/>
                    <a:pt x="249" y="352"/>
                    <a:pt x="248" y="356"/>
                  </a:cubicBezTo>
                  <a:cubicBezTo>
                    <a:pt x="247" y="360"/>
                    <a:pt x="239" y="356"/>
                    <a:pt x="234" y="356"/>
                  </a:cubicBezTo>
                  <a:cubicBezTo>
                    <a:pt x="228" y="357"/>
                    <a:pt x="225" y="359"/>
                    <a:pt x="225" y="364"/>
                  </a:cubicBezTo>
                  <a:cubicBezTo>
                    <a:pt x="225" y="370"/>
                    <a:pt x="216" y="374"/>
                    <a:pt x="215" y="381"/>
                  </a:cubicBezTo>
                  <a:cubicBezTo>
                    <a:pt x="214" y="388"/>
                    <a:pt x="222" y="388"/>
                    <a:pt x="226" y="391"/>
                  </a:cubicBezTo>
                  <a:cubicBezTo>
                    <a:pt x="231" y="394"/>
                    <a:pt x="218" y="396"/>
                    <a:pt x="218" y="401"/>
                  </a:cubicBezTo>
                  <a:cubicBezTo>
                    <a:pt x="217" y="406"/>
                    <a:pt x="229" y="415"/>
                    <a:pt x="233" y="417"/>
                  </a:cubicBezTo>
                  <a:cubicBezTo>
                    <a:pt x="238" y="419"/>
                    <a:pt x="234" y="431"/>
                    <a:pt x="235" y="436"/>
                  </a:cubicBezTo>
                  <a:cubicBezTo>
                    <a:pt x="237" y="442"/>
                    <a:pt x="243" y="435"/>
                    <a:pt x="242" y="442"/>
                  </a:cubicBezTo>
                  <a:cubicBezTo>
                    <a:pt x="241" y="450"/>
                    <a:pt x="247" y="449"/>
                    <a:pt x="248" y="454"/>
                  </a:cubicBezTo>
                  <a:cubicBezTo>
                    <a:pt x="248" y="458"/>
                    <a:pt x="258" y="457"/>
                    <a:pt x="256" y="463"/>
                  </a:cubicBezTo>
                  <a:cubicBezTo>
                    <a:pt x="254" y="469"/>
                    <a:pt x="259" y="474"/>
                    <a:pt x="262" y="477"/>
                  </a:cubicBezTo>
                  <a:cubicBezTo>
                    <a:pt x="264" y="480"/>
                    <a:pt x="273" y="486"/>
                    <a:pt x="274" y="490"/>
                  </a:cubicBezTo>
                  <a:cubicBezTo>
                    <a:pt x="276" y="495"/>
                    <a:pt x="281" y="500"/>
                    <a:pt x="287" y="499"/>
                  </a:cubicBezTo>
                  <a:cubicBezTo>
                    <a:pt x="293" y="497"/>
                    <a:pt x="293" y="503"/>
                    <a:pt x="298" y="502"/>
                  </a:cubicBezTo>
                  <a:cubicBezTo>
                    <a:pt x="303" y="501"/>
                    <a:pt x="310" y="504"/>
                    <a:pt x="311" y="508"/>
                  </a:cubicBezTo>
                  <a:cubicBezTo>
                    <a:pt x="313" y="511"/>
                    <a:pt x="327" y="515"/>
                    <a:pt x="331" y="515"/>
                  </a:cubicBezTo>
                  <a:cubicBezTo>
                    <a:pt x="335" y="516"/>
                    <a:pt x="336" y="509"/>
                    <a:pt x="339" y="507"/>
                  </a:cubicBezTo>
                  <a:cubicBezTo>
                    <a:pt x="343" y="505"/>
                    <a:pt x="342" y="490"/>
                    <a:pt x="345" y="489"/>
                  </a:cubicBezTo>
                  <a:cubicBezTo>
                    <a:pt x="348" y="488"/>
                    <a:pt x="347" y="473"/>
                    <a:pt x="344" y="471"/>
                  </a:cubicBezTo>
                  <a:cubicBezTo>
                    <a:pt x="341" y="470"/>
                    <a:pt x="342" y="465"/>
                    <a:pt x="350" y="466"/>
                  </a:cubicBezTo>
                  <a:cubicBezTo>
                    <a:pt x="357" y="467"/>
                    <a:pt x="355" y="459"/>
                    <a:pt x="358" y="458"/>
                  </a:cubicBezTo>
                  <a:cubicBezTo>
                    <a:pt x="362" y="457"/>
                    <a:pt x="360" y="450"/>
                    <a:pt x="363" y="449"/>
                  </a:cubicBezTo>
                  <a:cubicBezTo>
                    <a:pt x="366" y="449"/>
                    <a:pt x="365" y="444"/>
                    <a:pt x="363" y="441"/>
                  </a:cubicBezTo>
                  <a:cubicBezTo>
                    <a:pt x="361" y="439"/>
                    <a:pt x="364" y="437"/>
                    <a:pt x="368" y="436"/>
                  </a:cubicBezTo>
                  <a:cubicBezTo>
                    <a:pt x="372" y="435"/>
                    <a:pt x="371" y="430"/>
                    <a:pt x="365" y="428"/>
                  </a:cubicBezTo>
                  <a:cubicBezTo>
                    <a:pt x="360" y="426"/>
                    <a:pt x="362" y="420"/>
                    <a:pt x="367" y="423"/>
                  </a:cubicBezTo>
                  <a:cubicBezTo>
                    <a:pt x="372" y="427"/>
                    <a:pt x="376" y="424"/>
                    <a:pt x="373" y="420"/>
                  </a:cubicBezTo>
                  <a:cubicBezTo>
                    <a:pt x="370" y="416"/>
                    <a:pt x="377" y="414"/>
                    <a:pt x="384" y="414"/>
                  </a:cubicBezTo>
                  <a:cubicBezTo>
                    <a:pt x="391" y="413"/>
                    <a:pt x="395" y="409"/>
                    <a:pt x="393" y="404"/>
                  </a:cubicBezTo>
                  <a:cubicBezTo>
                    <a:pt x="392" y="399"/>
                    <a:pt x="401" y="399"/>
                    <a:pt x="399" y="404"/>
                  </a:cubicBezTo>
                  <a:cubicBezTo>
                    <a:pt x="397" y="408"/>
                    <a:pt x="398" y="413"/>
                    <a:pt x="401" y="410"/>
                  </a:cubicBezTo>
                  <a:cubicBezTo>
                    <a:pt x="405" y="406"/>
                    <a:pt x="411" y="409"/>
                    <a:pt x="422" y="405"/>
                  </a:cubicBezTo>
                  <a:cubicBezTo>
                    <a:pt x="434" y="402"/>
                    <a:pt x="445" y="393"/>
                    <a:pt x="447" y="384"/>
                  </a:cubicBezTo>
                  <a:cubicBezTo>
                    <a:pt x="450" y="375"/>
                    <a:pt x="463" y="376"/>
                    <a:pt x="461" y="370"/>
                  </a:cubicBezTo>
                  <a:cubicBezTo>
                    <a:pt x="460" y="364"/>
                    <a:pt x="464" y="361"/>
                    <a:pt x="472" y="365"/>
                  </a:cubicBezTo>
                  <a:cubicBezTo>
                    <a:pt x="480" y="369"/>
                    <a:pt x="474" y="363"/>
                    <a:pt x="483" y="363"/>
                  </a:cubicBezTo>
                  <a:cubicBezTo>
                    <a:pt x="492" y="363"/>
                    <a:pt x="491" y="359"/>
                    <a:pt x="500" y="359"/>
                  </a:cubicBezTo>
                  <a:cubicBezTo>
                    <a:pt x="509" y="359"/>
                    <a:pt x="532" y="355"/>
                    <a:pt x="540" y="348"/>
                  </a:cubicBezTo>
                  <a:cubicBezTo>
                    <a:pt x="548" y="341"/>
                    <a:pt x="565" y="336"/>
                    <a:pt x="572" y="331"/>
                  </a:cubicBezTo>
                  <a:cubicBezTo>
                    <a:pt x="579" y="327"/>
                    <a:pt x="581" y="323"/>
                    <a:pt x="576" y="3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50" name="Freeform 15"/>
            <p:cNvSpPr>
              <a:spLocks/>
            </p:cNvSpPr>
            <p:nvPr/>
          </p:nvSpPr>
          <p:spPr bwMode="auto">
            <a:xfrm>
              <a:off x="9237663" y="12542838"/>
              <a:ext cx="142875" cy="104775"/>
            </a:xfrm>
            <a:custGeom>
              <a:avLst/>
              <a:gdLst>
                <a:gd name="T0" fmla="*/ 0 w 27"/>
                <a:gd name="T1" fmla="*/ 2 h 20"/>
                <a:gd name="T2" fmla="*/ 10 w 27"/>
                <a:gd name="T3" fmla="*/ 9 h 20"/>
                <a:gd name="T4" fmla="*/ 23 w 27"/>
                <a:gd name="T5" fmla="*/ 13 h 20"/>
                <a:gd name="T6" fmla="*/ 0 w 27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0">
                  <a:moveTo>
                    <a:pt x="0" y="2"/>
                  </a:moveTo>
                  <a:cubicBezTo>
                    <a:pt x="1" y="7"/>
                    <a:pt x="6" y="5"/>
                    <a:pt x="10" y="9"/>
                  </a:cubicBezTo>
                  <a:cubicBezTo>
                    <a:pt x="14" y="12"/>
                    <a:pt x="18" y="20"/>
                    <a:pt x="23" y="13"/>
                  </a:cubicBezTo>
                  <a:cubicBezTo>
                    <a:pt x="27" y="6"/>
                    <a:pt x="0" y="0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51" name="Freeform 16"/>
            <p:cNvSpPr>
              <a:spLocks/>
            </p:cNvSpPr>
            <p:nvPr/>
          </p:nvSpPr>
          <p:spPr bwMode="auto">
            <a:xfrm>
              <a:off x="5672138" y="3251200"/>
              <a:ext cx="249238" cy="141288"/>
            </a:xfrm>
            <a:custGeom>
              <a:avLst/>
              <a:gdLst>
                <a:gd name="T0" fmla="*/ 38 w 47"/>
                <a:gd name="T1" fmla="*/ 26 h 27"/>
                <a:gd name="T2" fmla="*/ 33 w 47"/>
                <a:gd name="T3" fmla="*/ 7 h 27"/>
                <a:gd name="T4" fmla="*/ 4 w 47"/>
                <a:gd name="T5" fmla="*/ 18 h 27"/>
                <a:gd name="T6" fmla="*/ 38 w 47"/>
                <a:gd name="T7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27">
                  <a:moveTo>
                    <a:pt x="38" y="26"/>
                  </a:moveTo>
                  <a:cubicBezTo>
                    <a:pt x="47" y="26"/>
                    <a:pt x="43" y="15"/>
                    <a:pt x="33" y="7"/>
                  </a:cubicBezTo>
                  <a:cubicBezTo>
                    <a:pt x="23" y="0"/>
                    <a:pt x="0" y="15"/>
                    <a:pt x="4" y="18"/>
                  </a:cubicBezTo>
                  <a:cubicBezTo>
                    <a:pt x="9" y="22"/>
                    <a:pt x="29" y="27"/>
                    <a:pt x="38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52" name="Freeform 17"/>
            <p:cNvSpPr>
              <a:spLocks/>
            </p:cNvSpPr>
            <p:nvPr/>
          </p:nvSpPr>
          <p:spPr bwMode="auto">
            <a:xfrm>
              <a:off x="5995988" y="3005138"/>
              <a:ext cx="153988" cy="82550"/>
            </a:xfrm>
            <a:custGeom>
              <a:avLst/>
              <a:gdLst>
                <a:gd name="T0" fmla="*/ 20 w 29"/>
                <a:gd name="T1" fmla="*/ 4 h 16"/>
                <a:gd name="T2" fmla="*/ 9 w 29"/>
                <a:gd name="T3" fmla="*/ 13 h 16"/>
                <a:gd name="T4" fmla="*/ 20 w 29"/>
                <a:gd name="T5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16">
                  <a:moveTo>
                    <a:pt x="20" y="4"/>
                  </a:moveTo>
                  <a:cubicBezTo>
                    <a:pt x="11" y="0"/>
                    <a:pt x="0" y="9"/>
                    <a:pt x="9" y="13"/>
                  </a:cubicBezTo>
                  <a:cubicBezTo>
                    <a:pt x="17" y="16"/>
                    <a:pt x="29" y="9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53" name="Freeform 18"/>
            <p:cNvSpPr>
              <a:spLocks/>
            </p:cNvSpPr>
            <p:nvPr/>
          </p:nvSpPr>
          <p:spPr bwMode="auto">
            <a:xfrm>
              <a:off x="6627813" y="3460750"/>
              <a:ext cx="287338" cy="161925"/>
            </a:xfrm>
            <a:custGeom>
              <a:avLst/>
              <a:gdLst>
                <a:gd name="T0" fmla="*/ 3 w 54"/>
                <a:gd name="T1" fmla="*/ 7 h 31"/>
                <a:gd name="T2" fmla="*/ 10 w 54"/>
                <a:gd name="T3" fmla="*/ 21 h 31"/>
                <a:gd name="T4" fmla="*/ 27 w 54"/>
                <a:gd name="T5" fmla="*/ 26 h 31"/>
                <a:gd name="T6" fmla="*/ 54 w 54"/>
                <a:gd name="T7" fmla="*/ 22 h 31"/>
                <a:gd name="T8" fmla="*/ 26 w 54"/>
                <a:gd name="T9" fmla="*/ 8 h 31"/>
                <a:gd name="T10" fmla="*/ 3 w 54"/>
                <a:gd name="T11" fmla="*/ 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31">
                  <a:moveTo>
                    <a:pt x="3" y="7"/>
                  </a:moveTo>
                  <a:cubicBezTo>
                    <a:pt x="0" y="13"/>
                    <a:pt x="10" y="13"/>
                    <a:pt x="10" y="21"/>
                  </a:cubicBezTo>
                  <a:cubicBezTo>
                    <a:pt x="11" y="28"/>
                    <a:pt x="20" y="31"/>
                    <a:pt x="27" y="26"/>
                  </a:cubicBezTo>
                  <a:cubicBezTo>
                    <a:pt x="34" y="22"/>
                    <a:pt x="54" y="28"/>
                    <a:pt x="54" y="22"/>
                  </a:cubicBezTo>
                  <a:cubicBezTo>
                    <a:pt x="54" y="16"/>
                    <a:pt x="33" y="6"/>
                    <a:pt x="26" y="8"/>
                  </a:cubicBezTo>
                  <a:cubicBezTo>
                    <a:pt x="18" y="9"/>
                    <a:pt x="6" y="0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54" name="Freeform 19"/>
            <p:cNvSpPr>
              <a:spLocks/>
            </p:cNvSpPr>
            <p:nvPr/>
          </p:nvSpPr>
          <p:spPr bwMode="auto">
            <a:xfrm>
              <a:off x="5321301" y="3424238"/>
              <a:ext cx="407988" cy="371475"/>
            </a:xfrm>
            <a:custGeom>
              <a:avLst/>
              <a:gdLst>
                <a:gd name="T0" fmla="*/ 40 w 77"/>
                <a:gd name="T1" fmla="*/ 63 h 71"/>
                <a:gd name="T2" fmla="*/ 60 w 77"/>
                <a:gd name="T3" fmla="*/ 58 h 71"/>
                <a:gd name="T4" fmla="*/ 75 w 77"/>
                <a:gd name="T5" fmla="*/ 30 h 71"/>
                <a:gd name="T6" fmla="*/ 68 w 77"/>
                <a:gd name="T7" fmla="*/ 29 h 71"/>
                <a:gd name="T8" fmla="*/ 67 w 77"/>
                <a:gd name="T9" fmla="*/ 33 h 71"/>
                <a:gd name="T10" fmla="*/ 53 w 77"/>
                <a:gd name="T11" fmla="*/ 28 h 71"/>
                <a:gd name="T12" fmla="*/ 67 w 77"/>
                <a:gd name="T13" fmla="*/ 16 h 71"/>
                <a:gd name="T14" fmla="*/ 59 w 77"/>
                <a:gd name="T15" fmla="*/ 5 h 71"/>
                <a:gd name="T16" fmla="*/ 45 w 77"/>
                <a:gd name="T17" fmla="*/ 9 h 71"/>
                <a:gd name="T18" fmla="*/ 38 w 77"/>
                <a:gd name="T19" fmla="*/ 11 h 71"/>
                <a:gd name="T20" fmla="*/ 19 w 77"/>
                <a:gd name="T21" fmla="*/ 20 h 71"/>
                <a:gd name="T22" fmla="*/ 31 w 77"/>
                <a:gd name="T23" fmla="*/ 30 h 71"/>
                <a:gd name="T24" fmla="*/ 9 w 77"/>
                <a:gd name="T25" fmla="*/ 28 h 71"/>
                <a:gd name="T26" fmla="*/ 17 w 77"/>
                <a:gd name="T27" fmla="*/ 44 h 71"/>
                <a:gd name="T28" fmla="*/ 40 w 77"/>
                <a:gd name="T29" fmla="*/ 6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71">
                  <a:moveTo>
                    <a:pt x="40" y="63"/>
                  </a:moveTo>
                  <a:cubicBezTo>
                    <a:pt x="51" y="71"/>
                    <a:pt x="48" y="57"/>
                    <a:pt x="60" y="58"/>
                  </a:cubicBezTo>
                  <a:cubicBezTo>
                    <a:pt x="73" y="58"/>
                    <a:pt x="73" y="38"/>
                    <a:pt x="75" y="30"/>
                  </a:cubicBezTo>
                  <a:cubicBezTo>
                    <a:pt x="77" y="23"/>
                    <a:pt x="65" y="23"/>
                    <a:pt x="68" y="29"/>
                  </a:cubicBezTo>
                  <a:cubicBezTo>
                    <a:pt x="71" y="34"/>
                    <a:pt x="68" y="40"/>
                    <a:pt x="67" y="33"/>
                  </a:cubicBezTo>
                  <a:cubicBezTo>
                    <a:pt x="66" y="27"/>
                    <a:pt x="56" y="33"/>
                    <a:pt x="53" y="28"/>
                  </a:cubicBezTo>
                  <a:cubicBezTo>
                    <a:pt x="49" y="23"/>
                    <a:pt x="64" y="22"/>
                    <a:pt x="67" y="16"/>
                  </a:cubicBezTo>
                  <a:cubicBezTo>
                    <a:pt x="71" y="9"/>
                    <a:pt x="56" y="10"/>
                    <a:pt x="59" y="5"/>
                  </a:cubicBezTo>
                  <a:cubicBezTo>
                    <a:pt x="63" y="0"/>
                    <a:pt x="37" y="6"/>
                    <a:pt x="45" y="9"/>
                  </a:cubicBezTo>
                  <a:cubicBezTo>
                    <a:pt x="52" y="12"/>
                    <a:pt x="45" y="16"/>
                    <a:pt x="38" y="11"/>
                  </a:cubicBezTo>
                  <a:cubicBezTo>
                    <a:pt x="31" y="6"/>
                    <a:pt x="12" y="14"/>
                    <a:pt x="19" y="20"/>
                  </a:cubicBezTo>
                  <a:cubicBezTo>
                    <a:pt x="24" y="24"/>
                    <a:pt x="41" y="17"/>
                    <a:pt x="31" y="30"/>
                  </a:cubicBezTo>
                  <a:cubicBezTo>
                    <a:pt x="22" y="43"/>
                    <a:pt x="18" y="26"/>
                    <a:pt x="9" y="28"/>
                  </a:cubicBezTo>
                  <a:cubicBezTo>
                    <a:pt x="0" y="29"/>
                    <a:pt x="4" y="40"/>
                    <a:pt x="17" y="44"/>
                  </a:cubicBezTo>
                  <a:cubicBezTo>
                    <a:pt x="31" y="48"/>
                    <a:pt x="29" y="56"/>
                    <a:pt x="4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55" name="Freeform 20"/>
            <p:cNvSpPr>
              <a:spLocks/>
            </p:cNvSpPr>
            <p:nvPr/>
          </p:nvSpPr>
          <p:spPr bwMode="auto">
            <a:xfrm>
              <a:off x="5697538" y="2989263"/>
              <a:ext cx="212725" cy="88900"/>
            </a:xfrm>
            <a:custGeom>
              <a:avLst/>
              <a:gdLst>
                <a:gd name="T0" fmla="*/ 39 w 40"/>
                <a:gd name="T1" fmla="*/ 3 h 17"/>
                <a:gd name="T2" fmla="*/ 6 w 40"/>
                <a:gd name="T3" fmla="*/ 9 h 17"/>
                <a:gd name="T4" fmla="*/ 39 w 40"/>
                <a:gd name="T5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17">
                  <a:moveTo>
                    <a:pt x="39" y="3"/>
                  </a:moveTo>
                  <a:cubicBezTo>
                    <a:pt x="38" y="0"/>
                    <a:pt x="0" y="5"/>
                    <a:pt x="6" y="9"/>
                  </a:cubicBezTo>
                  <a:cubicBezTo>
                    <a:pt x="16" y="17"/>
                    <a:pt x="40" y="6"/>
                    <a:pt x="3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56" name="Freeform 21"/>
            <p:cNvSpPr>
              <a:spLocks/>
            </p:cNvSpPr>
            <p:nvPr/>
          </p:nvSpPr>
          <p:spPr bwMode="auto">
            <a:xfrm>
              <a:off x="5208588" y="3103563"/>
              <a:ext cx="468313" cy="261938"/>
            </a:xfrm>
            <a:custGeom>
              <a:avLst/>
              <a:gdLst>
                <a:gd name="T0" fmla="*/ 69 w 88"/>
                <a:gd name="T1" fmla="*/ 8 h 50"/>
                <a:gd name="T2" fmla="*/ 48 w 88"/>
                <a:gd name="T3" fmla="*/ 4 h 50"/>
                <a:gd name="T4" fmla="*/ 52 w 88"/>
                <a:gd name="T5" fmla="*/ 17 h 50"/>
                <a:gd name="T6" fmla="*/ 39 w 88"/>
                <a:gd name="T7" fmla="*/ 13 h 50"/>
                <a:gd name="T8" fmla="*/ 35 w 88"/>
                <a:gd name="T9" fmla="*/ 21 h 50"/>
                <a:gd name="T10" fmla="*/ 28 w 88"/>
                <a:gd name="T11" fmla="*/ 22 h 50"/>
                <a:gd name="T12" fmla="*/ 9 w 88"/>
                <a:gd name="T13" fmla="*/ 5 h 50"/>
                <a:gd name="T14" fmla="*/ 8 w 88"/>
                <a:gd name="T15" fmla="*/ 19 h 50"/>
                <a:gd name="T16" fmla="*/ 26 w 88"/>
                <a:gd name="T17" fmla="*/ 31 h 50"/>
                <a:gd name="T18" fmla="*/ 53 w 88"/>
                <a:gd name="T19" fmla="*/ 31 h 50"/>
                <a:gd name="T20" fmla="*/ 50 w 88"/>
                <a:gd name="T21" fmla="*/ 45 h 50"/>
                <a:gd name="T22" fmla="*/ 74 w 88"/>
                <a:gd name="T23" fmla="*/ 46 h 50"/>
                <a:gd name="T24" fmla="*/ 83 w 88"/>
                <a:gd name="T25" fmla="*/ 37 h 50"/>
                <a:gd name="T26" fmla="*/ 82 w 88"/>
                <a:gd name="T27" fmla="*/ 25 h 50"/>
                <a:gd name="T28" fmla="*/ 69 w 88"/>
                <a:gd name="T29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50">
                  <a:moveTo>
                    <a:pt x="69" y="8"/>
                  </a:moveTo>
                  <a:cubicBezTo>
                    <a:pt x="69" y="13"/>
                    <a:pt x="57" y="7"/>
                    <a:pt x="48" y="4"/>
                  </a:cubicBezTo>
                  <a:cubicBezTo>
                    <a:pt x="39" y="0"/>
                    <a:pt x="45" y="11"/>
                    <a:pt x="52" y="17"/>
                  </a:cubicBezTo>
                  <a:cubicBezTo>
                    <a:pt x="59" y="23"/>
                    <a:pt x="48" y="20"/>
                    <a:pt x="39" y="13"/>
                  </a:cubicBezTo>
                  <a:cubicBezTo>
                    <a:pt x="29" y="7"/>
                    <a:pt x="30" y="18"/>
                    <a:pt x="35" y="21"/>
                  </a:cubicBezTo>
                  <a:cubicBezTo>
                    <a:pt x="39" y="25"/>
                    <a:pt x="34" y="30"/>
                    <a:pt x="28" y="22"/>
                  </a:cubicBezTo>
                  <a:cubicBezTo>
                    <a:pt x="22" y="14"/>
                    <a:pt x="19" y="5"/>
                    <a:pt x="9" y="5"/>
                  </a:cubicBezTo>
                  <a:cubicBezTo>
                    <a:pt x="0" y="4"/>
                    <a:pt x="4" y="14"/>
                    <a:pt x="8" y="19"/>
                  </a:cubicBezTo>
                  <a:cubicBezTo>
                    <a:pt x="13" y="25"/>
                    <a:pt x="18" y="27"/>
                    <a:pt x="26" y="31"/>
                  </a:cubicBezTo>
                  <a:cubicBezTo>
                    <a:pt x="34" y="36"/>
                    <a:pt x="47" y="29"/>
                    <a:pt x="53" y="31"/>
                  </a:cubicBezTo>
                  <a:cubicBezTo>
                    <a:pt x="59" y="32"/>
                    <a:pt x="46" y="40"/>
                    <a:pt x="50" y="45"/>
                  </a:cubicBezTo>
                  <a:cubicBezTo>
                    <a:pt x="54" y="50"/>
                    <a:pt x="65" y="46"/>
                    <a:pt x="74" y="46"/>
                  </a:cubicBezTo>
                  <a:cubicBezTo>
                    <a:pt x="82" y="45"/>
                    <a:pt x="78" y="40"/>
                    <a:pt x="83" y="37"/>
                  </a:cubicBezTo>
                  <a:cubicBezTo>
                    <a:pt x="88" y="33"/>
                    <a:pt x="78" y="34"/>
                    <a:pt x="82" y="25"/>
                  </a:cubicBezTo>
                  <a:cubicBezTo>
                    <a:pt x="86" y="17"/>
                    <a:pt x="70" y="3"/>
                    <a:pt x="6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57" name="Freeform 22"/>
            <p:cNvSpPr>
              <a:spLocks/>
            </p:cNvSpPr>
            <p:nvPr/>
          </p:nvSpPr>
          <p:spPr bwMode="auto">
            <a:xfrm>
              <a:off x="5464176" y="2679700"/>
              <a:ext cx="133350" cy="88900"/>
            </a:xfrm>
            <a:custGeom>
              <a:avLst/>
              <a:gdLst>
                <a:gd name="T0" fmla="*/ 21 w 25"/>
                <a:gd name="T1" fmla="*/ 11 h 17"/>
                <a:gd name="T2" fmla="*/ 6 w 25"/>
                <a:gd name="T3" fmla="*/ 5 h 17"/>
                <a:gd name="T4" fmla="*/ 21 w 25"/>
                <a:gd name="T5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7">
                  <a:moveTo>
                    <a:pt x="21" y="11"/>
                  </a:moveTo>
                  <a:cubicBezTo>
                    <a:pt x="25" y="5"/>
                    <a:pt x="0" y="0"/>
                    <a:pt x="6" y="5"/>
                  </a:cubicBezTo>
                  <a:cubicBezTo>
                    <a:pt x="10" y="8"/>
                    <a:pt x="18" y="17"/>
                    <a:pt x="2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58" name="Freeform 23"/>
            <p:cNvSpPr>
              <a:spLocks/>
            </p:cNvSpPr>
            <p:nvPr/>
          </p:nvSpPr>
          <p:spPr bwMode="auto">
            <a:xfrm>
              <a:off x="5597526" y="2841625"/>
              <a:ext cx="233363" cy="152400"/>
            </a:xfrm>
            <a:custGeom>
              <a:avLst/>
              <a:gdLst>
                <a:gd name="T0" fmla="*/ 17 w 44"/>
                <a:gd name="T1" fmla="*/ 29 h 29"/>
                <a:gd name="T2" fmla="*/ 37 w 44"/>
                <a:gd name="T3" fmla="*/ 25 h 29"/>
                <a:gd name="T4" fmla="*/ 38 w 44"/>
                <a:gd name="T5" fmla="*/ 17 h 29"/>
                <a:gd name="T6" fmla="*/ 26 w 44"/>
                <a:gd name="T7" fmla="*/ 12 h 29"/>
                <a:gd name="T8" fmla="*/ 3 w 44"/>
                <a:gd name="T9" fmla="*/ 5 h 29"/>
                <a:gd name="T10" fmla="*/ 17 w 44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17" y="29"/>
                  </a:moveTo>
                  <a:cubicBezTo>
                    <a:pt x="25" y="29"/>
                    <a:pt x="31" y="28"/>
                    <a:pt x="37" y="25"/>
                  </a:cubicBezTo>
                  <a:cubicBezTo>
                    <a:pt x="44" y="23"/>
                    <a:pt x="34" y="23"/>
                    <a:pt x="38" y="17"/>
                  </a:cubicBezTo>
                  <a:cubicBezTo>
                    <a:pt x="43" y="11"/>
                    <a:pt x="27" y="10"/>
                    <a:pt x="26" y="12"/>
                  </a:cubicBezTo>
                  <a:cubicBezTo>
                    <a:pt x="25" y="14"/>
                    <a:pt x="6" y="0"/>
                    <a:pt x="3" y="5"/>
                  </a:cubicBezTo>
                  <a:cubicBezTo>
                    <a:pt x="0" y="9"/>
                    <a:pt x="10" y="29"/>
                    <a:pt x="1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59" name="Freeform 24"/>
            <p:cNvSpPr>
              <a:spLocks/>
            </p:cNvSpPr>
            <p:nvPr/>
          </p:nvSpPr>
          <p:spPr bwMode="auto">
            <a:xfrm>
              <a:off x="5676901" y="2481263"/>
              <a:ext cx="706438" cy="492125"/>
            </a:xfrm>
            <a:custGeom>
              <a:avLst/>
              <a:gdLst>
                <a:gd name="T0" fmla="*/ 8 w 133"/>
                <a:gd name="T1" fmla="*/ 48 h 94"/>
                <a:gd name="T2" fmla="*/ 19 w 133"/>
                <a:gd name="T3" fmla="*/ 60 h 94"/>
                <a:gd name="T4" fmla="*/ 52 w 133"/>
                <a:gd name="T5" fmla="*/ 61 h 94"/>
                <a:gd name="T6" fmla="*/ 32 w 133"/>
                <a:gd name="T7" fmla="*/ 71 h 94"/>
                <a:gd name="T8" fmla="*/ 48 w 133"/>
                <a:gd name="T9" fmla="*/ 83 h 94"/>
                <a:gd name="T10" fmla="*/ 75 w 133"/>
                <a:gd name="T11" fmla="*/ 90 h 94"/>
                <a:gd name="T12" fmla="*/ 91 w 133"/>
                <a:gd name="T13" fmla="*/ 90 h 94"/>
                <a:gd name="T14" fmla="*/ 102 w 133"/>
                <a:gd name="T15" fmla="*/ 77 h 94"/>
                <a:gd name="T16" fmla="*/ 114 w 133"/>
                <a:gd name="T17" fmla="*/ 68 h 94"/>
                <a:gd name="T18" fmla="*/ 133 w 133"/>
                <a:gd name="T19" fmla="*/ 61 h 94"/>
                <a:gd name="T20" fmla="*/ 122 w 133"/>
                <a:gd name="T21" fmla="*/ 56 h 94"/>
                <a:gd name="T22" fmla="*/ 111 w 133"/>
                <a:gd name="T23" fmla="*/ 49 h 94"/>
                <a:gd name="T24" fmla="*/ 106 w 133"/>
                <a:gd name="T25" fmla="*/ 38 h 94"/>
                <a:gd name="T26" fmla="*/ 98 w 133"/>
                <a:gd name="T27" fmla="*/ 36 h 94"/>
                <a:gd name="T28" fmla="*/ 87 w 133"/>
                <a:gd name="T29" fmla="*/ 31 h 94"/>
                <a:gd name="T30" fmla="*/ 52 w 133"/>
                <a:gd name="T31" fmla="*/ 12 h 94"/>
                <a:gd name="T32" fmla="*/ 32 w 133"/>
                <a:gd name="T33" fmla="*/ 9 h 94"/>
                <a:gd name="T34" fmla="*/ 33 w 133"/>
                <a:gd name="T35" fmla="*/ 14 h 94"/>
                <a:gd name="T36" fmla="*/ 26 w 133"/>
                <a:gd name="T37" fmla="*/ 19 h 94"/>
                <a:gd name="T38" fmla="*/ 16 w 133"/>
                <a:gd name="T39" fmla="*/ 24 h 94"/>
                <a:gd name="T40" fmla="*/ 18 w 133"/>
                <a:gd name="T41" fmla="*/ 37 h 94"/>
                <a:gd name="T42" fmla="*/ 12 w 133"/>
                <a:gd name="T43" fmla="*/ 42 h 94"/>
                <a:gd name="T44" fmla="*/ 8 w 133"/>
                <a:gd name="T45" fmla="*/ 4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3" h="94">
                  <a:moveTo>
                    <a:pt x="8" y="48"/>
                  </a:moveTo>
                  <a:cubicBezTo>
                    <a:pt x="16" y="52"/>
                    <a:pt x="11" y="57"/>
                    <a:pt x="19" y="60"/>
                  </a:cubicBezTo>
                  <a:cubicBezTo>
                    <a:pt x="27" y="64"/>
                    <a:pt x="50" y="56"/>
                    <a:pt x="52" y="61"/>
                  </a:cubicBezTo>
                  <a:cubicBezTo>
                    <a:pt x="54" y="67"/>
                    <a:pt x="29" y="67"/>
                    <a:pt x="32" y="71"/>
                  </a:cubicBezTo>
                  <a:cubicBezTo>
                    <a:pt x="36" y="74"/>
                    <a:pt x="50" y="80"/>
                    <a:pt x="48" y="83"/>
                  </a:cubicBezTo>
                  <a:cubicBezTo>
                    <a:pt x="46" y="86"/>
                    <a:pt x="72" y="94"/>
                    <a:pt x="75" y="90"/>
                  </a:cubicBezTo>
                  <a:cubicBezTo>
                    <a:pt x="77" y="86"/>
                    <a:pt x="84" y="87"/>
                    <a:pt x="91" y="90"/>
                  </a:cubicBezTo>
                  <a:cubicBezTo>
                    <a:pt x="97" y="92"/>
                    <a:pt x="98" y="74"/>
                    <a:pt x="102" y="77"/>
                  </a:cubicBezTo>
                  <a:cubicBezTo>
                    <a:pt x="107" y="80"/>
                    <a:pt x="106" y="71"/>
                    <a:pt x="114" y="68"/>
                  </a:cubicBezTo>
                  <a:cubicBezTo>
                    <a:pt x="121" y="65"/>
                    <a:pt x="132" y="65"/>
                    <a:pt x="133" y="61"/>
                  </a:cubicBezTo>
                  <a:cubicBezTo>
                    <a:pt x="133" y="59"/>
                    <a:pt x="131" y="55"/>
                    <a:pt x="122" y="56"/>
                  </a:cubicBezTo>
                  <a:cubicBezTo>
                    <a:pt x="113" y="57"/>
                    <a:pt x="107" y="54"/>
                    <a:pt x="111" y="49"/>
                  </a:cubicBezTo>
                  <a:cubicBezTo>
                    <a:pt x="115" y="44"/>
                    <a:pt x="101" y="42"/>
                    <a:pt x="106" y="38"/>
                  </a:cubicBezTo>
                  <a:cubicBezTo>
                    <a:pt x="111" y="34"/>
                    <a:pt x="96" y="30"/>
                    <a:pt x="98" y="36"/>
                  </a:cubicBezTo>
                  <a:cubicBezTo>
                    <a:pt x="99" y="42"/>
                    <a:pt x="89" y="37"/>
                    <a:pt x="87" y="31"/>
                  </a:cubicBezTo>
                  <a:cubicBezTo>
                    <a:pt x="86" y="26"/>
                    <a:pt x="65" y="24"/>
                    <a:pt x="52" y="12"/>
                  </a:cubicBezTo>
                  <a:cubicBezTo>
                    <a:pt x="38" y="0"/>
                    <a:pt x="24" y="8"/>
                    <a:pt x="32" y="9"/>
                  </a:cubicBezTo>
                  <a:cubicBezTo>
                    <a:pt x="40" y="11"/>
                    <a:pt x="40" y="15"/>
                    <a:pt x="33" y="14"/>
                  </a:cubicBezTo>
                  <a:cubicBezTo>
                    <a:pt x="27" y="14"/>
                    <a:pt x="15" y="15"/>
                    <a:pt x="26" y="19"/>
                  </a:cubicBezTo>
                  <a:cubicBezTo>
                    <a:pt x="36" y="23"/>
                    <a:pt x="25" y="24"/>
                    <a:pt x="16" y="24"/>
                  </a:cubicBezTo>
                  <a:cubicBezTo>
                    <a:pt x="8" y="24"/>
                    <a:pt x="7" y="35"/>
                    <a:pt x="18" y="37"/>
                  </a:cubicBezTo>
                  <a:cubicBezTo>
                    <a:pt x="29" y="38"/>
                    <a:pt x="21" y="45"/>
                    <a:pt x="12" y="42"/>
                  </a:cubicBezTo>
                  <a:cubicBezTo>
                    <a:pt x="3" y="40"/>
                    <a:pt x="0" y="44"/>
                    <a:pt x="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60" name="Freeform 25"/>
            <p:cNvSpPr>
              <a:spLocks/>
            </p:cNvSpPr>
            <p:nvPr/>
          </p:nvSpPr>
          <p:spPr bwMode="auto">
            <a:xfrm>
              <a:off x="6426201" y="4591050"/>
              <a:ext cx="158750" cy="111125"/>
            </a:xfrm>
            <a:custGeom>
              <a:avLst/>
              <a:gdLst>
                <a:gd name="T0" fmla="*/ 10 w 30"/>
                <a:gd name="T1" fmla="*/ 16 h 21"/>
                <a:gd name="T2" fmla="*/ 29 w 30"/>
                <a:gd name="T3" fmla="*/ 4 h 21"/>
                <a:gd name="T4" fmla="*/ 10 w 30"/>
                <a:gd name="T5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1">
                  <a:moveTo>
                    <a:pt x="10" y="16"/>
                  </a:moveTo>
                  <a:cubicBezTo>
                    <a:pt x="18" y="21"/>
                    <a:pt x="30" y="8"/>
                    <a:pt x="29" y="4"/>
                  </a:cubicBezTo>
                  <a:cubicBezTo>
                    <a:pt x="28" y="0"/>
                    <a:pt x="0" y="10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61" name="Freeform 26"/>
            <p:cNvSpPr>
              <a:spLocks/>
            </p:cNvSpPr>
            <p:nvPr/>
          </p:nvSpPr>
          <p:spPr bwMode="auto">
            <a:xfrm>
              <a:off x="6075363" y="3470275"/>
              <a:ext cx="1785938" cy="1262063"/>
            </a:xfrm>
            <a:custGeom>
              <a:avLst/>
              <a:gdLst>
                <a:gd name="T0" fmla="*/ 215 w 336"/>
                <a:gd name="T1" fmla="*/ 54 h 241"/>
                <a:gd name="T2" fmla="*/ 185 w 336"/>
                <a:gd name="T3" fmla="*/ 44 h 241"/>
                <a:gd name="T4" fmla="*/ 147 w 336"/>
                <a:gd name="T5" fmla="*/ 27 h 241"/>
                <a:gd name="T6" fmla="*/ 127 w 336"/>
                <a:gd name="T7" fmla="*/ 34 h 241"/>
                <a:gd name="T8" fmla="*/ 109 w 336"/>
                <a:gd name="T9" fmla="*/ 21 h 241"/>
                <a:gd name="T10" fmla="*/ 79 w 336"/>
                <a:gd name="T11" fmla="*/ 7 h 241"/>
                <a:gd name="T12" fmla="*/ 59 w 336"/>
                <a:gd name="T13" fmla="*/ 33 h 241"/>
                <a:gd name="T14" fmla="*/ 65 w 336"/>
                <a:gd name="T15" fmla="*/ 52 h 241"/>
                <a:gd name="T16" fmla="*/ 43 w 336"/>
                <a:gd name="T17" fmla="*/ 30 h 241"/>
                <a:gd name="T18" fmla="*/ 61 w 336"/>
                <a:gd name="T19" fmla="*/ 4 h 241"/>
                <a:gd name="T20" fmla="*/ 6 w 336"/>
                <a:gd name="T21" fmla="*/ 54 h 241"/>
                <a:gd name="T22" fmla="*/ 27 w 336"/>
                <a:gd name="T23" fmla="*/ 64 h 241"/>
                <a:gd name="T24" fmla="*/ 32 w 336"/>
                <a:gd name="T25" fmla="*/ 76 h 241"/>
                <a:gd name="T26" fmla="*/ 66 w 336"/>
                <a:gd name="T27" fmla="*/ 82 h 241"/>
                <a:gd name="T28" fmla="*/ 103 w 336"/>
                <a:gd name="T29" fmla="*/ 82 h 241"/>
                <a:gd name="T30" fmla="*/ 127 w 336"/>
                <a:gd name="T31" fmla="*/ 78 h 241"/>
                <a:gd name="T32" fmla="*/ 143 w 336"/>
                <a:gd name="T33" fmla="*/ 81 h 241"/>
                <a:gd name="T34" fmla="*/ 166 w 336"/>
                <a:gd name="T35" fmla="*/ 98 h 241"/>
                <a:gd name="T36" fmla="*/ 172 w 336"/>
                <a:gd name="T37" fmla="*/ 103 h 241"/>
                <a:gd name="T38" fmla="*/ 200 w 336"/>
                <a:gd name="T39" fmla="*/ 125 h 241"/>
                <a:gd name="T40" fmla="*/ 218 w 336"/>
                <a:gd name="T41" fmla="*/ 143 h 241"/>
                <a:gd name="T42" fmla="*/ 219 w 336"/>
                <a:gd name="T43" fmla="*/ 159 h 241"/>
                <a:gd name="T44" fmla="*/ 188 w 336"/>
                <a:gd name="T45" fmla="*/ 168 h 241"/>
                <a:gd name="T46" fmla="*/ 146 w 336"/>
                <a:gd name="T47" fmla="*/ 176 h 241"/>
                <a:gd name="T48" fmla="*/ 165 w 336"/>
                <a:gd name="T49" fmla="*/ 191 h 241"/>
                <a:gd name="T50" fmla="*/ 193 w 336"/>
                <a:gd name="T51" fmla="*/ 188 h 241"/>
                <a:gd name="T52" fmla="*/ 212 w 336"/>
                <a:gd name="T53" fmla="*/ 214 h 241"/>
                <a:gd name="T54" fmla="*/ 274 w 336"/>
                <a:gd name="T55" fmla="*/ 236 h 241"/>
                <a:gd name="T56" fmla="*/ 262 w 336"/>
                <a:gd name="T57" fmla="*/ 209 h 241"/>
                <a:gd name="T58" fmla="*/ 286 w 336"/>
                <a:gd name="T59" fmla="*/ 198 h 241"/>
                <a:gd name="T60" fmla="*/ 256 w 336"/>
                <a:gd name="T61" fmla="*/ 166 h 241"/>
                <a:gd name="T62" fmla="*/ 275 w 336"/>
                <a:gd name="T63" fmla="*/ 159 h 241"/>
                <a:gd name="T64" fmla="*/ 304 w 336"/>
                <a:gd name="T65" fmla="*/ 172 h 241"/>
                <a:gd name="T66" fmla="*/ 330 w 336"/>
                <a:gd name="T67" fmla="*/ 151 h 241"/>
                <a:gd name="T68" fmla="*/ 307 w 336"/>
                <a:gd name="T69" fmla="*/ 134 h 241"/>
                <a:gd name="T70" fmla="*/ 267 w 336"/>
                <a:gd name="T71" fmla="*/ 117 h 241"/>
                <a:gd name="T72" fmla="*/ 268 w 336"/>
                <a:gd name="T73" fmla="*/ 101 h 241"/>
                <a:gd name="T74" fmla="*/ 261 w 336"/>
                <a:gd name="T75" fmla="*/ 89 h 241"/>
                <a:gd name="T76" fmla="*/ 247 w 336"/>
                <a:gd name="T77" fmla="*/ 84 h 241"/>
                <a:gd name="T78" fmla="*/ 232 w 336"/>
                <a:gd name="T79" fmla="*/ 69 h 241"/>
                <a:gd name="T80" fmla="*/ 209 w 336"/>
                <a:gd name="T81" fmla="*/ 6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6" h="241">
                  <a:moveTo>
                    <a:pt x="205" y="63"/>
                  </a:moveTo>
                  <a:cubicBezTo>
                    <a:pt x="210" y="63"/>
                    <a:pt x="216" y="59"/>
                    <a:pt x="215" y="54"/>
                  </a:cubicBezTo>
                  <a:cubicBezTo>
                    <a:pt x="213" y="50"/>
                    <a:pt x="200" y="49"/>
                    <a:pt x="198" y="55"/>
                  </a:cubicBezTo>
                  <a:cubicBezTo>
                    <a:pt x="195" y="60"/>
                    <a:pt x="185" y="49"/>
                    <a:pt x="185" y="44"/>
                  </a:cubicBezTo>
                  <a:cubicBezTo>
                    <a:pt x="185" y="40"/>
                    <a:pt x="169" y="44"/>
                    <a:pt x="171" y="36"/>
                  </a:cubicBezTo>
                  <a:cubicBezTo>
                    <a:pt x="173" y="29"/>
                    <a:pt x="152" y="27"/>
                    <a:pt x="147" y="27"/>
                  </a:cubicBezTo>
                  <a:cubicBezTo>
                    <a:pt x="141" y="27"/>
                    <a:pt x="133" y="31"/>
                    <a:pt x="134" y="36"/>
                  </a:cubicBezTo>
                  <a:cubicBezTo>
                    <a:pt x="135" y="41"/>
                    <a:pt x="128" y="39"/>
                    <a:pt x="127" y="34"/>
                  </a:cubicBezTo>
                  <a:cubicBezTo>
                    <a:pt x="126" y="28"/>
                    <a:pt x="113" y="40"/>
                    <a:pt x="109" y="40"/>
                  </a:cubicBezTo>
                  <a:cubicBezTo>
                    <a:pt x="105" y="40"/>
                    <a:pt x="111" y="25"/>
                    <a:pt x="109" y="21"/>
                  </a:cubicBezTo>
                  <a:cubicBezTo>
                    <a:pt x="107" y="16"/>
                    <a:pt x="104" y="15"/>
                    <a:pt x="101" y="7"/>
                  </a:cubicBezTo>
                  <a:cubicBezTo>
                    <a:pt x="98" y="0"/>
                    <a:pt x="83" y="3"/>
                    <a:pt x="79" y="7"/>
                  </a:cubicBezTo>
                  <a:cubicBezTo>
                    <a:pt x="75" y="12"/>
                    <a:pt x="62" y="10"/>
                    <a:pt x="55" y="17"/>
                  </a:cubicBezTo>
                  <a:cubicBezTo>
                    <a:pt x="48" y="24"/>
                    <a:pt x="56" y="31"/>
                    <a:pt x="59" y="33"/>
                  </a:cubicBezTo>
                  <a:cubicBezTo>
                    <a:pt x="62" y="36"/>
                    <a:pt x="48" y="40"/>
                    <a:pt x="53" y="44"/>
                  </a:cubicBezTo>
                  <a:cubicBezTo>
                    <a:pt x="57" y="48"/>
                    <a:pt x="64" y="46"/>
                    <a:pt x="65" y="52"/>
                  </a:cubicBezTo>
                  <a:cubicBezTo>
                    <a:pt x="65" y="59"/>
                    <a:pt x="48" y="50"/>
                    <a:pt x="46" y="45"/>
                  </a:cubicBezTo>
                  <a:cubicBezTo>
                    <a:pt x="43" y="39"/>
                    <a:pt x="47" y="34"/>
                    <a:pt x="43" y="30"/>
                  </a:cubicBezTo>
                  <a:cubicBezTo>
                    <a:pt x="40" y="26"/>
                    <a:pt x="43" y="21"/>
                    <a:pt x="49" y="14"/>
                  </a:cubicBezTo>
                  <a:cubicBezTo>
                    <a:pt x="56" y="7"/>
                    <a:pt x="61" y="8"/>
                    <a:pt x="61" y="4"/>
                  </a:cubicBezTo>
                  <a:cubicBezTo>
                    <a:pt x="61" y="0"/>
                    <a:pt x="33" y="0"/>
                    <a:pt x="16" y="15"/>
                  </a:cubicBezTo>
                  <a:cubicBezTo>
                    <a:pt x="0" y="30"/>
                    <a:pt x="5" y="50"/>
                    <a:pt x="6" y="54"/>
                  </a:cubicBezTo>
                  <a:cubicBezTo>
                    <a:pt x="7" y="58"/>
                    <a:pt x="21" y="56"/>
                    <a:pt x="30" y="59"/>
                  </a:cubicBezTo>
                  <a:cubicBezTo>
                    <a:pt x="38" y="61"/>
                    <a:pt x="34" y="65"/>
                    <a:pt x="27" y="64"/>
                  </a:cubicBezTo>
                  <a:cubicBezTo>
                    <a:pt x="21" y="63"/>
                    <a:pt x="10" y="61"/>
                    <a:pt x="10" y="65"/>
                  </a:cubicBezTo>
                  <a:cubicBezTo>
                    <a:pt x="11" y="70"/>
                    <a:pt x="24" y="78"/>
                    <a:pt x="32" y="76"/>
                  </a:cubicBezTo>
                  <a:cubicBezTo>
                    <a:pt x="40" y="74"/>
                    <a:pt x="40" y="74"/>
                    <a:pt x="44" y="79"/>
                  </a:cubicBezTo>
                  <a:cubicBezTo>
                    <a:pt x="47" y="83"/>
                    <a:pt x="57" y="82"/>
                    <a:pt x="66" y="82"/>
                  </a:cubicBezTo>
                  <a:cubicBezTo>
                    <a:pt x="76" y="83"/>
                    <a:pt x="87" y="86"/>
                    <a:pt x="91" y="87"/>
                  </a:cubicBezTo>
                  <a:cubicBezTo>
                    <a:pt x="96" y="87"/>
                    <a:pt x="101" y="84"/>
                    <a:pt x="103" y="82"/>
                  </a:cubicBezTo>
                  <a:cubicBezTo>
                    <a:pt x="104" y="79"/>
                    <a:pt x="123" y="86"/>
                    <a:pt x="128" y="85"/>
                  </a:cubicBezTo>
                  <a:cubicBezTo>
                    <a:pt x="134" y="85"/>
                    <a:pt x="130" y="80"/>
                    <a:pt x="127" y="78"/>
                  </a:cubicBezTo>
                  <a:cubicBezTo>
                    <a:pt x="123" y="77"/>
                    <a:pt x="125" y="70"/>
                    <a:pt x="129" y="73"/>
                  </a:cubicBezTo>
                  <a:cubicBezTo>
                    <a:pt x="134" y="75"/>
                    <a:pt x="141" y="77"/>
                    <a:pt x="143" y="81"/>
                  </a:cubicBezTo>
                  <a:cubicBezTo>
                    <a:pt x="144" y="85"/>
                    <a:pt x="148" y="83"/>
                    <a:pt x="149" y="87"/>
                  </a:cubicBezTo>
                  <a:cubicBezTo>
                    <a:pt x="149" y="90"/>
                    <a:pt x="165" y="94"/>
                    <a:pt x="166" y="98"/>
                  </a:cubicBezTo>
                  <a:cubicBezTo>
                    <a:pt x="166" y="102"/>
                    <a:pt x="150" y="104"/>
                    <a:pt x="155" y="108"/>
                  </a:cubicBezTo>
                  <a:cubicBezTo>
                    <a:pt x="159" y="111"/>
                    <a:pt x="166" y="103"/>
                    <a:pt x="172" y="103"/>
                  </a:cubicBezTo>
                  <a:cubicBezTo>
                    <a:pt x="178" y="102"/>
                    <a:pt x="178" y="116"/>
                    <a:pt x="183" y="114"/>
                  </a:cubicBezTo>
                  <a:cubicBezTo>
                    <a:pt x="189" y="111"/>
                    <a:pt x="194" y="116"/>
                    <a:pt x="200" y="125"/>
                  </a:cubicBezTo>
                  <a:cubicBezTo>
                    <a:pt x="206" y="133"/>
                    <a:pt x="199" y="141"/>
                    <a:pt x="200" y="144"/>
                  </a:cubicBezTo>
                  <a:cubicBezTo>
                    <a:pt x="200" y="147"/>
                    <a:pt x="212" y="146"/>
                    <a:pt x="218" y="143"/>
                  </a:cubicBezTo>
                  <a:cubicBezTo>
                    <a:pt x="225" y="139"/>
                    <a:pt x="231" y="147"/>
                    <a:pt x="236" y="151"/>
                  </a:cubicBezTo>
                  <a:cubicBezTo>
                    <a:pt x="241" y="156"/>
                    <a:pt x="217" y="163"/>
                    <a:pt x="219" y="159"/>
                  </a:cubicBezTo>
                  <a:cubicBezTo>
                    <a:pt x="221" y="155"/>
                    <a:pt x="205" y="143"/>
                    <a:pt x="191" y="149"/>
                  </a:cubicBezTo>
                  <a:cubicBezTo>
                    <a:pt x="176" y="154"/>
                    <a:pt x="186" y="163"/>
                    <a:pt x="188" y="168"/>
                  </a:cubicBezTo>
                  <a:cubicBezTo>
                    <a:pt x="189" y="173"/>
                    <a:pt x="175" y="178"/>
                    <a:pt x="161" y="173"/>
                  </a:cubicBezTo>
                  <a:cubicBezTo>
                    <a:pt x="148" y="169"/>
                    <a:pt x="152" y="176"/>
                    <a:pt x="146" y="176"/>
                  </a:cubicBezTo>
                  <a:cubicBezTo>
                    <a:pt x="141" y="176"/>
                    <a:pt x="135" y="185"/>
                    <a:pt x="140" y="190"/>
                  </a:cubicBezTo>
                  <a:cubicBezTo>
                    <a:pt x="145" y="196"/>
                    <a:pt x="156" y="191"/>
                    <a:pt x="165" y="191"/>
                  </a:cubicBezTo>
                  <a:cubicBezTo>
                    <a:pt x="174" y="192"/>
                    <a:pt x="175" y="194"/>
                    <a:pt x="176" y="189"/>
                  </a:cubicBezTo>
                  <a:cubicBezTo>
                    <a:pt x="177" y="184"/>
                    <a:pt x="186" y="187"/>
                    <a:pt x="193" y="188"/>
                  </a:cubicBezTo>
                  <a:cubicBezTo>
                    <a:pt x="199" y="190"/>
                    <a:pt x="198" y="199"/>
                    <a:pt x="206" y="200"/>
                  </a:cubicBezTo>
                  <a:cubicBezTo>
                    <a:pt x="214" y="201"/>
                    <a:pt x="207" y="209"/>
                    <a:pt x="212" y="214"/>
                  </a:cubicBezTo>
                  <a:cubicBezTo>
                    <a:pt x="217" y="220"/>
                    <a:pt x="233" y="217"/>
                    <a:pt x="239" y="223"/>
                  </a:cubicBezTo>
                  <a:cubicBezTo>
                    <a:pt x="245" y="229"/>
                    <a:pt x="271" y="241"/>
                    <a:pt x="274" y="236"/>
                  </a:cubicBezTo>
                  <a:cubicBezTo>
                    <a:pt x="278" y="231"/>
                    <a:pt x="252" y="208"/>
                    <a:pt x="245" y="206"/>
                  </a:cubicBezTo>
                  <a:cubicBezTo>
                    <a:pt x="237" y="204"/>
                    <a:pt x="252" y="202"/>
                    <a:pt x="262" y="209"/>
                  </a:cubicBezTo>
                  <a:cubicBezTo>
                    <a:pt x="271" y="217"/>
                    <a:pt x="285" y="220"/>
                    <a:pt x="292" y="211"/>
                  </a:cubicBezTo>
                  <a:cubicBezTo>
                    <a:pt x="299" y="202"/>
                    <a:pt x="286" y="205"/>
                    <a:pt x="286" y="198"/>
                  </a:cubicBezTo>
                  <a:cubicBezTo>
                    <a:pt x="286" y="192"/>
                    <a:pt x="282" y="183"/>
                    <a:pt x="275" y="183"/>
                  </a:cubicBezTo>
                  <a:cubicBezTo>
                    <a:pt x="268" y="183"/>
                    <a:pt x="250" y="169"/>
                    <a:pt x="256" y="166"/>
                  </a:cubicBezTo>
                  <a:cubicBezTo>
                    <a:pt x="263" y="163"/>
                    <a:pt x="254" y="159"/>
                    <a:pt x="259" y="153"/>
                  </a:cubicBezTo>
                  <a:cubicBezTo>
                    <a:pt x="264" y="148"/>
                    <a:pt x="269" y="158"/>
                    <a:pt x="275" y="159"/>
                  </a:cubicBezTo>
                  <a:cubicBezTo>
                    <a:pt x="281" y="159"/>
                    <a:pt x="282" y="167"/>
                    <a:pt x="292" y="175"/>
                  </a:cubicBezTo>
                  <a:cubicBezTo>
                    <a:pt x="301" y="183"/>
                    <a:pt x="302" y="177"/>
                    <a:pt x="304" y="172"/>
                  </a:cubicBezTo>
                  <a:cubicBezTo>
                    <a:pt x="305" y="166"/>
                    <a:pt x="316" y="171"/>
                    <a:pt x="315" y="165"/>
                  </a:cubicBezTo>
                  <a:cubicBezTo>
                    <a:pt x="315" y="160"/>
                    <a:pt x="324" y="153"/>
                    <a:pt x="330" y="151"/>
                  </a:cubicBezTo>
                  <a:cubicBezTo>
                    <a:pt x="336" y="148"/>
                    <a:pt x="325" y="142"/>
                    <a:pt x="317" y="143"/>
                  </a:cubicBezTo>
                  <a:cubicBezTo>
                    <a:pt x="309" y="143"/>
                    <a:pt x="307" y="138"/>
                    <a:pt x="307" y="134"/>
                  </a:cubicBezTo>
                  <a:cubicBezTo>
                    <a:pt x="307" y="131"/>
                    <a:pt x="292" y="122"/>
                    <a:pt x="287" y="124"/>
                  </a:cubicBezTo>
                  <a:cubicBezTo>
                    <a:pt x="282" y="125"/>
                    <a:pt x="274" y="117"/>
                    <a:pt x="267" y="117"/>
                  </a:cubicBezTo>
                  <a:cubicBezTo>
                    <a:pt x="261" y="116"/>
                    <a:pt x="251" y="111"/>
                    <a:pt x="252" y="104"/>
                  </a:cubicBezTo>
                  <a:cubicBezTo>
                    <a:pt x="253" y="97"/>
                    <a:pt x="265" y="106"/>
                    <a:pt x="268" y="101"/>
                  </a:cubicBezTo>
                  <a:cubicBezTo>
                    <a:pt x="270" y="95"/>
                    <a:pt x="255" y="98"/>
                    <a:pt x="255" y="94"/>
                  </a:cubicBezTo>
                  <a:cubicBezTo>
                    <a:pt x="254" y="90"/>
                    <a:pt x="258" y="92"/>
                    <a:pt x="261" y="89"/>
                  </a:cubicBezTo>
                  <a:cubicBezTo>
                    <a:pt x="264" y="87"/>
                    <a:pt x="259" y="82"/>
                    <a:pt x="255" y="80"/>
                  </a:cubicBezTo>
                  <a:cubicBezTo>
                    <a:pt x="252" y="78"/>
                    <a:pt x="251" y="84"/>
                    <a:pt x="247" y="84"/>
                  </a:cubicBezTo>
                  <a:cubicBezTo>
                    <a:pt x="244" y="84"/>
                    <a:pt x="247" y="78"/>
                    <a:pt x="249" y="75"/>
                  </a:cubicBezTo>
                  <a:cubicBezTo>
                    <a:pt x="252" y="71"/>
                    <a:pt x="238" y="67"/>
                    <a:pt x="232" y="69"/>
                  </a:cubicBezTo>
                  <a:cubicBezTo>
                    <a:pt x="226" y="71"/>
                    <a:pt x="224" y="68"/>
                    <a:pt x="224" y="64"/>
                  </a:cubicBezTo>
                  <a:cubicBezTo>
                    <a:pt x="224" y="60"/>
                    <a:pt x="213" y="64"/>
                    <a:pt x="209" y="67"/>
                  </a:cubicBezTo>
                  <a:cubicBezTo>
                    <a:pt x="205" y="70"/>
                    <a:pt x="200" y="64"/>
                    <a:pt x="205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62" name="Freeform 27"/>
            <p:cNvSpPr>
              <a:spLocks/>
            </p:cNvSpPr>
            <p:nvPr/>
          </p:nvSpPr>
          <p:spPr bwMode="auto">
            <a:xfrm>
              <a:off x="6829426" y="4078288"/>
              <a:ext cx="180975" cy="136525"/>
            </a:xfrm>
            <a:custGeom>
              <a:avLst/>
              <a:gdLst>
                <a:gd name="T0" fmla="*/ 28 w 34"/>
                <a:gd name="T1" fmla="*/ 19 h 26"/>
                <a:gd name="T2" fmla="*/ 29 w 34"/>
                <a:gd name="T3" fmla="*/ 4 h 26"/>
                <a:gd name="T4" fmla="*/ 15 w 34"/>
                <a:gd name="T5" fmla="*/ 0 h 26"/>
                <a:gd name="T6" fmla="*/ 5 w 34"/>
                <a:gd name="T7" fmla="*/ 18 h 26"/>
                <a:gd name="T8" fmla="*/ 28 w 34"/>
                <a:gd name="T9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6">
                  <a:moveTo>
                    <a:pt x="28" y="19"/>
                  </a:moveTo>
                  <a:cubicBezTo>
                    <a:pt x="34" y="18"/>
                    <a:pt x="33" y="9"/>
                    <a:pt x="29" y="4"/>
                  </a:cubicBezTo>
                  <a:cubicBezTo>
                    <a:pt x="27" y="0"/>
                    <a:pt x="20" y="0"/>
                    <a:pt x="15" y="0"/>
                  </a:cubicBezTo>
                  <a:cubicBezTo>
                    <a:pt x="9" y="1"/>
                    <a:pt x="0" y="9"/>
                    <a:pt x="5" y="18"/>
                  </a:cubicBezTo>
                  <a:cubicBezTo>
                    <a:pt x="10" y="26"/>
                    <a:pt x="22" y="20"/>
                    <a:pt x="2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63" name="Freeform 28"/>
            <p:cNvSpPr>
              <a:spLocks/>
            </p:cNvSpPr>
            <p:nvPr/>
          </p:nvSpPr>
          <p:spPr bwMode="auto">
            <a:xfrm>
              <a:off x="5942013" y="2235200"/>
              <a:ext cx="1946275" cy="973138"/>
            </a:xfrm>
            <a:custGeom>
              <a:avLst/>
              <a:gdLst>
                <a:gd name="T0" fmla="*/ 25 w 366"/>
                <a:gd name="T1" fmla="*/ 47 h 186"/>
                <a:gd name="T2" fmla="*/ 26 w 366"/>
                <a:gd name="T3" fmla="*/ 59 h 186"/>
                <a:gd name="T4" fmla="*/ 65 w 366"/>
                <a:gd name="T5" fmla="*/ 67 h 186"/>
                <a:gd name="T6" fmla="*/ 101 w 366"/>
                <a:gd name="T7" fmla="*/ 75 h 186"/>
                <a:gd name="T8" fmla="*/ 149 w 366"/>
                <a:gd name="T9" fmla="*/ 62 h 186"/>
                <a:gd name="T10" fmla="*/ 112 w 366"/>
                <a:gd name="T11" fmla="*/ 80 h 186"/>
                <a:gd name="T12" fmla="*/ 107 w 366"/>
                <a:gd name="T13" fmla="*/ 89 h 186"/>
                <a:gd name="T14" fmla="*/ 72 w 366"/>
                <a:gd name="T15" fmla="*/ 99 h 186"/>
                <a:gd name="T16" fmla="*/ 115 w 366"/>
                <a:gd name="T17" fmla="*/ 126 h 186"/>
                <a:gd name="T18" fmla="*/ 55 w 366"/>
                <a:gd name="T19" fmla="*/ 133 h 186"/>
                <a:gd name="T20" fmla="*/ 80 w 366"/>
                <a:gd name="T21" fmla="*/ 141 h 186"/>
                <a:gd name="T22" fmla="*/ 78 w 366"/>
                <a:gd name="T23" fmla="*/ 154 h 186"/>
                <a:gd name="T24" fmla="*/ 57 w 366"/>
                <a:gd name="T25" fmla="*/ 155 h 186"/>
                <a:gd name="T26" fmla="*/ 33 w 366"/>
                <a:gd name="T27" fmla="*/ 174 h 186"/>
                <a:gd name="T28" fmla="*/ 90 w 366"/>
                <a:gd name="T29" fmla="*/ 179 h 186"/>
                <a:gd name="T30" fmla="*/ 130 w 366"/>
                <a:gd name="T31" fmla="*/ 182 h 186"/>
                <a:gd name="T32" fmla="*/ 161 w 366"/>
                <a:gd name="T33" fmla="*/ 176 h 186"/>
                <a:gd name="T34" fmla="*/ 152 w 366"/>
                <a:gd name="T35" fmla="*/ 166 h 186"/>
                <a:gd name="T36" fmla="*/ 129 w 366"/>
                <a:gd name="T37" fmla="*/ 155 h 186"/>
                <a:gd name="T38" fmla="*/ 161 w 366"/>
                <a:gd name="T39" fmla="*/ 143 h 186"/>
                <a:gd name="T40" fmla="*/ 204 w 366"/>
                <a:gd name="T41" fmla="*/ 119 h 186"/>
                <a:gd name="T42" fmla="*/ 200 w 366"/>
                <a:gd name="T43" fmla="*/ 106 h 186"/>
                <a:gd name="T44" fmla="*/ 236 w 366"/>
                <a:gd name="T45" fmla="*/ 97 h 186"/>
                <a:gd name="T46" fmla="*/ 281 w 366"/>
                <a:gd name="T47" fmla="*/ 68 h 186"/>
                <a:gd name="T48" fmla="*/ 285 w 366"/>
                <a:gd name="T49" fmla="*/ 50 h 186"/>
                <a:gd name="T50" fmla="*/ 346 w 366"/>
                <a:gd name="T51" fmla="*/ 34 h 186"/>
                <a:gd name="T52" fmla="*/ 331 w 366"/>
                <a:gd name="T53" fmla="*/ 16 h 186"/>
                <a:gd name="T54" fmla="*/ 293 w 366"/>
                <a:gd name="T55" fmla="*/ 16 h 186"/>
                <a:gd name="T56" fmla="*/ 258 w 366"/>
                <a:gd name="T57" fmla="*/ 5 h 186"/>
                <a:gd name="T58" fmla="*/ 218 w 366"/>
                <a:gd name="T59" fmla="*/ 10 h 186"/>
                <a:gd name="T60" fmla="*/ 182 w 366"/>
                <a:gd name="T61" fmla="*/ 8 h 186"/>
                <a:gd name="T62" fmla="*/ 144 w 366"/>
                <a:gd name="T63" fmla="*/ 11 h 186"/>
                <a:gd name="T64" fmla="*/ 131 w 366"/>
                <a:gd name="T65" fmla="*/ 19 h 186"/>
                <a:gd name="T66" fmla="*/ 99 w 366"/>
                <a:gd name="T67" fmla="*/ 27 h 186"/>
                <a:gd name="T68" fmla="*/ 68 w 366"/>
                <a:gd name="T69" fmla="*/ 31 h 186"/>
                <a:gd name="T70" fmla="*/ 43 w 366"/>
                <a:gd name="T71" fmla="*/ 34 h 186"/>
                <a:gd name="T72" fmla="*/ 10 w 366"/>
                <a:gd name="T73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6" h="186">
                  <a:moveTo>
                    <a:pt x="19" y="46"/>
                  </a:moveTo>
                  <a:cubicBezTo>
                    <a:pt x="26" y="41"/>
                    <a:pt x="31" y="44"/>
                    <a:pt x="25" y="47"/>
                  </a:cubicBezTo>
                  <a:cubicBezTo>
                    <a:pt x="19" y="50"/>
                    <a:pt x="21" y="52"/>
                    <a:pt x="30" y="52"/>
                  </a:cubicBezTo>
                  <a:cubicBezTo>
                    <a:pt x="38" y="51"/>
                    <a:pt x="26" y="54"/>
                    <a:pt x="26" y="59"/>
                  </a:cubicBezTo>
                  <a:cubicBezTo>
                    <a:pt x="26" y="64"/>
                    <a:pt x="36" y="61"/>
                    <a:pt x="37" y="66"/>
                  </a:cubicBezTo>
                  <a:cubicBezTo>
                    <a:pt x="37" y="71"/>
                    <a:pt x="59" y="73"/>
                    <a:pt x="65" y="67"/>
                  </a:cubicBezTo>
                  <a:cubicBezTo>
                    <a:pt x="72" y="61"/>
                    <a:pt x="69" y="69"/>
                    <a:pt x="69" y="73"/>
                  </a:cubicBezTo>
                  <a:cubicBezTo>
                    <a:pt x="68" y="77"/>
                    <a:pt x="99" y="80"/>
                    <a:pt x="101" y="75"/>
                  </a:cubicBezTo>
                  <a:cubicBezTo>
                    <a:pt x="102" y="70"/>
                    <a:pt x="107" y="72"/>
                    <a:pt x="113" y="74"/>
                  </a:cubicBezTo>
                  <a:cubicBezTo>
                    <a:pt x="119" y="75"/>
                    <a:pt x="148" y="68"/>
                    <a:pt x="149" y="62"/>
                  </a:cubicBezTo>
                  <a:cubicBezTo>
                    <a:pt x="149" y="56"/>
                    <a:pt x="158" y="65"/>
                    <a:pt x="149" y="72"/>
                  </a:cubicBezTo>
                  <a:cubicBezTo>
                    <a:pt x="139" y="78"/>
                    <a:pt x="120" y="77"/>
                    <a:pt x="112" y="80"/>
                  </a:cubicBezTo>
                  <a:cubicBezTo>
                    <a:pt x="103" y="82"/>
                    <a:pt x="117" y="88"/>
                    <a:pt x="126" y="95"/>
                  </a:cubicBezTo>
                  <a:cubicBezTo>
                    <a:pt x="134" y="101"/>
                    <a:pt x="115" y="98"/>
                    <a:pt x="107" y="89"/>
                  </a:cubicBezTo>
                  <a:cubicBezTo>
                    <a:pt x="99" y="81"/>
                    <a:pt x="81" y="81"/>
                    <a:pt x="71" y="81"/>
                  </a:cubicBezTo>
                  <a:cubicBezTo>
                    <a:pt x="62" y="82"/>
                    <a:pt x="65" y="99"/>
                    <a:pt x="72" y="99"/>
                  </a:cubicBezTo>
                  <a:cubicBezTo>
                    <a:pt x="79" y="99"/>
                    <a:pt x="86" y="102"/>
                    <a:pt x="93" y="113"/>
                  </a:cubicBezTo>
                  <a:cubicBezTo>
                    <a:pt x="100" y="124"/>
                    <a:pt x="115" y="121"/>
                    <a:pt x="115" y="126"/>
                  </a:cubicBezTo>
                  <a:cubicBezTo>
                    <a:pt x="115" y="131"/>
                    <a:pt x="95" y="122"/>
                    <a:pt x="84" y="120"/>
                  </a:cubicBezTo>
                  <a:cubicBezTo>
                    <a:pt x="73" y="118"/>
                    <a:pt x="56" y="125"/>
                    <a:pt x="55" y="133"/>
                  </a:cubicBezTo>
                  <a:cubicBezTo>
                    <a:pt x="55" y="141"/>
                    <a:pt x="71" y="140"/>
                    <a:pt x="82" y="134"/>
                  </a:cubicBezTo>
                  <a:cubicBezTo>
                    <a:pt x="93" y="127"/>
                    <a:pt x="85" y="136"/>
                    <a:pt x="80" y="141"/>
                  </a:cubicBezTo>
                  <a:cubicBezTo>
                    <a:pt x="74" y="146"/>
                    <a:pt x="93" y="150"/>
                    <a:pt x="93" y="156"/>
                  </a:cubicBezTo>
                  <a:cubicBezTo>
                    <a:pt x="93" y="162"/>
                    <a:pt x="79" y="160"/>
                    <a:pt x="78" y="154"/>
                  </a:cubicBezTo>
                  <a:cubicBezTo>
                    <a:pt x="76" y="149"/>
                    <a:pt x="71" y="143"/>
                    <a:pt x="58" y="144"/>
                  </a:cubicBezTo>
                  <a:cubicBezTo>
                    <a:pt x="45" y="145"/>
                    <a:pt x="49" y="154"/>
                    <a:pt x="57" y="155"/>
                  </a:cubicBezTo>
                  <a:cubicBezTo>
                    <a:pt x="65" y="156"/>
                    <a:pt x="65" y="162"/>
                    <a:pt x="56" y="162"/>
                  </a:cubicBezTo>
                  <a:cubicBezTo>
                    <a:pt x="47" y="162"/>
                    <a:pt x="27" y="168"/>
                    <a:pt x="33" y="174"/>
                  </a:cubicBezTo>
                  <a:cubicBezTo>
                    <a:pt x="40" y="180"/>
                    <a:pt x="66" y="174"/>
                    <a:pt x="70" y="178"/>
                  </a:cubicBezTo>
                  <a:cubicBezTo>
                    <a:pt x="75" y="182"/>
                    <a:pt x="87" y="183"/>
                    <a:pt x="90" y="179"/>
                  </a:cubicBezTo>
                  <a:cubicBezTo>
                    <a:pt x="93" y="174"/>
                    <a:pt x="103" y="176"/>
                    <a:pt x="113" y="176"/>
                  </a:cubicBezTo>
                  <a:cubicBezTo>
                    <a:pt x="123" y="176"/>
                    <a:pt x="126" y="178"/>
                    <a:pt x="130" y="182"/>
                  </a:cubicBezTo>
                  <a:cubicBezTo>
                    <a:pt x="135" y="186"/>
                    <a:pt x="143" y="184"/>
                    <a:pt x="148" y="180"/>
                  </a:cubicBezTo>
                  <a:cubicBezTo>
                    <a:pt x="154" y="176"/>
                    <a:pt x="154" y="176"/>
                    <a:pt x="161" y="176"/>
                  </a:cubicBezTo>
                  <a:cubicBezTo>
                    <a:pt x="168" y="176"/>
                    <a:pt x="169" y="172"/>
                    <a:pt x="166" y="166"/>
                  </a:cubicBezTo>
                  <a:cubicBezTo>
                    <a:pt x="162" y="161"/>
                    <a:pt x="153" y="170"/>
                    <a:pt x="152" y="166"/>
                  </a:cubicBezTo>
                  <a:cubicBezTo>
                    <a:pt x="151" y="161"/>
                    <a:pt x="143" y="160"/>
                    <a:pt x="129" y="162"/>
                  </a:cubicBezTo>
                  <a:cubicBezTo>
                    <a:pt x="115" y="164"/>
                    <a:pt x="121" y="153"/>
                    <a:pt x="129" y="155"/>
                  </a:cubicBezTo>
                  <a:cubicBezTo>
                    <a:pt x="138" y="158"/>
                    <a:pt x="149" y="157"/>
                    <a:pt x="159" y="154"/>
                  </a:cubicBezTo>
                  <a:cubicBezTo>
                    <a:pt x="168" y="152"/>
                    <a:pt x="161" y="147"/>
                    <a:pt x="161" y="143"/>
                  </a:cubicBezTo>
                  <a:cubicBezTo>
                    <a:pt x="161" y="139"/>
                    <a:pt x="173" y="142"/>
                    <a:pt x="182" y="142"/>
                  </a:cubicBezTo>
                  <a:cubicBezTo>
                    <a:pt x="191" y="142"/>
                    <a:pt x="204" y="127"/>
                    <a:pt x="204" y="119"/>
                  </a:cubicBezTo>
                  <a:cubicBezTo>
                    <a:pt x="205" y="110"/>
                    <a:pt x="184" y="112"/>
                    <a:pt x="174" y="112"/>
                  </a:cubicBezTo>
                  <a:cubicBezTo>
                    <a:pt x="164" y="112"/>
                    <a:pt x="181" y="105"/>
                    <a:pt x="200" y="106"/>
                  </a:cubicBezTo>
                  <a:cubicBezTo>
                    <a:pt x="219" y="107"/>
                    <a:pt x="210" y="98"/>
                    <a:pt x="214" y="95"/>
                  </a:cubicBezTo>
                  <a:cubicBezTo>
                    <a:pt x="217" y="92"/>
                    <a:pt x="226" y="99"/>
                    <a:pt x="236" y="97"/>
                  </a:cubicBezTo>
                  <a:cubicBezTo>
                    <a:pt x="245" y="95"/>
                    <a:pt x="239" y="87"/>
                    <a:pt x="245" y="87"/>
                  </a:cubicBezTo>
                  <a:cubicBezTo>
                    <a:pt x="250" y="87"/>
                    <a:pt x="260" y="80"/>
                    <a:pt x="281" y="68"/>
                  </a:cubicBezTo>
                  <a:cubicBezTo>
                    <a:pt x="301" y="57"/>
                    <a:pt x="317" y="59"/>
                    <a:pt x="318" y="52"/>
                  </a:cubicBezTo>
                  <a:cubicBezTo>
                    <a:pt x="319" y="46"/>
                    <a:pt x="290" y="52"/>
                    <a:pt x="285" y="50"/>
                  </a:cubicBezTo>
                  <a:cubicBezTo>
                    <a:pt x="280" y="48"/>
                    <a:pt x="305" y="43"/>
                    <a:pt x="311" y="44"/>
                  </a:cubicBezTo>
                  <a:cubicBezTo>
                    <a:pt x="317" y="46"/>
                    <a:pt x="325" y="44"/>
                    <a:pt x="346" y="34"/>
                  </a:cubicBezTo>
                  <a:cubicBezTo>
                    <a:pt x="366" y="24"/>
                    <a:pt x="357" y="22"/>
                    <a:pt x="349" y="23"/>
                  </a:cubicBezTo>
                  <a:cubicBezTo>
                    <a:pt x="340" y="25"/>
                    <a:pt x="331" y="22"/>
                    <a:pt x="331" y="16"/>
                  </a:cubicBezTo>
                  <a:cubicBezTo>
                    <a:pt x="332" y="11"/>
                    <a:pt x="319" y="16"/>
                    <a:pt x="318" y="13"/>
                  </a:cubicBezTo>
                  <a:cubicBezTo>
                    <a:pt x="318" y="10"/>
                    <a:pt x="306" y="11"/>
                    <a:pt x="293" y="16"/>
                  </a:cubicBezTo>
                  <a:cubicBezTo>
                    <a:pt x="280" y="21"/>
                    <a:pt x="292" y="11"/>
                    <a:pt x="297" y="9"/>
                  </a:cubicBezTo>
                  <a:cubicBezTo>
                    <a:pt x="303" y="7"/>
                    <a:pt x="264" y="9"/>
                    <a:pt x="258" y="5"/>
                  </a:cubicBezTo>
                  <a:cubicBezTo>
                    <a:pt x="251" y="0"/>
                    <a:pt x="244" y="12"/>
                    <a:pt x="238" y="6"/>
                  </a:cubicBezTo>
                  <a:cubicBezTo>
                    <a:pt x="232" y="0"/>
                    <a:pt x="216" y="5"/>
                    <a:pt x="218" y="10"/>
                  </a:cubicBezTo>
                  <a:cubicBezTo>
                    <a:pt x="220" y="14"/>
                    <a:pt x="216" y="14"/>
                    <a:pt x="210" y="9"/>
                  </a:cubicBezTo>
                  <a:cubicBezTo>
                    <a:pt x="204" y="4"/>
                    <a:pt x="192" y="10"/>
                    <a:pt x="182" y="8"/>
                  </a:cubicBezTo>
                  <a:cubicBezTo>
                    <a:pt x="171" y="7"/>
                    <a:pt x="176" y="17"/>
                    <a:pt x="164" y="12"/>
                  </a:cubicBezTo>
                  <a:cubicBezTo>
                    <a:pt x="153" y="7"/>
                    <a:pt x="140" y="9"/>
                    <a:pt x="144" y="11"/>
                  </a:cubicBezTo>
                  <a:cubicBezTo>
                    <a:pt x="147" y="12"/>
                    <a:pt x="143" y="15"/>
                    <a:pt x="138" y="14"/>
                  </a:cubicBezTo>
                  <a:cubicBezTo>
                    <a:pt x="133" y="12"/>
                    <a:pt x="128" y="14"/>
                    <a:pt x="131" y="19"/>
                  </a:cubicBezTo>
                  <a:cubicBezTo>
                    <a:pt x="133" y="24"/>
                    <a:pt x="112" y="18"/>
                    <a:pt x="112" y="23"/>
                  </a:cubicBezTo>
                  <a:cubicBezTo>
                    <a:pt x="112" y="29"/>
                    <a:pt x="105" y="32"/>
                    <a:pt x="99" y="27"/>
                  </a:cubicBezTo>
                  <a:cubicBezTo>
                    <a:pt x="93" y="22"/>
                    <a:pt x="74" y="20"/>
                    <a:pt x="79" y="25"/>
                  </a:cubicBezTo>
                  <a:cubicBezTo>
                    <a:pt x="85" y="29"/>
                    <a:pt x="62" y="27"/>
                    <a:pt x="68" y="31"/>
                  </a:cubicBezTo>
                  <a:cubicBezTo>
                    <a:pt x="74" y="36"/>
                    <a:pt x="61" y="39"/>
                    <a:pt x="61" y="37"/>
                  </a:cubicBezTo>
                  <a:cubicBezTo>
                    <a:pt x="61" y="34"/>
                    <a:pt x="48" y="30"/>
                    <a:pt x="43" y="34"/>
                  </a:cubicBezTo>
                  <a:cubicBezTo>
                    <a:pt x="38" y="39"/>
                    <a:pt x="37" y="44"/>
                    <a:pt x="34" y="41"/>
                  </a:cubicBezTo>
                  <a:cubicBezTo>
                    <a:pt x="32" y="38"/>
                    <a:pt x="21" y="39"/>
                    <a:pt x="10" y="43"/>
                  </a:cubicBezTo>
                  <a:cubicBezTo>
                    <a:pt x="0" y="47"/>
                    <a:pt x="12" y="50"/>
                    <a:pt x="19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64" name="Freeform 29"/>
            <p:cNvSpPr>
              <a:spLocks/>
            </p:cNvSpPr>
            <p:nvPr/>
          </p:nvSpPr>
          <p:spPr bwMode="auto">
            <a:xfrm>
              <a:off x="6670676" y="4664075"/>
              <a:ext cx="95250" cy="74613"/>
            </a:xfrm>
            <a:custGeom>
              <a:avLst/>
              <a:gdLst>
                <a:gd name="T0" fmla="*/ 8 w 18"/>
                <a:gd name="T1" fmla="*/ 13 h 14"/>
                <a:gd name="T2" fmla="*/ 9 w 18"/>
                <a:gd name="T3" fmla="*/ 1 h 14"/>
                <a:gd name="T4" fmla="*/ 8 w 18"/>
                <a:gd name="T5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4">
                  <a:moveTo>
                    <a:pt x="8" y="13"/>
                  </a:moveTo>
                  <a:cubicBezTo>
                    <a:pt x="11" y="13"/>
                    <a:pt x="18" y="0"/>
                    <a:pt x="9" y="1"/>
                  </a:cubicBezTo>
                  <a:cubicBezTo>
                    <a:pt x="0" y="1"/>
                    <a:pt x="2" y="14"/>
                    <a:pt x="8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65" name="Freeform 30"/>
            <p:cNvSpPr>
              <a:spLocks/>
            </p:cNvSpPr>
            <p:nvPr/>
          </p:nvSpPr>
          <p:spPr bwMode="auto">
            <a:xfrm>
              <a:off x="5140326" y="2784475"/>
              <a:ext cx="434975" cy="225425"/>
            </a:xfrm>
            <a:custGeom>
              <a:avLst/>
              <a:gdLst>
                <a:gd name="T0" fmla="*/ 14 w 82"/>
                <a:gd name="T1" fmla="*/ 14 h 43"/>
                <a:gd name="T2" fmla="*/ 29 w 82"/>
                <a:gd name="T3" fmla="*/ 21 h 43"/>
                <a:gd name="T4" fmla="*/ 11 w 82"/>
                <a:gd name="T5" fmla="*/ 24 h 43"/>
                <a:gd name="T6" fmla="*/ 25 w 82"/>
                <a:gd name="T7" fmla="*/ 28 h 43"/>
                <a:gd name="T8" fmla="*/ 55 w 82"/>
                <a:gd name="T9" fmla="*/ 34 h 43"/>
                <a:gd name="T10" fmla="*/ 76 w 82"/>
                <a:gd name="T11" fmla="*/ 36 h 43"/>
                <a:gd name="T12" fmla="*/ 72 w 82"/>
                <a:gd name="T13" fmla="*/ 24 h 43"/>
                <a:gd name="T14" fmla="*/ 58 w 82"/>
                <a:gd name="T15" fmla="*/ 16 h 43"/>
                <a:gd name="T16" fmla="*/ 46 w 82"/>
                <a:gd name="T17" fmla="*/ 8 h 43"/>
                <a:gd name="T18" fmla="*/ 39 w 82"/>
                <a:gd name="T19" fmla="*/ 7 h 43"/>
                <a:gd name="T20" fmla="*/ 6 w 82"/>
                <a:gd name="T21" fmla="*/ 2 h 43"/>
                <a:gd name="T22" fmla="*/ 14 w 82"/>
                <a:gd name="T23" fmla="*/ 1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43">
                  <a:moveTo>
                    <a:pt x="14" y="14"/>
                  </a:moveTo>
                  <a:cubicBezTo>
                    <a:pt x="20" y="10"/>
                    <a:pt x="31" y="17"/>
                    <a:pt x="29" y="21"/>
                  </a:cubicBezTo>
                  <a:cubicBezTo>
                    <a:pt x="27" y="26"/>
                    <a:pt x="9" y="20"/>
                    <a:pt x="11" y="24"/>
                  </a:cubicBezTo>
                  <a:cubicBezTo>
                    <a:pt x="11" y="26"/>
                    <a:pt x="13" y="32"/>
                    <a:pt x="25" y="28"/>
                  </a:cubicBezTo>
                  <a:cubicBezTo>
                    <a:pt x="37" y="25"/>
                    <a:pt x="47" y="27"/>
                    <a:pt x="55" y="34"/>
                  </a:cubicBezTo>
                  <a:cubicBezTo>
                    <a:pt x="63" y="40"/>
                    <a:pt x="71" y="43"/>
                    <a:pt x="76" y="36"/>
                  </a:cubicBezTo>
                  <a:cubicBezTo>
                    <a:pt x="82" y="30"/>
                    <a:pt x="69" y="29"/>
                    <a:pt x="72" y="24"/>
                  </a:cubicBezTo>
                  <a:cubicBezTo>
                    <a:pt x="74" y="19"/>
                    <a:pt x="64" y="16"/>
                    <a:pt x="58" y="16"/>
                  </a:cubicBezTo>
                  <a:cubicBezTo>
                    <a:pt x="53" y="16"/>
                    <a:pt x="51" y="6"/>
                    <a:pt x="46" y="8"/>
                  </a:cubicBezTo>
                  <a:cubicBezTo>
                    <a:pt x="42" y="10"/>
                    <a:pt x="39" y="13"/>
                    <a:pt x="39" y="7"/>
                  </a:cubicBezTo>
                  <a:cubicBezTo>
                    <a:pt x="39" y="0"/>
                    <a:pt x="13" y="0"/>
                    <a:pt x="6" y="2"/>
                  </a:cubicBezTo>
                  <a:cubicBezTo>
                    <a:pt x="0" y="5"/>
                    <a:pt x="8" y="18"/>
                    <a:pt x="1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66" name="Freeform 31"/>
            <p:cNvSpPr>
              <a:spLocks/>
            </p:cNvSpPr>
            <p:nvPr/>
          </p:nvSpPr>
          <p:spPr bwMode="auto">
            <a:xfrm>
              <a:off x="4332288" y="3476625"/>
              <a:ext cx="1111250" cy="585788"/>
            </a:xfrm>
            <a:custGeom>
              <a:avLst/>
              <a:gdLst>
                <a:gd name="T0" fmla="*/ 193 w 209"/>
                <a:gd name="T1" fmla="*/ 85 h 112"/>
                <a:gd name="T2" fmla="*/ 209 w 209"/>
                <a:gd name="T3" fmla="*/ 85 h 112"/>
                <a:gd name="T4" fmla="*/ 189 w 209"/>
                <a:gd name="T5" fmla="*/ 70 h 112"/>
                <a:gd name="T6" fmla="*/ 171 w 209"/>
                <a:gd name="T7" fmla="*/ 61 h 112"/>
                <a:gd name="T8" fmla="*/ 166 w 209"/>
                <a:gd name="T9" fmla="*/ 45 h 112"/>
                <a:gd name="T10" fmla="*/ 162 w 209"/>
                <a:gd name="T11" fmla="*/ 19 h 112"/>
                <a:gd name="T12" fmla="*/ 163 w 209"/>
                <a:gd name="T13" fmla="*/ 3 h 112"/>
                <a:gd name="T14" fmla="*/ 141 w 209"/>
                <a:gd name="T15" fmla="*/ 8 h 112"/>
                <a:gd name="T16" fmla="*/ 155 w 209"/>
                <a:gd name="T17" fmla="*/ 20 h 112"/>
                <a:gd name="T18" fmla="*/ 140 w 209"/>
                <a:gd name="T19" fmla="*/ 14 h 112"/>
                <a:gd name="T20" fmla="*/ 128 w 209"/>
                <a:gd name="T21" fmla="*/ 14 h 112"/>
                <a:gd name="T22" fmla="*/ 135 w 209"/>
                <a:gd name="T23" fmla="*/ 42 h 112"/>
                <a:gd name="T24" fmla="*/ 128 w 209"/>
                <a:gd name="T25" fmla="*/ 48 h 112"/>
                <a:gd name="T26" fmla="*/ 120 w 209"/>
                <a:gd name="T27" fmla="*/ 28 h 112"/>
                <a:gd name="T28" fmla="*/ 99 w 209"/>
                <a:gd name="T29" fmla="*/ 20 h 112"/>
                <a:gd name="T30" fmla="*/ 107 w 209"/>
                <a:gd name="T31" fmla="*/ 30 h 112"/>
                <a:gd name="T32" fmla="*/ 94 w 209"/>
                <a:gd name="T33" fmla="*/ 31 h 112"/>
                <a:gd name="T34" fmla="*/ 91 w 209"/>
                <a:gd name="T35" fmla="*/ 28 h 112"/>
                <a:gd name="T36" fmla="*/ 73 w 209"/>
                <a:gd name="T37" fmla="*/ 19 h 112"/>
                <a:gd name="T38" fmla="*/ 65 w 209"/>
                <a:gd name="T39" fmla="*/ 30 h 112"/>
                <a:gd name="T40" fmla="*/ 57 w 209"/>
                <a:gd name="T41" fmla="*/ 26 h 112"/>
                <a:gd name="T42" fmla="*/ 59 w 209"/>
                <a:gd name="T43" fmla="*/ 13 h 112"/>
                <a:gd name="T44" fmla="*/ 30 w 209"/>
                <a:gd name="T45" fmla="*/ 20 h 112"/>
                <a:gd name="T46" fmla="*/ 10 w 209"/>
                <a:gd name="T47" fmla="*/ 32 h 112"/>
                <a:gd name="T48" fmla="*/ 6 w 209"/>
                <a:gd name="T49" fmla="*/ 40 h 112"/>
                <a:gd name="T50" fmla="*/ 12 w 209"/>
                <a:gd name="T51" fmla="*/ 49 h 112"/>
                <a:gd name="T52" fmla="*/ 16 w 209"/>
                <a:gd name="T53" fmla="*/ 55 h 112"/>
                <a:gd name="T54" fmla="*/ 43 w 209"/>
                <a:gd name="T55" fmla="*/ 51 h 112"/>
                <a:gd name="T56" fmla="*/ 13 w 209"/>
                <a:gd name="T57" fmla="*/ 63 h 112"/>
                <a:gd name="T58" fmla="*/ 46 w 209"/>
                <a:gd name="T59" fmla="*/ 70 h 112"/>
                <a:gd name="T60" fmla="*/ 85 w 209"/>
                <a:gd name="T61" fmla="*/ 75 h 112"/>
                <a:gd name="T62" fmla="*/ 56 w 209"/>
                <a:gd name="T63" fmla="*/ 77 h 112"/>
                <a:gd name="T64" fmla="*/ 23 w 209"/>
                <a:gd name="T65" fmla="*/ 85 h 112"/>
                <a:gd name="T66" fmla="*/ 38 w 209"/>
                <a:gd name="T67" fmla="*/ 95 h 112"/>
                <a:gd name="T68" fmla="*/ 64 w 209"/>
                <a:gd name="T69" fmla="*/ 101 h 112"/>
                <a:gd name="T70" fmla="*/ 89 w 209"/>
                <a:gd name="T71" fmla="*/ 112 h 112"/>
                <a:gd name="T72" fmla="*/ 123 w 209"/>
                <a:gd name="T73" fmla="*/ 104 h 112"/>
                <a:gd name="T74" fmla="*/ 139 w 209"/>
                <a:gd name="T75" fmla="*/ 97 h 112"/>
                <a:gd name="T76" fmla="*/ 148 w 209"/>
                <a:gd name="T77" fmla="*/ 98 h 112"/>
                <a:gd name="T78" fmla="*/ 162 w 209"/>
                <a:gd name="T79" fmla="*/ 103 h 112"/>
                <a:gd name="T80" fmla="*/ 198 w 209"/>
                <a:gd name="T81" fmla="*/ 103 h 112"/>
                <a:gd name="T82" fmla="*/ 190 w 209"/>
                <a:gd name="T83" fmla="*/ 93 h 112"/>
                <a:gd name="T84" fmla="*/ 182 w 209"/>
                <a:gd name="T85" fmla="*/ 93 h 112"/>
                <a:gd name="T86" fmla="*/ 193 w 209"/>
                <a:gd name="T87" fmla="*/ 8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9" h="112">
                  <a:moveTo>
                    <a:pt x="193" y="85"/>
                  </a:moveTo>
                  <a:cubicBezTo>
                    <a:pt x="196" y="82"/>
                    <a:pt x="208" y="92"/>
                    <a:pt x="209" y="85"/>
                  </a:cubicBezTo>
                  <a:cubicBezTo>
                    <a:pt x="209" y="77"/>
                    <a:pt x="195" y="74"/>
                    <a:pt x="189" y="70"/>
                  </a:cubicBezTo>
                  <a:cubicBezTo>
                    <a:pt x="183" y="66"/>
                    <a:pt x="180" y="68"/>
                    <a:pt x="171" y="61"/>
                  </a:cubicBezTo>
                  <a:cubicBezTo>
                    <a:pt x="161" y="54"/>
                    <a:pt x="173" y="50"/>
                    <a:pt x="166" y="45"/>
                  </a:cubicBezTo>
                  <a:cubicBezTo>
                    <a:pt x="159" y="39"/>
                    <a:pt x="157" y="24"/>
                    <a:pt x="162" y="19"/>
                  </a:cubicBezTo>
                  <a:cubicBezTo>
                    <a:pt x="167" y="14"/>
                    <a:pt x="172" y="7"/>
                    <a:pt x="163" y="3"/>
                  </a:cubicBezTo>
                  <a:cubicBezTo>
                    <a:pt x="154" y="0"/>
                    <a:pt x="140" y="6"/>
                    <a:pt x="141" y="8"/>
                  </a:cubicBezTo>
                  <a:cubicBezTo>
                    <a:pt x="143" y="10"/>
                    <a:pt x="155" y="17"/>
                    <a:pt x="155" y="20"/>
                  </a:cubicBezTo>
                  <a:cubicBezTo>
                    <a:pt x="155" y="23"/>
                    <a:pt x="144" y="12"/>
                    <a:pt x="140" y="14"/>
                  </a:cubicBezTo>
                  <a:cubicBezTo>
                    <a:pt x="136" y="17"/>
                    <a:pt x="131" y="9"/>
                    <a:pt x="128" y="14"/>
                  </a:cubicBezTo>
                  <a:cubicBezTo>
                    <a:pt x="124" y="19"/>
                    <a:pt x="132" y="37"/>
                    <a:pt x="135" y="42"/>
                  </a:cubicBezTo>
                  <a:cubicBezTo>
                    <a:pt x="138" y="47"/>
                    <a:pt x="132" y="47"/>
                    <a:pt x="128" y="48"/>
                  </a:cubicBezTo>
                  <a:cubicBezTo>
                    <a:pt x="124" y="49"/>
                    <a:pt x="124" y="34"/>
                    <a:pt x="120" y="28"/>
                  </a:cubicBezTo>
                  <a:cubicBezTo>
                    <a:pt x="116" y="23"/>
                    <a:pt x="100" y="16"/>
                    <a:pt x="99" y="20"/>
                  </a:cubicBezTo>
                  <a:cubicBezTo>
                    <a:pt x="98" y="24"/>
                    <a:pt x="109" y="24"/>
                    <a:pt x="107" y="30"/>
                  </a:cubicBezTo>
                  <a:cubicBezTo>
                    <a:pt x="106" y="35"/>
                    <a:pt x="100" y="26"/>
                    <a:pt x="94" y="31"/>
                  </a:cubicBezTo>
                  <a:cubicBezTo>
                    <a:pt x="89" y="35"/>
                    <a:pt x="90" y="32"/>
                    <a:pt x="91" y="28"/>
                  </a:cubicBezTo>
                  <a:cubicBezTo>
                    <a:pt x="92" y="23"/>
                    <a:pt x="83" y="18"/>
                    <a:pt x="73" y="19"/>
                  </a:cubicBezTo>
                  <a:cubicBezTo>
                    <a:pt x="63" y="20"/>
                    <a:pt x="68" y="27"/>
                    <a:pt x="65" y="30"/>
                  </a:cubicBezTo>
                  <a:cubicBezTo>
                    <a:pt x="62" y="32"/>
                    <a:pt x="47" y="28"/>
                    <a:pt x="57" y="26"/>
                  </a:cubicBezTo>
                  <a:cubicBezTo>
                    <a:pt x="66" y="24"/>
                    <a:pt x="62" y="19"/>
                    <a:pt x="59" y="13"/>
                  </a:cubicBezTo>
                  <a:cubicBezTo>
                    <a:pt x="55" y="8"/>
                    <a:pt x="46" y="14"/>
                    <a:pt x="30" y="20"/>
                  </a:cubicBezTo>
                  <a:cubicBezTo>
                    <a:pt x="15" y="25"/>
                    <a:pt x="8" y="31"/>
                    <a:pt x="10" y="32"/>
                  </a:cubicBezTo>
                  <a:cubicBezTo>
                    <a:pt x="12" y="32"/>
                    <a:pt x="12" y="35"/>
                    <a:pt x="6" y="40"/>
                  </a:cubicBezTo>
                  <a:cubicBezTo>
                    <a:pt x="0" y="45"/>
                    <a:pt x="6" y="49"/>
                    <a:pt x="12" y="49"/>
                  </a:cubicBezTo>
                  <a:cubicBezTo>
                    <a:pt x="17" y="49"/>
                    <a:pt x="12" y="54"/>
                    <a:pt x="16" y="55"/>
                  </a:cubicBezTo>
                  <a:cubicBezTo>
                    <a:pt x="20" y="56"/>
                    <a:pt x="38" y="48"/>
                    <a:pt x="43" y="51"/>
                  </a:cubicBezTo>
                  <a:cubicBezTo>
                    <a:pt x="48" y="55"/>
                    <a:pt x="13" y="57"/>
                    <a:pt x="13" y="63"/>
                  </a:cubicBezTo>
                  <a:cubicBezTo>
                    <a:pt x="13" y="69"/>
                    <a:pt x="32" y="72"/>
                    <a:pt x="46" y="70"/>
                  </a:cubicBezTo>
                  <a:cubicBezTo>
                    <a:pt x="60" y="67"/>
                    <a:pt x="85" y="72"/>
                    <a:pt x="85" y="75"/>
                  </a:cubicBezTo>
                  <a:cubicBezTo>
                    <a:pt x="85" y="79"/>
                    <a:pt x="68" y="78"/>
                    <a:pt x="56" y="77"/>
                  </a:cubicBezTo>
                  <a:cubicBezTo>
                    <a:pt x="43" y="77"/>
                    <a:pt x="22" y="81"/>
                    <a:pt x="23" y="85"/>
                  </a:cubicBezTo>
                  <a:cubicBezTo>
                    <a:pt x="24" y="89"/>
                    <a:pt x="25" y="89"/>
                    <a:pt x="38" y="95"/>
                  </a:cubicBezTo>
                  <a:cubicBezTo>
                    <a:pt x="51" y="101"/>
                    <a:pt x="65" y="92"/>
                    <a:pt x="64" y="101"/>
                  </a:cubicBezTo>
                  <a:cubicBezTo>
                    <a:pt x="64" y="109"/>
                    <a:pt x="71" y="111"/>
                    <a:pt x="89" y="112"/>
                  </a:cubicBezTo>
                  <a:cubicBezTo>
                    <a:pt x="106" y="112"/>
                    <a:pt x="114" y="104"/>
                    <a:pt x="123" y="104"/>
                  </a:cubicBezTo>
                  <a:cubicBezTo>
                    <a:pt x="131" y="105"/>
                    <a:pt x="135" y="103"/>
                    <a:pt x="139" y="97"/>
                  </a:cubicBezTo>
                  <a:cubicBezTo>
                    <a:pt x="143" y="91"/>
                    <a:pt x="147" y="95"/>
                    <a:pt x="148" y="98"/>
                  </a:cubicBezTo>
                  <a:cubicBezTo>
                    <a:pt x="149" y="101"/>
                    <a:pt x="160" y="100"/>
                    <a:pt x="162" y="103"/>
                  </a:cubicBezTo>
                  <a:cubicBezTo>
                    <a:pt x="169" y="109"/>
                    <a:pt x="190" y="107"/>
                    <a:pt x="198" y="103"/>
                  </a:cubicBezTo>
                  <a:cubicBezTo>
                    <a:pt x="206" y="99"/>
                    <a:pt x="194" y="88"/>
                    <a:pt x="190" y="93"/>
                  </a:cubicBezTo>
                  <a:cubicBezTo>
                    <a:pt x="186" y="98"/>
                    <a:pt x="183" y="95"/>
                    <a:pt x="182" y="93"/>
                  </a:cubicBezTo>
                  <a:cubicBezTo>
                    <a:pt x="181" y="90"/>
                    <a:pt x="190" y="89"/>
                    <a:pt x="193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67" name="Freeform 32"/>
            <p:cNvSpPr>
              <a:spLocks/>
            </p:cNvSpPr>
            <p:nvPr/>
          </p:nvSpPr>
          <p:spPr bwMode="auto">
            <a:xfrm>
              <a:off x="5672138" y="3087688"/>
              <a:ext cx="1050925" cy="320675"/>
            </a:xfrm>
            <a:custGeom>
              <a:avLst/>
              <a:gdLst>
                <a:gd name="T0" fmla="*/ 56 w 198"/>
                <a:gd name="T1" fmla="*/ 47 h 61"/>
                <a:gd name="T2" fmla="*/ 69 w 198"/>
                <a:gd name="T3" fmla="*/ 54 h 61"/>
                <a:gd name="T4" fmla="*/ 87 w 198"/>
                <a:gd name="T5" fmla="*/ 57 h 61"/>
                <a:gd name="T6" fmla="*/ 95 w 198"/>
                <a:gd name="T7" fmla="*/ 53 h 61"/>
                <a:gd name="T8" fmla="*/ 133 w 198"/>
                <a:gd name="T9" fmla="*/ 60 h 61"/>
                <a:gd name="T10" fmla="*/ 158 w 198"/>
                <a:gd name="T11" fmla="*/ 54 h 61"/>
                <a:gd name="T12" fmla="*/ 188 w 198"/>
                <a:gd name="T13" fmla="*/ 57 h 61"/>
                <a:gd name="T14" fmla="*/ 198 w 198"/>
                <a:gd name="T15" fmla="*/ 39 h 61"/>
                <a:gd name="T16" fmla="*/ 134 w 198"/>
                <a:gd name="T17" fmla="*/ 34 h 61"/>
                <a:gd name="T18" fmla="*/ 102 w 198"/>
                <a:gd name="T19" fmla="*/ 36 h 61"/>
                <a:gd name="T20" fmla="*/ 84 w 198"/>
                <a:gd name="T21" fmla="*/ 30 h 61"/>
                <a:gd name="T22" fmla="*/ 87 w 198"/>
                <a:gd name="T23" fmla="*/ 20 h 61"/>
                <a:gd name="T24" fmla="*/ 57 w 198"/>
                <a:gd name="T25" fmla="*/ 11 h 61"/>
                <a:gd name="T26" fmla="*/ 33 w 198"/>
                <a:gd name="T27" fmla="*/ 4 h 61"/>
                <a:gd name="T28" fmla="*/ 5 w 198"/>
                <a:gd name="T29" fmla="*/ 8 h 61"/>
                <a:gd name="T30" fmla="*/ 40 w 198"/>
                <a:gd name="T31" fmla="*/ 18 h 61"/>
                <a:gd name="T32" fmla="*/ 55 w 198"/>
                <a:gd name="T33" fmla="*/ 30 h 61"/>
                <a:gd name="T34" fmla="*/ 56 w 198"/>
                <a:gd name="T35" fmla="*/ 4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" h="61">
                  <a:moveTo>
                    <a:pt x="56" y="47"/>
                  </a:moveTo>
                  <a:cubicBezTo>
                    <a:pt x="59" y="57"/>
                    <a:pt x="63" y="50"/>
                    <a:pt x="69" y="54"/>
                  </a:cubicBezTo>
                  <a:cubicBezTo>
                    <a:pt x="74" y="58"/>
                    <a:pt x="83" y="61"/>
                    <a:pt x="87" y="57"/>
                  </a:cubicBezTo>
                  <a:cubicBezTo>
                    <a:pt x="92" y="53"/>
                    <a:pt x="94" y="50"/>
                    <a:pt x="95" y="53"/>
                  </a:cubicBezTo>
                  <a:cubicBezTo>
                    <a:pt x="98" y="59"/>
                    <a:pt x="109" y="60"/>
                    <a:pt x="133" y="60"/>
                  </a:cubicBezTo>
                  <a:cubicBezTo>
                    <a:pt x="157" y="61"/>
                    <a:pt x="151" y="50"/>
                    <a:pt x="158" y="54"/>
                  </a:cubicBezTo>
                  <a:cubicBezTo>
                    <a:pt x="165" y="58"/>
                    <a:pt x="181" y="58"/>
                    <a:pt x="188" y="57"/>
                  </a:cubicBezTo>
                  <a:cubicBezTo>
                    <a:pt x="195" y="55"/>
                    <a:pt x="198" y="44"/>
                    <a:pt x="198" y="39"/>
                  </a:cubicBezTo>
                  <a:cubicBezTo>
                    <a:pt x="197" y="33"/>
                    <a:pt x="144" y="29"/>
                    <a:pt x="134" y="34"/>
                  </a:cubicBezTo>
                  <a:cubicBezTo>
                    <a:pt x="125" y="40"/>
                    <a:pt x="110" y="32"/>
                    <a:pt x="102" y="36"/>
                  </a:cubicBezTo>
                  <a:cubicBezTo>
                    <a:pt x="95" y="40"/>
                    <a:pt x="97" y="31"/>
                    <a:pt x="84" y="30"/>
                  </a:cubicBezTo>
                  <a:cubicBezTo>
                    <a:pt x="70" y="30"/>
                    <a:pt x="85" y="23"/>
                    <a:pt x="87" y="20"/>
                  </a:cubicBezTo>
                  <a:cubicBezTo>
                    <a:pt x="90" y="17"/>
                    <a:pt x="67" y="9"/>
                    <a:pt x="57" y="11"/>
                  </a:cubicBezTo>
                  <a:cubicBezTo>
                    <a:pt x="48" y="13"/>
                    <a:pt x="42" y="8"/>
                    <a:pt x="33" y="4"/>
                  </a:cubicBezTo>
                  <a:cubicBezTo>
                    <a:pt x="24" y="0"/>
                    <a:pt x="0" y="1"/>
                    <a:pt x="5" y="8"/>
                  </a:cubicBezTo>
                  <a:cubicBezTo>
                    <a:pt x="8" y="13"/>
                    <a:pt x="37" y="23"/>
                    <a:pt x="40" y="18"/>
                  </a:cubicBezTo>
                  <a:cubicBezTo>
                    <a:pt x="43" y="13"/>
                    <a:pt x="51" y="24"/>
                    <a:pt x="55" y="30"/>
                  </a:cubicBezTo>
                  <a:cubicBezTo>
                    <a:pt x="60" y="35"/>
                    <a:pt x="52" y="37"/>
                    <a:pt x="56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68" name="Freeform 33"/>
            <p:cNvSpPr>
              <a:spLocks/>
            </p:cNvSpPr>
            <p:nvPr/>
          </p:nvSpPr>
          <p:spPr bwMode="auto">
            <a:xfrm>
              <a:off x="5203826" y="3267075"/>
              <a:ext cx="90488" cy="82550"/>
            </a:xfrm>
            <a:custGeom>
              <a:avLst/>
              <a:gdLst>
                <a:gd name="T0" fmla="*/ 14 w 17"/>
                <a:gd name="T1" fmla="*/ 12 h 16"/>
                <a:gd name="T2" fmla="*/ 3 w 17"/>
                <a:gd name="T3" fmla="*/ 7 h 16"/>
                <a:gd name="T4" fmla="*/ 14 w 17"/>
                <a:gd name="T5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6">
                  <a:moveTo>
                    <a:pt x="14" y="12"/>
                  </a:moveTo>
                  <a:cubicBezTo>
                    <a:pt x="17" y="8"/>
                    <a:pt x="6" y="0"/>
                    <a:pt x="3" y="7"/>
                  </a:cubicBezTo>
                  <a:cubicBezTo>
                    <a:pt x="0" y="14"/>
                    <a:pt x="10" y="16"/>
                    <a:pt x="1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69" name="Freeform 34"/>
            <p:cNvSpPr>
              <a:spLocks/>
            </p:cNvSpPr>
            <p:nvPr/>
          </p:nvSpPr>
          <p:spPr bwMode="auto">
            <a:xfrm>
              <a:off x="6256338" y="4313238"/>
              <a:ext cx="419100" cy="277813"/>
            </a:xfrm>
            <a:custGeom>
              <a:avLst/>
              <a:gdLst>
                <a:gd name="T0" fmla="*/ 78 w 79"/>
                <a:gd name="T1" fmla="*/ 42 h 53"/>
                <a:gd name="T2" fmla="*/ 62 w 79"/>
                <a:gd name="T3" fmla="*/ 29 h 53"/>
                <a:gd name="T4" fmla="*/ 40 w 79"/>
                <a:gd name="T5" fmla="*/ 16 h 53"/>
                <a:gd name="T6" fmla="*/ 26 w 79"/>
                <a:gd name="T7" fmla="*/ 6 h 53"/>
                <a:gd name="T8" fmla="*/ 14 w 79"/>
                <a:gd name="T9" fmla="*/ 13 h 53"/>
                <a:gd name="T10" fmla="*/ 11 w 79"/>
                <a:gd name="T11" fmla="*/ 29 h 53"/>
                <a:gd name="T12" fmla="*/ 1 w 79"/>
                <a:gd name="T13" fmla="*/ 44 h 53"/>
                <a:gd name="T14" fmla="*/ 15 w 79"/>
                <a:gd name="T15" fmla="*/ 43 h 53"/>
                <a:gd name="T16" fmla="*/ 21 w 79"/>
                <a:gd name="T17" fmla="*/ 52 h 53"/>
                <a:gd name="T18" fmla="*/ 40 w 79"/>
                <a:gd name="T19" fmla="*/ 42 h 53"/>
                <a:gd name="T20" fmla="*/ 55 w 79"/>
                <a:gd name="T21" fmla="*/ 41 h 53"/>
                <a:gd name="T22" fmla="*/ 78 w 79"/>
                <a:gd name="T23" fmla="*/ 4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53">
                  <a:moveTo>
                    <a:pt x="78" y="42"/>
                  </a:moveTo>
                  <a:cubicBezTo>
                    <a:pt x="79" y="37"/>
                    <a:pt x="61" y="35"/>
                    <a:pt x="62" y="29"/>
                  </a:cubicBezTo>
                  <a:cubicBezTo>
                    <a:pt x="63" y="24"/>
                    <a:pt x="46" y="19"/>
                    <a:pt x="40" y="16"/>
                  </a:cubicBezTo>
                  <a:cubicBezTo>
                    <a:pt x="35" y="13"/>
                    <a:pt x="26" y="12"/>
                    <a:pt x="26" y="6"/>
                  </a:cubicBezTo>
                  <a:cubicBezTo>
                    <a:pt x="26" y="0"/>
                    <a:pt x="14" y="4"/>
                    <a:pt x="14" y="13"/>
                  </a:cubicBezTo>
                  <a:cubicBezTo>
                    <a:pt x="13" y="22"/>
                    <a:pt x="8" y="20"/>
                    <a:pt x="11" y="29"/>
                  </a:cubicBezTo>
                  <a:cubicBezTo>
                    <a:pt x="13" y="37"/>
                    <a:pt x="0" y="39"/>
                    <a:pt x="1" y="44"/>
                  </a:cubicBezTo>
                  <a:cubicBezTo>
                    <a:pt x="3" y="48"/>
                    <a:pt x="9" y="43"/>
                    <a:pt x="15" y="43"/>
                  </a:cubicBezTo>
                  <a:cubicBezTo>
                    <a:pt x="21" y="43"/>
                    <a:pt x="14" y="52"/>
                    <a:pt x="21" y="52"/>
                  </a:cubicBezTo>
                  <a:cubicBezTo>
                    <a:pt x="27" y="53"/>
                    <a:pt x="38" y="46"/>
                    <a:pt x="40" y="42"/>
                  </a:cubicBezTo>
                  <a:cubicBezTo>
                    <a:pt x="43" y="38"/>
                    <a:pt x="48" y="36"/>
                    <a:pt x="55" y="41"/>
                  </a:cubicBezTo>
                  <a:cubicBezTo>
                    <a:pt x="62" y="46"/>
                    <a:pt x="77" y="47"/>
                    <a:pt x="7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70" name="Freeform 35"/>
            <p:cNvSpPr>
              <a:spLocks/>
            </p:cNvSpPr>
            <p:nvPr/>
          </p:nvSpPr>
          <p:spPr bwMode="auto">
            <a:xfrm>
              <a:off x="4321176" y="3192463"/>
              <a:ext cx="122238" cy="88900"/>
            </a:xfrm>
            <a:custGeom>
              <a:avLst/>
              <a:gdLst>
                <a:gd name="T0" fmla="*/ 5 w 23"/>
                <a:gd name="T1" fmla="*/ 16 h 17"/>
                <a:gd name="T2" fmla="*/ 22 w 23"/>
                <a:gd name="T3" fmla="*/ 5 h 17"/>
                <a:gd name="T4" fmla="*/ 5 w 23"/>
                <a:gd name="T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7">
                  <a:moveTo>
                    <a:pt x="5" y="16"/>
                  </a:moveTo>
                  <a:cubicBezTo>
                    <a:pt x="14" y="17"/>
                    <a:pt x="23" y="9"/>
                    <a:pt x="22" y="5"/>
                  </a:cubicBezTo>
                  <a:cubicBezTo>
                    <a:pt x="22" y="0"/>
                    <a:pt x="0" y="16"/>
                    <a:pt x="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71" name="Freeform 36"/>
            <p:cNvSpPr>
              <a:spLocks/>
            </p:cNvSpPr>
            <p:nvPr/>
          </p:nvSpPr>
          <p:spPr bwMode="auto">
            <a:xfrm>
              <a:off x="7637463" y="5707063"/>
              <a:ext cx="176213" cy="100013"/>
            </a:xfrm>
            <a:custGeom>
              <a:avLst/>
              <a:gdLst>
                <a:gd name="T0" fmla="*/ 1 w 33"/>
                <a:gd name="T1" fmla="*/ 3 h 19"/>
                <a:gd name="T2" fmla="*/ 32 w 33"/>
                <a:gd name="T3" fmla="*/ 14 h 19"/>
                <a:gd name="T4" fmla="*/ 1 w 33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19">
                  <a:moveTo>
                    <a:pt x="1" y="3"/>
                  </a:moveTo>
                  <a:cubicBezTo>
                    <a:pt x="2" y="7"/>
                    <a:pt x="31" y="19"/>
                    <a:pt x="32" y="14"/>
                  </a:cubicBezTo>
                  <a:cubicBezTo>
                    <a:pt x="33" y="8"/>
                    <a:pt x="0" y="0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72" name="Freeform 37"/>
            <p:cNvSpPr>
              <a:spLocks/>
            </p:cNvSpPr>
            <p:nvPr/>
          </p:nvSpPr>
          <p:spPr bwMode="auto">
            <a:xfrm>
              <a:off x="3917951" y="3381375"/>
              <a:ext cx="669925" cy="419100"/>
            </a:xfrm>
            <a:custGeom>
              <a:avLst/>
              <a:gdLst>
                <a:gd name="T0" fmla="*/ 21 w 126"/>
                <a:gd name="T1" fmla="*/ 62 h 80"/>
                <a:gd name="T2" fmla="*/ 37 w 126"/>
                <a:gd name="T3" fmla="*/ 80 h 80"/>
                <a:gd name="T4" fmla="*/ 44 w 126"/>
                <a:gd name="T5" fmla="*/ 75 h 80"/>
                <a:gd name="T6" fmla="*/ 55 w 126"/>
                <a:gd name="T7" fmla="*/ 72 h 80"/>
                <a:gd name="T8" fmla="*/ 66 w 126"/>
                <a:gd name="T9" fmla="*/ 64 h 80"/>
                <a:gd name="T10" fmla="*/ 77 w 126"/>
                <a:gd name="T11" fmla="*/ 53 h 80"/>
                <a:gd name="T12" fmla="*/ 86 w 126"/>
                <a:gd name="T13" fmla="*/ 42 h 80"/>
                <a:gd name="T14" fmla="*/ 122 w 126"/>
                <a:gd name="T15" fmla="*/ 27 h 80"/>
                <a:gd name="T16" fmla="*/ 108 w 126"/>
                <a:gd name="T17" fmla="*/ 14 h 80"/>
                <a:gd name="T18" fmla="*/ 85 w 126"/>
                <a:gd name="T19" fmla="*/ 12 h 80"/>
                <a:gd name="T20" fmla="*/ 78 w 126"/>
                <a:gd name="T21" fmla="*/ 9 h 80"/>
                <a:gd name="T22" fmla="*/ 55 w 126"/>
                <a:gd name="T23" fmla="*/ 3 h 80"/>
                <a:gd name="T24" fmla="*/ 20 w 126"/>
                <a:gd name="T25" fmla="*/ 8 h 80"/>
                <a:gd name="T26" fmla="*/ 25 w 126"/>
                <a:gd name="T27" fmla="*/ 19 h 80"/>
                <a:gd name="T28" fmla="*/ 17 w 126"/>
                <a:gd name="T29" fmla="*/ 36 h 80"/>
                <a:gd name="T30" fmla="*/ 7 w 126"/>
                <a:gd name="T31" fmla="*/ 53 h 80"/>
                <a:gd name="T32" fmla="*/ 21 w 126"/>
                <a:gd name="T33" fmla="*/ 6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6" h="80">
                  <a:moveTo>
                    <a:pt x="21" y="62"/>
                  </a:moveTo>
                  <a:cubicBezTo>
                    <a:pt x="30" y="64"/>
                    <a:pt x="31" y="80"/>
                    <a:pt x="37" y="80"/>
                  </a:cubicBezTo>
                  <a:cubicBezTo>
                    <a:pt x="41" y="80"/>
                    <a:pt x="38" y="75"/>
                    <a:pt x="44" y="75"/>
                  </a:cubicBezTo>
                  <a:cubicBezTo>
                    <a:pt x="51" y="75"/>
                    <a:pt x="49" y="72"/>
                    <a:pt x="55" y="72"/>
                  </a:cubicBezTo>
                  <a:cubicBezTo>
                    <a:pt x="61" y="73"/>
                    <a:pt x="66" y="71"/>
                    <a:pt x="66" y="64"/>
                  </a:cubicBezTo>
                  <a:cubicBezTo>
                    <a:pt x="66" y="57"/>
                    <a:pt x="71" y="54"/>
                    <a:pt x="77" y="53"/>
                  </a:cubicBezTo>
                  <a:cubicBezTo>
                    <a:pt x="83" y="51"/>
                    <a:pt x="77" y="44"/>
                    <a:pt x="86" y="42"/>
                  </a:cubicBezTo>
                  <a:cubicBezTo>
                    <a:pt x="94" y="40"/>
                    <a:pt x="118" y="30"/>
                    <a:pt x="122" y="27"/>
                  </a:cubicBezTo>
                  <a:cubicBezTo>
                    <a:pt x="126" y="24"/>
                    <a:pt x="117" y="20"/>
                    <a:pt x="108" y="14"/>
                  </a:cubicBezTo>
                  <a:cubicBezTo>
                    <a:pt x="99" y="9"/>
                    <a:pt x="92" y="7"/>
                    <a:pt x="85" y="12"/>
                  </a:cubicBezTo>
                  <a:cubicBezTo>
                    <a:pt x="78" y="16"/>
                    <a:pt x="83" y="7"/>
                    <a:pt x="78" y="9"/>
                  </a:cubicBezTo>
                  <a:cubicBezTo>
                    <a:pt x="72" y="12"/>
                    <a:pt x="57" y="5"/>
                    <a:pt x="55" y="3"/>
                  </a:cubicBezTo>
                  <a:cubicBezTo>
                    <a:pt x="53" y="0"/>
                    <a:pt x="26" y="8"/>
                    <a:pt x="20" y="8"/>
                  </a:cubicBezTo>
                  <a:cubicBezTo>
                    <a:pt x="13" y="8"/>
                    <a:pt x="20" y="15"/>
                    <a:pt x="25" y="19"/>
                  </a:cubicBezTo>
                  <a:cubicBezTo>
                    <a:pt x="29" y="22"/>
                    <a:pt x="14" y="33"/>
                    <a:pt x="17" y="36"/>
                  </a:cubicBezTo>
                  <a:cubicBezTo>
                    <a:pt x="20" y="38"/>
                    <a:pt x="14" y="45"/>
                    <a:pt x="7" y="53"/>
                  </a:cubicBezTo>
                  <a:cubicBezTo>
                    <a:pt x="0" y="61"/>
                    <a:pt x="12" y="60"/>
                    <a:pt x="2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73" name="Freeform 38"/>
            <p:cNvSpPr>
              <a:spLocks/>
            </p:cNvSpPr>
            <p:nvPr/>
          </p:nvSpPr>
          <p:spPr bwMode="auto">
            <a:xfrm>
              <a:off x="7929563" y="5586413"/>
              <a:ext cx="431800" cy="377825"/>
            </a:xfrm>
            <a:custGeom>
              <a:avLst/>
              <a:gdLst>
                <a:gd name="T0" fmla="*/ 44 w 81"/>
                <a:gd name="T1" fmla="*/ 5 h 72"/>
                <a:gd name="T2" fmla="*/ 39 w 81"/>
                <a:gd name="T3" fmla="*/ 2 h 72"/>
                <a:gd name="T4" fmla="*/ 21 w 81"/>
                <a:gd name="T5" fmla="*/ 27 h 72"/>
                <a:gd name="T6" fmla="*/ 16 w 81"/>
                <a:gd name="T7" fmla="*/ 38 h 72"/>
                <a:gd name="T8" fmla="*/ 9 w 81"/>
                <a:gd name="T9" fmla="*/ 44 h 72"/>
                <a:gd name="T10" fmla="*/ 6 w 81"/>
                <a:gd name="T11" fmla="*/ 58 h 72"/>
                <a:gd name="T12" fmla="*/ 23 w 81"/>
                <a:gd name="T13" fmla="*/ 58 h 72"/>
                <a:gd name="T14" fmla="*/ 39 w 81"/>
                <a:gd name="T15" fmla="*/ 55 h 72"/>
                <a:gd name="T16" fmla="*/ 50 w 81"/>
                <a:gd name="T17" fmla="*/ 58 h 72"/>
                <a:gd name="T18" fmla="*/ 47 w 81"/>
                <a:gd name="T19" fmla="*/ 66 h 72"/>
                <a:gd name="T20" fmla="*/ 57 w 81"/>
                <a:gd name="T21" fmla="*/ 62 h 72"/>
                <a:gd name="T22" fmla="*/ 64 w 81"/>
                <a:gd name="T23" fmla="*/ 65 h 72"/>
                <a:gd name="T24" fmla="*/ 78 w 81"/>
                <a:gd name="T25" fmla="*/ 66 h 72"/>
                <a:gd name="T26" fmla="*/ 73 w 81"/>
                <a:gd name="T27" fmla="*/ 56 h 72"/>
                <a:gd name="T28" fmla="*/ 72 w 81"/>
                <a:gd name="T29" fmla="*/ 50 h 72"/>
                <a:gd name="T30" fmla="*/ 67 w 81"/>
                <a:gd name="T31" fmla="*/ 48 h 72"/>
                <a:gd name="T32" fmla="*/ 68 w 81"/>
                <a:gd name="T33" fmla="*/ 37 h 72"/>
                <a:gd name="T34" fmla="*/ 59 w 81"/>
                <a:gd name="T35" fmla="*/ 34 h 72"/>
                <a:gd name="T36" fmla="*/ 49 w 81"/>
                <a:gd name="T37" fmla="*/ 32 h 72"/>
                <a:gd name="T38" fmla="*/ 44 w 81"/>
                <a:gd name="T39" fmla="*/ 26 h 72"/>
                <a:gd name="T40" fmla="*/ 35 w 81"/>
                <a:gd name="T41" fmla="*/ 26 h 72"/>
                <a:gd name="T42" fmla="*/ 36 w 81"/>
                <a:gd name="T43" fmla="*/ 18 h 72"/>
                <a:gd name="T44" fmla="*/ 44 w 81"/>
                <a:gd name="T45" fmla="*/ 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1" h="72">
                  <a:moveTo>
                    <a:pt x="44" y="5"/>
                  </a:moveTo>
                  <a:cubicBezTo>
                    <a:pt x="49" y="3"/>
                    <a:pt x="44" y="0"/>
                    <a:pt x="39" y="2"/>
                  </a:cubicBezTo>
                  <a:cubicBezTo>
                    <a:pt x="34" y="4"/>
                    <a:pt x="21" y="22"/>
                    <a:pt x="21" y="27"/>
                  </a:cubicBezTo>
                  <a:cubicBezTo>
                    <a:pt x="21" y="32"/>
                    <a:pt x="20" y="38"/>
                    <a:pt x="16" y="38"/>
                  </a:cubicBezTo>
                  <a:cubicBezTo>
                    <a:pt x="11" y="37"/>
                    <a:pt x="6" y="42"/>
                    <a:pt x="9" y="44"/>
                  </a:cubicBezTo>
                  <a:cubicBezTo>
                    <a:pt x="13" y="47"/>
                    <a:pt x="0" y="54"/>
                    <a:pt x="6" y="58"/>
                  </a:cubicBezTo>
                  <a:cubicBezTo>
                    <a:pt x="10" y="60"/>
                    <a:pt x="17" y="57"/>
                    <a:pt x="23" y="58"/>
                  </a:cubicBezTo>
                  <a:cubicBezTo>
                    <a:pt x="29" y="58"/>
                    <a:pt x="34" y="59"/>
                    <a:pt x="39" y="55"/>
                  </a:cubicBezTo>
                  <a:cubicBezTo>
                    <a:pt x="44" y="51"/>
                    <a:pt x="44" y="58"/>
                    <a:pt x="50" y="58"/>
                  </a:cubicBezTo>
                  <a:cubicBezTo>
                    <a:pt x="55" y="57"/>
                    <a:pt x="47" y="62"/>
                    <a:pt x="47" y="66"/>
                  </a:cubicBezTo>
                  <a:cubicBezTo>
                    <a:pt x="47" y="69"/>
                    <a:pt x="53" y="64"/>
                    <a:pt x="57" y="62"/>
                  </a:cubicBezTo>
                  <a:cubicBezTo>
                    <a:pt x="61" y="60"/>
                    <a:pt x="66" y="62"/>
                    <a:pt x="64" y="65"/>
                  </a:cubicBezTo>
                  <a:cubicBezTo>
                    <a:pt x="62" y="68"/>
                    <a:pt x="75" y="72"/>
                    <a:pt x="78" y="66"/>
                  </a:cubicBezTo>
                  <a:cubicBezTo>
                    <a:pt x="81" y="61"/>
                    <a:pt x="75" y="53"/>
                    <a:pt x="73" y="56"/>
                  </a:cubicBezTo>
                  <a:cubicBezTo>
                    <a:pt x="71" y="60"/>
                    <a:pt x="68" y="54"/>
                    <a:pt x="72" y="50"/>
                  </a:cubicBezTo>
                  <a:cubicBezTo>
                    <a:pt x="76" y="47"/>
                    <a:pt x="71" y="46"/>
                    <a:pt x="67" y="48"/>
                  </a:cubicBezTo>
                  <a:cubicBezTo>
                    <a:pt x="63" y="50"/>
                    <a:pt x="64" y="39"/>
                    <a:pt x="68" y="37"/>
                  </a:cubicBezTo>
                  <a:cubicBezTo>
                    <a:pt x="72" y="35"/>
                    <a:pt x="59" y="31"/>
                    <a:pt x="59" y="34"/>
                  </a:cubicBezTo>
                  <a:cubicBezTo>
                    <a:pt x="59" y="38"/>
                    <a:pt x="50" y="36"/>
                    <a:pt x="49" y="32"/>
                  </a:cubicBezTo>
                  <a:cubicBezTo>
                    <a:pt x="48" y="29"/>
                    <a:pt x="42" y="28"/>
                    <a:pt x="44" y="26"/>
                  </a:cubicBezTo>
                  <a:cubicBezTo>
                    <a:pt x="46" y="23"/>
                    <a:pt x="36" y="22"/>
                    <a:pt x="35" y="26"/>
                  </a:cubicBezTo>
                  <a:cubicBezTo>
                    <a:pt x="34" y="30"/>
                    <a:pt x="31" y="23"/>
                    <a:pt x="36" y="18"/>
                  </a:cubicBezTo>
                  <a:cubicBezTo>
                    <a:pt x="41" y="13"/>
                    <a:pt x="40" y="8"/>
                    <a:pt x="4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74" name="Freeform 39"/>
            <p:cNvSpPr>
              <a:spLocks/>
            </p:cNvSpPr>
            <p:nvPr/>
          </p:nvSpPr>
          <p:spPr bwMode="auto">
            <a:xfrm>
              <a:off x="3465513" y="5376863"/>
              <a:ext cx="153988" cy="168275"/>
            </a:xfrm>
            <a:custGeom>
              <a:avLst/>
              <a:gdLst>
                <a:gd name="T0" fmla="*/ 9 w 29"/>
                <a:gd name="T1" fmla="*/ 4 h 32"/>
                <a:gd name="T2" fmla="*/ 26 w 29"/>
                <a:gd name="T3" fmla="*/ 29 h 32"/>
                <a:gd name="T4" fmla="*/ 21 w 29"/>
                <a:gd name="T5" fmla="*/ 12 h 32"/>
                <a:gd name="T6" fmla="*/ 9 w 29"/>
                <a:gd name="T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2">
                  <a:moveTo>
                    <a:pt x="9" y="4"/>
                  </a:moveTo>
                  <a:cubicBezTo>
                    <a:pt x="0" y="9"/>
                    <a:pt x="21" y="32"/>
                    <a:pt x="26" y="29"/>
                  </a:cubicBezTo>
                  <a:cubicBezTo>
                    <a:pt x="29" y="27"/>
                    <a:pt x="21" y="18"/>
                    <a:pt x="21" y="12"/>
                  </a:cubicBezTo>
                  <a:cubicBezTo>
                    <a:pt x="21" y="6"/>
                    <a:pt x="18" y="0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75" name="Freeform 40"/>
            <p:cNvSpPr>
              <a:spLocks/>
            </p:cNvSpPr>
            <p:nvPr/>
          </p:nvSpPr>
          <p:spPr bwMode="auto">
            <a:xfrm>
              <a:off x="5133976" y="2967038"/>
              <a:ext cx="117475" cy="142875"/>
            </a:xfrm>
            <a:custGeom>
              <a:avLst/>
              <a:gdLst>
                <a:gd name="T0" fmla="*/ 18 w 22"/>
                <a:gd name="T1" fmla="*/ 21 h 27"/>
                <a:gd name="T2" fmla="*/ 1 w 22"/>
                <a:gd name="T3" fmla="*/ 8 h 27"/>
                <a:gd name="T4" fmla="*/ 18 w 22"/>
                <a:gd name="T5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18" y="21"/>
                  </a:moveTo>
                  <a:cubicBezTo>
                    <a:pt x="22" y="16"/>
                    <a:pt x="2" y="0"/>
                    <a:pt x="1" y="8"/>
                  </a:cubicBezTo>
                  <a:cubicBezTo>
                    <a:pt x="0" y="15"/>
                    <a:pt x="14" y="27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76" name="Freeform 41"/>
            <p:cNvSpPr>
              <a:spLocks/>
            </p:cNvSpPr>
            <p:nvPr/>
          </p:nvSpPr>
          <p:spPr bwMode="auto">
            <a:xfrm>
              <a:off x="4592638" y="2973388"/>
              <a:ext cx="101600" cy="61913"/>
            </a:xfrm>
            <a:custGeom>
              <a:avLst/>
              <a:gdLst>
                <a:gd name="T0" fmla="*/ 16 w 19"/>
                <a:gd name="T1" fmla="*/ 6 h 12"/>
                <a:gd name="T2" fmla="*/ 1 w 19"/>
                <a:gd name="T3" fmla="*/ 3 h 12"/>
                <a:gd name="T4" fmla="*/ 16 w 19"/>
                <a:gd name="T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2">
                  <a:moveTo>
                    <a:pt x="16" y="6"/>
                  </a:moveTo>
                  <a:cubicBezTo>
                    <a:pt x="19" y="0"/>
                    <a:pt x="0" y="1"/>
                    <a:pt x="1" y="3"/>
                  </a:cubicBezTo>
                  <a:cubicBezTo>
                    <a:pt x="5" y="7"/>
                    <a:pt x="14" y="12"/>
                    <a:pt x="1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77" name="Freeform 42"/>
            <p:cNvSpPr>
              <a:spLocks/>
            </p:cNvSpPr>
            <p:nvPr/>
          </p:nvSpPr>
          <p:spPr bwMode="auto">
            <a:xfrm>
              <a:off x="4108451" y="3014663"/>
              <a:ext cx="473075" cy="236538"/>
            </a:xfrm>
            <a:custGeom>
              <a:avLst/>
              <a:gdLst>
                <a:gd name="T0" fmla="*/ 3 w 89"/>
                <a:gd name="T1" fmla="*/ 36 h 45"/>
                <a:gd name="T2" fmla="*/ 7 w 89"/>
                <a:gd name="T3" fmla="*/ 43 h 45"/>
                <a:gd name="T4" fmla="*/ 15 w 89"/>
                <a:gd name="T5" fmla="*/ 41 h 45"/>
                <a:gd name="T6" fmla="*/ 24 w 89"/>
                <a:gd name="T7" fmla="*/ 36 h 45"/>
                <a:gd name="T8" fmla="*/ 32 w 89"/>
                <a:gd name="T9" fmla="*/ 45 h 45"/>
                <a:gd name="T10" fmla="*/ 42 w 89"/>
                <a:gd name="T11" fmla="*/ 36 h 45"/>
                <a:gd name="T12" fmla="*/ 49 w 89"/>
                <a:gd name="T13" fmla="*/ 31 h 45"/>
                <a:gd name="T14" fmla="*/ 56 w 89"/>
                <a:gd name="T15" fmla="*/ 21 h 45"/>
                <a:gd name="T16" fmla="*/ 59 w 89"/>
                <a:gd name="T17" fmla="*/ 31 h 45"/>
                <a:gd name="T18" fmla="*/ 70 w 89"/>
                <a:gd name="T19" fmla="*/ 28 h 45"/>
                <a:gd name="T20" fmla="*/ 79 w 89"/>
                <a:gd name="T21" fmla="*/ 24 h 45"/>
                <a:gd name="T22" fmla="*/ 79 w 89"/>
                <a:gd name="T23" fmla="*/ 15 h 45"/>
                <a:gd name="T24" fmla="*/ 86 w 89"/>
                <a:gd name="T25" fmla="*/ 9 h 45"/>
                <a:gd name="T26" fmla="*/ 77 w 89"/>
                <a:gd name="T27" fmla="*/ 4 h 45"/>
                <a:gd name="T28" fmla="*/ 70 w 89"/>
                <a:gd name="T29" fmla="*/ 9 h 45"/>
                <a:gd name="T30" fmla="*/ 55 w 89"/>
                <a:gd name="T31" fmla="*/ 7 h 45"/>
                <a:gd name="T32" fmla="*/ 34 w 89"/>
                <a:gd name="T33" fmla="*/ 18 h 45"/>
                <a:gd name="T34" fmla="*/ 18 w 89"/>
                <a:gd name="T35" fmla="*/ 28 h 45"/>
                <a:gd name="T36" fmla="*/ 3 w 89"/>
                <a:gd name="T37" fmla="*/ 3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9" h="45">
                  <a:moveTo>
                    <a:pt x="3" y="36"/>
                  </a:moveTo>
                  <a:cubicBezTo>
                    <a:pt x="7" y="38"/>
                    <a:pt x="3" y="45"/>
                    <a:pt x="7" y="43"/>
                  </a:cubicBezTo>
                  <a:cubicBezTo>
                    <a:pt x="11" y="41"/>
                    <a:pt x="12" y="40"/>
                    <a:pt x="15" y="41"/>
                  </a:cubicBezTo>
                  <a:cubicBezTo>
                    <a:pt x="21" y="43"/>
                    <a:pt x="22" y="38"/>
                    <a:pt x="24" y="36"/>
                  </a:cubicBezTo>
                  <a:cubicBezTo>
                    <a:pt x="27" y="33"/>
                    <a:pt x="26" y="45"/>
                    <a:pt x="32" y="45"/>
                  </a:cubicBezTo>
                  <a:cubicBezTo>
                    <a:pt x="38" y="45"/>
                    <a:pt x="37" y="33"/>
                    <a:pt x="42" y="36"/>
                  </a:cubicBezTo>
                  <a:cubicBezTo>
                    <a:pt x="47" y="40"/>
                    <a:pt x="48" y="35"/>
                    <a:pt x="49" y="31"/>
                  </a:cubicBezTo>
                  <a:cubicBezTo>
                    <a:pt x="50" y="28"/>
                    <a:pt x="50" y="22"/>
                    <a:pt x="56" y="21"/>
                  </a:cubicBezTo>
                  <a:cubicBezTo>
                    <a:pt x="61" y="20"/>
                    <a:pt x="57" y="26"/>
                    <a:pt x="59" y="31"/>
                  </a:cubicBezTo>
                  <a:cubicBezTo>
                    <a:pt x="63" y="37"/>
                    <a:pt x="69" y="31"/>
                    <a:pt x="70" y="28"/>
                  </a:cubicBezTo>
                  <a:cubicBezTo>
                    <a:pt x="70" y="25"/>
                    <a:pt x="79" y="27"/>
                    <a:pt x="79" y="24"/>
                  </a:cubicBezTo>
                  <a:cubicBezTo>
                    <a:pt x="78" y="20"/>
                    <a:pt x="81" y="19"/>
                    <a:pt x="79" y="15"/>
                  </a:cubicBezTo>
                  <a:cubicBezTo>
                    <a:pt x="76" y="11"/>
                    <a:pt x="83" y="12"/>
                    <a:pt x="86" y="9"/>
                  </a:cubicBezTo>
                  <a:cubicBezTo>
                    <a:pt x="89" y="6"/>
                    <a:pt x="82" y="9"/>
                    <a:pt x="77" y="4"/>
                  </a:cubicBezTo>
                  <a:cubicBezTo>
                    <a:pt x="72" y="0"/>
                    <a:pt x="70" y="6"/>
                    <a:pt x="70" y="9"/>
                  </a:cubicBezTo>
                  <a:cubicBezTo>
                    <a:pt x="70" y="12"/>
                    <a:pt x="60" y="9"/>
                    <a:pt x="55" y="7"/>
                  </a:cubicBezTo>
                  <a:cubicBezTo>
                    <a:pt x="49" y="5"/>
                    <a:pt x="42" y="14"/>
                    <a:pt x="34" y="18"/>
                  </a:cubicBezTo>
                  <a:cubicBezTo>
                    <a:pt x="26" y="22"/>
                    <a:pt x="26" y="29"/>
                    <a:pt x="18" y="28"/>
                  </a:cubicBezTo>
                  <a:cubicBezTo>
                    <a:pt x="11" y="28"/>
                    <a:pt x="0" y="35"/>
                    <a:pt x="3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78" name="Freeform 43"/>
            <p:cNvSpPr>
              <a:spLocks/>
            </p:cNvSpPr>
            <p:nvPr/>
          </p:nvSpPr>
          <p:spPr bwMode="auto">
            <a:xfrm>
              <a:off x="4710113" y="2957513"/>
              <a:ext cx="222250" cy="114300"/>
            </a:xfrm>
            <a:custGeom>
              <a:avLst/>
              <a:gdLst>
                <a:gd name="T0" fmla="*/ 36 w 42"/>
                <a:gd name="T1" fmla="*/ 6 h 22"/>
                <a:gd name="T2" fmla="*/ 29 w 42"/>
                <a:gd name="T3" fmla="*/ 2 h 22"/>
                <a:gd name="T4" fmla="*/ 0 w 42"/>
                <a:gd name="T5" fmla="*/ 11 h 22"/>
                <a:gd name="T6" fmla="*/ 15 w 42"/>
                <a:gd name="T7" fmla="*/ 21 h 22"/>
                <a:gd name="T8" fmla="*/ 31 w 42"/>
                <a:gd name="T9" fmla="*/ 11 h 22"/>
                <a:gd name="T10" fmla="*/ 36 w 42"/>
                <a:gd name="T11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22">
                  <a:moveTo>
                    <a:pt x="36" y="6"/>
                  </a:moveTo>
                  <a:cubicBezTo>
                    <a:pt x="42" y="5"/>
                    <a:pt x="39" y="0"/>
                    <a:pt x="29" y="2"/>
                  </a:cubicBezTo>
                  <a:cubicBezTo>
                    <a:pt x="18" y="3"/>
                    <a:pt x="0" y="3"/>
                    <a:pt x="0" y="11"/>
                  </a:cubicBezTo>
                  <a:cubicBezTo>
                    <a:pt x="0" y="17"/>
                    <a:pt x="4" y="20"/>
                    <a:pt x="15" y="21"/>
                  </a:cubicBezTo>
                  <a:cubicBezTo>
                    <a:pt x="27" y="22"/>
                    <a:pt x="37" y="11"/>
                    <a:pt x="31" y="11"/>
                  </a:cubicBezTo>
                  <a:cubicBezTo>
                    <a:pt x="26" y="11"/>
                    <a:pt x="29" y="7"/>
                    <a:pt x="3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79" name="Freeform 44"/>
            <p:cNvSpPr>
              <a:spLocks/>
            </p:cNvSpPr>
            <p:nvPr/>
          </p:nvSpPr>
          <p:spPr bwMode="auto">
            <a:xfrm>
              <a:off x="4438651" y="3119438"/>
              <a:ext cx="738188" cy="314325"/>
            </a:xfrm>
            <a:custGeom>
              <a:avLst/>
              <a:gdLst>
                <a:gd name="T0" fmla="*/ 19 w 139"/>
                <a:gd name="T1" fmla="*/ 14 h 60"/>
                <a:gd name="T2" fmla="*/ 21 w 139"/>
                <a:gd name="T3" fmla="*/ 21 h 60"/>
                <a:gd name="T4" fmla="*/ 20 w 139"/>
                <a:gd name="T5" fmla="*/ 23 h 60"/>
                <a:gd name="T6" fmla="*/ 11 w 139"/>
                <a:gd name="T7" fmla="*/ 31 h 60"/>
                <a:gd name="T8" fmla="*/ 23 w 139"/>
                <a:gd name="T9" fmla="*/ 31 h 60"/>
                <a:gd name="T10" fmla="*/ 3 w 139"/>
                <a:gd name="T11" fmla="*/ 37 h 60"/>
                <a:gd name="T12" fmla="*/ 17 w 139"/>
                <a:gd name="T13" fmla="*/ 41 h 60"/>
                <a:gd name="T14" fmla="*/ 33 w 139"/>
                <a:gd name="T15" fmla="*/ 40 h 60"/>
                <a:gd name="T16" fmla="*/ 42 w 139"/>
                <a:gd name="T17" fmla="*/ 36 h 60"/>
                <a:gd name="T18" fmla="*/ 63 w 139"/>
                <a:gd name="T19" fmla="*/ 38 h 60"/>
                <a:gd name="T20" fmla="*/ 47 w 139"/>
                <a:gd name="T21" fmla="*/ 47 h 60"/>
                <a:gd name="T22" fmla="*/ 46 w 139"/>
                <a:gd name="T23" fmla="*/ 57 h 60"/>
                <a:gd name="T24" fmla="*/ 86 w 139"/>
                <a:gd name="T25" fmla="*/ 45 h 60"/>
                <a:gd name="T26" fmla="*/ 102 w 139"/>
                <a:gd name="T27" fmla="*/ 44 h 60"/>
                <a:gd name="T28" fmla="*/ 128 w 139"/>
                <a:gd name="T29" fmla="*/ 42 h 60"/>
                <a:gd name="T30" fmla="*/ 132 w 139"/>
                <a:gd name="T31" fmla="*/ 19 h 60"/>
                <a:gd name="T32" fmla="*/ 119 w 139"/>
                <a:gd name="T33" fmla="*/ 24 h 60"/>
                <a:gd name="T34" fmla="*/ 106 w 139"/>
                <a:gd name="T35" fmla="*/ 13 h 60"/>
                <a:gd name="T36" fmla="*/ 98 w 139"/>
                <a:gd name="T37" fmla="*/ 1 h 60"/>
                <a:gd name="T38" fmla="*/ 86 w 139"/>
                <a:gd name="T39" fmla="*/ 14 h 60"/>
                <a:gd name="T40" fmla="*/ 87 w 139"/>
                <a:gd name="T41" fmla="*/ 21 h 60"/>
                <a:gd name="T42" fmla="*/ 96 w 139"/>
                <a:gd name="T43" fmla="*/ 30 h 60"/>
                <a:gd name="T44" fmla="*/ 70 w 139"/>
                <a:gd name="T45" fmla="*/ 25 h 60"/>
                <a:gd name="T46" fmla="*/ 43 w 139"/>
                <a:gd name="T47" fmla="*/ 13 h 60"/>
                <a:gd name="T48" fmla="*/ 31 w 139"/>
                <a:gd name="T49" fmla="*/ 7 h 60"/>
                <a:gd name="T50" fmla="*/ 19 w 139"/>
                <a:gd name="T51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9" h="60">
                  <a:moveTo>
                    <a:pt x="19" y="14"/>
                  </a:moveTo>
                  <a:cubicBezTo>
                    <a:pt x="12" y="14"/>
                    <a:pt x="13" y="21"/>
                    <a:pt x="21" y="21"/>
                  </a:cubicBezTo>
                  <a:cubicBezTo>
                    <a:pt x="29" y="21"/>
                    <a:pt x="31" y="24"/>
                    <a:pt x="20" y="23"/>
                  </a:cubicBezTo>
                  <a:cubicBezTo>
                    <a:pt x="8" y="23"/>
                    <a:pt x="3" y="33"/>
                    <a:pt x="11" y="31"/>
                  </a:cubicBezTo>
                  <a:cubicBezTo>
                    <a:pt x="19" y="29"/>
                    <a:pt x="29" y="29"/>
                    <a:pt x="23" y="31"/>
                  </a:cubicBezTo>
                  <a:cubicBezTo>
                    <a:pt x="17" y="33"/>
                    <a:pt x="0" y="34"/>
                    <a:pt x="3" y="37"/>
                  </a:cubicBezTo>
                  <a:cubicBezTo>
                    <a:pt x="4" y="39"/>
                    <a:pt x="11" y="39"/>
                    <a:pt x="17" y="41"/>
                  </a:cubicBezTo>
                  <a:cubicBezTo>
                    <a:pt x="24" y="44"/>
                    <a:pt x="28" y="45"/>
                    <a:pt x="33" y="40"/>
                  </a:cubicBezTo>
                  <a:cubicBezTo>
                    <a:pt x="38" y="34"/>
                    <a:pt x="44" y="29"/>
                    <a:pt x="42" y="36"/>
                  </a:cubicBezTo>
                  <a:cubicBezTo>
                    <a:pt x="39" y="44"/>
                    <a:pt x="50" y="38"/>
                    <a:pt x="63" y="38"/>
                  </a:cubicBezTo>
                  <a:cubicBezTo>
                    <a:pt x="77" y="37"/>
                    <a:pt x="61" y="46"/>
                    <a:pt x="47" y="47"/>
                  </a:cubicBezTo>
                  <a:cubicBezTo>
                    <a:pt x="33" y="48"/>
                    <a:pt x="35" y="55"/>
                    <a:pt x="46" y="57"/>
                  </a:cubicBezTo>
                  <a:cubicBezTo>
                    <a:pt x="57" y="60"/>
                    <a:pt x="81" y="50"/>
                    <a:pt x="86" y="45"/>
                  </a:cubicBezTo>
                  <a:cubicBezTo>
                    <a:pt x="92" y="39"/>
                    <a:pt x="97" y="48"/>
                    <a:pt x="102" y="44"/>
                  </a:cubicBezTo>
                  <a:cubicBezTo>
                    <a:pt x="108" y="40"/>
                    <a:pt x="118" y="44"/>
                    <a:pt x="128" y="42"/>
                  </a:cubicBezTo>
                  <a:cubicBezTo>
                    <a:pt x="137" y="40"/>
                    <a:pt x="139" y="22"/>
                    <a:pt x="132" y="19"/>
                  </a:cubicBezTo>
                  <a:cubicBezTo>
                    <a:pt x="125" y="16"/>
                    <a:pt x="125" y="23"/>
                    <a:pt x="119" y="24"/>
                  </a:cubicBezTo>
                  <a:cubicBezTo>
                    <a:pt x="114" y="25"/>
                    <a:pt x="111" y="18"/>
                    <a:pt x="106" y="13"/>
                  </a:cubicBezTo>
                  <a:cubicBezTo>
                    <a:pt x="102" y="9"/>
                    <a:pt x="105" y="0"/>
                    <a:pt x="98" y="1"/>
                  </a:cubicBezTo>
                  <a:cubicBezTo>
                    <a:pt x="92" y="2"/>
                    <a:pt x="78" y="13"/>
                    <a:pt x="86" y="14"/>
                  </a:cubicBezTo>
                  <a:cubicBezTo>
                    <a:pt x="95" y="15"/>
                    <a:pt x="92" y="19"/>
                    <a:pt x="87" y="21"/>
                  </a:cubicBezTo>
                  <a:cubicBezTo>
                    <a:pt x="83" y="23"/>
                    <a:pt x="98" y="27"/>
                    <a:pt x="96" y="30"/>
                  </a:cubicBezTo>
                  <a:cubicBezTo>
                    <a:pt x="94" y="33"/>
                    <a:pt x="71" y="30"/>
                    <a:pt x="70" y="25"/>
                  </a:cubicBezTo>
                  <a:cubicBezTo>
                    <a:pt x="69" y="20"/>
                    <a:pt x="51" y="11"/>
                    <a:pt x="43" y="13"/>
                  </a:cubicBezTo>
                  <a:cubicBezTo>
                    <a:pt x="36" y="15"/>
                    <a:pt x="39" y="7"/>
                    <a:pt x="31" y="7"/>
                  </a:cubicBezTo>
                  <a:cubicBezTo>
                    <a:pt x="24" y="6"/>
                    <a:pt x="26" y="13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80" name="Freeform 45"/>
            <p:cNvSpPr>
              <a:spLocks/>
            </p:cNvSpPr>
            <p:nvPr/>
          </p:nvSpPr>
          <p:spPr bwMode="auto">
            <a:xfrm>
              <a:off x="4660901" y="2873375"/>
              <a:ext cx="282575" cy="88900"/>
            </a:xfrm>
            <a:custGeom>
              <a:avLst/>
              <a:gdLst>
                <a:gd name="T0" fmla="*/ 20 w 53"/>
                <a:gd name="T1" fmla="*/ 13 h 17"/>
                <a:gd name="T2" fmla="*/ 34 w 53"/>
                <a:gd name="T3" fmla="*/ 11 h 17"/>
                <a:gd name="T4" fmla="*/ 53 w 53"/>
                <a:gd name="T5" fmla="*/ 9 h 17"/>
                <a:gd name="T6" fmla="*/ 28 w 53"/>
                <a:gd name="T7" fmla="*/ 3 h 17"/>
                <a:gd name="T8" fmla="*/ 7 w 53"/>
                <a:gd name="T9" fmla="*/ 12 h 17"/>
                <a:gd name="T10" fmla="*/ 20 w 53"/>
                <a:gd name="T11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17">
                  <a:moveTo>
                    <a:pt x="20" y="13"/>
                  </a:moveTo>
                  <a:cubicBezTo>
                    <a:pt x="25" y="15"/>
                    <a:pt x="30" y="8"/>
                    <a:pt x="34" y="11"/>
                  </a:cubicBezTo>
                  <a:cubicBezTo>
                    <a:pt x="37" y="14"/>
                    <a:pt x="53" y="17"/>
                    <a:pt x="53" y="9"/>
                  </a:cubicBezTo>
                  <a:cubicBezTo>
                    <a:pt x="53" y="1"/>
                    <a:pt x="33" y="0"/>
                    <a:pt x="28" y="3"/>
                  </a:cubicBezTo>
                  <a:cubicBezTo>
                    <a:pt x="23" y="6"/>
                    <a:pt x="0" y="7"/>
                    <a:pt x="7" y="12"/>
                  </a:cubicBezTo>
                  <a:cubicBezTo>
                    <a:pt x="11" y="15"/>
                    <a:pt x="15" y="11"/>
                    <a:pt x="2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81" name="Freeform 46"/>
            <p:cNvSpPr>
              <a:spLocks/>
            </p:cNvSpPr>
            <p:nvPr/>
          </p:nvSpPr>
          <p:spPr bwMode="auto">
            <a:xfrm>
              <a:off x="2105026" y="7754938"/>
              <a:ext cx="90488" cy="88900"/>
            </a:xfrm>
            <a:custGeom>
              <a:avLst/>
              <a:gdLst>
                <a:gd name="T0" fmla="*/ 7 w 17"/>
                <a:gd name="T1" fmla="*/ 1 h 17"/>
                <a:gd name="T2" fmla="*/ 7 w 17"/>
                <a:gd name="T3" fmla="*/ 14 h 17"/>
                <a:gd name="T4" fmla="*/ 15 w 17"/>
                <a:gd name="T5" fmla="*/ 10 h 17"/>
                <a:gd name="T6" fmla="*/ 7 w 17"/>
                <a:gd name="T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7">
                  <a:moveTo>
                    <a:pt x="7" y="1"/>
                  </a:moveTo>
                  <a:cubicBezTo>
                    <a:pt x="0" y="1"/>
                    <a:pt x="4" y="17"/>
                    <a:pt x="7" y="14"/>
                  </a:cubicBezTo>
                  <a:cubicBezTo>
                    <a:pt x="10" y="13"/>
                    <a:pt x="14" y="12"/>
                    <a:pt x="15" y="10"/>
                  </a:cubicBezTo>
                  <a:cubicBezTo>
                    <a:pt x="17" y="7"/>
                    <a:pt x="13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82" name="Freeform 47"/>
            <p:cNvSpPr>
              <a:spLocks/>
            </p:cNvSpPr>
            <p:nvPr/>
          </p:nvSpPr>
          <p:spPr bwMode="auto">
            <a:xfrm>
              <a:off x="2184401" y="5005388"/>
              <a:ext cx="180975" cy="168275"/>
            </a:xfrm>
            <a:custGeom>
              <a:avLst/>
              <a:gdLst>
                <a:gd name="T0" fmla="*/ 29 w 34"/>
                <a:gd name="T1" fmla="*/ 3 h 32"/>
                <a:gd name="T2" fmla="*/ 20 w 34"/>
                <a:gd name="T3" fmla="*/ 6 h 32"/>
                <a:gd name="T4" fmla="*/ 10 w 34"/>
                <a:gd name="T5" fmla="*/ 18 h 32"/>
                <a:gd name="T6" fmla="*/ 2 w 34"/>
                <a:gd name="T7" fmla="*/ 21 h 32"/>
                <a:gd name="T8" fmla="*/ 7 w 34"/>
                <a:gd name="T9" fmla="*/ 30 h 32"/>
                <a:gd name="T10" fmla="*/ 13 w 34"/>
                <a:gd name="T11" fmla="*/ 30 h 32"/>
                <a:gd name="T12" fmla="*/ 27 w 34"/>
                <a:gd name="T13" fmla="*/ 19 h 32"/>
                <a:gd name="T14" fmla="*/ 23 w 34"/>
                <a:gd name="T15" fmla="*/ 12 h 32"/>
                <a:gd name="T16" fmla="*/ 31 w 34"/>
                <a:gd name="T17" fmla="*/ 9 h 32"/>
                <a:gd name="T18" fmla="*/ 29 w 34"/>
                <a:gd name="T19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2">
                  <a:moveTo>
                    <a:pt x="29" y="3"/>
                  </a:moveTo>
                  <a:cubicBezTo>
                    <a:pt x="29" y="0"/>
                    <a:pt x="25" y="1"/>
                    <a:pt x="20" y="6"/>
                  </a:cubicBezTo>
                  <a:cubicBezTo>
                    <a:pt x="15" y="12"/>
                    <a:pt x="11" y="15"/>
                    <a:pt x="10" y="18"/>
                  </a:cubicBezTo>
                  <a:cubicBezTo>
                    <a:pt x="9" y="21"/>
                    <a:pt x="4" y="17"/>
                    <a:pt x="2" y="21"/>
                  </a:cubicBezTo>
                  <a:cubicBezTo>
                    <a:pt x="0" y="24"/>
                    <a:pt x="3" y="32"/>
                    <a:pt x="7" y="30"/>
                  </a:cubicBezTo>
                  <a:cubicBezTo>
                    <a:pt x="10" y="27"/>
                    <a:pt x="10" y="30"/>
                    <a:pt x="13" y="30"/>
                  </a:cubicBezTo>
                  <a:cubicBezTo>
                    <a:pt x="15" y="30"/>
                    <a:pt x="25" y="23"/>
                    <a:pt x="27" y="19"/>
                  </a:cubicBezTo>
                  <a:cubicBezTo>
                    <a:pt x="30" y="16"/>
                    <a:pt x="23" y="15"/>
                    <a:pt x="23" y="12"/>
                  </a:cubicBezTo>
                  <a:cubicBezTo>
                    <a:pt x="23" y="10"/>
                    <a:pt x="28" y="10"/>
                    <a:pt x="31" y="9"/>
                  </a:cubicBezTo>
                  <a:cubicBezTo>
                    <a:pt x="34" y="7"/>
                    <a:pt x="29" y="6"/>
                    <a:pt x="2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83" name="Freeform 48"/>
            <p:cNvSpPr>
              <a:spLocks/>
            </p:cNvSpPr>
            <p:nvPr/>
          </p:nvSpPr>
          <p:spPr bwMode="auto">
            <a:xfrm>
              <a:off x="2078038" y="7702550"/>
              <a:ext cx="42863" cy="41275"/>
            </a:xfrm>
            <a:custGeom>
              <a:avLst/>
              <a:gdLst>
                <a:gd name="T0" fmla="*/ 3 w 8"/>
                <a:gd name="T1" fmla="*/ 1 h 8"/>
                <a:gd name="T2" fmla="*/ 4 w 8"/>
                <a:gd name="T3" fmla="*/ 7 h 8"/>
                <a:gd name="T4" fmla="*/ 3 w 8"/>
                <a:gd name="T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8">
                  <a:moveTo>
                    <a:pt x="3" y="1"/>
                  </a:moveTo>
                  <a:cubicBezTo>
                    <a:pt x="0" y="2"/>
                    <a:pt x="2" y="8"/>
                    <a:pt x="4" y="7"/>
                  </a:cubicBezTo>
                  <a:cubicBezTo>
                    <a:pt x="8" y="4"/>
                    <a:pt x="7" y="0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84" name="Freeform 49"/>
            <p:cNvSpPr>
              <a:spLocks/>
            </p:cNvSpPr>
            <p:nvPr/>
          </p:nvSpPr>
          <p:spPr bwMode="auto">
            <a:xfrm>
              <a:off x="1430338" y="4848225"/>
              <a:ext cx="115888" cy="68263"/>
            </a:xfrm>
            <a:custGeom>
              <a:avLst/>
              <a:gdLst>
                <a:gd name="T0" fmla="*/ 12 w 22"/>
                <a:gd name="T1" fmla="*/ 4 h 13"/>
                <a:gd name="T2" fmla="*/ 2 w 22"/>
                <a:gd name="T3" fmla="*/ 7 h 13"/>
                <a:gd name="T4" fmla="*/ 17 w 22"/>
                <a:gd name="T5" fmla="*/ 12 h 13"/>
                <a:gd name="T6" fmla="*/ 20 w 22"/>
                <a:gd name="T7" fmla="*/ 4 h 13"/>
                <a:gd name="T8" fmla="*/ 12 w 22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">
                  <a:moveTo>
                    <a:pt x="12" y="4"/>
                  </a:moveTo>
                  <a:cubicBezTo>
                    <a:pt x="11" y="0"/>
                    <a:pt x="0" y="3"/>
                    <a:pt x="2" y="7"/>
                  </a:cubicBezTo>
                  <a:cubicBezTo>
                    <a:pt x="3" y="11"/>
                    <a:pt x="13" y="13"/>
                    <a:pt x="17" y="12"/>
                  </a:cubicBezTo>
                  <a:cubicBezTo>
                    <a:pt x="21" y="11"/>
                    <a:pt x="22" y="7"/>
                    <a:pt x="20" y="4"/>
                  </a:cubicBezTo>
                  <a:cubicBezTo>
                    <a:pt x="17" y="2"/>
                    <a:pt x="12" y="8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85" name="Freeform 50"/>
            <p:cNvSpPr>
              <a:spLocks/>
            </p:cNvSpPr>
            <p:nvPr/>
          </p:nvSpPr>
          <p:spPr bwMode="auto">
            <a:xfrm>
              <a:off x="1871663" y="7624763"/>
              <a:ext cx="58738" cy="36513"/>
            </a:xfrm>
            <a:custGeom>
              <a:avLst/>
              <a:gdLst>
                <a:gd name="T0" fmla="*/ 3 w 11"/>
                <a:gd name="T1" fmla="*/ 3 h 7"/>
                <a:gd name="T2" fmla="*/ 10 w 11"/>
                <a:gd name="T3" fmla="*/ 3 h 7"/>
                <a:gd name="T4" fmla="*/ 3 w 11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3" y="3"/>
                  </a:moveTo>
                  <a:cubicBezTo>
                    <a:pt x="7" y="7"/>
                    <a:pt x="9" y="6"/>
                    <a:pt x="10" y="3"/>
                  </a:cubicBezTo>
                  <a:cubicBezTo>
                    <a:pt x="11" y="0"/>
                    <a:pt x="0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86" name="Freeform 51"/>
            <p:cNvSpPr>
              <a:spLocks/>
            </p:cNvSpPr>
            <p:nvPr/>
          </p:nvSpPr>
          <p:spPr bwMode="auto">
            <a:xfrm>
              <a:off x="1414463" y="5387975"/>
              <a:ext cx="68263" cy="68263"/>
            </a:xfrm>
            <a:custGeom>
              <a:avLst/>
              <a:gdLst>
                <a:gd name="T0" fmla="*/ 5 w 13"/>
                <a:gd name="T1" fmla="*/ 11 h 13"/>
                <a:gd name="T2" fmla="*/ 11 w 13"/>
                <a:gd name="T3" fmla="*/ 3 h 13"/>
                <a:gd name="T4" fmla="*/ 5 w 13"/>
                <a:gd name="T5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3">
                  <a:moveTo>
                    <a:pt x="5" y="11"/>
                  </a:moveTo>
                  <a:cubicBezTo>
                    <a:pt x="11" y="9"/>
                    <a:pt x="13" y="6"/>
                    <a:pt x="11" y="3"/>
                  </a:cubicBezTo>
                  <a:cubicBezTo>
                    <a:pt x="8" y="0"/>
                    <a:pt x="0" y="13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87" name="Freeform 52"/>
            <p:cNvSpPr>
              <a:spLocks/>
            </p:cNvSpPr>
            <p:nvPr/>
          </p:nvSpPr>
          <p:spPr bwMode="auto">
            <a:xfrm>
              <a:off x="1557338" y="5319713"/>
              <a:ext cx="138113" cy="52388"/>
            </a:xfrm>
            <a:custGeom>
              <a:avLst/>
              <a:gdLst>
                <a:gd name="T0" fmla="*/ 20 w 26"/>
                <a:gd name="T1" fmla="*/ 2 h 10"/>
                <a:gd name="T2" fmla="*/ 5 w 26"/>
                <a:gd name="T3" fmla="*/ 9 h 10"/>
                <a:gd name="T4" fmla="*/ 14 w 26"/>
                <a:gd name="T5" fmla="*/ 6 h 10"/>
                <a:gd name="T6" fmla="*/ 20 w 2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10">
                  <a:moveTo>
                    <a:pt x="20" y="2"/>
                  </a:moveTo>
                  <a:cubicBezTo>
                    <a:pt x="15" y="0"/>
                    <a:pt x="0" y="9"/>
                    <a:pt x="5" y="9"/>
                  </a:cubicBezTo>
                  <a:cubicBezTo>
                    <a:pt x="9" y="10"/>
                    <a:pt x="10" y="6"/>
                    <a:pt x="14" y="6"/>
                  </a:cubicBezTo>
                  <a:cubicBezTo>
                    <a:pt x="18" y="6"/>
                    <a:pt x="26" y="4"/>
                    <a:pt x="2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88" name="Freeform 53"/>
            <p:cNvSpPr>
              <a:spLocks/>
            </p:cNvSpPr>
            <p:nvPr/>
          </p:nvSpPr>
          <p:spPr bwMode="auto">
            <a:xfrm>
              <a:off x="1966913" y="7661275"/>
              <a:ext cx="63500" cy="41275"/>
            </a:xfrm>
            <a:custGeom>
              <a:avLst/>
              <a:gdLst>
                <a:gd name="T0" fmla="*/ 3 w 12"/>
                <a:gd name="T1" fmla="*/ 4 h 8"/>
                <a:gd name="T2" fmla="*/ 10 w 12"/>
                <a:gd name="T3" fmla="*/ 5 h 8"/>
                <a:gd name="T4" fmla="*/ 3 w 12"/>
                <a:gd name="T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8">
                  <a:moveTo>
                    <a:pt x="3" y="4"/>
                  </a:moveTo>
                  <a:cubicBezTo>
                    <a:pt x="5" y="8"/>
                    <a:pt x="8" y="8"/>
                    <a:pt x="10" y="5"/>
                  </a:cubicBezTo>
                  <a:cubicBezTo>
                    <a:pt x="12" y="2"/>
                    <a:pt x="0" y="0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89" name="Freeform 54"/>
            <p:cNvSpPr>
              <a:spLocks/>
            </p:cNvSpPr>
            <p:nvPr/>
          </p:nvSpPr>
          <p:spPr bwMode="auto">
            <a:xfrm>
              <a:off x="11671301" y="6435725"/>
              <a:ext cx="69850" cy="68263"/>
            </a:xfrm>
            <a:custGeom>
              <a:avLst/>
              <a:gdLst>
                <a:gd name="T0" fmla="*/ 12 w 13"/>
                <a:gd name="T1" fmla="*/ 6 h 13"/>
                <a:gd name="T2" fmla="*/ 2 w 13"/>
                <a:gd name="T3" fmla="*/ 9 h 13"/>
                <a:gd name="T4" fmla="*/ 12 w 13"/>
                <a:gd name="T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3">
                  <a:moveTo>
                    <a:pt x="12" y="6"/>
                  </a:moveTo>
                  <a:cubicBezTo>
                    <a:pt x="11" y="0"/>
                    <a:pt x="0" y="8"/>
                    <a:pt x="2" y="9"/>
                  </a:cubicBezTo>
                  <a:cubicBezTo>
                    <a:pt x="7" y="13"/>
                    <a:pt x="13" y="12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90" name="Freeform 55"/>
            <p:cNvSpPr>
              <a:spLocks/>
            </p:cNvSpPr>
            <p:nvPr/>
          </p:nvSpPr>
          <p:spPr bwMode="auto">
            <a:xfrm>
              <a:off x="12900026" y="6734175"/>
              <a:ext cx="185738" cy="52388"/>
            </a:xfrm>
            <a:custGeom>
              <a:avLst/>
              <a:gdLst>
                <a:gd name="T0" fmla="*/ 35 w 35"/>
                <a:gd name="T1" fmla="*/ 6 h 10"/>
                <a:gd name="T2" fmla="*/ 28 w 35"/>
                <a:gd name="T3" fmla="*/ 5 h 10"/>
                <a:gd name="T4" fmla="*/ 10 w 35"/>
                <a:gd name="T5" fmla="*/ 3 h 10"/>
                <a:gd name="T6" fmla="*/ 3 w 35"/>
                <a:gd name="T7" fmla="*/ 6 h 10"/>
                <a:gd name="T8" fmla="*/ 20 w 35"/>
                <a:gd name="T9" fmla="*/ 10 h 10"/>
                <a:gd name="T10" fmla="*/ 35 w 35"/>
                <a:gd name="T11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0">
                  <a:moveTo>
                    <a:pt x="35" y="6"/>
                  </a:moveTo>
                  <a:cubicBezTo>
                    <a:pt x="35" y="4"/>
                    <a:pt x="31" y="7"/>
                    <a:pt x="28" y="5"/>
                  </a:cubicBezTo>
                  <a:cubicBezTo>
                    <a:pt x="25" y="4"/>
                    <a:pt x="13" y="6"/>
                    <a:pt x="10" y="3"/>
                  </a:cubicBezTo>
                  <a:cubicBezTo>
                    <a:pt x="7" y="0"/>
                    <a:pt x="0" y="5"/>
                    <a:pt x="3" y="6"/>
                  </a:cubicBezTo>
                  <a:cubicBezTo>
                    <a:pt x="7" y="7"/>
                    <a:pt x="13" y="10"/>
                    <a:pt x="20" y="10"/>
                  </a:cubicBezTo>
                  <a:cubicBezTo>
                    <a:pt x="26" y="10"/>
                    <a:pt x="35" y="7"/>
                    <a:pt x="3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91" name="Freeform 56"/>
            <p:cNvSpPr>
              <a:spLocks/>
            </p:cNvSpPr>
            <p:nvPr/>
          </p:nvSpPr>
          <p:spPr bwMode="auto">
            <a:xfrm>
              <a:off x="13425488" y="6723063"/>
              <a:ext cx="160338" cy="100013"/>
            </a:xfrm>
            <a:custGeom>
              <a:avLst/>
              <a:gdLst>
                <a:gd name="T0" fmla="*/ 20 w 30"/>
                <a:gd name="T1" fmla="*/ 12 h 19"/>
                <a:gd name="T2" fmla="*/ 26 w 30"/>
                <a:gd name="T3" fmla="*/ 5 h 19"/>
                <a:gd name="T4" fmla="*/ 26 w 30"/>
                <a:gd name="T5" fmla="*/ 2 h 19"/>
                <a:gd name="T6" fmla="*/ 10 w 30"/>
                <a:gd name="T7" fmla="*/ 7 h 19"/>
                <a:gd name="T8" fmla="*/ 5 w 30"/>
                <a:gd name="T9" fmla="*/ 15 h 19"/>
                <a:gd name="T10" fmla="*/ 20 w 30"/>
                <a:gd name="T11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9">
                  <a:moveTo>
                    <a:pt x="20" y="12"/>
                  </a:moveTo>
                  <a:cubicBezTo>
                    <a:pt x="20" y="10"/>
                    <a:pt x="23" y="6"/>
                    <a:pt x="26" y="5"/>
                  </a:cubicBezTo>
                  <a:cubicBezTo>
                    <a:pt x="30" y="3"/>
                    <a:pt x="29" y="0"/>
                    <a:pt x="26" y="2"/>
                  </a:cubicBezTo>
                  <a:cubicBezTo>
                    <a:pt x="24" y="5"/>
                    <a:pt x="18" y="7"/>
                    <a:pt x="10" y="7"/>
                  </a:cubicBezTo>
                  <a:cubicBezTo>
                    <a:pt x="3" y="8"/>
                    <a:pt x="0" y="12"/>
                    <a:pt x="5" y="15"/>
                  </a:cubicBezTo>
                  <a:cubicBezTo>
                    <a:pt x="11" y="19"/>
                    <a:pt x="21" y="14"/>
                    <a:pt x="2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92" name="Freeform 57"/>
            <p:cNvSpPr>
              <a:spLocks/>
            </p:cNvSpPr>
            <p:nvPr/>
          </p:nvSpPr>
          <p:spPr bwMode="auto">
            <a:xfrm>
              <a:off x="10077451" y="4260850"/>
              <a:ext cx="642938" cy="320675"/>
            </a:xfrm>
            <a:custGeom>
              <a:avLst/>
              <a:gdLst>
                <a:gd name="T0" fmla="*/ 102 w 121"/>
                <a:gd name="T1" fmla="*/ 43 h 61"/>
                <a:gd name="T2" fmla="*/ 111 w 121"/>
                <a:gd name="T3" fmla="*/ 36 h 61"/>
                <a:gd name="T4" fmla="*/ 120 w 121"/>
                <a:gd name="T5" fmla="*/ 27 h 61"/>
                <a:gd name="T6" fmla="*/ 114 w 121"/>
                <a:gd name="T7" fmla="*/ 18 h 61"/>
                <a:gd name="T8" fmla="*/ 108 w 121"/>
                <a:gd name="T9" fmla="*/ 13 h 61"/>
                <a:gd name="T10" fmla="*/ 106 w 121"/>
                <a:gd name="T11" fmla="*/ 6 h 61"/>
                <a:gd name="T12" fmla="*/ 98 w 121"/>
                <a:gd name="T13" fmla="*/ 6 h 61"/>
                <a:gd name="T14" fmla="*/ 87 w 121"/>
                <a:gd name="T15" fmla="*/ 1 h 61"/>
                <a:gd name="T16" fmla="*/ 86 w 121"/>
                <a:gd name="T17" fmla="*/ 8 h 61"/>
                <a:gd name="T18" fmla="*/ 79 w 121"/>
                <a:gd name="T19" fmla="*/ 8 h 61"/>
                <a:gd name="T20" fmla="*/ 75 w 121"/>
                <a:gd name="T21" fmla="*/ 8 h 61"/>
                <a:gd name="T22" fmla="*/ 68 w 121"/>
                <a:gd name="T23" fmla="*/ 9 h 61"/>
                <a:gd name="T24" fmla="*/ 62 w 121"/>
                <a:gd name="T25" fmla="*/ 7 h 61"/>
                <a:gd name="T26" fmla="*/ 55 w 121"/>
                <a:gd name="T27" fmla="*/ 13 h 61"/>
                <a:gd name="T28" fmla="*/ 50 w 121"/>
                <a:gd name="T29" fmla="*/ 10 h 61"/>
                <a:gd name="T30" fmla="*/ 45 w 121"/>
                <a:gd name="T31" fmla="*/ 14 h 61"/>
                <a:gd name="T32" fmla="*/ 44 w 121"/>
                <a:gd name="T33" fmla="*/ 19 h 61"/>
                <a:gd name="T34" fmla="*/ 36 w 121"/>
                <a:gd name="T35" fmla="*/ 22 h 61"/>
                <a:gd name="T36" fmla="*/ 33 w 121"/>
                <a:gd name="T37" fmla="*/ 13 h 61"/>
                <a:gd name="T38" fmla="*/ 16 w 121"/>
                <a:gd name="T39" fmla="*/ 2 h 61"/>
                <a:gd name="T40" fmla="*/ 18 w 121"/>
                <a:gd name="T41" fmla="*/ 8 h 61"/>
                <a:gd name="T42" fmla="*/ 14 w 121"/>
                <a:gd name="T43" fmla="*/ 8 h 61"/>
                <a:gd name="T44" fmla="*/ 6 w 121"/>
                <a:gd name="T45" fmla="*/ 11 h 61"/>
                <a:gd name="T46" fmla="*/ 1 w 121"/>
                <a:gd name="T47" fmla="*/ 18 h 61"/>
                <a:gd name="T48" fmla="*/ 11 w 121"/>
                <a:gd name="T49" fmla="*/ 21 h 61"/>
                <a:gd name="T50" fmla="*/ 25 w 121"/>
                <a:gd name="T51" fmla="*/ 21 h 61"/>
                <a:gd name="T52" fmla="*/ 23 w 121"/>
                <a:gd name="T53" fmla="*/ 26 h 61"/>
                <a:gd name="T54" fmla="*/ 17 w 121"/>
                <a:gd name="T55" fmla="*/ 30 h 61"/>
                <a:gd name="T56" fmla="*/ 4 w 121"/>
                <a:gd name="T57" fmla="*/ 33 h 61"/>
                <a:gd name="T58" fmla="*/ 21 w 121"/>
                <a:gd name="T59" fmla="*/ 33 h 61"/>
                <a:gd name="T60" fmla="*/ 25 w 121"/>
                <a:gd name="T61" fmla="*/ 38 h 61"/>
                <a:gd name="T62" fmla="*/ 28 w 121"/>
                <a:gd name="T63" fmla="*/ 41 h 61"/>
                <a:gd name="T64" fmla="*/ 24 w 121"/>
                <a:gd name="T65" fmla="*/ 47 h 61"/>
                <a:gd name="T66" fmla="*/ 18 w 121"/>
                <a:gd name="T67" fmla="*/ 50 h 61"/>
                <a:gd name="T68" fmla="*/ 33 w 121"/>
                <a:gd name="T69" fmla="*/ 50 h 61"/>
                <a:gd name="T70" fmla="*/ 53 w 121"/>
                <a:gd name="T71" fmla="*/ 58 h 61"/>
                <a:gd name="T72" fmla="*/ 73 w 121"/>
                <a:gd name="T73" fmla="*/ 53 h 61"/>
                <a:gd name="T74" fmla="*/ 87 w 121"/>
                <a:gd name="T75" fmla="*/ 49 h 61"/>
                <a:gd name="T76" fmla="*/ 102 w 121"/>
                <a:gd name="T77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1" h="61">
                  <a:moveTo>
                    <a:pt x="102" y="43"/>
                  </a:moveTo>
                  <a:cubicBezTo>
                    <a:pt x="108" y="43"/>
                    <a:pt x="108" y="35"/>
                    <a:pt x="111" y="36"/>
                  </a:cubicBezTo>
                  <a:cubicBezTo>
                    <a:pt x="114" y="36"/>
                    <a:pt x="118" y="31"/>
                    <a:pt x="120" y="27"/>
                  </a:cubicBezTo>
                  <a:cubicBezTo>
                    <a:pt x="121" y="24"/>
                    <a:pt x="118" y="18"/>
                    <a:pt x="114" y="18"/>
                  </a:cubicBezTo>
                  <a:cubicBezTo>
                    <a:pt x="110" y="18"/>
                    <a:pt x="107" y="15"/>
                    <a:pt x="108" y="13"/>
                  </a:cubicBezTo>
                  <a:cubicBezTo>
                    <a:pt x="108" y="10"/>
                    <a:pt x="105" y="7"/>
                    <a:pt x="106" y="6"/>
                  </a:cubicBezTo>
                  <a:cubicBezTo>
                    <a:pt x="106" y="4"/>
                    <a:pt x="101" y="5"/>
                    <a:pt x="98" y="6"/>
                  </a:cubicBezTo>
                  <a:cubicBezTo>
                    <a:pt x="95" y="7"/>
                    <a:pt x="90" y="0"/>
                    <a:pt x="87" y="1"/>
                  </a:cubicBezTo>
                  <a:cubicBezTo>
                    <a:pt x="85" y="2"/>
                    <a:pt x="86" y="6"/>
                    <a:pt x="86" y="8"/>
                  </a:cubicBezTo>
                  <a:cubicBezTo>
                    <a:pt x="85" y="10"/>
                    <a:pt x="79" y="6"/>
                    <a:pt x="79" y="8"/>
                  </a:cubicBezTo>
                  <a:cubicBezTo>
                    <a:pt x="79" y="11"/>
                    <a:pt x="77" y="11"/>
                    <a:pt x="75" y="8"/>
                  </a:cubicBezTo>
                  <a:cubicBezTo>
                    <a:pt x="73" y="6"/>
                    <a:pt x="68" y="7"/>
                    <a:pt x="68" y="9"/>
                  </a:cubicBezTo>
                  <a:cubicBezTo>
                    <a:pt x="68" y="11"/>
                    <a:pt x="66" y="10"/>
                    <a:pt x="62" y="7"/>
                  </a:cubicBezTo>
                  <a:cubicBezTo>
                    <a:pt x="58" y="5"/>
                    <a:pt x="54" y="10"/>
                    <a:pt x="55" y="13"/>
                  </a:cubicBezTo>
                  <a:cubicBezTo>
                    <a:pt x="55" y="15"/>
                    <a:pt x="53" y="16"/>
                    <a:pt x="50" y="10"/>
                  </a:cubicBezTo>
                  <a:cubicBezTo>
                    <a:pt x="47" y="5"/>
                    <a:pt x="43" y="11"/>
                    <a:pt x="45" y="14"/>
                  </a:cubicBezTo>
                  <a:cubicBezTo>
                    <a:pt x="47" y="17"/>
                    <a:pt x="46" y="20"/>
                    <a:pt x="44" y="19"/>
                  </a:cubicBezTo>
                  <a:cubicBezTo>
                    <a:pt x="41" y="17"/>
                    <a:pt x="38" y="20"/>
                    <a:pt x="36" y="22"/>
                  </a:cubicBezTo>
                  <a:cubicBezTo>
                    <a:pt x="35" y="25"/>
                    <a:pt x="29" y="15"/>
                    <a:pt x="33" y="13"/>
                  </a:cubicBezTo>
                  <a:cubicBezTo>
                    <a:pt x="37" y="11"/>
                    <a:pt x="21" y="2"/>
                    <a:pt x="16" y="2"/>
                  </a:cubicBezTo>
                  <a:cubicBezTo>
                    <a:pt x="11" y="2"/>
                    <a:pt x="14" y="6"/>
                    <a:pt x="18" y="8"/>
                  </a:cubicBezTo>
                  <a:cubicBezTo>
                    <a:pt x="21" y="11"/>
                    <a:pt x="15" y="10"/>
                    <a:pt x="14" y="8"/>
                  </a:cubicBezTo>
                  <a:cubicBezTo>
                    <a:pt x="12" y="6"/>
                    <a:pt x="8" y="7"/>
                    <a:pt x="6" y="11"/>
                  </a:cubicBezTo>
                  <a:cubicBezTo>
                    <a:pt x="4" y="14"/>
                    <a:pt x="1" y="16"/>
                    <a:pt x="1" y="18"/>
                  </a:cubicBezTo>
                  <a:cubicBezTo>
                    <a:pt x="0" y="21"/>
                    <a:pt x="6" y="23"/>
                    <a:pt x="11" y="21"/>
                  </a:cubicBezTo>
                  <a:cubicBezTo>
                    <a:pt x="17" y="19"/>
                    <a:pt x="22" y="18"/>
                    <a:pt x="25" y="21"/>
                  </a:cubicBezTo>
                  <a:cubicBezTo>
                    <a:pt x="28" y="23"/>
                    <a:pt x="20" y="24"/>
                    <a:pt x="23" y="26"/>
                  </a:cubicBezTo>
                  <a:cubicBezTo>
                    <a:pt x="26" y="28"/>
                    <a:pt x="23" y="30"/>
                    <a:pt x="17" y="30"/>
                  </a:cubicBezTo>
                  <a:cubicBezTo>
                    <a:pt x="11" y="29"/>
                    <a:pt x="3" y="31"/>
                    <a:pt x="4" y="33"/>
                  </a:cubicBezTo>
                  <a:cubicBezTo>
                    <a:pt x="5" y="35"/>
                    <a:pt x="20" y="31"/>
                    <a:pt x="21" y="33"/>
                  </a:cubicBezTo>
                  <a:cubicBezTo>
                    <a:pt x="21" y="36"/>
                    <a:pt x="21" y="39"/>
                    <a:pt x="25" y="38"/>
                  </a:cubicBezTo>
                  <a:cubicBezTo>
                    <a:pt x="29" y="36"/>
                    <a:pt x="26" y="41"/>
                    <a:pt x="28" y="41"/>
                  </a:cubicBezTo>
                  <a:cubicBezTo>
                    <a:pt x="30" y="42"/>
                    <a:pt x="29" y="46"/>
                    <a:pt x="24" y="47"/>
                  </a:cubicBezTo>
                  <a:cubicBezTo>
                    <a:pt x="19" y="47"/>
                    <a:pt x="16" y="48"/>
                    <a:pt x="18" y="50"/>
                  </a:cubicBezTo>
                  <a:cubicBezTo>
                    <a:pt x="21" y="53"/>
                    <a:pt x="27" y="51"/>
                    <a:pt x="33" y="50"/>
                  </a:cubicBezTo>
                  <a:cubicBezTo>
                    <a:pt x="38" y="48"/>
                    <a:pt x="47" y="55"/>
                    <a:pt x="53" y="58"/>
                  </a:cubicBezTo>
                  <a:cubicBezTo>
                    <a:pt x="60" y="61"/>
                    <a:pt x="71" y="57"/>
                    <a:pt x="73" y="53"/>
                  </a:cubicBezTo>
                  <a:cubicBezTo>
                    <a:pt x="74" y="50"/>
                    <a:pt x="83" y="51"/>
                    <a:pt x="87" y="49"/>
                  </a:cubicBezTo>
                  <a:cubicBezTo>
                    <a:pt x="90" y="46"/>
                    <a:pt x="95" y="43"/>
                    <a:pt x="102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93" name="Freeform 58"/>
            <p:cNvSpPr>
              <a:spLocks/>
            </p:cNvSpPr>
            <p:nvPr/>
          </p:nvSpPr>
          <p:spPr bwMode="auto">
            <a:xfrm>
              <a:off x="10906126" y="5272088"/>
              <a:ext cx="303213" cy="319088"/>
            </a:xfrm>
            <a:custGeom>
              <a:avLst/>
              <a:gdLst>
                <a:gd name="T0" fmla="*/ 12 w 57"/>
                <a:gd name="T1" fmla="*/ 61 h 61"/>
                <a:gd name="T2" fmla="*/ 32 w 57"/>
                <a:gd name="T3" fmla="*/ 53 h 61"/>
                <a:gd name="T4" fmla="*/ 45 w 57"/>
                <a:gd name="T5" fmla="*/ 50 h 61"/>
                <a:gd name="T6" fmla="*/ 45 w 57"/>
                <a:gd name="T7" fmla="*/ 24 h 61"/>
                <a:gd name="T8" fmla="*/ 45 w 57"/>
                <a:gd name="T9" fmla="*/ 22 h 61"/>
                <a:gd name="T10" fmla="*/ 54 w 57"/>
                <a:gd name="T11" fmla="*/ 16 h 61"/>
                <a:gd name="T12" fmla="*/ 48 w 57"/>
                <a:gd name="T13" fmla="*/ 4 h 61"/>
                <a:gd name="T14" fmla="*/ 33 w 57"/>
                <a:gd name="T15" fmla="*/ 6 h 61"/>
                <a:gd name="T16" fmla="*/ 32 w 57"/>
                <a:gd name="T17" fmla="*/ 6 h 61"/>
                <a:gd name="T18" fmla="*/ 21 w 57"/>
                <a:gd name="T19" fmla="*/ 8 h 61"/>
                <a:gd name="T20" fmla="*/ 26 w 57"/>
                <a:gd name="T21" fmla="*/ 13 h 61"/>
                <a:gd name="T22" fmla="*/ 17 w 57"/>
                <a:gd name="T23" fmla="*/ 18 h 61"/>
                <a:gd name="T24" fmla="*/ 5 w 57"/>
                <a:gd name="T25" fmla="*/ 18 h 61"/>
                <a:gd name="T26" fmla="*/ 6 w 57"/>
                <a:gd name="T27" fmla="*/ 27 h 61"/>
                <a:gd name="T28" fmla="*/ 11 w 57"/>
                <a:gd name="T29" fmla="*/ 35 h 61"/>
                <a:gd name="T30" fmla="*/ 8 w 57"/>
                <a:gd name="T31" fmla="*/ 44 h 61"/>
                <a:gd name="T32" fmla="*/ 1 w 57"/>
                <a:gd name="T33" fmla="*/ 52 h 61"/>
                <a:gd name="T34" fmla="*/ 12 w 57"/>
                <a:gd name="T3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61">
                  <a:moveTo>
                    <a:pt x="12" y="61"/>
                  </a:moveTo>
                  <a:cubicBezTo>
                    <a:pt x="16" y="61"/>
                    <a:pt x="26" y="58"/>
                    <a:pt x="32" y="53"/>
                  </a:cubicBezTo>
                  <a:cubicBezTo>
                    <a:pt x="37" y="47"/>
                    <a:pt x="40" y="52"/>
                    <a:pt x="45" y="50"/>
                  </a:cubicBezTo>
                  <a:cubicBezTo>
                    <a:pt x="51" y="47"/>
                    <a:pt x="47" y="28"/>
                    <a:pt x="45" y="24"/>
                  </a:cubicBezTo>
                  <a:cubicBezTo>
                    <a:pt x="45" y="23"/>
                    <a:pt x="45" y="22"/>
                    <a:pt x="45" y="22"/>
                  </a:cubicBezTo>
                  <a:cubicBezTo>
                    <a:pt x="46" y="19"/>
                    <a:pt x="51" y="19"/>
                    <a:pt x="54" y="16"/>
                  </a:cubicBezTo>
                  <a:cubicBezTo>
                    <a:pt x="57" y="13"/>
                    <a:pt x="52" y="8"/>
                    <a:pt x="48" y="4"/>
                  </a:cubicBezTo>
                  <a:cubicBezTo>
                    <a:pt x="43" y="0"/>
                    <a:pt x="38" y="6"/>
                    <a:pt x="33" y="6"/>
                  </a:cubicBezTo>
                  <a:cubicBezTo>
                    <a:pt x="33" y="6"/>
                    <a:pt x="33" y="6"/>
                    <a:pt x="32" y="6"/>
                  </a:cubicBezTo>
                  <a:cubicBezTo>
                    <a:pt x="27" y="4"/>
                    <a:pt x="21" y="4"/>
                    <a:pt x="21" y="8"/>
                  </a:cubicBezTo>
                  <a:cubicBezTo>
                    <a:pt x="21" y="12"/>
                    <a:pt x="26" y="11"/>
                    <a:pt x="26" y="13"/>
                  </a:cubicBezTo>
                  <a:cubicBezTo>
                    <a:pt x="26" y="16"/>
                    <a:pt x="21" y="15"/>
                    <a:pt x="17" y="18"/>
                  </a:cubicBezTo>
                  <a:cubicBezTo>
                    <a:pt x="13" y="21"/>
                    <a:pt x="9" y="16"/>
                    <a:pt x="5" y="18"/>
                  </a:cubicBezTo>
                  <a:cubicBezTo>
                    <a:pt x="1" y="20"/>
                    <a:pt x="9" y="23"/>
                    <a:pt x="6" y="27"/>
                  </a:cubicBezTo>
                  <a:cubicBezTo>
                    <a:pt x="3" y="31"/>
                    <a:pt x="6" y="31"/>
                    <a:pt x="11" y="35"/>
                  </a:cubicBezTo>
                  <a:cubicBezTo>
                    <a:pt x="16" y="39"/>
                    <a:pt x="8" y="40"/>
                    <a:pt x="8" y="44"/>
                  </a:cubicBezTo>
                  <a:cubicBezTo>
                    <a:pt x="8" y="49"/>
                    <a:pt x="2" y="49"/>
                    <a:pt x="1" y="52"/>
                  </a:cubicBezTo>
                  <a:cubicBezTo>
                    <a:pt x="0" y="55"/>
                    <a:pt x="6" y="61"/>
                    <a:pt x="12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94" name="Freeform 59"/>
            <p:cNvSpPr>
              <a:spLocks/>
            </p:cNvSpPr>
            <p:nvPr/>
          </p:nvSpPr>
          <p:spPr bwMode="auto">
            <a:xfrm>
              <a:off x="11118851" y="4968875"/>
              <a:ext cx="527050" cy="749300"/>
            </a:xfrm>
            <a:custGeom>
              <a:avLst/>
              <a:gdLst>
                <a:gd name="T0" fmla="*/ 3 w 99"/>
                <a:gd name="T1" fmla="*/ 24 h 143"/>
                <a:gd name="T2" fmla="*/ 11 w 99"/>
                <a:gd name="T3" fmla="*/ 31 h 143"/>
                <a:gd name="T4" fmla="*/ 7 w 99"/>
                <a:gd name="T5" fmla="*/ 39 h 143"/>
                <a:gd name="T6" fmla="*/ 13 w 99"/>
                <a:gd name="T7" fmla="*/ 45 h 143"/>
                <a:gd name="T8" fmla="*/ 4 w 99"/>
                <a:gd name="T9" fmla="*/ 52 h 143"/>
                <a:gd name="T10" fmla="*/ 12 w 99"/>
                <a:gd name="T11" fmla="*/ 50 h 143"/>
                <a:gd name="T12" fmla="*/ 17 w 99"/>
                <a:gd name="T13" fmla="*/ 56 h 143"/>
                <a:gd name="T14" fmla="*/ 23 w 99"/>
                <a:gd name="T15" fmla="*/ 48 h 143"/>
                <a:gd name="T16" fmla="*/ 24 w 99"/>
                <a:gd name="T17" fmla="*/ 55 h 143"/>
                <a:gd name="T18" fmla="*/ 20 w 99"/>
                <a:gd name="T19" fmla="*/ 67 h 143"/>
                <a:gd name="T20" fmla="*/ 36 w 99"/>
                <a:gd name="T21" fmla="*/ 65 h 143"/>
                <a:gd name="T22" fmla="*/ 39 w 99"/>
                <a:gd name="T23" fmla="*/ 69 h 143"/>
                <a:gd name="T24" fmla="*/ 41 w 99"/>
                <a:gd name="T25" fmla="*/ 76 h 143"/>
                <a:gd name="T26" fmla="*/ 44 w 99"/>
                <a:gd name="T27" fmla="*/ 80 h 143"/>
                <a:gd name="T28" fmla="*/ 43 w 99"/>
                <a:gd name="T29" fmla="*/ 90 h 143"/>
                <a:gd name="T30" fmla="*/ 31 w 99"/>
                <a:gd name="T31" fmla="*/ 90 h 143"/>
                <a:gd name="T32" fmla="*/ 28 w 99"/>
                <a:gd name="T33" fmla="*/ 92 h 143"/>
                <a:gd name="T34" fmla="*/ 25 w 99"/>
                <a:gd name="T35" fmla="*/ 99 h 143"/>
                <a:gd name="T36" fmla="*/ 31 w 99"/>
                <a:gd name="T37" fmla="*/ 104 h 143"/>
                <a:gd name="T38" fmla="*/ 20 w 99"/>
                <a:gd name="T39" fmla="*/ 111 h 143"/>
                <a:gd name="T40" fmla="*/ 25 w 99"/>
                <a:gd name="T41" fmla="*/ 116 h 143"/>
                <a:gd name="T42" fmla="*/ 31 w 99"/>
                <a:gd name="T43" fmla="*/ 117 h 143"/>
                <a:gd name="T44" fmla="*/ 43 w 99"/>
                <a:gd name="T45" fmla="*/ 119 h 143"/>
                <a:gd name="T46" fmla="*/ 44 w 99"/>
                <a:gd name="T47" fmla="*/ 122 h 143"/>
                <a:gd name="T48" fmla="*/ 32 w 99"/>
                <a:gd name="T49" fmla="*/ 124 h 143"/>
                <a:gd name="T50" fmla="*/ 17 w 99"/>
                <a:gd name="T51" fmla="*/ 141 h 143"/>
                <a:gd name="T52" fmla="*/ 26 w 99"/>
                <a:gd name="T53" fmla="*/ 137 h 143"/>
                <a:gd name="T54" fmla="*/ 34 w 99"/>
                <a:gd name="T55" fmla="*/ 138 h 143"/>
                <a:gd name="T56" fmla="*/ 39 w 99"/>
                <a:gd name="T57" fmla="*/ 133 h 143"/>
                <a:gd name="T58" fmla="*/ 47 w 99"/>
                <a:gd name="T59" fmla="*/ 132 h 143"/>
                <a:gd name="T60" fmla="*/ 56 w 99"/>
                <a:gd name="T61" fmla="*/ 130 h 143"/>
                <a:gd name="T62" fmla="*/ 65 w 99"/>
                <a:gd name="T63" fmla="*/ 132 h 143"/>
                <a:gd name="T64" fmla="*/ 78 w 99"/>
                <a:gd name="T65" fmla="*/ 129 h 143"/>
                <a:gd name="T66" fmla="*/ 93 w 99"/>
                <a:gd name="T67" fmla="*/ 123 h 143"/>
                <a:gd name="T68" fmla="*/ 89 w 99"/>
                <a:gd name="T69" fmla="*/ 121 h 143"/>
                <a:gd name="T70" fmla="*/ 89 w 99"/>
                <a:gd name="T71" fmla="*/ 114 h 143"/>
                <a:gd name="T72" fmla="*/ 99 w 99"/>
                <a:gd name="T73" fmla="*/ 103 h 143"/>
                <a:gd name="T74" fmla="*/ 87 w 99"/>
                <a:gd name="T75" fmla="*/ 97 h 143"/>
                <a:gd name="T76" fmla="*/ 81 w 99"/>
                <a:gd name="T77" fmla="*/ 97 h 143"/>
                <a:gd name="T78" fmla="*/ 81 w 99"/>
                <a:gd name="T79" fmla="*/ 90 h 143"/>
                <a:gd name="T80" fmla="*/ 78 w 99"/>
                <a:gd name="T81" fmla="*/ 84 h 143"/>
                <a:gd name="T82" fmla="*/ 69 w 99"/>
                <a:gd name="T83" fmla="*/ 71 h 143"/>
                <a:gd name="T84" fmla="*/ 62 w 99"/>
                <a:gd name="T85" fmla="*/ 57 h 143"/>
                <a:gd name="T86" fmla="*/ 54 w 99"/>
                <a:gd name="T87" fmla="*/ 51 h 143"/>
                <a:gd name="T88" fmla="*/ 44 w 99"/>
                <a:gd name="T89" fmla="*/ 50 h 143"/>
                <a:gd name="T90" fmla="*/ 48 w 99"/>
                <a:gd name="T91" fmla="*/ 42 h 143"/>
                <a:gd name="T92" fmla="*/ 57 w 99"/>
                <a:gd name="T93" fmla="*/ 23 h 143"/>
                <a:gd name="T94" fmla="*/ 36 w 99"/>
                <a:gd name="T95" fmla="*/ 22 h 143"/>
                <a:gd name="T96" fmla="*/ 32 w 99"/>
                <a:gd name="T97" fmla="*/ 18 h 143"/>
                <a:gd name="T98" fmla="*/ 40 w 99"/>
                <a:gd name="T99" fmla="*/ 9 h 143"/>
                <a:gd name="T100" fmla="*/ 42 w 99"/>
                <a:gd name="T101" fmla="*/ 2 h 143"/>
                <a:gd name="T102" fmla="*/ 37 w 99"/>
                <a:gd name="T103" fmla="*/ 6 h 143"/>
                <a:gd name="T104" fmla="*/ 25 w 99"/>
                <a:gd name="T105" fmla="*/ 7 h 143"/>
                <a:gd name="T106" fmla="*/ 18 w 99"/>
                <a:gd name="T107" fmla="*/ 16 h 143"/>
                <a:gd name="T108" fmla="*/ 13 w 99"/>
                <a:gd name="T109" fmla="*/ 24 h 143"/>
                <a:gd name="T110" fmla="*/ 10 w 99"/>
                <a:gd name="T111" fmla="*/ 27 h 143"/>
                <a:gd name="T112" fmla="*/ 3 w 99"/>
                <a:gd name="T113" fmla="*/ 2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9" h="143">
                  <a:moveTo>
                    <a:pt x="3" y="24"/>
                  </a:moveTo>
                  <a:cubicBezTo>
                    <a:pt x="0" y="27"/>
                    <a:pt x="7" y="31"/>
                    <a:pt x="11" y="31"/>
                  </a:cubicBezTo>
                  <a:cubicBezTo>
                    <a:pt x="16" y="32"/>
                    <a:pt x="8" y="35"/>
                    <a:pt x="7" y="39"/>
                  </a:cubicBezTo>
                  <a:cubicBezTo>
                    <a:pt x="6" y="44"/>
                    <a:pt x="13" y="42"/>
                    <a:pt x="13" y="45"/>
                  </a:cubicBezTo>
                  <a:cubicBezTo>
                    <a:pt x="14" y="49"/>
                    <a:pt x="4" y="49"/>
                    <a:pt x="4" y="52"/>
                  </a:cubicBezTo>
                  <a:cubicBezTo>
                    <a:pt x="4" y="56"/>
                    <a:pt x="9" y="51"/>
                    <a:pt x="12" y="50"/>
                  </a:cubicBezTo>
                  <a:cubicBezTo>
                    <a:pt x="14" y="48"/>
                    <a:pt x="11" y="57"/>
                    <a:pt x="17" y="56"/>
                  </a:cubicBezTo>
                  <a:cubicBezTo>
                    <a:pt x="23" y="55"/>
                    <a:pt x="21" y="47"/>
                    <a:pt x="23" y="48"/>
                  </a:cubicBezTo>
                  <a:cubicBezTo>
                    <a:pt x="25" y="48"/>
                    <a:pt x="22" y="52"/>
                    <a:pt x="24" y="55"/>
                  </a:cubicBezTo>
                  <a:cubicBezTo>
                    <a:pt x="26" y="59"/>
                    <a:pt x="20" y="64"/>
                    <a:pt x="20" y="67"/>
                  </a:cubicBezTo>
                  <a:cubicBezTo>
                    <a:pt x="20" y="69"/>
                    <a:pt x="32" y="69"/>
                    <a:pt x="36" y="65"/>
                  </a:cubicBezTo>
                  <a:cubicBezTo>
                    <a:pt x="40" y="61"/>
                    <a:pt x="42" y="66"/>
                    <a:pt x="39" y="69"/>
                  </a:cubicBezTo>
                  <a:cubicBezTo>
                    <a:pt x="36" y="72"/>
                    <a:pt x="38" y="74"/>
                    <a:pt x="41" y="76"/>
                  </a:cubicBezTo>
                  <a:cubicBezTo>
                    <a:pt x="44" y="77"/>
                    <a:pt x="45" y="77"/>
                    <a:pt x="44" y="80"/>
                  </a:cubicBezTo>
                  <a:cubicBezTo>
                    <a:pt x="42" y="82"/>
                    <a:pt x="44" y="87"/>
                    <a:pt x="43" y="90"/>
                  </a:cubicBezTo>
                  <a:cubicBezTo>
                    <a:pt x="42" y="92"/>
                    <a:pt x="32" y="92"/>
                    <a:pt x="31" y="90"/>
                  </a:cubicBezTo>
                  <a:cubicBezTo>
                    <a:pt x="31" y="89"/>
                    <a:pt x="27" y="90"/>
                    <a:pt x="28" y="92"/>
                  </a:cubicBezTo>
                  <a:cubicBezTo>
                    <a:pt x="29" y="95"/>
                    <a:pt x="24" y="97"/>
                    <a:pt x="25" y="99"/>
                  </a:cubicBezTo>
                  <a:cubicBezTo>
                    <a:pt x="25" y="101"/>
                    <a:pt x="31" y="101"/>
                    <a:pt x="31" y="104"/>
                  </a:cubicBezTo>
                  <a:cubicBezTo>
                    <a:pt x="31" y="106"/>
                    <a:pt x="27" y="109"/>
                    <a:pt x="20" y="111"/>
                  </a:cubicBezTo>
                  <a:cubicBezTo>
                    <a:pt x="14" y="113"/>
                    <a:pt x="22" y="118"/>
                    <a:pt x="25" y="116"/>
                  </a:cubicBezTo>
                  <a:cubicBezTo>
                    <a:pt x="28" y="114"/>
                    <a:pt x="27" y="117"/>
                    <a:pt x="31" y="117"/>
                  </a:cubicBezTo>
                  <a:cubicBezTo>
                    <a:pt x="36" y="117"/>
                    <a:pt x="38" y="121"/>
                    <a:pt x="43" y="119"/>
                  </a:cubicBezTo>
                  <a:cubicBezTo>
                    <a:pt x="48" y="117"/>
                    <a:pt x="48" y="119"/>
                    <a:pt x="44" y="122"/>
                  </a:cubicBezTo>
                  <a:cubicBezTo>
                    <a:pt x="41" y="125"/>
                    <a:pt x="35" y="122"/>
                    <a:pt x="32" y="124"/>
                  </a:cubicBezTo>
                  <a:cubicBezTo>
                    <a:pt x="28" y="125"/>
                    <a:pt x="15" y="138"/>
                    <a:pt x="17" y="141"/>
                  </a:cubicBezTo>
                  <a:cubicBezTo>
                    <a:pt x="19" y="143"/>
                    <a:pt x="21" y="139"/>
                    <a:pt x="26" y="137"/>
                  </a:cubicBezTo>
                  <a:cubicBezTo>
                    <a:pt x="31" y="135"/>
                    <a:pt x="31" y="138"/>
                    <a:pt x="34" y="138"/>
                  </a:cubicBezTo>
                  <a:cubicBezTo>
                    <a:pt x="37" y="139"/>
                    <a:pt x="37" y="133"/>
                    <a:pt x="39" y="133"/>
                  </a:cubicBezTo>
                  <a:cubicBezTo>
                    <a:pt x="41" y="134"/>
                    <a:pt x="43" y="131"/>
                    <a:pt x="47" y="132"/>
                  </a:cubicBezTo>
                  <a:cubicBezTo>
                    <a:pt x="51" y="133"/>
                    <a:pt x="54" y="131"/>
                    <a:pt x="56" y="130"/>
                  </a:cubicBezTo>
                  <a:cubicBezTo>
                    <a:pt x="58" y="128"/>
                    <a:pt x="63" y="133"/>
                    <a:pt x="65" y="132"/>
                  </a:cubicBezTo>
                  <a:cubicBezTo>
                    <a:pt x="67" y="131"/>
                    <a:pt x="74" y="129"/>
                    <a:pt x="78" y="129"/>
                  </a:cubicBezTo>
                  <a:cubicBezTo>
                    <a:pt x="81" y="130"/>
                    <a:pt x="91" y="125"/>
                    <a:pt x="93" y="123"/>
                  </a:cubicBezTo>
                  <a:cubicBezTo>
                    <a:pt x="96" y="121"/>
                    <a:pt x="92" y="120"/>
                    <a:pt x="89" y="121"/>
                  </a:cubicBezTo>
                  <a:cubicBezTo>
                    <a:pt x="85" y="121"/>
                    <a:pt x="86" y="117"/>
                    <a:pt x="89" y="114"/>
                  </a:cubicBezTo>
                  <a:cubicBezTo>
                    <a:pt x="93" y="111"/>
                    <a:pt x="98" y="108"/>
                    <a:pt x="99" y="103"/>
                  </a:cubicBezTo>
                  <a:cubicBezTo>
                    <a:pt x="99" y="98"/>
                    <a:pt x="88" y="95"/>
                    <a:pt x="87" y="97"/>
                  </a:cubicBezTo>
                  <a:cubicBezTo>
                    <a:pt x="86" y="100"/>
                    <a:pt x="83" y="100"/>
                    <a:pt x="81" y="97"/>
                  </a:cubicBezTo>
                  <a:cubicBezTo>
                    <a:pt x="80" y="94"/>
                    <a:pt x="83" y="91"/>
                    <a:pt x="81" y="90"/>
                  </a:cubicBezTo>
                  <a:cubicBezTo>
                    <a:pt x="79" y="90"/>
                    <a:pt x="77" y="86"/>
                    <a:pt x="78" y="84"/>
                  </a:cubicBezTo>
                  <a:cubicBezTo>
                    <a:pt x="78" y="83"/>
                    <a:pt x="75" y="72"/>
                    <a:pt x="69" y="71"/>
                  </a:cubicBezTo>
                  <a:cubicBezTo>
                    <a:pt x="63" y="69"/>
                    <a:pt x="63" y="61"/>
                    <a:pt x="62" y="57"/>
                  </a:cubicBezTo>
                  <a:cubicBezTo>
                    <a:pt x="61" y="53"/>
                    <a:pt x="57" y="55"/>
                    <a:pt x="54" y="51"/>
                  </a:cubicBezTo>
                  <a:cubicBezTo>
                    <a:pt x="51" y="48"/>
                    <a:pt x="46" y="49"/>
                    <a:pt x="44" y="50"/>
                  </a:cubicBezTo>
                  <a:cubicBezTo>
                    <a:pt x="41" y="50"/>
                    <a:pt x="44" y="45"/>
                    <a:pt x="48" y="42"/>
                  </a:cubicBezTo>
                  <a:cubicBezTo>
                    <a:pt x="52" y="40"/>
                    <a:pt x="57" y="25"/>
                    <a:pt x="57" y="23"/>
                  </a:cubicBezTo>
                  <a:cubicBezTo>
                    <a:pt x="57" y="20"/>
                    <a:pt x="39" y="20"/>
                    <a:pt x="36" y="22"/>
                  </a:cubicBezTo>
                  <a:cubicBezTo>
                    <a:pt x="32" y="23"/>
                    <a:pt x="29" y="19"/>
                    <a:pt x="32" y="18"/>
                  </a:cubicBezTo>
                  <a:cubicBezTo>
                    <a:pt x="35" y="17"/>
                    <a:pt x="41" y="11"/>
                    <a:pt x="40" y="9"/>
                  </a:cubicBezTo>
                  <a:cubicBezTo>
                    <a:pt x="40" y="6"/>
                    <a:pt x="45" y="4"/>
                    <a:pt x="42" y="2"/>
                  </a:cubicBezTo>
                  <a:cubicBezTo>
                    <a:pt x="40" y="0"/>
                    <a:pt x="39" y="5"/>
                    <a:pt x="37" y="6"/>
                  </a:cubicBezTo>
                  <a:cubicBezTo>
                    <a:pt x="35" y="8"/>
                    <a:pt x="30" y="8"/>
                    <a:pt x="25" y="7"/>
                  </a:cubicBezTo>
                  <a:cubicBezTo>
                    <a:pt x="20" y="6"/>
                    <a:pt x="18" y="13"/>
                    <a:pt x="18" y="16"/>
                  </a:cubicBezTo>
                  <a:cubicBezTo>
                    <a:pt x="18" y="19"/>
                    <a:pt x="12" y="21"/>
                    <a:pt x="13" y="24"/>
                  </a:cubicBezTo>
                  <a:cubicBezTo>
                    <a:pt x="14" y="26"/>
                    <a:pt x="12" y="28"/>
                    <a:pt x="10" y="27"/>
                  </a:cubicBezTo>
                  <a:cubicBezTo>
                    <a:pt x="8" y="25"/>
                    <a:pt x="7" y="22"/>
                    <a:pt x="3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95" name="Freeform 60"/>
            <p:cNvSpPr>
              <a:spLocks/>
            </p:cNvSpPr>
            <p:nvPr/>
          </p:nvSpPr>
          <p:spPr bwMode="auto">
            <a:xfrm>
              <a:off x="11093451" y="5005388"/>
              <a:ext cx="68263" cy="63500"/>
            </a:xfrm>
            <a:custGeom>
              <a:avLst/>
              <a:gdLst>
                <a:gd name="T0" fmla="*/ 4 w 13"/>
                <a:gd name="T1" fmla="*/ 12 h 12"/>
                <a:gd name="T2" fmla="*/ 11 w 13"/>
                <a:gd name="T3" fmla="*/ 2 h 12"/>
                <a:gd name="T4" fmla="*/ 4 w 13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2">
                  <a:moveTo>
                    <a:pt x="4" y="12"/>
                  </a:moveTo>
                  <a:cubicBezTo>
                    <a:pt x="8" y="12"/>
                    <a:pt x="13" y="5"/>
                    <a:pt x="11" y="2"/>
                  </a:cubicBezTo>
                  <a:cubicBezTo>
                    <a:pt x="9" y="0"/>
                    <a:pt x="0" y="12"/>
                    <a:pt x="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96" name="Freeform 61"/>
            <p:cNvSpPr>
              <a:spLocks/>
            </p:cNvSpPr>
            <p:nvPr/>
          </p:nvSpPr>
          <p:spPr bwMode="auto">
            <a:xfrm>
              <a:off x="11442701" y="4811713"/>
              <a:ext cx="42863" cy="73025"/>
            </a:xfrm>
            <a:custGeom>
              <a:avLst/>
              <a:gdLst>
                <a:gd name="T0" fmla="*/ 2 w 8"/>
                <a:gd name="T1" fmla="*/ 13 h 14"/>
                <a:gd name="T2" fmla="*/ 4 w 8"/>
                <a:gd name="T3" fmla="*/ 1 h 14"/>
                <a:gd name="T4" fmla="*/ 2 w 8"/>
                <a:gd name="T5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4">
                  <a:moveTo>
                    <a:pt x="2" y="13"/>
                  </a:moveTo>
                  <a:cubicBezTo>
                    <a:pt x="5" y="10"/>
                    <a:pt x="8" y="0"/>
                    <a:pt x="4" y="1"/>
                  </a:cubicBezTo>
                  <a:cubicBezTo>
                    <a:pt x="0" y="2"/>
                    <a:pt x="1" y="14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97" name="Freeform 62"/>
            <p:cNvSpPr>
              <a:spLocks/>
            </p:cNvSpPr>
            <p:nvPr/>
          </p:nvSpPr>
          <p:spPr bwMode="auto">
            <a:xfrm>
              <a:off x="12198351" y="5203825"/>
              <a:ext cx="106363" cy="136525"/>
            </a:xfrm>
            <a:custGeom>
              <a:avLst/>
              <a:gdLst>
                <a:gd name="T0" fmla="*/ 5 w 20"/>
                <a:gd name="T1" fmla="*/ 21 h 26"/>
                <a:gd name="T2" fmla="*/ 8 w 20"/>
                <a:gd name="T3" fmla="*/ 26 h 26"/>
                <a:gd name="T4" fmla="*/ 16 w 20"/>
                <a:gd name="T5" fmla="*/ 16 h 26"/>
                <a:gd name="T6" fmla="*/ 18 w 20"/>
                <a:gd name="T7" fmla="*/ 4 h 26"/>
                <a:gd name="T8" fmla="*/ 15 w 20"/>
                <a:gd name="T9" fmla="*/ 7 h 26"/>
                <a:gd name="T10" fmla="*/ 11 w 20"/>
                <a:gd name="T11" fmla="*/ 4 h 26"/>
                <a:gd name="T12" fmla="*/ 3 w 20"/>
                <a:gd name="T13" fmla="*/ 7 h 26"/>
                <a:gd name="T14" fmla="*/ 8 w 20"/>
                <a:gd name="T15" fmla="*/ 18 h 26"/>
                <a:gd name="T16" fmla="*/ 5 w 20"/>
                <a:gd name="T1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6">
                  <a:moveTo>
                    <a:pt x="5" y="21"/>
                  </a:moveTo>
                  <a:cubicBezTo>
                    <a:pt x="2" y="20"/>
                    <a:pt x="3" y="25"/>
                    <a:pt x="8" y="26"/>
                  </a:cubicBezTo>
                  <a:cubicBezTo>
                    <a:pt x="12" y="26"/>
                    <a:pt x="16" y="18"/>
                    <a:pt x="16" y="16"/>
                  </a:cubicBezTo>
                  <a:cubicBezTo>
                    <a:pt x="15" y="14"/>
                    <a:pt x="20" y="5"/>
                    <a:pt x="18" y="4"/>
                  </a:cubicBezTo>
                  <a:cubicBezTo>
                    <a:pt x="17" y="3"/>
                    <a:pt x="16" y="6"/>
                    <a:pt x="15" y="7"/>
                  </a:cubicBezTo>
                  <a:cubicBezTo>
                    <a:pt x="13" y="7"/>
                    <a:pt x="11" y="0"/>
                    <a:pt x="11" y="4"/>
                  </a:cubicBezTo>
                  <a:cubicBezTo>
                    <a:pt x="10" y="8"/>
                    <a:pt x="7" y="3"/>
                    <a:pt x="3" y="7"/>
                  </a:cubicBezTo>
                  <a:cubicBezTo>
                    <a:pt x="0" y="12"/>
                    <a:pt x="5" y="16"/>
                    <a:pt x="8" y="18"/>
                  </a:cubicBezTo>
                  <a:cubicBezTo>
                    <a:pt x="10" y="19"/>
                    <a:pt x="8" y="21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98" name="Freeform 63"/>
            <p:cNvSpPr>
              <a:spLocks/>
            </p:cNvSpPr>
            <p:nvPr/>
          </p:nvSpPr>
          <p:spPr bwMode="auto">
            <a:xfrm>
              <a:off x="12601576" y="5062538"/>
              <a:ext cx="85725" cy="88900"/>
            </a:xfrm>
            <a:custGeom>
              <a:avLst/>
              <a:gdLst>
                <a:gd name="T0" fmla="*/ 9 w 16"/>
                <a:gd name="T1" fmla="*/ 0 h 17"/>
                <a:gd name="T2" fmla="*/ 2 w 16"/>
                <a:gd name="T3" fmla="*/ 15 h 17"/>
                <a:gd name="T4" fmla="*/ 9 w 16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9" y="0"/>
                  </a:moveTo>
                  <a:cubicBezTo>
                    <a:pt x="3" y="1"/>
                    <a:pt x="0" y="13"/>
                    <a:pt x="2" y="15"/>
                  </a:cubicBezTo>
                  <a:cubicBezTo>
                    <a:pt x="3" y="17"/>
                    <a:pt x="16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99" name="Freeform 64"/>
            <p:cNvSpPr>
              <a:spLocks/>
            </p:cNvSpPr>
            <p:nvPr/>
          </p:nvSpPr>
          <p:spPr bwMode="auto">
            <a:xfrm>
              <a:off x="12825413" y="4989513"/>
              <a:ext cx="85725" cy="57150"/>
            </a:xfrm>
            <a:custGeom>
              <a:avLst/>
              <a:gdLst>
                <a:gd name="T0" fmla="*/ 3 w 16"/>
                <a:gd name="T1" fmla="*/ 11 h 11"/>
                <a:gd name="T2" fmla="*/ 14 w 16"/>
                <a:gd name="T3" fmla="*/ 3 h 11"/>
                <a:gd name="T4" fmla="*/ 7 w 16"/>
                <a:gd name="T5" fmla="*/ 1 h 11"/>
                <a:gd name="T6" fmla="*/ 3 w 16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1">
                  <a:moveTo>
                    <a:pt x="3" y="11"/>
                  </a:moveTo>
                  <a:cubicBezTo>
                    <a:pt x="6" y="11"/>
                    <a:pt x="13" y="5"/>
                    <a:pt x="14" y="3"/>
                  </a:cubicBezTo>
                  <a:cubicBezTo>
                    <a:pt x="16" y="2"/>
                    <a:pt x="13" y="0"/>
                    <a:pt x="7" y="1"/>
                  </a:cubicBezTo>
                  <a:cubicBezTo>
                    <a:pt x="1" y="3"/>
                    <a:pt x="0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00" name="Freeform 65"/>
            <p:cNvSpPr>
              <a:spLocks/>
            </p:cNvSpPr>
            <p:nvPr/>
          </p:nvSpPr>
          <p:spPr bwMode="auto">
            <a:xfrm>
              <a:off x="12841288" y="4957763"/>
              <a:ext cx="58738" cy="26988"/>
            </a:xfrm>
            <a:custGeom>
              <a:avLst/>
              <a:gdLst>
                <a:gd name="T0" fmla="*/ 9 w 11"/>
                <a:gd name="T1" fmla="*/ 2 h 5"/>
                <a:gd name="T2" fmla="*/ 2 w 11"/>
                <a:gd name="T3" fmla="*/ 3 h 5"/>
                <a:gd name="T4" fmla="*/ 9 w 11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5">
                  <a:moveTo>
                    <a:pt x="9" y="2"/>
                  </a:moveTo>
                  <a:cubicBezTo>
                    <a:pt x="11" y="0"/>
                    <a:pt x="0" y="1"/>
                    <a:pt x="2" y="3"/>
                  </a:cubicBezTo>
                  <a:cubicBezTo>
                    <a:pt x="4" y="5"/>
                    <a:pt x="8" y="5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01" name="Freeform 66"/>
            <p:cNvSpPr>
              <a:spLocks/>
            </p:cNvSpPr>
            <p:nvPr/>
          </p:nvSpPr>
          <p:spPr bwMode="auto">
            <a:xfrm>
              <a:off x="12144376" y="2852738"/>
              <a:ext cx="112713" cy="88900"/>
            </a:xfrm>
            <a:custGeom>
              <a:avLst/>
              <a:gdLst>
                <a:gd name="T0" fmla="*/ 12 w 21"/>
                <a:gd name="T1" fmla="*/ 11 h 17"/>
                <a:gd name="T2" fmla="*/ 20 w 21"/>
                <a:gd name="T3" fmla="*/ 17 h 17"/>
                <a:gd name="T4" fmla="*/ 12 w 21"/>
                <a:gd name="T5" fmla="*/ 7 h 17"/>
                <a:gd name="T6" fmla="*/ 5 w 21"/>
                <a:gd name="T7" fmla="*/ 1 h 17"/>
                <a:gd name="T8" fmla="*/ 12 w 21"/>
                <a:gd name="T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">
                  <a:moveTo>
                    <a:pt x="12" y="11"/>
                  </a:moveTo>
                  <a:cubicBezTo>
                    <a:pt x="15" y="12"/>
                    <a:pt x="17" y="17"/>
                    <a:pt x="20" y="17"/>
                  </a:cubicBezTo>
                  <a:cubicBezTo>
                    <a:pt x="21" y="16"/>
                    <a:pt x="15" y="10"/>
                    <a:pt x="12" y="7"/>
                  </a:cubicBezTo>
                  <a:cubicBezTo>
                    <a:pt x="9" y="3"/>
                    <a:pt x="9" y="0"/>
                    <a:pt x="5" y="1"/>
                  </a:cubicBezTo>
                  <a:cubicBezTo>
                    <a:pt x="0" y="2"/>
                    <a:pt x="9" y="10"/>
                    <a:pt x="1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02" name="Freeform 67"/>
            <p:cNvSpPr>
              <a:spLocks/>
            </p:cNvSpPr>
            <p:nvPr/>
          </p:nvSpPr>
          <p:spPr bwMode="auto">
            <a:xfrm>
              <a:off x="12585701" y="2632075"/>
              <a:ext cx="579438" cy="184150"/>
            </a:xfrm>
            <a:custGeom>
              <a:avLst/>
              <a:gdLst>
                <a:gd name="T0" fmla="*/ 8 w 109"/>
                <a:gd name="T1" fmla="*/ 13 h 35"/>
                <a:gd name="T2" fmla="*/ 7 w 109"/>
                <a:gd name="T3" fmla="*/ 17 h 35"/>
                <a:gd name="T4" fmla="*/ 48 w 109"/>
                <a:gd name="T5" fmla="*/ 18 h 35"/>
                <a:gd name="T6" fmla="*/ 25 w 109"/>
                <a:gd name="T7" fmla="*/ 26 h 35"/>
                <a:gd name="T8" fmla="*/ 51 w 109"/>
                <a:gd name="T9" fmla="*/ 30 h 35"/>
                <a:gd name="T10" fmla="*/ 65 w 109"/>
                <a:gd name="T11" fmla="*/ 34 h 35"/>
                <a:gd name="T12" fmla="*/ 77 w 109"/>
                <a:gd name="T13" fmla="*/ 31 h 35"/>
                <a:gd name="T14" fmla="*/ 92 w 109"/>
                <a:gd name="T15" fmla="*/ 25 h 35"/>
                <a:gd name="T16" fmla="*/ 107 w 109"/>
                <a:gd name="T17" fmla="*/ 12 h 35"/>
                <a:gd name="T18" fmla="*/ 85 w 109"/>
                <a:gd name="T19" fmla="*/ 8 h 35"/>
                <a:gd name="T20" fmla="*/ 68 w 109"/>
                <a:gd name="T21" fmla="*/ 6 h 35"/>
                <a:gd name="T22" fmla="*/ 62 w 109"/>
                <a:gd name="T23" fmla="*/ 9 h 35"/>
                <a:gd name="T24" fmla="*/ 56 w 109"/>
                <a:gd name="T25" fmla="*/ 2 h 35"/>
                <a:gd name="T26" fmla="*/ 54 w 109"/>
                <a:gd name="T27" fmla="*/ 13 h 35"/>
                <a:gd name="T28" fmla="*/ 45 w 109"/>
                <a:gd name="T29" fmla="*/ 8 h 35"/>
                <a:gd name="T30" fmla="*/ 35 w 109"/>
                <a:gd name="T31" fmla="*/ 7 h 35"/>
                <a:gd name="T32" fmla="*/ 23 w 109"/>
                <a:gd name="T33" fmla="*/ 0 h 35"/>
                <a:gd name="T34" fmla="*/ 24 w 109"/>
                <a:gd name="T35" fmla="*/ 5 h 35"/>
                <a:gd name="T36" fmla="*/ 16 w 109"/>
                <a:gd name="T37" fmla="*/ 3 h 35"/>
                <a:gd name="T38" fmla="*/ 16 w 109"/>
                <a:gd name="T39" fmla="*/ 9 h 35"/>
                <a:gd name="T40" fmla="*/ 7 w 109"/>
                <a:gd name="T41" fmla="*/ 3 h 35"/>
                <a:gd name="T42" fmla="*/ 3 w 109"/>
                <a:gd name="T43" fmla="*/ 8 h 35"/>
                <a:gd name="T44" fmla="*/ 8 w 109"/>
                <a:gd name="T45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35">
                  <a:moveTo>
                    <a:pt x="8" y="13"/>
                  </a:moveTo>
                  <a:cubicBezTo>
                    <a:pt x="11" y="14"/>
                    <a:pt x="5" y="14"/>
                    <a:pt x="7" y="17"/>
                  </a:cubicBezTo>
                  <a:cubicBezTo>
                    <a:pt x="15" y="24"/>
                    <a:pt x="44" y="16"/>
                    <a:pt x="48" y="18"/>
                  </a:cubicBezTo>
                  <a:cubicBezTo>
                    <a:pt x="52" y="20"/>
                    <a:pt x="23" y="23"/>
                    <a:pt x="25" y="26"/>
                  </a:cubicBezTo>
                  <a:cubicBezTo>
                    <a:pt x="26" y="29"/>
                    <a:pt x="49" y="32"/>
                    <a:pt x="51" y="30"/>
                  </a:cubicBezTo>
                  <a:cubicBezTo>
                    <a:pt x="53" y="28"/>
                    <a:pt x="57" y="34"/>
                    <a:pt x="65" y="34"/>
                  </a:cubicBezTo>
                  <a:cubicBezTo>
                    <a:pt x="72" y="35"/>
                    <a:pt x="72" y="31"/>
                    <a:pt x="77" y="31"/>
                  </a:cubicBezTo>
                  <a:cubicBezTo>
                    <a:pt x="83" y="31"/>
                    <a:pt x="92" y="28"/>
                    <a:pt x="92" y="25"/>
                  </a:cubicBezTo>
                  <a:cubicBezTo>
                    <a:pt x="92" y="21"/>
                    <a:pt x="109" y="17"/>
                    <a:pt x="107" y="12"/>
                  </a:cubicBezTo>
                  <a:cubicBezTo>
                    <a:pt x="106" y="6"/>
                    <a:pt x="90" y="10"/>
                    <a:pt x="85" y="8"/>
                  </a:cubicBezTo>
                  <a:cubicBezTo>
                    <a:pt x="81" y="6"/>
                    <a:pt x="70" y="3"/>
                    <a:pt x="68" y="6"/>
                  </a:cubicBezTo>
                  <a:cubicBezTo>
                    <a:pt x="67" y="10"/>
                    <a:pt x="64" y="11"/>
                    <a:pt x="62" y="9"/>
                  </a:cubicBezTo>
                  <a:cubicBezTo>
                    <a:pt x="61" y="8"/>
                    <a:pt x="63" y="0"/>
                    <a:pt x="56" y="2"/>
                  </a:cubicBezTo>
                  <a:cubicBezTo>
                    <a:pt x="48" y="4"/>
                    <a:pt x="55" y="12"/>
                    <a:pt x="54" y="13"/>
                  </a:cubicBezTo>
                  <a:cubicBezTo>
                    <a:pt x="52" y="14"/>
                    <a:pt x="45" y="11"/>
                    <a:pt x="45" y="8"/>
                  </a:cubicBezTo>
                  <a:cubicBezTo>
                    <a:pt x="44" y="4"/>
                    <a:pt x="36" y="12"/>
                    <a:pt x="35" y="7"/>
                  </a:cubicBezTo>
                  <a:cubicBezTo>
                    <a:pt x="34" y="3"/>
                    <a:pt x="25" y="0"/>
                    <a:pt x="23" y="0"/>
                  </a:cubicBezTo>
                  <a:cubicBezTo>
                    <a:pt x="21" y="1"/>
                    <a:pt x="25" y="3"/>
                    <a:pt x="24" y="5"/>
                  </a:cubicBezTo>
                  <a:cubicBezTo>
                    <a:pt x="23" y="7"/>
                    <a:pt x="18" y="3"/>
                    <a:pt x="16" y="3"/>
                  </a:cubicBezTo>
                  <a:cubicBezTo>
                    <a:pt x="14" y="3"/>
                    <a:pt x="17" y="7"/>
                    <a:pt x="16" y="9"/>
                  </a:cubicBezTo>
                  <a:cubicBezTo>
                    <a:pt x="15" y="11"/>
                    <a:pt x="11" y="3"/>
                    <a:pt x="7" y="3"/>
                  </a:cubicBezTo>
                  <a:cubicBezTo>
                    <a:pt x="4" y="3"/>
                    <a:pt x="5" y="7"/>
                    <a:pt x="3" y="8"/>
                  </a:cubicBezTo>
                  <a:cubicBezTo>
                    <a:pt x="0" y="8"/>
                    <a:pt x="6" y="11"/>
                    <a:pt x="8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03" name="Freeform 68"/>
            <p:cNvSpPr>
              <a:spLocks/>
            </p:cNvSpPr>
            <p:nvPr/>
          </p:nvSpPr>
          <p:spPr bwMode="auto">
            <a:xfrm>
              <a:off x="12177713" y="2690813"/>
              <a:ext cx="822325" cy="465138"/>
            </a:xfrm>
            <a:custGeom>
              <a:avLst/>
              <a:gdLst>
                <a:gd name="T0" fmla="*/ 9 w 155"/>
                <a:gd name="T1" fmla="*/ 33 h 89"/>
                <a:gd name="T2" fmla="*/ 37 w 155"/>
                <a:gd name="T3" fmla="*/ 46 h 89"/>
                <a:gd name="T4" fmla="*/ 49 w 155"/>
                <a:gd name="T5" fmla="*/ 33 h 89"/>
                <a:gd name="T6" fmla="*/ 60 w 155"/>
                <a:gd name="T7" fmla="*/ 38 h 89"/>
                <a:gd name="T8" fmla="*/ 51 w 155"/>
                <a:gd name="T9" fmla="*/ 48 h 89"/>
                <a:gd name="T10" fmla="*/ 43 w 155"/>
                <a:gd name="T11" fmla="*/ 58 h 89"/>
                <a:gd name="T12" fmla="*/ 55 w 155"/>
                <a:gd name="T13" fmla="*/ 60 h 89"/>
                <a:gd name="T14" fmla="*/ 34 w 155"/>
                <a:gd name="T15" fmla="*/ 66 h 89"/>
                <a:gd name="T16" fmla="*/ 57 w 155"/>
                <a:gd name="T17" fmla="*/ 77 h 89"/>
                <a:gd name="T18" fmla="*/ 61 w 155"/>
                <a:gd name="T19" fmla="*/ 86 h 89"/>
                <a:gd name="T20" fmla="*/ 81 w 155"/>
                <a:gd name="T21" fmla="*/ 64 h 89"/>
                <a:gd name="T22" fmla="*/ 91 w 155"/>
                <a:gd name="T23" fmla="*/ 50 h 89"/>
                <a:gd name="T24" fmla="*/ 108 w 155"/>
                <a:gd name="T25" fmla="*/ 37 h 89"/>
                <a:gd name="T26" fmla="*/ 112 w 155"/>
                <a:gd name="T27" fmla="*/ 48 h 89"/>
                <a:gd name="T28" fmla="*/ 114 w 155"/>
                <a:gd name="T29" fmla="*/ 62 h 89"/>
                <a:gd name="T30" fmla="*/ 131 w 155"/>
                <a:gd name="T31" fmla="*/ 70 h 89"/>
                <a:gd name="T32" fmla="*/ 155 w 155"/>
                <a:gd name="T33" fmla="*/ 57 h 89"/>
                <a:gd name="T34" fmla="*/ 138 w 155"/>
                <a:gd name="T35" fmla="*/ 53 h 89"/>
                <a:gd name="T36" fmla="*/ 127 w 155"/>
                <a:gd name="T37" fmla="*/ 45 h 89"/>
                <a:gd name="T38" fmla="*/ 119 w 155"/>
                <a:gd name="T39" fmla="*/ 32 h 89"/>
                <a:gd name="T40" fmla="*/ 105 w 155"/>
                <a:gd name="T41" fmla="*/ 26 h 89"/>
                <a:gd name="T42" fmla="*/ 90 w 155"/>
                <a:gd name="T43" fmla="*/ 23 h 89"/>
                <a:gd name="T44" fmla="*/ 76 w 155"/>
                <a:gd name="T45" fmla="*/ 18 h 89"/>
                <a:gd name="T46" fmla="*/ 67 w 155"/>
                <a:gd name="T47" fmla="*/ 6 h 89"/>
                <a:gd name="T48" fmla="*/ 59 w 155"/>
                <a:gd name="T49" fmla="*/ 6 h 89"/>
                <a:gd name="T50" fmla="*/ 64 w 155"/>
                <a:gd name="T51" fmla="*/ 28 h 89"/>
                <a:gd name="T52" fmla="*/ 44 w 155"/>
                <a:gd name="T53" fmla="*/ 8 h 89"/>
                <a:gd name="T54" fmla="*/ 36 w 155"/>
                <a:gd name="T55" fmla="*/ 19 h 89"/>
                <a:gd name="T56" fmla="*/ 37 w 155"/>
                <a:gd name="T57" fmla="*/ 9 h 89"/>
                <a:gd name="T58" fmla="*/ 21 w 155"/>
                <a:gd name="T59" fmla="*/ 8 h 89"/>
                <a:gd name="T60" fmla="*/ 4 w 155"/>
                <a:gd name="T61" fmla="*/ 12 h 89"/>
                <a:gd name="T62" fmla="*/ 16 w 155"/>
                <a:gd name="T63" fmla="*/ 2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5" h="89">
                  <a:moveTo>
                    <a:pt x="16" y="22"/>
                  </a:moveTo>
                  <a:cubicBezTo>
                    <a:pt x="21" y="23"/>
                    <a:pt x="11" y="28"/>
                    <a:pt x="9" y="33"/>
                  </a:cubicBezTo>
                  <a:cubicBezTo>
                    <a:pt x="8" y="38"/>
                    <a:pt x="17" y="42"/>
                    <a:pt x="21" y="45"/>
                  </a:cubicBezTo>
                  <a:cubicBezTo>
                    <a:pt x="24" y="49"/>
                    <a:pt x="33" y="48"/>
                    <a:pt x="37" y="46"/>
                  </a:cubicBezTo>
                  <a:cubicBezTo>
                    <a:pt x="40" y="44"/>
                    <a:pt x="39" y="37"/>
                    <a:pt x="43" y="38"/>
                  </a:cubicBezTo>
                  <a:cubicBezTo>
                    <a:pt x="47" y="38"/>
                    <a:pt x="45" y="34"/>
                    <a:pt x="49" y="33"/>
                  </a:cubicBezTo>
                  <a:cubicBezTo>
                    <a:pt x="52" y="31"/>
                    <a:pt x="53" y="36"/>
                    <a:pt x="50" y="39"/>
                  </a:cubicBezTo>
                  <a:cubicBezTo>
                    <a:pt x="47" y="43"/>
                    <a:pt x="55" y="43"/>
                    <a:pt x="60" y="38"/>
                  </a:cubicBezTo>
                  <a:cubicBezTo>
                    <a:pt x="64" y="34"/>
                    <a:pt x="65" y="38"/>
                    <a:pt x="64" y="42"/>
                  </a:cubicBezTo>
                  <a:cubicBezTo>
                    <a:pt x="63" y="46"/>
                    <a:pt x="54" y="44"/>
                    <a:pt x="51" y="48"/>
                  </a:cubicBezTo>
                  <a:cubicBezTo>
                    <a:pt x="47" y="53"/>
                    <a:pt x="37" y="49"/>
                    <a:pt x="33" y="54"/>
                  </a:cubicBezTo>
                  <a:cubicBezTo>
                    <a:pt x="28" y="59"/>
                    <a:pt x="37" y="60"/>
                    <a:pt x="43" y="58"/>
                  </a:cubicBezTo>
                  <a:cubicBezTo>
                    <a:pt x="49" y="57"/>
                    <a:pt x="61" y="56"/>
                    <a:pt x="66" y="57"/>
                  </a:cubicBezTo>
                  <a:cubicBezTo>
                    <a:pt x="70" y="58"/>
                    <a:pt x="63" y="60"/>
                    <a:pt x="55" y="60"/>
                  </a:cubicBezTo>
                  <a:cubicBezTo>
                    <a:pt x="48" y="60"/>
                    <a:pt x="45" y="62"/>
                    <a:pt x="45" y="64"/>
                  </a:cubicBezTo>
                  <a:cubicBezTo>
                    <a:pt x="46" y="66"/>
                    <a:pt x="35" y="62"/>
                    <a:pt x="34" y="66"/>
                  </a:cubicBezTo>
                  <a:cubicBezTo>
                    <a:pt x="34" y="71"/>
                    <a:pt x="44" y="73"/>
                    <a:pt x="46" y="75"/>
                  </a:cubicBezTo>
                  <a:cubicBezTo>
                    <a:pt x="47" y="78"/>
                    <a:pt x="54" y="76"/>
                    <a:pt x="57" y="77"/>
                  </a:cubicBezTo>
                  <a:cubicBezTo>
                    <a:pt x="60" y="78"/>
                    <a:pt x="52" y="80"/>
                    <a:pt x="51" y="81"/>
                  </a:cubicBezTo>
                  <a:cubicBezTo>
                    <a:pt x="50" y="82"/>
                    <a:pt x="59" y="84"/>
                    <a:pt x="61" y="86"/>
                  </a:cubicBezTo>
                  <a:cubicBezTo>
                    <a:pt x="62" y="89"/>
                    <a:pt x="68" y="88"/>
                    <a:pt x="68" y="84"/>
                  </a:cubicBezTo>
                  <a:cubicBezTo>
                    <a:pt x="68" y="80"/>
                    <a:pt x="74" y="67"/>
                    <a:pt x="81" y="64"/>
                  </a:cubicBezTo>
                  <a:cubicBezTo>
                    <a:pt x="89" y="61"/>
                    <a:pt x="84" y="59"/>
                    <a:pt x="85" y="54"/>
                  </a:cubicBezTo>
                  <a:cubicBezTo>
                    <a:pt x="86" y="50"/>
                    <a:pt x="92" y="54"/>
                    <a:pt x="91" y="50"/>
                  </a:cubicBezTo>
                  <a:cubicBezTo>
                    <a:pt x="89" y="47"/>
                    <a:pt x="90" y="45"/>
                    <a:pt x="95" y="41"/>
                  </a:cubicBezTo>
                  <a:cubicBezTo>
                    <a:pt x="99" y="36"/>
                    <a:pt x="102" y="39"/>
                    <a:pt x="108" y="37"/>
                  </a:cubicBezTo>
                  <a:cubicBezTo>
                    <a:pt x="114" y="34"/>
                    <a:pt x="117" y="39"/>
                    <a:pt x="110" y="39"/>
                  </a:cubicBezTo>
                  <a:cubicBezTo>
                    <a:pt x="105" y="40"/>
                    <a:pt x="108" y="46"/>
                    <a:pt x="112" y="48"/>
                  </a:cubicBezTo>
                  <a:cubicBezTo>
                    <a:pt x="117" y="49"/>
                    <a:pt x="113" y="51"/>
                    <a:pt x="116" y="52"/>
                  </a:cubicBezTo>
                  <a:cubicBezTo>
                    <a:pt x="120" y="52"/>
                    <a:pt x="119" y="58"/>
                    <a:pt x="114" y="62"/>
                  </a:cubicBezTo>
                  <a:cubicBezTo>
                    <a:pt x="110" y="67"/>
                    <a:pt x="115" y="68"/>
                    <a:pt x="125" y="65"/>
                  </a:cubicBezTo>
                  <a:cubicBezTo>
                    <a:pt x="134" y="61"/>
                    <a:pt x="128" y="68"/>
                    <a:pt x="131" y="70"/>
                  </a:cubicBezTo>
                  <a:cubicBezTo>
                    <a:pt x="134" y="73"/>
                    <a:pt x="141" y="68"/>
                    <a:pt x="145" y="64"/>
                  </a:cubicBezTo>
                  <a:cubicBezTo>
                    <a:pt x="149" y="59"/>
                    <a:pt x="155" y="60"/>
                    <a:pt x="155" y="57"/>
                  </a:cubicBezTo>
                  <a:cubicBezTo>
                    <a:pt x="155" y="54"/>
                    <a:pt x="151" y="54"/>
                    <a:pt x="147" y="55"/>
                  </a:cubicBezTo>
                  <a:cubicBezTo>
                    <a:pt x="144" y="57"/>
                    <a:pt x="135" y="56"/>
                    <a:pt x="138" y="53"/>
                  </a:cubicBezTo>
                  <a:cubicBezTo>
                    <a:pt x="141" y="50"/>
                    <a:pt x="140" y="48"/>
                    <a:pt x="136" y="48"/>
                  </a:cubicBezTo>
                  <a:cubicBezTo>
                    <a:pt x="131" y="49"/>
                    <a:pt x="123" y="47"/>
                    <a:pt x="127" y="45"/>
                  </a:cubicBezTo>
                  <a:cubicBezTo>
                    <a:pt x="131" y="44"/>
                    <a:pt x="124" y="39"/>
                    <a:pt x="121" y="39"/>
                  </a:cubicBezTo>
                  <a:cubicBezTo>
                    <a:pt x="117" y="39"/>
                    <a:pt x="118" y="35"/>
                    <a:pt x="119" y="32"/>
                  </a:cubicBezTo>
                  <a:cubicBezTo>
                    <a:pt x="119" y="30"/>
                    <a:pt x="109" y="28"/>
                    <a:pt x="111" y="27"/>
                  </a:cubicBezTo>
                  <a:cubicBezTo>
                    <a:pt x="113" y="26"/>
                    <a:pt x="106" y="24"/>
                    <a:pt x="105" y="26"/>
                  </a:cubicBezTo>
                  <a:cubicBezTo>
                    <a:pt x="103" y="28"/>
                    <a:pt x="100" y="28"/>
                    <a:pt x="100" y="25"/>
                  </a:cubicBezTo>
                  <a:cubicBezTo>
                    <a:pt x="100" y="22"/>
                    <a:pt x="93" y="22"/>
                    <a:pt x="90" y="23"/>
                  </a:cubicBezTo>
                  <a:cubicBezTo>
                    <a:pt x="87" y="23"/>
                    <a:pt x="88" y="16"/>
                    <a:pt x="85" y="14"/>
                  </a:cubicBezTo>
                  <a:cubicBezTo>
                    <a:pt x="82" y="12"/>
                    <a:pt x="78" y="18"/>
                    <a:pt x="76" y="18"/>
                  </a:cubicBezTo>
                  <a:cubicBezTo>
                    <a:pt x="74" y="17"/>
                    <a:pt x="78" y="13"/>
                    <a:pt x="79" y="10"/>
                  </a:cubicBezTo>
                  <a:cubicBezTo>
                    <a:pt x="80" y="7"/>
                    <a:pt x="69" y="3"/>
                    <a:pt x="67" y="6"/>
                  </a:cubicBezTo>
                  <a:cubicBezTo>
                    <a:pt x="66" y="9"/>
                    <a:pt x="64" y="1"/>
                    <a:pt x="61" y="1"/>
                  </a:cubicBezTo>
                  <a:cubicBezTo>
                    <a:pt x="59" y="0"/>
                    <a:pt x="61" y="6"/>
                    <a:pt x="59" y="6"/>
                  </a:cubicBezTo>
                  <a:cubicBezTo>
                    <a:pt x="56" y="7"/>
                    <a:pt x="53" y="9"/>
                    <a:pt x="57" y="11"/>
                  </a:cubicBezTo>
                  <a:cubicBezTo>
                    <a:pt x="61" y="14"/>
                    <a:pt x="65" y="26"/>
                    <a:pt x="64" y="28"/>
                  </a:cubicBezTo>
                  <a:cubicBezTo>
                    <a:pt x="64" y="30"/>
                    <a:pt x="52" y="19"/>
                    <a:pt x="52" y="14"/>
                  </a:cubicBezTo>
                  <a:cubicBezTo>
                    <a:pt x="51" y="9"/>
                    <a:pt x="45" y="5"/>
                    <a:pt x="44" y="8"/>
                  </a:cubicBezTo>
                  <a:cubicBezTo>
                    <a:pt x="42" y="12"/>
                    <a:pt x="38" y="14"/>
                    <a:pt x="39" y="17"/>
                  </a:cubicBezTo>
                  <a:cubicBezTo>
                    <a:pt x="40" y="21"/>
                    <a:pt x="36" y="22"/>
                    <a:pt x="36" y="19"/>
                  </a:cubicBezTo>
                  <a:cubicBezTo>
                    <a:pt x="36" y="16"/>
                    <a:pt x="30" y="13"/>
                    <a:pt x="28" y="13"/>
                  </a:cubicBezTo>
                  <a:cubicBezTo>
                    <a:pt x="25" y="12"/>
                    <a:pt x="33" y="11"/>
                    <a:pt x="37" y="9"/>
                  </a:cubicBezTo>
                  <a:cubicBezTo>
                    <a:pt x="41" y="7"/>
                    <a:pt x="34" y="5"/>
                    <a:pt x="31" y="7"/>
                  </a:cubicBezTo>
                  <a:cubicBezTo>
                    <a:pt x="27" y="9"/>
                    <a:pt x="23" y="6"/>
                    <a:pt x="21" y="8"/>
                  </a:cubicBezTo>
                  <a:cubicBezTo>
                    <a:pt x="19" y="11"/>
                    <a:pt x="17" y="8"/>
                    <a:pt x="13" y="8"/>
                  </a:cubicBezTo>
                  <a:cubicBezTo>
                    <a:pt x="10" y="7"/>
                    <a:pt x="7" y="13"/>
                    <a:pt x="4" y="12"/>
                  </a:cubicBezTo>
                  <a:cubicBezTo>
                    <a:pt x="2" y="11"/>
                    <a:pt x="0" y="17"/>
                    <a:pt x="4" y="23"/>
                  </a:cubicBezTo>
                  <a:cubicBezTo>
                    <a:pt x="8" y="29"/>
                    <a:pt x="11" y="21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04" name="Freeform 69"/>
            <p:cNvSpPr>
              <a:spLocks/>
            </p:cNvSpPr>
            <p:nvPr/>
          </p:nvSpPr>
          <p:spPr bwMode="auto">
            <a:xfrm>
              <a:off x="22785388" y="4559300"/>
              <a:ext cx="201613" cy="74613"/>
            </a:xfrm>
            <a:custGeom>
              <a:avLst/>
              <a:gdLst>
                <a:gd name="T0" fmla="*/ 17 w 38"/>
                <a:gd name="T1" fmla="*/ 2 h 14"/>
                <a:gd name="T2" fmla="*/ 3 w 38"/>
                <a:gd name="T3" fmla="*/ 6 h 14"/>
                <a:gd name="T4" fmla="*/ 24 w 38"/>
                <a:gd name="T5" fmla="*/ 11 h 14"/>
                <a:gd name="T6" fmla="*/ 38 w 38"/>
                <a:gd name="T7" fmla="*/ 9 h 14"/>
                <a:gd name="T8" fmla="*/ 17 w 38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4">
                  <a:moveTo>
                    <a:pt x="17" y="2"/>
                  </a:moveTo>
                  <a:cubicBezTo>
                    <a:pt x="15" y="4"/>
                    <a:pt x="0" y="3"/>
                    <a:pt x="3" y="6"/>
                  </a:cubicBezTo>
                  <a:cubicBezTo>
                    <a:pt x="6" y="9"/>
                    <a:pt x="18" y="8"/>
                    <a:pt x="24" y="11"/>
                  </a:cubicBezTo>
                  <a:cubicBezTo>
                    <a:pt x="30" y="14"/>
                    <a:pt x="38" y="12"/>
                    <a:pt x="38" y="9"/>
                  </a:cubicBezTo>
                  <a:cubicBezTo>
                    <a:pt x="38" y="6"/>
                    <a:pt x="19" y="0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05" name="Freeform 70"/>
            <p:cNvSpPr>
              <a:spLocks/>
            </p:cNvSpPr>
            <p:nvPr/>
          </p:nvSpPr>
          <p:spPr bwMode="auto">
            <a:xfrm>
              <a:off x="19304001" y="6351588"/>
              <a:ext cx="701675" cy="555625"/>
            </a:xfrm>
            <a:custGeom>
              <a:avLst/>
              <a:gdLst>
                <a:gd name="T0" fmla="*/ 53 w 132"/>
                <a:gd name="T1" fmla="*/ 78 h 106"/>
                <a:gd name="T2" fmla="*/ 40 w 132"/>
                <a:gd name="T3" fmla="*/ 80 h 106"/>
                <a:gd name="T4" fmla="*/ 23 w 132"/>
                <a:gd name="T5" fmla="*/ 81 h 106"/>
                <a:gd name="T6" fmla="*/ 6 w 132"/>
                <a:gd name="T7" fmla="*/ 94 h 106"/>
                <a:gd name="T8" fmla="*/ 6 w 132"/>
                <a:gd name="T9" fmla="*/ 100 h 106"/>
                <a:gd name="T10" fmla="*/ 18 w 132"/>
                <a:gd name="T11" fmla="*/ 97 h 106"/>
                <a:gd name="T12" fmla="*/ 46 w 132"/>
                <a:gd name="T13" fmla="*/ 90 h 106"/>
                <a:gd name="T14" fmla="*/ 51 w 132"/>
                <a:gd name="T15" fmla="*/ 100 h 106"/>
                <a:gd name="T16" fmla="*/ 64 w 132"/>
                <a:gd name="T17" fmla="*/ 100 h 106"/>
                <a:gd name="T18" fmla="*/ 68 w 132"/>
                <a:gd name="T19" fmla="*/ 92 h 106"/>
                <a:gd name="T20" fmla="*/ 72 w 132"/>
                <a:gd name="T21" fmla="*/ 90 h 106"/>
                <a:gd name="T22" fmla="*/ 86 w 132"/>
                <a:gd name="T23" fmla="*/ 89 h 106"/>
                <a:gd name="T24" fmla="*/ 94 w 132"/>
                <a:gd name="T25" fmla="*/ 90 h 106"/>
                <a:gd name="T26" fmla="*/ 101 w 132"/>
                <a:gd name="T27" fmla="*/ 83 h 106"/>
                <a:gd name="T28" fmla="*/ 112 w 132"/>
                <a:gd name="T29" fmla="*/ 82 h 106"/>
                <a:gd name="T30" fmla="*/ 115 w 132"/>
                <a:gd name="T31" fmla="*/ 66 h 106"/>
                <a:gd name="T32" fmla="*/ 117 w 132"/>
                <a:gd name="T33" fmla="*/ 48 h 106"/>
                <a:gd name="T34" fmla="*/ 128 w 132"/>
                <a:gd name="T35" fmla="*/ 36 h 106"/>
                <a:gd name="T36" fmla="*/ 122 w 132"/>
                <a:gd name="T37" fmla="*/ 6 h 106"/>
                <a:gd name="T38" fmla="*/ 108 w 132"/>
                <a:gd name="T39" fmla="*/ 10 h 106"/>
                <a:gd name="T40" fmla="*/ 106 w 132"/>
                <a:gd name="T41" fmla="*/ 25 h 106"/>
                <a:gd name="T42" fmla="*/ 100 w 132"/>
                <a:gd name="T43" fmla="*/ 40 h 106"/>
                <a:gd name="T44" fmla="*/ 93 w 132"/>
                <a:gd name="T45" fmla="*/ 51 h 106"/>
                <a:gd name="T46" fmla="*/ 83 w 132"/>
                <a:gd name="T47" fmla="*/ 59 h 106"/>
                <a:gd name="T48" fmla="*/ 76 w 132"/>
                <a:gd name="T49" fmla="*/ 55 h 106"/>
                <a:gd name="T50" fmla="*/ 67 w 132"/>
                <a:gd name="T51" fmla="*/ 64 h 106"/>
                <a:gd name="T52" fmla="*/ 60 w 132"/>
                <a:gd name="T53" fmla="*/ 76 h 106"/>
                <a:gd name="T54" fmla="*/ 53 w 132"/>
                <a:gd name="T55" fmla="*/ 7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2" h="106">
                  <a:moveTo>
                    <a:pt x="53" y="78"/>
                  </a:moveTo>
                  <a:cubicBezTo>
                    <a:pt x="54" y="75"/>
                    <a:pt x="47" y="77"/>
                    <a:pt x="40" y="80"/>
                  </a:cubicBezTo>
                  <a:cubicBezTo>
                    <a:pt x="32" y="83"/>
                    <a:pt x="27" y="76"/>
                    <a:pt x="23" y="81"/>
                  </a:cubicBezTo>
                  <a:cubicBezTo>
                    <a:pt x="19" y="85"/>
                    <a:pt x="11" y="93"/>
                    <a:pt x="6" y="94"/>
                  </a:cubicBezTo>
                  <a:cubicBezTo>
                    <a:pt x="0" y="95"/>
                    <a:pt x="3" y="101"/>
                    <a:pt x="6" y="100"/>
                  </a:cubicBezTo>
                  <a:cubicBezTo>
                    <a:pt x="10" y="98"/>
                    <a:pt x="16" y="100"/>
                    <a:pt x="18" y="97"/>
                  </a:cubicBezTo>
                  <a:cubicBezTo>
                    <a:pt x="20" y="94"/>
                    <a:pt x="36" y="91"/>
                    <a:pt x="46" y="90"/>
                  </a:cubicBezTo>
                  <a:cubicBezTo>
                    <a:pt x="56" y="90"/>
                    <a:pt x="50" y="95"/>
                    <a:pt x="51" y="100"/>
                  </a:cubicBezTo>
                  <a:cubicBezTo>
                    <a:pt x="52" y="106"/>
                    <a:pt x="60" y="105"/>
                    <a:pt x="64" y="100"/>
                  </a:cubicBezTo>
                  <a:cubicBezTo>
                    <a:pt x="69" y="95"/>
                    <a:pt x="72" y="95"/>
                    <a:pt x="68" y="92"/>
                  </a:cubicBezTo>
                  <a:cubicBezTo>
                    <a:pt x="65" y="89"/>
                    <a:pt x="69" y="86"/>
                    <a:pt x="72" y="90"/>
                  </a:cubicBezTo>
                  <a:cubicBezTo>
                    <a:pt x="74" y="94"/>
                    <a:pt x="83" y="95"/>
                    <a:pt x="86" y="89"/>
                  </a:cubicBezTo>
                  <a:cubicBezTo>
                    <a:pt x="89" y="84"/>
                    <a:pt x="90" y="90"/>
                    <a:pt x="94" y="90"/>
                  </a:cubicBezTo>
                  <a:cubicBezTo>
                    <a:pt x="98" y="90"/>
                    <a:pt x="101" y="80"/>
                    <a:pt x="101" y="83"/>
                  </a:cubicBezTo>
                  <a:cubicBezTo>
                    <a:pt x="101" y="87"/>
                    <a:pt x="108" y="86"/>
                    <a:pt x="112" y="82"/>
                  </a:cubicBezTo>
                  <a:cubicBezTo>
                    <a:pt x="116" y="77"/>
                    <a:pt x="112" y="70"/>
                    <a:pt x="115" y="66"/>
                  </a:cubicBezTo>
                  <a:cubicBezTo>
                    <a:pt x="117" y="62"/>
                    <a:pt x="120" y="53"/>
                    <a:pt x="117" y="48"/>
                  </a:cubicBezTo>
                  <a:cubicBezTo>
                    <a:pt x="115" y="43"/>
                    <a:pt x="123" y="40"/>
                    <a:pt x="128" y="36"/>
                  </a:cubicBezTo>
                  <a:cubicBezTo>
                    <a:pt x="132" y="32"/>
                    <a:pt x="123" y="12"/>
                    <a:pt x="122" y="6"/>
                  </a:cubicBezTo>
                  <a:cubicBezTo>
                    <a:pt x="122" y="0"/>
                    <a:pt x="111" y="8"/>
                    <a:pt x="108" y="10"/>
                  </a:cubicBezTo>
                  <a:cubicBezTo>
                    <a:pt x="105" y="12"/>
                    <a:pt x="102" y="22"/>
                    <a:pt x="106" y="25"/>
                  </a:cubicBezTo>
                  <a:cubicBezTo>
                    <a:pt x="110" y="28"/>
                    <a:pt x="100" y="34"/>
                    <a:pt x="100" y="40"/>
                  </a:cubicBezTo>
                  <a:cubicBezTo>
                    <a:pt x="101" y="46"/>
                    <a:pt x="94" y="46"/>
                    <a:pt x="93" y="51"/>
                  </a:cubicBezTo>
                  <a:cubicBezTo>
                    <a:pt x="92" y="56"/>
                    <a:pt x="89" y="55"/>
                    <a:pt x="83" y="59"/>
                  </a:cubicBezTo>
                  <a:cubicBezTo>
                    <a:pt x="77" y="63"/>
                    <a:pt x="74" y="58"/>
                    <a:pt x="76" y="55"/>
                  </a:cubicBezTo>
                  <a:cubicBezTo>
                    <a:pt x="77" y="52"/>
                    <a:pt x="67" y="57"/>
                    <a:pt x="67" y="64"/>
                  </a:cubicBezTo>
                  <a:cubicBezTo>
                    <a:pt x="68" y="72"/>
                    <a:pt x="58" y="72"/>
                    <a:pt x="60" y="76"/>
                  </a:cubicBezTo>
                  <a:cubicBezTo>
                    <a:pt x="63" y="79"/>
                    <a:pt x="53" y="81"/>
                    <a:pt x="53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06" name="Freeform 71"/>
            <p:cNvSpPr>
              <a:spLocks/>
            </p:cNvSpPr>
            <p:nvPr/>
          </p:nvSpPr>
          <p:spPr bwMode="auto">
            <a:xfrm>
              <a:off x="19235738" y="6880225"/>
              <a:ext cx="169863" cy="188913"/>
            </a:xfrm>
            <a:custGeom>
              <a:avLst/>
              <a:gdLst>
                <a:gd name="T0" fmla="*/ 7 w 32"/>
                <a:gd name="T1" fmla="*/ 5 h 36"/>
                <a:gd name="T2" fmla="*/ 2 w 32"/>
                <a:gd name="T3" fmla="*/ 13 h 36"/>
                <a:gd name="T4" fmla="*/ 8 w 32"/>
                <a:gd name="T5" fmla="*/ 10 h 36"/>
                <a:gd name="T6" fmla="*/ 10 w 32"/>
                <a:gd name="T7" fmla="*/ 21 h 36"/>
                <a:gd name="T8" fmla="*/ 14 w 32"/>
                <a:gd name="T9" fmla="*/ 35 h 36"/>
                <a:gd name="T10" fmla="*/ 27 w 32"/>
                <a:gd name="T11" fmla="*/ 16 h 36"/>
                <a:gd name="T12" fmla="*/ 25 w 32"/>
                <a:gd name="T13" fmla="*/ 9 h 36"/>
                <a:gd name="T14" fmla="*/ 17 w 32"/>
                <a:gd name="T15" fmla="*/ 3 h 36"/>
                <a:gd name="T16" fmla="*/ 7 w 32"/>
                <a:gd name="T17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6">
                  <a:moveTo>
                    <a:pt x="7" y="5"/>
                  </a:moveTo>
                  <a:cubicBezTo>
                    <a:pt x="2" y="9"/>
                    <a:pt x="0" y="10"/>
                    <a:pt x="2" y="13"/>
                  </a:cubicBezTo>
                  <a:cubicBezTo>
                    <a:pt x="4" y="17"/>
                    <a:pt x="7" y="14"/>
                    <a:pt x="8" y="10"/>
                  </a:cubicBezTo>
                  <a:cubicBezTo>
                    <a:pt x="10" y="6"/>
                    <a:pt x="13" y="15"/>
                    <a:pt x="10" y="21"/>
                  </a:cubicBezTo>
                  <a:cubicBezTo>
                    <a:pt x="7" y="27"/>
                    <a:pt x="10" y="36"/>
                    <a:pt x="14" y="35"/>
                  </a:cubicBezTo>
                  <a:cubicBezTo>
                    <a:pt x="18" y="34"/>
                    <a:pt x="22" y="22"/>
                    <a:pt x="27" y="16"/>
                  </a:cubicBezTo>
                  <a:cubicBezTo>
                    <a:pt x="32" y="10"/>
                    <a:pt x="25" y="12"/>
                    <a:pt x="25" y="9"/>
                  </a:cubicBezTo>
                  <a:cubicBezTo>
                    <a:pt x="25" y="5"/>
                    <a:pt x="17" y="6"/>
                    <a:pt x="17" y="3"/>
                  </a:cubicBezTo>
                  <a:cubicBezTo>
                    <a:pt x="17" y="0"/>
                    <a:pt x="12" y="2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07" name="Freeform 72"/>
            <p:cNvSpPr>
              <a:spLocks/>
            </p:cNvSpPr>
            <p:nvPr/>
          </p:nvSpPr>
          <p:spPr bwMode="auto">
            <a:xfrm>
              <a:off x="19856451" y="6053138"/>
              <a:ext cx="404813" cy="314325"/>
            </a:xfrm>
            <a:custGeom>
              <a:avLst/>
              <a:gdLst>
                <a:gd name="T0" fmla="*/ 9 w 76"/>
                <a:gd name="T1" fmla="*/ 35 h 60"/>
                <a:gd name="T2" fmla="*/ 4 w 76"/>
                <a:gd name="T3" fmla="*/ 42 h 60"/>
                <a:gd name="T4" fmla="*/ 2 w 76"/>
                <a:gd name="T5" fmla="*/ 48 h 60"/>
                <a:gd name="T6" fmla="*/ 2 w 76"/>
                <a:gd name="T7" fmla="*/ 57 h 60"/>
                <a:gd name="T8" fmla="*/ 8 w 76"/>
                <a:gd name="T9" fmla="*/ 55 h 60"/>
                <a:gd name="T10" fmla="*/ 14 w 76"/>
                <a:gd name="T11" fmla="*/ 53 h 60"/>
                <a:gd name="T12" fmla="*/ 7 w 76"/>
                <a:gd name="T13" fmla="*/ 45 h 60"/>
                <a:gd name="T14" fmla="*/ 17 w 76"/>
                <a:gd name="T15" fmla="*/ 44 h 60"/>
                <a:gd name="T16" fmla="*/ 34 w 76"/>
                <a:gd name="T17" fmla="*/ 48 h 60"/>
                <a:gd name="T18" fmla="*/ 41 w 76"/>
                <a:gd name="T19" fmla="*/ 45 h 60"/>
                <a:gd name="T20" fmla="*/ 57 w 76"/>
                <a:gd name="T21" fmla="*/ 38 h 60"/>
                <a:gd name="T22" fmla="*/ 63 w 76"/>
                <a:gd name="T23" fmla="*/ 32 h 60"/>
                <a:gd name="T24" fmla="*/ 76 w 76"/>
                <a:gd name="T25" fmla="*/ 18 h 60"/>
                <a:gd name="T26" fmla="*/ 65 w 76"/>
                <a:gd name="T27" fmla="*/ 21 h 60"/>
                <a:gd name="T28" fmla="*/ 54 w 76"/>
                <a:gd name="T29" fmla="*/ 24 h 60"/>
                <a:gd name="T30" fmla="*/ 29 w 76"/>
                <a:gd name="T31" fmla="*/ 6 h 60"/>
                <a:gd name="T32" fmla="*/ 22 w 76"/>
                <a:gd name="T33" fmla="*/ 9 h 60"/>
                <a:gd name="T34" fmla="*/ 21 w 76"/>
                <a:gd name="T35" fmla="*/ 21 h 60"/>
                <a:gd name="T36" fmla="*/ 18 w 76"/>
                <a:gd name="T37" fmla="*/ 31 h 60"/>
                <a:gd name="T38" fmla="*/ 9 w 76"/>
                <a:gd name="T39" fmla="*/ 3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6" h="60">
                  <a:moveTo>
                    <a:pt x="9" y="35"/>
                  </a:moveTo>
                  <a:cubicBezTo>
                    <a:pt x="5" y="36"/>
                    <a:pt x="9" y="40"/>
                    <a:pt x="4" y="42"/>
                  </a:cubicBezTo>
                  <a:cubicBezTo>
                    <a:pt x="0" y="44"/>
                    <a:pt x="0" y="47"/>
                    <a:pt x="2" y="48"/>
                  </a:cubicBezTo>
                  <a:cubicBezTo>
                    <a:pt x="5" y="50"/>
                    <a:pt x="3" y="54"/>
                    <a:pt x="2" y="57"/>
                  </a:cubicBezTo>
                  <a:cubicBezTo>
                    <a:pt x="2" y="60"/>
                    <a:pt x="5" y="58"/>
                    <a:pt x="8" y="55"/>
                  </a:cubicBezTo>
                  <a:cubicBezTo>
                    <a:pt x="11" y="52"/>
                    <a:pt x="13" y="56"/>
                    <a:pt x="14" y="53"/>
                  </a:cubicBezTo>
                  <a:cubicBezTo>
                    <a:pt x="15" y="50"/>
                    <a:pt x="7" y="48"/>
                    <a:pt x="7" y="45"/>
                  </a:cubicBezTo>
                  <a:cubicBezTo>
                    <a:pt x="8" y="42"/>
                    <a:pt x="13" y="46"/>
                    <a:pt x="17" y="44"/>
                  </a:cubicBezTo>
                  <a:cubicBezTo>
                    <a:pt x="21" y="42"/>
                    <a:pt x="29" y="44"/>
                    <a:pt x="34" y="48"/>
                  </a:cubicBezTo>
                  <a:cubicBezTo>
                    <a:pt x="39" y="52"/>
                    <a:pt x="40" y="51"/>
                    <a:pt x="41" y="45"/>
                  </a:cubicBezTo>
                  <a:cubicBezTo>
                    <a:pt x="42" y="40"/>
                    <a:pt x="50" y="38"/>
                    <a:pt x="57" y="38"/>
                  </a:cubicBezTo>
                  <a:cubicBezTo>
                    <a:pt x="65" y="38"/>
                    <a:pt x="66" y="34"/>
                    <a:pt x="63" y="32"/>
                  </a:cubicBezTo>
                  <a:cubicBezTo>
                    <a:pt x="61" y="31"/>
                    <a:pt x="76" y="21"/>
                    <a:pt x="76" y="18"/>
                  </a:cubicBezTo>
                  <a:cubicBezTo>
                    <a:pt x="75" y="16"/>
                    <a:pt x="68" y="24"/>
                    <a:pt x="65" y="21"/>
                  </a:cubicBezTo>
                  <a:cubicBezTo>
                    <a:pt x="63" y="18"/>
                    <a:pt x="59" y="23"/>
                    <a:pt x="54" y="24"/>
                  </a:cubicBezTo>
                  <a:cubicBezTo>
                    <a:pt x="49" y="25"/>
                    <a:pt x="33" y="12"/>
                    <a:pt x="29" y="6"/>
                  </a:cubicBezTo>
                  <a:cubicBezTo>
                    <a:pt x="25" y="0"/>
                    <a:pt x="19" y="5"/>
                    <a:pt x="22" y="9"/>
                  </a:cubicBezTo>
                  <a:cubicBezTo>
                    <a:pt x="25" y="14"/>
                    <a:pt x="21" y="15"/>
                    <a:pt x="21" y="21"/>
                  </a:cubicBezTo>
                  <a:cubicBezTo>
                    <a:pt x="21" y="27"/>
                    <a:pt x="17" y="27"/>
                    <a:pt x="18" y="31"/>
                  </a:cubicBezTo>
                  <a:cubicBezTo>
                    <a:pt x="19" y="35"/>
                    <a:pt x="13" y="34"/>
                    <a:pt x="9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08" name="Freeform 73"/>
            <p:cNvSpPr>
              <a:spLocks/>
            </p:cNvSpPr>
            <p:nvPr/>
          </p:nvSpPr>
          <p:spPr bwMode="auto">
            <a:xfrm>
              <a:off x="19400838" y="6838950"/>
              <a:ext cx="147638" cy="120650"/>
            </a:xfrm>
            <a:custGeom>
              <a:avLst/>
              <a:gdLst>
                <a:gd name="T0" fmla="*/ 11 w 28"/>
                <a:gd name="T1" fmla="*/ 19 h 23"/>
                <a:gd name="T2" fmla="*/ 20 w 28"/>
                <a:gd name="T3" fmla="*/ 15 h 23"/>
                <a:gd name="T4" fmla="*/ 28 w 28"/>
                <a:gd name="T5" fmla="*/ 5 h 23"/>
                <a:gd name="T6" fmla="*/ 17 w 28"/>
                <a:gd name="T7" fmla="*/ 4 h 23"/>
                <a:gd name="T8" fmla="*/ 6 w 28"/>
                <a:gd name="T9" fmla="*/ 7 h 23"/>
                <a:gd name="T10" fmla="*/ 4 w 28"/>
                <a:gd name="T11" fmla="*/ 22 h 23"/>
                <a:gd name="T12" fmla="*/ 11 w 28"/>
                <a:gd name="T1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3">
                  <a:moveTo>
                    <a:pt x="11" y="19"/>
                  </a:moveTo>
                  <a:cubicBezTo>
                    <a:pt x="12" y="15"/>
                    <a:pt x="17" y="13"/>
                    <a:pt x="20" y="15"/>
                  </a:cubicBezTo>
                  <a:cubicBezTo>
                    <a:pt x="24" y="17"/>
                    <a:pt x="28" y="10"/>
                    <a:pt x="28" y="5"/>
                  </a:cubicBezTo>
                  <a:cubicBezTo>
                    <a:pt x="28" y="0"/>
                    <a:pt x="18" y="0"/>
                    <a:pt x="17" y="4"/>
                  </a:cubicBezTo>
                  <a:cubicBezTo>
                    <a:pt x="15" y="7"/>
                    <a:pt x="11" y="6"/>
                    <a:pt x="6" y="7"/>
                  </a:cubicBezTo>
                  <a:cubicBezTo>
                    <a:pt x="1" y="8"/>
                    <a:pt x="0" y="20"/>
                    <a:pt x="4" y="22"/>
                  </a:cubicBezTo>
                  <a:cubicBezTo>
                    <a:pt x="7" y="23"/>
                    <a:pt x="10" y="23"/>
                    <a:pt x="1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09" name="Freeform 74"/>
            <p:cNvSpPr>
              <a:spLocks/>
            </p:cNvSpPr>
            <p:nvPr/>
          </p:nvSpPr>
          <p:spPr bwMode="auto">
            <a:xfrm>
              <a:off x="17954626" y="7759700"/>
              <a:ext cx="158750" cy="136525"/>
            </a:xfrm>
            <a:custGeom>
              <a:avLst/>
              <a:gdLst>
                <a:gd name="T0" fmla="*/ 24 w 30"/>
                <a:gd name="T1" fmla="*/ 16 h 26"/>
                <a:gd name="T2" fmla="*/ 30 w 30"/>
                <a:gd name="T3" fmla="*/ 3 h 26"/>
                <a:gd name="T4" fmla="*/ 16 w 30"/>
                <a:gd name="T5" fmla="*/ 2 h 26"/>
                <a:gd name="T6" fmla="*/ 5 w 30"/>
                <a:gd name="T7" fmla="*/ 17 h 26"/>
                <a:gd name="T8" fmla="*/ 24 w 30"/>
                <a:gd name="T9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6">
                  <a:moveTo>
                    <a:pt x="24" y="16"/>
                  </a:moveTo>
                  <a:cubicBezTo>
                    <a:pt x="24" y="12"/>
                    <a:pt x="30" y="6"/>
                    <a:pt x="30" y="3"/>
                  </a:cubicBezTo>
                  <a:cubicBezTo>
                    <a:pt x="29" y="0"/>
                    <a:pt x="20" y="2"/>
                    <a:pt x="16" y="2"/>
                  </a:cubicBezTo>
                  <a:cubicBezTo>
                    <a:pt x="11" y="2"/>
                    <a:pt x="0" y="8"/>
                    <a:pt x="5" y="17"/>
                  </a:cubicBezTo>
                  <a:cubicBezTo>
                    <a:pt x="9" y="26"/>
                    <a:pt x="23" y="20"/>
                    <a:pt x="2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10" name="Freeform 75"/>
            <p:cNvSpPr>
              <a:spLocks/>
            </p:cNvSpPr>
            <p:nvPr/>
          </p:nvSpPr>
          <p:spPr bwMode="auto">
            <a:xfrm>
              <a:off x="18649951" y="7431088"/>
              <a:ext cx="144463" cy="203200"/>
            </a:xfrm>
            <a:custGeom>
              <a:avLst/>
              <a:gdLst>
                <a:gd name="T0" fmla="*/ 10 w 27"/>
                <a:gd name="T1" fmla="*/ 39 h 39"/>
                <a:gd name="T2" fmla="*/ 24 w 27"/>
                <a:gd name="T3" fmla="*/ 4 h 39"/>
                <a:gd name="T4" fmla="*/ 4 w 27"/>
                <a:gd name="T5" fmla="*/ 19 h 39"/>
                <a:gd name="T6" fmla="*/ 10 w 27"/>
                <a:gd name="T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9">
                  <a:moveTo>
                    <a:pt x="10" y="39"/>
                  </a:moveTo>
                  <a:cubicBezTo>
                    <a:pt x="13" y="36"/>
                    <a:pt x="27" y="8"/>
                    <a:pt x="24" y="4"/>
                  </a:cubicBezTo>
                  <a:cubicBezTo>
                    <a:pt x="21" y="0"/>
                    <a:pt x="7" y="6"/>
                    <a:pt x="4" y="19"/>
                  </a:cubicBezTo>
                  <a:cubicBezTo>
                    <a:pt x="0" y="33"/>
                    <a:pt x="8" y="39"/>
                    <a:pt x="1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11" name="Freeform 76"/>
            <p:cNvSpPr>
              <a:spLocks/>
            </p:cNvSpPr>
            <p:nvPr/>
          </p:nvSpPr>
          <p:spPr bwMode="auto">
            <a:xfrm>
              <a:off x="18878551" y="8367713"/>
              <a:ext cx="65088" cy="63500"/>
            </a:xfrm>
            <a:custGeom>
              <a:avLst/>
              <a:gdLst>
                <a:gd name="T0" fmla="*/ 10 w 12"/>
                <a:gd name="T1" fmla="*/ 3 h 12"/>
                <a:gd name="T2" fmla="*/ 1 w 12"/>
                <a:gd name="T3" fmla="*/ 9 h 12"/>
                <a:gd name="T4" fmla="*/ 10 w 12"/>
                <a:gd name="T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2">
                  <a:moveTo>
                    <a:pt x="10" y="3"/>
                  </a:moveTo>
                  <a:cubicBezTo>
                    <a:pt x="7" y="0"/>
                    <a:pt x="0" y="6"/>
                    <a:pt x="1" y="9"/>
                  </a:cubicBezTo>
                  <a:cubicBezTo>
                    <a:pt x="3" y="12"/>
                    <a:pt x="12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12" name="Freeform 77"/>
            <p:cNvSpPr>
              <a:spLocks/>
            </p:cNvSpPr>
            <p:nvPr/>
          </p:nvSpPr>
          <p:spPr bwMode="auto">
            <a:xfrm>
              <a:off x="18676938" y="8158163"/>
              <a:ext cx="101600" cy="93663"/>
            </a:xfrm>
            <a:custGeom>
              <a:avLst/>
              <a:gdLst>
                <a:gd name="T0" fmla="*/ 1 w 19"/>
                <a:gd name="T1" fmla="*/ 3 h 18"/>
                <a:gd name="T2" fmla="*/ 11 w 19"/>
                <a:gd name="T3" fmla="*/ 15 h 18"/>
                <a:gd name="T4" fmla="*/ 1 w 19"/>
                <a:gd name="T5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8">
                  <a:moveTo>
                    <a:pt x="1" y="3"/>
                  </a:moveTo>
                  <a:cubicBezTo>
                    <a:pt x="2" y="8"/>
                    <a:pt x="4" y="18"/>
                    <a:pt x="11" y="15"/>
                  </a:cubicBezTo>
                  <a:cubicBezTo>
                    <a:pt x="19" y="13"/>
                    <a:pt x="0" y="0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13" name="Freeform 78"/>
            <p:cNvSpPr>
              <a:spLocks/>
            </p:cNvSpPr>
            <p:nvPr/>
          </p:nvSpPr>
          <p:spPr bwMode="auto">
            <a:xfrm>
              <a:off x="18486438" y="8294688"/>
              <a:ext cx="147638" cy="198438"/>
            </a:xfrm>
            <a:custGeom>
              <a:avLst/>
              <a:gdLst>
                <a:gd name="T0" fmla="*/ 16 w 28"/>
                <a:gd name="T1" fmla="*/ 16 h 38"/>
                <a:gd name="T2" fmla="*/ 2 w 28"/>
                <a:gd name="T3" fmla="*/ 35 h 38"/>
                <a:gd name="T4" fmla="*/ 22 w 28"/>
                <a:gd name="T5" fmla="*/ 16 h 38"/>
                <a:gd name="T6" fmla="*/ 25 w 28"/>
                <a:gd name="T7" fmla="*/ 4 h 38"/>
                <a:gd name="T8" fmla="*/ 16 w 28"/>
                <a:gd name="T9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8">
                  <a:moveTo>
                    <a:pt x="16" y="16"/>
                  </a:moveTo>
                  <a:cubicBezTo>
                    <a:pt x="11" y="22"/>
                    <a:pt x="0" y="32"/>
                    <a:pt x="2" y="35"/>
                  </a:cubicBezTo>
                  <a:cubicBezTo>
                    <a:pt x="4" y="38"/>
                    <a:pt x="16" y="20"/>
                    <a:pt x="22" y="16"/>
                  </a:cubicBezTo>
                  <a:cubicBezTo>
                    <a:pt x="28" y="11"/>
                    <a:pt x="27" y="8"/>
                    <a:pt x="25" y="4"/>
                  </a:cubicBezTo>
                  <a:cubicBezTo>
                    <a:pt x="23" y="0"/>
                    <a:pt x="21" y="10"/>
                    <a:pt x="1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14" name="Freeform 79"/>
            <p:cNvSpPr>
              <a:spLocks/>
            </p:cNvSpPr>
            <p:nvPr/>
          </p:nvSpPr>
          <p:spPr bwMode="auto">
            <a:xfrm>
              <a:off x="18751551" y="8258175"/>
              <a:ext cx="142875" cy="188913"/>
            </a:xfrm>
            <a:custGeom>
              <a:avLst/>
              <a:gdLst>
                <a:gd name="T0" fmla="*/ 5 w 27"/>
                <a:gd name="T1" fmla="*/ 1 h 36"/>
                <a:gd name="T2" fmla="*/ 5 w 27"/>
                <a:gd name="T3" fmla="*/ 17 h 36"/>
                <a:gd name="T4" fmla="*/ 11 w 27"/>
                <a:gd name="T5" fmla="*/ 13 h 36"/>
                <a:gd name="T6" fmla="*/ 12 w 27"/>
                <a:gd name="T7" fmla="*/ 22 h 36"/>
                <a:gd name="T8" fmla="*/ 14 w 27"/>
                <a:gd name="T9" fmla="*/ 35 h 36"/>
                <a:gd name="T10" fmla="*/ 26 w 27"/>
                <a:gd name="T11" fmla="*/ 17 h 36"/>
                <a:gd name="T12" fmla="*/ 22 w 27"/>
                <a:gd name="T13" fmla="*/ 15 h 36"/>
                <a:gd name="T14" fmla="*/ 5 w 27"/>
                <a:gd name="T15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36">
                  <a:moveTo>
                    <a:pt x="5" y="1"/>
                  </a:moveTo>
                  <a:cubicBezTo>
                    <a:pt x="0" y="2"/>
                    <a:pt x="1" y="17"/>
                    <a:pt x="5" y="17"/>
                  </a:cubicBezTo>
                  <a:cubicBezTo>
                    <a:pt x="7" y="16"/>
                    <a:pt x="11" y="17"/>
                    <a:pt x="11" y="13"/>
                  </a:cubicBezTo>
                  <a:cubicBezTo>
                    <a:pt x="12" y="10"/>
                    <a:pt x="15" y="19"/>
                    <a:pt x="12" y="22"/>
                  </a:cubicBezTo>
                  <a:cubicBezTo>
                    <a:pt x="9" y="25"/>
                    <a:pt x="9" y="34"/>
                    <a:pt x="14" y="35"/>
                  </a:cubicBezTo>
                  <a:cubicBezTo>
                    <a:pt x="19" y="36"/>
                    <a:pt x="27" y="20"/>
                    <a:pt x="26" y="17"/>
                  </a:cubicBezTo>
                  <a:cubicBezTo>
                    <a:pt x="25" y="14"/>
                    <a:pt x="21" y="19"/>
                    <a:pt x="22" y="15"/>
                  </a:cubicBezTo>
                  <a:cubicBezTo>
                    <a:pt x="23" y="11"/>
                    <a:pt x="10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15" name="Freeform 80"/>
            <p:cNvSpPr>
              <a:spLocks/>
            </p:cNvSpPr>
            <p:nvPr/>
          </p:nvSpPr>
          <p:spPr bwMode="auto">
            <a:xfrm>
              <a:off x="18756313" y="8378825"/>
              <a:ext cx="309563" cy="271463"/>
            </a:xfrm>
            <a:custGeom>
              <a:avLst/>
              <a:gdLst>
                <a:gd name="T0" fmla="*/ 44 w 58"/>
                <a:gd name="T1" fmla="*/ 7 h 52"/>
                <a:gd name="T2" fmla="*/ 37 w 58"/>
                <a:gd name="T3" fmla="*/ 13 h 52"/>
                <a:gd name="T4" fmla="*/ 31 w 58"/>
                <a:gd name="T5" fmla="*/ 18 h 52"/>
                <a:gd name="T6" fmla="*/ 21 w 58"/>
                <a:gd name="T7" fmla="*/ 16 h 52"/>
                <a:gd name="T8" fmla="*/ 8 w 58"/>
                <a:gd name="T9" fmla="*/ 23 h 52"/>
                <a:gd name="T10" fmla="*/ 3 w 58"/>
                <a:gd name="T11" fmla="*/ 35 h 52"/>
                <a:gd name="T12" fmla="*/ 13 w 58"/>
                <a:gd name="T13" fmla="*/ 30 h 52"/>
                <a:gd name="T14" fmla="*/ 22 w 58"/>
                <a:gd name="T15" fmla="*/ 27 h 52"/>
                <a:gd name="T16" fmla="*/ 31 w 58"/>
                <a:gd name="T17" fmla="*/ 46 h 52"/>
                <a:gd name="T18" fmla="*/ 43 w 58"/>
                <a:gd name="T19" fmla="*/ 52 h 52"/>
                <a:gd name="T20" fmla="*/ 42 w 58"/>
                <a:gd name="T21" fmla="*/ 38 h 52"/>
                <a:gd name="T22" fmla="*/ 54 w 58"/>
                <a:gd name="T23" fmla="*/ 33 h 52"/>
                <a:gd name="T24" fmla="*/ 52 w 58"/>
                <a:gd name="T25" fmla="*/ 8 h 52"/>
                <a:gd name="T26" fmla="*/ 44 w 58"/>
                <a:gd name="T27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52">
                  <a:moveTo>
                    <a:pt x="44" y="7"/>
                  </a:moveTo>
                  <a:cubicBezTo>
                    <a:pt x="47" y="12"/>
                    <a:pt x="38" y="8"/>
                    <a:pt x="37" y="13"/>
                  </a:cubicBezTo>
                  <a:cubicBezTo>
                    <a:pt x="37" y="18"/>
                    <a:pt x="30" y="14"/>
                    <a:pt x="31" y="18"/>
                  </a:cubicBezTo>
                  <a:cubicBezTo>
                    <a:pt x="31" y="22"/>
                    <a:pt x="24" y="18"/>
                    <a:pt x="21" y="16"/>
                  </a:cubicBezTo>
                  <a:cubicBezTo>
                    <a:pt x="17" y="13"/>
                    <a:pt x="13" y="22"/>
                    <a:pt x="8" y="23"/>
                  </a:cubicBezTo>
                  <a:cubicBezTo>
                    <a:pt x="3" y="25"/>
                    <a:pt x="0" y="35"/>
                    <a:pt x="3" y="35"/>
                  </a:cubicBezTo>
                  <a:cubicBezTo>
                    <a:pt x="7" y="35"/>
                    <a:pt x="9" y="29"/>
                    <a:pt x="13" y="30"/>
                  </a:cubicBezTo>
                  <a:cubicBezTo>
                    <a:pt x="17" y="30"/>
                    <a:pt x="16" y="26"/>
                    <a:pt x="22" y="27"/>
                  </a:cubicBezTo>
                  <a:cubicBezTo>
                    <a:pt x="27" y="28"/>
                    <a:pt x="23" y="45"/>
                    <a:pt x="31" y="46"/>
                  </a:cubicBezTo>
                  <a:cubicBezTo>
                    <a:pt x="39" y="47"/>
                    <a:pt x="39" y="52"/>
                    <a:pt x="43" y="52"/>
                  </a:cubicBezTo>
                  <a:cubicBezTo>
                    <a:pt x="46" y="52"/>
                    <a:pt x="42" y="41"/>
                    <a:pt x="42" y="38"/>
                  </a:cubicBezTo>
                  <a:cubicBezTo>
                    <a:pt x="43" y="34"/>
                    <a:pt x="50" y="37"/>
                    <a:pt x="54" y="33"/>
                  </a:cubicBezTo>
                  <a:cubicBezTo>
                    <a:pt x="58" y="28"/>
                    <a:pt x="52" y="16"/>
                    <a:pt x="52" y="8"/>
                  </a:cubicBezTo>
                  <a:cubicBezTo>
                    <a:pt x="52" y="0"/>
                    <a:pt x="41" y="2"/>
                    <a:pt x="4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16" name="Freeform 81"/>
            <p:cNvSpPr>
              <a:spLocks/>
            </p:cNvSpPr>
            <p:nvPr/>
          </p:nvSpPr>
          <p:spPr bwMode="auto">
            <a:xfrm>
              <a:off x="18640426" y="7854950"/>
              <a:ext cx="366713" cy="539750"/>
            </a:xfrm>
            <a:custGeom>
              <a:avLst/>
              <a:gdLst>
                <a:gd name="T0" fmla="*/ 1 w 69"/>
                <a:gd name="T1" fmla="*/ 27 h 103"/>
                <a:gd name="T2" fmla="*/ 4 w 69"/>
                <a:gd name="T3" fmla="*/ 43 h 103"/>
                <a:gd name="T4" fmla="*/ 7 w 69"/>
                <a:gd name="T5" fmla="*/ 51 h 103"/>
                <a:gd name="T6" fmla="*/ 19 w 69"/>
                <a:gd name="T7" fmla="*/ 55 h 103"/>
                <a:gd name="T8" fmla="*/ 29 w 69"/>
                <a:gd name="T9" fmla="*/ 58 h 103"/>
                <a:gd name="T10" fmla="*/ 43 w 69"/>
                <a:gd name="T11" fmla="*/ 68 h 103"/>
                <a:gd name="T12" fmla="*/ 46 w 69"/>
                <a:gd name="T13" fmla="*/ 78 h 103"/>
                <a:gd name="T14" fmla="*/ 51 w 69"/>
                <a:gd name="T15" fmla="*/ 83 h 103"/>
                <a:gd name="T16" fmla="*/ 56 w 69"/>
                <a:gd name="T17" fmla="*/ 97 h 103"/>
                <a:gd name="T18" fmla="*/ 60 w 69"/>
                <a:gd name="T19" fmla="*/ 94 h 103"/>
                <a:gd name="T20" fmla="*/ 65 w 69"/>
                <a:gd name="T21" fmla="*/ 88 h 103"/>
                <a:gd name="T22" fmla="*/ 62 w 69"/>
                <a:gd name="T23" fmla="*/ 74 h 103"/>
                <a:gd name="T24" fmla="*/ 49 w 69"/>
                <a:gd name="T25" fmla="*/ 65 h 103"/>
                <a:gd name="T26" fmla="*/ 42 w 69"/>
                <a:gd name="T27" fmla="*/ 55 h 103"/>
                <a:gd name="T28" fmla="*/ 26 w 69"/>
                <a:gd name="T29" fmla="*/ 52 h 103"/>
                <a:gd name="T30" fmla="*/ 20 w 69"/>
                <a:gd name="T31" fmla="*/ 42 h 103"/>
                <a:gd name="T32" fmla="*/ 28 w 69"/>
                <a:gd name="T33" fmla="*/ 26 h 103"/>
                <a:gd name="T34" fmla="*/ 27 w 69"/>
                <a:gd name="T35" fmla="*/ 8 h 103"/>
                <a:gd name="T36" fmla="*/ 25 w 69"/>
                <a:gd name="T37" fmla="*/ 4 h 103"/>
                <a:gd name="T38" fmla="*/ 9 w 69"/>
                <a:gd name="T39" fmla="*/ 2 h 103"/>
                <a:gd name="T40" fmla="*/ 7 w 69"/>
                <a:gd name="T41" fmla="*/ 29 h 103"/>
                <a:gd name="T42" fmla="*/ 1 w 69"/>
                <a:gd name="T43" fmla="*/ 2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" h="103">
                  <a:moveTo>
                    <a:pt x="1" y="27"/>
                  </a:moveTo>
                  <a:cubicBezTo>
                    <a:pt x="0" y="30"/>
                    <a:pt x="2" y="43"/>
                    <a:pt x="4" y="43"/>
                  </a:cubicBezTo>
                  <a:cubicBezTo>
                    <a:pt x="7" y="43"/>
                    <a:pt x="9" y="46"/>
                    <a:pt x="7" y="51"/>
                  </a:cubicBezTo>
                  <a:cubicBezTo>
                    <a:pt x="6" y="57"/>
                    <a:pt x="12" y="57"/>
                    <a:pt x="19" y="55"/>
                  </a:cubicBezTo>
                  <a:cubicBezTo>
                    <a:pt x="25" y="53"/>
                    <a:pt x="23" y="59"/>
                    <a:pt x="29" y="58"/>
                  </a:cubicBezTo>
                  <a:cubicBezTo>
                    <a:pt x="35" y="57"/>
                    <a:pt x="44" y="65"/>
                    <a:pt x="43" y="68"/>
                  </a:cubicBezTo>
                  <a:cubicBezTo>
                    <a:pt x="41" y="71"/>
                    <a:pt x="43" y="81"/>
                    <a:pt x="46" y="78"/>
                  </a:cubicBezTo>
                  <a:cubicBezTo>
                    <a:pt x="49" y="76"/>
                    <a:pt x="54" y="79"/>
                    <a:pt x="51" y="83"/>
                  </a:cubicBezTo>
                  <a:cubicBezTo>
                    <a:pt x="48" y="88"/>
                    <a:pt x="55" y="92"/>
                    <a:pt x="56" y="97"/>
                  </a:cubicBezTo>
                  <a:cubicBezTo>
                    <a:pt x="57" y="103"/>
                    <a:pt x="61" y="98"/>
                    <a:pt x="60" y="94"/>
                  </a:cubicBezTo>
                  <a:cubicBezTo>
                    <a:pt x="59" y="90"/>
                    <a:pt x="61" y="91"/>
                    <a:pt x="65" y="88"/>
                  </a:cubicBezTo>
                  <a:cubicBezTo>
                    <a:pt x="69" y="85"/>
                    <a:pt x="65" y="80"/>
                    <a:pt x="62" y="74"/>
                  </a:cubicBezTo>
                  <a:cubicBezTo>
                    <a:pt x="59" y="68"/>
                    <a:pt x="49" y="70"/>
                    <a:pt x="49" y="65"/>
                  </a:cubicBezTo>
                  <a:cubicBezTo>
                    <a:pt x="49" y="60"/>
                    <a:pt x="42" y="58"/>
                    <a:pt x="42" y="55"/>
                  </a:cubicBezTo>
                  <a:cubicBezTo>
                    <a:pt x="41" y="52"/>
                    <a:pt x="32" y="49"/>
                    <a:pt x="26" y="52"/>
                  </a:cubicBezTo>
                  <a:cubicBezTo>
                    <a:pt x="20" y="56"/>
                    <a:pt x="24" y="46"/>
                    <a:pt x="20" y="42"/>
                  </a:cubicBezTo>
                  <a:cubicBezTo>
                    <a:pt x="16" y="38"/>
                    <a:pt x="23" y="31"/>
                    <a:pt x="28" y="26"/>
                  </a:cubicBezTo>
                  <a:cubicBezTo>
                    <a:pt x="33" y="21"/>
                    <a:pt x="27" y="12"/>
                    <a:pt x="27" y="8"/>
                  </a:cubicBezTo>
                  <a:cubicBezTo>
                    <a:pt x="28" y="4"/>
                    <a:pt x="28" y="2"/>
                    <a:pt x="25" y="4"/>
                  </a:cubicBezTo>
                  <a:cubicBezTo>
                    <a:pt x="23" y="5"/>
                    <a:pt x="13" y="0"/>
                    <a:pt x="9" y="2"/>
                  </a:cubicBezTo>
                  <a:cubicBezTo>
                    <a:pt x="5" y="5"/>
                    <a:pt x="9" y="27"/>
                    <a:pt x="7" y="29"/>
                  </a:cubicBezTo>
                  <a:cubicBezTo>
                    <a:pt x="5" y="30"/>
                    <a:pt x="2" y="25"/>
                    <a:pt x="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17" name="Freeform 82"/>
            <p:cNvSpPr>
              <a:spLocks/>
            </p:cNvSpPr>
            <p:nvPr/>
          </p:nvSpPr>
          <p:spPr bwMode="auto">
            <a:xfrm>
              <a:off x="20362863" y="9231313"/>
              <a:ext cx="254000" cy="127000"/>
            </a:xfrm>
            <a:custGeom>
              <a:avLst/>
              <a:gdLst>
                <a:gd name="T0" fmla="*/ 38 w 48"/>
                <a:gd name="T1" fmla="*/ 7 h 24"/>
                <a:gd name="T2" fmla="*/ 25 w 48"/>
                <a:gd name="T3" fmla="*/ 15 h 24"/>
                <a:gd name="T4" fmla="*/ 1 w 48"/>
                <a:gd name="T5" fmla="*/ 16 h 24"/>
                <a:gd name="T6" fmla="*/ 19 w 48"/>
                <a:gd name="T7" fmla="*/ 24 h 24"/>
                <a:gd name="T8" fmla="*/ 42 w 48"/>
                <a:gd name="T9" fmla="*/ 13 h 24"/>
                <a:gd name="T10" fmla="*/ 46 w 48"/>
                <a:gd name="T11" fmla="*/ 3 h 24"/>
                <a:gd name="T12" fmla="*/ 38 w 48"/>
                <a:gd name="T13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4">
                  <a:moveTo>
                    <a:pt x="38" y="7"/>
                  </a:moveTo>
                  <a:cubicBezTo>
                    <a:pt x="38" y="10"/>
                    <a:pt x="33" y="12"/>
                    <a:pt x="25" y="15"/>
                  </a:cubicBezTo>
                  <a:cubicBezTo>
                    <a:pt x="16" y="18"/>
                    <a:pt x="1" y="11"/>
                    <a:pt x="1" y="16"/>
                  </a:cubicBezTo>
                  <a:cubicBezTo>
                    <a:pt x="0" y="19"/>
                    <a:pt x="10" y="24"/>
                    <a:pt x="19" y="24"/>
                  </a:cubicBezTo>
                  <a:cubicBezTo>
                    <a:pt x="28" y="24"/>
                    <a:pt x="42" y="15"/>
                    <a:pt x="42" y="13"/>
                  </a:cubicBezTo>
                  <a:cubicBezTo>
                    <a:pt x="42" y="10"/>
                    <a:pt x="48" y="5"/>
                    <a:pt x="46" y="3"/>
                  </a:cubicBezTo>
                  <a:cubicBezTo>
                    <a:pt x="43" y="0"/>
                    <a:pt x="38" y="4"/>
                    <a:pt x="3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18" name="Freeform 83"/>
            <p:cNvSpPr>
              <a:spLocks/>
            </p:cNvSpPr>
            <p:nvPr/>
          </p:nvSpPr>
          <p:spPr bwMode="auto">
            <a:xfrm>
              <a:off x="20574001" y="9174163"/>
              <a:ext cx="106363" cy="95250"/>
            </a:xfrm>
            <a:custGeom>
              <a:avLst/>
              <a:gdLst>
                <a:gd name="T0" fmla="*/ 6 w 20"/>
                <a:gd name="T1" fmla="*/ 6 h 18"/>
                <a:gd name="T2" fmla="*/ 13 w 20"/>
                <a:gd name="T3" fmla="*/ 17 h 18"/>
                <a:gd name="T4" fmla="*/ 10 w 20"/>
                <a:gd name="T5" fmla="*/ 5 h 18"/>
                <a:gd name="T6" fmla="*/ 6 w 20"/>
                <a:gd name="T7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8">
                  <a:moveTo>
                    <a:pt x="6" y="6"/>
                  </a:moveTo>
                  <a:cubicBezTo>
                    <a:pt x="13" y="12"/>
                    <a:pt x="9" y="18"/>
                    <a:pt x="13" y="17"/>
                  </a:cubicBezTo>
                  <a:cubicBezTo>
                    <a:pt x="20" y="15"/>
                    <a:pt x="15" y="9"/>
                    <a:pt x="10" y="5"/>
                  </a:cubicBezTo>
                  <a:cubicBezTo>
                    <a:pt x="4" y="2"/>
                    <a:pt x="0" y="0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19" name="Freeform 84"/>
            <p:cNvSpPr>
              <a:spLocks/>
            </p:cNvSpPr>
            <p:nvPr/>
          </p:nvSpPr>
          <p:spPr bwMode="auto">
            <a:xfrm>
              <a:off x="16302038" y="8394700"/>
              <a:ext cx="127000" cy="246063"/>
            </a:xfrm>
            <a:custGeom>
              <a:avLst/>
              <a:gdLst>
                <a:gd name="T0" fmla="*/ 5 w 24"/>
                <a:gd name="T1" fmla="*/ 1 h 47"/>
                <a:gd name="T2" fmla="*/ 1 w 24"/>
                <a:gd name="T3" fmla="*/ 11 h 47"/>
                <a:gd name="T4" fmla="*/ 1 w 24"/>
                <a:gd name="T5" fmla="*/ 26 h 47"/>
                <a:gd name="T6" fmla="*/ 6 w 24"/>
                <a:gd name="T7" fmla="*/ 43 h 47"/>
                <a:gd name="T8" fmla="*/ 24 w 24"/>
                <a:gd name="T9" fmla="*/ 27 h 47"/>
                <a:gd name="T10" fmla="*/ 5 w 24"/>
                <a:gd name="T11" fmla="*/ 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47">
                  <a:moveTo>
                    <a:pt x="5" y="1"/>
                  </a:moveTo>
                  <a:cubicBezTo>
                    <a:pt x="2" y="1"/>
                    <a:pt x="3" y="7"/>
                    <a:pt x="1" y="11"/>
                  </a:cubicBezTo>
                  <a:cubicBezTo>
                    <a:pt x="0" y="16"/>
                    <a:pt x="0" y="20"/>
                    <a:pt x="1" y="26"/>
                  </a:cubicBezTo>
                  <a:cubicBezTo>
                    <a:pt x="1" y="33"/>
                    <a:pt x="1" y="39"/>
                    <a:pt x="6" y="43"/>
                  </a:cubicBezTo>
                  <a:cubicBezTo>
                    <a:pt x="13" y="47"/>
                    <a:pt x="23" y="36"/>
                    <a:pt x="24" y="27"/>
                  </a:cubicBezTo>
                  <a:cubicBezTo>
                    <a:pt x="24" y="18"/>
                    <a:pt x="8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20" name="Freeform 85"/>
            <p:cNvSpPr>
              <a:spLocks/>
            </p:cNvSpPr>
            <p:nvPr/>
          </p:nvSpPr>
          <p:spPr bwMode="auto">
            <a:xfrm>
              <a:off x="14068426" y="9656763"/>
              <a:ext cx="447675" cy="868363"/>
            </a:xfrm>
            <a:custGeom>
              <a:avLst/>
              <a:gdLst>
                <a:gd name="T0" fmla="*/ 71 w 84"/>
                <a:gd name="T1" fmla="*/ 6 h 166"/>
                <a:gd name="T2" fmla="*/ 67 w 84"/>
                <a:gd name="T3" fmla="*/ 9 h 166"/>
                <a:gd name="T4" fmla="*/ 65 w 84"/>
                <a:gd name="T5" fmla="*/ 17 h 166"/>
                <a:gd name="T6" fmla="*/ 59 w 84"/>
                <a:gd name="T7" fmla="*/ 22 h 166"/>
                <a:gd name="T8" fmla="*/ 53 w 84"/>
                <a:gd name="T9" fmla="*/ 27 h 166"/>
                <a:gd name="T10" fmla="*/ 53 w 84"/>
                <a:gd name="T11" fmla="*/ 33 h 166"/>
                <a:gd name="T12" fmla="*/ 44 w 84"/>
                <a:gd name="T13" fmla="*/ 40 h 166"/>
                <a:gd name="T14" fmla="*/ 29 w 84"/>
                <a:gd name="T15" fmla="*/ 48 h 166"/>
                <a:gd name="T16" fmla="*/ 14 w 84"/>
                <a:gd name="T17" fmla="*/ 51 h 166"/>
                <a:gd name="T18" fmla="*/ 10 w 84"/>
                <a:gd name="T19" fmla="*/ 66 h 166"/>
                <a:gd name="T20" fmla="*/ 11 w 84"/>
                <a:gd name="T21" fmla="*/ 86 h 166"/>
                <a:gd name="T22" fmla="*/ 8 w 84"/>
                <a:gd name="T23" fmla="*/ 109 h 166"/>
                <a:gd name="T24" fmla="*/ 4 w 84"/>
                <a:gd name="T25" fmla="*/ 136 h 166"/>
                <a:gd name="T26" fmla="*/ 11 w 84"/>
                <a:gd name="T27" fmla="*/ 157 h 166"/>
                <a:gd name="T28" fmla="*/ 31 w 84"/>
                <a:gd name="T29" fmla="*/ 162 h 166"/>
                <a:gd name="T30" fmla="*/ 43 w 84"/>
                <a:gd name="T31" fmla="*/ 158 h 166"/>
                <a:gd name="T32" fmla="*/ 59 w 84"/>
                <a:gd name="T33" fmla="*/ 111 h 166"/>
                <a:gd name="T34" fmla="*/ 72 w 84"/>
                <a:gd name="T35" fmla="*/ 67 h 166"/>
                <a:gd name="T36" fmla="*/ 74 w 84"/>
                <a:gd name="T37" fmla="*/ 54 h 166"/>
                <a:gd name="T38" fmla="*/ 77 w 84"/>
                <a:gd name="T39" fmla="*/ 47 h 166"/>
                <a:gd name="T40" fmla="*/ 83 w 84"/>
                <a:gd name="T41" fmla="*/ 46 h 166"/>
                <a:gd name="T42" fmla="*/ 79 w 84"/>
                <a:gd name="T43" fmla="*/ 24 h 166"/>
                <a:gd name="T44" fmla="*/ 71 w 84"/>
                <a:gd name="T45" fmla="*/ 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4" h="166">
                  <a:moveTo>
                    <a:pt x="71" y="6"/>
                  </a:moveTo>
                  <a:cubicBezTo>
                    <a:pt x="69" y="0"/>
                    <a:pt x="68" y="8"/>
                    <a:pt x="67" y="9"/>
                  </a:cubicBezTo>
                  <a:cubicBezTo>
                    <a:pt x="66" y="10"/>
                    <a:pt x="65" y="14"/>
                    <a:pt x="65" y="17"/>
                  </a:cubicBezTo>
                  <a:cubicBezTo>
                    <a:pt x="66" y="20"/>
                    <a:pt x="61" y="22"/>
                    <a:pt x="59" y="22"/>
                  </a:cubicBezTo>
                  <a:cubicBezTo>
                    <a:pt x="56" y="22"/>
                    <a:pt x="52" y="23"/>
                    <a:pt x="53" y="27"/>
                  </a:cubicBezTo>
                  <a:cubicBezTo>
                    <a:pt x="54" y="31"/>
                    <a:pt x="51" y="30"/>
                    <a:pt x="53" y="33"/>
                  </a:cubicBezTo>
                  <a:cubicBezTo>
                    <a:pt x="54" y="36"/>
                    <a:pt x="49" y="40"/>
                    <a:pt x="44" y="40"/>
                  </a:cubicBezTo>
                  <a:cubicBezTo>
                    <a:pt x="40" y="40"/>
                    <a:pt x="34" y="49"/>
                    <a:pt x="29" y="48"/>
                  </a:cubicBezTo>
                  <a:cubicBezTo>
                    <a:pt x="24" y="47"/>
                    <a:pt x="19" y="51"/>
                    <a:pt x="14" y="51"/>
                  </a:cubicBezTo>
                  <a:cubicBezTo>
                    <a:pt x="10" y="50"/>
                    <a:pt x="13" y="60"/>
                    <a:pt x="10" y="66"/>
                  </a:cubicBezTo>
                  <a:cubicBezTo>
                    <a:pt x="6" y="72"/>
                    <a:pt x="8" y="79"/>
                    <a:pt x="11" y="86"/>
                  </a:cubicBezTo>
                  <a:cubicBezTo>
                    <a:pt x="14" y="93"/>
                    <a:pt x="16" y="99"/>
                    <a:pt x="8" y="109"/>
                  </a:cubicBezTo>
                  <a:cubicBezTo>
                    <a:pt x="0" y="119"/>
                    <a:pt x="1" y="129"/>
                    <a:pt x="4" y="136"/>
                  </a:cubicBezTo>
                  <a:cubicBezTo>
                    <a:pt x="7" y="143"/>
                    <a:pt x="7" y="153"/>
                    <a:pt x="11" y="157"/>
                  </a:cubicBezTo>
                  <a:cubicBezTo>
                    <a:pt x="16" y="162"/>
                    <a:pt x="28" y="166"/>
                    <a:pt x="31" y="162"/>
                  </a:cubicBezTo>
                  <a:cubicBezTo>
                    <a:pt x="35" y="159"/>
                    <a:pt x="39" y="163"/>
                    <a:pt x="43" y="158"/>
                  </a:cubicBezTo>
                  <a:cubicBezTo>
                    <a:pt x="47" y="153"/>
                    <a:pt x="54" y="128"/>
                    <a:pt x="59" y="111"/>
                  </a:cubicBezTo>
                  <a:cubicBezTo>
                    <a:pt x="65" y="94"/>
                    <a:pt x="72" y="71"/>
                    <a:pt x="72" y="67"/>
                  </a:cubicBezTo>
                  <a:cubicBezTo>
                    <a:pt x="71" y="62"/>
                    <a:pt x="76" y="59"/>
                    <a:pt x="74" y="54"/>
                  </a:cubicBezTo>
                  <a:cubicBezTo>
                    <a:pt x="72" y="49"/>
                    <a:pt x="74" y="43"/>
                    <a:pt x="77" y="47"/>
                  </a:cubicBezTo>
                  <a:cubicBezTo>
                    <a:pt x="79" y="51"/>
                    <a:pt x="82" y="51"/>
                    <a:pt x="83" y="46"/>
                  </a:cubicBezTo>
                  <a:cubicBezTo>
                    <a:pt x="84" y="40"/>
                    <a:pt x="79" y="32"/>
                    <a:pt x="79" y="24"/>
                  </a:cubicBezTo>
                  <a:cubicBezTo>
                    <a:pt x="79" y="17"/>
                    <a:pt x="72" y="9"/>
                    <a:pt x="7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21" name="Freeform 86"/>
            <p:cNvSpPr>
              <a:spLocks/>
            </p:cNvSpPr>
            <p:nvPr/>
          </p:nvSpPr>
          <p:spPr bwMode="auto">
            <a:xfrm>
              <a:off x="14685963" y="8205788"/>
              <a:ext cx="84138" cy="41275"/>
            </a:xfrm>
            <a:custGeom>
              <a:avLst/>
              <a:gdLst>
                <a:gd name="T0" fmla="*/ 4 w 16"/>
                <a:gd name="T1" fmla="*/ 4 h 8"/>
                <a:gd name="T2" fmla="*/ 15 w 16"/>
                <a:gd name="T3" fmla="*/ 2 h 8"/>
                <a:gd name="T4" fmla="*/ 4 w 16"/>
                <a:gd name="T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8">
                  <a:moveTo>
                    <a:pt x="4" y="4"/>
                  </a:moveTo>
                  <a:cubicBezTo>
                    <a:pt x="8" y="8"/>
                    <a:pt x="15" y="3"/>
                    <a:pt x="15" y="2"/>
                  </a:cubicBezTo>
                  <a:cubicBezTo>
                    <a:pt x="16" y="0"/>
                    <a:pt x="0" y="0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22" name="Freeform 87"/>
            <p:cNvSpPr>
              <a:spLocks/>
            </p:cNvSpPr>
            <p:nvPr/>
          </p:nvSpPr>
          <p:spPr bwMode="auto">
            <a:xfrm>
              <a:off x="15573376" y="12123738"/>
              <a:ext cx="158750" cy="93663"/>
            </a:xfrm>
            <a:custGeom>
              <a:avLst/>
              <a:gdLst>
                <a:gd name="T0" fmla="*/ 13 w 30"/>
                <a:gd name="T1" fmla="*/ 3 h 18"/>
                <a:gd name="T2" fmla="*/ 10 w 30"/>
                <a:gd name="T3" fmla="*/ 16 h 18"/>
                <a:gd name="T4" fmla="*/ 19 w 30"/>
                <a:gd name="T5" fmla="*/ 16 h 18"/>
                <a:gd name="T6" fmla="*/ 29 w 30"/>
                <a:gd name="T7" fmla="*/ 11 h 18"/>
                <a:gd name="T8" fmla="*/ 13 w 30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13" y="3"/>
                  </a:moveTo>
                  <a:cubicBezTo>
                    <a:pt x="12" y="0"/>
                    <a:pt x="0" y="11"/>
                    <a:pt x="10" y="16"/>
                  </a:cubicBezTo>
                  <a:cubicBezTo>
                    <a:pt x="14" y="18"/>
                    <a:pt x="16" y="13"/>
                    <a:pt x="19" y="16"/>
                  </a:cubicBezTo>
                  <a:cubicBezTo>
                    <a:pt x="22" y="18"/>
                    <a:pt x="28" y="17"/>
                    <a:pt x="29" y="11"/>
                  </a:cubicBezTo>
                  <a:cubicBezTo>
                    <a:pt x="30" y="6"/>
                    <a:pt x="15" y="7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23" name="Freeform 88"/>
            <p:cNvSpPr>
              <a:spLocks/>
            </p:cNvSpPr>
            <p:nvPr/>
          </p:nvSpPr>
          <p:spPr bwMode="auto">
            <a:xfrm>
              <a:off x="20745451" y="9294813"/>
              <a:ext cx="115888" cy="115888"/>
            </a:xfrm>
            <a:custGeom>
              <a:avLst/>
              <a:gdLst>
                <a:gd name="T0" fmla="*/ 1 w 22"/>
                <a:gd name="T1" fmla="*/ 3 h 22"/>
                <a:gd name="T2" fmla="*/ 15 w 22"/>
                <a:gd name="T3" fmla="*/ 19 h 22"/>
                <a:gd name="T4" fmla="*/ 1 w 22"/>
                <a:gd name="T5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2">
                  <a:moveTo>
                    <a:pt x="1" y="3"/>
                  </a:moveTo>
                  <a:cubicBezTo>
                    <a:pt x="0" y="6"/>
                    <a:pt x="11" y="22"/>
                    <a:pt x="15" y="19"/>
                  </a:cubicBezTo>
                  <a:cubicBezTo>
                    <a:pt x="22" y="15"/>
                    <a:pt x="2" y="0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24" name="Freeform 89"/>
            <p:cNvSpPr>
              <a:spLocks/>
            </p:cNvSpPr>
            <p:nvPr/>
          </p:nvSpPr>
          <p:spPr bwMode="auto">
            <a:xfrm>
              <a:off x="21047076" y="9515475"/>
              <a:ext cx="80963" cy="73025"/>
            </a:xfrm>
            <a:custGeom>
              <a:avLst/>
              <a:gdLst>
                <a:gd name="T0" fmla="*/ 1 w 15"/>
                <a:gd name="T1" fmla="*/ 6 h 14"/>
                <a:gd name="T2" fmla="*/ 12 w 15"/>
                <a:gd name="T3" fmla="*/ 12 h 14"/>
                <a:gd name="T4" fmla="*/ 1 w 15"/>
                <a:gd name="T5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4">
                  <a:moveTo>
                    <a:pt x="1" y="6"/>
                  </a:moveTo>
                  <a:cubicBezTo>
                    <a:pt x="2" y="11"/>
                    <a:pt x="9" y="14"/>
                    <a:pt x="12" y="12"/>
                  </a:cubicBezTo>
                  <a:cubicBezTo>
                    <a:pt x="15" y="10"/>
                    <a:pt x="0" y="0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25" name="Freeform 90"/>
            <p:cNvSpPr>
              <a:spLocks/>
            </p:cNvSpPr>
            <p:nvPr/>
          </p:nvSpPr>
          <p:spPr bwMode="auto">
            <a:xfrm>
              <a:off x="21153438" y="9588500"/>
              <a:ext cx="80963" cy="52388"/>
            </a:xfrm>
            <a:custGeom>
              <a:avLst/>
              <a:gdLst>
                <a:gd name="T0" fmla="*/ 1 w 15"/>
                <a:gd name="T1" fmla="*/ 3 h 10"/>
                <a:gd name="T2" fmla="*/ 12 w 15"/>
                <a:gd name="T3" fmla="*/ 8 h 10"/>
                <a:gd name="T4" fmla="*/ 1 w 15"/>
                <a:gd name="T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0">
                  <a:moveTo>
                    <a:pt x="1" y="3"/>
                  </a:moveTo>
                  <a:cubicBezTo>
                    <a:pt x="2" y="4"/>
                    <a:pt x="8" y="10"/>
                    <a:pt x="12" y="8"/>
                  </a:cubicBezTo>
                  <a:cubicBezTo>
                    <a:pt x="15" y="5"/>
                    <a:pt x="0" y="0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26" name="Freeform 91"/>
            <p:cNvSpPr>
              <a:spLocks/>
            </p:cNvSpPr>
            <p:nvPr/>
          </p:nvSpPr>
          <p:spPr bwMode="auto">
            <a:xfrm>
              <a:off x="20861338" y="9374188"/>
              <a:ext cx="63500" cy="57150"/>
            </a:xfrm>
            <a:custGeom>
              <a:avLst/>
              <a:gdLst>
                <a:gd name="T0" fmla="*/ 0 w 12"/>
                <a:gd name="T1" fmla="*/ 2 h 11"/>
                <a:gd name="T2" fmla="*/ 10 w 12"/>
                <a:gd name="T3" fmla="*/ 10 h 11"/>
                <a:gd name="T4" fmla="*/ 0 w 12"/>
                <a:gd name="T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1">
                  <a:moveTo>
                    <a:pt x="0" y="2"/>
                  </a:moveTo>
                  <a:cubicBezTo>
                    <a:pt x="0" y="3"/>
                    <a:pt x="8" y="11"/>
                    <a:pt x="10" y="10"/>
                  </a:cubicBezTo>
                  <a:cubicBezTo>
                    <a:pt x="12" y="8"/>
                    <a:pt x="1" y="0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27" name="Freeform 92"/>
            <p:cNvSpPr>
              <a:spLocks/>
            </p:cNvSpPr>
            <p:nvPr/>
          </p:nvSpPr>
          <p:spPr bwMode="auto">
            <a:xfrm>
              <a:off x="21101051" y="9463088"/>
              <a:ext cx="68263" cy="104775"/>
            </a:xfrm>
            <a:custGeom>
              <a:avLst/>
              <a:gdLst>
                <a:gd name="T0" fmla="*/ 3 w 13"/>
                <a:gd name="T1" fmla="*/ 4 h 20"/>
                <a:gd name="T2" fmla="*/ 12 w 13"/>
                <a:gd name="T3" fmla="*/ 20 h 20"/>
                <a:gd name="T4" fmla="*/ 3 w 13"/>
                <a:gd name="T5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20">
                  <a:moveTo>
                    <a:pt x="3" y="4"/>
                  </a:moveTo>
                  <a:cubicBezTo>
                    <a:pt x="0" y="10"/>
                    <a:pt x="10" y="19"/>
                    <a:pt x="12" y="20"/>
                  </a:cubicBezTo>
                  <a:cubicBezTo>
                    <a:pt x="13" y="20"/>
                    <a:pt x="4" y="0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28" name="Freeform 93"/>
            <p:cNvSpPr>
              <a:spLocks/>
            </p:cNvSpPr>
            <p:nvPr/>
          </p:nvSpPr>
          <p:spPr bwMode="auto">
            <a:xfrm>
              <a:off x="20978813" y="9426575"/>
              <a:ext cx="101600" cy="73025"/>
            </a:xfrm>
            <a:custGeom>
              <a:avLst/>
              <a:gdLst>
                <a:gd name="T0" fmla="*/ 16 w 19"/>
                <a:gd name="T1" fmla="*/ 12 h 14"/>
                <a:gd name="T2" fmla="*/ 0 w 19"/>
                <a:gd name="T3" fmla="*/ 3 h 14"/>
                <a:gd name="T4" fmla="*/ 16 w 19"/>
                <a:gd name="T5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4">
                  <a:moveTo>
                    <a:pt x="16" y="12"/>
                  </a:moveTo>
                  <a:cubicBezTo>
                    <a:pt x="19" y="10"/>
                    <a:pt x="0" y="0"/>
                    <a:pt x="0" y="3"/>
                  </a:cubicBezTo>
                  <a:cubicBezTo>
                    <a:pt x="0" y="6"/>
                    <a:pt x="13" y="14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29" name="Freeform 94"/>
            <p:cNvSpPr>
              <a:spLocks/>
            </p:cNvSpPr>
            <p:nvPr/>
          </p:nvSpPr>
          <p:spPr bwMode="auto">
            <a:xfrm>
              <a:off x="19240501" y="9650413"/>
              <a:ext cx="101600" cy="47625"/>
            </a:xfrm>
            <a:custGeom>
              <a:avLst/>
              <a:gdLst>
                <a:gd name="T0" fmla="*/ 4 w 19"/>
                <a:gd name="T1" fmla="*/ 7 h 9"/>
                <a:gd name="T2" fmla="*/ 19 w 19"/>
                <a:gd name="T3" fmla="*/ 3 h 9"/>
                <a:gd name="T4" fmla="*/ 4 w 19"/>
                <a:gd name="T5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9">
                  <a:moveTo>
                    <a:pt x="4" y="7"/>
                  </a:moveTo>
                  <a:cubicBezTo>
                    <a:pt x="7" y="9"/>
                    <a:pt x="19" y="6"/>
                    <a:pt x="19" y="3"/>
                  </a:cubicBezTo>
                  <a:cubicBezTo>
                    <a:pt x="18" y="0"/>
                    <a:pt x="0" y="4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30" name="Freeform 95"/>
            <p:cNvSpPr>
              <a:spLocks/>
            </p:cNvSpPr>
            <p:nvPr/>
          </p:nvSpPr>
          <p:spPr bwMode="auto">
            <a:xfrm>
              <a:off x="18226088" y="9609138"/>
              <a:ext cx="2460625" cy="1838325"/>
            </a:xfrm>
            <a:custGeom>
              <a:avLst/>
              <a:gdLst>
                <a:gd name="T0" fmla="*/ 457 w 463"/>
                <a:gd name="T1" fmla="*/ 180 h 351"/>
                <a:gd name="T2" fmla="*/ 438 w 463"/>
                <a:gd name="T3" fmla="*/ 160 h 351"/>
                <a:gd name="T4" fmla="*/ 424 w 463"/>
                <a:gd name="T5" fmla="*/ 140 h 351"/>
                <a:gd name="T6" fmla="*/ 410 w 463"/>
                <a:gd name="T7" fmla="*/ 124 h 351"/>
                <a:gd name="T8" fmla="*/ 378 w 463"/>
                <a:gd name="T9" fmla="*/ 93 h 351"/>
                <a:gd name="T10" fmla="*/ 367 w 463"/>
                <a:gd name="T11" fmla="*/ 54 h 351"/>
                <a:gd name="T12" fmla="*/ 347 w 463"/>
                <a:gd name="T13" fmla="*/ 34 h 351"/>
                <a:gd name="T14" fmla="*/ 329 w 463"/>
                <a:gd name="T15" fmla="*/ 10 h 351"/>
                <a:gd name="T16" fmla="*/ 324 w 463"/>
                <a:gd name="T17" fmla="*/ 52 h 351"/>
                <a:gd name="T18" fmla="*/ 297 w 463"/>
                <a:gd name="T19" fmla="*/ 76 h 351"/>
                <a:gd name="T20" fmla="*/ 265 w 463"/>
                <a:gd name="T21" fmla="*/ 59 h 351"/>
                <a:gd name="T22" fmla="*/ 259 w 463"/>
                <a:gd name="T23" fmla="*/ 35 h 351"/>
                <a:gd name="T24" fmla="*/ 268 w 463"/>
                <a:gd name="T25" fmla="*/ 17 h 351"/>
                <a:gd name="T26" fmla="*/ 251 w 463"/>
                <a:gd name="T27" fmla="*/ 19 h 351"/>
                <a:gd name="T28" fmla="*/ 222 w 463"/>
                <a:gd name="T29" fmla="*/ 13 h 351"/>
                <a:gd name="T30" fmla="*/ 194 w 463"/>
                <a:gd name="T31" fmla="*/ 32 h 351"/>
                <a:gd name="T32" fmla="*/ 184 w 463"/>
                <a:gd name="T33" fmla="*/ 51 h 351"/>
                <a:gd name="T34" fmla="*/ 167 w 463"/>
                <a:gd name="T35" fmla="*/ 44 h 351"/>
                <a:gd name="T36" fmla="*/ 147 w 463"/>
                <a:gd name="T37" fmla="*/ 46 h 351"/>
                <a:gd name="T38" fmla="*/ 131 w 463"/>
                <a:gd name="T39" fmla="*/ 55 h 351"/>
                <a:gd name="T40" fmla="*/ 123 w 463"/>
                <a:gd name="T41" fmla="*/ 74 h 351"/>
                <a:gd name="T42" fmla="*/ 106 w 463"/>
                <a:gd name="T43" fmla="*/ 75 h 351"/>
                <a:gd name="T44" fmla="*/ 69 w 463"/>
                <a:gd name="T45" fmla="*/ 110 h 351"/>
                <a:gd name="T46" fmla="*/ 34 w 463"/>
                <a:gd name="T47" fmla="*/ 122 h 351"/>
                <a:gd name="T48" fmla="*/ 13 w 463"/>
                <a:gd name="T49" fmla="*/ 131 h 351"/>
                <a:gd name="T50" fmla="*/ 6 w 463"/>
                <a:gd name="T51" fmla="*/ 170 h 351"/>
                <a:gd name="T52" fmla="*/ 9 w 463"/>
                <a:gd name="T53" fmla="*/ 187 h 351"/>
                <a:gd name="T54" fmla="*/ 22 w 463"/>
                <a:gd name="T55" fmla="*/ 228 h 351"/>
                <a:gd name="T56" fmla="*/ 23 w 463"/>
                <a:gd name="T57" fmla="*/ 278 h 351"/>
                <a:gd name="T58" fmla="*/ 56 w 463"/>
                <a:gd name="T59" fmla="*/ 295 h 351"/>
                <a:gd name="T60" fmla="*/ 104 w 463"/>
                <a:gd name="T61" fmla="*/ 281 h 351"/>
                <a:gd name="T62" fmla="*/ 157 w 463"/>
                <a:gd name="T63" fmla="*/ 260 h 351"/>
                <a:gd name="T64" fmla="*/ 219 w 463"/>
                <a:gd name="T65" fmla="*/ 257 h 351"/>
                <a:gd name="T66" fmla="*/ 240 w 463"/>
                <a:gd name="T67" fmla="*/ 269 h 351"/>
                <a:gd name="T68" fmla="*/ 262 w 463"/>
                <a:gd name="T69" fmla="*/ 287 h 351"/>
                <a:gd name="T70" fmla="*/ 278 w 463"/>
                <a:gd name="T71" fmla="*/ 285 h 351"/>
                <a:gd name="T72" fmla="*/ 288 w 463"/>
                <a:gd name="T73" fmla="*/ 289 h 351"/>
                <a:gd name="T74" fmla="*/ 304 w 463"/>
                <a:gd name="T75" fmla="*/ 317 h 351"/>
                <a:gd name="T76" fmla="*/ 344 w 463"/>
                <a:gd name="T77" fmla="*/ 344 h 351"/>
                <a:gd name="T78" fmla="*/ 365 w 463"/>
                <a:gd name="T79" fmla="*/ 341 h 351"/>
                <a:gd name="T80" fmla="*/ 379 w 463"/>
                <a:gd name="T81" fmla="*/ 349 h 351"/>
                <a:gd name="T82" fmla="*/ 419 w 463"/>
                <a:gd name="T83" fmla="*/ 330 h 351"/>
                <a:gd name="T84" fmla="*/ 443 w 463"/>
                <a:gd name="T85" fmla="*/ 266 h 351"/>
                <a:gd name="T86" fmla="*/ 458 w 463"/>
                <a:gd name="T87" fmla="*/ 228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63" h="351">
                  <a:moveTo>
                    <a:pt x="460" y="207"/>
                  </a:moveTo>
                  <a:cubicBezTo>
                    <a:pt x="462" y="205"/>
                    <a:pt x="459" y="197"/>
                    <a:pt x="457" y="199"/>
                  </a:cubicBezTo>
                  <a:cubicBezTo>
                    <a:pt x="456" y="200"/>
                    <a:pt x="456" y="186"/>
                    <a:pt x="457" y="180"/>
                  </a:cubicBezTo>
                  <a:cubicBezTo>
                    <a:pt x="458" y="174"/>
                    <a:pt x="457" y="174"/>
                    <a:pt x="454" y="178"/>
                  </a:cubicBezTo>
                  <a:cubicBezTo>
                    <a:pt x="451" y="181"/>
                    <a:pt x="447" y="171"/>
                    <a:pt x="447" y="169"/>
                  </a:cubicBezTo>
                  <a:cubicBezTo>
                    <a:pt x="446" y="166"/>
                    <a:pt x="442" y="159"/>
                    <a:pt x="438" y="160"/>
                  </a:cubicBezTo>
                  <a:cubicBezTo>
                    <a:pt x="434" y="161"/>
                    <a:pt x="436" y="154"/>
                    <a:pt x="432" y="155"/>
                  </a:cubicBezTo>
                  <a:cubicBezTo>
                    <a:pt x="428" y="156"/>
                    <a:pt x="428" y="149"/>
                    <a:pt x="428" y="143"/>
                  </a:cubicBezTo>
                  <a:cubicBezTo>
                    <a:pt x="429" y="137"/>
                    <a:pt x="426" y="142"/>
                    <a:pt x="424" y="140"/>
                  </a:cubicBezTo>
                  <a:cubicBezTo>
                    <a:pt x="422" y="137"/>
                    <a:pt x="420" y="139"/>
                    <a:pt x="417" y="140"/>
                  </a:cubicBezTo>
                  <a:cubicBezTo>
                    <a:pt x="415" y="141"/>
                    <a:pt x="414" y="135"/>
                    <a:pt x="415" y="132"/>
                  </a:cubicBezTo>
                  <a:cubicBezTo>
                    <a:pt x="415" y="130"/>
                    <a:pt x="414" y="127"/>
                    <a:pt x="410" y="124"/>
                  </a:cubicBezTo>
                  <a:cubicBezTo>
                    <a:pt x="407" y="121"/>
                    <a:pt x="406" y="119"/>
                    <a:pt x="407" y="116"/>
                  </a:cubicBezTo>
                  <a:cubicBezTo>
                    <a:pt x="407" y="113"/>
                    <a:pt x="385" y="102"/>
                    <a:pt x="381" y="101"/>
                  </a:cubicBezTo>
                  <a:cubicBezTo>
                    <a:pt x="376" y="100"/>
                    <a:pt x="380" y="95"/>
                    <a:pt x="378" y="93"/>
                  </a:cubicBezTo>
                  <a:cubicBezTo>
                    <a:pt x="376" y="91"/>
                    <a:pt x="375" y="85"/>
                    <a:pt x="375" y="79"/>
                  </a:cubicBezTo>
                  <a:cubicBezTo>
                    <a:pt x="375" y="74"/>
                    <a:pt x="368" y="72"/>
                    <a:pt x="368" y="67"/>
                  </a:cubicBezTo>
                  <a:cubicBezTo>
                    <a:pt x="369" y="63"/>
                    <a:pt x="366" y="59"/>
                    <a:pt x="367" y="54"/>
                  </a:cubicBezTo>
                  <a:cubicBezTo>
                    <a:pt x="367" y="49"/>
                    <a:pt x="360" y="47"/>
                    <a:pt x="359" y="45"/>
                  </a:cubicBezTo>
                  <a:cubicBezTo>
                    <a:pt x="359" y="42"/>
                    <a:pt x="355" y="44"/>
                    <a:pt x="351" y="45"/>
                  </a:cubicBezTo>
                  <a:cubicBezTo>
                    <a:pt x="346" y="45"/>
                    <a:pt x="347" y="39"/>
                    <a:pt x="347" y="34"/>
                  </a:cubicBezTo>
                  <a:cubicBezTo>
                    <a:pt x="348" y="28"/>
                    <a:pt x="345" y="18"/>
                    <a:pt x="342" y="16"/>
                  </a:cubicBezTo>
                  <a:cubicBezTo>
                    <a:pt x="338" y="13"/>
                    <a:pt x="338" y="3"/>
                    <a:pt x="336" y="2"/>
                  </a:cubicBezTo>
                  <a:cubicBezTo>
                    <a:pt x="335" y="0"/>
                    <a:pt x="329" y="7"/>
                    <a:pt x="329" y="10"/>
                  </a:cubicBezTo>
                  <a:cubicBezTo>
                    <a:pt x="329" y="13"/>
                    <a:pt x="329" y="17"/>
                    <a:pt x="326" y="19"/>
                  </a:cubicBezTo>
                  <a:cubicBezTo>
                    <a:pt x="324" y="21"/>
                    <a:pt x="328" y="29"/>
                    <a:pt x="325" y="32"/>
                  </a:cubicBezTo>
                  <a:cubicBezTo>
                    <a:pt x="322" y="34"/>
                    <a:pt x="325" y="45"/>
                    <a:pt x="324" y="52"/>
                  </a:cubicBezTo>
                  <a:cubicBezTo>
                    <a:pt x="323" y="58"/>
                    <a:pt x="323" y="65"/>
                    <a:pt x="320" y="69"/>
                  </a:cubicBezTo>
                  <a:cubicBezTo>
                    <a:pt x="317" y="73"/>
                    <a:pt x="317" y="80"/>
                    <a:pt x="311" y="82"/>
                  </a:cubicBezTo>
                  <a:cubicBezTo>
                    <a:pt x="305" y="84"/>
                    <a:pt x="297" y="80"/>
                    <a:pt x="297" y="76"/>
                  </a:cubicBezTo>
                  <a:cubicBezTo>
                    <a:pt x="297" y="73"/>
                    <a:pt x="291" y="71"/>
                    <a:pt x="287" y="72"/>
                  </a:cubicBezTo>
                  <a:cubicBezTo>
                    <a:pt x="284" y="72"/>
                    <a:pt x="282" y="67"/>
                    <a:pt x="276" y="63"/>
                  </a:cubicBezTo>
                  <a:cubicBezTo>
                    <a:pt x="271" y="59"/>
                    <a:pt x="266" y="64"/>
                    <a:pt x="265" y="59"/>
                  </a:cubicBezTo>
                  <a:cubicBezTo>
                    <a:pt x="263" y="54"/>
                    <a:pt x="261" y="53"/>
                    <a:pt x="257" y="50"/>
                  </a:cubicBezTo>
                  <a:cubicBezTo>
                    <a:pt x="253" y="48"/>
                    <a:pt x="254" y="48"/>
                    <a:pt x="258" y="45"/>
                  </a:cubicBezTo>
                  <a:cubicBezTo>
                    <a:pt x="262" y="42"/>
                    <a:pt x="261" y="39"/>
                    <a:pt x="259" y="35"/>
                  </a:cubicBezTo>
                  <a:cubicBezTo>
                    <a:pt x="257" y="32"/>
                    <a:pt x="261" y="33"/>
                    <a:pt x="266" y="30"/>
                  </a:cubicBezTo>
                  <a:cubicBezTo>
                    <a:pt x="271" y="27"/>
                    <a:pt x="266" y="24"/>
                    <a:pt x="270" y="23"/>
                  </a:cubicBezTo>
                  <a:cubicBezTo>
                    <a:pt x="274" y="21"/>
                    <a:pt x="272" y="18"/>
                    <a:pt x="268" y="17"/>
                  </a:cubicBezTo>
                  <a:cubicBezTo>
                    <a:pt x="264" y="16"/>
                    <a:pt x="265" y="21"/>
                    <a:pt x="263" y="22"/>
                  </a:cubicBezTo>
                  <a:cubicBezTo>
                    <a:pt x="262" y="22"/>
                    <a:pt x="260" y="15"/>
                    <a:pt x="259" y="16"/>
                  </a:cubicBezTo>
                  <a:cubicBezTo>
                    <a:pt x="258" y="16"/>
                    <a:pt x="253" y="22"/>
                    <a:pt x="251" y="19"/>
                  </a:cubicBezTo>
                  <a:cubicBezTo>
                    <a:pt x="248" y="16"/>
                    <a:pt x="234" y="13"/>
                    <a:pt x="229" y="12"/>
                  </a:cubicBezTo>
                  <a:cubicBezTo>
                    <a:pt x="223" y="12"/>
                    <a:pt x="221" y="5"/>
                    <a:pt x="218" y="6"/>
                  </a:cubicBezTo>
                  <a:cubicBezTo>
                    <a:pt x="215" y="7"/>
                    <a:pt x="219" y="9"/>
                    <a:pt x="222" y="13"/>
                  </a:cubicBezTo>
                  <a:cubicBezTo>
                    <a:pt x="226" y="17"/>
                    <a:pt x="210" y="20"/>
                    <a:pt x="205" y="19"/>
                  </a:cubicBezTo>
                  <a:cubicBezTo>
                    <a:pt x="200" y="17"/>
                    <a:pt x="206" y="22"/>
                    <a:pt x="202" y="22"/>
                  </a:cubicBezTo>
                  <a:cubicBezTo>
                    <a:pt x="198" y="22"/>
                    <a:pt x="197" y="29"/>
                    <a:pt x="194" y="32"/>
                  </a:cubicBezTo>
                  <a:cubicBezTo>
                    <a:pt x="191" y="36"/>
                    <a:pt x="193" y="38"/>
                    <a:pt x="189" y="40"/>
                  </a:cubicBezTo>
                  <a:cubicBezTo>
                    <a:pt x="186" y="43"/>
                    <a:pt x="186" y="45"/>
                    <a:pt x="190" y="50"/>
                  </a:cubicBezTo>
                  <a:cubicBezTo>
                    <a:pt x="194" y="55"/>
                    <a:pt x="188" y="55"/>
                    <a:pt x="184" y="51"/>
                  </a:cubicBezTo>
                  <a:cubicBezTo>
                    <a:pt x="180" y="47"/>
                    <a:pt x="177" y="47"/>
                    <a:pt x="177" y="52"/>
                  </a:cubicBezTo>
                  <a:cubicBezTo>
                    <a:pt x="177" y="56"/>
                    <a:pt x="172" y="54"/>
                    <a:pt x="173" y="49"/>
                  </a:cubicBezTo>
                  <a:cubicBezTo>
                    <a:pt x="174" y="44"/>
                    <a:pt x="168" y="47"/>
                    <a:pt x="167" y="44"/>
                  </a:cubicBezTo>
                  <a:cubicBezTo>
                    <a:pt x="166" y="41"/>
                    <a:pt x="161" y="37"/>
                    <a:pt x="157" y="37"/>
                  </a:cubicBezTo>
                  <a:cubicBezTo>
                    <a:pt x="154" y="37"/>
                    <a:pt x="154" y="41"/>
                    <a:pt x="151" y="41"/>
                  </a:cubicBezTo>
                  <a:cubicBezTo>
                    <a:pt x="148" y="41"/>
                    <a:pt x="147" y="42"/>
                    <a:pt x="147" y="46"/>
                  </a:cubicBezTo>
                  <a:cubicBezTo>
                    <a:pt x="148" y="49"/>
                    <a:pt x="142" y="46"/>
                    <a:pt x="139" y="46"/>
                  </a:cubicBezTo>
                  <a:cubicBezTo>
                    <a:pt x="135" y="47"/>
                    <a:pt x="139" y="51"/>
                    <a:pt x="137" y="51"/>
                  </a:cubicBezTo>
                  <a:cubicBezTo>
                    <a:pt x="135" y="51"/>
                    <a:pt x="135" y="55"/>
                    <a:pt x="131" y="55"/>
                  </a:cubicBezTo>
                  <a:cubicBezTo>
                    <a:pt x="128" y="55"/>
                    <a:pt x="129" y="62"/>
                    <a:pt x="129" y="66"/>
                  </a:cubicBezTo>
                  <a:cubicBezTo>
                    <a:pt x="130" y="70"/>
                    <a:pt x="124" y="64"/>
                    <a:pt x="121" y="65"/>
                  </a:cubicBezTo>
                  <a:cubicBezTo>
                    <a:pt x="118" y="66"/>
                    <a:pt x="122" y="69"/>
                    <a:pt x="123" y="74"/>
                  </a:cubicBezTo>
                  <a:cubicBezTo>
                    <a:pt x="124" y="78"/>
                    <a:pt x="121" y="78"/>
                    <a:pt x="119" y="79"/>
                  </a:cubicBezTo>
                  <a:cubicBezTo>
                    <a:pt x="117" y="81"/>
                    <a:pt x="115" y="75"/>
                    <a:pt x="115" y="71"/>
                  </a:cubicBezTo>
                  <a:cubicBezTo>
                    <a:pt x="115" y="67"/>
                    <a:pt x="110" y="71"/>
                    <a:pt x="106" y="75"/>
                  </a:cubicBezTo>
                  <a:cubicBezTo>
                    <a:pt x="101" y="80"/>
                    <a:pt x="107" y="87"/>
                    <a:pt x="105" y="89"/>
                  </a:cubicBezTo>
                  <a:cubicBezTo>
                    <a:pt x="103" y="90"/>
                    <a:pt x="94" y="98"/>
                    <a:pt x="89" y="105"/>
                  </a:cubicBezTo>
                  <a:cubicBezTo>
                    <a:pt x="84" y="111"/>
                    <a:pt x="73" y="107"/>
                    <a:pt x="69" y="110"/>
                  </a:cubicBezTo>
                  <a:cubicBezTo>
                    <a:pt x="66" y="113"/>
                    <a:pt x="62" y="111"/>
                    <a:pt x="58" y="114"/>
                  </a:cubicBezTo>
                  <a:cubicBezTo>
                    <a:pt x="55" y="116"/>
                    <a:pt x="48" y="122"/>
                    <a:pt x="48" y="118"/>
                  </a:cubicBezTo>
                  <a:cubicBezTo>
                    <a:pt x="47" y="115"/>
                    <a:pt x="38" y="118"/>
                    <a:pt x="34" y="122"/>
                  </a:cubicBezTo>
                  <a:cubicBezTo>
                    <a:pt x="30" y="126"/>
                    <a:pt x="24" y="129"/>
                    <a:pt x="20" y="129"/>
                  </a:cubicBezTo>
                  <a:cubicBezTo>
                    <a:pt x="16" y="130"/>
                    <a:pt x="16" y="136"/>
                    <a:pt x="14" y="138"/>
                  </a:cubicBezTo>
                  <a:cubicBezTo>
                    <a:pt x="12" y="139"/>
                    <a:pt x="13" y="132"/>
                    <a:pt x="13" y="131"/>
                  </a:cubicBezTo>
                  <a:cubicBezTo>
                    <a:pt x="13" y="129"/>
                    <a:pt x="9" y="134"/>
                    <a:pt x="7" y="139"/>
                  </a:cubicBezTo>
                  <a:cubicBezTo>
                    <a:pt x="5" y="144"/>
                    <a:pt x="11" y="146"/>
                    <a:pt x="8" y="152"/>
                  </a:cubicBezTo>
                  <a:cubicBezTo>
                    <a:pt x="4" y="157"/>
                    <a:pt x="0" y="163"/>
                    <a:pt x="6" y="170"/>
                  </a:cubicBezTo>
                  <a:cubicBezTo>
                    <a:pt x="11" y="177"/>
                    <a:pt x="14" y="181"/>
                    <a:pt x="12" y="185"/>
                  </a:cubicBezTo>
                  <a:cubicBezTo>
                    <a:pt x="10" y="188"/>
                    <a:pt x="7" y="178"/>
                    <a:pt x="5" y="179"/>
                  </a:cubicBezTo>
                  <a:cubicBezTo>
                    <a:pt x="4" y="180"/>
                    <a:pt x="10" y="185"/>
                    <a:pt x="9" y="187"/>
                  </a:cubicBezTo>
                  <a:cubicBezTo>
                    <a:pt x="7" y="189"/>
                    <a:pt x="2" y="178"/>
                    <a:pt x="1" y="181"/>
                  </a:cubicBezTo>
                  <a:cubicBezTo>
                    <a:pt x="0" y="183"/>
                    <a:pt x="12" y="200"/>
                    <a:pt x="12" y="206"/>
                  </a:cubicBezTo>
                  <a:cubicBezTo>
                    <a:pt x="12" y="213"/>
                    <a:pt x="22" y="219"/>
                    <a:pt x="22" y="228"/>
                  </a:cubicBezTo>
                  <a:cubicBezTo>
                    <a:pt x="21" y="237"/>
                    <a:pt x="30" y="251"/>
                    <a:pt x="32" y="253"/>
                  </a:cubicBezTo>
                  <a:cubicBezTo>
                    <a:pt x="33" y="256"/>
                    <a:pt x="28" y="262"/>
                    <a:pt x="29" y="268"/>
                  </a:cubicBezTo>
                  <a:cubicBezTo>
                    <a:pt x="30" y="275"/>
                    <a:pt x="27" y="278"/>
                    <a:pt x="23" y="278"/>
                  </a:cubicBezTo>
                  <a:cubicBezTo>
                    <a:pt x="18" y="278"/>
                    <a:pt x="21" y="285"/>
                    <a:pt x="26" y="285"/>
                  </a:cubicBezTo>
                  <a:cubicBezTo>
                    <a:pt x="30" y="286"/>
                    <a:pt x="29" y="289"/>
                    <a:pt x="34" y="292"/>
                  </a:cubicBezTo>
                  <a:cubicBezTo>
                    <a:pt x="39" y="296"/>
                    <a:pt x="52" y="295"/>
                    <a:pt x="56" y="295"/>
                  </a:cubicBezTo>
                  <a:cubicBezTo>
                    <a:pt x="60" y="295"/>
                    <a:pt x="61" y="288"/>
                    <a:pt x="67" y="288"/>
                  </a:cubicBezTo>
                  <a:cubicBezTo>
                    <a:pt x="73" y="288"/>
                    <a:pt x="72" y="286"/>
                    <a:pt x="75" y="282"/>
                  </a:cubicBezTo>
                  <a:cubicBezTo>
                    <a:pt x="78" y="279"/>
                    <a:pt x="91" y="280"/>
                    <a:pt x="104" y="281"/>
                  </a:cubicBezTo>
                  <a:cubicBezTo>
                    <a:pt x="117" y="281"/>
                    <a:pt x="123" y="277"/>
                    <a:pt x="125" y="272"/>
                  </a:cubicBezTo>
                  <a:cubicBezTo>
                    <a:pt x="127" y="267"/>
                    <a:pt x="136" y="267"/>
                    <a:pt x="140" y="263"/>
                  </a:cubicBezTo>
                  <a:cubicBezTo>
                    <a:pt x="144" y="260"/>
                    <a:pt x="147" y="260"/>
                    <a:pt x="157" y="260"/>
                  </a:cubicBezTo>
                  <a:cubicBezTo>
                    <a:pt x="167" y="261"/>
                    <a:pt x="176" y="255"/>
                    <a:pt x="182" y="253"/>
                  </a:cubicBezTo>
                  <a:cubicBezTo>
                    <a:pt x="188" y="250"/>
                    <a:pt x="200" y="251"/>
                    <a:pt x="206" y="250"/>
                  </a:cubicBezTo>
                  <a:cubicBezTo>
                    <a:pt x="212" y="248"/>
                    <a:pt x="213" y="257"/>
                    <a:pt x="219" y="257"/>
                  </a:cubicBezTo>
                  <a:cubicBezTo>
                    <a:pt x="226" y="256"/>
                    <a:pt x="229" y="259"/>
                    <a:pt x="233" y="258"/>
                  </a:cubicBezTo>
                  <a:cubicBezTo>
                    <a:pt x="236" y="258"/>
                    <a:pt x="236" y="261"/>
                    <a:pt x="239" y="262"/>
                  </a:cubicBezTo>
                  <a:cubicBezTo>
                    <a:pt x="243" y="262"/>
                    <a:pt x="242" y="265"/>
                    <a:pt x="240" y="269"/>
                  </a:cubicBezTo>
                  <a:cubicBezTo>
                    <a:pt x="238" y="272"/>
                    <a:pt x="245" y="272"/>
                    <a:pt x="250" y="278"/>
                  </a:cubicBezTo>
                  <a:cubicBezTo>
                    <a:pt x="255" y="285"/>
                    <a:pt x="250" y="286"/>
                    <a:pt x="253" y="291"/>
                  </a:cubicBezTo>
                  <a:cubicBezTo>
                    <a:pt x="255" y="296"/>
                    <a:pt x="257" y="294"/>
                    <a:pt x="262" y="287"/>
                  </a:cubicBezTo>
                  <a:cubicBezTo>
                    <a:pt x="267" y="280"/>
                    <a:pt x="272" y="285"/>
                    <a:pt x="273" y="279"/>
                  </a:cubicBezTo>
                  <a:cubicBezTo>
                    <a:pt x="274" y="273"/>
                    <a:pt x="279" y="266"/>
                    <a:pt x="283" y="269"/>
                  </a:cubicBezTo>
                  <a:cubicBezTo>
                    <a:pt x="286" y="272"/>
                    <a:pt x="280" y="273"/>
                    <a:pt x="278" y="285"/>
                  </a:cubicBezTo>
                  <a:cubicBezTo>
                    <a:pt x="276" y="296"/>
                    <a:pt x="272" y="290"/>
                    <a:pt x="271" y="294"/>
                  </a:cubicBezTo>
                  <a:cubicBezTo>
                    <a:pt x="270" y="297"/>
                    <a:pt x="281" y="299"/>
                    <a:pt x="281" y="293"/>
                  </a:cubicBezTo>
                  <a:cubicBezTo>
                    <a:pt x="281" y="287"/>
                    <a:pt x="283" y="284"/>
                    <a:pt x="288" y="289"/>
                  </a:cubicBezTo>
                  <a:cubicBezTo>
                    <a:pt x="292" y="295"/>
                    <a:pt x="285" y="299"/>
                    <a:pt x="286" y="302"/>
                  </a:cubicBezTo>
                  <a:cubicBezTo>
                    <a:pt x="287" y="304"/>
                    <a:pt x="292" y="301"/>
                    <a:pt x="294" y="301"/>
                  </a:cubicBezTo>
                  <a:cubicBezTo>
                    <a:pt x="299" y="302"/>
                    <a:pt x="305" y="312"/>
                    <a:pt x="304" y="317"/>
                  </a:cubicBezTo>
                  <a:cubicBezTo>
                    <a:pt x="303" y="322"/>
                    <a:pt x="301" y="327"/>
                    <a:pt x="310" y="331"/>
                  </a:cubicBezTo>
                  <a:cubicBezTo>
                    <a:pt x="318" y="336"/>
                    <a:pt x="315" y="336"/>
                    <a:pt x="321" y="336"/>
                  </a:cubicBezTo>
                  <a:cubicBezTo>
                    <a:pt x="328" y="336"/>
                    <a:pt x="341" y="341"/>
                    <a:pt x="344" y="344"/>
                  </a:cubicBezTo>
                  <a:cubicBezTo>
                    <a:pt x="348" y="347"/>
                    <a:pt x="357" y="342"/>
                    <a:pt x="358" y="336"/>
                  </a:cubicBezTo>
                  <a:cubicBezTo>
                    <a:pt x="360" y="330"/>
                    <a:pt x="367" y="336"/>
                    <a:pt x="363" y="338"/>
                  </a:cubicBezTo>
                  <a:cubicBezTo>
                    <a:pt x="360" y="340"/>
                    <a:pt x="365" y="345"/>
                    <a:pt x="365" y="341"/>
                  </a:cubicBezTo>
                  <a:cubicBezTo>
                    <a:pt x="365" y="338"/>
                    <a:pt x="367" y="335"/>
                    <a:pt x="368" y="339"/>
                  </a:cubicBezTo>
                  <a:cubicBezTo>
                    <a:pt x="369" y="343"/>
                    <a:pt x="374" y="343"/>
                    <a:pt x="376" y="346"/>
                  </a:cubicBezTo>
                  <a:cubicBezTo>
                    <a:pt x="377" y="349"/>
                    <a:pt x="379" y="351"/>
                    <a:pt x="379" y="349"/>
                  </a:cubicBezTo>
                  <a:cubicBezTo>
                    <a:pt x="379" y="346"/>
                    <a:pt x="380" y="344"/>
                    <a:pt x="384" y="342"/>
                  </a:cubicBezTo>
                  <a:cubicBezTo>
                    <a:pt x="388" y="341"/>
                    <a:pt x="391" y="338"/>
                    <a:pt x="395" y="335"/>
                  </a:cubicBezTo>
                  <a:cubicBezTo>
                    <a:pt x="399" y="331"/>
                    <a:pt x="417" y="330"/>
                    <a:pt x="419" y="330"/>
                  </a:cubicBezTo>
                  <a:cubicBezTo>
                    <a:pt x="420" y="330"/>
                    <a:pt x="421" y="315"/>
                    <a:pt x="422" y="308"/>
                  </a:cubicBezTo>
                  <a:cubicBezTo>
                    <a:pt x="423" y="300"/>
                    <a:pt x="430" y="299"/>
                    <a:pt x="431" y="290"/>
                  </a:cubicBezTo>
                  <a:cubicBezTo>
                    <a:pt x="432" y="282"/>
                    <a:pt x="441" y="267"/>
                    <a:pt x="443" y="266"/>
                  </a:cubicBezTo>
                  <a:cubicBezTo>
                    <a:pt x="445" y="265"/>
                    <a:pt x="449" y="263"/>
                    <a:pt x="450" y="258"/>
                  </a:cubicBezTo>
                  <a:cubicBezTo>
                    <a:pt x="450" y="254"/>
                    <a:pt x="456" y="248"/>
                    <a:pt x="456" y="243"/>
                  </a:cubicBezTo>
                  <a:cubicBezTo>
                    <a:pt x="456" y="237"/>
                    <a:pt x="459" y="230"/>
                    <a:pt x="458" y="228"/>
                  </a:cubicBezTo>
                  <a:cubicBezTo>
                    <a:pt x="458" y="227"/>
                    <a:pt x="456" y="221"/>
                    <a:pt x="460" y="217"/>
                  </a:cubicBezTo>
                  <a:cubicBezTo>
                    <a:pt x="463" y="213"/>
                    <a:pt x="458" y="208"/>
                    <a:pt x="460" y="2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31" name="Freeform 96"/>
            <p:cNvSpPr>
              <a:spLocks/>
            </p:cNvSpPr>
            <p:nvPr/>
          </p:nvSpPr>
          <p:spPr bwMode="auto">
            <a:xfrm>
              <a:off x="20123151" y="11536363"/>
              <a:ext cx="239713" cy="230188"/>
            </a:xfrm>
            <a:custGeom>
              <a:avLst/>
              <a:gdLst>
                <a:gd name="T0" fmla="*/ 22 w 45"/>
                <a:gd name="T1" fmla="*/ 9 h 44"/>
                <a:gd name="T2" fmla="*/ 3 w 45"/>
                <a:gd name="T3" fmla="*/ 3 h 44"/>
                <a:gd name="T4" fmla="*/ 8 w 45"/>
                <a:gd name="T5" fmla="*/ 26 h 44"/>
                <a:gd name="T6" fmla="*/ 23 w 45"/>
                <a:gd name="T7" fmla="*/ 43 h 44"/>
                <a:gd name="T8" fmla="*/ 29 w 45"/>
                <a:gd name="T9" fmla="*/ 39 h 44"/>
                <a:gd name="T10" fmla="*/ 32 w 45"/>
                <a:gd name="T11" fmla="*/ 33 h 44"/>
                <a:gd name="T12" fmla="*/ 38 w 45"/>
                <a:gd name="T13" fmla="*/ 34 h 44"/>
                <a:gd name="T14" fmla="*/ 41 w 45"/>
                <a:gd name="T15" fmla="*/ 22 h 44"/>
                <a:gd name="T16" fmla="*/ 41 w 45"/>
                <a:gd name="T17" fmla="*/ 5 h 44"/>
                <a:gd name="T18" fmla="*/ 22 w 45"/>
                <a:gd name="T19" fmla="*/ 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4">
                  <a:moveTo>
                    <a:pt x="22" y="9"/>
                  </a:moveTo>
                  <a:cubicBezTo>
                    <a:pt x="15" y="9"/>
                    <a:pt x="5" y="2"/>
                    <a:pt x="3" y="3"/>
                  </a:cubicBezTo>
                  <a:cubicBezTo>
                    <a:pt x="0" y="4"/>
                    <a:pt x="11" y="21"/>
                    <a:pt x="8" y="26"/>
                  </a:cubicBezTo>
                  <a:cubicBezTo>
                    <a:pt x="4" y="30"/>
                    <a:pt x="18" y="42"/>
                    <a:pt x="23" y="43"/>
                  </a:cubicBezTo>
                  <a:cubicBezTo>
                    <a:pt x="28" y="44"/>
                    <a:pt x="26" y="38"/>
                    <a:pt x="29" y="39"/>
                  </a:cubicBezTo>
                  <a:cubicBezTo>
                    <a:pt x="32" y="39"/>
                    <a:pt x="31" y="35"/>
                    <a:pt x="32" y="33"/>
                  </a:cubicBezTo>
                  <a:cubicBezTo>
                    <a:pt x="32" y="30"/>
                    <a:pt x="35" y="36"/>
                    <a:pt x="38" y="34"/>
                  </a:cubicBezTo>
                  <a:cubicBezTo>
                    <a:pt x="41" y="33"/>
                    <a:pt x="37" y="22"/>
                    <a:pt x="41" y="22"/>
                  </a:cubicBezTo>
                  <a:cubicBezTo>
                    <a:pt x="45" y="22"/>
                    <a:pt x="42" y="9"/>
                    <a:pt x="41" y="5"/>
                  </a:cubicBezTo>
                  <a:cubicBezTo>
                    <a:pt x="40" y="0"/>
                    <a:pt x="29" y="8"/>
                    <a:pt x="2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32" name="Freeform 97"/>
            <p:cNvSpPr>
              <a:spLocks/>
            </p:cNvSpPr>
            <p:nvPr/>
          </p:nvSpPr>
          <p:spPr bwMode="auto">
            <a:xfrm>
              <a:off x="19623088" y="11190288"/>
              <a:ext cx="95250" cy="42863"/>
            </a:xfrm>
            <a:custGeom>
              <a:avLst/>
              <a:gdLst>
                <a:gd name="T0" fmla="*/ 3 w 18"/>
                <a:gd name="T1" fmla="*/ 5 h 8"/>
                <a:gd name="T2" fmla="*/ 16 w 18"/>
                <a:gd name="T3" fmla="*/ 3 h 8"/>
                <a:gd name="T4" fmla="*/ 3 w 18"/>
                <a:gd name="T5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8">
                  <a:moveTo>
                    <a:pt x="3" y="5"/>
                  </a:moveTo>
                  <a:cubicBezTo>
                    <a:pt x="6" y="8"/>
                    <a:pt x="15" y="7"/>
                    <a:pt x="16" y="3"/>
                  </a:cubicBezTo>
                  <a:cubicBezTo>
                    <a:pt x="18" y="0"/>
                    <a:pt x="0" y="3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33" name="Freeform 98"/>
            <p:cNvSpPr>
              <a:spLocks/>
            </p:cNvSpPr>
            <p:nvPr/>
          </p:nvSpPr>
          <p:spPr bwMode="auto">
            <a:xfrm>
              <a:off x="21447126" y="11541125"/>
              <a:ext cx="482600" cy="450850"/>
            </a:xfrm>
            <a:custGeom>
              <a:avLst/>
              <a:gdLst>
                <a:gd name="T0" fmla="*/ 87 w 91"/>
                <a:gd name="T1" fmla="*/ 5 h 86"/>
                <a:gd name="T2" fmla="*/ 78 w 91"/>
                <a:gd name="T3" fmla="*/ 8 h 86"/>
                <a:gd name="T4" fmla="*/ 67 w 91"/>
                <a:gd name="T5" fmla="*/ 4 h 86"/>
                <a:gd name="T6" fmla="*/ 61 w 91"/>
                <a:gd name="T7" fmla="*/ 13 h 86"/>
                <a:gd name="T8" fmla="*/ 52 w 91"/>
                <a:gd name="T9" fmla="*/ 29 h 86"/>
                <a:gd name="T10" fmla="*/ 21 w 91"/>
                <a:gd name="T11" fmla="*/ 50 h 86"/>
                <a:gd name="T12" fmla="*/ 7 w 91"/>
                <a:gd name="T13" fmla="*/ 63 h 86"/>
                <a:gd name="T14" fmla="*/ 4 w 91"/>
                <a:gd name="T15" fmla="*/ 75 h 86"/>
                <a:gd name="T16" fmla="*/ 14 w 91"/>
                <a:gd name="T17" fmla="*/ 80 h 86"/>
                <a:gd name="T18" fmla="*/ 22 w 91"/>
                <a:gd name="T19" fmla="*/ 83 h 86"/>
                <a:gd name="T20" fmla="*/ 43 w 91"/>
                <a:gd name="T21" fmla="*/ 78 h 86"/>
                <a:gd name="T22" fmla="*/ 50 w 91"/>
                <a:gd name="T23" fmla="*/ 65 h 86"/>
                <a:gd name="T24" fmla="*/ 56 w 91"/>
                <a:gd name="T25" fmla="*/ 54 h 86"/>
                <a:gd name="T26" fmla="*/ 69 w 91"/>
                <a:gd name="T27" fmla="*/ 46 h 86"/>
                <a:gd name="T28" fmla="*/ 72 w 91"/>
                <a:gd name="T29" fmla="*/ 40 h 86"/>
                <a:gd name="T30" fmla="*/ 80 w 91"/>
                <a:gd name="T31" fmla="*/ 29 h 86"/>
                <a:gd name="T32" fmla="*/ 89 w 91"/>
                <a:gd name="T33" fmla="*/ 15 h 86"/>
                <a:gd name="T34" fmla="*/ 87 w 91"/>
                <a:gd name="T35" fmla="*/ 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86">
                  <a:moveTo>
                    <a:pt x="87" y="5"/>
                  </a:moveTo>
                  <a:cubicBezTo>
                    <a:pt x="84" y="3"/>
                    <a:pt x="82" y="6"/>
                    <a:pt x="78" y="8"/>
                  </a:cubicBezTo>
                  <a:cubicBezTo>
                    <a:pt x="74" y="10"/>
                    <a:pt x="72" y="0"/>
                    <a:pt x="67" y="4"/>
                  </a:cubicBezTo>
                  <a:cubicBezTo>
                    <a:pt x="62" y="7"/>
                    <a:pt x="67" y="9"/>
                    <a:pt x="61" y="13"/>
                  </a:cubicBezTo>
                  <a:cubicBezTo>
                    <a:pt x="56" y="18"/>
                    <a:pt x="58" y="19"/>
                    <a:pt x="52" y="29"/>
                  </a:cubicBezTo>
                  <a:cubicBezTo>
                    <a:pt x="46" y="39"/>
                    <a:pt x="24" y="44"/>
                    <a:pt x="21" y="50"/>
                  </a:cubicBezTo>
                  <a:cubicBezTo>
                    <a:pt x="18" y="55"/>
                    <a:pt x="7" y="59"/>
                    <a:pt x="7" y="63"/>
                  </a:cubicBezTo>
                  <a:cubicBezTo>
                    <a:pt x="7" y="67"/>
                    <a:pt x="0" y="70"/>
                    <a:pt x="4" y="75"/>
                  </a:cubicBezTo>
                  <a:cubicBezTo>
                    <a:pt x="7" y="80"/>
                    <a:pt x="11" y="77"/>
                    <a:pt x="14" y="80"/>
                  </a:cubicBezTo>
                  <a:cubicBezTo>
                    <a:pt x="17" y="83"/>
                    <a:pt x="21" y="80"/>
                    <a:pt x="22" y="83"/>
                  </a:cubicBezTo>
                  <a:cubicBezTo>
                    <a:pt x="24" y="86"/>
                    <a:pt x="35" y="86"/>
                    <a:pt x="43" y="78"/>
                  </a:cubicBezTo>
                  <a:cubicBezTo>
                    <a:pt x="51" y="71"/>
                    <a:pt x="47" y="67"/>
                    <a:pt x="50" y="65"/>
                  </a:cubicBezTo>
                  <a:cubicBezTo>
                    <a:pt x="54" y="63"/>
                    <a:pt x="54" y="57"/>
                    <a:pt x="56" y="54"/>
                  </a:cubicBezTo>
                  <a:cubicBezTo>
                    <a:pt x="58" y="50"/>
                    <a:pt x="60" y="46"/>
                    <a:pt x="69" y="46"/>
                  </a:cubicBezTo>
                  <a:cubicBezTo>
                    <a:pt x="78" y="46"/>
                    <a:pt x="73" y="44"/>
                    <a:pt x="72" y="40"/>
                  </a:cubicBezTo>
                  <a:cubicBezTo>
                    <a:pt x="72" y="36"/>
                    <a:pt x="80" y="35"/>
                    <a:pt x="80" y="29"/>
                  </a:cubicBezTo>
                  <a:cubicBezTo>
                    <a:pt x="80" y="24"/>
                    <a:pt x="91" y="19"/>
                    <a:pt x="89" y="15"/>
                  </a:cubicBezTo>
                  <a:cubicBezTo>
                    <a:pt x="86" y="10"/>
                    <a:pt x="91" y="8"/>
                    <a:pt x="8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34" name="Freeform 99"/>
            <p:cNvSpPr>
              <a:spLocks/>
            </p:cNvSpPr>
            <p:nvPr/>
          </p:nvSpPr>
          <p:spPr bwMode="auto">
            <a:xfrm>
              <a:off x="21504276" y="11976100"/>
              <a:ext cx="58738" cy="47625"/>
            </a:xfrm>
            <a:custGeom>
              <a:avLst/>
              <a:gdLst>
                <a:gd name="T0" fmla="*/ 4 w 11"/>
                <a:gd name="T1" fmla="*/ 9 h 9"/>
                <a:gd name="T2" fmla="*/ 8 w 11"/>
                <a:gd name="T3" fmla="*/ 4 h 9"/>
                <a:gd name="T4" fmla="*/ 4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4" y="9"/>
                  </a:moveTo>
                  <a:cubicBezTo>
                    <a:pt x="6" y="9"/>
                    <a:pt x="11" y="8"/>
                    <a:pt x="8" y="4"/>
                  </a:cubicBezTo>
                  <a:cubicBezTo>
                    <a:pt x="5" y="0"/>
                    <a:pt x="0" y="7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35" name="Freeform 100"/>
            <p:cNvSpPr>
              <a:spLocks/>
            </p:cNvSpPr>
            <p:nvPr/>
          </p:nvSpPr>
          <p:spPr bwMode="auto">
            <a:xfrm>
              <a:off x="21834476" y="11144250"/>
              <a:ext cx="361950" cy="476250"/>
            </a:xfrm>
            <a:custGeom>
              <a:avLst/>
              <a:gdLst>
                <a:gd name="T0" fmla="*/ 55 w 68"/>
                <a:gd name="T1" fmla="*/ 41 h 91"/>
                <a:gd name="T2" fmla="*/ 44 w 68"/>
                <a:gd name="T3" fmla="*/ 40 h 91"/>
                <a:gd name="T4" fmla="*/ 37 w 68"/>
                <a:gd name="T5" fmla="*/ 33 h 91"/>
                <a:gd name="T6" fmla="*/ 32 w 68"/>
                <a:gd name="T7" fmla="*/ 24 h 91"/>
                <a:gd name="T8" fmla="*/ 32 w 68"/>
                <a:gd name="T9" fmla="*/ 31 h 91"/>
                <a:gd name="T10" fmla="*/ 27 w 68"/>
                <a:gd name="T11" fmla="*/ 28 h 91"/>
                <a:gd name="T12" fmla="*/ 23 w 68"/>
                <a:gd name="T13" fmla="*/ 21 h 91"/>
                <a:gd name="T14" fmla="*/ 19 w 68"/>
                <a:gd name="T15" fmla="*/ 10 h 91"/>
                <a:gd name="T16" fmla="*/ 5 w 68"/>
                <a:gd name="T17" fmla="*/ 0 h 91"/>
                <a:gd name="T18" fmla="*/ 8 w 68"/>
                <a:gd name="T19" fmla="*/ 12 h 91"/>
                <a:gd name="T20" fmla="*/ 16 w 68"/>
                <a:gd name="T21" fmla="*/ 20 h 91"/>
                <a:gd name="T22" fmla="*/ 23 w 68"/>
                <a:gd name="T23" fmla="*/ 29 h 91"/>
                <a:gd name="T24" fmla="*/ 21 w 68"/>
                <a:gd name="T25" fmla="*/ 46 h 91"/>
                <a:gd name="T26" fmla="*/ 12 w 68"/>
                <a:gd name="T27" fmla="*/ 56 h 91"/>
                <a:gd name="T28" fmla="*/ 27 w 68"/>
                <a:gd name="T29" fmla="*/ 70 h 91"/>
                <a:gd name="T30" fmla="*/ 24 w 68"/>
                <a:gd name="T31" fmla="*/ 88 h 91"/>
                <a:gd name="T32" fmla="*/ 34 w 68"/>
                <a:gd name="T33" fmla="*/ 89 h 91"/>
                <a:gd name="T34" fmla="*/ 46 w 68"/>
                <a:gd name="T35" fmla="*/ 72 h 91"/>
                <a:gd name="T36" fmla="*/ 50 w 68"/>
                <a:gd name="T37" fmla="*/ 60 h 91"/>
                <a:gd name="T38" fmla="*/ 57 w 68"/>
                <a:gd name="T39" fmla="*/ 57 h 91"/>
                <a:gd name="T40" fmla="*/ 62 w 68"/>
                <a:gd name="T41" fmla="*/ 51 h 91"/>
                <a:gd name="T42" fmla="*/ 66 w 68"/>
                <a:gd name="T43" fmla="*/ 41 h 91"/>
                <a:gd name="T44" fmla="*/ 55 w 68"/>
                <a:gd name="T45" fmla="*/ 4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8" h="91">
                  <a:moveTo>
                    <a:pt x="55" y="41"/>
                  </a:moveTo>
                  <a:cubicBezTo>
                    <a:pt x="53" y="45"/>
                    <a:pt x="48" y="40"/>
                    <a:pt x="44" y="40"/>
                  </a:cubicBezTo>
                  <a:cubicBezTo>
                    <a:pt x="40" y="40"/>
                    <a:pt x="37" y="37"/>
                    <a:pt x="37" y="33"/>
                  </a:cubicBezTo>
                  <a:cubicBezTo>
                    <a:pt x="37" y="30"/>
                    <a:pt x="36" y="24"/>
                    <a:pt x="32" y="24"/>
                  </a:cubicBezTo>
                  <a:cubicBezTo>
                    <a:pt x="28" y="25"/>
                    <a:pt x="33" y="29"/>
                    <a:pt x="32" y="31"/>
                  </a:cubicBezTo>
                  <a:cubicBezTo>
                    <a:pt x="30" y="33"/>
                    <a:pt x="29" y="28"/>
                    <a:pt x="27" y="28"/>
                  </a:cubicBezTo>
                  <a:cubicBezTo>
                    <a:pt x="25" y="28"/>
                    <a:pt x="23" y="26"/>
                    <a:pt x="23" y="21"/>
                  </a:cubicBezTo>
                  <a:cubicBezTo>
                    <a:pt x="23" y="16"/>
                    <a:pt x="19" y="16"/>
                    <a:pt x="19" y="10"/>
                  </a:cubicBezTo>
                  <a:cubicBezTo>
                    <a:pt x="19" y="5"/>
                    <a:pt x="10" y="0"/>
                    <a:pt x="5" y="0"/>
                  </a:cubicBezTo>
                  <a:cubicBezTo>
                    <a:pt x="0" y="0"/>
                    <a:pt x="6" y="9"/>
                    <a:pt x="8" y="12"/>
                  </a:cubicBezTo>
                  <a:cubicBezTo>
                    <a:pt x="11" y="15"/>
                    <a:pt x="16" y="18"/>
                    <a:pt x="16" y="20"/>
                  </a:cubicBezTo>
                  <a:cubicBezTo>
                    <a:pt x="16" y="22"/>
                    <a:pt x="20" y="28"/>
                    <a:pt x="23" y="29"/>
                  </a:cubicBezTo>
                  <a:cubicBezTo>
                    <a:pt x="26" y="30"/>
                    <a:pt x="21" y="39"/>
                    <a:pt x="21" y="46"/>
                  </a:cubicBezTo>
                  <a:cubicBezTo>
                    <a:pt x="21" y="53"/>
                    <a:pt x="16" y="52"/>
                    <a:pt x="12" y="56"/>
                  </a:cubicBezTo>
                  <a:cubicBezTo>
                    <a:pt x="8" y="61"/>
                    <a:pt x="21" y="65"/>
                    <a:pt x="27" y="70"/>
                  </a:cubicBezTo>
                  <a:cubicBezTo>
                    <a:pt x="32" y="74"/>
                    <a:pt x="22" y="85"/>
                    <a:pt x="24" y="88"/>
                  </a:cubicBezTo>
                  <a:cubicBezTo>
                    <a:pt x="24" y="89"/>
                    <a:pt x="28" y="91"/>
                    <a:pt x="34" y="89"/>
                  </a:cubicBezTo>
                  <a:cubicBezTo>
                    <a:pt x="40" y="88"/>
                    <a:pt x="42" y="75"/>
                    <a:pt x="46" y="72"/>
                  </a:cubicBezTo>
                  <a:cubicBezTo>
                    <a:pt x="50" y="68"/>
                    <a:pt x="48" y="63"/>
                    <a:pt x="50" y="60"/>
                  </a:cubicBezTo>
                  <a:cubicBezTo>
                    <a:pt x="52" y="57"/>
                    <a:pt x="55" y="57"/>
                    <a:pt x="57" y="57"/>
                  </a:cubicBezTo>
                  <a:cubicBezTo>
                    <a:pt x="60" y="57"/>
                    <a:pt x="59" y="51"/>
                    <a:pt x="62" y="51"/>
                  </a:cubicBezTo>
                  <a:cubicBezTo>
                    <a:pt x="66" y="51"/>
                    <a:pt x="64" y="46"/>
                    <a:pt x="66" y="41"/>
                  </a:cubicBezTo>
                  <a:cubicBezTo>
                    <a:pt x="68" y="35"/>
                    <a:pt x="57" y="37"/>
                    <a:pt x="55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36" name="Freeform 101"/>
            <p:cNvSpPr>
              <a:spLocks/>
            </p:cNvSpPr>
            <p:nvPr/>
          </p:nvSpPr>
          <p:spPr bwMode="auto">
            <a:xfrm>
              <a:off x="22180551" y="9948863"/>
              <a:ext cx="84138" cy="63500"/>
            </a:xfrm>
            <a:custGeom>
              <a:avLst/>
              <a:gdLst>
                <a:gd name="T0" fmla="*/ 5 w 16"/>
                <a:gd name="T1" fmla="*/ 11 h 12"/>
                <a:gd name="T2" fmla="*/ 16 w 16"/>
                <a:gd name="T3" fmla="*/ 4 h 12"/>
                <a:gd name="T4" fmla="*/ 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5" y="11"/>
                  </a:moveTo>
                  <a:cubicBezTo>
                    <a:pt x="7" y="12"/>
                    <a:pt x="16" y="9"/>
                    <a:pt x="16" y="4"/>
                  </a:cubicBezTo>
                  <a:cubicBezTo>
                    <a:pt x="16" y="0"/>
                    <a:pt x="0" y="9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37" name="Freeform 102"/>
            <p:cNvSpPr>
              <a:spLocks/>
            </p:cNvSpPr>
            <p:nvPr/>
          </p:nvSpPr>
          <p:spPr bwMode="auto">
            <a:xfrm>
              <a:off x="22099588" y="10017125"/>
              <a:ext cx="90488" cy="79375"/>
            </a:xfrm>
            <a:custGeom>
              <a:avLst/>
              <a:gdLst>
                <a:gd name="T0" fmla="*/ 4 w 17"/>
                <a:gd name="T1" fmla="*/ 11 h 15"/>
                <a:gd name="T2" fmla="*/ 17 w 17"/>
                <a:gd name="T3" fmla="*/ 7 h 15"/>
                <a:gd name="T4" fmla="*/ 4 w 17"/>
                <a:gd name="T5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5">
                  <a:moveTo>
                    <a:pt x="4" y="11"/>
                  </a:moveTo>
                  <a:cubicBezTo>
                    <a:pt x="8" y="15"/>
                    <a:pt x="17" y="15"/>
                    <a:pt x="17" y="7"/>
                  </a:cubicBezTo>
                  <a:cubicBezTo>
                    <a:pt x="17" y="0"/>
                    <a:pt x="0" y="7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38" name="Freeform 103"/>
            <p:cNvSpPr>
              <a:spLocks/>
            </p:cNvSpPr>
            <p:nvPr/>
          </p:nvSpPr>
          <p:spPr bwMode="auto">
            <a:xfrm>
              <a:off x="22190076" y="3752850"/>
              <a:ext cx="282575" cy="95250"/>
            </a:xfrm>
            <a:custGeom>
              <a:avLst/>
              <a:gdLst>
                <a:gd name="T0" fmla="*/ 8 w 53"/>
                <a:gd name="T1" fmla="*/ 14 h 18"/>
                <a:gd name="T2" fmla="*/ 24 w 53"/>
                <a:gd name="T3" fmla="*/ 14 h 18"/>
                <a:gd name="T4" fmla="*/ 47 w 53"/>
                <a:gd name="T5" fmla="*/ 11 h 18"/>
                <a:gd name="T6" fmla="*/ 35 w 53"/>
                <a:gd name="T7" fmla="*/ 2 h 18"/>
                <a:gd name="T8" fmla="*/ 8 w 53"/>
                <a:gd name="T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8">
                  <a:moveTo>
                    <a:pt x="8" y="14"/>
                  </a:moveTo>
                  <a:cubicBezTo>
                    <a:pt x="14" y="18"/>
                    <a:pt x="18" y="10"/>
                    <a:pt x="24" y="14"/>
                  </a:cubicBezTo>
                  <a:cubicBezTo>
                    <a:pt x="29" y="18"/>
                    <a:pt x="42" y="12"/>
                    <a:pt x="47" y="11"/>
                  </a:cubicBezTo>
                  <a:cubicBezTo>
                    <a:pt x="53" y="10"/>
                    <a:pt x="50" y="4"/>
                    <a:pt x="35" y="2"/>
                  </a:cubicBezTo>
                  <a:cubicBezTo>
                    <a:pt x="20" y="0"/>
                    <a:pt x="0" y="11"/>
                    <a:pt x="8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39" name="Freeform 104"/>
            <p:cNvSpPr>
              <a:spLocks/>
            </p:cNvSpPr>
            <p:nvPr/>
          </p:nvSpPr>
          <p:spPr bwMode="auto">
            <a:xfrm>
              <a:off x="19846926" y="3424238"/>
              <a:ext cx="100013" cy="57150"/>
            </a:xfrm>
            <a:custGeom>
              <a:avLst/>
              <a:gdLst>
                <a:gd name="T0" fmla="*/ 19 w 19"/>
                <a:gd name="T1" fmla="*/ 5 h 11"/>
                <a:gd name="T2" fmla="*/ 8 w 19"/>
                <a:gd name="T3" fmla="*/ 9 h 11"/>
                <a:gd name="T4" fmla="*/ 19 w 19"/>
                <a:gd name="T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1">
                  <a:moveTo>
                    <a:pt x="19" y="5"/>
                  </a:moveTo>
                  <a:cubicBezTo>
                    <a:pt x="19" y="0"/>
                    <a:pt x="0" y="7"/>
                    <a:pt x="8" y="9"/>
                  </a:cubicBezTo>
                  <a:cubicBezTo>
                    <a:pt x="12" y="11"/>
                    <a:pt x="19" y="10"/>
                    <a:pt x="1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40" name="Freeform 105"/>
            <p:cNvSpPr>
              <a:spLocks/>
            </p:cNvSpPr>
            <p:nvPr/>
          </p:nvSpPr>
          <p:spPr bwMode="auto">
            <a:xfrm>
              <a:off x="14351001" y="2563813"/>
              <a:ext cx="280988" cy="136525"/>
            </a:xfrm>
            <a:custGeom>
              <a:avLst/>
              <a:gdLst>
                <a:gd name="T0" fmla="*/ 28 w 53"/>
                <a:gd name="T1" fmla="*/ 10 h 26"/>
                <a:gd name="T2" fmla="*/ 13 w 53"/>
                <a:gd name="T3" fmla="*/ 15 h 26"/>
                <a:gd name="T4" fmla="*/ 2 w 53"/>
                <a:gd name="T5" fmla="*/ 21 h 26"/>
                <a:gd name="T6" fmla="*/ 21 w 53"/>
                <a:gd name="T7" fmla="*/ 22 h 26"/>
                <a:gd name="T8" fmla="*/ 30 w 53"/>
                <a:gd name="T9" fmla="*/ 19 h 26"/>
                <a:gd name="T10" fmla="*/ 43 w 53"/>
                <a:gd name="T11" fmla="*/ 12 h 26"/>
                <a:gd name="T12" fmla="*/ 44 w 53"/>
                <a:gd name="T13" fmla="*/ 4 h 26"/>
                <a:gd name="T14" fmla="*/ 28 w 53"/>
                <a:gd name="T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26">
                  <a:moveTo>
                    <a:pt x="28" y="10"/>
                  </a:moveTo>
                  <a:cubicBezTo>
                    <a:pt x="33" y="13"/>
                    <a:pt x="15" y="12"/>
                    <a:pt x="13" y="15"/>
                  </a:cubicBezTo>
                  <a:cubicBezTo>
                    <a:pt x="11" y="19"/>
                    <a:pt x="0" y="17"/>
                    <a:pt x="2" y="21"/>
                  </a:cubicBezTo>
                  <a:cubicBezTo>
                    <a:pt x="4" y="25"/>
                    <a:pt x="21" y="26"/>
                    <a:pt x="21" y="22"/>
                  </a:cubicBezTo>
                  <a:cubicBezTo>
                    <a:pt x="21" y="19"/>
                    <a:pt x="30" y="22"/>
                    <a:pt x="30" y="19"/>
                  </a:cubicBezTo>
                  <a:cubicBezTo>
                    <a:pt x="30" y="16"/>
                    <a:pt x="34" y="13"/>
                    <a:pt x="43" y="12"/>
                  </a:cubicBezTo>
                  <a:cubicBezTo>
                    <a:pt x="53" y="11"/>
                    <a:pt x="53" y="8"/>
                    <a:pt x="44" y="4"/>
                  </a:cubicBezTo>
                  <a:cubicBezTo>
                    <a:pt x="35" y="0"/>
                    <a:pt x="24" y="6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41" name="Freeform 106"/>
            <p:cNvSpPr>
              <a:spLocks/>
            </p:cNvSpPr>
            <p:nvPr/>
          </p:nvSpPr>
          <p:spPr bwMode="auto">
            <a:xfrm>
              <a:off x="14658976" y="2643188"/>
              <a:ext cx="90488" cy="57150"/>
            </a:xfrm>
            <a:custGeom>
              <a:avLst/>
              <a:gdLst>
                <a:gd name="T0" fmla="*/ 17 w 17"/>
                <a:gd name="T1" fmla="*/ 6 h 11"/>
                <a:gd name="T2" fmla="*/ 3 w 17"/>
                <a:gd name="T3" fmla="*/ 7 h 11"/>
                <a:gd name="T4" fmla="*/ 17 w 17"/>
                <a:gd name="T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1">
                  <a:moveTo>
                    <a:pt x="17" y="6"/>
                  </a:moveTo>
                  <a:cubicBezTo>
                    <a:pt x="17" y="0"/>
                    <a:pt x="0" y="6"/>
                    <a:pt x="3" y="7"/>
                  </a:cubicBezTo>
                  <a:cubicBezTo>
                    <a:pt x="6" y="8"/>
                    <a:pt x="17" y="11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42" name="Freeform 107"/>
            <p:cNvSpPr>
              <a:spLocks/>
            </p:cNvSpPr>
            <p:nvPr/>
          </p:nvSpPr>
          <p:spPr bwMode="auto">
            <a:xfrm>
              <a:off x="14387513" y="3952875"/>
              <a:ext cx="169863" cy="114300"/>
            </a:xfrm>
            <a:custGeom>
              <a:avLst/>
              <a:gdLst>
                <a:gd name="T0" fmla="*/ 7 w 32"/>
                <a:gd name="T1" fmla="*/ 14 h 22"/>
                <a:gd name="T2" fmla="*/ 28 w 32"/>
                <a:gd name="T3" fmla="*/ 10 h 22"/>
                <a:gd name="T4" fmla="*/ 18 w 32"/>
                <a:gd name="T5" fmla="*/ 2 h 22"/>
                <a:gd name="T6" fmla="*/ 7 w 32"/>
                <a:gd name="T7" fmla="*/ 1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22">
                  <a:moveTo>
                    <a:pt x="7" y="14"/>
                  </a:moveTo>
                  <a:cubicBezTo>
                    <a:pt x="16" y="22"/>
                    <a:pt x="24" y="10"/>
                    <a:pt x="28" y="10"/>
                  </a:cubicBezTo>
                  <a:cubicBezTo>
                    <a:pt x="32" y="9"/>
                    <a:pt x="25" y="4"/>
                    <a:pt x="18" y="2"/>
                  </a:cubicBezTo>
                  <a:cubicBezTo>
                    <a:pt x="11" y="0"/>
                    <a:pt x="0" y="8"/>
                    <a:pt x="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43" name="Freeform 108"/>
            <p:cNvSpPr>
              <a:spLocks/>
            </p:cNvSpPr>
            <p:nvPr/>
          </p:nvSpPr>
          <p:spPr bwMode="auto">
            <a:xfrm>
              <a:off x="14595476" y="3094038"/>
              <a:ext cx="1116013" cy="769938"/>
            </a:xfrm>
            <a:custGeom>
              <a:avLst/>
              <a:gdLst>
                <a:gd name="T0" fmla="*/ 27 w 210"/>
                <a:gd name="T1" fmla="*/ 89 h 147"/>
                <a:gd name="T2" fmla="*/ 19 w 210"/>
                <a:gd name="T3" fmla="*/ 94 h 147"/>
                <a:gd name="T4" fmla="*/ 22 w 210"/>
                <a:gd name="T5" fmla="*/ 102 h 147"/>
                <a:gd name="T6" fmla="*/ 16 w 210"/>
                <a:gd name="T7" fmla="*/ 109 h 147"/>
                <a:gd name="T8" fmla="*/ 2 w 210"/>
                <a:gd name="T9" fmla="*/ 116 h 147"/>
                <a:gd name="T10" fmla="*/ 13 w 210"/>
                <a:gd name="T11" fmla="*/ 123 h 147"/>
                <a:gd name="T12" fmla="*/ 15 w 210"/>
                <a:gd name="T13" fmla="*/ 131 h 147"/>
                <a:gd name="T14" fmla="*/ 19 w 210"/>
                <a:gd name="T15" fmla="*/ 127 h 147"/>
                <a:gd name="T16" fmla="*/ 28 w 210"/>
                <a:gd name="T17" fmla="*/ 134 h 147"/>
                <a:gd name="T18" fmla="*/ 43 w 210"/>
                <a:gd name="T19" fmla="*/ 142 h 147"/>
                <a:gd name="T20" fmla="*/ 72 w 210"/>
                <a:gd name="T21" fmla="*/ 142 h 147"/>
                <a:gd name="T22" fmla="*/ 57 w 210"/>
                <a:gd name="T23" fmla="*/ 128 h 147"/>
                <a:gd name="T24" fmla="*/ 53 w 210"/>
                <a:gd name="T25" fmla="*/ 104 h 147"/>
                <a:gd name="T26" fmla="*/ 62 w 210"/>
                <a:gd name="T27" fmla="*/ 91 h 147"/>
                <a:gd name="T28" fmla="*/ 72 w 210"/>
                <a:gd name="T29" fmla="*/ 79 h 147"/>
                <a:gd name="T30" fmla="*/ 78 w 210"/>
                <a:gd name="T31" fmla="*/ 71 h 147"/>
                <a:gd name="T32" fmla="*/ 85 w 210"/>
                <a:gd name="T33" fmla="*/ 60 h 147"/>
                <a:gd name="T34" fmla="*/ 95 w 210"/>
                <a:gd name="T35" fmla="*/ 57 h 147"/>
                <a:gd name="T36" fmla="*/ 110 w 210"/>
                <a:gd name="T37" fmla="*/ 50 h 147"/>
                <a:gd name="T38" fmla="*/ 173 w 210"/>
                <a:gd name="T39" fmla="*/ 26 h 147"/>
                <a:gd name="T40" fmla="*/ 202 w 210"/>
                <a:gd name="T41" fmla="*/ 6 h 147"/>
                <a:gd name="T42" fmla="*/ 167 w 210"/>
                <a:gd name="T43" fmla="*/ 13 h 147"/>
                <a:gd name="T44" fmla="*/ 149 w 210"/>
                <a:gd name="T45" fmla="*/ 17 h 147"/>
                <a:gd name="T46" fmla="*/ 127 w 210"/>
                <a:gd name="T47" fmla="*/ 19 h 147"/>
                <a:gd name="T48" fmla="*/ 110 w 210"/>
                <a:gd name="T49" fmla="*/ 23 h 147"/>
                <a:gd name="T50" fmla="*/ 96 w 210"/>
                <a:gd name="T51" fmla="*/ 27 h 147"/>
                <a:gd name="T52" fmla="*/ 81 w 210"/>
                <a:gd name="T53" fmla="*/ 33 h 147"/>
                <a:gd name="T54" fmla="*/ 73 w 210"/>
                <a:gd name="T55" fmla="*/ 39 h 147"/>
                <a:gd name="T56" fmla="*/ 63 w 210"/>
                <a:gd name="T57" fmla="*/ 42 h 147"/>
                <a:gd name="T58" fmla="*/ 60 w 210"/>
                <a:gd name="T59" fmla="*/ 50 h 147"/>
                <a:gd name="T60" fmla="*/ 54 w 210"/>
                <a:gd name="T61" fmla="*/ 57 h 147"/>
                <a:gd name="T62" fmla="*/ 51 w 210"/>
                <a:gd name="T63" fmla="*/ 64 h 147"/>
                <a:gd name="T64" fmla="*/ 41 w 210"/>
                <a:gd name="T65" fmla="*/ 69 h 147"/>
                <a:gd name="T66" fmla="*/ 40 w 210"/>
                <a:gd name="T67" fmla="*/ 77 h 147"/>
                <a:gd name="T68" fmla="*/ 37 w 210"/>
                <a:gd name="T69" fmla="*/ 84 h 147"/>
                <a:gd name="T70" fmla="*/ 27 w 210"/>
                <a:gd name="T71" fmla="*/ 8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0" h="147">
                  <a:moveTo>
                    <a:pt x="27" y="89"/>
                  </a:moveTo>
                  <a:cubicBezTo>
                    <a:pt x="27" y="92"/>
                    <a:pt x="25" y="94"/>
                    <a:pt x="19" y="94"/>
                  </a:cubicBezTo>
                  <a:cubicBezTo>
                    <a:pt x="12" y="94"/>
                    <a:pt x="22" y="98"/>
                    <a:pt x="22" y="102"/>
                  </a:cubicBezTo>
                  <a:cubicBezTo>
                    <a:pt x="23" y="106"/>
                    <a:pt x="16" y="103"/>
                    <a:pt x="16" y="109"/>
                  </a:cubicBezTo>
                  <a:cubicBezTo>
                    <a:pt x="15" y="114"/>
                    <a:pt x="3" y="109"/>
                    <a:pt x="2" y="116"/>
                  </a:cubicBezTo>
                  <a:cubicBezTo>
                    <a:pt x="0" y="123"/>
                    <a:pt x="8" y="122"/>
                    <a:pt x="13" y="123"/>
                  </a:cubicBezTo>
                  <a:cubicBezTo>
                    <a:pt x="18" y="123"/>
                    <a:pt x="11" y="128"/>
                    <a:pt x="15" y="131"/>
                  </a:cubicBezTo>
                  <a:cubicBezTo>
                    <a:pt x="19" y="134"/>
                    <a:pt x="22" y="133"/>
                    <a:pt x="19" y="127"/>
                  </a:cubicBezTo>
                  <a:cubicBezTo>
                    <a:pt x="17" y="122"/>
                    <a:pt x="33" y="129"/>
                    <a:pt x="28" y="134"/>
                  </a:cubicBezTo>
                  <a:cubicBezTo>
                    <a:pt x="23" y="138"/>
                    <a:pt x="36" y="141"/>
                    <a:pt x="43" y="142"/>
                  </a:cubicBezTo>
                  <a:cubicBezTo>
                    <a:pt x="49" y="142"/>
                    <a:pt x="71" y="147"/>
                    <a:pt x="72" y="142"/>
                  </a:cubicBezTo>
                  <a:cubicBezTo>
                    <a:pt x="72" y="138"/>
                    <a:pt x="64" y="135"/>
                    <a:pt x="57" y="128"/>
                  </a:cubicBezTo>
                  <a:cubicBezTo>
                    <a:pt x="50" y="121"/>
                    <a:pt x="45" y="109"/>
                    <a:pt x="53" y="104"/>
                  </a:cubicBezTo>
                  <a:cubicBezTo>
                    <a:pt x="61" y="99"/>
                    <a:pt x="54" y="96"/>
                    <a:pt x="62" y="91"/>
                  </a:cubicBezTo>
                  <a:cubicBezTo>
                    <a:pt x="70" y="85"/>
                    <a:pt x="65" y="80"/>
                    <a:pt x="72" y="79"/>
                  </a:cubicBezTo>
                  <a:cubicBezTo>
                    <a:pt x="78" y="78"/>
                    <a:pt x="71" y="72"/>
                    <a:pt x="78" y="71"/>
                  </a:cubicBezTo>
                  <a:cubicBezTo>
                    <a:pt x="84" y="70"/>
                    <a:pt x="86" y="63"/>
                    <a:pt x="85" y="60"/>
                  </a:cubicBezTo>
                  <a:cubicBezTo>
                    <a:pt x="84" y="58"/>
                    <a:pt x="92" y="61"/>
                    <a:pt x="95" y="57"/>
                  </a:cubicBezTo>
                  <a:cubicBezTo>
                    <a:pt x="99" y="53"/>
                    <a:pt x="108" y="55"/>
                    <a:pt x="110" y="50"/>
                  </a:cubicBezTo>
                  <a:cubicBezTo>
                    <a:pt x="113" y="44"/>
                    <a:pt x="151" y="31"/>
                    <a:pt x="173" y="26"/>
                  </a:cubicBezTo>
                  <a:cubicBezTo>
                    <a:pt x="195" y="21"/>
                    <a:pt x="210" y="12"/>
                    <a:pt x="202" y="6"/>
                  </a:cubicBezTo>
                  <a:cubicBezTo>
                    <a:pt x="194" y="0"/>
                    <a:pt x="173" y="8"/>
                    <a:pt x="167" y="13"/>
                  </a:cubicBezTo>
                  <a:cubicBezTo>
                    <a:pt x="162" y="17"/>
                    <a:pt x="154" y="14"/>
                    <a:pt x="149" y="17"/>
                  </a:cubicBezTo>
                  <a:cubicBezTo>
                    <a:pt x="144" y="20"/>
                    <a:pt x="132" y="23"/>
                    <a:pt x="127" y="19"/>
                  </a:cubicBezTo>
                  <a:cubicBezTo>
                    <a:pt x="121" y="15"/>
                    <a:pt x="114" y="23"/>
                    <a:pt x="110" y="23"/>
                  </a:cubicBezTo>
                  <a:cubicBezTo>
                    <a:pt x="106" y="23"/>
                    <a:pt x="101" y="27"/>
                    <a:pt x="96" y="27"/>
                  </a:cubicBezTo>
                  <a:cubicBezTo>
                    <a:pt x="91" y="27"/>
                    <a:pt x="82" y="31"/>
                    <a:pt x="81" y="33"/>
                  </a:cubicBezTo>
                  <a:cubicBezTo>
                    <a:pt x="81" y="36"/>
                    <a:pt x="73" y="35"/>
                    <a:pt x="73" y="39"/>
                  </a:cubicBezTo>
                  <a:cubicBezTo>
                    <a:pt x="73" y="42"/>
                    <a:pt x="66" y="45"/>
                    <a:pt x="63" y="42"/>
                  </a:cubicBezTo>
                  <a:cubicBezTo>
                    <a:pt x="60" y="39"/>
                    <a:pt x="56" y="45"/>
                    <a:pt x="60" y="50"/>
                  </a:cubicBezTo>
                  <a:cubicBezTo>
                    <a:pt x="65" y="54"/>
                    <a:pt x="52" y="54"/>
                    <a:pt x="54" y="57"/>
                  </a:cubicBezTo>
                  <a:cubicBezTo>
                    <a:pt x="56" y="60"/>
                    <a:pt x="49" y="61"/>
                    <a:pt x="51" y="64"/>
                  </a:cubicBezTo>
                  <a:cubicBezTo>
                    <a:pt x="52" y="67"/>
                    <a:pt x="46" y="68"/>
                    <a:pt x="41" y="69"/>
                  </a:cubicBezTo>
                  <a:cubicBezTo>
                    <a:pt x="36" y="70"/>
                    <a:pt x="33" y="77"/>
                    <a:pt x="40" y="77"/>
                  </a:cubicBezTo>
                  <a:cubicBezTo>
                    <a:pt x="46" y="78"/>
                    <a:pt x="36" y="79"/>
                    <a:pt x="37" y="84"/>
                  </a:cubicBezTo>
                  <a:cubicBezTo>
                    <a:pt x="37" y="89"/>
                    <a:pt x="26" y="85"/>
                    <a:pt x="27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44" name="Freeform 109"/>
            <p:cNvSpPr>
              <a:spLocks/>
            </p:cNvSpPr>
            <p:nvPr/>
          </p:nvSpPr>
          <p:spPr bwMode="auto">
            <a:xfrm>
              <a:off x="17406938" y="2773363"/>
              <a:ext cx="393700" cy="220663"/>
            </a:xfrm>
            <a:custGeom>
              <a:avLst/>
              <a:gdLst>
                <a:gd name="T0" fmla="*/ 5 w 74"/>
                <a:gd name="T1" fmla="*/ 40 h 42"/>
                <a:gd name="T2" fmla="*/ 34 w 74"/>
                <a:gd name="T3" fmla="*/ 37 h 42"/>
                <a:gd name="T4" fmla="*/ 73 w 74"/>
                <a:gd name="T5" fmla="*/ 24 h 42"/>
                <a:gd name="T6" fmla="*/ 59 w 74"/>
                <a:gd name="T7" fmla="*/ 14 h 42"/>
                <a:gd name="T8" fmla="*/ 42 w 74"/>
                <a:gd name="T9" fmla="*/ 17 h 42"/>
                <a:gd name="T10" fmla="*/ 44 w 74"/>
                <a:gd name="T11" fmla="*/ 11 h 42"/>
                <a:gd name="T12" fmla="*/ 37 w 74"/>
                <a:gd name="T13" fmla="*/ 4 h 42"/>
                <a:gd name="T14" fmla="*/ 25 w 74"/>
                <a:gd name="T15" fmla="*/ 8 h 42"/>
                <a:gd name="T16" fmla="*/ 21 w 74"/>
                <a:gd name="T17" fmla="*/ 17 h 42"/>
                <a:gd name="T18" fmla="*/ 13 w 74"/>
                <a:gd name="T19" fmla="*/ 24 h 42"/>
                <a:gd name="T20" fmla="*/ 5 w 74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2">
                  <a:moveTo>
                    <a:pt x="5" y="40"/>
                  </a:moveTo>
                  <a:cubicBezTo>
                    <a:pt x="9" y="42"/>
                    <a:pt x="24" y="36"/>
                    <a:pt x="34" y="37"/>
                  </a:cubicBezTo>
                  <a:cubicBezTo>
                    <a:pt x="44" y="37"/>
                    <a:pt x="72" y="29"/>
                    <a:pt x="73" y="24"/>
                  </a:cubicBezTo>
                  <a:cubicBezTo>
                    <a:pt x="74" y="18"/>
                    <a:pt x="63" y="19"/>
                    <a:pt x="59" y="14"/>
                  </a:cubicBezTo>
                  <a:cubicBezTo>
                    <a:pt x="54" y="9"/>
                    <a:pt x="45" y="13"/>
                    <a:pt x="42" y="17"/>
                  </a:cubicBezTo>
                  <a:cubicBezTo>
                    <a:pt x="40" y="21"/>
                    <a:pt x="37" y="18"/>
                    <a:pt x="44" y="11"/>
                  </a:cubicBezTo>
                  <a:cubicBezTo>
                    <a:pt x="50" y="5"/>
                    <a:pt x="37" y="0"/>
                    <a:pt x="37" y="4"/>
                  </a:cubicBezTo>
                  <a:cubicBezTo>
                    <a:pt x="37" y="8"/>
                    <a:pt x="25" y="5"/>
                    <a:pt x="25" y="8"/>
                  </a:cubicBezTo>
                  <a:cubicBezTo>
                    <a:pt x="25" y="12"/>
                    <a:pt x="21" y="14"/>
                    <a:pt x="21" y="17"/>
                  </a:cubicBezTo>
                  <a:cubicBezTo>
                    <a:pt x="21" y="21"/>
                    <a:pt x="13" y="15"/>
                    <a:pt x="13" y="24"/>
                  </a:cubicBezTo>
                  <a:cubicBezTo>
                    <a:pt x="12" y="32"/>
                    <a:pt x="0" y="37"/>
                    <a:pt x="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45" name="Freeform 110"/>
            <p:cNvSpPr>
              <a:spLocks/>
            </p:cNvSpPr>
            <p:nvPr/>
          </p:nvSpPr>
          <p:spPr bwMode="auto">
            <a:xfrm>
              <a:off x="14228763" y="2590800"/>
              <a:ext cx="212725" cy="77788"/>
            </a:xfrm>
            <a:custGeom>
              <a:avLst/>
              <a:gdLst>
                <a:gd name="T0" fmla="*/ 20 w 40"/>
                <a:gd name="T1" fmla="*/ 8 h 15"/>
                <a:gd name="T2" fmla="*/ 39 w 40"/>
                <a:gd name="T3" fmla="*/ 4 h 15"/>
                <a:gd name="T4" fmla="*/ 19 w 40"/>
                <a:gd name="T5" fmla="*/ 3 h 15"/>
                <a:gd name="T6" fmla="*/ 2 w 40"/>
                <a:gd name="T7" fmla="*/ 7 h 15"/>
                <a:gd name="T8" fmla="*/ 20 w 40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15">
                  <a:moveTo>
                    <a:pt x="20" y="8"/>
                  </a:moveTo>
                  <a:cubicBezTo>
                    <a:pt x="28" y="1"/>
                    <a:pt x="38" y="7"/>
                    <a:pt x="39" y="4"/>
                  </a:cubicBezTo>
                  <a:cubicBezTo>
                    <a:pt x="40" y="1"/>
                    <a:pt x="25" y="0"/>
                    <a:pt x="19" y="3"/>
                  </a:cubicBezTo>
                  <a:cubicBezTo>
                    <a:pt x="13" y="6"/>
                    <a:pt x="0" y="3"/>
                    <a:pt x="2" y="7"/>
                  </a:cubicBezTo>
                  <a:cubicBezTo>
                    <a:pt x="3" y="9"/>
                    <a:pt x="12" y="15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46" name="Freeform 111"/>
            <p:cNvSpPr>
              <a:spLocks/>
            </p:cNvSpPr>
            <p:nvPr/>
          </p:nvSpPr>
          <p:spPr bwMode="auto">
            <a:xfrm>
              <a:off x="17098963" y="2679700"/>
              <a:ext cx="387350" cy="193675"/>
            </a:xfrm>
            <a:custGeom>
              <a:avLst/>
              <a:gdLst>
                <a:gd name="T0" fmla="*/ 11 w 73"/>
                <a:gd name="T1" fmla="*/ 11 h 37"/>
                <a:gd name="T2" fmla="*/ 3 w 73"/>
                <a:gd name="T3" fmla="*/ 21 h 37"/>
                <a:gd name="T4" fmla="*/ 12 w 73"/>
                <a:gd name="T5" fmla="*/ 23 h 37"/>
                <a:gd name="T6" fmla="*/ 23 w 73"/>
                <a:gd name="T7" fmla="*/ 31 h 37"/>
                <a:gd name="T8" fmla="*/ 55 w 73"/>
                <a:gd name="T9" fmla="*/ 37 h 37"/>
                <a:gd name="T10" fmla="*/ 62 w 73"/>
                <a:gd name="T11" fmla="*/ 29 h 37"/>
                <a:gd name="T12" fmla="*/ 67 w 73"/>
                <a:gd name="T13" fmla="*/ 16 h 37"/>
                <a:gd name="T14" fmla="*/ 51 w 73"/>
                <a:gd name="T15" fmla="*/ 9 h 37"/>
                <a:gd name="T16" fmla="*/ 42 w 73"/>
                <a:gd name="T17" fmla="*/ 4 h 37"/>
                <a:gd name="T18" fmla="*/ 11 w 73"/>
                <a:gd name="T1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37">
                  <a:moveTo>
                    <a:pt x="11" y="11"/>
                  </a:moveTo>
                  <a:cubicBezTo>
                    <a:pt x="11" y="14"/>
                    <a:pt x="0" y="18"/>
                    <a:pt x="3" y="21"/>
                  </a:cubicBezTo>
                  <a:cubicBezTo>
                    <a:pt x="6" y="23"/>
                    <a:pt x="8" y="22"/>
                    <a:pt x="12" y="23"/>
                  </a:cubicBezTo>
                  <a:cubicBezTo>
                    <a:pt x="15" y="24"/>
                    <a:pt x="17" y="32"/>
                    <a:pt x="23" y="31"/>
                  </a:cubicBezTo>
                  <a:cubicBezTo>
                    <a:pt x="29" y="29"/>
                    <a:pt x="45" y="37"/>
                    <a:pt x="55" y="37"/>
                  </a:cubicBezTo>
                  <a:cubicBezTo>
                    <a:pt x="64" y="37"/>
                    <a:pt x="65" y="29"/>
                    <a:pt x="62" y="29"/>
                  </a:cubicBezTo>
                  <a:cubicBezTo>
                    <a:pt x="59" y="29"/>
                    <a:pt x="62" y="24"/>
                    <a:pt x="67" y="16"/>
                  </a:cubicBezTo>
                  <a:cubicBezTo>
                    <a:pt x="73" y="9"/>
                    <a:pt x="51" y="3"/>
                    <a:pt x="51" y="9"/>
                  </a:cubicBezTo>
                  <a:cubicBezTo>
                    <a:pt x="51" y="15"/>
                    <a:pt x="44" y="8"/>
                    <a:pt x="42" y="4"/>
                  </a:cubicBezTo>
                  <a:cubicBezTo>
                    <a:pt x="40" y="0"/>
                    <a:pt x="11" y="7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47" name="Freeform 112"/>
            <p:cNvSpPr>
              <a:spLocks/>
            </p:cNvSpPr>
            <p:nvPr/>
          </p:nvSpPr>
          <p:spPr bwMode="auto">
            <a:xfrm>
              <a:off x="14776451" y="2543175"/>
              <a:ext cx="228600" cy="100013"/>
            </a:xfrm>
            <a:custGeom>
              <a:avLst/>
              <a:gdLst>
                <a:gd name="T0" fmla="*/ 42 w 43"/>
                <a:gd name="T1" fmla="*/ 9 h 19"/>
                <a:gd name="T2" fmla="*/ 23 w 43"/>
                <a:gd name="T3" fmla="*/ 4 h 19"/>
                <a:gd name="T4" fmla="*/ 15 w 43"/>
                <a:gd name="T5" fmla="*/ 5 h 19"/>
                <a:gd name="T6" fmla="*/ 3 w 43"/>
                <a:gd name="T7" fmla="*/ 12 h 19"/>
                <a:gd name="T8" fmla="*/ 42 w 4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9">
                  <a:moveTo>
                    <a:pt x="42" y="9"/>
                  </a:moveTo>
                  <a:cubicBezTo>
                    <a:pt x="43" y="2"/>
                    <a:pt x="32" y="7"/>
                    <a:pt x="23" y="4"/>
                  </a:cubicBezTo>
                  <a:cubicBezTo>
                    <a:pt x="14" y="0"/>
                    <a:pt x="9" y="0"/>
                    <a:pt x="15" y="5"/>
                  </a:cubicBezTo>
                  <a:cubicBezTo>
                    <a:pt x="18" y="8"/>
                    <a:pt x="0" y="9"/>
                    <a:pt x="3" y="12"/>
                  </a:cubicBezTo>
                  <a:cubicBezTo>
                    <a:pt x="9" y="19"/>
                    <a:pt x="41" y="16"/>
                    <a:pt x="4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48" name="Freeform 113"/>
            <p:cNvSpPr>
              <a:spLocks/>
            </p:cNvSpPr>
            <p:nvPr/>
          </p:nvSpPr>
          <p:spPr bwMode="auto">
            <a:xfrm>
              <a:off x="20234276" y="3276600"/>
              <a:ext cx="307975" cy="115888"/>
            </a:xfrm>
            <a:custGeom>
              <a:avLst/>
              <a:gdLst>
                <a:gd name="T0" fmla="*/ 4 w 58"/>
                <a:gd name="T1" fmla="*/ 12 h 22"/>
                <a:gd name="T2" fmla="*/ 31 w 58"/>
                <a:gd name="T3" fmla="*/ 21 h 22"/>
                <a:gd name="T4" fmla="*/ 58 w 58"/>
                <a:gd name="T5" fmla="*/ 16 h 22"/>
                <a:gd name="T6" fmla="*/ 40 w 58"/>
                <a:gd name="T7" fmla="*/ 10 h 22"/>
                <a:gd name="T8" fmla="*/ 27 w 58"/>
                <a:gd name="T9" fmla="*/ 8 h 22"/>
                <a:gd name="T10" fmla="*/ 11 w 58"/>
                <a:gd name="T11" fmla="*/ 4 h 22"/>
                <a:gd name="T12" fmla="*/ 4 w 58"/>
                <a:gd name="T13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22">
                  <a:moveTo>
                    <a:pt x="4" y="12"/>
                  </a:moveTo>
                  <a:cubicBezTo>
                    <a:pt x="12" y="13"/>
                    <a:pt x="16" y="20"/>
                    <a:pt x="31" y="21"/>
                  </a:cubicBezTo>
                  <a:cubicBezTo>
                    <a:pt x="46" y="22"/>
                    <a:pt x="58" y="19"/>
                    <a:pt x="58" y="16"/>
                  </a:cubicBezTo>
                  <a:cubicBezTo>
                    <a:pt x="58" y="13"/>
                    <a:pt x="44" y="8"/>
                    <a:pt x="40" y="10"/>
                  </a:cubicBezTo>
                  <a:cubicBezTo>
                    <a:pt x="35" y="13"/>
                    <a:pt x="32" y="6"/>
                    <a:pt x="27" y="8"/>
                  </a:cubicBezTo>
                  <a:cubicBezTo>
                    <a:pt x="21" y="9"/>
                    <a:pt x="14" y="9"/>
                    <a:pt x="11" y="4"/>
                  </a:cubicBezTo>
                  <a:cubicBezTo>
                    <a:pt x="9" y="0"/>
                    <a:pt x="0" y="12"/>
                    <a:pt x="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49" name="Freeform 114"/>
            <p:cNvSpPr>
              <a:spLocks/>
            </p:cNvSpPr>
            <p:nvPr/>
          </p:nvSpPr>
          <p:spPr bwMode="auto">
            <a:xfrm>
              <a:off x="14882813" y="2638425"/>
              <a:ext cx="217488" cy="77788"/>
            </a:xfrm>
            <a:custGeom>
              <a:avLst/>
              <a:gdLst>
                <a:gd name="T0" fmla="*/ 18 w 41"/>
                <a:gd name="T1" fmla="*/ 2 h 15"/>
                <a:gd name="T2" fmla="*/ 10 w 41"/>
                <a:gd name="T3" fmla="*/ 5 h 15"/>
                <a:gd name="T4" fmla="*/ 3 w 41"/>
                <a:gd name="T5" fmla="*/ 12 h 15"/>
                <a:gd name="T6" fmla="*/ 28 w 41"/>
                <a:gd name="T7" fmla="*/ 10 h 15"/>
                <a:gd name="T8" fmla="*/ 40 w 41"/>
                <a:gd name="T9" fmla="*/ 5 h 15"/>
                <a:gd name="T10" fmla="*/ 18 w 41"/>
                <a:gd name="T11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5">
                  <a:moveTo>
                    <a:pt x="18" y="2"/>
                  </a:moveTo>
                  <a:cubicBezTo>
                    <a:pt x="19" y="5"/>
                    <a:pt x="17" y="5"/>
                    <a:pt x="10" y="5"/>
                  </a:cubicBezTo>
                  <a:cubicBezTo>
                    <a:pt x="3" y="5"/>
                    <a:pt x="0" y="9"/>
                    <a:pt x="3" y="12"/>
                  </a:cubicBezTo>
                  <a:cubicBezTo>
                    <a:pt x="7" y="15"/>
                    <a:pt x="25" y="14"/>
                    <a:pt x="28" y="10"/>
                  </a:cubicBezTo>
                  <a:cubicBezTo>
                    <a:pt x="31" y="6"/>
                    <a:pt x="39" y="9"/>
                    <a:pt x="40" y="5"/>
                  </a:cubicBezTo>
                  <a:cubicBezTo>
                    <a:pt x="41" y="1"/>
                    <a:pt x="17" y="0"/>
                    <a:pt x="1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50" name="Freeform 115"/>
            <p:cNvSpPr>
              <a:spLocks/>
            </p:cNvSpPr>
            <p:nvPr/>
          </p:nvSpPr>
          <p:spPr bwMode="auto">
            <a:xfrm>
              <a:off x="19661188" y="3192463"/>
              <a:ext cx="530225" cy="204788"/>
            </a:xfrm>
            <a:custGeom>
              <a:avLst/>
              <a:gdLst>
                <a:gd name="T0" fmla="*/ 11 w 100"/>
                <a:gd name="T1" fmla="*/ 28 h 39"/>
                <a:gd name="T2" fmla="*/ 20 w 100"/>
                <a:gd name="T3" fmla="*/ 36 h 39"/>
                <a:gd name="T4" fmla="*/ 36 w 100"/>
                <a:gd name="T5" fmla="*/ 33 h 39"/>
                <a:gd name="T6" fmla="*/ 47 w 100"/>
                <a:gd name="T7" fmla="*/ 35 h 39"/>
                <a:gd name="T8" fmla="*/ 67 w 100"/>
                <a:gd name="T9" fmla="*/ 33 h 39"/>
                <a:gd name="T10" fmla="*/ 66 w 100"/>
                <a:gd name="T11" fmla="*/ 20 h 39"/>
                <a:gd name="T12" fmla="*/ 72 w 100"/>
                <a:gd name="T13" fmla="*/ 22 h 39"/>
                <a:gd name="T14" fmla="*/ 87 w 100"/>
                <a:gd name="T15" fmla="*/ 32 h 39"/>
                <a:gd name="T16" fmla="*/ 95 w 100"/>
                <a:gd name="T17" fmla="*/ 23 h 39"/>
                <a:gd name="T18" fmla="*/ 92 w 100"/>
                <a:gd name="T19" fmla="*/ 13 h 39"/>
                <a:gd name="T20" fmla="*/ 67 w 100"/>
                <a:gd name="T21" fmla="*/ 8 h 39"/>
                <a:gd name="T22" fmla="*/ 51 w 100"/>
                <a:gd name="T23" fmla="*/ 12 h 39"/>
                <a:gd name="T24" fmla="*/ 30 w 100"/>
                <a:gd name="T25" fmla="*/ 2 h 39"/>
                <a:gd name="T26" fmla="*/ 11 w 100"/>
                <a:gd name="T27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0" h="39">
                  <a:moveTo>
                    <a:pt x="11" y="28"/>
                  </a:moveTo>
                  <a:cubicBezTo>
                    <a:pt x="15" y="31"/>
                    <a:pt x="17" y="33"/>
                    <a:pt x="20" y="36"/>
                  </a:cubicBezTo>
                  <a:cubicBezTo>
                    <a:pt x="22" y="38"/>
                    <a:pt x="32" y="34"/>
                    <a:pt x="36" y="33"/>
                  </a:cubicBezTo>
                  <a:cubicBezTo>
                    <a:pt x="40" y="32"/>
                    <a:pt x="41" y="39"/>
                    <a:pt x="47" y="35"/>
                  </a:cubicBezTo>
                  <a:cubicBezTo>
                    <a:pt x="53" y="31"/>
                    <a:pt x="60" y="33"/>
                    <a:pt x="67" y="33"/>
                  </a:cubicBezTo>
                  <a:cubicBezTo>
                    <a:pt x="74" y="33"/>
                    <a:pt x="66" y="24"/>
                    <a:pt x="66" y="20"/>
                  </a:cubicBezTo>
                  <a:cubicBezTo>
                    <a:pt x="66" y="16"/>
                    <a:pt x="75" y="19"/>
                    <a:pt x="72" y="22"/>
                  </a:cubicBezTo>
                  <a:cubicBezTo>
                    <a:pt x="69" y="25"/>
                    <a:pt x="76" y="33"/>
                    <a:pt x="87" y="32"/>
                  </a:cubicBezTo>
                  <a:cubicBezTo>
                    <a:pt x="97" y="32"/>
                    <a:pt x="89" y="25"/>
                    <a:pt x="95" y="23"/>
                  </a:cubicBezTo>
                  <a:cubicBezTo>
                    <a:pt x="100" y="20"/>
                    <a:pt x="99" y="18"/>
                    <a:pt x="92" y="13"/>
                  </a:cubicBezTo>
                  <a:cubicBezTo>
                    <a:pt x="84" y="8"/>
                    <a:pt x="74" y="11"/>
                    <a:pt x="67" y="8"/>
                  </a:cubicBezTo>
                  <a:cubicBezTo>
                    <a:pt x="60" y="5"/>
                    <a:pt x="52" y="5"/>
                    <a:pt x="51" y="12"/>
                  </a:cubicBezTo>
                  <a:cubicBezTo>
                    <a:pt x="51" y="20"/>
                    <a:pt x="37" y="4"/>
                    <a:pt x="30" y="2"/>
                  </a:cubicBezTo>
                  <a:cubicBezTo>
                    <a:pt x="22" y="0"/>
                    <a:pt x="0" y="23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51" name="Freeform 116"/>
            <p:cNvSpPr>
              <a:spLocks/>
            </p:cNvSpPr>
            <p:nvPr/>
          </p:nvSpPr>
          <p:spPr bwMode="auto">
            <a:xfrm>
              <a:off x="19969163" y="5376863"/>
              <a:ext cx="180975" cy="669925"/>
            </a:xfrm>
            <a:custGeom>
              <a:avLst/>
              <a:gdLst>
                <a:gd name="T0" fmla="*/ 7 w 34"/>
                <a:gd name="T1" fmla="*/ 48 h 128"/>
                <a:gd name="T2" fmla="*/ 6 w 34"/>
                <a:gd name="T3" fmla="*/ 91 h 128"/>
                <a:gd name="T4" fmla="*/ 4 w 34"/>
                <a:gd name="T5" fmla="*/ 123 h 128"/>
                <a:gd name="T6" fmla="*/ 11 w 34"/>
                <a:gd name="T7" fmla="*/ 116 h 128"/>
                <a:gd name="T8" fmla="*/ 21 w 34"/>
                <a:gd name="T9" fmla="*/ 124 h 128"/>
                <a:gd name="T10" fmla="*/ 19 w 34"/>
                <a:gd name="T11" fmla="*/ 114 h 128"/>
                <a:gd name="T12" fmla="*/ 11 w 34"/>
                <a:gd name="T13" fmla="*/ 101 h 128"/>
                <a:gd name="T14" fmla="*/ 15 w 34"/>
                <a:gd name="T15" fmla="*/ 82 h 128"/>
                <a:gd name="T16" fmla="*/ 28 w 34"/>
                <a:gd name="T17" fmla="*/ 81 h 128"/>
                <a:gd name="T18" fmla="*/ 32 w 34"/>
                <a:gd name="T19" fmla="*/ 79 h 128"/>
                <a:gd name="T20" fmla="*/ 20 w 34"/>
                <a:gd name="T21" fmla="*/ 39 h 128"/>
                <a:gd name="T22" fmla="*/ 18 w 34"/>
                <a:gd name="T23" fmla="*/ 15 h 128"/>
                <a:gd name="T24" fmla="*/ 11 w 34"/>
                <a:gd name="T25" fmla="*/ 2 h 128"/>
                <a:gd name="T26" fmla="*/ 6 w 34"/>
                <a:gd name="T27" fmla="*/ 13 h 128"/>
                <a:gd name="T28" fmla="*/ 3 w 34"/>
                <a:gd name="T29" fmla="*/ 26 h 128"/>
                <a:gd name="T30" fmla="*/ 7 w 34"/>
                <a:gd name="T31" fmla="*/ 4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128">
                  <a:moveTo>
                    <a:pt x="7" y="48"/>
                  </a:moveTo>
                  <a:cubicBezTo>
                    <a:pt x="10" y="54"/>
                    <a:pt x="3" y="86"/>
                    <a:pt x="6" y="91"/>
                  </a:cubicBezTo>
                  <a:cubicBezTo>
                    <a:pt x="9" y="97"/>
                    <a:pt x="2" y="120"/>
                    <a:pt x="4" y="123"/>
                  </a:cubicBezTo>
                  <a:cubicBezTo>
                    <a:pt x="8" y="128"/>
                    <a:pt x="5" y="117"/>
                    <a:pt x="11" y="116"/>
                  </a:cubicBezTo>
                  <a:cubicBezTo>
                    <a:pt x="17" y="115"/>
                    <a:pt x="17" y="122"/>
                    <a:pt x="21" y="124"/>
                  </a:cubicBezTo>
                  <a:cubicBezTo>
                    <a:pt x="25" y="126"/>
                    <a:pt x="22" y="113"/>
                    <a:pt x="19" y="114"/>
                  </a:cubicBezTo>
                  <a:cubicBezTo>
                    <a:pt x="16" y="115"/>
                    <a:pt x="13" y="106"/>
                    <a:pt x="11" y="101"/>
                  </a:cubicBezTo>
                  <a:cubicBezTo>
                    <a:pt x="10" y="95"/>
                    <a:pt x="15" y="89"/>
                    <a:pt x="15" y="82"/>
                  </a:cubicBezTo>
                  <a:cubicBezTo>
                    <a:pt x="15" y="76"/>
                    <a:pt x="23" y="76"/>
                    <a:pt x="28" y="81"/>
                  </a:cubicBezTo>
                  <a:cubicBezTo>
                    <a:pt x="33" y="86"/>
                    <a:pt x="34" y="83"/>
                    <a:pt x="32" y="79"/>
                  </a:cubicBezTo>
                  <a:cubicBezTo>
                    <a:pt x="30" y="75"/>
                    <a:pt x="23" y="49"/>
                    <a:pt x="20" y="39"/>
                  </a:cubicBezTo>
                  <a:cubicBezTo>
                    <a:pt x="16" y="29"/>
                    <a:pt x="25" y="20"/>
                    <a:pt x="18" y="15"/>
                  </a:cubicBezTo>
                  <a:cubicBezTo>
                    <a:pt x="12" y="10"/>
                    <a:pt x="14" y="0"/>
                    <a:pt x="11" y="2"/>
                  </a:cubicBezTo>
                  <a:cubicBezTo>
                    <a:pt x="8" y="4"/>
                    <a:pt x="11" y="13"/>
                    <a:pt x="6" y="13"/>
                  </a:cubicBezTo>
                  <a:cubicBezTo>
                    <a:pt x="0" y="14"/>
                    <a:pt x="5" y="19"/>
                    <a:pt x="3" y="26"/>
                  </a:cubicBezTo>
                  <a:cubicBezTo>
                    <a:pt x="1" y="32"/>
                    <a:pt x="4" y="42"/>
                    <a:pt x="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52" name="Freeform 117"/>
            <p:cNvSpPr>
              <a:spLocks/>
            </p:cNvSpPr>
            <p:nvPr/>
          </p:nvSpPr>
          <p:spPr bwMode="auto">
            <a:xfrm>
              <a:off x="14892338" y="2501900"/>
              <a:ext cx="203200" cy="52388"/>
            </a:xfrm>
            <a:custGeom>
              <a:avLst/>
              <a:gdLst>
                <a:gd name="T0" fmla="*/ 15 w 38"/>
                <a:gd name="T1" fmla="*/ 10 h 10"/>
                <a:gd name="T2" fmla="*/ 26 w 38"/>
                <a:gd name="T3" fmla="*/ 6 h 10"/>
                <a:gd name="T4" fmla="*/ 35 w 38"/>
                <a:gd name="T5" fmla="*/ 3 h 10"/>
                <a:gd name="T6" fmla="*/ 15 w 38"/>
                <a:gd name="T7" fmla="*/ 4 h 10"/>
                <a:gd name="T8" fmla="*/ 0 w 38"/>
                <a:gd name="T9" fmla="*/ 6 h 10"/>
                <a:gd name="T10" fmla="*/ 15 w 38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0">
                  <a:moveTo>
                    <a:pt x="15" y="10"/>
                  </a:moveTo>
                  <a:cubicBezTo>
                    <a:pt x="23" y="10"/>
                    <a:pt x="20" y="5"/>
                    <a:pt x="26" y="6"/>
                  </a:cubicBezTo>
                  <a:cubicBezTo>
                    <a:pt x="31" y="7"/>
                    <a:pt x="38" y="6"/>
                    <a:pt x="35" y="3"/>
                  </a:cubicBezTo>
                  <a:cubicBezTo>
                    <a:pt x="33" y="0"/>
                    <a:pt x="13" y="1"/>
                    <a:pt x="15" y="4"/>
                  </a:cubicBezTo>
                  <a:cubicBezTo>
                    <a:pt x="17" y="6"/>
                    <a:pt x="0" y="5"/>
                    <a:pt x="0" y="6"/>
                  </a:cubicBezTo>
                  <a:cubicBezTo>
                    <a:pt x="1" y="8"/>
                    <a:pt x="7" y="10"/>
                    <a:pt x="1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53" name="Freeform 118"/>
            <p:cNvSpPr>
              <a:spLocks/>
            </p:cNvSpPr>
            <p:nvPr/>
          </p:nvSpPr>
          <p:spPr bwMode="auto">
            <a:xfrm>
              <a:off x="18151476" y="3402013"/>
              <a:ext cx="122238" cy="68263"/>
            </a:xfrm>
            <a:custGeom>
              <a:avLst/>
              <a:gdLst>
                <a:gd name="T0" fmla="*/ 9 w 23"/>
                <a:gd name="T1" fmla="*/ 3 h 13"/>
                <a:gd name="T2" fmla="*/ 2 w 23"/>
                <a:gd name="T3" fmla="*/ 8 h 13"/>
                <a:gd name="T4" fmla="*/ 22 w 23"/>
                <a:gd name="T5" fmla="*/ 5 h 13"/>
                <a:gd name="T6" fmla="*/ 9 w 23"/>
                <a:gd name="T7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3">
                  <a:moveTo>
                    <a:pt x="9" y="3"/>
                  </a:moveTo>
                  <a:cubicBezTo>
                    <a:pt x="7" y="6"/>
                    <a:pt x="0" y="6"/>
                    <a:pt x="2" y="8"/>
                  </a:cubicBezTo>
                  <a:cubicBezTo>
                    <a:pt x="5" y="13"/>
                    <a:pt x="22" y="10"/>
                    <a:pt x="22" y="5"/>
                  </a:cubicBezTo>
                  <a:cubicBezTo>
                    <a:pt x="23" y="0"/>
                    <a:pt x="10" y="0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54" name="Freeform 119"/>
            <p:cNvSpPr>
              <a:spLocks/>
            </p:cNvSpPr>
            <p:nvPr/>
          </p:nvSpPr>
          <p:spPr bwMode="auto">
            <a:xfrm>
              <a:off x="19905663" y="3481388"/>
              <a:ext cx="212725" cy="88900"/>
            </a:xfrm>
            <a:custGeom>
              <a:avLst/>
              <a:gdLst>
                <a:gd name="T0" fmla="*/ 34 w 40"/>
                <a:gd name="T1" fmla="*/ 16 h 17"/>
                <a:gd name="T2" fmla="*/ 20 w 40"/>
                <a:gd name="T3" fmla="*/ 2 h 17"/>
                <a:gd name="T4" fmla="*/ 1 w 40"/>
                <a:gd name="T5" fmla="*/ 11 h 17"/>
                <a:gd name="T6" fmla="*/ 34 w 40"/>
                <a:gd name="T7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7">
                  <a:moveTo>
                    <a:pt x="34" y="16"/>
                  </a:moveTo>
                  <a:cubicBezTo>
                    <a:pt x="40" y="15"/>
                    <a:pt x="30" y="4"/>
                    <a:pt x="20" y="2"/>
                  </a:cubicBezTo>
                  <a:cubicBezTo>
                    <a:pt x="9" y="0"/>
                    <a:pt x="0" y="9"/>
                    <a:pt x="1" y="11"/>
                  </a:cubicBezTo>
                  <a:cubicBezTo>
                    <a:pt x="4" y="15"/>
                    <a:pt x="28" y="17"/>
                    <a:pt x="3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55" name="Freeform 120"/>
            <p:cNvSpPr>
              <a:spLocks/>
            </p:cNvSpPr>
            <p:nvPr/>
          </p:nvSpPr>
          <p:spPr bwMode="auto">
            <a:xfrm>
              <a:off x="16981488" y="2522538"/>
              <a:ext cx="366713" cy="250825"/>
            </a:xfrm>
            <a:custGeom>
              <a:avLst/>
              <a:gdLst>
                <a:gd name="T0" fmla="*/ 15 w 69"/>
                <a:gd name="T1" fmla="*/ 31 h 48"/>
                <a:gd name="T2" fmla="*/ 13 w 69"/>
                <a:gd name="T3" fmla="*/ 36 h 48"/>
                <a:gd name="T4" fmla="*/ 5 w 69"/>
                <a:gd name="T5" fmla="*/ 40 h 48"/>
                <a:gd name="T6" fmla="*/ 15 w 69"/>
                <a:gd name="T7" fmla="*/ 46 h 48"/>
                <a:gd name="T8" fmla="*/ 28 w 69"/>
                <a:gd name="T9" fmla="*/ 38 h 48"/>
                <a:gd name="T10" fmla="*/ 59 w 69"/>
                <a:gd name="T11" fmla="*/ 29 h 48"/>
                <a:gd name="T12" fmla="*/ 62 w 69"/>
                <a:gd name="T13" fmla="*/ 20 h 48"/>
                <a:gd name="T14" fmla="*/ 57 w 69"/>
                <a:gd name="T15" fmla="*/ 14 h 48"/>
                <a:gd name="T16" fmla="*/ 49 w 69"/>
                <a:gd name="T17" fmla="*/ 3 h 48"/>
                <a:gd name="T18" fmla="*/ 33 w 69"/>
                <a:gd name="T19" fmla="*/ 8 h 48"/>
                <a:gd name="T20" fmla="*/ 20 w 69"/>
                <a:gd name="T21" fmla="*/ 16 h 48"/>
                <a:gd name="T22" fmla="*/ 15 w 69"/>
                <a:gd name="T23" fmla="*/ 24 h 48"/>
                <a:gd name="T24" fmla="*/ 15 w 69"/>
                <a:gd name="T25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48">
                  <a:moveTo>
                    <a:pt x="15" y="31"/>
                  </a:moveTo>
                  <a:cubicBezTo>
                    <a:pt x="22" y="34"/>
                    <a:pt x="19" y="36"/>
                    <a:pt x="13" y="36"/>
                  </a:cubicBezTo>
                  <a:cubicBezTo>
                    <a:pt x="6" y="36"/>
                    <a:pt x="0" y="38"/>
                    <a:pt x="5" y="40"/>
                  </a:cubicBezTo>
                  <a:cubicBezTo>
                    <a:pt x="8" y="41"/>
                    <a:pt x="8" y="45"/>
                    <a:pt x="15" y="46"/>
                  </a:cubicBezTo>
                  <a:cubicBezTo>
                    <a:pt x="22" y="48"/>
                    <a:pt x="29" y="42"/>
                    <a:pt x="28" y="38"/>
                  </a:cubicBezTo>
                  <a:cubicBezTo>
                    <a:pt x="27" y="34"/>
                    <a:pt x="52" y="31"/>
                    <a:pt x="59" y="29"/>
                  </a:cubicBezTo>
                  <a:cubicBezTo>
                    <a:pt x="66" y="27"/>
                    <a:pt x="55" y="20"/>
                    <a:pt x="62" y="20"/>
                  </a:cubicBezTo>
                  <a:cubicBezTo>
                    <a:pt x="69" y="19"/>
                    <a:pt x="66" y="16"/>
                    <a:pt x="57" y="14"/>
                  </a:cubicBezTo>
                  <a:cubicBezTo>
                    <a:pt x="48" y="13"/>
                    <a:pt x="52" y="5"/>
                    <a:pt x="49" y="3"/>
                  </a:cubicBezTo>
                  <a:cubicBezTo>
                    <a:pt x="46" y="0"/>
                    <a:pt x="44" y="6"/>
                    <a:pt x="33" y="8"/>
                  </a:cubicBezTo>
                  <a:cubicBezTo>
                    <a:pt x="21" y="11"/>
                    <a:pt x="15" y="14"/>
                    <a:pt x="20" y="16"/>
                  </a:cubicBezTo>
                  <a:cubicBezTo>
                    <a:pt x="25" y="18"/>
                    <a:pt x="20" y="24"/>
                    <a:pt x="15" y="24"/>
                  </a:cubicBezTo>
                  <a:cubicBezTo>
                    <a:pt x="10" y="23"/>
                    <a:pt x="9" y="29"/>
                    <a:pt x="15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56" name="Freeform 121"/>
            <p:cNvSpPr>
              <a:spLocks/>
            </p:cNvSpPr>
            <p:nvPr/>
          </p:nvSpPr>
          <p:spPr bwMode="auto">
            <a:xfrm>
              <a:off x="16248063" y="3559175"/>
              <a:ext cx="74613" cy="58738"/>
            </a:xfrm>
            <a:custGeom>
              <a:avLst/>
              <a:gdLst>
                <a:gd name="T0" fmla="*/ 4 w 14"/>
                <a:gd name="T1" fmla="*/ 9 h 11"/>
                <a:gd name="T2" fmla="*/ 13 w 14"/>
                <a:gd name="T3" fmla="*/ 5 h 11"/>
                <a:gd name="T4" fmla="*/ 4 w 14"/>
                <a:gd name="T5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1">
                  <a:moveTo>
                    <a:pt x="4" y="9"/>
                  </a:moveTo>
                  <a:cubicBezTo>
                    <a:pt x="10" y="11"/>
                    <a:pt x="14" y="10"/>
                    <a:pt x="13" y="5"/>
                  </a:cubicBezTo>
                  <a:cubicBezTo>
                    <a:pt x="12" y="0"/>
                    <a:pt x="0" y="6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57" name="Freeform 122"/>
            <p:cNvSpPr>
              <a:spLocks/>
            </p:cNvSpPr>
            <p:nvPr/>
          </p:nvSpPr>
          <p:spPr bwMode="auto">
            <a:xfrm>
              <a:off x="16906876" y="2538413"/>
              <a:ext cx="117475" cy="52388"/>
            </a:xfrm>
            <a:custGeom>
              <a:avLst/>
              <a:gdLst>
                <a:gd name="T0" fmla="*/ 21 w 22"/>
                <a:gd name="T1" fmla="*/ 5 h 10"/>
                <a:gd name="T2" fmla="*/ 6 w 22"/>
                <a:gd name="T3" fmla="*/ 7 h 10"/>
                <a:gd name="T4" fmla="*/ 21 w 22"/>
                <a:gd name="T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0">
                  <a:moveTo>
                    <a:pt x="21" y="5"/>
                  </a:moveTo>
                  <a:cubicBezTo>
                    <a:pt x="22" y="0"/>
                    <a:pt x="0" y="2"/>
                    <a:pt x="6" y="7"/>
                  </a:cubicBezTo>
                  <a:cubicBezTo>
                    <a:pt x="8" y="8"/>
                    <a:pt x="19" y="10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58" name="Freeform 123"/>
            <p:cNvSpPr>
              <a:spLocks/>
            </p:cNvSpPr>
            <p:nvPr/>
          </p:nvSpPr>
          <p:spPr bwMode="auto">
            <a:xfrm>
              <a:off x="15089188" y="2563813"/>
              <a:ext cx="207963" cy="104775"/>
            </a:xfrm>
            <a:custGeom>
              <a:avLst/>
              <a:gdLst>
                <a:gd name="T0" fmla="*/ 36 w 39"/>
                <a:gd name="T1" fmla="*/ 10 h 20"/>
                <a:gd name="T2" fmla="*/ 31 w 39"/>
                <a:gd name="T3" fmla="*/ 4 h 20"/>
                <a:gd name="T4" fmla="*/ 13 w 39"/>
                <a:gd name="T5" fmla="*/ 4 h 20"/>
                <a:gd name="T6" fmla="*/ 4 w 39"/>
                <a:gd name="T7" fmla="*/ 14 h 20"/>
                <a:gd name="T8" fmla="*/ 36 w 39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0">
                  <a:moveTo>
                    <a:pt x="36" y="10"/>
                  </a:moveTo>
                  <a:cubicBezTo>
                    <a:pt x="39" y="7"/>
                    <a:pt x="32" y="7"/>
                    <a:pt x="31" y="4"/>
                  </a:cubicBezTo>
                  <a:cubicBezTo>
                    <a:pt x="31" y="1"/>
                    <a:pt x="12" y="0"/>
                    <a:pt x="13" y="4"/>
                  </a:cubicBezTo>
                  <a:cubicBezTo>
                    <a:pt x="14" y="7"/>
                    <a:pt x="0" y="10"/>
                    <a:pt x="4" y="14"/>
                  </a:cubicBezTo>
                  <a:cubicBezTo>
                    <a:pt x="12" y="20"/>
                    <a:pt x="34" y="13"/>
                    <a:pt x="3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59" name="Freeform 124"/>
            <p:cNvSpPr>
              <a:spLocks/>
            </p:cNvSpPr>
            <p:nvPr/>
          </p:nvSpPr>
          <p:spPr bwMode="auto">
            <a:xfrm>
              <a:off x="15732126" y="3533775"/>
              <a:ext cx="122238" cy="47625"/>
            </a:xfrm>
            <a:custGeom>
              <a:avLst/>
              <a:gdLst>
                <a:gd name="T0" fmla="*/ 4 w 23"/>
                <a:gd name="T1" fmla="*/ 9 h 9"/>
                <a:gd name="T2" fmla="*/ 21 w 23"/>
                <a:gd name="T3" fmla="*/ 5 h 9"/>
                <a:gd name="T4" fmla="*/ 9 w 23"/>
                <a:gd name="T5" fmla="*/ 0 h 9"/>
                <a:gd name="T6" fmla="*/ 4 w 23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9">
                  <a:moveTo>
                    <a:pt x="4" y="9"/>
                  </a:moveTo>
                  <a:cubicBezTo>
                    <a:pt x="8" y="9"/>
                    <a:pt x="20" y="7"/>
                    <a:pt x="21" y="5"/>
                  </a:cubicBezTo>
                  <a:cubicBezTo>
                    <a:pt x="23" y="2"/>
                    <a:pt x="17" y="0"/>
                    <a:pt x="9" y="0"/>
                  </a:cubicBezTo>
                  <a:cubicBezTo>
                    <a:pt x="1" y="0"/>
                    <a:pt x="0" y="8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60" name="Freeform 125"/>
            <p:cNvSpPr>
              <a:spLocks/>
            </p:cNvSpPr>
            <p:nvPr/>
          </p:nvSpPr>
          <p:spPr bwMode="auto">
            <a:xfrm>
              <a:off x="15297151" y="2549525"/>
              <a:ext cx="180975" cy="73025"/>
            </a:xfrm>
            <a:custGeom>
              <a:avLst/>
              <a:gdLst>
                <a:gd name="T0" fmla="*/ 22 w 34"/>
                <a:gd name="T1" fmla="*/ 11 h 14"/>
                <a:gd name="T2" fmla="*/ 27 w 34"/>
                <a:gd name="T3" fmla="*/ 2 h 14"/>
                <a:gd name="T4" fmla="*/ 16 w 34"/>
                <a:gd name="T5" fmla="*/ 5 h 14"/>
                <a:gd name="T6" fmla="*/ 3 w 34"/>
                <a:gd name="T7" fmla="*/ 10 h 14"/>
                <a:gd name="T8" fmla="*/ 22 w 34"/>
                <a:gd name="T9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4">
                  <a:moveTo>
                    <a:pt x="22" y="11"/>
                  </a:moveTo>
                  <a:cubicBezTo>
                    <a:pt x="34" y="10"/>
                    <a:pt x="34" y="3"/>
                    <a:pt x="27" y="2"/>
                  </a:cubicBezTo>
                  <a:cubicBezTo>
                    <a:pt x="21" y="0"/>
                    <a:pt x="20" y="6"/>
                    <a:pt x="16" y="5"/>
                  </a:cubicBezTo>
                  <a:cubicBezTo>
                    <a:pt x="13" y="5"/>
                    <a:pt x="0" y="7"/>
                    <a:pt x="3" y="10"/>
                  </a:cubicBezTo>
                  <a:cubicBezTo>
                    <a:pt x="6" y="14"/>
                    <a:pt x="15" y="12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61" name="Freeform 126"/>
            <p:cNvSpPr>
              <a:spLocks/>
            </p:cNvSpPr>
            <p:nvPr/>
          </p:nvSpPr>
          <p:spPr bwMode="auto">
            <a:xfrm>
              <a:off x="21313776" y="10196513"/>
              <a:ext cx="201613" cy="150813"/>
            </a:xfrm>
            <a:custGeom>
              <a:avLst/>
              <a:gdLst>
                <a:gd name="T0" fmla="*/ 34 w 38"/>
                <a:gd name="T1" fmla="*/ 27 h 29"/>
                <a:gd name="T2" fmla="*/ 1 w 38"/>
                <a:gd name="T3" fmla="*/ 4 h 29"/>
                <a:gd name="T4" fmla="*/ 34 w 38"/>
                <a:gd name="T5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34" y="27"/>
                  </a:moveTo>
                  <a:cubicBezTo>
                    <a:pt x="38" y="24"/>
                    <a:pt x="0" y="0"/>
                    <a:pt x="1" y="4"/>
                  </a:cubicBezTo>
                  <a:cubicBezTo>
                    <a:pt x="2" y="8"/>
                    <a:pt x="30" y="29"/>
                    <a:pt x="3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62" name="Freeform 127"/>
            <p:cNvSpPr>
              <a:spLocks/>
            </p:cNvSpPr>
            <p:nvPr/>
          </p:nvSpPr>
          <p:spPr bwMode="auto">
            <a:xfrm>
              <a:off x="6797676" y="7419975"/>
              <a:ext cx="53975" cy="109538"/>
            </a:xfrm>
            <a:custGeom>
              <a:avLst/>
              <a:gdLst>
                <a:gd name="T0" fmla="*/ 4 w 10"/>
                <a:gd name="T1" fmla="*/ 4 h 21"/>
                <a:gd name="T2" fmla="*/ 0 w 10"/>
                <a:gd name="T3" fmla="*/ 7 h 21"/>
                <a:gd name="T4" fmla="*/ 4 w 10"/>
                <a:gd name="T5" fmla="*/ 15 h 21"/>
                <a:gd name="T6" fmla="*/ 8 w 10"/>
                <a:gd name="T7" fmla="*/ 19 h 21"/>
                <a:gd name="T8" fmla="*/ 5 w 10"/>
                <a:gd name="T9" fmla="*/ 13 h 21"/>
                <a:gd name="T10" fmla="*/ 4 w 10"/>
                <a:gd name="T11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1">
                  <a:moveTo>
                    <a:pt x="4" y="4"/>
                  </a:moveTo>
                  <a:cubicBezTo>
                    <a:pt x="2" y="0"/>
                    <a:pt x="0" y="3"/>
                    <a:pt x="0" y="7"/>
                  </a:cubicBezTo>
                  <a:cubicBezTo>
                    <a:pt x="0" y="12"/>
                    <a:pt x="4" y="12"/>
                    <a:pt x="4" y="15"/>
                  </a:cubicBezTo>
                  <a:cubicBezTo>
                    <a:pt x="4" y="18"/>
                    <a:pt x="8" y="21"/>
                    <a:pt x="8" y="19"/>
                  </a:cubicBezTo>
                  <a:cubicBezTo>
                    <a:pt x="10" y="17"/>
                    <a:pt x="6" y="14"/>
                    <a:pt x="5" y="13"/>
                  </a:cubicBezTo>
                  <a:cubicBezTo>
                    <a:pt x="5" y="11"/>
                    <a:pt x="6" y="8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63" name="Freeform 128"/>
            <p:cNvSpPr>
              <a:spLocks/>
            </p:cNvSpPr>
            <p:nvPr/>
          </p:nvSpPr>
          <p:spPr bwMode="auto">
            <a:xfrm>
              <a:off x="7786688" y="8315325"/>
              <a:ext cx="69850" cy="57150"/>
            </a:xfrm>
            <a:custGeom>
              <a:avLst/>
              <a:gdLst>
                <a:gd name="T0" fmla="*/ 2 w 13"/>
                <a:gd name="T1" fmla="*/ 10 h 11"/>
                <a:gd name="T2" fmla="*/ 11 w 13"/>
                <a:gd name="T3" fmla="*/ 9 h 11"/>
                <a:gd name="T4" fmla="*/ 10 w 13"/>
                <a:gd name="T5" fmla="*/ 2 h 11"/>
                <a:gd name="T6" fmla="*/ 2 w 13"/>
                <a:gd name="T7" fmla="*/ 5 h 11"/>
                <a:gd name="T8" fmla="*/ 2 w 13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">
                  <a:moveTo>
                    <a:pt x="2" y="10"/>
                  </a:moveTo>
                  <a:cubicBezTo>
                    <a:pt x="4" y="11"/>
                    <a:pt x="9" y="10"/>
                    <a:pt x="11" y="9"/>
                  </a:cubicBezTo>
                  <a:cubicBezTo>
                    <a:pt x="13" y="8"/>
                    <a:pt x="13" y="4"/>
                    <a:pt x="10" y="2"/>
                  </a:cubicBezTo>
                  <a:cubicBezTo>
                    <a:pt x="8" y="0"/>
                    <a:pt x="0" y="3"/>
                    <a:pt x="2" y="5"/>
                  </a:cubicBezTo>
                  <a:cubicBezTo>
                    <a:pt x="5" y="6"/>
                    <a:pt x="1" y="8"/>
                    <a:pt x="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64" name="Freeform 129"/>
            <p:cNvSpPr>
              <a:spLocks/>
            </p:cNvSpPr>
            <p:nvPr/>
          </p:nvSpPr>
          <p:spPr bwMode="auto">
            <a:xfrm>
              <a:off x="17273588" y="8875713"/>
              <a:ext cx="63500" cy="84138"/>
            </a:xfrm>
            <a:custGeom>
              <a:avLst/>
              <a:gdLst>
                <a:gd name="T0" fmla="*/ 1 w 12"/>
                <a:gd name="T1" fmla="*/ 3 h 16"/>
                <a:gd name="T2" fmla="*/ 8 w 12"/>
                <a:gd name="T3" fmla="*/ 12 h 16"/>
                <a:gd name="T4" fmla="*/ 1 w 12"/>
                <a:gd name="T5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6">
                  <a:moveTo>
                    <a:pt x="1" y="3"/>
                  </a:moveTo>
                  <a:cubicBezTo>
                    <a:pt x="0" y="6"/>
                    <a:pt x="4" y="16"/>
                    <a:pt x="8" y="12"/>
                  </a:cubicBezTo>
                  <a:cubicBezTo>
                    <a:pt x="12" y="8"/>
                    <a:pt x="1" y="0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65" name="Freeform 130"/>
            <p:cNvSpPr>
              <a:spLocks/>
            </p:cNvSpPr>
            <p:nvPr/>
          </p:nvSpPr>
          <p:spPr bwMode="auto">
            <a:xfrm>
              <a:off x="17773651" y="9310688"/>
              <a:ext cx="642938" cy="204788"/>
            </a:xfrm>
            <a:custGeom>
              <a:avLst/>
              <a:gdLst>
                <a:gd name="T0" fmla="*/ 101 w 121"/>
                <a:gd name="T1" fmla="*/ 33 h 39"/>
                <a:gd name="T2" fmla="*/ 114 w 121"/>
                <a:gd name="T3" fmla="*/ 34 h 39"/>
                <a:gd name="T4" fmla="*/ 103 w 121"/>
                <a:gd name="T5" fmla="*/ 27 h 39"/>
                <a:gd name="T6" fmla="*/ 83 w 121"/>
                <a:gd name="T7" fmla="*/ 24 h 39"/>
                <a:gd name="T8" fmla="*/ 94 w 121"/>
                <a:gd name="T9" fmla="*/ 16 h 39"/>
                <a:gd name="T10" fmla="*/ 81 w 121"/>
                <a:gd name="T11" fmla="*/ 16 h 39"/>
                <a:gd name="T12" fmla="*/ 58 w 121"/>
                <a:gd name="T13" fmla="*/ 13 h 39"/>
                <a:gd name="T14" fmla="*/ 34 w 121"/>
                <a:gd name="T15" fmla="*/ 8 h 39"/>
                <a:gd name="T16" fmla="*/ 7 w 121"/>
                <a:gd name="T17" fmla="*/ 6 h 39"/>
                <a:gd name="T18" fmla="*/ 2 w 121"/>
                <a:gd name="T19" fmla="*/ 13 h 39"/>
                <a:gd name="T20" fmla="*/ 10 w 121"/>
                <a:gd name="T21" fmla="*/ 15 h 39"/>
                <a:gd name="T22" fmla="*/ 16 w 121"/>
                <a:gd name="T23" fmla="*/ 21 h 39"/>
                <a:gd name="T24" fmla="*/ 36 w 121"/>
                <a:gd name="T25" fmla="*/ 23 h 39"/>
                <a:gd name="T26" fmla="*/ 58 w 121"/>
                <a:gd name="T27" fmla="*/ 28 h 39"/>
                <a:gd name="T28" fmla="*/ 86 w 121"/>
                <a:gd name="T29" fmla="*/ 33 h 39"/>
                <a:gd name="T30" fmla="*/ 101 w 121"/>
                <a:gd name="T31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1" h="39">
                  <a:moveTo>
                    <a:pt x="101" y="33"/>
                  </a:moveTo>
                  <a:cubicBezTo>
                    <a:pt x="103" y="30"/>
                    <a:pt x="107" y="39"/>
                    <a:pt x="114" y="34"/>
                  </a:cubicBezTo>
                  <a:cubicBezTo>
                    <a:pt x="121" y="29"/>
                    <a:pt x="103" y="31"/>
                    <a:pt x="103" y="27"/>
                  </a:cubicBezTo>
                  <a:cubicBezTo>
                    <a:pt x="102" y="23"/>
                    <a:pt x="89" y="26"/>
                    <a:pt x="83" y="24"/>
                  </a:cubicBezTo>
                  <a:cubicBezTo>
                    <a:pt x="77" y="21"/>
                    <a:pt x="90" y="19"/>
                    <a:pt x="94" y="16"/>
                  </a:cubicBezTo>
                  <a:cubicBezTo>
                    <a:pt x="99" y="13"/>
                    <a:pt x="92" y="12"/>
                    <a:pt x="81" y="16"/>
                  </a:cubicBezTo>
                  <a:cubicBezTo>
                    <a:pt x="70" y="19"/>
                    <a:pt x="58" y="8"/>
                    <a:pt x="58" y="13"/>
                  </a:cubicBezTo>
                  <a:cubicBezTo>
                    <a:pt x="57" y="18"/>
                    <a:pt x="38" y="11"/>
                    <a:pt x="34" y="8"/>
                  </a:cubicBezTo>
                  <a:cubicBezTo>
                    <a:pt x="29" y="4"/>
                    <a:pt x="11" y="0"/>
                    <a:pt x="7" y="6"/>
                  </a:cubicBezTo>
                  <a:cubicBezTo>
                    <a:pt x="4" y="13"/>
                    <a:pt x="0" y="7"/>
                    <a:pt x="2" y="13"/>
                  </a:cubicBezTo>
                  <a:cubicBezTo>
                    <a:pt x="3" y="17"/>
                    <a:pt x="7" y="15"/>
                    <a:pt x="10" y="15"/>
                  </a:cubicBezTo>
                  <a:cubicBezTo>
                    <a:pt x="13" y="15"/>
                    <a:pt x="12" y="20"/>
                    <a:pt x="16" y="21"/>
                  </a:cubicBezTo>
                  <a:cubicBezTo>
                    <a:pt x="21" y="22"/>
                    <a:pt x="35" y="26"/>
                    <a:pt x="36" y="23"/>
                  </a:cubicBezTo>
                  <a:cubicBezTo>
                    <a:pt x="38" y="20"/>
                    <a:pt x="51" y="23"/>
                    <a:pt x="58" y="28"/>
                  </a:cubicBezTo>
                  <a:cubicBezTo>
                    <a:pt x="64" y="33"/>
                    <a:pt x="80" y="34"/>
                    <a:pt x="86" y="33"/>
                  </a:cubicBezTo>
                  <a:cubicBezTo>
                    <a:pt x="92" y="32"/>
                    <a:pt x="98" y="37"/>
                    <a:pt x="10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66" name="Freeform 131"/>
            <p:cNvSpPr>
              <a:spLocks/>
            </p:cNvSpPr>
            <p:nvPr/>
          </p:nvSpPr>
          <p:spPr bwMode="auto">
            <a:xfrm>
              <a:off x="17895888" y="9132888"/>
              <a:ext cx="47625" cy="52388"/>
            </a:xfrm>
            <a:custGeom>
              <a:avLst/>
              <a:gdLst>
                <a:gd name="T0" fmla="*/ 9 w 9"/>
                <a:gd name="T1" fmla="*/ 3 h 10"/>
                <a:gd name="T2" fmla="*/ 3 w 9"/>
                <a:gd name="T3" fmla="*/ 6 h 10"/>
                <a:gd name="T4" fmla="*/ 9 w 9"/>
                <a:gd name="T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0">
                  <a:moveTo>
                    <a:pt x="9" y="3"/>
                  </a:moveTo>
                  <a:cubicBezTo>
                    <a:pt x="9" y="0"/>
                    <a:pt x="0" y="1"/>
                    <a:pt x="3" y="6"/>
                  </a:cubicBezTo>
                  <a:cubicBezTo>
                    <a:pt x="6" y="10"/>
                    <a:pt x="9" y="6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67" name="Freeform 132"/>
            <p:cNvSpPr>
              <a:spLocks/>
            </p:cNvSpPr>
            <p:nvPr/>
          </p:nvSpPr>
          <p:spPr bwMode="auto">
            <a:xfrm>
              <a:off x="17954626" y="8572500"/>
              <a:ext cx="658813" cy="654050"/>
            </a:xfrm>
            <a:custGeom>
              <a:avLst/>
              <a:gdLst>
                <a:gd name="T0" fmla="*/ 4 w 124"/>
                <a:gd name="T1" fmla="*/ 70 h 125"/>
                <a:gd name="T2" fmla="*/ 10 w 124"/>
                <a:gd name="T3" fmla="*/ 86 h 125"/>
                <a:gd name="T4" fmla="*/ 20 w 124"/>
                <a:gd name="T5" fmla="*/ 97 h 125"/>
                <a:gd name="T6" fmla="*/ 31 w 124"/>
                <a:gd name="T7" fmla="*/ 112 h 125"/>
                <a:gd name="T8" fmla="*/ 40 w 124"/>
                <a:gd name="T9" fmla="*/ 116 h 125"/>
                <a:gd name="T10" fmla="*/ 55 w 124"/>
                <a:gd name="T11" fmla="*/ 115 h 125"/>
                <a:gd name="T12" fmla="*/ 69 w 124"/>
                <a:gd name="T13" fmla="*/ 121 h 125"/>
                <a:gd name="T14" fmla="*/ 85 w 124"/>
                <a:gd name="T15" fmla="*/ 119 h 125"/>
                <a:gd name="T16" fmla="*/ 94 w 124"/>
                <a:gd name="T17" fmla="*/ 94 h 125"/>
                <a:gd name="T18" fmla="*/ 101 w 124"/>
                <a:gd name="T19" fmla="*/ 76 h 125"/>
                <a:gd name="T20" fmla="*/ 118 w 124"/>
                <a:gd name="T21" fmla="*/ 67 h 125"/>
                <a:gd name="T22" fmla="*/ 110 w 124"/>
                <a:gd name="T23" fmla="*/ 58 h 125"/>
                <a:gd name="T24" fmla="*/ 106 w 124"/>
                <a:gd name="T25" fmla="*/ 49 h 125"/>
                <a:gd name="T26" fmla="*/ 103 w 124"/>
                <a:gd name="T27" fmla="*/ 39 h 125"/>
                <a:gd name="T28" fmla="*/ 103 w 124"/>
                <a:gd name="T29" fmla="*/ 30 h 125"/>
                <a:gd name="T30" fmla="*/ 105 w 124"/>
                <a:gd name="T31" fmla="*/ 29 h 125"/>
                <a:gd name="T32" fmla="*/ 112 w 124"/>
                <a:gd name="T33" fmla="*/ 23 h 125"/>
                <a:gd name="T34" fmla="*/ 122 w 124"/>
                <a:gd name="T35" fmla="*/ 18 h 125"/>
                <a:gd name="T36" fmla="*/ 115 w 124"/>
                <a:gd name="T37" fmla="*/ 12 h 125"/>
                <a:gd name="T38" fmla="*/ 105 w 124"/>
                <a:gd name="T39" fmla="*/ 9 h 125"/>
                <a:gd name="T40" fmla="*/ 94 w 124"/>
                <a:gd name="T41" fmla="*/ 0 h 125"/>
                <a:gd name="T42" fmla="*/ 85 w 124"/>
                <a:gd name="T43" fmla="*/ 12 h 125"/>
                <a:gd name="T44" fmla="*/ 79 w 124"/>
                <a:gd name="T45" fmla="*/ 19 h 125"/>
                <a:gd name="T46" fmla="*/ 77 w 124"/>
                <a:gd name="T47" fmla="*/ 22 h 125"/>
                <a:gd name="T48" fmla="*/ 71 w 124"/>
                <a:gd name="T49" fmla="*/ 25 h 125"/>
                <a:gd name="T50" fmla="*/ 63 w 124"/>
                <a:gd name="T51" fmla="*/ 24 h 125"/>
                <a:gd name="T52" fmla="*/ 63 w 124"/>
                <a:gd name="T53" fmla="*/ 24 h 125"/>
                <a:gd name="T54" fmla="*/ 53 w 124"/>
                <a:gd name="T55" fmla="*/ 39 h 125"/>
                <a:gd name="T56" fmla="*/ 37 w 124"/>
                <a:gd name="T57" fmla="*/ 44 h 125"/>
                <a:gd name="T58" fmla="*/ 30 w 124"/>
                <a:gd name="T59" fmla="*/ 59 h 125"/>
                <a:gd name="T60" fmla="*/ 13 w 124"/>
                <a:gd name="T61" fmla="*/ 54 h 125"/>
                <a:gd name="T62" fmla="*/ 12 w 124"/>
                <a:gd name="T63" fmla="*/ 54 h 125"/>
                <a:gd name="T64" fmla="*/ 4 w 124"/>
                <a:gd name="T65" fmla="*/ 7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4" h="125">
                  <a:moveTo>
                    <a:pt x="4" y="70"/>
                  </a:moveTo>
                  <a:cubicBezTo>
                    <a:pt x="9" y="75"/>
                    <a:pt x="8" y="82"/>
                    <a:pt x="10" y="86"/>
                  </a:cubicBezTo>
                  <a:cubicBezTo>
                    <a:pt x="13" y="89"/>
                    <a:pt x="20" y="90"/>
                    <a:pt x="20" y="97"/>
                  </a:cubicBezTo>
                  <a:cubicBezTo>
                    <a:pt x="20" y="104"/>
                    <a:pt x="26" y="115"/>
                    <a:pt x="31" y="112"/>
                  </a:cubicBezTo>
                  <a:cubicBezTo>
                    <a:pt x="35" y="109"/>
                    <a:pt x="38" y="113"/>
                    <a:pt x="40" y="116"/>
                  </a:cubicBezTo>
                  <a:cubicBezTo>
                    <a:pt x="41" y="119"/>
                    <a:pt x="51" y="114"/>
                    <a:pt x="55" y="115"/>
                  </a:cubicBezTo>
                  <a:cubicBezTo>
                    <a:pt x="58" y="115"/>
                    <a:pt x="68" y="117"/>
                    <a:pt x="69" y="121"/>
                  </a:cubicBezTo>
                  <a:cubicBezTo>
                    <a:pt x="70" y="125"/>
                    <a:pt x="79" y="121"/>
                    <a:pt x="85" y="119"/>
                  </a:cubicBezTo>
                  <a:cubicBezTo>
                    <a:pt x="92" y="116"/>
                    <a:pt x="88" y="97"/>
                    <a:pt x="94" y="94"/>
                  </a:cubicBezTo>
                  <a:cubicBezTo>
                    <a:pt x="100" y="90"/>
                    <a:pt x="101" y="83"/>
                    <a:pt x="101" y="76"/>
                  </a:cubicBezTo>
                  <a:cubicBezTo>
                    <a:pt x="100" y="70"/>
                    <a:pt x="115" y="69"/>
                    <a:pt x="118" y="67"/>
                  </a:cubicBezTo>
                  <a:cubicBezTo>
                    <a:pt x="120" y="64"/>
                    <a:pt x="114" y="60"/>
                    <a:pt x="110" y="58"/>
                  </a:cubicBezTo>
                  <a:cubicBezTo>
                    <a:pt x="106" y="56"/>
                    <a:pt x="109" y="51"/>
                    <a:pt x="106" y="49"/>
                  </a:cubicBezTo>
                  <a:cubicBezTo>
                    <a:pt x="103" y="46"/>
                    <a:pt x="98" y="39"/>
                    <a:pt x="103" y="39"/>
                  </a:cubicBezTo>
                  <a:cubicBezTo>
                    <a:pt x="107" y="38"/>
                    <a:pt x="100" y="32"/>
                    <a:pt x="103" y="30"/>
                  </a:cubicBezTo>
                  <a:cubicBezTo>
                    <a:pt x="104" y="30"/>
                    <a:pt x="104" y="30"/>
                    <a:pt x="105" y="29"/>
                  </a:cubicBezTo>
                  <a:cubicBezTo>
                    <a:pt x="109" y="27"/>
                    <a:pt x="115" y="25"/>
                    <a:pt x="112" y="23"/>
                  </a:cubicBezTo>
                  <a:cubicBezTo>
                    <a:pt x="109" y="20"/>
                    <a:pt x="121" y="22"/>
                    <a:pt x="122" y="18"/>
                  </a:cubicBezTo>
                  <a:cubicBezTo>
                    <a:pt x="124" y="14"/>
                    <a:pt x="118" y="11"/>
                    <a:pt x="115" y="12"/>
                  </a:cubicBezTo>
                  <a:cubicBezTo>
                    <a:pt x="112" y="12"/>
                    <a:pt x="105" y="12"/>
                    <a:pt x="105" y="9"/>
                  </a:cubicBezTo>
                  <a:cubicBezTo>
                    <a:pt x="105" y="6"/>
                    <a:pt x="98" y="0"/>
                    <a:pt x="94" y="0"/>
                  </a:cubicBezTo>
                  <a:cubicBezTo>
                    <a:pt x="90" y="0"/>
                    <a:pt x="86" y="8"/>
                    <a:pt x="85" y="12"/>
                  </a:cubicBezTo>
                  <a:cubicBezTo>
                    <a:pt x="85" y="15"/>
                    <a:pt x="79" y="15"/>
                    <a:pt x="79" y="19"/>
                  </a:cubicBezTo>
                  <a:cubicBezTo>
                    <a:pt x="80" y="21"/>
                    <a:pt x="78" y="22"/>
                    <a:pt x="77" y="22"/>
                  </a:cubicBezTo>
                  <a:cubicBezTo>
                    <a:pt x="74" y="23"/>
                    <a:pt x="71" y="23"/>
                    <a:pt x="71" y="25"/>
                  </a:cubicBezTo>
                  <a:cubicBezTo>
                    <a:pt x="71" y="28"/>
                    <a:pt x="66" y="24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1" y="24"/>
                    <a:pt x="55" y="33"/>
                    <a:pt x="53" y="39"/>
                  </a:cubicBezTo>
                  <a:cubicBezTo>
                    <a:pt x="52" y="46"/>
                    <a:pt x="46" y="44"/>
                    <a:pt x="37" y="44"/>
                  </a:cubicBezTo>
                  <a:cubicBezTo>
                    <a:pt x="28" y="45"/>
                    <a:pt x="32" y="54"/>
                    <a:pt x="30" y="59"/>
                  </a:cubicBezTo>
                  <a:cubicBezTo>
                    <a:pt x="28" y="62"/>
                    <a:pt x="18" y="55"/>
                    <a:pt x="13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7" y="55"/>
                    <a:pt x="0" y="66"/>
                    <a:pt x="4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68" name="Freeform 133"/>
            <p:cNvSpPr>
              <a:spLocks/>
            </p:cNvSpPr>
            <p:nvPr/>
          </p:nvSpPr>
          <p:spPr bwMode="auto">
            <a:xfrm>
              <a:off x="17162463" y="8618538"/>
              <a:ext cx="690563" cy="717550"/>
            </a:xfrm>
            <a:custGeom>
              <a:avLst/>
              <a:gdLst>
                <a:gd name="T0" fmla="*/ 121 w 130"/>
                <a:gd name="T1" fmla="*/ 118 h 137"/>
                <a:gd name="T2" fmla="*/ 123 w 130"/>
                <a:gd name="T3" fmla="*/ 106 h 137"/>
                <a:gd name="T4" fmla="*/ 127 w 130"/>
                <a:gd name="T5" fmla="*/ 103 h 137"/>
                <a:gd name="T6" fmla="*/ 128 w 130"/>
                <a:gd name="T7" fmla="*/ 96 h 137"/>
                <a:gd name="T8" fmla="*/ 118 w 130"/>
                <a:gd name="T9" fmla="*/ 87 h 137"/>
                <a:gd name="T10" fmla="*/ 117 w 130"/>
                <a:gd name="T11" fmla="*/ 92 h 137"/>
                <a:gd name="T12" fmla="*/ 121 w 130"/>
                <a:gd name="T13" fmla="*/ 98 h 137"/>
                <a:gd name="T14" fmla="*/ 114 w 130"/>
                <a:gd name="T15" fmla="*/ 96 h 137"/>
                <a:gd name="T16" fmla="*/ 107 w 130"/>
                <a:gd name="T17" fmla="*/ 90 h 137"/>
                <a:gd name="T18" fmla="*/ 97 w 130"/>
                <a:gd name="T19" fmla="*/ 80 h 137"/>
                <a:gd name="T20" fmla="*/ 95 w 130"/>
                <a:gd name="T21" fmla="*/ 72 h 137"/>
                <a:gd name="T22" fmla="*/ 89 w 130"/>
                <a:gd name="T23" fmla="*/ 61 h 137"/>
                <a:gd name="T24" fmla="*/ 83 w 130"/>
                <a:gd name="T25" fmla="*/ 56 h 137"/>
                <a:gd name="T26" fmla="*/ 78 w 130"/>
                <a:gd name="T27" fmla="*/ 51 h 137"/>
                <a:gd name="T28" fmla="*/ 71 w 130"/>
                <a:gd name="T29" fmla="*/ 47 h 137"/>
                <a:gd name="T30" fmla="*/ 62 w 130"/>
                <a:gd name="T31" fmla="*/ 44 h 137"/>
                <a:gd name="T32" fmla="*/ 52 w 130"/>
                <a:gd name="T33" fmla="*/ 34 h 137"/>
                <a:gd name="T34" fmla="*/ 33 w 130"/>
                <a:gd name="T35" fmla="*/ 17 h 137"/>
                <a:gd name="T36" fmla="*/ 17 w 130"/>
                <a:gd name="T37" fmla="*/ 9 h 137"/>
                <a:gd name="T38" fmla="*/ 2 w 130"/>
                <a:gd name="T39" fmla="*/ 5 h 137"/>
                <a:gd name="T40" fmla="*/ 18 w 130"/>
                <a:gd name="T41" fmla="*/ 27 h 137"/>
                <a:gd name="T42" fmla="*/ 33 w 130"/>
                <a:gd name="T43" fmla="*/ 43 h 137"/>
                <a:gd name="T44" fmla="*/ 45 w 130"/>
                <a:gd name="T45" fmla="*/ 65 h 137"/>
                <a:gd name="T46" fmla="*/ 63 w 130"/>
                <a:gd name="T47" fmla="*/ 91 h 137"/>
                <a:gd name="T48" fmla="*/ 79 w 130"/>
                <a:gd name="T49" fmla="*/ 111 h 137"/>
                <a:gd name="T50" fmla="*/ 99 w 130"/>
                <a:gd name="T51" fmla="*/ 128 h 137"/>
                <a:gd name="T52" fmla="*/ 105 w 130"/>
                <a:gd name="T53" fmla="*/ 134 h 137"/>
                <a:gd name="T54" fmla="*/ 117 w 130"/>
                <a:gd name="T55" fmla="*/ 134 h 137"/>
                <a:gd name="T56" fmla="*/ 121 w 130"/>
                <a:gd name="T57" fmla="*/ 11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0" h="137">
                  <a:moveTo>
                    <a:pt x="121" y="118"/>
                  </a:moveTo>
                  <a:cubicBezTo>
                    <a:pt x="121" y="113"/>
                    <a:pt x="123" y="108"/>
                    <a:pt x="123" y="106"/>
                  </a:cubicBezTo>
                  <a:cubicBezTo>
                    <a:pt x="123" y="104"/>
                    <a:pt x="124" y="103"/>
                    <a:pt x="127" y="103"/>
                  </a:cubicBezTo>
                  <a:cubicBezTo>
                    <a:pt x="130" y="104"/>
                    <a:pt x="130" y="97"/>
                    <a:pt x="128" y="96"/>
                  </a:cubicBezTo>
                  <a:cubicBezTo>
                    <a:pt x="125" y="96"/>
                    <a:pt x="124" y="87"/>
                    <a:pt x="118" y="87"/>
                  </a:cubicBezTo>
                  <a:cubicBezTo>
                    <a:pt x="113" y="87"/>
                    <a:pt x="114" y="92"/>
                    <a:pt x="117" y="92"/>
                  </a:cubicBezTo>
                  <a:cubicBezTo>
                    <a:pt x="120" y="93"/>
                    <a:pt x="122" y="95"/>
                    <a:pt x="121" y="98"/>
                  </a:cubicBezTo>
                  <a:cubicBezTo>
                    <a:pt x="120" y="100"/>
                    <a:pt x="119" y="95"/>
                    <a:pt x="114" y="96"/>
                  </a:cubicBezTo>
                  <a:cubicBezTo>
                    <a:pt x="110" y="96"/>
                    <a:pt x="113" y="90"/>
                    <a:pt x="107" y="90"/>
                  </a:cubicBezTo>
                  <a:cubicBezTo>
                    <a:pt x="102" y="89"/>
                    <a:pt x="103" y="80"/>
                    <a:pt x="97" y="80"/>
                  </a:cubicBezTo>
                  <a:cubicBezTo>
                    <a:pt x="92" y="80"/>
                    <a:pt x="91" y="75"/>
                    <a:pt x="95" y="72"/>
                  </a:cubicBezTo>
                  <a:cubicBezTo>
                    <a:pt x="99" y="68"/>
                    <a:pt x="89" y="65"/>
                    <a:pt x="89" y="61"/>
                  </a:cubicBezTo>
                  <a:cubicBezTo>
                    <a:pt x="89" y="57"/>
                    <a:pt x="83" y="60"/>
                    <a:pt x="83" y="56"/>
                  </a:cubicBezTo>
                  <a:cubicBezTo>
                    <a:pt x="83" y="53"/>
                    <a:pt x="81" y="55"/>
                    <a:pt x="78" y="51"/>
                  </a:cubicBezTo>
                  <a:cubicBezTo>
                    <a:pt x="75" y="47"/>
                    <a:pt x="73" y="50"/>
                    <a:pt x="71" y="47"/>
                  </a:cubicBezTo>
                  <a:cubicBezTo>
                    <a:pt x="68" y="44"/>
                    <a:pt x="64" y="43"/>
                    <a:pt x="62" y="44"/>
                  </a:cubicBezTo>
                  <a:cubicBezTo>
                    <a:pt x="60" y="45"/>
                    <a:pt x="54" y="39"/>
                    <a:pt x="52" y="34"/>
                  </a:cubicBezTo>
                  <a:cubicBezTo>
                    <a:pt x="51" y="30"/>
                    <a:pt x="35" y="23"/>
                    <a:pt x="33" y="17"/>
                  </a:cubicBezTo>
                  <a:cubicBezTo>
                    <a:pt x="31" y="11"/>
                    <a:pt x="26" y="9"/>
                    <a:pt x="17" y="9"/>
                  </a:cubicBezTo>
                  <a:cubicBezTo>
                    <a:pt x="8" y="10"/>
                    <a:pt x="4" y="0"/>
                    <a:pt x="2" y="5"/>
                  </a:cubicBezTo>
                  <a:cubicBezTo>
                    <a:pt x="0" y="11"/>
                    <a:pt x="12" y="23"/>
                    <a:pt x="18" y="27"/>
                  </a:cubicBezTo>
                  <a:cubicBezTo>
                    <a:pt x="23" y="30"/>
                    <a:pt x="26" y="42"/>
                    <a:pt x="33" y="43"/>
                  </a:cubicBezTo>
                  <a:cubicBezTo>
                    <a:pt x="40" y="43"/>
                    <a:pt x="40" y="64"/>
                    <a:pt x="45" y="65"/>
                  </a:cubicBezTo>
                  <a:cubicBezTo>
                    <a:pt x="50" y="66"/>
                    <a:pt x="61" y="83"/>
                    <a:pt x="63" y="91"/>
                  </a:cubicBezTo>
                  <a:cubicBezTo>
                    <a:pt x="64" y="100"/>
                    <a:pt x="75" y="104"/>
                    <a:pt x="79" y="111"/>
                  </a:cubicBezTo>
                  <a:cubicBezTo>
                    <a:pt x="83" y="117"/>
                    <a:pt x="97" y="126"/>
                    <a:pt x="99" y="128"/>
                  </a:cubicBezTo>
                  <a:cubicBezTo>
                    <a:pt x="101" y="131"/>
                    <a:pt x="103" y="137"/>
                    <a:pt x="105" y="134"/>
                  </a:cubicBezTo>
                  <a:cubicBezTo>
                    <a:pt x="107" y="131"/>
                    <a:pt x="114" y="134"/>
                    <a:pt x="117" y="134"/>
                  </a:cubicBezTo>
                  <a:cubicBezTo>
                    <a:pt x="120" y="135"/>
                    <a:pt x="121" y="122"/>
                    <a:pt x="121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69" name="Freeform 134"/>
            <p:cNvSpPr>
              <a:spLocks/>
            </p:cNvSpPr>
            <p:nvPr/>
          </p:nvSpPr>
          <p:spPr bwMode="auto">
            <a:xfrm>
              <a:off x="18576926" y="9536113"/>
              <a:ext cx="122238" cy="73025"/>
            </a:xfrm>
            <a:custGeom>
              <a:avLst/>
              <a:gdLst>
                <a:gd name="T0" fmla="*/ 12 w 23"/>
                <a:gd name="T1" fmla="*/ 8 h 14"/>
                <a:gd name="T2" fmla="*/ 23 w 23"/>
                <a:gd name="T3" fmla="*/ 9 h 14"/>
                <a:gd name="T4" fmla="*/ 2 w 23"/>
                <a:gd name="T5" fmla="*/ 3 h 14"/>
                <a:gd name="T6" fmla="*/ 12 w 23"/>
                <a:gd name="T7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4">
                  <a:moveTo>
                    <a:pt x="12" y="8"/>
                  </a:moveTo>
                  <a:cubicBezTo>
                    <a:pt x="14" y="10"/>
                    <a:pt x="23" y="14"/>
                    <a:pt x="23" y="9"/>
                  </a:cubicBezTo>
                  <a:cubicBezTo>
                    <a:pt x="23" y="3"/>
                    <a:pt x="0" y="0"/>
                    <a:pt x="2" y="3"/>
                  </a:cubicBezTo>
                  <a:cubicBezTo>
                    <a:pt x="4" y="6"/>
                    <a:pt x="10" y="6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70" name="Freeform 135"/>
            <p:cNvSpPr>
              <a:spLocks/>
            </p:cNvSpPr>
            <p:nvPr/>
          </p:nvSpPr>
          <p:spPr bwMode="auto">
            <a:xfrm>
              <a:off x="17359313" y="9012238"/>
              <a:ext cx="47625" cy="73025"/>
            </a:xfrm>
            <a:custGeom>
              <a:avLst/>
              <a:gdLst>
                <a:gd name="T0" fmla="*/ 1 w 9"/>
                <a:gd name="T1" fmla="*/ 6 h 14"/>
                <a:gd name="T2" fmla="*/ 6 w 9"/>
                <a:gd name="T3" fmla="*/ 12 h 14"/>
                <a:gd name="T4" fmla="*/ 1 w 9"/>
                <a:gd name="T5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4">
                  <a:moveTo>
                    <a:pt x="1" y="6"/>
                  </a:moveTo>
                  <a:cubicBezTo>
                    <a:pt x="0" y="7"/>
                    <a:pt x="4" y="14"/>
                    <a:pt x="6" y="12"/>
                  </a:cubicBezTo>
                  <a:cubicBezTo>
                    <a:pt x="9" y="10"/>
                    <a:pt x="3" y="0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71" name="Freeform 136"/>
            <p:cNvSpPr>
              <a:spLocks/>
            </p:cNvSpPr>
            <p:nvPr/>
          </p:nvSpPr>
          <p:spPr bwMode="auto">
            <a:xfrm>
              <a:off x="18400713" y="9451975"/>
              <a:ext cx="196850" cy="88900"/>
            </a:xfrm>
            <a:custGeom>
              <a:avLst/>
              <a:gdLst>
                <a:gd name="T0" fmla="*/ 18 w 37"/>
                <a:gd name="T1" fmla="*/ 3 h 17"/>
                <a:gd name="T2" fmla="*/ 8 w 37"/>
                <a:gd name="T3" fmla="*/ 4 h 17"/>
                <a:gd name="T4" fmla="*/ 3 w 37"/>
                <a:gd name="T5" fmla="*/ 10 h 17"/>
                <a:gd name="T6" fmla="*/ 19 w 37"/>
                <a:gd name="T7" fmla="*/ 13 h 17"/>
                <a:gd name="T8" fmla="*/ 35 w 37"/>
                <a:gd name="T9" fmla="*/ 8 h 17"/>
                <a:gd name="T10" fmla="*/ 18 w 37"/>
                <a:gd name="T11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7">
                  <a:moveTo>
                    <a:pt x="18" y="3"/>
                  </a:moveTo>
                  <a:cubicBezTo>
                    <a:pt x="17" y="6"/>
                    <a:pt x="11" y="6"/>
                    <a:pt x="8" y="4"/>
                  </a:cubicBezTo>
                  <a:cubicBezTo>
                    <a:pt x="5" y="2"/>
                    <a:pt x="0" y="7"/>
                    <a:pt x="3" y="10"/>
                  </a:cubicBezTo>
                  <a:cubicBezTo>
                    <a:pt x="4" y="11"/>
                    <a:pt x="11" y="17"/>
                    <a:pt x="19" y="13"/>
                  </a:cubicBezTo>
                  <a:cubicBezTo>
                    <a:pt x="27" y="9"/>
                    <a:pt x="33" y="12"/>
                    <a:pt x="35" y="8"/>
                  </a:cubicBezTo>
                  <a:cubicBezTo>
                    <a:pt x="37" y="4"/>
                    <a:pt x="20" y="0"/>
                    <a:pt x="1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72" name="Freeform 137"/>
            <p:cNvSpPr>
              <a:spLocks/>
            </p:cNvSpPr>
            <p:nvPr/>
          </p:nvSpPr>
          <p:spPr bwMode="auto">
            <a:xfrm>
              <a:off x="19129376" y="9137650"/>
              <a:ext cx="185738" cy="73025"/>
            </a:xfrm>
            <a:custGeom>
              <a:avLst/>
              <a:gdLst>
                <a:gd name="T0" fmla="*/ 1 w 35"/>
                <a:gd name="T1" fmla="*/ 6 h 14"/>
                <a:gd name="T2" fmla="*/ 17 w 35"/>
                <a:gd name="T3" fmla="*/ 9 h 14"/>
                <a:gd name="T4" fmla="*/ 31 w 35"/>
                <a:gd name="T5" fmla="*/ 14 h 14"/>
                <a:gd name="T6" fmla="*/ 23 w 35"/>
                <a:gd name="T7" fmla="*/ 2 h 14"/>
                <a:gd name="T8" fmla="*/ 1 w 35"/>
                <a:gd name="T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4">
                  <a:moveTo>
                    <a:pt x="1" y="6"/>
                  </a:moveTo>
                  <a:cubicBezTo>
                    <a:pt x="3" y="10"/>
                    <a:pt x="10" y="9"/>
                    <a:pt x="17" y="9"/>
                  </a:cubicBezTo>
                  <a:cubicBezTo>
                    <a:pt x="24" y="9"/>
                    <a:pt x="27" y="14"/>
                    <a:pt x="31" y="14"/>
                  </a:cubicBezTo>
                  <a:cubicBezTo>
                    <a:pt x="35" y="14"/>
                    <a:pt x="32" y="5"/>
                    <a:pt x="23" y="2"/>
                  </a:cubicBezTo>
                  <a:cubicBezTo>
                    <a:pt x="15" y="0"/>
                    <a:pt x="0" y="2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73" name="Freeform 138"/>
            <p:cNvSpPr>
              <a:spLocks/>
            </p:cNvSpPr>
            <p:nvPr/>
          </p:nvSpPr>
          <p:spPr bwMode="auto">
            <a:xfrm>
              <a:off x="18846801" y="9463088"/>
              <a:ext cx="250825" cy="141288"/>
            </a:xfrm>
            <a:custGeom>
              <a:avLst/>
              <a:gdLst>
                <a:gd name="T0" fmla="*/ 4 w 47"/>
                <a:gd name="T1" fmla="*/ 25 h 27"/>
                <a:gd name="T2" fmla="*/ 18 w 47"/>
                <a:gd name="T3" fmla="*/ 17 h 27"/>
                <a:gd name="T4" fmla="*/ 20 w 47"/>
                <a:gd name="T5" fmla="*/ 15 h 27"/>
                <a:gd name="T6" fmla="*/ 21 w 47"/>
                <a:gd name="T7" fmla="*/ 14 h 27"/>
                <a:gd name="T8" fmla="*/ 22 w 47"/>
                <a:gd name="T9" fmla="*/ 13 h 27"/>
                <a:gd name="T10" fmla="*/ 46 w 47"/>
                <a:gd name="T11" fmla="*/ 2 h 27"/>
                <a:gd name="T12" fmla="*/ 29 w 47"/>
                <a:gd name="T13" fmla="*/ 3 h 27"/>
                <a:gd name="T14" fmla="*/ 20 w 47"/>
                <a:gd name="T15" fmla="*/ 9 h 27"/>
                <a:gd name="T16" fmla="*/ 19 w 47"/>
                <a:gd name="T17" fmla="*/ 9 h 27"/>
                <a:gd name="T18" fmla="*/ 15 w 47"/>
                <a:gd name="T19" fmla="*/ 11 h 27"/>
                <a:gd name="T20" fmla="*/ 13 w 47"/>
                <a:gd name="T21" fmla="*/ 11 h 27"/>
                <a:gd name="T22" fmla="*/ 13 w 47"/>
                <a:gd name="T23" fmla="*/ 11 h 27"/>
                <a:gd name="T24" fmla="*/ 10 w 47"/>
                <a:gd name="T25" fmla="*/ 12 h 27"/>
                <a:gd name="T26" fmla="*/ 4 w 47"/>
                <a:gd name="T27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27">
                  <a:moveTo>
                    <a:pt x="4" y="25"/>
                  </a:moveTo>
                  <a:cubicBezTo>
                    <a:pt x="9" y="27"/>
                    <a:pt x="15" y="21"/>
                    <a:pt x="18" y="17"/>
                  </a:cubicBezTo>
                  <a:cubicBezTo>
                    <a:pt x="19" y="16"/>
                    <a:pt x="20" y="15"/>
                    <a:pt x="20" y="15"/>
                  </a:cubicBezTo>
                  <a:cubicBezTo>
                    <a:pt x="20" y="15"/>
                    <a:pt x="21" y="14"/>
                    <a:pt x="21" y="14"/>
                  </a:cubicBezTo>
                  <a:cubicBezTo>
                    <a:pt x="21" y="14"/>
                    <a:pt x="22" y="13"/>
                    <a:pt x="22" y="13"/>
                  </a:cubicBezTo>
                  <a:cubicBezTo>
                    <a:pt x="29" y="9"/>
                    <a:pt x="45" y="4"/>
                    <a:pt x="46" y="2"/>
                  </a:cubicBezTo>
                  <a:cubicBezTo>
                    <a:pt x="47" y="0"/>
                    <a:pt x="36" y="3"/>
                    <a:pt x="29" y="3"/>
                  </a:cubicBezTo>
                  <a:cubicBezTo>
                    <a:pt x="25" y="2"/>
                    <a:pt x="23" y="6"/>
                    <a:pt x="20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10"/>
                    <a:pt x="16" y="11"/>
                    <a:pt x="15" y="11"/>
                  </a:cubicBezTo>
                  <a:cubicBezTo>
                    <a:pt x="14" y="11"/>
                    <a:pt x="14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2" y="11"/>
                    <a:pt x="11" y="12"/>
                    <a:pt x="10" y="12"/>
                  </a:cubicBezTo>
                  <a:cubicBezTo>
                    <a:pt x="3" y="15"/>
                    <a:pt x="0" y="22"/>
                    <a:pt x="4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74" name="Freeform 139"/>
            <p:cNvSpPr>
              <a:spLocks/>
            </p:cNvSpPr>
            <p:nvPr/>
          </p:nvSpPr>
          <p:spPr bwMode="auto">
            <a:xfrm>
              <a:off x="18545176" y="8859838"/>
              <a:ext cx="423863" cy="466725"/>
            </a:xfrm>
            <a:custGeom>
              <a:avLst/>
              <a:gdLst>
                <a:gd name="T0" fmla="*/ 15 w 80"/>
                <a:gd name="T1" fmla="*/ 30 h 89"/>
                <a:gd name="T2" fmla="*/ 6 w 80"/>
                <a:gd name="T3" fmla="*/ 52 h 89"/>
                <a:gd name="T4" fmla="*/ 13 w 80"/>
                <a:gd name="T5" fmla="*/ 63 h 89"/>
                <a:gd name="T6" fmla="*/ 17 w 80"/>
                <a:gd name="T7" fmla="*/ 75 h 89"/>
                <a:gd name="T8" fmla="*/ 18 w 80"/>
                <a:gd name="T9" fmla="*/ 88 h 89"/>
                <a:gd name="T10" fmla="*/ 24 w 80"/>
                <a:gd name="T11" fmla="*/ 77 h 89"/>
                <a:gd name="T12" fmla="*/ 22 w 80"/>
                <a:gd name="T13" fmla="*/ 56 h 89"/>
                <a:gd name="T14" fmla="*/ 30 w 80"/>
                <a:gd name="T15" fmla="*/ 61 h 89"/>
                <a:gd name="T16" fmla="*/ 35 w 80"/>
                <a:gd name="T17" fmla="*/ 72 h 89"/>
                <a:gd name="T18" fmla="*/ 46 w 80"/>
                <a:gd name="T19" fmla="*/ 74 h 89"/>
                <a:gd name="T20" fmla="*/ 46 w 80"/>
                <a:gd name="T21" fmla="*/ 65 h 89"/>
                <a:gd name="T22" fmla="*/ 44 w 80"/>
                <a:gd name="T23" fmla="*/ 52 h 89"/>
                <a:gd name="T24" fmla="*/ 40 w 80"/>
                <a:gd name="T25" fmla="*/ 43 h 89"/>
                <a:gd name="T26" fmla="*/ 57 w 80"/>
                <a:gd name="T27" fmla="*/ 30 h 89"/>
                <a:gd name="T28" fmla="*/ 34 w 80"/>
                <a:gd name="T29" fmla="*/ 37 h 89"/>
                <a:gd name="T30" fmla="*/ 20 w 80"/>
                <a:gd name="T31" fmla="*/ 26 h 89"/>
                <a:gd name="T32" fmla="*/ 58 w 80"/>
                <a:gd name="T33" fmla="*/ 18 h 89"/>
                <a:gd name="T34" fmla="*/ 77 w 80"/>
                <a:gd name="T35" fmla="*/ 6 h 89"/>
                <a:gd name="T36" fmla="*/ 65 w 80"/>
                <a:gd name="T37" fmla="*/ 11 h 89"/>
                <a:gd name="T38" fmla="*/ 37 w 80"/>
                <a:gd name="T39" fmla="*/ 8 h 89"/>
                <a:gd name="T40" fmla="*/ 23 w 80"/>
                <a:gd name="T41" fmla="*/ 13 h 89"/>
                <a:gd name="T42" fmla="*/ 15 w 80"/>
                <a:gd name="T43" fmla="*/ 3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89">
                  <a:moveTo>
                    <a:pt x="15" y="30"/>
                  </a:moveTo>
                  <a:cubicBezTo>
                    <a:pt x="12" y="32"/>
                    <a:pt x="12" y="42"/>
                    <a:pt x="6" y="52"/>
                  </a:cubicBezTo>
                  <a:cubicBezTo>
                    <a:pt x="0" y="61"/>
                    <a:pt x="8" y="63"/>
                    <a:pt x="13" y="63"/>
                  </a:cubicBezTo>
                  <a:cubicBezTo>
                    <a:pt x="18" y="63"/>
                    <a:pt x="18" y="71"/>
                    <a:pt x="17" y="75"/>
                  </a:cubicBezTo>
                  <a:cubicBezTo>
                    <a:pt x="16" y="79"/>
                    <a:pt x="14" y="89"/>
                    <a:pt x="18" y="88"/>
                  </a:cubicBezTo>
                  <a:cubicBezTo>
                    <a:pt x="23" y="86"/>
                    <a:pt x="27" y="79"/>
                    <a:pt x="24" y="77"/>
                  </a:cubicBezTo>
                  <a:cubicBezTo>
                    <a:pt x="21" y="75"/>
                    <a:pt x="21" y="60"/>
                    <a:pt x="22" y="56"/>
                  </a:cubicBezTo>
                  <a:cubicBezTo>
                    <a:pt x="24" y="53"/>
                    <a:pt x="33" y="55"/>
                    <a:pt x="30" y="61"/>
                  </a:cubicBezTo>
                  <a:cubicBezTo>
                    <a:pt x="27" y="67"/>
                    <a:pt x="35" y="66"/>
                    <a:pt x="35" y="72"/>
                  </a:cubicBezTo>
                  <a:cubicBezTo>
                    <a:pt x="35" y="79"/>
                    <a:pt x="40" y="75"/>
                    <a:pt x="46" y="74"/>
                  </a:cubicBezTo>
                  <a:cubicBezTo>
                    <a:pt x="51" y="72"/>
                    <a:pt x="50" y="69"/>
                    <a:pt x="46" y="65"/>
                  </a:cubicBezTo>
                  <a:cubicBezTo>
                    <a:pt x="43" y="61"/>
                    <a:pt x="49" y="55"/>
                    <a:pt x="44" y="52"/>
                  </a:cubicBezTo>
                  <a:cubicBezTo>
                    <a:pt x="39" y="49"/>
                    <a:pt x="36" y="44"/>
                    <a:pt x="40" y="43"/>
                  </a:cubicBezTo>
                  <a:cubicBezTo>
                    <a:pt x="45" y="42"/>
                    <a:pt x="59" y="34"/>
                    <a:pt x="57" y="30"/>
                  </a:cubicBezTo>
                  <a:cubicBezTo>
                    <a:pt x="56" y="27"/>
                    <a:pt x="36" y="31"/>
                    <a:pt x="34" y="37"/>
                  </a:cubicBezTo>
                  <a:cubicBezTo>
                    <a:pt x="33" y="43"/>
                    <a:pt x="19" y="36"/>
                    <a:pt x="20" y="26"/>
                  </a:cubicBezTo>
                  <a:cubicBezTo>
                    <a:pt x="22" y="16"/>
                    <a:pt x="50" y="14"/>
                    <a:pt x="58" y="18"/>
                  </a:cubicBezTo>
                  <a:cubicBezTo>
                    <a:pt x="66" y="21"/>
                    <a:pt x="74" y="12"/>
                    <a:pt x="77" y="6"/>
                  </a:cubicBezTo>
                  <a:cubicBezTo>
                    <a:pt x="80" y="0"/>
                    <a:pt x="71" y="7"/>
                    <a:pt x="65" y="11"/>
                  </a:cubicBezTo>
                  <a:cubicBezTo>
                    <a:pt x="60" y="14"/>
                    <a:pt x="45" y="10"/>
                    <a:pt x="37" y="8"/>
                  </a:cubicBezTo>
                  <a:cubicBezTo>
                    <a:pt x="29" y="5"/>
                    <a:pt x="30" y="12"/>
                    <a:pt x="23" y="13"/>
                  </a:cubicBezTo>
                  <a:cubicBezTo>
                    <a:pt x="17" y="14"/>
                    <a:pt x="18" y="28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75" name="Freeform 140"/>
            <p:cNvSpPr>
              <a:spLocks/>
            </p:cNvSpPr>
            <p:nvPr/>
          </p:nvSpPr>
          <p:spPr bwMode="auto">
            <a:xfrm>
              <a:off x="19007138" y="9142413"/>
              <a:ext cx="95250" cy="74613"/>
            </a:xfrm>
            <a:custGeom>
              <a:avLst/>
              <a:gdLst>
                <a:gd name="T0" fmla="*/ 1 w 18"/>
                <a:gd name="T1" fmla="*/ 6 h 14"/>
                <a:gd name="T2" fmla="*/ 15 w 18"/>
                <a:gd name="T3" fmla="*/ 10 h 14"/>
                <a:gd name="T4" fmla="*/ 1 w 18"/>
                <a:gd name="T5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4">
                  <a:moveTo>
                    <a:pt x="1" y="6"/>
                  </a:moveTo>
                  <a:cubicBezTo>
                    <a:pt x="3" y="11"/>
                    <a:pt x="12" y="14"/>
                    <a:pt x="15" y="10"/>
                  </a:cubicBezTo>
                  <a:cubicBezTo>
                    <a:pt x="18" y="5"/>
                    <a:pt x="0" y="0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76" name="Freeform 141"/>
            <p:cNvSpPr>
              <a:spLocks/>
            </p:cNvSpPr>
            <p:nvPr/>
          </p:nvSpPr>
          <p:spPr bwMode="auto">
            <a:xfrm>
              <a:off x="19075401" y="8834438"/>
              <a:ext cx="122238" cy="173038"/>
            </a:xfrm>
            <a:custGeom>
              <a:avLst/>
              <a:gdLst>
                <a:gd name="T0" fmla="*/ 13 w 23"/>
                <a:gd name="T1" fmla="*/ 12 h 33"/>
                <a:gd name="T2" fmla="*/ 5 w 23"/>
                <a:gd name="T3" fmla="*/ 8 h 33"/>
                <a:gd name="T4" fmla="*/ 11 w 23"/>
                <a:gd name="T5" fmla="*/ 32 h 33"/>
                <a:gd name="T6" fmla="*/ 16 w 23"/>
                <a:gd name="T7" fmla="*/ 23 h 33"/>
                <a:gd name="T8" fmla="*/ 20 w 23"/>
                <a:gd name="T9" fmla="*/ 15 h 33"/>
                <a:gd name="T10" fmla="*/ 13 w 23"/>
                <a:gd name="T11" fmla="*/ 1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3">
                  <a:moveTo>
                    <a:pt x="13" y="12"/>
                  </a:moveTo>
                  <a:cubicBezTo>
                    <a:pt x="13" y="10"/>
                    <a:pt x="11" y="0"/>
                    <a:pt x="5" y="8"/>
                  </a:cubicBezTo>
                  <a:cubicBezTo>
                    <a:pt x="0" y="15"/>
                    <a:pt x="7" y="33"/>
                    <a:pt x="11" y="32"/>
                  </a:cubicBezTo>
                  <a:cubicBezTo>
                    <a:pt x="15" y="32"/>
                    <a:pt x="8" y="23"/>
                    <a:pt x="16" y="23"/>
                  </a:cubicBezTo>
                  <a:cubicBezTo>
                    <a:pt x="23" y="24"/>
                    <a:pt x="20" y="20"/>
                    <a:pt x="20" y="15"/>
                  </a:cubicBezTo>
                  <a:cubicBezTo>
                    <a:pt x="20" y="10"/>
                    <a:pt x="13" y="14"/>
                    <a:pt x="1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77" name="Freeform 142"/>
            <p:cNvSpPr>
              <a:spLocks/>
            </p:cNvSpPr>
            <p:nvPr/>
          </p:nvSpPr>
          <p:spPr bwMode="auto">
            <a:xfrm>
              <a:off x="18624551" y="9463088"/>
              <a:ext cx="296863" cy="52388"/>
            </a:xfrm>
            <a:custGeom>
              <a:avLst/>
              <a:gdLst>
                <a:gd name="T0" fmla="*/ 43 w 56"/>
                <a:gd name="T1" fmla="*/ 5 h 10"/>
                <a:gd name="T2" fmla="*/ 47 w 56"/>
                <a:gd name="T3" fmla="*/ 1 h 10"/>
                <a:gd name="T4" fmla="*/ 23 w 56"/>
                <a:gd name="T5" fmla="*/ 3 h 10"/>
                <a:gd name="T6" fmla="*/ 2 w 56"/>
                <a:gd name="T7" fmla="*/ 6 h 10"/>
                <a:gd name="T8" fmla="*/ 20 w 56"/>
                <a:gd name="T9" fmla="*/ 10 h 10"/>
                <a:gd name="T10" fmla="*/ 43 w 56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0">
                  <a:moveTo>
                    <a:pt x="43" y="5"/>
                  </a:moveTo>
                  <a:cubicBezTo>
                    <a:pt x="49" y="4"/>
                    <a:pt x="56" y="3"/>
                    <a:pt x="47" y="1"/>
                  </a:cubicBezTo>
                  <a:cubicBezTo>
                    <a:pt x="38" y="0"/>
                    <a:pt x="32" y="7"/>
                    <a:pt x="23" y="3"/>
                  </a:cubicBezTo>
                  <a:cubicBezTo>
                    <a:pt x="14" y="0"/>
                    <a:pt x="0" y="3"/>
                    <a:pt x="2" y="6"/>
                  </a:cubicBezTo>
                  <a:cubicBezTo>
                    <a:pt x="3" y="9"/>
                    <a:pt x="11" y="9"/>
                    <a:pt x="20" y="10"/>
                  </a:cubicBezTo>
                  <a:cubicBezTo>
                    <a:pt x="29" y="10"/>
                    <a:pt x="37" y="5"/>
                    <a:pt x="4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78" name="Freeform 143"/>
            <p:cNvSpPr>
              <a:spLocks/>
            </p:cNvSpPr>
            <p:nvPr/>
          </p:nvSpPr>
          <p:spPr bwMode="auto">
            <a:xfrm>
              <a:off x="12282488" y="6565900"/>
              <a:ext cx="180975" cy="109538"/>
            </a:xfrm>
            <a:custGeom>
              <a:avLst/>
              <a:gdLst>
                <a:gd name="T0" fmla="*/ 24 w 34"/>
                <a:gd name="T1" fmla="*/ 2 h 21"/>
                <a:gd name="T2" fmla="*/ 11 w 34"/>
                <a:gd name="T3" fmla="*/ 2 h 21"/>
                <a:gd name="T4" fmla="*/ 1 w 34"/>
                <a:gd name="T5" fmla="*/ 6 h 21"/>
                <a:gd name="T6" fmla="*/ 13 w 34"/>
                <a:gd name="T7" fmla="*/ 13 h 21"/>
                <a:gd name="T8" fmla="*/ 26 w 34"/>
                <a:gd name="T9" fmla="*/ 21 h 21"/>
                <a:gd name="T10" fmla="*/ 29 w 34"/>
                <a:gd name="T11" fmla="*/ 13 h 21"/>
                <a:gd name="T12" fmla="*/ 33 w 34"/>
                <a:gd name="T13" fmla="*/ 2 h 21"/>
                <a:gd name="T14" fmla="*/ 24 w 34"/>
                <a:gd name="T1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21">
                  <a:moveTo>
                    <a:pt x="24" y="2"/>
                  </a:moveTo>
                  <a:cubicBezTo>
                    <a:pt x="18" y="3"/>
                    <a:pt x="15" y="4"/>
                    <a:pt x="11" y="2"/>
                  </a:cubicBezTo>
                  <a:cubicBezTo>
                    <a:pt x="7" y="0"/>
                    <a:pt x="0" y="4"/>
                    <a:pt x="1" y="6"/>
                  </a:cubicBezTo>
                  <a:cubicBezTo>
                    <a:pt x="2" y="8"/>
                    <a:pt x="5" y="10"/>
                    <a:pt x="13" y="13"/>
                  </a:cubicBezTo>
                  <a:cubicBezTo>
                    <a:pt x="21" y="15"/>
                    <a:pt x="22" y="20"/>
                    <a:pt x="26" y="21"/>
                  </a:cubicBezTo>
                  <a:cubicBezTo>
                    <a:pt x="29" y="21"/>
                    <a:pt x="30" y="17"/>
                    <a:pt x="29" y="13"/>
                  </a:cubicBezTo>
                  <a:cubicBezTo>
                    <a:pt x="28" y="8"/>
                    <a:pt x="33" y="3"/>
                    <a:pt x="33" y="2"/>
                  </a:cubicBezTo>
                  <a:cubicBezTo>
                    <a:pt x="34" y="2"/>
                    <a:pt x="31" y="0"/>
                    <a:pt x="2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79" name="Freeform 144"/>
            <p:cNvSpPr>
              <a:spLocks/>
            </p:cNvSpPr>
            <p:nvPr/>
          </p:nvSpPr>
          <p:spPr bwMode="auto">
            <a:xfrm>
              <a:off x="12017376" y="6361113"/>
              <a:ext cx="117475" cy="179388"/>
            </a:xfrm>
            <a:custGeom>
              <a:avLst/>
              <a:gdLst>
                <a:gd name="T0" fmla="*/ 2 w 22"/>
                <a:gd name="T1" fmla="*/ 5 h 34"/>
                <a:gd name="T2" fmla="*/ 6 w 22"/>
                <a:gd name="T3" fmla="*/ 19 h 34"/>
                <a:gd name="T4" fmla="*/ 11 w 22"/>
                <a:gd name="T5" fmla="*/ 30 h 34"/>
                <a:gd name="T6" fmla="*/ 18 w 22"/>
                <a:gd name="T7" fmla="*/ 25 h 34"/>
                <a:gd name="T8" fmla="*/ 20 w 22"/>
                <a:gd name="T9" fmla="*/ 7 h 34"/>
                <a:gd name="T10" fmla="*/ 10 w 22"/>
                <a:gd name="T11" fmla="*/ 3 h 34"/>
                <a:gd name="T12" fmla="*/ 2 w 22"/>
                <a:gd name="T13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34">
                  <a:moveTo>
                    <a:pt x="2" y="5"/>
                  </a:moveTo>
                  <a:cubicBezTo>
                    <a:pt x="0" y="8"/>
                    <a:pt x="7" y="13"/>
                    <a:pt x="6" y="19"/>
                  </a:cubicBezTo>
                  <a:cubicBezTo>
                    <a:pt x="4" y="26"/>
                    <a:pt x="7" y="34"/>
                    <a:pt x="11" y="30"/>
                  </a:cubicBezTo>
                  <a:cubicBezTo>
                    <a:pt x="14" y="26"/>
                    <a:pt x="16" y="28"/>
                    <a:pt x="18" y="25"/>
                  </a:cubicBezTo>
                  <a:cubicBezTo>
                    <a:pt x="21" y="23"/>
                    <a:pt x="19" y="12"/>
                    <a:pt x="20" y="7"/>
                  </a:cubicBezTo>
                  <a:cubicBezTo>
                    <a:pt x="22" y="2"/>
                    <a:pt x="14" y="0"/>
                    <a:pt x="10" y="3"/>
                  </a:cubicBezTo>
                  <a:cubicBezTo>
                    <a:pt x="6" y="6"/>
                    <a:pt x="3" y="2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80" name="Freeform 145"/>
            <p:cNvSpPr>
              <a:spLocks/>
            </p:cNvSpPr>
            <p:nvPr/>
          </p:nvSpPr>
          <p:spPr bwMode="auto">
            <a:xfrm>
              <a:off x="4481513" y="6953250"/>
              <a:ext cx="1806575" cy="1104900"/>
            </a:xfrm>
            <a:custGeom>
              <a:avLst/>
              <a:gdLst>
                <a:gd name="T0" fmla="*/ 164 w 340"/>
                <a:gd name="T1" fmla="*/ 176 h 211"/>
                <a:gd name="T2" fmla="*/ 220 w 340"/>
                <a:gd name="T3" fmla="*/ 201 h 211"/>
                <a:gd name="T4" fmla="*/ 260 w 340"/>
                <a:gd name="T5" fmla="*/ 201 h 211"/>
                <a:gd name="T6" fmla="*/ 276 w 340"/>
                <a:gd name="T7" fmla="*/ 209 h 211"/>
                <a:gd name="T8" fmla="*/ 278 w 340"/>
                <a:gd name="T9" fmla="*/ 206 h 211"/>
                <a:gd name="T10" fmla="*/ 280 w 340"/>
                <a:gd name="T11" fmla="*/ 203 h 211"/>
                <a:gd name="T12" fmla="*/ 281 w 340"/>
                <a:gd name="T13" fmla="*/ 202 h 211"/>
                <a:gd name="T14" fmla="*/ 282 w 340"/>
                <a:gd name="T15" fmla="*/ 201 h 211"/>
                <a:gd name="T16" fmla="*/ 283 w 340"/>
                <a:gd name="T17" fmla="*/ 200 h 211"/>
                <a:gd name="T18" fmla="*/ 283 w 340"/>
                <a:gd name="T19" fmla="*/ 200 h 211"/>
                <a:gd name="T20" fmla="*/ 284 w 340"/>
                <a:gd name="T21" fmla="*/ 199 h 211"/>
                <a:gd name="T22" fmla="*/ 286 w 340"/>
                <a:gd name="T23" fmla="*/ 199 h 211"/>
                <a:gd name="T24" fmla="*/ 290 w 340"/>
                <a:gd name="T25" fmla="*/ 188 h 211"/>
                <a:gd name="T26" fmla="*/ 294 w 340"/>
                <a:gd name="T27" fmla="*/ 178 h 211"/>
                <a:gd name="T28" fmla="*/ 313 w 340"/>
                <a:gd name="T29" fmla="*/ 179 h 211"/>
                <a:gd name="T30" fmla="*/ 316 w 340"/>
                <a:gd name="T31" fmla="*/ 177 h 211"/>
                <a:gd name="T32" fmla="*/ 323 w 340"/>
                <a:gd name="T33" fmla="*/ 172 h 211"/>
                <a:gd name="T34" fmla="*/ 327 w 340"/>
                <a:gd name="T35" fmla="*/ 174 h 211"/>
                <a:gd name="T36" fmla="*/ 334 w 340"/>
                <a:gd name="T37" fmla="*/ 147 h 211"/>
                <a:gd name="T38" fmla="*/ 336 w 340"/>
                <a:gd name="T39" fmla="*/ 137 h 211"/>
                <a:gd name="T40" fmla="*/ 313 w 340"/>
                <a:gd name="T41" fmla="*/ 138 h 211"/>
                <a:gd name="T42" fmla="*/ 291 w 340"/>
                <a:gd name="T43" fmla="*/ 167 h 211"/>
                <a:gd name="T44" fmla="*/ 279 w 340"/>
                <a:gd name="T45" fmla="*/ 170 h 211"/>
                <a:gd name="T46" fmla="*/ 247 w 340"/>
                <a:gd name="T47" fmla="*/ 173 h 211"/>
                <a:gd name="T48" fmla="*/ 226 w 340"/>
                <a:gd name="T49" fmla="*/ 148 h 211"/>
                <a:gd name="T50" fmla="*/ 220 w 340"/>
                <a:gd name="T51" fmla="*/ 89 h 211"/>
                <a:gd name="T52" fmla="*/ 218 w 340"/>
                <a:gd name="T53" fmla="*/ 83 h 211"/>
                <a:gd name="T54" fmla="*/ 202 w 340"/>
                <a:gd name="T55" fmla="*/ 78 h 211"/>
                <a:gd name="T56" fmla="*/ 195 w 340"/>
                <a:gd name="T57" fmla="*/ 62 h 211"/>
                <a:gd name="T58" fmla="*/ 159 w 340"/>
                <a:gd name="T59" fmla="*/ 43 h 211"/>
                <a:gd name="T60" fmla="*/ 146 w 340"/>
                <a:gd name="T61" fmla="*/ 41 h 211"/>
                <a:gd name="T62" fmla="*/ 119 w 340"/>
                <a:gd name="T63" fmla="*/ 12 h 211"/>
                <a:gd name="T64" fmla="*/ 65 w 340"/>
                <a:gd name="T65" fmla="*/ 17 h 211"/>
                <a:gd name="T66" fmla="*/ 36 w 340"/>
                <a:gd name="T67" fmla="*/ 7 h 211"/>
                <a:gd name="T68" fmla="*/ 5 w 340"/>
                <a:gd name="T69" fmla="*/ 11 h 211"/>
                <a:gd name="T70" fmla="*/ 34 w 340"/>
                <a:gd name="T71" fmla="*/ 60 h 211"/>
                <a:gd name="T72" fmla="*/ 25 w 340"/>
                <a:gd name="T73" fmla="*/ 61 h 211"/>
                <a:gd name="T74" fmla="*/ 51 w 340"/>
                <a:gd name="T75" fmla="*/ 78 h 211"/>
                <a:gd name="T76" fmla="*/ 67 w 340"/>
                <a:gd name="T77" fmla="*/ 104 h 211"/>
                <a:gd name="T78" fmla="*/ 82 w 340"/>
                <a:gd name="T79" fmla="*/ 111 h 211"/>
                <a:gd name="T80" fmla="*/ 70 w 340"/>
                <a:gd name="T81" fmla="*/ 98 h 211"/>
                <a:gd name="T82" fmla="*/ 49 w 340"/>
                <a:gd name="T83" fmla="*/ 60 h 211"/>
                <a:gd name="T84" fmla="*/ 41 w 340"/>
                <a:gd name="T85" fmla="*/ 42 h 211"/>
                <a:gd name="T86" fmla="*/ 22 w 340"/>
                <a:gd name="T87" fmla="*/ 12 h 211"/>
                <a:gd name="T88" fmla="*/ 30 w 340"/>
                <a:gd name="T89" fmla="*/ 12 h 211"/>
                <a:gd name="T90" fmla="*/ 40 w 340"/>
                <a:gd name="T91" fmla="*/ 15 h 211"/>
                <a:gd name="T92" fmla="*/ 47 w 340"/>
                <a:gd name="T93" fmla="*/ 30 h 211"/>
                <a:gd name="T94" fmla="*/ 53 w 340"/>
                <a:gd name="T95" fmla="*/ 46 h 211"/>
                <a:gd name="T96" fmla="*/ 72 w 340"/>
                <a:gd name="T97" fmla="*/ 60 h 211"/>
                <a:gd name="T98" fmla="*/ 88 w 340"/>
                <a:gd name="T99" fmla="*/ 74 h 211"/>
                <a:gd name="T100" fmla="*/ 100 w 340"/>
                <a:gd name="T101" fmla="*/ 92 h 211"/>
                <a:gd name="T102" fmla="*/ 133 w 340"/>
                <a:gd name="T103" fmla="*/ 136 h 211"/>
                <a:gd name="T104" fmla="*/ 131 w 340"/>
                <a:gd name="T105" fmla="*/ 148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0" h="211">
                  <a:moveTo>
                    <a:pt x="137" y="162"/>
                  </a:moveTo>
                  <a:cubicBezTo>
                    <a:pt x="142" y="162"/>
                    <a:pt x="147" y="166"/>
                    <a:pt x="151" y="170"/>
                  </a:cubicBezTo>
                  <a:cubicBezTo>
                    <a:pt x="152" y="171"/>
                    <a:pt x="153" y="172"/>
                    <a:pt x="154" y="173"/>
                  </a:cubicBezTo>
                  <a:cubicBezTo>
                    <a:pt x="157" y="175"/>
                    <a:pt x="160" y="176"/>
                    <a:pt x="164" y="176"/>
                  </a:cubicBezTo>
                  <a:cubicBezTo>
                    <a:pt x="166" y="177"/>
                    <a:pt x="169" y="177"/>
                    <a:pt x="172" y="178"/>
                  </a:cubicBezTo>
                  <a:cubicBezTo>
                    <a:pt x="175" y="179"/>
                    <a:pt x="177" y="181"/>
                    <a:pt x="180" y="183"/>
                  </a:cubicBezTo>
                  <a:cubicBezTo>
                    <a:pt x="184" y="185"/>
                    <a:pt x="188" y="188"/>
                    <a:pt x="194" y="189"/>
                  </a:cubicBezTo>
                  <a:cubicBezTo>
                    <a:pt x="203" y="192"/>
                    <a:pt x="213" y="196"/>
                    <a:pt x="220" y="201"/>
                  </a:cubicBezTo>
                  <a:cubicBezTo>
                    <a:pt x="222" y="202"/>
                    <a:pt x="225" y="203"/>
                    <a:pt x="228" y="203"/>
                  </a:cubicBezTo>
                  <a:cubicBezTo>
                    <a:pt x="231" y="203"/>
                    <a:pt x="236" y="202"/>
                    <a:pt x="242" y="199"/>
                  </a:cubicBezTo>
                  <a:cubicBezTo>
                    <a:pt x="244" y="198"/>
                    <a:pt x="246" y="198"/>
                    <a:pt x="249" y="198"/>
                  </a:cubicBezTo>
                  <a:cubicBezTo>
                    <a:pt x="253" y="198"/>
                    <a:pt x="257" y="200"/>
                    <a:pt x="260" y="201"/>
                  </a:cubicBezTo>
                  <a:cubicBezTo>
                    <a:pt x="261" y="201"/>
                    <a:pt x="262" y="202"/>
                    <a:pt x="263" y="202"/>
                  </a:cubicBezTo>
                  <a:cubicBezTo>
                    <a:pt x="265" y="203"/>
                    <a:pt x="269" y="206"/>
                    <a:pt x="274" y="211"/>
                  </a:cubicBezTo>
                  <a:cubicBezTo>
                    <a:pt x="275" y="211"/>
                    <a:pt x="275" y="211"/>
                    <a:pt x="275" y="211"/>
                  </a:cubicBezTo>
                  <a:cubicBezTo>
                    <a:pt x="275" y="210"/>
                    <a:pt x="275" y="210"/>
                    <a:pt x="276" y="209"/>
                  </a:cubicBezTo>
                  <a:cubicBezTo>
                    <a:pt x="276" y="209"/>
                    <a:pt x="276" y="209"/>
                    <a:pt x="276" y="209"/>
                  </a:cubicBezTo>
                  <a:cubicBezTo>
                    <a:pt x="276" y="208"/>
                    <a:pt x="277" y="208"/>
                    <a:pt x="277" y="208"/>
                  </a:cubicBezTo>
                  <a:cubicBezTo>
                    <a:pt x="277" y="207"/>
                    <a:pt x="277" y="207"/>
                    <a:pt x="277" y="207"/>
                  </a:cubicBezTo>
                  <a:cubicBezTo>
                    <a:pt x="278" y="207"/>
                    <a:pt x="278" y="206"/>
                    <a:pt x="278" y="206"/>
                  </a:cubicBezTo>
                  <a:cubicBezTo>
                    <a:pt x="278" y="206"/>
                    <a:pt x="278" y="206"/>
                    <a:pt x="279" y="205"/>
                  </a:cubicBezTo>
                  <a:cubicBezTo>
                    <a:pt x="279" y="205"/>
                    <a:pt x="279" y="205"/>
                    <a:pt x="279" y="205"/>
                  </a:cubicBezTo>
                  <a:cubicBezTo>
                    <a:pt x="279" y="204"/>
                    <a:pt x="279" y="204"/>
                    <a:pt x="280" y="204"/>
                  </a:cubicBezTo>
                  <a:cubicBezTo>
                    <a:pt x="280" y="204"/>
                    <a:pt x="280" y="204"/>
                    <a:pt x="280" y="203"/>
                  </a:cubicBezTo>
                  <a:cubicBezTo>
                    <a:pt x="280" y="203"/>
                    <a:pt x="280" y="203"/>
                    <a:pt x="280" y="203"/>
                  </a:cubicBezTo>
                  <a:cubicBezTo>
                    <a:pt x="280" y="203"/>
                    <a:pt x="281" y="203"/>
                    <a:pt x="281" y="202"/>
                  </a:cubicBezTo>
                  <a:cubicBezTo>
                    <a:pt x="281" y="202"/>
                    <a:pt x="281" y="202"/>
                    <a:pt x="281" y="202"/>
                  </a:cubicBezTo>
                  <a:cubicBezTo>
                    <a:pt x="281" y="202"/>
                    <a:pt x="281" y="202"/>
                    <a:pt x="281" y="202"/>
                  </a:cubicBezTo>
                  <a:cubicBezTo>
                    <a:pt x="281" y="202"/>
                    <a:pt x="282" y="201"/>
                    <a:pt x="282" y="201"/>
                  </a:cubicBezTo>
                  <a:cubicBezTo>
                    <a:pt x="282" y="201"/>
                    <a:pt x="282" y="201"/>
                    <a:pt x="282" y="201"/>
                  </a:cubicBezTo>
                  <a:cubicBezTo>
                    <a:pt x="282" y="201"/>
                    <a:pt x="282" y="201"/>
                    <a:pt x="282" y="201"/>
                  </a:cubicBezTo>
                  <a:cubicBezTo>
                    <a:pt x="282" y="201"/>
                    <a:pt x="282" y="201"/>
                    <a:pt x="282" y="201"/>
                  </a:cubicBezTo>
                  <a:cubicBezTo>
                    <a:pt x="282" y="200"/>
                    <a:pt x="282" y="200"/>
                    <a:pt x="283" y="200"/>
                  </a:cubicBezTo>
                  <a:cubicBezTo>
                    <a:pt x="283" y="200"/>
                    <a:pt x="283" y="200"/>
                    <a:pt x="283" y="200"/>
                  </a:cubicBezTo>
                  <a:cubicBezTo>
                    <a:pt x="283" y="200"/>
                    <a:pt x="283" y="200"/>
                    <a:pt x="283" y="200"/>
                  </a:cubicBezTo>
                  <a:cubicBezTo>
                    <a:pt x="283" y="200"/>
                    <a:pt x="283" y="200"/>
                    <a:pt x="283" y="200"/>
                  </a:cubicBezTo>
                  <a:cubicBezTo>
                    <a:pt x="283" y="200"/>
                    <a:pt x="283" y="200"/>
                    <a:pt x="283" y="200"/>
                  </a:cubicBezTo>
                  <a:cubicBezTo>
                    <a:pt x="283" y="200"/>
                    <a:pt x="283" y="200"/>
                    <a:pt x="283" y="200"/>
                  </a:cubicBezTo>
                  <a:cubicBezTo>
                    <a:pt x="283" y="200"/>
                    <a:pt x="283" y="200"/>
                    <a:pt x="283" y="200"/>
                  </a:cubicBezTo>
                  <a:cubicBezTo>
                    <a:pt x="283" y="200"/>
                    <a:pt x="283" y="200"/>
                    <a:pt x="283" y="200"/>
                  </a:cubicBezTo>
                  <a:cubicBezTo>
                    <a:pt x="283" y="199"/>
                    <a:pt x="283" y="199"/>
                    <a:pt x="283" y="199"/>
                  </a:cubicBezTo>
                  <a:cubicBezTo>
                    <a:pt x="283" y="199"/>
                    <a:pt x="283" y="199"/>
                    <a:pt x="283" y="199"/>
                  </a:cubicBezTo>
                  <a:cubicBezTo>
                    <a:pt x="283" y="199"/>
                    <a:pt x="284" y="199"/>
                    <a:pt x="284" y="199"/>
                  </a:cubicBezTo>
                  <a:cubicBezTo>
                    <a:pt x="284" y="199"/>
                    <a:pt x="284" y="199"/>
                    <a:pt x="284" y="199"/>
                  </a:cubicBezTo>
                  <a:cubicBezTo>
                    <a:pt x="284" y="199"/>
                    <a:pt x="284" y="199"/>
                    <a:pt x="284" y="199"/>
                  </a:cubicBezTo>
                  <a:cubicBezTo>
                    <a:pt x="284" y="199"/>
                    <a:pt x="284" y="199"/>
                    <a:pt x="284" y="199"/>
                  </a:cubicBezTo>
                  <a:cubicBezTo>
                    <a:pt x="284" y="199"/>
                    <a:pt x="284" y="199"/>
                    <a:pt x="285" y="199"/>
                  </a:cubicBezTo>
                  <a:cubicBezTo>
                    <a:pt x="285" y="199"/>
                    <a:pt x="286" y="199"/>
                    <a:pt x="286" y="199"/>
                  </a:cubicBezTo>
                  <a:cubicBezTo>
                    <a:pt x="288" y="200"/>
                    <a:pt x="290" y="200"/>
                    <a:pt x="291" y="200"/>
                  </a:cubicBezTo>
                  <a:cubicBezTo>
                    <a:pt x="297" y="200"/>
                    <a:pt x="298" y="199"/>
                    <a:pt x="298" y="198"/>
                  </a:cubicBezTo>
                  <a:cubicBezTo>
                    <a:pt x="298" y="197"/>
                    <a:pt x="294" y="193"/>
                    <a:pt x="293" y="192"/>
                  </a:cubicBezTo>
                  <a:cubicBezTo>
                    <a:pt x="290" y="190"/>
                    <a:pt x="289" y="189"/>
                    <a:pt x="290" y="188"/>
                  </a:cubicBezTo>
                  <a:cubicBezTo>
                    <a:pt x="290" y="187"/>
                    <a:pt x="290" y="187"/>
                    <a:pt x="290" y="187"/>
                  </a:cubicBezTo>
                  <a:cubicBezTo>
                    <a:pt x="290" y="187"/>
                    <a:pt x="290" y="187"/>
                    <a:pt x="290" y="187"/>
                  </a:cubicBezTo>
                  <a:cubicBezTo>
                    <a:pt x="290" y="187"/>
                    <a:pt x="291" y="185"/>
                    <a:pt x="291" y="184"/>
                  </a:cubicBezTo>
                  <a:cubicBezTo>
                    <a:pt x="292" y="181"/>
                    <a:pt x="292" y="178"/>
                    <a:pt x="294" y="178"/>
                  </a:cubicBezTo>
                  <a:cubicBezTo>
                    <a:pt x="294" y="178"/>
                    <a:pt x="295" y="178"/>
                    <a:pt x="295" y="178"/>
                  </a:cubicBezTo>
                  <a:cubicBezTo>
                    <a:pt x="295" y="178"/>
                    <a:pt x="296" y="178"/>
                    <a:pt x="297" y="178"/>
                  </a:cubicBezTo>
                  <a:cubicBezTo>
                    <a:pt x="302" y="179"/>
                    <a:pt x="310" y="179"/>
                    <a:pt x="313" y="179"/>
                  </a:cubicBezTo>
                  <a:cubicBezTo>
                    <a:pt x="313" y="179"/>
                    <a:pt x="313" y="179"/>
                    <a:pt x="313" y="179"/>
                  </a:cubicBezTo>
                  <a:cubicBezTo>
                    <a:pt x="314" y="178"/>
                    <a:pt x="314" y="178"/>
                    <a:pt x="314" y="178"/>
                  </a:cubicBezTo>
                  <a:cubicBezTo>
                    <a:pt x="314" y="178"/>
                    <a:pt x="314" y="178"/>
                    <a:pt x="314" y="178"/>
                  </a:cubicBezTo>
                  <a:cubicBezTo>
                    <a:pt x="314" y="178"/>
                    <a:pt x="315" y="178"/>
                    <a:pt x="315" y="177"/>
                  </a:cubicBezTo>
                  <a:cubicBezTo>
                    <a:pt x="315" y="177"/>
                    <a:pt x="315" y="177"/>
                    <a:pt x="316" y="177"/>
                  </a:cubicBezTo>
                  <a:cubicBezTo>
                    <a:pt x="317" y="175"/>
                    <a:pt x="319" y="172"/>
                    <a:pt x="322" y="171"/>
                  </a:cubicBezTo>
                  <a:cubicBezTo>
                    <a:pt x="322" y="171"/>
                    <a:pt x="322" y="171"/>
                    <a:pt x="322" y="171"/>
                  </a:cubicBezTo>
                  <a:cubicBezTo>
                    <a:pt x="322" y="171"/>
                    <a:pt x="323" y="171"/>
                    <a:pt x="323" y="172"/>
                  </a:cubicBezTo>
                  <a:cubicBezTo>
                    <a:pt x="323" y="172"/>
                    <a:pt x="323" y="172"/>
                    <a:pt x="323" y="172"/>
                  </a:cubicBezTo>
                  <a:cubicBezTo>
                    <a:pt x="324" y="172"/>
                    <a:pt x="324" y="172"/>
                    <a:pt x="324" y="172"/>
                  </a:cubicBezTo>
                  <a:cubicBezTo>
                    <a:pt x="325" y="172"/>
                    <a:pt x="325" y="172"/>
                    <a:pt x="325" y="172"/>
                  </a:cubicBezTo>
                  <a:cubicBezTo>
                    <a:pt x="325" y="173"/>
                    <a:pt x="326" y="173"/>
                    <a:pt x="326" y="173"/>
                  </a:cubicBezTo>
                  <a:cubicBezTo>
                    <a:pt x="326" y="173"/>
                    <a:pt x="326" y="174"/>
                    <a:pt x="327" y="174"/>
                  </a:cubicBezTo>
                  <a:cubicBezTo>
                    <a:pt x="327" y="174"/>
                    <a:pt x="327" y="174"/>
                    <a:pt x="327" y="174"/>
                  </a:cubicBezTo>
                  <a:cubicBezTo>
                    <a:pt x="330" y="171"/>
                    <a:pt x="331" y="165"/>
                    <a:pt x="331" y="160"/>
                  </a:cubicBezTo>
                  <a:cubicBezTo>
                    <a:pt x="332" y="158"/>
                    <a:pt x="331" y="156"/>
                    <a:pt x="331" y="155"/>
                  </a:cubicBezTo>
                  <a:cubicBezTo>
                    <a:pt x="331" y="152"/>
                    <a:pt x="331" y="150"/>
                    <a:pt x="334" y="147"/>
                  </a:cubicBezTo>
                  <a:cubicBezTo>
                    <a:pt x="335" y="146"/>
                    <a:pt x="336" y="145"/>
                    <a:pt x="337" y="144"/>
                  </a:cubicBezTo>
                  <a:cubicBezTo>
                    <a:pt x="339" y="143"/>
                    <a:pt x="340" y="142"/>
                    <a:pt x="340" y="139"/>
                  </a:cubicBezTo>
                  <a:cubicBezTo>
                    <a:pt x="339" y="137"/>
                    <a:pt x="339" y="137"/>
                    <a:pt x="338" y="137"/>
                  </a:cubicBezTo>
                  <a:cubicBezTo>
                    <a:pt x="338" y="137"/>
                    <a:pt x="337" y="137"/>
                    <a:pt x="336" y="137"/>
                  </a:cubicBezTo>
                  <a:cubicBezTo>
                    <a:pt x="335" y="137"/>
                    <a:pt x="334" y="138"/>
                    <a:pt x="333" y="138"/>
                  </a:cubicBezTo>
                  <a:cubicBezTo>
                    <a:pt x="332" y="138"/>
                    <a:pt x="331" y="137"/>
                    <a:pt x="330" y="137"/>
                  </a:cubicBezTo>
                  <a:cubicBezTo>
                    <a:pt x="328" y="135"/>
                    <a:pt x="325" y="135"/>
                    <a:pt x="320" y="136"/>
                  </a:cubicBezTo>
                  <a:cubicBezTo>
                    <a:pt x="318" y="137"/>
                    <a:pt x="316" y="137"/>
                    <a:pt x="313" y="138"/>
                  </a:cubicBezTo>
                  <a:cubicBezTo>
                    <a:pt x="303" y="139"/>
                    <a:pt x="299" y="143"/>
                    <a:pt x="299" y="150"/>
                  </a:cubicBezTo>
                  <a:cubicBezTo>
                    <a:pt x="300" y="153"/>
                    <a:pt x="299" y="155"/>
                    <a:pt x="298" y="156"/>
                  </a:cubicBezTo>
                  <a:cubicBezTo>
                    <a:pt x="297" y="157"/>
                    <a:pt x="296" y="157"/>
                    <a:pt x="296" y="160"/>
                  </a:cubicBezTo>
                  <a:cubicBezTo>
                    <a:pt x="296" y="164"/>
                    <a:pt x="293" y="166"/>
                    <a:pt x="291" y="167"/>
                  </a:cubicBezTo>
                  <a:cubicBezTo>
                    <a:pt x="290" y="168"/>
                    <a:pt x="289" y="169"/>
                    <a:pt x="289" y="170"/>
                  </a:cubicBezTo>
                  <a:cubicBezTo>
                    <a:pt x="289" y="171"/>
                    <a:pt x="289" y="171"/>
                    <a:pt x="288" y="172"/>
                  </a:cubicBezTo>
                  <a:cubicBezTo>
                    <a:pt x="288" y="172"/>
                    <a:pt x="287" y="173"/>
                    <a:pt x="286" y="173"/>
                  </a:cubicBezTo>
                  <a:cubicBezTo>
                    <a:pt x="284" y="173"/>
                    <a:pt x="279" y="170"/>
                    <a:pt x="279" y="170"/>
                  </a:cubicBezTo>
                  <a:cubicBezTo>
                    <a:pt x="279" y="170"/>
                    <a:pt x="279" y="170"/>
                    <a:pt x="278" y="170"/>
                  </a:cubicBezTo>
                  <a:cubicBezTo>
                    <a:pt x="275" y="170"/>
                    <a:pt x="266" y="172"/>
                    <a:pt x="259" y="174"/>
                  </a:cubicBezTo>
                  <a:cubicBezTo>
                    <a:pt x="256" y="175"/>
                    <a:pt x="254" y="175"/>
                    <a:pt x="253" y="176"/>
                  </a:cubicBezTo>
                  <a:cubicBezTo>
                    <a:pt x="251" y="176"/>
                    <a:pt x="249" y="174"/>
                    <a:pt x="247" y="173"/>
                  </a:cubicBezTo>
                  <a:cubicBezTo>
                    <a:pt x="245" y="171"/>
                    <a:pt x="242" y="170"/>
                    <a:pt x="240" y="170"/>
                  </a:cubicBezTo>
                  <a:cubicBezTo>
                    <a:pt x="240" y="170"/>
                    <a:pt x="240" y="170"/>
                    <a:pt x="240" y="170"/>
                  </a:cubicBezTo>
                  <a:cubicBezTo>
                    <a:pt x="234" y="170"/>
                    <a:pt x="233" y="161"/>
                    <a:pt x="233" y="157"/>
                  </a:cubicBezTo>
                  <a:cubicBezTo>
                    <a:pt x="232" y="154"/>
                    <a:pt x="229" y="151"/>
                    <a:pt x="226" y="148"/>
                  </a:cubicBezTo>
                  <a:cubicBezTo>
                    <a:pt x="224" y="147"/>
                    <a:pt x="222" y="145"/>
                    <a:pt x="221" y="143"/>
                  </a:cubicBezTo>
                  <a:cubicBezTo>
                    <a:pt x="217" y="138"/>
                    <a:pt x="216" y="126"/>
                    <a:pt x="216" y="120"/>
                  </a:cubicBezTo>
                  <a:cubicBezTo>
                    <a:pt x="216" y="119"/>
                    <a:pt x="216" y="119"/>
                    <a:pt x="216" y="119"/>
                  </a:cubicBezTo>
                  <a:cubicBezTo>
                    <a:pt x="216" y="113"/>
                    <a:pt x="215" y="101"/>
                    <a:pt x="220" y="89"/>
                  </a:cubicBezTo>
                  <a:cubicBezTo>
                    <a:pt x="221" y="87"/>
                    <a:pt x="221" y="86"/>
                    <a:pt x="221" y="85"/>
                  </a:cubicBezTo>
                  <a:cubicBezTo>
                    <a:pt x="221" y="84"/>
                    <a:pt x="220" y="84"/>
                    <a:pt x="220" y="84"/>
                  </a:cubicBezTo>
                  <a:cubicBezTo>
                    <a:pt x="220" y="84"/>
                    <a:pt x="219" y="84"/>
                    <a:pt x="219" y="84"/>
                  </a:cubicBezTo>
                  <a:cubicBezTo>
                    <a:pt x="218" y="84"/>
                    <a:pt x="218" y="83"/>
                    <a:pt x="218" y="83"/>
                  </a:cubicBezTo>
                  <a:cubicBezTo>
                    <a:pt x="218" y="83"/>
                    <a:pt x="218" y="83"/>
                    <a:pt x="217" y="83"/>
                  </a:cubicBezTo>
                  <a:cubicBezTo>
                    <a:pt x="217" y="83"/>
                    <a:pt x="217" y="83"/>
                    <a:pt x="217" y="83"/>
                  </a:cubicBezTo>
                  <a:cubicBezTo>
                    <a:pt x="214" y="83"/>
                    <a:pt x="210" y="81"/>
                    <a:pt x="206" y="80"/>
                  </a:cubicBezTo>
                  <a:cubicBezTo>
                    <a:pt x="204" y="79"/>
                    <a:pt x="202" y="78"/>
                    <a:pt x="202" y="78"/>
                  </a:cubicBezTo>
                  <a:cubicBezTo>
                    <a:pt x="200" y="78"/>
                    <a:pt x="199" y="76"/>
                    <a:pt x="199" y="74"/>
                  </a:cubicBezTo>
                  <a:cubicBezTo>
                    <a:pt x="198" y="73"/>
                    <a:pt x="198" y="71"/>
                    <a:pt x="198" y="70"/>
                  </a:cubicBezTo>
                  <a:cubicBezTo>
                    <a:pt x="197" y="69"/>
                    <a:pt x="196" y="67"/>
                    <a:pt x="196" y="66"/>
                  </a:cubicBezTo>
                  <a:cubicBezTo>
                    <a:pt x="196" y="64"/>
                    <a:pt x="196" y="63"/>
                    <a:pt x="195" y="62"/>
                  </a:cubicBezTo>
                  <a:cubicBezTo>
                    <a:pt x="193" y="60"/>
                    <a:pt x="186" y="54"/>
                    <a:pt x="184" y="46"/>
                  </a:cubicBezTo>
                  <a:cubicBezTo>
                    <a:pt x="182" y="40"/>
                    <a:pt x="169" y="36"/>
                    <a:pt x="165" y="36"/>
                  </a:cubicBezTo>
                  <a:cubicBezTo>
                    <a:pt x="165" y="36"/>
                    <a:pt x="165" y="36"/>
                    <a:pt x="165" y="36"/>
                  </a:cubicBezTo>
                  <a:cubicBezTo>
                    <a:pt x="162" y="36"/>
                    <a:pt x="160" y="40"/>
                    <a:pt x="159" y="43"/>
                  </a:cubicBezTo>
                  <a:cubicBezTo>
                    <a:pt x="158" y="45"/>
                    <a:pt x="157" y="46"/>
                    <a:pt x="157" y="46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6"/>
                    <a:pt x="155" y="46"/>
                    <a:pt x="154" y="46"/>
                  </a:cubicBezTo>
                  <a:cubicBezTo>
                    <a:pt x="153" y="45"/>
                    <a:pt x="150" y="43"/>
                    <a:pt x="146" y="41"/>
                  </a:cubicBezTo>
                  <a:cubicBezTo>
                    <a:pt x="145" y="40"/>
                    <a:pt x="143" y="40"/>
                    <a:pt x="143" y="39"/>
                  </a:cubicBezTo>
                  <a:cubicBezTo>
                    <a:pt x="140" y="38"/>
                    <a:pt x="138" y="35"/>
                    <a:pt x="138" y="31"/>
                  </a:cubicBezTo>
                  <a:cubicBezTo>
                    <a:pt x="138" y="28"/>
                    <a:pt x="133" y="24"/>
                    <a:pt x="132" y="23"/>
                  </a:cubicBezTo>
                  <a:cubicBezTo>
                    <a:pt x="130" y="23"/>
                    <a:pt x="122" y="15"/>
                    <a:pt x="119" y="12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65" y="17"/>
                    <a:pt x="64" y="16"/>
                    <a:pt x="61" y="15"/>
                  </a:cubicBezTo>
                  <a:cubicBezTo>
                    <a:pt x="60" y="15"/>
                    <a:pt x="59" y="14"/>
                    <a:pt x="57" y="14"/>
                  </a:cubicBezTo>
                  <a:cubicBezTo>
                    <a:pt x="56" y="14"/>
                    <a:pt x="56" y="13"/>
                    <a:pt x="55" y="13"/>
                  </a:cubicBezTo>
                  <a:cubicBezTo>
                    <a:pt x="48" y="10"/>
                    <a:pt x="39" y="7"/>
                    <a:pt x="36" y="7"/>
                  </a:cubicBezTo>
                  <a:cubicBezTo>
                    <a:pt x="33" y="6"/>
                    <a:pt x="29" y="3"/>
                    <a:pt x="26" y="1"/>
                  </a:cubicBezTo>
                  <a:cubicBezTo>
                    <a:pt x="25" y="1"/>
                    <a:pt x="24" y="0"/>
                    <a:pt x="2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6"/>
                    <a:pt x="3" y="9"/>
                    <a:pt x="5" y="11"/>
                  </a:cubicBezTo>
                  <a:cubicBezTo>
                    <a:pt x="10" y="18"/>
                    <a:pt x="14" y="29"/>
                    <a:pt x="14" y="34"/>
                  </a:cubicBezTo>
                  <a:cubicBezTo>
                    <a:pt x="15" y="36"/>
                    <a:pt x="19" y="39"/>
                    <a:pt x="24" y="42"/>
                  </a:cubicBezTo>
                  <a:cubicBezTo>
                    <a:pt x="25" y="43"/>
                    <a:pt x="27" y="43"/>
                    <a:pt x="28" y="44"/>
                  </a:cubicBezTo>
                  <a:cubicBezTo>
                    <a:pt x="35" y="48"/>
                    <a:pt x="35" y="58"/>
                    <a:pt x="34" y="60"/>
                  </a:cubicBezTo>
                  <a:cubicBezTo>
                    <a:pt x="34" y="61"/>
                    <a:pt x="33" y="62"/>
                    <a:pt x="31" y="62"/>
                  </a:cubicBezTo>
                  <a:cubicBezTo>
                    <a:pt x="30" y="62"/>
                    <a:pt x="29" y="62"/>
                    <a:pt x="28" y="61"/>
                  </a:cubicBezTo>
                  <a:cubicBezTo>
                    <a:pt x="27" y="61"/>
                    <a:pt x="26" y="61"/>
                    <a:pt x="26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3"/>
                    <a:pt x="34" y="70"/>
                    <a:pt x="38" y="70"/>
                  </a:cubicBezTo>
                  <a:cubicBezTo>
                    <a:pt x="38" y="70"/>
                    <a:pt x="39" y="70"/>
                    <a:pt x="39" y="70"/>
                  </a:cubicBezTo>
                  <a:cubicBezTo>
                    <a:pt x="42" y="70"/>
                    <a:pt x="44" y="72"/>
                    <a:pt x="48" y="76"/>
                  </a:cubicBezTo>
                  <a:cubicBezTo>
                    <a:pt x="49" y="77"/>
                    <a:pt x="50" y="77"/>
                    <a:pt x="51" y="78"/>
                  </a:cubicBezTo>
                  <a:cubicBezTo>
                    <a:pt x="54" y="81"/>
                    <a:pt x="56" y="85"/>
                    <a:pt x="56" y="89"/>
                  </a:cubicBezTo>
                  <a:cubicBezTo>
                    <a:pt x="56" y="91"/>
                    <a:pt x="55" y="93"/>
                    <a:pt x="54" y="94"/>
                  </a:cubicBezTo>
                  <a:cubicBezTo>
                    <a:pt x="54" y="95"/>
                    <a:pt x="59" y="99"/>
                    <a:pt x="64" y="101"/>
                  </a:cubicBezTo>
                  <a:cubicBezTo>
                    <a:pt x="65" y="102"/>
                    <a:pt x="66" y="103"/>
                    <a:pt x="67" y="104"/>
                  </a:cubicBezTo>
                  <a:cubicBezTo>
                    <a:pt x="77" y="110"/>
                    <a:pt x="79" y="118"/>
                    <a:pt x="79" y="119"/>
                  </a:cubicBezTo>
                  <a:cubicBezTo>
                    <a:pt x="80" y="119"/>
                    <a:pt x="80" y="119"/>
                    <a:pt x="80" y="119"/>
                  </a:cubicBezTo>
                  <a:cubicBezTo>
                    <a:pt x="81" y="119"/>
                    <a:pt x="82" y="117"/>
                    <a:pt x="83" y="115"/>
                  </a:cubicBezTo>
                  <a:cubicBezTo>
                    <a:pt x="84" y="113"/>
                    <a:pt x="83" y="113"/>
                    <a:pt x="82" y="111"/>
                  </a:cubicBezTo>
                  <a:cubicBezTo>
                    <a:pt x="81" y="110"/>
                    <a:pt x="80" y="109"/>
                    <a:pt x="80" y="106"/>
                  </a:cubicBezTo>
                  <a:cubicBezTo>
                    <a:pt x="80" y="104"/>
                    <a:pt x="78" y="104"/>
                    <a:pt x="74" y="104"/>
                  </a:cubicBezTo>
                  <a:cubicBezTo>
                    <a:pt x="73" y="104"/>
                    <a:pt x="73" y="103"/>
                    <a:pt x="72" y="103"/>
                  </a:cubicBezTo>
                  <a:cubicBezTo>
                    <a:pt x="69" y="103"/>
                    <a:pt x="70" y="100"/>
                    <a:pt x="70" y="98"/>
                  </a:cubicBezTo>
                  <a:cubicBezTo>
                    <a:pt x="70" y="96"/>
                    <a:pt x="70" y="94"/>
                    <a:pt x="69" y="93"/>
                  </a:cubicBezTo>
                  <a:cubicBezTo>
                    <a:pt x="65" y="90"/>
                    <a:pt x="63" y="83"/>
                    <a:pt x="61" y="77"/>
                  </a:cubicBezTo>
                  <a:cubicBezTo>
                    <a:pt x="60" y="74"/>
                    <a:pt x="58" y="71"/>
                    <a:pt x="55" y="68"/>
                  </a:cubicBezTo>
                  <a:cubicBezTo>
                    <a:pt x="52" y="65"/>
                    <a:pt x="50" y="63"/>
                    <a:pt x="49" y="60"/>
                  </a:cubicBezTo>
                  <a:cubicBezTo>
                    <a:pt x="45" y="54"/>
                    <a:pt x="42" y="49"/>
                    <a:pt x="40" y="48"/>
                  </a:cubicBezTo>
                  <a:cubicBezTo>
                    <a:pt x="39" y="48"/>
                    <a:pt x="39" y="47"/>
                    <a:pt x="39" y="47"/>
                  </a:cubicBezTo>
                  <a:cubicBezTo>
                    <a:pt x="39" y="46"/>
                    <a:pt x="40" y="45"/>
                    <a:pt x="40" y="44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0" y="41"/>
                    <a:pt x="39" y="40"/>
                    <a:pt x="37" y="40"/>
                  </a:cubicBezTo>
                  <a:cubicBezTo>
                    <a:pt x="36" y="39"/>
                    <a:pt x="34" y="39"/>
                    <a:pt x="33" y="38"/>
                  </a:cubicBezTo>
                  <a:cubicBezTo>
                    <a:pt x="28" y="36"/>
                    <a:pt x="26" y="33"/>
                    <a:pt x="26" y="29"/>
                  </a:cubicBezTo>
                  <a:cubicBezTo>
                    <a:pt x="26" y="25"/>
                    <a:pt x="23" y="15"/>
                    <a:pt x="22" y="12"/>
                  </a:cubicBezTo>
                  <a:cubicBezTo>
                    <a:pt x="22" y="11"/>
                    <a:pt x="22" y="10"/>
                    <a:pt x="22" y="9"/>
                  </a:cubicBezTo>
                  <a:cubicBezTo>
                    <a:pt x="23" y="8"/>
                    <a:pt x="26" y="8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9" y="11"/>
                    <a:pt x="29" y="12"/>
                    <a:pt x="30" y="12"/>
                  </a:cubicBezTo>
                  <a:cubicBezTo>
                    <a:pt x="30" y="12"/>
                    <a:pt x="30" y="12"/>
                    <a:pt x="31" y="12"/>
                  </a:cubicBezTo>
                  <a:cubicBezTo>
                    <a:pt x="31" y="11"/>
                    <a:pt x="32" y="11"/>
                    <a:pt x="33" y="11"/>
                  </a:cubicBezTo>
                  <a:cubicBezTo>
                    <a:pt x="35" y="11"/>
                    <a:pt x="37" y="13"/>
                    <a:pt x="38" y="15"/>
                  </a:cubicBezTo>
                  <a:cubicBezTo>
                    <a:pt x="38" y="15"/>
                    <a:pt x="38" y="15"/>
                    <a:pt x="40" y="15"/>
                  </a:cubicBezTo>
                  <a:cubicBezTo>
                    <a:pt x="40" y="15"/>
                    <a:pt x="41" y="15"/>
                    <a:pt x="41" y="15"/>
                  </a:cubicBezTo>
                  <a:cubicBezTo>
                    <a:pt x="43" y="15"/>
                    <a:pt x="44" y="15"/>
                    <a:pt x="45" y="16"/>
                  </a:cubicBezTo>
                  <a:cubicBezTo>
                    <a:pt x="46" y="17"/>
                    <a:pt x="46" y="18"/>
                    <a:pt x="45" y="19"/>
                  </a:cubicBezTo>
                  <a:cubicBezTo>
                    <a:pt x="45" y="20"/>
                    <a:pt x="43" y="23"/>
                    <a:pt x="47" y="30"/>
                  </a:cubicBezTo>
                  <a:cubicBezTo>
                    <a:pt x="51" y="37"/>
                    <a:pt x="52" y="38"/>
                    <a:pt x="50" y="40"/>
                  </a:cubicBezTo>
                  <a:cubicBezTo>
                    <a:pt x="50" y="40"/>
                    <a:pt x="49" y="41"/>
                    <a:pt x="49" y="44"/>
                  </a:cubicBezTo>
                  <a:cubicBezTo>
                    <a:pt x="49" y="46"/>
                    <a:pt x="50" y="47"/>
                    <a:pt x="51" y="47"/>
                  </a:cubicBezTo>
                  <a:cubicBezTo>
                    <a:pt x="51" y="47"/>
                    <a:pt x="52" y="47"/>
                    <a:pt x="53" y="46"/>
                  </a:cubicBezTo>
                  <a:cubicBezTo>
                    <a:pt x="53" y="46"/>
                    <a:pt x="54" y="45"/>
                    <a:pt x="54" y="45"/>
                  </a:cubicBezTo>
                  <a:cubicBezTo>
                    <a:pt x="56" y="45"/>
                    <a:pt x="58" y="47"/>
                    <a:pt x="63" y="52"/>
                  </a:cubicBezTo>
                  <a:cubicBezTo>
                    <a:pt x="64" y="54"/>
                    <a:pt x="66" y="55"/>
                    <a:pt x="68" y="56"/>
                  </a:cubicBezTo>
                  <a:cubicBezTo>
                    <a:pt x="70" y="57"/>
                    <a:pt x="72" y="58"/>
                    <a:pt x="72" y="60"/>
                  </a:cubicBezTo>
                  <a:cubicBezTo>
                    <a:pt x="72" y="61"/>
                    <a:pt x="73" y="65"/>
                    <a:pt x="77" y="66"/>
                  </a:cubicBezTo>
                  <a:cubicBezTo>
                    <a:pt x="80" y="67"/>
                    <a:pt x="81" y="68"/>
                    <a:pt x="82" y="70"/>
                  </a:cubicBezTo>
                  <a:cubicBezTo>
                    <a:pt x="83" y="71"/>
                    <a:pt x="84" y="72"/>
                    <a:pt x="85" y="72"/>
                  </a:cubicBezTo>
                  <a:cubicBezTo>
                    <a:pt x="86" y="72"/>
                    <a:pt x="87" y="73"/>
                    <a:pt x="88" y="74"/>
                  </a:cubicBezTo>
                  <a:cubicBezTo>
                    <a:pt x="88" y="76"/>
                    <a:pt x="88" y="78"/>
                    <a:pt x="87" y="80"/>
                  </a:cubicBezTo>
                  <a:cubicBezTo>
                    <a:pt x="87" y="81"/>
                    <a:pt x="87" y="82"/>
                    <a:pt x="87" y="83"/>
                  </a:cubicBezTo>
                  <a:cubicBezTo>
                    <a:pt x="88" y="85"/>
                    <a:pt x="90" y="86"/>
                    <a:pt x="94" y="88"/>
                  </a:cubicBezTo>
                  <a:cubicBezTo>
                    <a:pt x="98" y="89"/>
                    <a:pt x="99" y="90"/>
                    <a:pt x="100" y="92"/>
                  </a:cubicBezTo>
                  <a:cubicBezTo>
                    <a:pt x="100" y="93"/>
                    <a:pt x="101" y="94"/>
                    <a:pt x="103" y="96"/>
                  </a:cubicBezTo>
                  <a:cubicBezTo>
                    <a:pt x="109" y="102"/>
                    <a:pt x="124" y="119"/>
                    <a:pt x="128" y="124"/>
                  </a:cubicBezTo>
                  <a:cubicBezTo>
                    <a:pt x="130" y="128"/>
                    <a:pt x="132" y="131"/>
                    <a:pt x="133" y="134"/>
                  </a:cubicBezTo>
                  <a:cubicBezTo>
                    <a:pt x="133" y="135"/>
                    <a:pt x="133" y="135"/>
                    <a:pt x="133" y="136"/>
                  </a:cubicBezTo>
                  <a:cubicBezTo>
                    <a:pt x="134" y="138"/>
                    <a:pt x="133" y="140"/>
                    <a:pt x="133" y="141"/>
                  </a:cubicBezTo>
                  <a:cubicBezTo>
                    <a:pt x="132" y="142"/>
                    <a:pt x="132" y="143"/>
                    <a:pt x="133" y="144"/>
                  </a:cubicBezTo>
                  <a:cubicBezTo>
                    <a:pt x="133" y="144"/>
                    <a:pt x="133" y="145"/>
                    <a:pt x="133" y="146"/>
                  </a:cubicBezTo>
                  <a:cubicBezTo>
                    <a:pt x="133" y="147"/>
                    <a:pt x="132" y="148"/>
                    <a:pt x="131" y="148"/>
                  </a:cubicBezTo>
                  <a:cubicBezTo>
                    <a:pt x="130" y="148"/>
                    <a:pt x="129" y="148"/>
                    <a:pt x="129" y="148"/>
                  </a:cubicBezTo>
                  <a:cubicBezTo>
                    <a:pt x="130" y="151"/>
                    <a:pt x="133" y="161"/>
                    <a:pt x="137" y="1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81" name="Freeform 146"/>
            <p:cNvSpPr>
              <a:spLocks/>
            </p:cNvSpPr>
            <p:nvPr/>
          </p:nvSpPr>
          <p:spPr bwMode="auto">
            <a:xfrm>
              <a:off x="6346826" y="8310563"/>
              <a:ext cx="180975" cy="146050"/>
            </a:xfrm>
            <a:custGeom>
              <a:avLst/>
              <a:gdLst>
                <a:gd name="T0" fmla="*/ 33 w 34"/>
                <a:gd name="T1" fmla="*/ 20 h 28"/>
                <a:gd name="T2" fmla="*/ 33 w 34"/>
                <a:gd name="T3" fmla="*/ 19 h 28"/>
                <a:gd name="T4" fmla="*/ 33 w 34"/>
                <a:gd name="T5" fmla="*/ 18 h 28"/>
                <a:gd name="T6" fmla="*/ 34 w 34"/>
                <a:gd name="T7" fmla="*/ 17 h 28"/>
                <a:gd name="T8" fmla="*/ 34 w 34"/>
                <a:gd name="T9" fmla="*/ 16 h 28"/>
                <a:gd name="T10" fmla="*/ 24 w 34"/>
                <a:gd name="T11" fmla="*/ 3 h 28"/>
                <a:gd name="T12" fmla="*/ 22 w 34"/>
                <a:gd name="T13" fmla="*/ 3 h 28"/>
                <a:gd name="T14" fmla="*/ 22 w 34"/>
                <a:gd name="T15" fmla="*/ 3 h 28"/>
                <a:gd name="T16" fmla="*/ 22 w 34"/>
                <a:gd name="T17" fmla="*/ 3 h 28"/>
                <a:gd name="T18" fmla="*/ 20 w 34"/>
                <a:gd name="T19" fmla="*/ 3 h 28"/>
                <a:gd name="T20" fmla="*/ 20 w 34"/>
                <a:gd name="T21" fmla="*/ 3 h 28"/>
                <a:gd name="T22" fmla="*/ 18 w 34"/>
                <a:gd name="T23" fmla="*/ 2 h 28"/>
                <a:gd name="T24" fmla="*/ 12 w 34"/>
                <a:gd name="T25" fmla="*/ 1 h 28"/>
                <a:gd name="T26" fmla="*/ 7 w 34"/>
                <a:gd name="T27" fmla="*/ 1 h 28"/>
                <a:gd name="T28" fmla="*/ 6 w 34"/>
                <a:gd name="T29" fmla="*/ 0 h 28"/>
                <a:gd name="T30" fmla="*/ 6 w 34"/>
                <a:gd name="T31" fmla="*/ 0 h 28"/>
                <a:gd name="T32" fmla="*/ 5 w 34"/>
                <a:gd name="T33" fmla="*/ 0 h 28"/>
                <a:gd name="T34" fmla="*/ 5 w 34"/>
                <a:gd name="T35" fmla="*/ 0 h 28"/>
                <a:gd name="T36" fmla="*/ 3 w 34"/>
                <a:gd name="T37" fmla="*/ 0 h 28"/>
                <a:gd name="T38" fmla="*/ 3 w 34"/>
                <a:gd name="T39" fmla="*/ 0 h 28"/>
                <a:gd name="T40" fmla="*/ 3 w 34"/>
                <a:gd name="T41" fmla="*/ 0 h 28"/>
                <a:gd name="T42" fmla="*/ 1 w 34"/>
                <a:gd name="T43" fmla="*/ 5 h 28"/>
                <a:gd name="T44" fmla="*/ 0 w 34"/>
                <a:gd name="T45" fmla="*/ 8 h 28"/>
                <a:gd name="T46" fmla="*/ 4 w 34"/>
                <a:gd name="T47" fmla="*/ 13 h 28"/>
                <a:gd name="T48" fmla="*/ 6 w 34"/>
                <a:gd name="T49" fmla="*/ 13 h 28"/>
                <a:gd name="T50" fmla="*/ 7 w 34"/>
                <a:gd name="T51" fmla="*/ 13 h 28"/>
                <a:gd name="T52" fmla="*/ 10 w 34"/>
                <a:gd name="T53" fmla="*/ 11 h 28"/>
                <a:gd name="T54" fmla="*/ 14 w 34"/>
                <a:gd name="T55" fmla="*/ 14 h 28"/>
                <a:gd name="T56" fmla="*/ 15 w 34"/>
                <a:gd name="T57" fmla="*/ 16 h 28"/>
                <a:gd name="T58" fmla="*/ 22 w 34"/>
                <a:gd name="T59" fmla="*/ 19 h 28"/>
                <a:gd name="T60" fmla="*/ 24 w 34"/>
                <a:gd name="T61" fmla="*/ 24 h 28"/>
                <a:gd name="T62" fmla="*/ 25 w 34"/>
                <a:gd name="T63" fmla="*/ 27 h 28"/>
                <a:gd name="T64" fmla="*/ 29 w 34"/>
                <a:gd name="T65" fmla="*/ 28 h 28"/>
                <a:gd name="T66" fmla="*/ 32 w 34"/>
                <a:gd name="T67" fmla="*/ 28 h 28"/>
                <a:gd name="T68" fmla="*/ 32 w 34"/>
                <a:gd name="T69" fmla="*/ 27 h 28"/>
                <a:gd name="T70" fmla="*/ 33 w 34"/>
                <a:gd name="T71" fmla="*/ 24 h 28"/>
                <a:gd name="T72" fmla="*/ 33 w 34"/>
                <a:gd name="T73" fmla="*/ 22 h 28"/>
                <a:gd name="T74" fmla="*/ 33 w 34"/>
                <a:gd name="T75" fmla="*/ 22 h 28"/>
                <a:gd name="T76" fmla="*/ 33 w 34"/>
                <a:gd name="T7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" h="28">
                  <a:moveTo>
                    <a:pt x="33" y="20"/>
                  </a:moveTo>
                  <a:cubicBezTo>
                    <a:pt x="33" y="20"/>
                    <a:pt x="33" y="20"/>
                    <a:pt x="33" y="19"/>
                  </a:cubicBezTo>
                  <a:cubicBezTo>
                    <a:pt x="33" y="19"/>
                    <a:pt x="33" y="19"/>
                    <a:pt x="33" y="18"/>
                  </a:cubicBezTo>
                  <a:cubicBezTo>
                    <a:pt x="33" y="18"/>
                    <a:pt x="34" y="17"/>
                    <a:pt x="34" y="17"/>
                  </a:cubicBezTo>
                  <a:cubicBezTo>
                    <a:pt x="34" y="17"/>
                    <a:pt x="34" y="17"/>
                    <a:pt x="34" y="16"/>
                  </a:cubicBezTo>
                  <a:cubicBezTo>
                    <a:pt x="31" y="12"/>
                    <a:pt x="26" y="7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3"/>
                    <a:pt x="19" y="3"/>
                    <a:pt x="18" y="2"/>
                  </a:cubicBezTo>
                  <a:cubicBezTo>
                    <a:pt x="17" y="2"/>
                    <a:pt x="15" y="2"/>
                    <a:pt x="12" y="1"/>
                  </a:cubicBezTo>
                  <a:cubicBezTo>
                    <a:pt x="10" y="1"/>
                    <a:pt x="8" y="1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4"/>
                    <a:pt x="1" y="5"/>
                  </a:cubicBezTo>
                  <a:cubicBezTo>
                    <a:pt x="0" y="5"/>
                    <a:pt x="0" y="6"/>
                    <a:pt x="0" y="8"/>
                  </a:cubicBezTo>
                  <a:cubicBezTo>
                    <a:pt x="0" y="9"/>
                    <a:pt x="1" y="11"/>
                    <a:pt x="4" y="13"/>
                  </a:cubicBezTo>
                  <a:cubicBezTo>
                    <a:pt x="5" y="13"/>
                    <a:pt x="6" y="13"/>
                    <a:pt x="6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2"/>
                    <a:pt x="8" y="11"/>
                    <a:pt x="10" y="11"/>
                  </a:cubicBezTo>
                  <a:cubicBezTo>
                    <a:pt x="12" y="11"/>
                    <a:pt x="13" y="13"/>
                    <a:pt x="14" y="14"/>
                  </a:cubicBezTo>
                  <a:cubicBezTo>
                    <a:pt x="14" y="15"/>
                    <a:pt x="14" y="16"/>
                    <a:pt x="15" y="16"/>
                  </a:cubicBezTo>
                  <a:cubicBezTo>
                    <a:pt x="17" y="16"/>
                    <a:pt x="20" y="17"/>
                    <a:pt x="22" y="19"/>
                  </a:cubicBezTo>
                  <a:cubicBezTo>
                    <a:pt x="23" y="21"/>
                    <a:pt x="24" y="22"/>
                    <a:pt x="24" y="24"/>
                  </a:cubicBezTo>
                  <a:cubicBezTo>
                    <a:pt x="24" y="25"/>
                    <a:pt x="24" y="26"/>
                    <a:pt x="25" y="27"/>
                  </a:cubicBezTo>
                  <a:cubicBezTo>
                    <a:pt x="26" y="28"/>
                    <a:pt x="27" y="28"/>
                    <a:pt x="29" y="28"/>
                  </a:cubicBezTo>
                  <a:cubicBezTo>
                    <a:pt x="30" y="28"/>
                    <a:pt x="31" y="28"/>
                    <a:pt x="32" y="28"/>
                  </a:cubicBezTo>
                  <a:cubicBezTo>
                    <a:pt x="32" y="28"/>
                    <a:pt x="32" y="27"/>
                    <a:pt x="32" y="27"/>
                  </a:cubicBezTo>
                  <a:cubicBezTo>
                    <a:pt x="33" y="26"/>
                    <a:pt x="33" y="24"/>
                    <a:pt x="33" y="24"/>
                  </a:cubicBezTo>
                  <a:cubicBezTo>
                    <a:pt x="33" y="23"/>
                    <a:pt x="33" y="23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1"/>
                    <a:pt x="33" y="21"/>
                    <a:pt x="3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82" name="Freeform 147"/>
            <p:cNvSpPr>
              <a:spLocks/>
            </p:cNvSpPr>
            <p:nvPr/>
          </p:nvSpPr>
          <p:spPr bwMode="auto">
            <a:xfrm>
              <a:off x="6143626" y="8005763"/>
              <a:ext cx="350838" cy="179388"/>
            </a:xfrm>
            <a:custGeom>
              <a:avLst/>
              <a:gdLst>
                <a:gd name="T0" fmla="*/ 24 w 66"/>
                <a:gd name="T1" fmla="*/ 33 h 34"/>
                <a:gd name="T2" fmla="*/ 27 w 66"/>
                <a:gd name="T3" fmla="*/ 31 h 34"/>
                <a:gd name="T4" fmla="*/ 26 w 66"/>
                <a:gd name="T5" fmla="*/ 30 h 34"/>
                <a:gd name="T6" fmla="*/ 27 w 66"/>
                <a:gd name="T7" fmla="*/ 25 h 34"/>
                <a:gd name="T8" fmla="*/ 31 w 66"/>
                <a:gd name="T9" fmla="*/ 23 h 34"/>
                <a:gd name="T10" fmla="*/ 43 w 66"/>
                <a:gd name="T11" fmla="*/ 19 h 34"/>
                <a:gd name="T12" fmla="*/ 49 w 66"/>
                <a:gd name="T13" fmla="*/ 15 h 34"/>
                <a:gd name="T14" fmla="*/ 52 w 66"/>
                <a:gd name="T15" fmla="*/ 15 h 34"/>
                <a:gd name="T16" fmla="*/ 54 w 66"/>
                <a:gd name="T17" fmla="*/ 16 h 34"/>
                <a:gd name="T18" fmla="*/ 57 w 66"/>
                <a:gd name="T19" fmla="*/ 14 h 34"/>
                <a:gd name="T20" fmla="*/ 59 w 66"/>
                <a:gd name="T21" fmla="*/ 13 h 34"/>
                <a:gd name="T22" fmla="*/ 60 w 66"/>
                <a:gd name="T23" fmla="*/ 13 h 34"/>
                <a:gd name="T24" fmla="*/ 61 w 66"/>
                <a:gd name="T25" fmla="*/ 12 h 34"/>
                <a:gd name="T26" fmla="*/ 62 w 66"/>
                <a:gd name="T27" fmla="*/ 11 h 34"/>
                <a:gd name="T28" fmla="*/ 64 w 66"/>
                <a:gd name="T29" fmla="*/ 11 h 34"/>
                <a:gd name="T30" fmla="*/ 65 w 66"/>
                <a:gd name="T31" fmla="*/ 10 h 34"/>
                <a:gd name="T32" fmla="*/ 66 w 66"/>
                <a:gd name="T33" fmla="*/ 10 h 34"/>
                <a:gd name="T34" fmla="*/ 62 w 66"/>
                <a:gd name="T35" fmla="*/ 7 h 34"/>
                <a:gd name="T36" fmla="*/ 54 w 66"/>
                <a:gd name="T37" fmla="*/ 3 h 34"/>
                <a:gd name="T38" fmla="*/ 45 w 66"/>
                <a:gd name="T39" fmla="*/ 0 h 34"/>
                <a:gd name="T40" fmla="*/ 31 w 66"/>
                <a:gd name="T41" fmla="*/ 3 h 34"/>
                <a:gd name="T42" fmla="*/ 22 w 66"/>
                <a:gd name="T43" fmla="*/ 3 h 34"/>
                <a:gd name="T44" fmla="*/ 16 w 66"/>
                <a:gd name="T45" fmla="*/ 3 h 34"/>
                <a:gd name="T46" fmla="*/ 10 w 66"/>
                <a:gd name="T47" fmla="*/ 4 h 34"/>
                <a:gd name="T48" fmla="*/ 10 w 66"/>
                <a:gd name="T49" fmla="*/ 4 h 34"/>
                <a:gd name="T50" fmla="*/ 8 w 66"/>
                <a:gd name="T51" fmla="*/ 7 h 34"/>
                <a:gd name="T52" fmla="*/ 7 w 66"/>
                <a:gd name="T53" fmla="*/ 7 h 34"/>
                <a:gd name="T54" fmla="*/ 4 w 66"/>
                <a:gd name="T55" fmla="*/ 10 h 34"/>
                <a:gd name="T56" fmla="*/ 1 w 66"/>
                <a:gd name="T57" fmla="*/ 16 h 34"/>
                <a:gd name="T58" fmla="*/ 0 w 66"/>
                <a:gd name="T59" fmla="*/ 18 h 34"/>
                <a:gd name="T60" fmla="*/ 1 w 66"/>
                <a:gd name="T61" fmla="*/ 18 h 34"/>
                <a:gd name="T62" fmla="*/ 2 w 66"/>
                <a:gd name="T63" fmla="*/ 19 h 34"/>
                <a:gd name="T64" fmla="*/ 4 w 66"/>
                <a:gd name="T65" fmla="*/ 20 h 34"/>
                <a:gd name="T66" fmla="*/ 11 w 66"/>
                <a:gd name="T67" fmla="*/ 22 h 34"/>
                <a:gd name="T68" fmla="*/ 12 w 66"/>
                <a:gd name="T69" fmla="*/ 22 h 34"/>
                <a:gd name="T70" fmla="*/ 17 w 66"/>
                <a:gd name="T71" fmla="*/ 23 h 34"/>
                <a:gd name="T72" fmla="*/ 17 w 66"/>
                <a:gd name="T73" fmla="*/ 23 h 34"/>
                <a:gd name="T74" fmla="*/ 17 w 66"/>
                <a:gd name="T75" fmla="*/ 24 h 34"/>
                <a:gd name="T76" fmla="*/ 17 w 66"/>
                <a:gd name="T77" fmla="*/ 24 h 34"/>
                <a:gd name="T78" fmla="*/ 17 w 66"/>
                <a:gd name="T79" fmla="*/ 24 h 34"/>
                <a:gd name="T80" fmla="*/ 17 w 66"/>
                <a:gd name="T81" fmla="*/ 24 h 34"/>
                <a:gd name="T82" fmla="*/ 17 w 66"/>
                <a:gd name="T83" fmla="*/ 25 h 34"/>
                <a:gd name="T84" fmla="*/ 17 w 66"/>
                <a:gd name="T85" fmla="*/ 25 h 34"/>
                <a:gd name="T86" fmla="*/ 17 w 66"/>
                <a:gd name="T87" fmla="*/ 25 h 34"/>
                <a:gd name="T88" fmla="*/ 17 w 66"/>
                <a:gd name="T89" fmla="*/ 26 h 34"/>
                <a:gd name="T90" fmla="*/ 17 w 66"/>
                <a:gd name="T91" fmla="*/ 26 h 34"/>
                <a:gd name="T92" fmla="*/ 17 w 66"/>
                <a:gd name="T93" fmla="*/ 27 h 34"/>
                <a:gd name="T94" fmla="*/ 17 w 66"/>
                <a:gd name="T95" fmla="*/ 28 h 34"/>
                <a:gd name="T96" fmla="*/ 17 w 66"/>
                <a:gd name="T97" fmla="*/ 29 h 34"/>
                <a:gd name="T98" fmla="*/ 17 w 66"/>
                <a:gd name="T99" fmla="*/ 29 h 34"/>
                <a:gd name="T100" fmla="*/ 17 w 66"/>
                <a:gd name="T101" fmla="*/ 29 h 34"/>
                <a:gd name="T102" fmla="*/ 17 w 66"/>
                <a:gd name="T103" fmla="*/ 29 h 34"/>
                <a:gd name="T104" fmla="*/ 20 w 66"/>
                <a:gd name="T105" fmla="*/ 30 h 34"/>
                <a:gd name="T106" fmla="*/ 21 w 66"/>
                <a:gd name="T107" fmla="*/ 34 h 34"/>
                <a:gd name="T108" fmla="*/ 24 w 66"/>
                <a:gd name="T109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6" h="34">
                  <a:moveTo>
                    <a:pt x="24" y="33"/>
                  </a:moveTo>
                  <a:cubicBezTo>
                    <a:pt x="25" y="32"/>
                    <a:pt x="26" y="31"/>
                    <a:pt x="27" y="31"/>
                  </a:cubicBezTo>
                  <a:cubicBezTo>
                    <a:pt x="27" y="31"/>
                    <a:pt x="27" y="30"/>
                    <a:pt x="26" y="30"/>
                  </a:cubicBezTo>
                  <a:cubicBezTo>
                    <a:pt x="26" y="29"/>
                    <a:pt x="26" y="27"/>
                    <a:pt x="27" y="25"/>
                  </a:cubicBezTo>
                  <a:cubicBezTo>
                    <a:pt x="28" y="24"/>
                    <a:pt x="29" y="23"/>
                    <a:pt x="31" y="23"/>
                  </a:cubicBezTo>
                  <a:cubicBezTo>
                    <a:pt x="38" y="23"/>
                    <a:pt x="42" y="22"/>
                    <a:pt x="43" y="19"/>
                  </a:cubicBezTo>
                  <a:cubicBezTo>
                    <a:pt x="43" y="15"/>
                    <a:pt x="48" y="15"/>
                    <a:pt x="49" y="15"/>
                  </a:cubicBezTo>
                  <a:cubicBezTo>
                    <a:pt x="50" y="15"/>
                    <a:pt x="51" y="15"/>
                    <a:pt x="52" y="15"/>
                  </a:cubicBezTo>
                  <a:cubicBezTo>
                    <a:pt x="53" y="15"/>
                    <a:pt x="54" y="16"/>
                    <a:pt x="54" y="16"/>
                  </a:cubicBezTo>
                  <a:cubicBezTo>
                    <a:pt x="55" y="15"/>
                    <a:pt x="56" y="15"/>
                    <a:pt x="57" y="14"/>
                  </a:cubicBezTo>
                  <a:cubicBezTo>
                    <a:pt x="57" y="14"/>
                    <a:pt x="58" y="13"/>
                    <a:pt x="59" y="13"/>
                  </a:cubicBezTo>
                  <a:cubicBezTo>
                    <a:pt x="59" y="13"/>
                    <a:pt x="59" y="13"/>
                    <a:pt x="60" y="13"/>
                  </a:cubicBezTo>
                  <a:cubicBezTo>
                    <a:pt x="60" y="12"/>
                    <a:pt x="61" y="12"/>
                    <a:pt x="61" y="12"/>
                  </a:cubicBezTo>
                  <a:cubicBezTo>
                    <a:pt x="62" y="12"/>
                    <a:pt x="62" y="11"/>
                    <a:pt x="62" y="11"/>
                  </a:cubicBezTo>
                  <a:cubicBezTo>
                    <a:pt x="63" y="11"/>
                    <a:pt x="63" y="11"/>
                    <a:pt x="64" y="11"/>
                  </a:cubicBezTo>
                  <a:cubicBezTo>
                    <a:pt x="64" y="11"/>
                    <a:pt x="65" y="11"/>
                    <a:pt x="65" y="10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9"/>
                    <a:pt x="65" y="8"/>
                    <a:pt x="62" y="7"/>
                  </a:cubicBezTo>
                  <a:cubicBezTo>
                    <a:pt x="60" y="6"/>
                    <a:pt x="57" y="5"/>
                    <a:pt x="54" y="3"/>
                  </a:cubicBezTo>
                  <a:cubicBezTo>
                    <a:pt x="52" y="1"/>
                    <a:pt x="49" y="0"/>
                    <a:pt x="45" y="0"/>
                  </a:cubicBezTo>
                  <a:cubicBezTo>
                    <a:pt x="39" y="0"/>
                    <a:pt x="33" y="2"/>
                    <a:pt x="31" y="3"/>
                  </a:cubicBezTo>
                  <a:cubicBezTo>
                    <a:pt x="29" y="4"/>
                    <a:pt x="25" y="4"/>
                    <a:pt x="22" y="3"/>
                  </a:cubicBezTo>
                  <a:cubicBezTo>
                    <a:pt x="20" y="3"/>
                    <a:pt x="18" y="3"/>
                    <a:pt x="16" y="3"/>
                  </a:cubicBezTo>
                  <a:cubicBezTo>
                    <a:pt x="14" y="3"/>
                    <a:pt x="12" y="3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6"/>
                    <a:pt x="8" y="7"/>
                  </a:cubicBezTo>
                  <a:cubicBezTo>
                    <a:pt x="8" y="7"/>
                    <a:pt x="8" y="7"/>
                    <a:pt x="7" y="7"/>
                  </a:cubicBezTo>
                  <a:cubicBezTo>
                    <a:pt x="6" y="8"/>
                    <a:pt x="5" y="9"/>
                    <a:pt x="4" y="10"/>
                  </a:cubicBezTo>
                  <a:cubicBezTo>
                    <a:pt x="2" y="12"/>
                    <a:pt x="1" y="15"/>
                    <a:pt x="1" y="16"/>
                  </a:cubicBezTo>
                  <a:cubicBezTo>
                    <a:pt x="1" y="17"/>
                    <a:pt x="0" y="17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2" y="18"/>
                    <a:pt x="2" y="19"/>
                  </a:cubicBezTo>
                  <a:cubicBezTo>
                    <a:pt x="3" y="19"/>
                    <a:pt x="3" y="19"/>
                    <a:pt x="4" y="20"/>
                  </a:cubicBezTo>
                  <a:cubicBezTo>
                    <a:pt x="6" y="21"/>
                    <a:pt x="9" y="22"/>
                    <a:pt x="11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3" y="22"/>
                    <a:pt x="15" y="22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7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5"/>
                    <a:pt x="17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8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8" y="29"/>
                    <a:pt x="19" y="30"/>
                    <a:pt x="20" y="30"/>
                  </a:cubicBezTo>
                  <a:cubicBezTo>
                    <a:pt x="21" y="31"/>
                    <a:pt x="21" y="33"/>
                    <a:pt x="21" y="34"/>
                  </a:cubicBezTo>
                  <a:lnTo>
                    <a:pt x="2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83" name="Freeform 148"/>
            <p:cNvSpPr>
              <a:spLocks/>
            </p:cNvSpPr>
            <p:nvPr/>
          </p:nvSpPr>
          <p:spPr bwMode="auto">
            <a:xfrm>
              <a:off x="6102351" y="8105775"/>
              <a:ext cx="122238" cy="68263"/>
            </a:xfrm>
            <a:custGeom>
              <a:avLst/>
              <a:gdLst>
                <a:gd name="T0" fmla="*/ 23 w 23"/>
                <a:gd name="T1" fmla="*/ 6 h 13"/>
                <a:gd name="T2" fmla="*/ 23 w 23"/>
                <a:gd name="T3" fmla="*/ 6 h 13"/>
                <a:gd name="T4" fmla="*/ 23 w 23"/>
                <a:gd name="T5" fmla="*/ 6 h 13"/>
                <a:gd name="T6" fmla="*/ 23 w 23"/>
                <a:gd name="T7" fmla="*/ 6 h 13"/>
                <a:gd name="T8" fmla="*/ 23 w 23"/>
                <a:gd name="T9" fmla="*/ 5 h 13"/>
                <a:gd name="T10" fmla="*/ 23 w 23"/>
                <a:gd name="T11" fmla="*/ 5 h 13"/>
                <a:gd name="T12" fmla="*/ 23 w 23"/>
                <a:gd name="T13" fmla="*/ 5 h 13"/>
                <a:gd name="T14" fmla="*/ 20 w 23"/>
                <a:gd name="T15" fmla="*/ 5 h 13"/>
                <a:gd name="T16" fmla="*/ 19 w 23"/>
                <a:gd name="T17" fmla="*/ 5 h 13"/>
                <a:gd name="T18" fmla="*/ 11 w 23"/>
                <a:gd name="T19" fmla="*/ 2 h 13"/>
                <a:gd name="T20" fmla="*/ 9 w 23"/>
                <a:gd name="T21" fmla="*/ 1 h 13"/>
                <a:gd name="T22" fmla="*/ 8 w 23"/>
                <a:gd name="T23" fmla="*/ 1 h 13"/>
                <a:gd name="T24" fmla="*/ 7 w 23"/>
                <a:gd name="T25" fmla="*/ 0 h 13"/>
                <a:gd name="T26" fmla="*/ 6 w 23"/>
                <a:gd name="T27" fmla="*/ 0 h 13"/>
                <a:gd name="T28" fmla="*/ 6 w 23"/>
                <a:gd name="T29" fmla="*/ 0 h 13"/>
                <a:gd name="T30" fmla="*/ 6 w 23"/>
                <a:gd name="T31" fmla="*/ 1 h 13"/>
                <a:gd name="T32" fmla="*/ 6 w 23"/>
                <a:gd name="T33" fmla="*/ 1 h 13"/>
                <a:gd name="T34" fmla="*/ 5 w 23"/>
                <a:gd name="T35" fmla="*/ 1 h 13"/>
                <a:gd name="T36" fmla="*/ 5 w 23"/>
                <a:gd name="T37" fmla="*/ 1 h 13"/>
                <a:gd name="T38" fmla="*/ 5 w 23"/>
                <a:gd name="T39" fmla="*/ 1 h 13"/>
                <a:gd name="T40" fmla="*/ 4 w 23"/>
                <a:gd name="T41" fmla="*/ 2 h 13"/>
                <a:gd name="T42" fmla="*/ 4 w 23"/>
                <a:gd name="T43" fmla="*/ 2 h 13"/>
                <a:gd name="T44" fmla="*/ 3 w 23"/>
                <a:gd name="T45" fmla="*/ 3 h 13"/>
                <a:gd name="T46" fmla="*/ 3 w 23"/>
                <a:gd name="T47" fmla="*/ 3 h 13"/>
                <a:gd name="T48" fmla="*/ 2 w 23"/>
                <a:gd name="T49" fmla="*/ 4 h 13"/>
                <a:gd name="T50" fmla="*/ 1 w 23"/>
                <a:gd name="T51" fmla="*/ 5 h 13"/>
                <a:gd name="T52" fmla="*/ 0 w 23"/>
                <a:gd name="T53" fmla="*/ 6 h 13"/>
                <a:gd name="T54" fmla="*/ 0 w 23"/>
                <a:gd name="T55" fmla="*/ 6 h 13"/>
                <a:gd name="T56" fmla="*/ 20 w 23"/>
                <a:gd name="T57" fmla="*/ 13 h 13"/>
                <a:gd name="T58" fmla="*/ 23 w 23"/>
                <a:gd name="T59" fmla="*/ 12 h 13"/>
                <a:gd name="T60" fmla="*/ 23 w 23"/>
                <a:gd name="T61" fmla="*/ 11 h 13"/>
                <a:gd name="T62" fmla="*/ 23 w 23"/>
                <a:gd name="T63" fmla="*/ 10 h 13"/>
                <a:gd name="T64" fmla="*/ 23 w 23"/>
                <a:gd name="T65" fmla="*/ 9 h 13"/>
                <a:gd name="T66" fmla="*/ 23 w 23"/>
                <a:gd name="T67" fmla="*/ 8 h 13"/>
                <a:gd name="T68" fmla="*/ 23 w 23"/>
                <a:gd name="T69" fmla="*/ 8 h 13"/>
                <a:gd name="T70" fmla="*/ 23 w 23"/>
                <a:gd name="T71" fmla="*/ 7 h 13"/>
                <a:gd name="T72" fmla="*/ 23 w 23"/>
                <a:gd name="T73" fmla="*/ 7 h 13"/>
                <a:gd name="T74" fmla="*/ 23 w 23"/>
                <a:gd name="T75" fmla="*/ 7 h 13"/>
                <a:gd name="T76" fmla="*/ 23 w 23"/>
                <a:gd name="T7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13">
                  <a:moveTo>
                    <a:pt x="23" y="6"/>
                  </a:move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0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6" y="5"/>
                    <a:pt x="14" y="4"/>
                    <a:pt x="11" y="2"/>
                  </a:cubicBezTo>
                  <a:cubicBezTo>
                    <a:pt x="10" y="2"/>
                    <a:pt x="10" y="2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7" y="1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1" y="4"/>
                    <a:pt x="1" y="5"/>
                  </a:cubicBezTo>
                  <a:cubicBezTo>
                    <a:pt x="1" y="5"/>
                    <a:pt x="1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9"/>
                    <a:pt x="17" y="13"/>
                    <a:pt x="20" y="13"/>
                  </a:cubicBezTo>
                  <a:cubicBezTo>
                    <a:pt x="21" y="13"/>
                    <a:pt x="22" y="12"/>
                    <a:pt x="23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9"/>
                    <a:pt x="23" y="9"/>
                  </a:cubicBezTo>
                  <a:cubicBezTo>
                    <a:pt x="23" y="9"/>
                    <a:pt x="23" y="9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6"/>
                    <a:pt x="23" y="6"/>
                    <a:pt x="2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84" name="Freeform 149"/>
            <p:cNvSpPr>
              <a:spLocks noEditPoints="1"/>
            </p:cNvSpPr>
            <p:nvPr/>
          </p:nvSpPr>
          <p:spPr bwMode="auto">
            <a:xfrm>
              <a:off x="3024188" y="3449638"/>
              <a:ext cx="5140325" cy="2833688"/>
            </a:xfrm>
            <a:custGeom>
              <a:avLst/>
              <a:gdLst>
                <a:gd name="T0" fmla="*/ 174 w 967"/>
                <a:gd name="T1" fmla="*/ 425 h 541"/>
                <a:gd name="T2" fmla="*/ 521 w 967"/>
                <a:gd name="T3" fmla="*/ 440 h 541"/>
                <a:gd name="T4" fmla="*/ 538 w 967"/>
                <a:gd name="T5" fmla="*/ 452 h 541"/>
                <a:gd name="T6" fmla="*/ 558 w 967"/>
                <a:gd name="T7" fmla="*/ 457 h 541"/>
                <a:gd name="T8" fmla="*/ 624 w 967"/>
                <a:gd name="T9" fmla="*/ 460 h 541"/>
                <a:gd name="T10" fmla="*/ 666 w 967"/>
                <a:gd name="T11" fmla="*/ 532 h 541"/>
                <a:gd name="T12" fmla="*/ 702 w 967"/>
                <a:gd name="T13" fmla="*/ 530 h 541"/>
                <a:gd name="T14" fmla="*/ 745 w 967"/>
                <a:gd name="T15" fmla="*/ 504 h 541"/>
                <a:gd name="T16" fmla="*/ 809 w 967"/>
                <a:gd name="T17" fmla="*/ 470 h 541"/>
                <a:gd name="T18" fmla="*/ 831 w 967"/>
                <a:gd name="T19" fmla="*/ 475 h 541"/>
                <a:gd name="T20" fmla="*/ 868 w 967"/>
                <a:gd name="T21" fmla="*/ 492 h 541"/>
                <a:gd name="T22" fmla="*/ 856 w 967"/>
                <a:gd name="T23" fmla="*/ 522 h 541"/>
                <a:gd name="T24" fmla="*/ 914 w 967"/>
                <a:gd name="T25" fmla="*/ 481 h 541"/>
                <a:gd name="T26" fmla="*/ 854 w 967"/>
                <a:gd name="T27" fmla="*/ 467 h 541"/>
                <a:gd name="T28" fmla="*/ 823 w 967"/>
                <a:gd name="T29" fmla="*/ 443 h 541"/>
                <a:gd name="T30" fmla="*/ 960 w 967"/>
                <a:gd name="T31" fmla="*/ 392 h 541"/>
                <a:gd name="T32" fmla="*/ 921 w 967"/>
                <a:gd name="T33" fmla="*/ 372 h 541"/>
                <a:gd name="T34" fmla="*/ 888 w 967"/>
                <a:gd name="T35" fmla="*/ 329 h 541"/>
                <a:gd name="T36" fmla="*/ 874 w 967"/>
                <a:gd name="T37" fmla="*/ 280 h 541"/>
                <a:gd name="T38" fmla="*/ 842 w 967"/>
                <a:gd name="T39" fmla="*/ 299 h 541"/>
                <a:gd name="T40" fmla="*/ 807 w 967"/>
                <a:gd name="T41" fmla="*/ 267 h 541"/>
                <a:gd name="T42" fmla="*/ 756 w 967"/>
                <a:gd name="T43" fmla="*/ 234 h 541"/>
                <a:gd name="T44" fmla="*/ 714 w 967"/>
                <a:gd name="T45" fmla="*/ 258 h 541"/>
                <a:gd name="T46" fmla="*/ 705 w 967"/>
                <a:gd name="T47" fmla="*/ 386 h 541"/>
                <a:gd name="T48" fmla="*/ 683 w 967"/>
                <a:gd name="T49" fmla="*/ 409 h 541"/>
                <a:gd name="T50" fmla="*/ 588 w 967"/>
                <a:gd name="T51" fmla="*/ 326 h 541"/>
                <a:gd name="T52" fmla="*/ 537 w 967"/>
                <a:gd name="T53" fmla="*/ 295 h 541"/>
                <a:gd name="T54" fmla="*/ 568 w 967"/>
                <a:gd name="T55" fmla="*/ 215 h 541"/>
                <a:gd name="T56" fmla="*/ 594 w 967"/>
                <a:gd name="T57" fmla="*/ 200 h 541"/>
                <a:gd name="T58" fmla="*/ 622 w 967"/>
                <a:gd name="T59" fmla="*/ 163 h 541"/>
                <a:gd name="T60" fmla="*/ 667 w 967"/>
                <a:gd name="T61" fmla="*/ 147 h 541"/>
                <a:gd name="T62" fmla="*/ 674 w 967"/>
                <a:gd name="T63" fmla="*/ 105 h 541"/>
                <a:gd name="T64" fmla="*/ 630 w 967"/>
                <a:gd name="T65" fmla="*/ 113 h 541"/>
                <a:gd name="T66" fmla="*/ 606 w 967"/>
                <a:gd name="T67" fmla="*/ 143 h 541"/>
                <a:gd name="T68" fmla="*/ 570 w 967"/>
                <a:gd name="T69" fmla="*/ 111 h 541"/>
                <a:gd name="T70" fmla="*/ 555 w 967"/>
                <a:gd name="T71" fmla="*/ 79 h 541"/>
                <a:gd name="T72" fmla="*/ 538 w 967"/>
                <a:gd name="T73" fmla="*/ 34 h 541"/>
                <a:gd name="T74" fmla="*/ 519 w 967"/>
                <a:gd name="T75" fmla="*/ 3 h 541"/>
                <a:gd name="T76" fmla="*/ 517 w 967"/>
                <a:gd name="T77" fmla="*/ 62 h 541"/>
                <a:gd name="T78" fmla="*/ 528 w 967"/>
                <a:gd name="T79" fmla="*/ 112 h 541"/>
                <a:gd name="T80" fmla="*/ 505 w 967"/>
                <a:gd name="T81" fmla="*/ 135 h 541"/>
                <a:gd name="T82" fmla="*/ 521 w 967"/>
                <a:gd name="T83" fmla="*/ 106 h 541"/>
                <a:gd name="T84" fmla="*/ 476 w 967"/>
                <a:gd name="T85" fmla="*/ 108 h 541"/>
                <a:gd name="T86" fmla="*/ 426 w 967"/>
                <a:gd name="T87" fmla="*/ 127 h 541"/>
                <a:gd name="T88" fmla="*/ 399 w 967"/>
                <a:gd name="T89" fmla="*/ 116 h 541"/>
                <a:gd name="T90" fmla="*/ 363 w 967"/>
                <a:gd name="T91" fmla="*/ 134 h 541"/>
                <a:gd name="T92" fmla="*/ 257 w 967"/>
                <a:gd name="T93" fmla="*/ 105 h 541"/>
                <a:gd name="T94" fmla="*/ 147 w 967"/>
                <a:gd name="T95" fmla="*/ 76 h 541"/>
                <a:gd name="T96" fmla="*/ 97 w 967"/>
                <a:gd name="T97" fmla="*/ 108 h 541"/>
                <a:gd name="T98" fmla="*/ 92 w 967"/>
                <a:gd name="T99" fmla="*/ 99 h 541"/>
                <a:gd name="T100" fmla="*/ 20 w 967"/>
                <a:gd name="T101" fmla="*/ 99 h 541"/>
                <a:gd name="T102" fmla="*/ 18 w 967"/>
                <a:gd name="T103" fmla="*/ 265 h 541"/>
                <a:gd name="T104" fmla="*/ 35 w 967"/>
                <a:gd name="T105" fmla="*/ 284 h 541"/>
                <a:gd name="T106" fmla="*/ 52 w 967"/>
                <a:gd name="T107" fmla="*/ 283 h 541"/>
                <a:gd name="T108" fmla="*/ 70 w 967"/>
                <a:gd name="T109" fmla="*/ 283 h 541"/>
                <a:gd name="T110" fmla="*/ 102 w 967"/>
                <a:gd name="T111" fmla="*/ 326 h 541"/>
                <a:gd name="T112" fmla="*/ 126 w 967"/>
                <a:gd name="T113" fmla="*/ 350 h 541"/>
                <a:gd name="T114" fmla="*/ 122 w 967"/>
                <a:gd name="T115" fmla="*/ 378 h 541"/>
                <a:gd name="T116" fmla="*/ 475 w 967"/>
                <a:gd name="T117" fmla="*/ 379 h 541"/>
                <a:gd name="T118" fmla="*/ 353 w 967"/>
                <a:gd name="T119" fmla="*/ 231 h 541"/>
                <a:gd name="T120" fmla="*/ 246 w 967"/>
                <a:gd name="T121" fmla="*/ 150 h 541"/>
                <a:gd name="T122" fmla="*/ 245 w 967"/>
                <a:gd name="T123" fmla="*/ 179 h 541"/>
                <a:gd name="T124" fmla="*/ 202 w 967"/>
                <a:gd name="T125" fmla="*/ 182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67" h="541">
                  <a:moveTo>
                    <a:pt x="137" y="390"/>
                  </a:moveTo>
                  <a:cubicBezTo>
                    <a:pt x="137" y="390"/>
                    <a:pt x="138" y="390"/>
                    <a:pt x="138" y="390"/>
                  </a:cubicBezTo>
                  <a:cubicBezTo>
                    <a:pt x="139" y="389"/>
                    <a:pt x="139" y="389"/>
                    <a:pt x="140" y="389"/>
                  </a:cubicBezTo>
                  <a:cubicBezTo>
                    <a:pt x="141" y="389"/>
                    <a:pt x="142" y="389"/>
                    <a:pt x="143" y="390"/>
                  </a:cubicBezTo>
                  <a:cubicBezTo>
                    <a:pt x="144" y="390"/>
                    <a:pt x="144" y="391"/>
                    <a:pt x="145" y="392"/>
                  </a:cubicBezTo>
                  <a:cubicBezTo>
                    <a:pt x="147" y="393"/>
                    <a:pt x="148" y="395"/>
                    <a:pt x="149" y="395"/>
                  </a:cubicBezTo>
                  <a:cubicBezTo>
                    <a:pt x="150" y="396"/>
                    <a:pt x="150" y="396"/>
                    <a:pt x="151" y="397"/>
                  </a:cubicBezTo>
                  <a:cubicBezTo>
                    <a:pt x="152" y="398"/>
                    <a:pt x="152" y="399"/>
                    <a:pt x="152" y="400"/>
                  </a:cubicBezTo>
                  <a:cubicBezTo>
                    <a:pt x="152" y="400"/>
                    <a:pt x="152" y="401"/>
                    <a:pt x="151" y="402"/>
                  </a:cubicBezTo>
                  <a:cubicBezTo>
                    <a:pt x="151" y="402"/>
                    <a:pt x="150" y="402"/>
                    <a:pt x="149" y="402"/>
                  </a:cubicBezTo>
                  <a:cubicBezTo>
                    <a:pt x="148" y="402"/>
                    <a:pt x="148" y="402"/>
                    <a:pt x="148" y="403"/>
                  </a:cubicBezTo>
                  <a:cubicBezTo>
                    <a:pt x="147" y="403"/>
                    <a:pt x="147" y="404"/>
                    <a:pt x="147" y="404"/>
                  </a:cubicBezTo>
                  <a:cubicBezTo>
                    <a:pt x="147" y="405"/>
                    <a:pt x="147" y="406"/>
                    <a:pt x="148" y="406"/>
                  </a:cubicBezTo>
                  <a:cubicBezTo>
                    <a:pt x="148" y="407"/>
                    <a:pt x="148" y="407"/>
                    <a:pt x="149" y="407"/>
                  </a:cubicBezTo>
                  <a:cubicBezTo>
                    <a:pt x="149" y="407"/>
                    <a:pt x="150" y="407"/>
                    <a:pt x="151" y="408"/>
                  </a:cubicBezTo>
                  <a:cubicBezTo>
                    <a:pt x="151" y="408"/>
                    <a:pt x="151" y="409"/>
                    <a:pt x="152" y="409"/>
                  </a:cubicBezTo>
                  <a:cubicBezTo>
                    <a:pt x="152" y="410"/>
                    <a:pt x="152" y="412"/>
                    <a:pt x="152" y="413"/>
                  </a:cubicBezTo>
                  <a:cubicBezTo>
                    <a:pt x="152" y="413"/>
                    <a:pt x="152" y="414"/>
                    <a:pt x="152" y="414"/>
                  </a:cubicBezTo>
                  <a:cubicBezTo>
                    <a:pt x="152" y="414"/>
                    <a:pt x="152" y="414"/>
                    <a:pt x="152" y="414"/>
                  </a:cubicBezTo>
                  <a:cubicBezTo>
                    <a:pt x="152" y="414"/>
                    <a:pt x="152" y="414"/>
                    <a:pt x="152" y="414"/>
                  </a:cubicBezTo>
                  <a:cubicBezTo>
                    <a:pt x="153" y="415"/>
                    <a:pt x="153" y="415"/>
                    <a:pt x="153" y="415"/>
                  </a:cubicBezTo>
                  <a:cubicBezTo>
                    <a:pt x="153" y="415"/>
                    <a:pt x="154" y="416"/>
                    <a:pt x="155" y="416"/>
                  </a:cubicBezTo>
                  <a:cubicBezTo>
                    <a:pt x="157" y="417"/>
                    <a:pt x="160" y="418"/>
                    <a:pt x="162" y="418"/>
                  </a:cubicBezTo>
                  <a:cubicBezTo>
                    <a:pt x="162" y="418"/>
                    <a:pt x="162" y="417"/>
                    <a:pt x="163" y="417"/>
                  </a:cubicBezTo>
                  <a:cubicBezTo>
                    <a:pt x="163" y="417"/>
                    <a:pt x="164" y="417"/>
                    <a:pt x="164" y="417"/>
                  </a:cubicBezTo>
                  <a:cubicBezTo>
                    <a:pt x="166" y="417"/>
                    <a:pt x="167" y="418"/>
                    <a:pt x="169" y="419"/>
                  </a:cubicBezTo>
                  <a:cubicBezTo>
                    <a:pt x="170" y="420"/>
                    <a:pt x="171" y="421"/>
                    <a:pt x="172" y="423"/>
                  </a:cubicBezTo>
                  <a:cubicBezTo>
                    <a:pt x="172" y="423"/>
                    <a:pt x="173" y="424"/>
                    <a:pt x="174" y="425"/>
                  </a:cubicBezTo>
                  <a:cubicBezTo>
                    <a:pt x="176" y="425"/>
                    <a:pt x="177" y="426"/>
                    <a:pt x="178" y="426"/>
                  </a:cubicBezTo>
                  <a:cubicBezTo>
                    <a:pt x="179" y="426"/>
                    <a:pt x="180" y="426"/>
                    <a:pt x="180" y="425"/>
                  </a:cubicBezTo>
                  <a:cubicBezTo>
                    <a:pt x="180" y="425"/>
                    <a:pt x="181" y="425"/>
                    <a:pt x="181" y="425"/>
                  </a:cubicBezTo>
                  <a:cubicBezTo>
                    <a:pt x="182" y="425"/>
                    <a:pt x="183" y="425"/>
                    <a:pt x="183" y="426"/>
                  </a:cubicBezTo>
                  <a:cubicBezTo>
                    <a:pt x="184" y="426"/>
                    <a:pt x="184" y="427"/>
                    <a:pt x="184" y="428"/>
                  </a:cubicBezTo>
                  <a:cubicBezTo>
                    <a:pt x="185" y="429"/>
                    <a:pt x="186" y="431"/>
                    <a:pt x="186" y="433"/>
                  </a:cubicBezTo>
                  <a:cubicBezTo>
                    <a:pt x="186" y="433"/>
                    <a:pt x="186" y="433"/>
                    <a:pt x="186" y="434"/>
                  </a:cubicBezTo>
                  <a:cubicBezTo>
                    <a:pt x="186" y="434"/>
                    <a:pt x="187" y="434"/>
                    <a:pt x="188" y="434"/>
                  </a:cubicBezTo>
                  <a:cubicBezTo>
                    <a:pt x="189" y="434"/>
                    <a:pt x="191" y="433"/>
                    <a:pt x="193" y="433"/>
                  </a:cubicBezTo>
                  <a:cubicBezTo>
                    <a:pt x="194" y="433"/>
                    <a:pt x="194" y="433"/>
                    <a:pt x="194" y="433"/>
                  </a:cubicBezTo>
                  <a:cubicBezTo>
                    <a:pt x="195" y="433"/>
                    <a:pt x="196" y="434"/>
                    <a:pt x="197" y="434"/>
                  </a:cubicBezTo>
                  <a:cubicBezTo>
                    <a:pt x="198" y="435"/>
                    <a:pt x="198" y="436"/>
                    <a:pt x="199" y="436"/>
                  </a:cubicBezTo>
                  <a:cubicBezTo>
                    <a:pt x="199" y="436"/>
                    <a:pt x="199" y="436"/>
                    <a:pt x="200" y="436"/>
                  </a:cubicBezTo>
                  <a:cubicBezTo>
                    <a:pt x="200" y="436"/>
                    <a:pt x="200" y="436"/>
                    <a:pt x="200" y="436"/>
                  </a:cubicBezTo>
                  <a:cubicBezTo>
                    <a:pt x="200" y="436"/>
                    <a:pt x="201" y="436"/>
                    <a:pt x="201" y="436"/>
                  </a:cubicBezTo>
                  <a:cubicBezTo>
                    <a:pt x="202" y="436"/>
                    <a:pt x="203" y="437"/>
                    <a:pt x="204" y="438"/>
                  </a:cubicBezTo>
                  <a:cubicBezTo>
                    <a:pt x="205" y="438"/>
                    <a:pt x="206" y="439"/>
                    <a:pt x="206" y="441"/>
                  </a:cubicBezTo>
                  <a:cubicBezTo>
                    <a:pt x="207" y="443"/>
                    <a:pt x="208" y="445"/>
                    <a:pt x="209" y="447"/>
                  </a:cubicBezTo>
                  <a:cubicBezTo>
                    <a:pt x="292" y="446"/>
                    <a:pt x="292" y="446"/>
                    <a:pt x="292" y="446"/>
                  </a:cubicBezTo>
                  <a:cubicBezTo>
                    <a:pt x="518" y="445"/>
                    <a:pt x="518" y="445"/>
                    <a:pt x="518" y="445"/>
                  </a:cubicBezTo>
                  <a:cubicBezTo>
                    <a:pt x="519" y="444"/>
                    <a:pt x="519" y="442"/>
                    <a:pt x="520" y="441"/>
                  </a:cubicBezTo>
                  <a:cubicBezTo>
                    <a:pt x="520" y="441"/>
                    <a:pt x="520" y="441"/>
                    <a:pt x="520" y="441"/>
                  </a:cubicBezTo>
                  <a:cubicBezTo>
                    <a:pt x="520" y="441"/>
                    <a:pt x="520" y="441"/>
                    <a:pt x="520" y="441"/>
                  </a:cubicBezTo>
                  <a:cubicBezTo>
                    <a:pt x="520" y="441"/>
                    <a:pt x="520" y="441"/>
                    <a:pt x="520" y="441"/>
                  </a:cubicBezTo>
                  <a:cubicBezTo>
                    <a:pt x="520" y="441"/>
                    <a:pt x="520" y="440"/>
                    <a:pt x="520" y="440"/>
                  </a:cubicBezTo>
                  <a:cubicBezTo>
                    <a:pt x="520" y="440"/>
                    <a:pt x="520" y="440"/>
                    <a:pt x="520" y="440"/>
                  </a:cubicBezTo>
                  <a:cubicBezTo>
                    <a:pt x="520" y="440"/>
                    <a:pt x="521" y="440"/>
                    <a:pt x="521" y="440"/>
                  </a:cubicBezTo>
                  <a:cubicBezTo>
                    <a:pt x="521" y="440"/>
                    <a:pt x="521" y="440"/>
                    <a:pt x="521" y="440"/>
                  </a:cubicBezTo>
                  <a:cubicBezTo>
                    <a:pt x="521" y="440"/>
                    <a:pt x="522" y="440"/>
                    <a:pt x="522" y="440"/>
                  </a:cubicBezTo>
                  <a:cubicBezTo>
                    <a:pt x="522" y="440"/>
                    <a:pt x="522" y="440"/>
                    <a:pt x="522" y="440"/>
                  </a:cubicBezTo>
                  <a:cubicBezTo>
                    <a:pt x="522" y="440"/>
                    <a:pt x="523" y="440"/>
                    <a:pt x="523" y="440"/>
                  </a:cubicBezTo>
                  <a:cubicBezTo>
                    <a:pt x="523" y="440"/>
                    <a:pt x="524" y="440"/>
                    <a:pt x="524" y="440"/>
                  </a:cubicBezTo>
                  <a:cubicBezTo>
                    <a:pt x="524" y="440"/>
                    <a:pt x="524" y="440"/>
                    <a:pt x="524" y="440"/>
                  </a:cubicBezTo>
                  <a:cubicBezTo>
                    <a:pt x="524" y="441"/>
                    <a:pt x="525" y="441"/>
                    <a:pt x="525" y="441"/>
                  </a:cubicBezTo>
                  <a:cubicBezTo>
                    <a:pt x="525" y="442"/>
                    <a:pt x="525" y="442"/>
                    <a:pt x="525" y="442"/>
                  </a:cubicBezTo>
                  <a:cubicBezTo>
                    <a:pt x="525" y="442"/>
                    <a:pt x="526" y="442"/>
                    <a:pt x="526" y="443"/>
                  </a:cubicBezTo>
                  <a:cubicBezTo>
                    <a:pt x="526" y="443"/>
                    <a:pt x="526" y="443"/>
                    <a:pt x="526" y="443"/>
                  </a:cubicBezTo>
                  <a:cubicBezTo>
                    <a:pt x="526" y="443"/>
                    <a:pt x="526" y="444"/>
                    <a:pt x="526" y="444"/>
                  </a:cubicBezTo>
                  <a:cubicBezTo>
                    <a:pt x="526" y="444"/>
                    <a:pt x="526" y="444"/>
                    <a:pt x="526" y="444"/>
                  </a:cubicBezTo>
                  <a:cubicBezTo>
                    <a:pt x="526" y="444"/>
                    <a:pt x="526" y="444"/>
                    <a:pt x="526" y="445"/>
                  </a:cubicBezTo>
                  <a:cubicBezTo>
                    <a:pt x="526" y="445"/>
                    <a:pt x="526" y="445"/>
                    <a:pt x="526" y="445"/>
                  </a:cubicBezTo>
                  <a:cubicBezTo>
                    <a:pt x="526" y="445"/>
                    <a:pt x="526" y="446"/>
                    <a:pt x="526" y="446"/>
                  </a:cubicBezTo>
                  <a:cubicBezTo>
                    <a:pt x="526" y="446"/>
                    <a:pt x="526" y="446"/>
                    <a:pt x="526" y="446"/>
                  </a:cubicBezTo>
                  <a:cubicBezTo>
                    <a:pt x="526" y="447"/>
                    <a:pt x="527" y="447"/>
                    <a:pt x="527" y="448"/>
                  </a:cubicBezTo>
                  <a:cubicBezTo>
                    <a:pt x="527" y="448"/>
                    <a:pt x="527" y="448"/>
                    <a:pt x="527" y="448"/>
                  </a:cubicBezTo>
                  <a:cubicBezTo>
                    <a:pt x="528" y="449"/>
                    <a:pt x="528" y="449"/>
                    <a:pt x="528" y="449"/>
                  </a:cubicBezTo>
                  <a:cubicBezTo>
                    <a:pt x="528" y="449"/>
                    <a:pt x="528" y="449"/>
                    <a:pt x="528" y="449"/>
                  </a:cubicBezTo>
                  <a:cubicBezTo>
                    <a:pt x="529" y="449"/>
                    <a:pt x="530" y="450"/>
                    <a:pt x="531" y="450"/>
                  </a:cubicBezTo>
                  <a:cubicBezTo>
                    <a:pt x="531" y="450"/>
                    <a:pt x="532" y="451"/>
                    <a:pt x="532" y="451"/>
                  </a:cubicBezTo>
                  <a:cubicBezTo>
                    <a:pt x="532" y="451"/>
                    <a:pt x="532" y="451"/>
                    <a:pt x="532" y="451"/>
                  </a:cubicBezTo>
                  <a:cubicBezTo>
                    <a:pt x="533" y="451"/>
                    <a:pt x="533" y="451"/>
                    <a:pt x="533" y="451"/>
                  </a:cubicBezTo>
                  <a:cubicBezTo>
                    <a:pt x="534" y="452"/>
                    <a:pt x="534" y="452"/>
                    <a:pt x="535" y="452"/>
                  </a:cubicBezTo>
                  <a:cubicBezTo>
                    <a:pt x="535" y="452"/>
                    <a:pt x="535" y="452"/>
                    <a:pt x="535" y="452"/>
                  </a:cubicBezTo>
                  <a:cubicBezTo>
                    <a:pt x="536" y="452"/>
                    <a:pt x="536" y="452"/>
                    <a:pt x="536" y="452"/>
                  </a:cubicBezTo>
                  <a:cubicBezTo>
                    <a:pt x="537" y="452"/>
                    <a:pt x="537" y="452"/>
                    <a:pt x="537" y="452"/>
                  </a:cubicBezTo>
                  <a:cubicBezTo>
                    <a:pt x="538" y="452"/>
                    <a:pt x="538" y="452"/>
                    <a:pt x="538" y="452"/>
                  </a:cubicBezTo>
                  <a:cubicBezTo>
                    <a:pt x="539" y="452"/>
                    <a:pt x="539" y="451"/>
                    <a:pt x="540" y="451"/>
                  </a:cubicBezTo>
                  <a:cubicBezTo>
                    <a:pt x="540" y="451"/>
                    <a:pt x="540" y="451"/>
                    <a:pt x="540" y="451"/>
                  </a:cubicBezTo>
                  <a:cubicBezTo>
                    <a:pt x="540" y="451"/>
                    <a:pt x="541" y="451"/>
                    <a:pt x="541" y="450"/>
                  </a:cubicBezTo>
                  <a:cubicBezTo>
                    <a:pt x="541" y="450"/>
                    <a:pt x="541" y="450"/>
                    <a:pt x="542" y="450"/>
                  </a:cubicBezTo>
                  <a:cubicBezTo>
                    <a:pt x="542" y="450"/>
                    <a:pt x="543" y="450"/>
                    <a:pt x="543" y="450"/>
                  </a:cubicBezTo>
                  <a:cubicBezTo>
                    <a:pt x="543" y="450"/>
                    <a:pt x="543" y="450"/>
                    <a:pt x="543" y="450"/>
                  </a:cubicBezTo>
                  <a:cubicBezTo>
                    <a:pt x="544" y="450"/>
                    <a:pt x="544" y="450"/>
                    <a:pt x="545" y="450"/>
                  </a:cubicBezTo>
                  <a:cubicBezTo>
                    <a:pt x="545" y="450"/>
                    <a:pt x="545" y="450"/>
                    <a:pt x="545" y="450"/>
                  </a:cubicBezTo>
                  <a:cubicBezTo>
                    <a:pt x="546" y="451"/>
                    <a:pt x="546" y="451"/>
                    <a:pt x="546" y="451"/>
                  </a:cubicBezTo>
                  <a:cubicBezTo>
                    <a:pt x="546" y="451"/>
                    <a:pt x="547" y="451"/>
                    <a:pt x="547" y="451"/>
                  </a:cubicBezTo>
                  <a:cubicBezTo>
                    <a:pt x="547" y="451"/>
                    <a:pt x="547" y="451"/>
                    <a:pt x="547" y="452"/>
                  </a:cubicBezTo>
                  <a:cubicBezTo>
                    <a:pt x="548" y="452"/>
                    <a:pt x="548" y="452"/>
                    <a:pt x="549" y="453"/>
                  </a:cubicBezTo>
                  <a:cubicBezTo>
                    <a:pt x="549" y="453"/>
                    <a:pt x="549" y="453"/>
                    <a:pt x="549" y="453"/>
                  </a:cubicBezTo>
                  <a:cubicBezTo>
                    <a:pt x="549" y="453"/>
                    <a:pt x="549" y="454"/>
                    <a:pt x="550" y="454"/>
                  </a:cubicBezTo>
                  <a:cubicBezTo>
                    <a:pt x="550" y="454"/>
                    <a:pt x="550" y="454"/>
                    <a:pt x="550" y="454"/>
                  </a:cubicBezTo>
                  <a:cubicBezTo>
                    <a:pt x="551" y="455"/>
                    <a:pt x="552" y="455"/>
                    <a:pt x="553" y="455"/>
                  </a:cubicBezTo>
                  <a:cubicBezTo>
                    <a:pt x="553" y="455"/>
                    <a:pt x="554" y="455"/>
                    <a:pt x="554" y="455"/>
                  </a:cubicBezTo>
                  <a:cubicBezTo>
                    <a:pt x="555" y="455"/>
                    <a:pt x="555" y="455"/>
                    <a:pt x="555" y="455"/>
                  </a:cubicBezTo>
                  <a:cubicBezTo>
                    <a:pt x="555" y="455"/>
                    <a:pt x="555" y="455"/>
                    <a:pt x="555" y="455"/>
                  </a:cubicBezTo>
                  <a:cubicBezTo>
                    <a:pt x="555" y="455"/>
                    <a:pt x="555" y="455"/>
                    <a:pt x="556" y="455"/>
                  </a:cubicBezTo>
                  <a:cubicBezTo>
                    <a:pt x="556" y="455"/>
                    <a:pt x="556" y="455"/>
                    <a:pt x="556" y="455"/>
                  </a:cubicBezTo>
                  <a:cubicBezTo>
                    <a:pt x="556" y="455"/>
                    <a:pt x="556" y="455"/>
                    <a:pt x="557" y="455"/>
                  </a:cubicBezTo>
                  <a:cubicBezTo>
                    <a:pt x="557" y="455"/>
                    <a:pt x="557" y="456"/>
                    <a:pt x="557" y="456"/>
                  </a:cubicBezTo>
                  <a:cubicBezTo>
                    <a:pt x="557" y="456"/>
                    <a:pt x="558" y="456"/>
                    <a:pt x="558" y="457"/>
                  </a:cubicBezTo>
                  <a:cubicBezTo>
                    <a:pt x="558" y="457"/>
                    <a:pt x="558" y="457"/>
                    <a:pt x="558" y="457"/>
                  </a:cubicBezTo>
                  <a:cubicBezTo>
                    <a:pt x="558" y="457"/>
                    <a:pt x="558" y="457"/>
                    <a:pt x="558" y="457"/>
                  </a:cubicBezTo>
                  <a:cubicBezTo>
                    <a:pt x="558" y="457"/>
                    <a:pt x="558" y="457"/>
                    <a:pt x="558" y="457"/>
                  </a:cubicBezTo>
                  <a:cubicBezTo>
                    <a:pt x="558" y="457"/>
                    <a:pt x="558" y="457"/>
                    <a:pt x="558" y="457"/>
                  </a:cubicBezTo>
                  <a:cubicBezTo>
                    <a:pt x="558" y="457"/>
                    <a:pt x="559" y="457"/>
                    <a:pt x="559" y="458"/>
                  </a:cubicBezTo>
                  <a:cubicBezTo>
                    <a:pt x="559" y="458"/>
                    <a:pt x="560" y="458"/>
                    <a:pt x="560" y="458"/>
                  </a:cubicBezTo>
                  <a:cubicBezTo>
                    <a:pt x="560" y="459"/>
                    <a:pt x="560" y="459"/>
                    <a:pt x="561" y="459"/>
                  </a:cubicBezTo>
                  <a:cubicBezTo>
                    <a:pt x="561" y="459"/>
                    <a:pt x="561" y="459"/>
                    <a:pt x="561" y="459"/>
                  </a:cubicBezTo>
                  <a:cubicBezTo>
                    <a:pt x="561" y="459"/>
                    <a:pt x="562" y="459"/>
                    <a:pt x="562" y="459"/>
                  </a:cubicBezTo>
                  <a:cubicBezTo>
                    <a:pt x="562" y="460"/>
                    <a:pt x="562" y="460"/>
                    <a:pt x="563" y="460"/>
                  </a:cubicBezTo>
                  <a:cubicBezTo>
                    <a:pt x="563" y="460"/>
                    <a:pt x="563" y="460"/>
                    <a:pt x="563" y="460"/>
                  </a:cubicBezTo>
                  <a:cubicBezTo>
                    <a:pt x="564" y="460"/>
                    <a:pt x="564" y="460"/>
                    <a:pt x="565" y="459"/>
                  </a:cubicBezTo>
                  <a:cubicBezTo>
                    <a:pt x="565" y="459"/>
                    <a:pt x="565" y="459"/>
                    <a:pt x="565" y="459"/>
                  </a:cubicBezTo>
                  <a:cubicBezTo>
                    <a:pt x="565" y="459"/>
                    <a:pt x="566" y="459"/>
                    <a:pt x="566" y="458"/>
                  </a:cubicBezTo>
                  <a:cubicBezTo>
                    <a:pt x="566" y="458"/>
                    <a:pt x="566" y="458"/>
                    <a:pt x="566" y="458"/>
                  </a:cubicBezTo>
                  <a:cubicBezTo>
                    <a:pt x="567" y="458"/>
                    <a:pt x="567" y="457"/>
                    <a:pt x="568" y="457"/>
                  </a:cubicBezTo>
                  <a:cubicBezTo>
                    <a:pt x="568" y="457"/>
                    <a:pt x="568" y="457"/>
                    <a:pt x="568" y="457"/>
                  </a:cubicBezTo>
                  <a:cubicBezTo>
                    <a:pt x="569" y="457"/>
                    <a:pt x="569" y="457"/>
                    <a:pt x="570" y="457"/>
                  </a:cubicBezTo>
                  <a:cubicBezTo>
                    <a:pt x="571" y="457"/>
                    <a:pt x="572" y="457"/>
                    <a:pt x="573" y="457"/>
                  </a:cubicBezTo>
                  <a:cubicBezTo>
                    <a:pt x="573" y="457"/>
                    <a:pt x="573" y="457"/>
                    <a:pt x="573" y="457"/>
                  </a:cubicBezTo>
                  <a:cubicBezTo>
                    <a:pt x="574" y="457"/>
                    <a:pt x="575" y="458"/>
                    <a:pt x="576" y="458"/>
                  </a:cubicBezTo>
                  <a:cubicBezTo>
                    <a:pt x="577" y="458"/>
                    <a:pt x="577" y="458"/>
                    <a:pt x="577" y="458"/>
                  </a:cubicBezTo>
                  <a:cubicBezTo>
                    <a:pt x="578" y="458"/>
                    <a:pt x="579" y="459"/>
                    <a:pt x="580" y="459"/>
                  </a:cubicBezTo>
                  <a:cubicBezTo>
                    <a:pt x="580" y="459"/>
                    <a:pt x="580" y="459"/>
                    <a:pt x="580" y="459"/>
                  </a:cubicBezTo>
                  <a:cubicBezTo>
                    <a:pt x="581" y="459"/>
                    <a:pt x="582" y="460"/>
                    <a:pt x="582" y="460"/>
                  </a:cubicBezTo>
                  <a:cubicBezTo>
                    <a:pt x="583" y="460"/>
                    <a:pt x="583" y="460"/>
                    <a:pt x="583" y="460"/>
                  </a:cubicBezTo>
                  <a:cubicBezTo>
                    <a:pt x="583" y="460"/>
                    <a:pt x="583" y="460"/>
                    <a:pt x="583" y="460"/>
                  </a:cubicBezTo>
                  <a:cubicBezTo>
                    <a:pt x="587" y="457"/>
                    <a:pt x="590" y="451"/>
                    <a:pt x="594" y="448"/>
                  </a:cubicBezTo>
                  <a:cubicBezTo>
                    <a:pt x="595" y="447"/>
                    <a:pt x="596" y="446"/>
                    <a:pt x="598" y="446"/>
                  </a:cubicBezTo>
                  <a:cubicBezTo>
                    <a:pt x="603" y="446"/>
                    <a:pt x="613" y="447"/>
                    <a:pt x="619" y="451"/>
                  </a:cubicBezTo>
                  <a:cubicBezTo>
                    <a:pt x="621" y="453"/>
                    <a:pt x="622" y="455"/>
                    <a:pt x="623" y="457"/>
                  </a:cubicBezTo>
                  <a:cubicBezTo>
                    <a:pt x="623" y="459"/>
                    <a:pt x="623" y="459"/>
                    <a:pt x="624" y="460"/>
                  </a:cubicBezTo>
                  <a:cubicBezTo>
                    <a:pt x="624" y="460"/>
                    <a:pt x="625" y="461"/>
                    <a:pt x="626" y="461"/>
                  </a:cubicBezTo>
                  <a:cubicBezTo>
                    <a:pt x="628" y="461"/>
                    <a:pt x="630" y="461"/>
                    <a:pt x="632" y="461"/>
                  </a:cubicBezTo>
                  <a:cubicBezTo>
                    <a:pt x="633" y="462"/>
                    <a:pt x="634" y="464"/>
                    <a:pt x="635" y="466"/>
                  </a:cubicBezTo>
                  <a:cubicBezTo>
                    <a:pt x="635" y="469"/>
                    <a:pt x="637" y="471"/>
                    <a:pt x="638" y="474"/>
                  </a:cubicBezTo>
                  <a:cubicBezTo>
                    <a:pt x="640" y="476"/>
                    <a:pt x="641" y="478"/>
                    <a:pt x="641" y="481"/>
                  </a:cubicBezTo>
                  <a:cubicBezTo>
                    <a:pt x="641" y="481"/>
                    <a:pt x="641" y="481"/>
                    <a:pt x="641" y="481"/>
                  </a:cubicBezTo>
                  <a:cubicBezTo>
                    <a:pt x="642" y="482"/>
                    <a:pt x="643" y="482"/>
                    <a:pt x="644" y="483"/>
                  </a:cubicBezTo>
                  <a:cubicBezTo>
                    <a:pt x="645" y="484"/>
                    <a:pt x="646" y="484"/>
                    <a:pt x="647" y="485"/>
                  </a:cubicBezTo>
                  <a:cubicBezTo>
                    <a:pt x="648" y="485"/>
                    <a:pt x="649" y="485"/>
                    <a:pt x="650" y="485"/>
                  </a:cubicBezTo>
                  <a:cubicBezTo>
                    <a:pt x="654" y="485"/>
                    <a:pt x="660" y="486"/>
                    <a:pt x="664" y="487"/>
                  </a:cubicBezTo>
                  <a:cubicBezTo>
                    <a:pt x="666" y="488"/>
                    <a:pt x="667" y="488"/>
                    <a:pt x="669" y="488"/>
                  </a:cubicBezTo>
                  <a:cubicBezTo>
                    <a:pt x="671" y="488"/>
                    <a:pt x="673" y="488"/>
                    <a:pt x="676" y="488"/>
                  </a:cubicBezTo>
                  <a:cubicBezTo>
                    <a:pt x="678" y="488"/>
                    <a:pt x="680" y="488"/>
                    <a:pt x="681" y="489"/>
                  </a:cubicBezTo>
                  <a:cubicBezTo>
                    <a:pt x="683" y="490"/>
                    <a:pt x="685" y="491"/>
                    <a:pt x="686" y="493"/>
                  </a:cubicBezTo>
                  <a:cubicBezTo>
                    <a:pt x="687" y="498"/>
                    <a:pt x="690" y="502"/>
                    <a:pt x="692" y="505"/>
                  </a:cubicBezTo>
                  <a:cubicBezTo>
                    <a:pt x="693" y="505"/>
                    <a:pt x="693" y="506"/>
                    <a:pt x="693" y="507"/>
                  </a:cubicBezTo>
                  <a:cubicBezTo>
                    <a:pt x="693" y="508"/>
                    <a:pt x="693" y="509"/>
                    <a:pt x="692" y="510"/>
                  </a:cubicBezTo>
                  <a:cubicBezTo>
                    <a:pt x="691" y="510"/>
                    <a:pt x="690" y="510"/>
                    <a:pt x="689" y="510"/>
                  </a:cubicBezTo>
                  <a:cubicBezTo>
                    <a:pt x="688" y="510"/>
                    <a:pt x="688" y="510"/>
                    <a:pt x="688" y="510"/>
                  </a:cubicBezTo>
                  <a:cubicBezTo>
                    <a:pt x="684" y="510"/>
                    <a:pt x="680" y="507"/>
                    <a:pt x="677" y="506"/>
                  </a:cubicBezTo>
                  <a:cubicBezTo>
                    <a:pt x="676" y="506"/>
                    <a:pt x="676" y="505"/>
                    <a:pt x="675" y="505"/>
                  </a:cubicBezTo>
                  <a:cubicBezTo>
                    <a:pt x="675" y="505"/>
                    <a:pt x="675" y="505"/>
                    <a:pt x="675" y="505"/>
                  </a:cubicBezTo>
                  <a:cubicBezTo>
                    <a:pt x="675" y="506"/>
                    <a:pt x="675" y="506"/>
                    <a:pt x="675" y="506"/>
                  </a:cubicBezTo>
                  <a:cubicBezTo>
                    <a:pt x="675" y="507"/>
                    <a:pt x="675" y="507"/>
                    <a:pt x="675" y="507"/>
                  </a:cubicBezTo>
                  <a:cubicBezTo>
                    <a:pt x="675" y="508"/>
                    <a:pt x="675" y="509"/>
                    <a:pt x="674" y="510"/>
                  </a:cubicBezTo>
                  <a:cubicBezTo>
                    <a:pt x="673" y="511"/>
                    <a:pt x="673" y="511"/>
                    <a:pt x="672" y="512"/>
                  </a:cubicBezTo>
                  <a:cubicBezTo>
                    <a:pt x="672" y="513"/>
                    <a:pt x="672" y="514"/>
                    <a:pt x="672" y="516"/>
                  </a:cubicBezTo>
                  <a:cubicBezTo>
                    <a:pt x="672" y="522"/>
                    <a:pt x="669" y="529"/>
                    <a:pt x="666" y="532"/>
                  </a:cubicBezTo>
                  <a:cubicBezTo>
                    <a:pt x="665" y="533"/>
                    <a:pt x="664" y="534"/>
                    <a:pt x="663" y="534"/>
                  </a:cubicBezTo>
                  <a:cubicBezTo>
                    <a:pt x="663" y="535"/>
                    <a:pt x="663" y="535"/>
                    <a:pt x="663" y="536"/>
                  </a:cubicBezTo>
                  <a:cubicBezTo>
                    <a:pt x="663" y="536"/>
                    <a:pt x="663" y="537"/>
                    <a:pt x="663" y="537"/>
                  </a:cubicBezTo>
                  <a:cubicBezTo>
                    <a:pt x="663" y="537"/>
                    <a:pt x="663" y="538"/>
                    <a:pt x="663" y="538"/>
                  </a:cubicBezTo>
                  <a:cubicBezTo>
                    <a:pt x="663" y="538"/>
                    <a:pt x="664" y="539"/>
                    <a:pt x="664" y="539"/>
                  </a:cubicBezTo>
                  <a:cubicBezTo>
                    <a:pt x="664" y="540"/>
                    <a:pt x="664" y="540"/>
                    <a:pt x="664" y="540"/>
                  </a:cubicBezTo>
                  <a:cubicBezTo>
                    <a:pt x="664" y="540"/>
                    <a:pt x="664" y="540"/>
                    <a:pt x="665" y="541"/>
                  </a:cubicBezTo>
                  <a:cubicBezTo>
                    <a:pt x="666" y="539"/>
                    <a:pt x="668" y="538"/>
                    <a:pt x="670" y="537"/>
                  </a:cubicBezTo>
                  <a:cubicBezTo>
                    <a:pt x="673" y="535"/>
                    <a:pt x="675" y="534"/>
                    <a:pt x="678" y="534"/>
                  </a:cubicBezTo>
                  <a:cubicBezTo>
                    <a:pt x="678" y="534"/>
                    <a:pt x="678" y="534"/>
                    <a:pt x="678" y="534"/>
                  </a:cubicBezTo>
                  <a:cubicBezTo>
                    <a:pt x="678" y="534"/>
                    <a:pt x="678" y="534"/>
                    <a:pt x="678" y="534"/>
                  </a:cubicBezTo>
                  <a:cubicBezTo>
                    <a:pt x="678" y="534"/>
                    <a:pt x="678" y="534"/>
                    <a:pt x="678" y="534"/>
                  </a:cubicBezTo>
                  <a:cubicBezTo>
                    <a:pt x="678" y="534"/>
                    <a:pt x="678" y="534"/>
                    <a:pt x="678" y="534"/>
                  </a:cubicBezTo>
                  <a:cubicBezTo>
                    <a:pt x="681" y="534"/>
                    <a:pt x="683" y="535"/>
                    <a:pt x="685" y="535"/>
                  </a:cubicBezTo>
                  <a:cubicBezTo>
                    <a:pt x="687" y="536"/>
                    <a:pt x="688" y="537"/>
                    <a:pt x="689" y="537"/>
                  </a:cubicBezTo>
                  <a:cubicBezTo>
                    <a:pt x="690" y="537"/>
                    <a:pt x="691" y="536"/>
                    <a:pt x="692" y="536"/>
                  </a:cubicBezTo>
                  <a:cubicBezTo>
                    <a:pt x="694" y="534"/>
                    <a:pt x="695" y="533"/>
                    <a:pt x="696" y="533"/>
                  </a:cubicBezTo>
                  <a:cubicBezTo>
                    <a:pt x="697" y="532"/>
                    <a:pt x="698" y="532"/>
                    <a:pt x="699" y="532"/>
                  </a:cubicBezTo>
                  <a:cubicBezTo>
                    <a:pt x="699" y="532"/>
                    <a:pt x="700" y="532"/>
                    <a:pt x="700" y="532"/>
                  </a:cubicBezTo>
                  <a:cubicBezTo>
                    <a:pt x="700" y="533"/>
                    <a:pt x="700" y="533"/>
                    <a:pt x="701" y="533"/>
                  </a:cubicBezTo>
                  <a:cubicBezTo>
                    <a:pt x="701" y="533"/>
                    <a:pt x="701" y="533"/>
                    <a:pt x="701" y="533"/>
                  </a:cubicBezTo>
                  <a:cubicBezTo>
                    <a:pt x="701" y="533"/>
                    <a:pt x="701" y="533"/>
                    <a:pt x="701" y="533"/>
                  </a:cubicBezTo>
                  <a:cubicBezTo>
                    <a:pt x="702" y="533"/>
                    <a:pt x="702" y="532"/>
                    <a:pt x="702" y="532"/>
                  </a:cubicBezTo>
                  <a:cubicBezTo>
                    <a:pt x="702" y="532"/>
                    <a:pt x="702" y="532"/>
                    <a:pt x="702" y="532"/>
                  </a:cubicBezTo>
                  <a:cubicBezTo>
                    <a:pt x="702" y="532"/>
                    <a:pt x="702" y="532"/>
                    <a:pt x="702" y="532"/>
                  </a:cubicBezTo>
                  <a:cubicBezTo>
                    <a:pt x="702" y="532"/>
                    <a:pt x="702" y="532"/>
                    <a:pt x="702" y="532"/>
                  </a:cubicBezTo>
                  <a:cubicBezTo>
                    <a:pt x="702" y="532"/>
                    <a:pt x="702" y="531"/>
                    <a:pt x="702" y="531"/>
                  </a:cubicBezTo>
                  <a:cubicBezTo>
                    <a:pt x="702" y="531"/>
                    <a:pt x="702" y="530"/>
                    <a:pt x="702" y="530"/>
                  </a:cubicBezTo>
                  <a:cubicBezTo>
                    <a:pt x="702" y="530"/>
                    <a:pt x="702" y="529"/>
                    <a:pt x="702" y="529"/>
                  </a:cubicBezTo>
                  <a:cubicBezTo>
                    <a:pt x="700" y="529"/>
                    <a:pt x="699" y="529"/>
                    <a:pt x="698" y="529"/>
                  </a:cubicBezTo>
                  <a:cubicBezTo>
                    <a:pt x="697" y="529"/>
                    <a:pt x="696" y="529"/>
                    <a:pt x="695" y="528"/>
                  </a:cubicBezTo>
                  <a:cubicBezTo>
                    <a:pt x="694" y="528"/>
                    <a:pt x="694" y="527"/>
                    <a:pt x="693" y="526"/>
                  </a:cubicBezTo>
                  <a:cubicBezTo>
                    <a:pt x="693" y="525"/>
                    <a:pt x="693" y="525"/>
                    <a:pt x="693" y="525"/>
                  </a:cubicBezTo>
                  <a:cubicBezTo>
                    <a:pt x="693" y="523"/>
                    <a:pt x="694" y="522"/>
                    <a:pt x="696" y="521"/>
                  </a:cubicBezTo>
                  <a:cubicBezTo>
                    <a:pt x="697" y="520"/>
                    <a:pt x="699" y="519"/>
                    <a:pt x="701" y="518"/>
                  </a:cubicBezTo>
                  <a:cubicBezTo>
                    <a:pt x="706" y="516"/>
                    <a:pt x="711" y="515"/>
                    <a:pt x="715" y="515"/>
                  </a:cubicBezTo>
                  <a:cubicBezTo>
                    <a:pt x="716" y="515"/>
                    <a:pt x="717" y="515"/>
                    <a:pt x="717" y="515"/>
                  </a:cubicBezTo>
                  <a:cubicBezTo>
                    <a:pt x="717" y="515"/>
                    <a:pt x="717" y="515"/>
                    <a:pt x="717" y="515"/>
                  </a:cubicBezTo>
                  <a:cubicBezTo>
                    <a:pt x="718" y="515"/>
                    <a:pt x="719" y="515"/>
                    <a:pt x="719" y="515"/>
                  </a:cubicBezTo>
                  <a:cubicBezTo>
                    <a:pt x="721" y="515"/>
                    <a:pt x="723" y="515"/>
                    <a:pt x="725" y="514"/>
                  </a:cubicBezTo>
                  <a:cubicBezTo>
                    <a:pt x="727" y="514"/>
                    <a:pt x="729" y="513"/>
                    <a:pt x="730" y="513"/>
                  </a:cubicBezTo>
                  <a:cubicBezTo>
                    <a:pt x="731" y="513"/>
                    <a:pt x="732" y="513"/>
                    <a:pt x="733" y="514"/>
                  </a:cubicBezTo>
                  <a:cubicBezTo>
                    <a:pt x="733" y="514"/>
                    <a:pt x="734" y="513"/>
                    <a:pt x="734" y="513"/>
                  </a:cubicBezTo>
                  <a:cubicBezTo>
                    <a:pt x="735" y="512"/>
                    <a:pt x="735" y="512"/>
                    <a:pt x="735" y="512"/>
                  </a:cubicBezTo>
                  <a:cubicBezTo>
                    <a:pt x="736" y="512"/>
                    <a:pt x="736" y="511"/>
                    <a:pt x="736" y="511"/>
                  </a:cubicBezTo>
                  <a:cubicBezTo>
                    <a:pt x="736" y="511"/>
                    <a:pt x="737" y="510"/>
                    <a:pt x="738" y="510"/>
                  </a:cubicBezTo>
                  <a:cubicBezTo>
                    <a:pt x="738" y="510"/>
                    <a:pt x="738" y="510"/>
                    <a:pt x="738" y="510"/>
                  </a:cubicBezTo>
                  <a:cubicBezTo>
                    <a:pt x="738" y="509"/>
                    <a:pt x="739" y="509"/>
                    <a:pt x="740" y="508"/>
                  </a:cubicBezTo>
                  <a:cubicBezTo>
                    <a:pt x="740" y="508"/>
                    <a:pt x="740" y="508"/>
                    <a:pt x="740" y="508"/>
                  </a:cubicBezTo>
                  <a:cubicBezTo>
                    <a:pt x="740" y="508"/>
                    <a:pt x="740" y="508"/>
                    <a:pt x="740" y="508"/>
                  </a:cubicBezTo>
                  <a:cubicBezTo>
                    <a:pt x="740" y="507"/>
                    <a:pt x="741" y="507"/>
                    <a:pt x="742" y="507"/>
                  </a:cubicBezTo>
                  <a:cubicBezTo>
                    <a:pt x="742" y="506"/>
                    <a:pt x="742" y="506"/>
                    <a:pt x="742" y="506"/>
                  </a:cubicBezTo>
                  <a:cubicBezTo>
                    <a:pt x="742" y="506"/>
                    <a:pt x="743" y="506"/>
                    <a:pt x="743" y="505"/>
                  </a:cubicBezTo>
                  <a:cubicBezTo>
                    <a:pt x="743" y="505"/>
                    <a:pt x="743" y="505"/>
                    <a:pt x="744" y="505"/>
                  </a:cubicBezTo>
                  <a:cubicBezTo>
                    <a:pt x="744" y="505"/>
                    <a:pt x="744" y="504"/>
                    <a:pt x="745" y="504"/>
                  </a:cubicBezTo>
                  <a:cubicBezTo>
                    <a:pt x="745" y="504"/>
                    <a:pt x="745" y="504"/>
                    <a:pt x="745" y="504"/>
                  </a:cubicBezTo>
                  <a:cubicBezTo>
                    <a:pt x="746" y="504"/>
                    <a:pt x="746" y="503"/>
                    <a:pt x="746" y="503"/>
                  </a:cubicBezTo>
                  <a:cubicBezTo>
                    <a:pt x="746" y="503"/>
                    <a:pt x="746" y="503"/>
                    <a:pt x="746" y="503"/>
                  </a:cubicBezTo>
                  <a:cubicBezTo>
                    <a:pt x="746" y="503"/>
                    <a:pt x="747" y="503"/>
                    <a:pt x="747" y="503"/>
                  </a:cubicBezTo>
                  <a:cubicBezTo>
                    <a:pt x="747" y="503"/>
                    <a:pt x="747" y="503"/>
                    <a:pt x="747" y="503"/>
                  </a:cubicBezTo>
                  <a:cubicBezTo>
                    <a:pt x="747" y="503"/>
                    <a:pt x="747" y="503"/>
                    <a:pt x="747" y="503"/>
                  </a:cubicBezTo>
                  <a:cubicBezTo>
                    <a:pt x="748" y="503"/>
                    <a:pt x="748" y="503"/>
                    <a:pt x="748" y="503"/>
                  </a:cubicBezTo>
                  <a:cubicBezTo>
                    <a:pt x="749" y="503"/>
                    <a:pt x="756" y="503"/>
                    <a:pt x="763" y="503"/>
                  </a:cubicBezTo>
                  <a:cubicBezTo>
                    <a:pt x="764" y="503"/>
                    <a:pt x="764" y="503"/>
                    <a:pt x="764" y="503"/>
                  </a:cubicBezTo>
                  <a:cubicBezTo>
                    <a:pt x="774" y="503"/>
                    <a:pt x="784" y="503"/>
                    <a:pt x="786" y="503"/>
                  </a:cubicBezTo>
                  <a:cubicBezTo>
                    <a:pt x="787" y="502"/>
                    <a:pt x="787" y="502"/>
                    <a:pt x="788" y="501"/>
                  </a:cubicBezTo>
                  <a:cubicBezTo>
                    <a:pt x="789" y="501"/>
                    <a:pt x="789" y="501"/>
                    <a:pt x="789" y="500"/>
                  </a:cubicBezTo>
                  <a:cubicBezTo>
                    <a:pt x="790" y="500"/>
                    <a:pt x="790" y="500"/>
                    <a:pt x="790" y="500"/>
                  </a:cubicBezTo>
                  <a:cubicBezTo>
                    <a:pt x="791" y="499"/>
                    <a:pt x="791" y="499"/>
                    <a:pt x="792" y="499"/>
                  </a:cubicBezTo>
                  <a:cubicBezTo>
                    <a:pt x="792" y="498"/>
                    <a:pt x="792" y="498"/>
                    <a:pt x="793" y="498"/>
                  </a:cubicBezTo>
                  <a:cubicBezTo>
                    <a:pt x="793" y="497"/>
                    <a:pt x="793" y="497"/>
                    <a:pt x="793" y="497"/>
                  </a:cubicBezTo>
                  <a:cubicBezTo>
                    <a:pt x="794" y="497"/>
                    <a:pt x="794" y="496"/>
                    <a:pt x="795" y="496"/>
                  </a:cubicBezTo>
                  <a:cubicBezTo>
                    <a:pt x="795" y="495"/>
                    <a:pt x="795" y="495"/>
                    <a:pt x="795" y="495"/>
                  </a:cubicBezTo>
                  <a:cubicBezTo>
                    <a:pt x="796" y="495"/>
                    <a:pt x="796" y="494"/>
                    <a:pt x="797" y="493"/>
                  </a:cubicBezTo>
                  <a:cubicBezTo>
                    <a:pt x="797" y="493"/>
                    <a:pt x="797" y="493"/>
                    <a:pt x="797" y="493"/>
                  </a:cubicBezTo>
                  <a:cubicBezTo>
                    <a:pt x="798" y="492"/>
                    <a:pt x="798" y="492"/>
                    <a:pt x="799" y="491"/>
                  </a:cubicBezTo>
                  <a:cubicBezTo>
                    <a:pt x="799" y="491"/>
                    <a:pt x="799" y="491"/>
                    <a:pt x="799" y="491"/>
                  </a:cubicBezTo>
                  <a:cubicBezTo>
                    <a:pt x="799" y="490"/>
                    <a:pt x="799" y="489"/>
                    <a:pt x="800" y="489"/>
                  </a:cubicBezTo>
                  <a:cubicBezTo>
                    <a:pt x="800" y="488"/>
                    <a:pt x="800" y="488"/>
                    <a:pt x="800" y="487"/>
                  </a:cubicBezTo>
                  <a:cubicBezTo>
                    <a:pt x="801" y="483"/>
                    <a:pt x="804" y="477"/>
                    <a:pt x="807" y="473"/>
                  </a:cubicBezTo>
                  <a:cubicBezTo>
                    <a:pt x="807" y="473"/>
                    <a:pt x="807" y="473"/>
                    <a:pt x="807" y="472"/>
                  </a:cubicBezTo>
                  <a:cubicBezTo>
                    <a:pt x="807" y="472"/>
                    <a:pt x="808" y="472"/>
                    <a:pt x="808" y="471"/>
                  </a:cubicBezTo>
                  <a:cubicBezTo>
                    <a:pt x="808" y="471"/>
                    <a:pt x="808" y="471"/>
                    <a:pt x="808" y="471"/>
                  </a:cubicBezTo>
                  <a:cubicBezTo>
                    <a:pt x="808" y="471"/>
                    <a:pt x="809" y="470"/>
                    <a:pt x="809" y="470"/>
                  </a:cubicBezTo>
                  <a:cubicBezTo>
                    <a:pt x="810" y="469"/>
                    <a:pt x="811" y="468"/>
                    <a:pt x="812" y="468"/>
                  </a:cubicBezTo>
                  <a:cubicBezTo>
                    <a:pt x="813" y="467"/>
                    <a:pt x="813" y="467"/>
                    <a:pt x="813" y="467"/>
                  </a:cubicBezTo>
                  <a:cubicBezTo>
                    <a:pt x="813" y="467"/>
                    <a:pt x="813" y="467"/>
                    <a:pt x="813" y="467"/>
                  </a:cubicBezTo>
                  <a:cubicBezTo>
                    <a:pt x="814" y="467"/>
                    <a:pt x="814" y="467"/>
                    <a:pt x="814" y="467"/>
                  </a:cubicBezTo>
                  <a:cubicBezTo>
                    <a:pt x="814" y="467"/>
                    <a:pt x="815" y="468"/>
                    <a:pt x="816" y="468"/>
                  </a:cubicBezTo>
                  <a:cubicBezTo>
                    <a:pt x="816" y="468"/>
                    <a:pt x="817" y="469"/>
                    <a:pt x="817" y="469"/>
                  </a:cubicBezTo>
                  <a:cubicBezTo>
                    <a:pt x="817" y="469"/>
                    <a:pt x="817" y="469"/>
                    <a:pt x="818" y="469"/>
                  </a:cubicBezTo>
                  <a:cubicBezTo>
                    <a:pt x="818" y="469"/>
                    <a:pt x="819" y="469"/>
                    <a:pt x="819" y="470"/>
                  </a:cubicBezTo>
                  <a:cubicBezTo>
                    <a:pt x="820" y="470"/>
                    <a:pt x="820" y="470"/>
                    <a:pt x="820" y="470"/>
                  </a:cubicBezTo>
                  <a:cubicBezTo>
                    <a:pt x="820" y="470"/>
                    <a:pt x="821" y="470"/>
                    <a:pt x="821" y="470"/>
                  </a:cubicBezTo>
                  <a:cubicBezTo>
                    <a:pt x="822" y="470"/>
                    <a:pt x="823" y="470"/>
                    <a:pt x="824" y="470"/>
                  </a:cubicBezTo>
                  <a:cubicBezTo>
                    <a:pt x="824" y="470"/>
                    <a:pt x="824" y="470"/>
                    <a:pt x="824" y="470"/>
                  </a:cubicBezTo>
                  <a:cubicBezTo>
                    <a:pt x="825" y="470"/>
                    <a:pt x="826" y="470"/>
                    <a:pt x="827" y="470"/>
                  </a:cubicBezTo>
                  <a:cubicBezTo>
                    <a:pt x="827" y="470"/>
                    <a:pt x="827" y="470"/>
                    <a:pt x="827" y="470"/>
                  </a:cubicBezTo>
                  <a:cubicBezTo>
                    <a:pt x="827" y="470"/>
                    <a:pt x="827" y="470"/>
                    <a:pt x="827" y="470"/>
                  </a:cubicBezTo>
                  <a:cubicBezTo>
                    <a:pt x="828" y="470"/>
                    <a:pt x="828" y="471"/>
                    <a:pt x="828" y="471"/>
                  </a:cubicBezTo>
                  <a:cubicBezTo>
                    <a:pt x="828" y="471"/>
                    <a:pt x="829" y="471"/>
                    <a:pt x="829" y="471"/>
                  </a:cubicBezTo>
                  <a:cubicBezTo>
                    <a:pt x="829" y="471"/>
                    <a:pt x="830" y="471"/>
                    <a:pt x="830" y="471"/>
                  </a:cubicBezTo>
                  <a:cubicBezTo>
                    <a:pt x="830" y="471"/>
                    <a:pt x="830" y="471"/>
                    <a:pt x="830" y="471"/>
                  </a:cubicBezTo>
                  <a:cubicBezTo>
                    <a:pt x="830" y="471"/>
                    <a:pt x="830" y="471"/>
                    <a:pt x="830" y="471"/>
                  </a:cubicBezTo>
                  <a:cubicBezTo>
                    <a:pt x="830" y="472"/>
                    <a:pt x="830" y="472"/>
                    <a:pt x="831" y="472"/>
                  </a:cubicBezTo>
                  <a:cubicBezTo>
                    <a:pt x="831" y="472"/>
                    <a:pt x="831" y="472"/>
                    <a:pt x="831" y="472"/>
                  </a:cubicBezTo>
                  <a:cubicBezTo>
                    <a:pt x="831" y="472"/>
                    <a:pt x="831" y="473"/>
                    <a:pt x="831" y="473"/>
                  </a:cubicBezTo>
                  <a:cubicBezTo>
                    <a:pt x="831" y="473"/>
                    <a:pt x="831" y="473"/>
                    <a:pt x="831" y="473"/>
                  </a:cubicBezTo>
                  <a:cubicBezTo>
                    <a:pt x="831" y="474"/>
                    <a:pt x="831" y="474"/>
                    <a:pt x="831" y="474"/>
                  </a:cubicBezTo>
                  <a:cubicBezTo>
                    <a:pt x="831" y="474"/>
                    <a:pt x="831" y="474"/>
                    <a:pt x="831" y="474"/>
                  </a:cubicBezTo>
                  <a:cubicBezTo>
                    <a:pt x="831" y="474"/>
                    <a:pt x="831" y="474"/>
                    <a:pt x="831" y="475"/>
                  </a:cubicBezTo>
                  <a:cubicBezTo>
                    <a:pt x="831" y="475"/>
                    <a:pt x="831" y="475"/>
                    <a:pt x="831" y="475"/>
                  </a:cubicBezTo>
                  <a:cubicBezTo>
                    <a:pt x="831" y="475"/>
                    <a:pt x="831" y="475"/>
                    <a:pt x="831" y="475"/>
                  </a:cubicBezTo>
                  <a:cubicBezTo>
                    <a:pt x="831" y="476"/>
                    <a:pt x="831" y="476"/>
                    <a:pt x="831" y="476"/>
                  </a:cubicBezTo>
                  <a:cubicBezTo>
                    <a:pt x="831" y="476"/>
                    <a:pt x="831" y="477"/>
                    <a:pt x="831" y="477"/>
                  </a:cubicBezTo>
                  <a:cubicBezTo>
                    <a:pt x="831" y="477"/>
                    <a:pt x="831" y="477"/>
                    <a:pt x="831" y="477"/>
                  </a:cubicBezTo>
                  <a:cubicBezTo>
                    <a:pt x="831" y="478"/>
                    <a:pt x="831" y="478"/>
                    <a:pt x="831" y="479"/>
                  </a:cubicBezTo>
                  <a:cubicBezTo>
                    <a:pt x="831" y="479"/>
                    <a:pt x="831" y="479"/>
                    <a:pt x="831" y="479"/>
                  </a:cubicBezTo>
                  <a:cubicBezTo>
                    <a:pt x="831" y="481"/>
                    <a:pt x="831" y="482"/>
                    <a:pt x="831" y="484"/>
                  </a:cubicBezTo>
                  <a:cubicBezTo>
                    <a:pt x="831" y="484"/>
                    <a:pt x="831" y="484"/>
                    <a:pt x="831" y="484"/>
                  </a:cubicBezTo>
                  <a:cubicBezTo>
                    <a:pt x="831" y="485"/>
                    <a:pt x="832" y="487"/>
                    <a:pt x="832" y="489"/>
                  </a:cubicBezTo>
                  <a:cubicBezTo>
                    <a:pt x="832" y="489"/>
                    <a:pt x="832" y="489"/>
                    <a:pt x="832" y="490"/>
                  </a:cubicBezTo>
                  <a:cubicBezTo>
                    <a:pt x="833" y="491"/>
                    <a:pt x="833" y="492"/>
                    <a:pt x="833" y="493"/>
                  </a:cubicBezTo>
                  <a:cubicBezTo>
                    <a:pt x="834" y="493"/>
                    <a:pt x="834" y="493"/>
                    <a:pt x="834" y="493"/>
                  </a:cubicBezTo>
                  <a:cubicBezTo>
                    <a:pt x="834" y="494"/>
                    <a:pt x="835" y="495"/>
                    <a:pt x="835" y="496"/>
                  </a:cubicBezTo>
                  <a:cubicBezTo>
                    <a:pt x="835" y="496"/>
                    <a:pt x="835" y="496"/>
                    <a:pt x="835" y="496"/>
                  </a:cubicBezTo>
                  <a:cubicBezTo>
                    <a:pt x="836" y="497"/>
                    <a:pt x="837" y="498"/>
                    <a:pt x="837" y="500"/>
                  </a:cubicBezTo>
                  <a:cubicBezTo>
                    <a:pt x="837" y="500"/>
                    <a:pt x="838" y="500"/>
                    <a:pt x="838" y="500"/>
                  </a:cubicBezTo>
                  <a:cubicBezTo>
                    <a:pt x="838" y="501"/>
                    <a:pt x="839" y="502"/>
                    <a:pt x="840" y="503"/>
                  </a:cubicBezTo>
                  <a:cubicBezTo>
                    <a:pt x="842" y="502"/>
                    <a:pt x="844" y="501"/>
                    <a:pt x="845" y="500"/>
                  </a:cubicBezTo>
                  <a:cubicBezTo>
                    <a:pt x="848" y="499"/>
                    <a:pt x="849" y="499"/>
                    <a:pt x="851" y="499"/>
                  </a:cubicBezTo>
                  <a:cubicBezTo>
                    <a:pt x="851" y="499"/>
                    <a:pt x="851" y="499"/>
                    <a:pt x="851" y="499"/>
                  </a:cubicBezTo>
                  <a:cubicBezTo>
                    <a:pt x="851" y="499"/>
                    <a:pt x="851" y="499"/>
                    <a:pt x="851" y="499"/>
                  </a:cubicBezTo>
                  <a:cubicBezTo>
                    <a:pt x="852" y="499"/>
                    <a:pt x="852" y="499"/>
                    <a:pt x="852" y="499"/>
                  </a:cubicBezTo>
                  <a:cubicBezTo>
                    <a:pt x="853" y="499"/>
                    <a:pt x="856" y="497"/>
                    <a:pt x="858" y="495"/>
                  </a:cubicBezTo>
                  <a:cubicBezTo>
                    <a:pt x="861" y="494"/>
                    <a:pt x="863" y="491"/>
                    <a:pt x="864" y="490"/>
                  </a:cubicBezTo>
                  <a:cubicBezTo>
                    <a:pt x="864" y="489"/>
                    <a:pt x="864" y="489"/>
                    <a:pt x="864" y="489"/>
                  </a:cubicBezTo>
                  <a:cubicBezTo>
                    <a:pt x="865" y="488"/>
                    <a:pt x="865" y="488"/>
                    <a:pt x="866" y="488"/>
                  </a:cubicBezTo>
                  <a:cubicBezTo>
                    <a:pt x="867" y="488"/>
                    <a:pt x="867" y="489"/>
                    <a:pt x="868" y="489"/>
                  </a:cubicBezTo>
                  <a:cubicBezTo>
                    <a:pt x="868" y="490"/>
                    <a:pt x="868" y="491"/>
                    <a:pt x="868" y="492"/>
                  </a:cubicBezTo>
                  <a:cubicBezTo>
                    <a:pt x="868" y="493"/>
                    <a:pt x="868" y="493"/>
                    <a:pt x="868" y="494"/>
                  </a:cubicBezTo>
                  <a:cubicBezTo>
                    <a:pt x="867" y="495"/>
                    <a:pt x="867" y="496"/>
                    <a:pt x="866" y="496"/>
                  </a:cubicBezTo>
                  <a:cubicBezTo>
                    <a:pt x="865" y="496"/>
                    <a:pt x="865" y="496"/>
                    <a:pt x="865" y="496"/>
                  </a:cubicBezTo>
                  <a:cubicBezTo>
                    <a:pt x="866" y="496"/>
                    <a:pt x="866" y="496"/>
                    <a:pt x="866" y="496"/>
                  </a:cubicBezTo>
                  <a:cubicBezTo>
                    <a:pt x="866" y="496"/>
                    <a:pt x="867" y="497"/>
                    <a:pt x="868" y="497"/>
                  </a:cubicBezTo>
                  <a:cubicBezTo>
                    <a:pt x="870" y="497"/>
                    <a:pt x="872" y="498"/>
                    <a:pt x="875" y="498"/>
                  </a:cubicBezTo>
                  <a:cubicBezTo>
                    <a:pt x="875" y="498"/>
                    <a:pt x="875" y="498"/>
                    <a:pt x="875" y="498"/>
                  </a:cubicBezTo>
                  <a:cubicBezTo>
                    <a:pt x="876" y="498"/>
                    <a:pt x="876" y="498"/>
                    <a:pt x="876" y="498"/>
                  </a:cubicBezTo>
                  <a:cubicBezTo>
                    <a:pt x="877" y="498"/>
                    <a:pt x="878" y="498"/>
                    <a:pt x="878" y="498"/>
                  </a:cubicBezTo>
                  <a:cubicBezTo>
                    <a:pt x="879" y="498"/>
                    <a:pt x="879" y="498"/>
                    <a:pt x="879" y="498"/>
                  </a:cubicBezTo>
                  <a:cubicBezTo>
                    <a:pt x="879" y="499"/>
                    <a:pt x="879" y="499"/>
                    <a:pt x="879" y="499"/>
                  </a:cubicBezTo>
                  <a:cubicBezTo>
                    <a:pt x="879" y="500"/>
                    <a:pt x="879" y="500"/>
                    <a:pt x="878" y="500"/>
                  </a:cubicBezTo>
                  <a:cubicBezTo>
                    <a:pt x="878" y="500"/>
                    <a:pt x="878" y="500"/>
                    <a:pt x="878" y="500"/>
                  </a:cubicBezTo>
                  <a:cubicBezTo>
                    <a:pt x="877" y="501"/>
                    <a:pt x="877" y="501"/>
                    <a:pt x="877" y="501"/>
                  </a:cubicBezTo>
                  <a:cubicBezTo>
                    <a:pt x="876" y="501"/>
                    <a:pt x="876" y="501"/>
                    <a:pt x="875" y="501"/>
                  </a:cubicBezTo>
                  <a:cubicBezTo>
                    <a:pt x="872" y="502"/>
                    <a:pt x="870" y="502"/>
                    <a:pt x="868" y="502"/>
                  </a:cubicBezTo>
                  <a:cubicBezTo>
                    <a:pt x="867" y="502"/>
                    <a:pt x="867" y="502"/>
                    <a:pt x="867" y="502"/>
                  </a:cubicBezTo>
                  <a:cubicBezTo>
                    <a:pt x="867" y="502"/>
                    <a:pt x="867" y="502"/>
                    <a:pt x="867" y="502"/>
                  </a:cubicBezTo>
                  <a:cubicBezTo>
                    <a:pt x="867" y="502"/>
                    <a:pt x="867" y="502"/>
                    <a:pt x="867" y="502"/>
                  </a:cubicBezTo>
                  <a:cubicBezTo>
                    <a:pt x="867" y="502"/>
                    <a:pt x="867" y="502"/>
                    <a:pt x="867" y="502"/>
                  </a:cubicBezTo>
                  <a:cubicBezTo>
                    <a:pt x="867" y="502"/>
                    <a:pt x="867" y="502"/>
                    <a:pt x="867" y="502"/>
                  </a:cubicBezTo>
                  <a:cubicBezTo>
                    <a:pt x="866" y="502"/>
                    <a:pt x="866" y="502"/>
                    <a:pt x="866" y="502"/>
                  </a:cubicBezTo>
                  <a:cubicBezTo>
                    <a:pt x="863" y="502"/>
                    <a:pt x="862" y="502"/>
                    <a:pt x="860" y="503"/>
                  </a:cubicBezTo>
                  <a:cubicBezTo>
                    <a:pt x="858" y="504"/>
                    <a:pt x="856" y="506"/>
                    <a:pt x="853" y="509"/>
                  </a:cubicBezTo>
                  <a:cubicBezTo>
                    <a:pt x="850" y="513"/>
                    <a:pt x="849" y="515"/>
                    <a:pt x="849" y="516"/>
                  </a:cubicBezTo>
                  <a:cubicBezTo>
                    <a:pt x="849" y="517"/>
                    <a:pt x="849" y="517"/>
                    <a:pt x="850" y="518"/>
                  </a:cubicBezTo>
                  <a:cubicBezTo>
                    <a:pt x="850" y="519"/>
                    <a:pt x="851" y="519"/>
                    <a:pt x="852" y="520"/>
                  </a:cubicBezTo>
                  <a:cubicBezTo>
                    <a:pt x="853" y="522"/>
                    <a:pt x="855" y="522"/>
                    <a:pt x="856" y="522"/>
                  </a:cubicBezTo>
                  <a:cubicBezTo>
                    <a:pt x="859" y="522"/>
                    <a:pt x="862" y="520"/>
                    <a:pt x="865" y="518"/>
                  </a:cubicBezTo>
                  <a:cubicBezTo>
                    <a:pt x="867" y="516"/>
                    <a:pt x="868" y="514"/>
                    <a:pt x="869" y="513"/>
                  </a:cubicBezTo>
                  <a:cubicBezTo>
                    <a:pt x="870" y="511"/>
                    <a:pt x="871" y="510"/>
                    <a:pt x="873" y="509"/>
                  </a:cubicBezTo>
                  <a:cubicBezTo>
                    <a:pt x="874" y="508"/>
                    <a:pt x="875" y="508"/>
                    <a:pt x="876" y="508"/>
                  </a:cubicBezTo>
                  <a:cubicBezTo>
                    <a:pt x="877" y="508"/>
                    <a:pt x="877" y="508"/>
                    <a:pt x="877" y="508"/>
                  </a:cubicBezTo>
                  <a:cubicBezTo>
                    <a:pt x="877" y="508"/>
                    <a:pt x="877" y="508"/>
                    <a:pt x="877" y="508"/>
                  </a:cubicBezTo>
                  <a:cubicBezTo>
                    <a:pt x="877" y="508"/>
                    <a:pt x="877" y="508"/>
                    <a:pt x="877" y="508"/>
                  </a:cubicBezTo>
                  <a:cubicBezTo>
                    <a:pt x="880" y="508"/>
                    <a:pt x="885" y="507"/>
                    <a:pt x="890" y="505"/>
                  </a:cubicBezTo>
                  <a:cubicBezTo>
                    <a:pt x="894" y="504"/>
                    <a:pt x="899" y="502"/>
                    <a:pt x="902" y="501"/>
                  </a:cubicBezTo>
                  <a:cubicBezTo>
                    <a:pt x="904" y="501"/>
                    <a:pt x="905" y="500"/>
                    <a:pt x="905" y="500"/>
                  </a:cubicBezTo>
                  <a:cubicBezTo>
                    <a:pt x="905" y="500"/>
                    <a:pt x="905" y="500"/>
                    <a:pt x="905" y="500"/>
                  </a:cubicBezTo>
                  <a:cubicBezTo>
                    <a:pt x="905" y="500"/>
                    <a:pt x="905" y="500"/>
                    <a:pt x="905" y="500"/>
                  </a:cubicBezTo>
                  <a:cubicBezTo>
                    <a:pt x="905" y="499"/>
                    <a:pt x="905" y="499"/>
                    <a:pt x="905" y="499"/>
                  </a:cubicBezTo>
                  <a:cubicBezTo>
                    <a:pt x="904" y="498"/>
                    <a:pt x="904" y="497"/>
                    <a:pt x="904" y="496"/>
                  </a:cubicBezTo>
                  <a:cubicBezTo>
                    <a:pt x="904" y="496"/>
                    <a:pt x="904" y="495"/>
                    <a:pt x="905" y="495"/>
                  </a:cubicBezTo>
                  <a:cubicBezTo>
                    <a:pt x="905" y="494"/>
                    <a:pt x="906" y="494"/>
                    <a:pt x="906" y="494"/>
                  </a:cubicBezTo>
                  <a:cubicBezTo>
                    <a:pt x="908" y="493"/>
                    <a:pt x="909" y="493"/>
                    <a:pt x="911" y="493"/>
                  </a:cubicBezTo>
                  <a:cubicBezTo>
                    <a:pt x="914" y="492"/>
                    <a:pt x="918" y="491"/>
                    <a:pt x="919" y="490"/>
                  </a:cubicBezTo>
                  <a:cubicBezTo>
                    <a:pt x="920" y="489"/>
                    <a:pt x="921" y="489"/>
                    <a:pt x="921" y="489"/>
                  </a:cubicBezTo>
                  <a:cubicBezTo>
                    <a:pt x="920" y="488"/>
                    <a:pt x="920" y="488"/>
                    <a:pt x="920" y="488"/>
                  </a:cubicBezTo>
                  <a:cubicBezTo>
                    <a:pt x="920" y="488"/>
                    <a:pt x="920" y="488"/>
                    <a:pt x="920" y="488"/>
                  </a:cubicBezTo>
                  <a:cubicBezTo>
                    <a:pt x="919" y="488"/>
                    <a:pt x="918" y="487"/>
                    <a:pt x="917" y="487"/>
                  </a:cubicBezTo>
                  <a:cubicBezTo>
                    <a:pt x="916" y="487"/>
                    <a:pt x="916" y="487"/>
                    <a:pt x="916" y="487"/>
                  </a:cubicBezTo>
                  <a:cubicBezTo>
                    <a:pt x="916" y="487"/>
                    <a:pt x="916" y="487"/>
                    <a:pt x="916" y="487"/>
                  </a:cubicBezTo>
                  <a:cubicBezTo>
                    <a:pt x="915" y="487"/>
                    <a:pt x="915" y="487"/>
                    <a:pt x="915" y="487"/>
                  </a:cubicBezTo>
                  <a:cubicBezTo>
                    <a:pt x="915" y="487"/>
                    <a:pt x="914" y="487"/>
                    <a:pt x="913" y="487"/>
                  </a:cubicBezTo>
                  <a:cubicBezTo>
                    <a:pt x="913" y="486"/>
                    <a:pt x="913" y="485"/>
                    <a:pt x="913" y="485"/>
                  </a:cubicBezTo>
                  <a:cubicBezTo>
                    <a:pt x="913" y="484"/>
                    <a:pt x="913" y="483"/>
                    <a:pt x="914" y="481"/>
                  </a:cubicBezTo>
                  <a:cubicBezTo>
                    <a:pt x="914" y="480"/>
                    <a:pt x="914" y="479"/>
                    <a:pt x="914" y="479"/>
                  </a:cubicBezTo>
                  <a:cubicBezTo>
                    <a:pt x="914" y="479"/>
                    <a:pt x="912" y="479"/>
                    <a:pt x="911" y="480"/>
                  </a:cubicBezTo>
                  <a:cubicBezTo>
                    <a:pt x="910" y="481"/>
                    <a:pt x="909" y="483"/>
                    <a:pt x="909" y="483"/>
                  </a:cubicBezTo>
                  <a:cubicBezTo>
                    <a:pt x="909" y="484"/>
                    <a:pt x="908" y="485"/>
                    <a:pt x="908" y="486"/>
                  </a:cubicBezTo>
                  <a:cubicBezTo>
                    <a:pt x="907" y="486"/>
                    <a:pt x="907" y="487"/>
                    <a:pt x="906" y="487"/>
                  </a:cubicBezTo>
                  <a:cubicBezTo>
                    <a:pt x="905" y="488"/>
                    <a:pt x="903" y="489"/>
                    <a:pt x="903" y="489"/>
                  </a:cubicBezTo>
                  <a:cubicBezTo>
                    <a:pt x="903" y="490"/>
                    <a:pt x="903" y="490"/>
                    <a:pt x="903" y="490"/>
                  </a:cubicBezTo>
                  <a:cubicBezTo>
                    <a:pt x="903" y="491"/>
                    <a:pt x="903" y="492"/>
                    <a:pt x="903" y="492"/>
                  </a:cubicBezTo>
                  <a:cubicBezTo>
                    <a:pt x="903" y="493"/>
                    <a:pt x="903" y="494"/>
                    <a:pt x="902" y="494"/>
                  </a:cubicBezTo>
                  <a:cubicBezTo>
                    <a:pt x="901" y="494"/>
                    <a:pt x="901" y="494"/>
                    <a:pt x="901" y="494"/>
                  </a:cubicBezTo>
                  <a:cubicBezTo>
                    <a:pt x="901" y="495"/>
                    <a:pt x="900" y="495"/>
                    <a:pt x="900" y="495"/>
                  </a:cubicBezTo>
                  <a:cubicBezTo>
                    <a:pt x="899" y="495"/>
                    <a:pt x="899" y="495"/>
                    <a:pt x="898" y="495"/>
                  </a:cubicBezTo>
                  <a:cubicBezTo>
                    <a:pt x="896" y="496"/>
                    <a:pt x="894" y="496"/>
                    <a:pt x="892" y="496"/>
                  </a:cubicBezTo>
                  <a:cubicBezTo>
                    <a:pt x="887" y="496"/>
                    <a:pt x="881" y="495"/>
                    <a:pt x="878" y="493"/>
                  </a:cubicBezTo>
                  <a:cubicBezTo>
                    <a:pt x="877" y="493"/>
                    <a:pt x="876" y="492"/>
                    <a:pt x="876" y="491"/>
                  </a:cubicBezTo>
                  <a:cubicBezTo>
                    <a:pt x="876" y="491"/>
                    <a:pt x="876" y="490"/>
                    <a:pt x="875" y="490"/>
                  </a:cubicBezTo>
                  <a:cubicBezTo>
                    <a:pt x="875" y="489"/>
                    <a:pt x="874" y="489"/>
                    <a:pt x="873" y="488"/>
                  </a:cubicBezTo>
                  <a:cubicBezTo>
                    <a:pt x="871" y="487"/>
                    <a:pt x="868" y="486"/>
                    <a:pt x="866" y="485"/>
                  </a:cubicBezTo>
                  <a:cubicBezTo>
                    <a:pt x="865" y="484"/>
                    <a:pt x="864" y="483"/>
                    <a:pt x="864" y="481"/>
                  </a:cubicBezTo>
                  <a:cubicBezTo>
                    <a:pt x="864" y="480"/>
                    <a:pt x="863" y="478"/>
                    <a:pt x="862" y="477"/>
                  </a:cubicBezTo>
                  <a:cubicBezTo>
                    <a:pt x="862" y="476"/>
                    <a:pt x="861" y="475"/>
                    <a:pt x="861" y="473"/>
                  </a:cubicBezTo>
                  <a:cubicBezTo>
                    <a:pt x="861" y="472"/>
                    <a:pt x="861" y="470"/>
                    <a:pt x="863" y="469"/>
                  </a:cubicBezTo>
                  <a:cubicBezTo>
                    <a:pt x="864" y="467"/>
                    <a:pt x="864" y="466"/>
                    <a:pt x="864" y="466"/>
                  </a:cubicBezTo>
                  <a:cubicBezTo>
                    <a:pt x="864" y="465"/>
                    <a:pt x="864" y="465"/>
                    <a:pt x="864" y="465"/>
                  </a:cubicBezTo>
                  <a:cubicBezTo>
                    <a:pt x="864" y="465"/>
                    <a:pt x="863" y="465"/>
                    <a:pt x="863" y="465"/>
                  </a:cubicBezTo>
                  <a:cubicBezTo>
                    <a:pt x="862" y="465"/>
                    <a:pt x="860" y="465"/>
                    <a:pt x="859" y="466"/>
                  </a:cubicBezTo>
                  <a:cubicBezTo>
                    <a:pt x="858" y="467"/>
                    <a:pt x="857" y="468"/>
                    <a:pt x="856" y="468"/>
                  </a:cubicBezTo>
                  <a:cubicBezTo>
                    <a:pt x="855" y="468"/>
                    <a:pt x="854" y="468"/>
                    <a:pt x="854" y="467"/>
                  </a:cubicBezTo>
                  <a:cubicBezTo>
                    <a:pt x="853" y="466"/>
                    <a:pt x="853" y="466"/>
                    <a:pt x="853" y="465"/>
                  </a:cubicBezTo>
                  <a:cubicBezTo>
                    <a:pt x="853" y="463"/>
                    <a:pt x="854" y="461"/>
                    <a:pt x="857" y="460"/>
                  </a:cubicBezTo>
                  <a:cubicBezTo>
                    <a:pt x="861" y="459"/>
                    <a:pt x="866" y="457"/>
                    <a:pt x="868" y="455"/>
                  </a:cubicBezTo>
                  <a:cubicBezTo>
                    <a:pt x="869" y="454"/>
                    <a:pt x="869" y="453"/>
                    <a:pt x="869" y="452"/>
                  </a:cubicBezTo>
                  <a:cubicBezTo>
                    <a:pt x="869" y="450"/>
                    <a:pt x="869" y="449"/>
                    <a:pt x="868" y="447"/>
                  </a:cubicBezTo>
                  <a:cubicBezTo>
                    <a:pt x="867" y="446"/>
                    <a:pt x="866" y="445"/>
                    <a:pt x="865" y="445"/>
                  </a:cubicBezTo>
                  <a:cubicBezTo>
                    <a:pt x="863" y="444"/>
                    <a:pt x="861" y="444"/>
                    <a:pt x="859" y="444"/>
                  </a:cubicBezTo>
                  <a:cubicBezTo>
                    <a:pt x="847" y="444"/>
                    <a:pt x="826" y="452"/>
                    <a:pt x="820" y="455"/>
                  </a:cubicBezTo>
                  <a:cubicBezTo>
                    <a:pt x="817" y="457"/>
                    <a:pt x="814" y="461"/>
                    <a:pt x="810" y="464"/>
                  </a:cubicBezTo>
                  <a:cubicBezTo>
                    <a:pt x="807" y="468"/>
                    <a:pt x="803" y="471"/>
                    <a:pt x="801" y="474"/>
                  </a:cubicBezTo>
                  <a:cubicBezTo>
                    <a:pt x="799" y="475"/>
                    <a:pt x="797" y="477"/>
                    <a:pt x="795" y="477"/>
                  </a:cubicBezTo>
                  <a:cubicBezTo>
                    <a:pt x="795" y="477"/>
                    <a:pt x="794" y="477"/>
                    <a:pt x="794" y="476"/>
                  </a:cubicBezTo>
                  <a:cubicBezTo>
                    <a:pt x="794" y="476"/>
                    <a:pt x="793" y="476"/>
                    <a:pt x="793" y="475"/>
                  </a:cubicBezTo>
                  <a:cubicBezTo>
                    <a:pt x="793" y="475"/>
                    <a:pt x="793" y="474"/>
                    <a:pt x="794" y="474"/>
                  </a:cubicBezTo>
                  <a:cubicBezTo>
                    <a:pt x="794" y="473"/>
                    <a:pt x="794" y="473"/>
                    <a:pt x="794" y="473"/>
                  </a:cubicBezTo>
                  <a:cubicBezTo>
                    <a:pt x="795" y="472"/>
                    <a:pt x="796" y="471"/>
                    <a:pt x="797" y="471"/>
                  </a:cubicBezTo>
                  <a:cubicBezTo>
                    <a:pt x="798" y="469"/>
                    <a:pt x="801" y="467"/>
                    <a:pt x="802" y="466"/>
                  </a:cubicBezTo>
                  <a:cubicBezTo>
                    <a:pt x="803" y="465"/>
                    <a:pt x="804" y="464"/>
                    <a:pt x="805" y="463"/>
                  </a:cubicBezTo>
                  <a:cubicBezTo>
                    <a:pt x="805" y="462"/>
                    <a:pt x="805" y="461"/>
                    <a:pt x="805" y="460"/>
                  </a:cubicBezTo>
                  <a:cubicBezTo>
                    <a:pt x="805" y="460"/>
                    <a:pt x="805" y="460"/>
                    <a:pt x="805" y="459"/>
                  </a:cubicBezTo>
                  <a:cubicBezTo>
                    <a:pt x="805" y="458"/>
                    <a:pt x="805" y="458"/>
                    <a:pt x="805" y="458"/>
                  </a:cubicBezTo>
                  <a:cubicBezTo>
                    <a:pt x="805" y="458"/>
                    <a:pt x="806" y="458"/>
                    <a:pt x="806" y="458"/>
                  </a:cubicBezTo>
                  <a:cubicBezTo>
                    <a:pt x="807" y="457"/>
                    <a:pt x="807" y="457"/>
                    <a:pt x="807" y="457"/>
                  </a:cubicBezTo>
                  <a:cubicBezTo>
                    <a:pt x="807" y="457"/>
                    <a:pt x="808" y="457"/>
                    <a:pt x="808" y="458"/>
                  </a:cubicBezTo>
                  <a:cubicBezTo>
                    <a:pt x="808" y="458"/>
                    <a:pt x="808" y="458"/>
                    <a:pt x="808" y="458"/>
                  </a:cubicBezTo>
                  <a:cubicBezTo>
                    <a:pt x="808" y="458"/>
                    <a:pt x="809" y="457"/>
                    <a:pt x="810" y="456"/>
                  </a:cubicBezTo>
                  <a:cubicBezTo>
                    <a:pt x="812" y="455"/>
                    <a:pt x="813" y="454"/>
                    <a:pt x="814" y="452"/>
                  </a:cubicBezTo>
                  <a:cubicBezTo>
                    <a:pt x="817" y="449"/>
                    <a:pt x="820" y="445"/>
                    <a:pt x="823" y="443"/>
                  </a:cubicBezTo>
                  <a:cubicBezTo>
                    <a:pt x="826" y="441"/>
                    <a:pt x="828" y="441"/>
                    <a:pt x="830" y="441"/>
                  </a:cubicBezTo>
                  <a:cubicBezTo>
                    <a:pt x="831" y="441"/>
                    <a:pt x="832" y="441"/>
                    <a:pt x="832" y="441"/>
                  </a:cubicBezTo>
                  <a:cubicBezTo>
                    <a:pt x="833" y="441"/>
                    <a:pt x="834" y="441"/>
                    <a:pt x="834" y="441"/>
                  </a:cubicBezTo>
                  <a:cubicBezTo>
                    <a:pt x="834" y="441"/>
                    <a:pt x="834" y="441"/>
                    <a:pt x="834" y="440"/>
                  </a:cubicBezTo>
                  <a:cubicBezTo>
                    <a:pt x="835" y="438"/>
                    <a:pt x="836" y="437"/>
                    <a:pt x="837" y="435"/>
                  </a:cubicBezTo>
                  <a:cubicBezTo>
                    <a:pt x="838" y="434"/>
                    <a:pt x="840" y="432"/>
                    <a:pt x="843" y="430"/>
                  </a:cubicBezTo>
                  <a:cubicBezTo>
                    <a:pt x="844" y="429"/>
                    <a:pt x="844" y="429"/>
                    <a:pt x="846" y="428"/>
                  </a:cubicBezTo>
                  <a:cubicBezTo>
                    <a:pt x="847" y="428"/>
                    <a:pt x="848" y="428"/>
                    <a:pt x="850" y="427"/>
                  </a:cubicBezTo>
                  <a:cubicBezTo>
                    <a:pt x="854" y="427"/>
                    <a:pt x="858" y="427"/>
                    <a:pt x="864" y="426"/>
                  </a:cubicBezTo>
                  <a:cubicBezTo>
                    <a:pt x="874" y="426"/>
                    <a:pt x="886" y="426"/>
                    <a:pt x="896" y="426"/>
                  </a:cubicBezTo>
                  <a:cubicBezTo>
                    <a:pt x="905" y="426"/>
                    <a:pt x="912" y="426"/>
                    <a:pt x="914" y="426"/>
                  </a:cubicBezTo>
                  <a:cubicBezTo>
                    <a:pt x="914" y="426"/>
                    <a:pt x="914" y="426"/>
                    <a:pt x="914" y="426"/>
                  </a:cubicBezTo>
                  <a:cubicBezTo>
                    <a:pt x="917" y="426"/>
                    <a:pt x="921" y="424"/>
                    <a:pt x="925" y="422"/>
                  </a:cubicBezTo>
                  <a:cubicBezTo>
                    <a:pt x="928" y="419"/>
                    <a:pt x="932" y="416"/>
                    <a:pt x="933" y="414"/>
                  </a:cubicBezTo>
                  <a:cubicBezTo>
                    <a:pt x="935" y="412"/>
                    <a:pt x="936" y="410"/>
                    <a:pt x="938" y="410"/>
                  </a:cubicBezTo>
                  <a:cubicBezTo>
                    <a:pt x="940" y="409"/>
                    <a:pt x="942" y="409"/>
                    <a:pt x="945" y="409"/>
                  </a:cubicBezTo>
                  <a:cubicBezTo>
                    <a:pt x="946" y="409"/>
                    <a:pt x="948" y="409"/>
                    <a:pt x="950" y="409"/>
                  </a:cubicBezTo>
                  <a:cubicBezTo>
                    <a:pt x="951" y="409"/>
                    <a:pt x="951" y="409"/>
                    <a:pt x="951" y="409"/>
                  </a:cubicBezTo>
                  <a:cubicBezTo>
                    <a:pt x="954" y="409"/>
                    <a:pt x="956" y="407"/>
                    <a:pt x="959" y="405"/>
                  </a:cubicBezTo>
                  <a:cubicBezTo>
                    <a:pt x="961" y="403"/>
                    <a:pt x="963" y="401"/>
                    <a:pt x="965" y="400"/>
                  </a:cubicBezTo>
                  <a:cubicBezTo>
                    <a:pt x="966" y="399"/>
                    <a:pt x="966" y="399"/>
                    <a:pt x="967" y="398"/>
                  </a:cubicBezTo>
                  <a:cubicBezTo>
                    <a:pt x="967" y="398"/>
                    <a:pt x="967" y="398"/>
                    <a:pt x="967" y="398"/>
                  </a:cubicBezTo>
                  <a:cubicBezTo>
                    <a:pt x="967" y="398"/>
                    <a:pt x="967" y="398"/>
                    <a:pt x="967" y="398"/>
                  </a:cubicBezTo>
                  <a:cubicBezTo>
                    <a:pt x="966" y="397"/>
                    <a:pt x="966" y="397"/>
                    <a:pt x="966" y="397"/>
                  </a:cubicBezTo>
                  <a:cubicBezTo>
                    <a:pt x="966" y="397"/>
                    <a:pt x="965" y="397"/>
                    <a:pt x="964" y="397"/>
                  </a:cubicBezTo>
                  <a:cubicBezTo>
                    <a:pt x="962" y="396"/>
                    <a:pt x="960" y="395"/>
                    <a:pt x="959" y="394"/>
                  </a:cubicBezTo>
                  <a:cubicBezTo>
                    <a:pt x="959" y="394"/>
                    <a:pt x="959" y="394"/>
                    <a:pt x="959" y="393"/>
                  </a:cubicBezTo>
                  <a:cubicBezTo>
                    <a:pt x="959" y="392"/>
                    <a:pt x="959" y="392"/>
                    <a:pt x="960" y="392"/>
                  </a:cubicBezTo>
                  <a:cubicBezTo>
                    <a:pt x="960" y="391"/>
                    <a:pt x="961" y="391"/>
                    <a:pt x="961" y="391"/>
                  </a:cubicBezTo>
                  <a:cubicBezTo>
                    <a:pt x="963" y="391"/>
                    <a:pt x="964" y="391"/>
                    <a:pt x="965" y="390"/>
                  </a:cubicBezTo>
                  <a:cubicBezTo>
                    <a:pt x="966" y="389"/>
                    <a:pt x="966" y="387"/>
                    <a:pt x="967" y="385"/>
                  </a:cubicBezTo>
                  <a:cubicBezTo>
                    <a:pt x="967" y="384"/>
                    <a:pt x="967" y="384"/>
                    <a:pt x="967" y="384"/>
                  </a:cubicBezTo>
                  <a:cubicBezTo>
                    <a:pt x="967" y="383"/>
                    <a:pt x="967" y="383"/>
                    <a:pt x="967" y="383"/>
                  </a:cubicBezTo>
                  <a:cubicBezTo>
                    <a:pt x="967" y="383"/>
                    <a:pt x="967" y="383"/>
                    <a:pt x="966" y="382"/>
                  </a:cubicBezTo>
                  <a:cubicBezTo>
                    <a:pt x="965" y="381"/>
                    <a:pt x="963" y="380"/>
                    <a:pt x="961" y="377"/>
                  </a:cubicBezTo>
                  <a:cubicBezTo>
                    <a:pt x="960" y="376"/>
                    <a:pt x="959" y="375"/>
                    <a:pt x="958" y="375"/>
                  </a:cubicBezTo>
                  <a:cubicBezTo>
                    <a:pt x="958" y="375"/>
                    <a:pt x="957" y="376"/>
                    <a:pt x="955" y="377"/>
                  </a:cubicBezTo>
                  <a:cubicBezTo>
                    <a:pt x="954" y="378"/>
                    <a:pt x="952" y="379"/>
                    <a:pt x="950" y="379"/>
                  </a:cubicBezTo>
                  <a:cubicBezTo>
                    <a:pt x="950" y="379"/>
                    <a:pt x="950" y="379"/>
                    <a:pt x="950" y="379"/>
                  </a:cubicBezTo>
                  <a:cubicBezTo>
                    <a:pt x="950" y="379"/>
                    <a:pt x="950" y="379"/>
                    <a:pt x="950" y="379"/>
                  </a:cubicBezTo>
                  <a:cubicBezTo>
                    <a:pt x="949" y="379"/>
                    <a:pt x="949" y="379"/>
                    <a:pt x="948" y="379"/>
                  </a:cubicBezTo>
                  <a:cubicBezTo>
                    <a:pt x="948" y="378"/>
                    <a:pt x="947" y="378"/>
                    <a:pt x="947" y="377"/>
                  </a:cubicBezTo>
                  <a:cubicBezTo>
                    <a:pt x="947" y="376"/>
                    <a:pt x="948" y="375"/>
                    <a:pt x="949" y="374"/>
                  </a:cubicBezTo>
                  <a:cubicBezTo>
                    <a:pt x="949" y="373"/>
                    <a:pt x="949" y="372"/>
                    <a:pt x="949" y="371"/>
                  </a:cubicBezTo>
                  <a:cubicBezTo>
                    <a:pt x="949" y="371"/>
                    <a:pt x="949" y="371"/>
                    <a:pt x="949" y="370"/>
                  </a:cubicBezTo>
                  <a:cubicBezTo>
                    <a:pt x="948" y="370"/>
                    <a:pt x="946" y="369"/>
                    <a:pt x="945" y="369"/>
                  </a:cubicBezTo>
                  <a:cubicBezTo>
                    <a:pt x="941" y="369"/>
                    <a:pt x="936" y="371"/>
                    <a:pt x="932" y="374"/>
                  </a:cubicBezTo>
                  <a:cubicBezTo>
                    <a:pt x="930" y="377"/>
                    <a:pt x="928" y="377"/>
                    <a:pt x="927" y="377"/>
                  </a:cubicBezTo>
                  <a:cubicBezTo>
                    <a:pt x="926" y="377"/>
                    <a:pt x="926" y="377"/>
                    <a:pt x="925" y="377"/>
                  </a:cubicBezTo>
                  <a:cubicBezTo>
                    <a:pt x="925" y="377"/>
                    <a:pt x="925" y="377"/>
                    <a:pt x="924" y="377"/>
                  </a:cubicBezTo>
                  <a:cubicBezTo>
                    <a:pt x="924" y="378"/>
                    <a:pt x="923" y="378"/>
                    <a:pt x="922" y="379"/>
                  </a:cubicBezTo>
                  <a:cubicBezTo>
                    <a:pt x="920" y="380"/>
                    <a:pt x="919" y="381"/>
                    <a:pt x="918" y="381"/>
                  </a:cubicBezTo>
                  <a:cubicBezTo>
                    <a:pt x="917" y="381"/>
                    <a:pt x="916" y="381"/>
                    <a:pt x="916" y="380"/>
                  </a:cubicBezTo>
                  <a:cubicBezTo>
                    <a:pt x="916" y="379"/>
                    <a:pt x="916" y="379"/>
                    <a:pt x="916" y="378"/>
                  </a:cubicBezTo>
                  <a:cubicBezTo>
                    <a:pt x="916" y="376"/>
                    <a:pt x="916" y="374"/>
                    <a:pt x="918" y="373"/>
                  </a:cubicBezTo>
                  <a:cubicBezTo>
                    <a:pt x="919" y="372"/>
                    <a:pt x="920" y="372"/>
                    <a:pt x="921" y="372"/>
                  </a:cubicBezTo>
                  <a:cubicBezTo>
                    <a:pt x="922" y="372"/>
                    <a:pt x="922" y="372"/>
                    <a:pt x="923" y="372"/>
                  </a:cubicBezTo>
                  <a:cubicBezTo>
                    <a:pt x="923" y="371"/>
                    <a:pt x="923" y="371"/>
                    <a:pt x="924" y="370"/>
                  </a:cubicBezTo>
                  <a:cubicBezTo>
                    <a:pt x="925" y="370"/>
                    <a:pt x="925" y="369"/>
                    <a:pt x="926" y="369"/>
                  </a:cubicBezTo>
                  <a:cubicBezTo>
                    <a:pt x="927" y="369"/>
                    <a:pt x="928" y="369"/>
                    <a:pt x="929" y="369"/>
                  </a:cubicBezTo>
                  <a:cubicBezTo>
                    <a:pt x="930" y="368"/>
                    <a:pt x="932" y="368"/>
                    <a:pt x="934" y="367"/>
                  </a:cubicBezTo>
                  <a:cubicBezTo>
                    <a:pt x="939" y="364"/>
                    <a:pt x="943" y="364"/>
                    <a:pt x="945" y="363"/>
                  </a:cubicBezTo>
                  <a:cubicBezTo>
                    <a:pt x="946" y="363"/>
                    <a:pt x="946" y="363"/>
                    <a:pt x="947" y="362"/>
                  </a:cubicBezTo>
                  <a:cubicBezTo>
                    <a:pt x="947" y="361"/>
                    <a:pt x="947" y="361"/>
                    <a:pt x="947" y="361"/>
                  </a:cubicBezTo>
                  <a:cubicBezTo>
                    <a:pt x="947" y="361"/>
                    <a:pt x="946" y="360"/>
                    <a:pt x="945" y="359"/>
                  </a:cubicBezTo>
                  <a:cubicBezTo>
                    <a:pt x="944" y="359"/>
                    <a:pt x="943" y="358"/>
                    <a:pt x="941" y="358"/>
                  </a:cubicBezTo>
                  <a:cubicBezTo>
                    <a:pt x="941" y="358"/>
                    <a:pt x="940" y="358"/>
                    <a:pt x="939" y="358"/>
                  </a:cubicBezTo>
                  <a:cubicBezTo>
                    <a:pt x="939" y="358"/>
                    <a:pt x="939" y="358"/>
                    <a:pt x="938" y="358"/>
                  </a:cubicBezTo>
                  <a:cubicBezTo>
                    <a:pt x="936" y="358"/>
                    <a:pt x="935" y="358"/>
                    <a:pt x="933" y="357"/>
                  </a:cubicBezTo>
                  <a:cubicBezTo>
                    <a:pt x="932" y="355"/>
                    <a:pt x="931" y="354"/>
                    <a:pt x="930" y="354"/>
                  </a:cubicBezTo>
                  <a:cubicBezTo>
                    <a:pt x="929" y="353"/>
                    <a:pt x="928" y="353"/>
                    <a:pt x="928" y="353"/>
                  </a:cubicBezTo>
                  <a:cubicBezTo>
                    <a:pt x="927" y="353"/>
                    <a:pt x="927" y="353"/>
                    <a:pt x="927" y="353"/>
                  </a:cubicBezTo>
                  <a:cubicBezTo>
                    <a:pt x="926" y="354"/>
                    <a:pt x="926" y="354"/>
                    <a:pt x="925" y="354"/>
                  </a:cubicBezTo>
                  <a:cubicBezTo>
                    <a:pt x="924" y="354"/>
                    <a:pt x="923" y="353"/>
                    <a:pt x="923" y="353"/>
                  </a:cubicBezTo>
                  <a:cubicBezTo>
                    <a:pt x="922" y="352"/>
                    <a:pt x="922" y="352"/>
                    <a:pt x="922" y="352"/>
                  </a:cubicBezTo>
                  <a:cubicBezTo>
                    <a:pt x="921" y="351"/>
                    <a:pt x="921" y="351"/>
                    <a:pt x="921" y="351"/>
                  </a:cubicBezTo>
                  <a:cubicBezTo>
                    <a:pt x="921" y="351"/>
                    <a:pt x="921" y="352"/>
                    <a:pt x="920" y="352"/>
                  </a:cubicBezTo>
                  <a:cubicBezTo>
                    <a:pt x="919" y="353"/>
                    <a:pt x="918" y="353"/>
                    <a:pt x="917" y="353"/>
                  </a:cubicBezTo>
                  <a:cubicBezTo>
                    <a:pt x="916" y="353"/>
                    <a:pt x="914" y="352"/>
                    <a:pt x="913" y="351"/>
                  </a:cubicBezTo>
                  <a:cubicBezTo>
                    <a:pt x="912" y="349"/>
                    <a:pt x="911" y="348"/>
                    <a:pt x="911" y="346"/>
                  </a:cubicBezTo>
                  <a:cubicBezTo>
                    <a:pt x="910" y="344"/>
                    <a:pt x="907" y="341"/>
                    <a:pt x="903" y="338"/>
                  </a:cubicBezTo>
                  <a:cubicBezTo>
                    <a:pt x="900" y="335"/>
                    <a:pt x="896" y="333"/>
                    <a:pt x="892" y="332"/>
                  </a:cubicBezTo>
                  <a:cubicBezTo>
                    <a:pt x="891" y="332"/>
                    <a:pt x="890" y="331"/>
                    <a:pt x="890" y="331"/>
                  </a:cubicBezTo>
                  <a:cubicBezTo>
                    <a:pt x="889" y="330"/>
                    <a:pt x="888" y="329"/>
                    <a:pt x="888" y="329"/>
                  </a:cubicBezTo>
                  <a:cubicBezTo>
                    <a:pt x="888" y="328"/>
                    <a:pt x="889" y="327"/>
                    <a:pt x="889" y="327"/>
                  </a:cubicBezTo>
                  <a:cubicBezTo>
                    <a:pt x="890" y="326"/>
                    <a:pt x="891" y="326"/>
                    <a:pt x="891" y="326"/>
                  </a:cubicBezTo>
                  <a:cubicBezTo>
                    <a:pt x="892" y="326"/>
                    <a:pt x="894" y="327"/>
                    <a:pt x="895" y="327"/>
                  </a:cubicBezTo>
                  <a:cubicBezTo>
                    <a:pt x="895" y="328"/>
                    <a:pt x="896" y="328"/>
                    <a:pt x="896" y="328"/>
                  </a:cubicBezTo>
                  <a:cubicBezTo>
                    <a:pt x="897" y="328"/>
                    <a:pt x="898" y="327"/>
                    <a:pt x="899" y="326"/>
                  </a:cubicBezTo>
                  <a:cubicBezTo>
                    <a:pt x="901" y="325"/>
                    <a:pt x="902" y="324"/>
                    <a:pt x="902" y="323"/>
                  </a:cubicBezTo>
                  <a:cubicBezTo>
                    <a:pt x="902" y="322"/>
                    <a:pt x="902" y="322"/>
                    <a:pt x="902" y="322"/>
                  </a:cubicBezTo>
                  <a:cubicBezTo>
                    <a:pt x="902" y="322"/>
                    <a:pt x="902" y="321"/>
                    <a:pt x="901" y="320"/>
                  </a:cubicBezTo>
                  <a:cubicBezTo>
                    <a:pt x="900" y="320"/>
                    <a:pt x="899" y="319"/>
                    <a:pt x="898" y="319"/>
                  </a:cubicBezTo>
                  <a:cubicBezTo>
                    <a:pt x="897" y="319"/>
                    <a:pt x="897" y="318"/>
                    <a:pt x="896" y="317"/>
                  </a:cubicBezTo>
                  <a:cubicBezTo>
                    <a:pt x="896" y="317"/>
                    <a:pt x="896" y="316"/>
                    <a:pt x="896" y="315"/>
                  </a:cubicBezTo>
                  <a:cubicBezTo>
                    <a:pt x="896" y="314"/>
                    <a:pt x="896" y="313"/>
                    <a:pt x="896" y="312"/>
                  </a:cubicBezTo>
                  <a:cubicBezTo>
                    <a:pt x="896" y="312"/>
                    <a:pt x="896" y="312"/>
                    <a:pt x="896" y="312"/>
                  </a:cubicBezTo>
                  <a:cubicBezTo>
                    <a:pt x="896" y="312"/>
                    <a:pt x="896" y="311"/>
                    <a:pt x="896" y="311"/>
                  </a:cubicBezTo>
                  <a:cubicBezTo>
                    <a:pt x="895" y="311"/>
                    <a:pt x="895" y="310"/>
                    <a:pt x="894" y="310"/>
                  </a:cubicBezTo>
                  <a:cubicBezTo>
                    <a:pt x="893" y="309"/>
                    <a:pt x="891" y="308"/>
                    <a:pt x="890" y="306"/>
                  </a:cubicBezTo>
                  <a:cubicBezTo>
                    <a:pt x="890" y="306"/>
                    <a:pt x="889" y="305"/>
                    <a:pt x="889" y="304"/>
                  </a:cubicBezTo>
                  <a:cubicBezTo>
                    <a:pt x="889" y="303"/>
                    <a:pt x="888" y="303"/>
                    <a:pt x="888" y="302"/>
                  </a:cubicBezTo>
                  <a:cubicBezTo>
                    <a:pt x="887" y="301"/>
                    <a:pt x="886" y="301"/>
                    <a:pt x="885" y="300"/>
                  </a:cubicBezTo>
                  <a:cubicBezTo>
                    <a:pt x="885" y="299"/>
                    <a:pt x="884" y="298"/>
                    <a:pt x="884" y="298"/>
                  </a:cubicBezTo>
                  <a:cubicBezTo>
                    <a:pt x="885" y="297"/>
                    <a:pt x="885" y="297"/>
                    <a:pt x="885" y="297"/>
                  </a:cubicBezTo>
                  <a:cubicBezTo>
                    <a:pt x="885" y="297"/>
                    <a:pt x="885" y="297"/>
                    <a:pt x="885" y="297"/>
                  </a:cubicBezTo>
                  <a:cubicBezTo>
                    <a:pt x="885" y="297"/>
                    <a:pt x="884" y="296"/>
                    <a:pt x="884" y="296"/>
                  </a:cubicBezTo>
                  <a:cubicBezTo>
                    <a:pt x="884" y="295"/>
                    <a:pt x="883" y="295"/>
                    <a:pt x="883" y="294"/>
                  </a:cubicBezTo>
                  <a:cubicBezTo>
                    <a:pt x="882" y="292"/>
                    <a:pt x="880" y="291"/>
                    <a:pt x="880" y="289"/>
                  </a:cubicBezTo>
                  <a:cubicBezTo>
                    <a:pt x="880" y="289"/>
                    <a:pt x="880" y="288"/>
                    <a:pt x="880" y="287"/>
                  </a:cubicBezTo>
                  <a:cubicBezTo>
                    <a:pt x="879" y="287"/>
                    <a:pt x="879" y="286"/>
                    <a:pt x="878" y="285"/>
                  </a:cubicBezTo>
                  <a:cubicBezTo>
                    <a:pt x="877" y="283"/>
                    <a:pt x="875" y="282"/>
                    <a:pt x="874" y="280"/>
                  </a:cubicBezTo>
                  <a:cubicBezTo>
                    <a:pt x="873" y="279"/>
                    <a:pt x="873" y="278"/>
                    <a:pt x="873" y="276"/>
                  </a:cubicBezTo>
                  <a:cubicBezTo>
                    <a:pt x="872" y="275"/>
                    <a:pt x="872" y="274"/>
                    <a:pt x="870" y="272"/>
                  </a:cubicBezTo>
                  <a:cubicBezTo>
                    <a:pt x="869" y="271"/>
                    <a:pt x="868" y="269"/>
                    <a:pt x="867" y="266"/>
                  </a:cubicBezTo>
                  <a:cubicBezTo>
                    <a:pt x="866" y="265"/>
                    <a:pt x="866" y="265"/>
                    <a:pt x="866" y="265"/>
                  </a:cubicBezTo>
                  <a:cubicBezTo>
                    <a:pt x="866" y="265"/>
                    <a:pt x="866" y="265"/>
                    <a:pt x="866" y="265"/>
                  </a:cubicBezTo>
                  <a:cubicBezTo>
                    <a:pt x="866" y="265"/>
                    <a:pt x="866" y="265"/>
                    <a:pt x="866" y="265"/>
                  </a:cubicBezTo>
                  <a:cubicBezTo>
                    <a:pt x="866" y="265"/>
                    <a:pt x="865" y="265"/>
                    <a:pt x="865" y="266"/>
                  </a:cubicBezTo>
                  <a:cubicBezTo>
                    <a:pt x="865" y="267"/>
                    <a:pt x="864" y="268"/>
                    <a:pt x="864" y="270"/>
                  </a:cubicBezTo>
                  <a:cubicBezTo>
                    <a:pt x="863" y="275"/>
                    <a:pt x="859" y="276"/>
                    <a:pt x="858" y="277"/>
                  </a:cubicBezTo>
                  <a:cubicBezTo>
                    <a:pt x="858" y="277"/>
                    <a:pt x="858" y="277"/>
                    <a:pt x="858" y="277"/>
                  </a:cubicBezTo>
                  <a:cubicBezTo>
                    <a:pt x="858" y="277"/>
                    <a:pt x="858" y="277"/>
                    <a:pt x="858" y="277"/>
                  </a:cubicBezTo>
                  <a:cubicBezTo>
                    <a:pt x="859" y="278"/>
                    <a:pt x="860" y="280"/>
                    <a:pt x="860" y="281"/>
                  </a:cubicBezTo>
                  <a:cubicBezTo>
                    <a:pt x="860" y="282"/>
                    <a:pt x="859" y="283"/>
                    <a:pt x="859" y="283"/>
                  </a:cubicBezTo>
                  <a:cubicBezTo>
                    <a:pt x="858" y="284"/>
                    <a:pt x="857" y="284"/>
                    <a:pt x="857" y="285"/>
                  </a:cubicBezTo>
                  <a:cubicBezTo>
                    <a:pt x="856" y="285"/>
                    <a:pt x="856" y="286"/>
                    <a:pt x="856" y="287"/>
                  </a:cubicBezTo>
                  <a:cubicBezTo>
                    <a:pt x="856" y="287"/>
                    <a:pt x="856" y="288"/>
                    <a:pt x="857" y="289"/>
                  </a:cubicBezTo>
                  <a:cubicBezTo>
                    <a:pt x="857" y="290"/>
                    <a:pt x="856" y="290"/>
                    <a:pt x="856" y="291"/>
                  </a:cubicBezTo>
                  <a:cubicBezTo>
                    <a:pt x="855" y="291"/>
                    <a:pt x="855" y="292"/>
                    <a:pt x="854" y="292"/>
                  </a:cubicBezTo>
                  <a:cubicBezTo>
                    <a:pt x="853" y="292"/>
                    <a:pt x="853" y="292"/>
                    <a:pt x="853" y="292"/>
                  </a:cubicBezTo>
                  <a:cubicBezTo>
                    <a:pt x="853" y="292"/>
                    <a:pt x="853" y="292"/>
                    <a:pt x="852" y="293"/>
                  </a:cubicBezTo>
                  <a:cubicBezTo>
                    <a:pt x="852" y="294"/>
                    <a:pt x="852" y="295"/>
                    <a:pt x="852" y="296"/>
                  </a:cubicBezTo>
                  <a:cubicBezTo>
                    <a:pt x="851" y="296"/>
                    <a:pt x="851" y="296"/>
                    <a:pt x="851" y="296"/>
                  </a:cubicBezTo>
                  <a:cubicBezTo>
                    <a:pt x="851" y="297"/>
                    <a:pt x="851" y="297"/>
                    <a:pt x="851" y="297"/>
                  </a:cubicBezTo>
                  <a:cubicBezTo>
                    <a:pt x="850" y="297"/>
                    <a:pt x="850" y="296"/>
                    <a:pt x="849" y="296"/>
                  </a:cubicBezTo>
                  <a:cubicBezTo>
                    <a:pt x="849" y="295"/>
                    <a:pt x="849" y="295"/>
                    <a:pt x="849" y="295"/>
                  </a:cubicBezTo>
                  <a:cubicBezTo>
                    <a:pt x="848" y="294"/>
                    <a:pt x="847" y="294"/>
                    <a:pt x="846" y="294"/>
                  </a:cubicBezTo>
                  <a:cubicBezTo>
                    <a:pt x="845" y="294"/>
                    <a:pt x="844" y="294"/>
                    <a:pt x="844" y="296"/>
                  </a:cubicBezTo>
                  <a:cubicBezTo>
                    <a:pt x="844" y="297"/>
                    <a:pt x="843" y="298"/>
                    <a:pt x="842" y="299"/>
                  </a:cubicBezTo>
                  <a:cubicBezTo>
                    <a:pt x="842" y="300"/>
                    <a:pt x="841" y="301"/>
                    <a:pt x="839" y="301"/>
                  </a:cubicBezTo>
                  <a:cubicBezTo>
                    <a:pt x="837" y="303"/>
                    <a:pt x="834" y="303"/>
                    <a:pt x="832" y="303"/>
                  </a:cubicBezTo>
                  <a:cubicBezTo>
                    <a:pt x="832" y="303"/>
                    <a:pt x="832" y="303"/>
                    <a:pt x="832" y="303"/>
                  </a:cubicBezTo>
                  <a:cubicBezTo>
                    <a:pt x="832" y="303"/>
                    <a:pt x="832" y="303"/>
                    <a:pt x="832" y="303"/>
                  </a:cubicBezTo>
                  <a:cubicBezTo>
                    <a:pt x="831" y="303"/>
                    <a:pt x="830" y="303"/>
                    <a:pt x="830" y="302"/>
                  </a:cubicBezTo>
                  <a:cubicBezTo>
                    <a:pt x="829" y="302"/>
                    <a:pt x="829" y="301"/>
                    <a:pt x="828" y="301"/>
                  </a:cubicBezTo>
                  <a:cubicBezTo>
                    <a:pt x="828" y="299"/>
                    <a:pt x="827" y="298"/>
                    <a:pt x="827" y="298"/>
                  </a:cubicBezTo>
                  <a:cubicBezTo>
                    <a:pt x="827" y="298"/>
                    <a:pt x="827" y="298"/>
                    <a:pt x="827" y="298"/>
                  </a:cubicBezTo>
                  <a:cubicBezTo>
                    <a:pt x="826" y="298"/>
                    <a:pt x="826" y="298"/>
                    <a:pt x="826" y="298"/>
                  </a:cubicBezTo>
                  <a:cubicBezTo>
                    <a:pt x="826" y="298"/>
                    <a:pt x="825" y="299"/>
                    <a:pt x="825" y="299"/>
                  </a:cubicBezTo>
                  <a:cubicBezTo>
                    <a:pt x="824" y="299"/>
                    <a:pt x="824" y="298"/>
                    <a:pt x="823" y="298"/>
                  </a:cubicBezTo>
                  <a:cubicBezTo>
                    <a:pt x="823" y="297"/>
                    <a:pt x="823" y="297"/>
                    <a:pt x="822" y="296"/>
                  </a:cubicBezTo>
                  <a:cubicBezTo>
                    <a:pt x="822" y="295"/>
                    <a:pt x="821" y="294"/>
                    <a:pt x="821" y="293"/>
                  </a:cubicBezTo>
                  <a:cubicBezTo>
                    <a:pt x="820" y="293"/>
                    <a:pt x="820" y="293"/>
                    <a:pt x="819" y="293"/>
                  </a:cubicBezTo>
                  <a:cubicBezTo>
                    <a:pt x="819" y="293"/>
                    <a:pt x="819" y="293"/>
                    <a:pt x="819" y="293"/>
                  </a:cubicBezTo>
                  <a:cubicBezTo>
                    <a:pt x="819" y="293"/>
                    <a:pt x="819" y="293"/>
                    <a:pt x="819" y="293"/>
                  </a:cubicBezTo>
                  <a:cubicBezTo>
                    <a:pt x="819" y="293"/>
                    <a:pt x="818" y="293"/>
                    <a:pt x="818" y="293"/>
                  </a:cubicBezTo>
                  <a:cubicBezTo>
                    <a:pt x="816" y="293"/>
                    <a:pt x="815" y="293"/>
                    <a:pt x="814" y="292"/>
                  </a:cubicBezTo>
                  <a:cubicBezTo>
                    <a:pt x="813" y="292"/>
                    <a:pt x="812" y="291"/>
                    <a:pt x="812" y="289"/>
                  </a:cubicBezTo>
                  <a:cubicBezTo>
                    <a:pt x="812" y="289"/>
                    <a:pt x="812" y="288"/>
                    <a:pt x="812" y="288"/>
                  </a:cubicBezTo>
                  <a:cubicBezTo>
                    <a:pt x="812" y="287"/>
                    <a:pt x="812" y="287"/>
                    <a:pt x="812" y="287"/>
                  </a:cubicBezTo>
                  <a:cubicBezTo>
                    <a:pt x="812" y="287"/>
                    <a:pt x="812" y="286"/>
                    <a:pt x="811" y="285"/>
                  </a:cubicBezTo>
                  <a:cubicBezTo>
                    <a:pt x="810" y="284"/>
                    <a:pt x="809" y="284"/>
                    <a:pt x="808" y="283"/>
                  </a:cubicBezTo>
                  <a:cubicBezTo>
                    <a:pt x="808" y="283"/>
                    <a:pt x="807" y="282"/>
                    <a:pt x="807" y="281"/>
                  </a:cubicBezTo>
                  <a:cubicBezTo>
                    <a:pt x="807" y="280"/>
                    <a:pt x="808" y="280"/>
                    <a:pt x="808" y="279"/>
                  </a:cubicBezTo>
                  <a:cubicBezTo>
                    <a:pt x="809" y="279"/>
                    <a:pt x="809" y="279"/>
                    <a:pt x="809" y="278"/>
                  </a:cubicBezTo>
                  <a:cubicBezTo>
                    <a:pt x="809" y="277"/>
                    <a:pt x="808" y="275"/>
                    <a:pt x="808" y="274"/>
                  </a:cubicBezTo>
                  <a:cubicBezTo>
                    <a:pt x="807" y="272"/>
                    <a:pt x="807" y="270"/>
                    <a:pt x="807" y="267"/>
                  </a:cubicBezTo>
                  <a:cubicBezTo>
                    <a:pt x="806" y="267"/>
                    <a:pt x="806" y="267"/>
                    <a:pt x="806" y="266"/>
                  </a:cubicBezTo>
                  <a:cubicBezTo>
                    <a:pt x="806" y="262"/>
                    <a:pt x="809" y="260"/>
                    <a:pt x="810" y="259"/>
                  </a:cubicBezTo>
                  <a:cubicBezTo>
                    <a:pt x="810" y="258"/>
                    <a:pt x="810" y="258"/>
                    <a:pt x="810" y="258"/>
                  </a:cubicBezTo>
                  <a:cubicBezTo>
                    <a:pt x="810" y="257"/>
                    <a:pt x="810" y="257"/>
                    <a:pt x="810" y="257"/>
                  </a:cubicBezTo>
                  <a:cubicBezTo>
                    <a:pt x="810" y="257"/>
                    <a:pt x="810" y="257"/>
                    <a:pt x="809" y="257"/>
                  </a:cubicBezTo>
                  <a:cubicBezTo>
                    <a:pt x="808" y="257"/>
                    <a:pt x="807" y="257"/>
                    <a:pt x="806" y="258"/>
                  </a:cubicBezTo>
                  <a:cubicBezTo>
                    <a:pt x="805" y="259"/>
                    <a:pt x="805" y="259"/>
                    <a:pt x="804" y="259"/>
                  </a:cubicBezTo>
                  <a:cubicBezTo>
                    <a:pt x="803" y="259"/>
                    <a:pt x="803" y="258"/>
                    <a:pt x="802" y="258"/>
                  </a:cubicBezTo>
                  <a:cubicBezTo>
                    <a:pt x="802" y="258"/>
                    <a:pt x="801" y="257"/>
                    <a:pt x="801" y="257"/>
                  </a:cubicBezTo>
                  <a:cubicBezTo>
                    <a:pt x="800" y="256"/>
                    <a:pt x="800" y="256"/>
                    <a:pt x="799" y="256"/>
                  </a:cubicBezTo>
                  <a:cubicBezTo>
                    <a:pt x="799" y="256"/>
                    <a:pt x="799" y="256"/>
                    <a:pt x="799" y="256"/>
                  </a:cubicBezTo>
                  <a:cubicBezTo>
                    <a:pt x="799" y="256"/>
                    <a:pt x="799" y="256"/>
                    <a:pt x="799" y="256"/>
                  </a:cubicBezTo>
                  <a:cubicBezTo>
                    <a:pt x="799" y="256"/>
                    <a:pt x="798" y="256"/>
                    <a:pt x="797" y="256"/>
                  </a:cubicBezTo>
                  <a:cubicBezTo>
                    <a:pt x="794" y="256"/>
                    <a:pt x="789" y="255"/>
                    <a:pt x="786" y="253"/>
                  </a:cubicBezTo>
                  <a:cubicBezTo>
                    <a:pt x="785" y="253"/>
                    <a:pt x="785" y="252"/>
                    <a:pt x="785" y="250"/>
                  </a:cubicBezTo>
                  <a:cubicBezTo>
                    <a:pt x="784" y="249"/>
                    <a:pt x="784" y="249"/>
                    <a:pt x="784" y="248"/>
                  </a:cubicBezTo>
                  <a:cubicBezTo>
                    <a:pt x="784" y="248"/>
                    <a:pt x="783" y="248"/>
                    <a:pt x="783" y="248"/>
                  </a:cubicBezTo>
                  <a:cubicBezTo>
                    <a:pt x="782" y="247"/>
                    <a:pt x="780" y="246"/>
                    <a:pt x="779" y="244"/>
                  </a:cubicBezTo>
                  <a:cubicBezTo>
                    <a:pt x="779" y="243"/>
                    <a:pt x="778" y="243"/>
                    <a:pt x="778" y="242"/>
                  </a:cubicBezTo>
                  <a:cubicBezTo>
                    <a:pt x="777" y="242"/>
                    <a:pt x="777" y="242"/>
                    <a:pt x="776" y="242"/>
                  </a:cubicBezTo>
                  <a:cubicBezTo>
                    <a:pt x="775" y="242"/>
                    <a:pt x="774" y="242"/>
                    <a:pt x="774" y="241"/>
                  </a:cubicBezTo>
                  <a:cubicBezTo>
                    <a:pt x="774" y="241"/>
                    <a:pt x="774" y="240"/>
                    <a:pt x="774" y="240"/>
                  </a:cubicBezTo>
                  <a:cubicBezTo>
                    <a:pt x="774" y="238"/>
                    <a:pt x="773" y="238"/>
                    <a:pt x="773" y="237"/>
                  </a:cubicBezTo>
                  <a:cubicBezTo>
                    <a:pt x="772" y="237"/>
                    <a:pt x="771" y="236"/>
                    <a:pt x="770" y="236"/>
                  </a:cubicBezTo>
                  <a:cubicBezTo>
                    <a:pt x="768" y="236"/>
                    <a:pt x="767" y="235"/>
                    <a:pt x="766" y="234"/>
                  </a:cubicBezTo>
                  <a:cubicBezTo>
                    <a:pt x="765" y="233"/>
                    <a:pt x="764" y="232"/>
                    <a:pt x="762" y="232"/>
                  </a:cubicBezTo>
                  <a:cubicBezTo>
                    <a:pt x="761" y="232"/>
                    <a:pt x="761" y="232"/>
                    <a:pt x="761" y="232"/>
                  </a:cubicBezTo>
                  <a:cubicBezTo>
                    <a:pt x="759" y="232"/>
                    <a:pt x="757" y="233"/>
                    <a:pt x="756" y="234"/>
                  </a:cubicBezTo>
                  <a:cubicBezTo>
                    <a:pt x="754" y="234"/>
                    <a:pt x="752" y="235"/>
                    <a:pt x="751" y="236"/>
                  </a:cubicBezTo>
                  <a:cubicBezTo>
                    <a:pt x="751" y="236"/>
                    <a:pt x="750" y="236"/>
                    <a:pt x="750" y="236"/>
                  </a:cubicBezTo>
                  <a:cubicBezTo>
                    <a:pt x="749" y="236"/>
                    <a:pt x="747" y="235"/>
                    <a:pt x="746" y="235"/>
                  </a:cubicBezTo>
                  <a:cubicBezTo>
                    <a:pt x="744" y="234"/>
                    <a:pt x="743" y="234"/>
                    <a:pt x="742" y="234"/>
                  </a:cubicBezTo>
                  <a:cubicBezTo>
                    <a:pt x="741" y="234"/>
                    <a:pt x="741" y="234"/>
                    <a:pt x="741" y="234"/>
                  </a:cubicBezTo>
                  <a:cubicBezTo>
                    <a:pt x="741" y="234"/>
                    <a:pt x="740" y="235"/>
                    <a:pt x="739" y="235"/>
                  </a:cubicBezTo>
                  <a:cubicBezTo>
                    <a:pt x="739" y="235"/>
                    <a:pt x="738" y="234"/>
                    <a:pt x="738" y="234"/>
                  </a:cubicBezTo>
                  <a:cubicBezTo>
                    <a:pt x="737" y="234"/>
                    <a:pt x="737" y="234"/>
                    <a:pt x="736" y="233"/>
                  </a:cubicBezTo>
                  <a:cubicBezTo>
                    <a:pt x="735" y="233"/>
                    <a:pt x="734" y="232"/>
                    <a:pt x="731" y="231"/>
                  </a:cubicBezTo>
                  <a:cubicBezTo>
                    <a:pt x="728" y="230"/>
                    <a:pt x="724" y="230"/>
                    <a:pt x="721" y="230"/>
                  </a:cubicBezTo>
                  <a:cubicBezTo>
                    <a:pt x="719" y="230"/>
                    <a:pt x="718" y="230"/>
                    <a:pt x="718" y="230"/>
                  </a:cubicBezTo>
                  <a:cubicBezTo>
                    <a:pt x="717" y="230"/>
                    <a:pt x="717" y="230"/>
                    <a:pt x="717" y="230"/>
                  </a:cubicBezTo>
                  <a:cubicBezTo>
                    <a:pt x="717" y="231"/>
                    <a:pt x="717" y="232"/>
                    <a:pt x="716" y="232"/>
                  </a:cubicBezTo>
                  <a:cubicBezTo>
                    <a:pt x="716" y="233"/>
                    <a:pt x="715" y="233"/>
                    <a:pt x="715" y="234"/>
                  </a:cubicBezTo>
                  <a:cubicBezTo>
                    <a:pt x="713" y="235"/>
                    <a:pt x="713" y="236"/>
                    <a:pt x="713" y="237"/>
                  </a:cubicBezTo>
                  <a:cubicBezTo>
                    <a:pt x="713" y="238"/>
                    <a:pt x="713" y="238"/>
                    <a:pt x="713" y="238"/>
                  </a:cubicBezTo>
                  <a:cubicBezTo>
                    <a:pt x="713" y="240"/>
                    <a:pt x="714" y="241"/>
                    <a:pt x="715" y="241"/>
                  </a:cubicBezTo>
                  <a:cubicBezTo>
                    <a:pt x="716" y="242"/>
                    <a:pt x="717" y="243"/>
                    <a:pt x="718" y="243"/>
                  </a:cubicBezTo>
                  <a:cubicBezTo>
                    <a:pt x="719" y="244"/>
                    <a:pt x="720" y="245"/>
                    <a:pt x="720" y="246"/>
                  </a:cubicBezTo>
                  <a:cubicBezTo>
                    <a:pt x="720" y="246"/>
                    <a:pt x="720" y="247"/>
                    <a:pt x="720" y="247"/>
                  </a:cubicBezTo>
                  <a:cubicBezTo>
                    <a:pt x="720" y="248"/>
                    <a:pt x="720" y="248"/>
                    <a:pt x="720" y="249"/>
                  </a:cubicBezTo>
                  <a:cubicBezTo>
                    <a:pt x="720" y="249"/>
                    <a:pt x="719" y="249"/>
                    <a:pt x="719" y="250"/>
                  </a:cubicBezTo>
                  <a:cubicBezTo>
                    <a:pt x="718" y="250"/>
                    <a:pt x="718" y="250"/>
                    <a:pt x="718" y="251"/>
                  </a:cubicBezTo>
                  <a:cubicBezTo>
                    <a:pt x="717" y="251"/>
                    <a:pt x="717" y="251"/>
                    <a:pt x="717" y="252"/>
                  </a:cubicBezTo>
                  <a:cubicBezTo>
                    <a:pt x="717" y="253"/>
                    <a:pt x="716" y="254"/>
                    <a:pt x="716" y="255"/>
                  </a:cubicBezTo>
                  <a:cubicBezTo>
                    <a:pt x="715" y="255"/>
                    <a:pt x="714" y="256"/>
                    <a:pt x="714" y="256"/>
                  </a:cubicBezTo>
                  <a:cubicBezTo>
                    <a:pt x="714" y="257"/>
                    <a:pt x="714" y="257"/>
                    <a:pt x="714" y="257"/>
                  </a:cubicBezTo>
                  <a:cubicBezTo>
                    <a:pt x="714" y="257"/>
                    <a:pt x="714" y="257"/>
                    <a:pt x="714" y="258"/>
                  </a:cubicBezTo>
                  <a:cubicBezTo>
                    <a:pt x="714" y="258"/>
                    <a:pt x="714" y="258"/>
                    <a:pt x="715" y="258"/>
                  </a:cubicBezTo>
                  <a:cubicBezTo>
                    <a:pt x="716" y="259"/>
                    <a:pt x="717" y="260"/>
                    <a:pt x="717" y="263"/>
                  </a:cubicBezTo>
                  <a:cubicBezTo>
                    <a:pt x="718" y="265"/>
                    <a:pt x="719" y="266"/>
                    <a:pt x="720" y="267"/>
                  </a:cubicBezTo>
                  <a:cubicBezTo>
                    <a:pt x="720" y="268"/>
                    <a:pt x="721" y="270"/>
                    <a:pt x="722" y="273"/>
                  </a:cubicBezTo>
                  <a:cubicBezTo>
                    <a:pt x="722" y="274"/>
                    <a:pt x="722" y="275"/>
                    <a:pt x="722" y="275"/>
                  </a:cubicBezTo>
                  <a:cubicBezTo>
                    <a:pt x="722" y="276"/>
                    <a:pt x="722" y="277"/>
                    <a:pt x="721" y="278"/>
                  </a:cubicBezTo>
                  <a:cubicBezTo>
                    <a:pt x="721" y="278"/>
                    <a:pt x="720" y="279"/>
                    <a:pt x="720" y="279"/>
                  </a:cubicBezTo>
                  <a:cubicBezTo>
                    <a:pt x="719" y="280"/>
                    <a:pt x="717" y="280"/>
                    <a:pt x="717" y="280"/>
                  </a:cubicBezTo>
                  <a:cubicBezTo>
                    <a:pt x="716" y="280"/>
                    <a:pt x="716" y="280"/>
                    <a:pt x="716" y="280"/>
                  </a:cubicBezTo>
                  <a:cubicBezTo>
                    <a:pt x="716" y="280"/>
                    <a:pt x="716" y="281"/>
                    <a:pt x="716" y="282"/>
                  </a:cubicBezTo>
                  <a:cubicBezTo>
                    <a:pt x="716" y="283"/>
                    <a:pt x="716" y="285"/>
                    <a:pt x="714" y="287"/>
                  </a:cubicBezTo>
                  <a:cubicBezTo>
                    <a:pt x="712" y="289"/>
                    <a:pt x="711" y="290"/>
                    <a:pt x="710" y="291"/>
                  </a:cubicBezTo>
                  <a:cubicBezTo>
                    <a:pt x="710" y="293"/>
                    <a:pt x="709" y="294"/>
                    <a:pt x="709" y="295"/>
                  </a:cubicBezTo>
                  <a:cubicBezTo>
                    <a:pt x="709" y="296"/>
                    <a:pt x="709" y="296"/>
                    <a:pt x="710" y="297"/>
                  </a:cubicBezTo>
                  <a:cubicBezTo>
                    <a:pt x="711" y="298"/>
                    <a:pt x="714" y="299"/>
                    <a:pt x="718" y="302"/>
                  </a:cubicBezTo>
                  <a:cubicBezTo>
                    <a:pt x="721" y="304"/>
                    <a:pt x="725" y="307"/>
                    <a:pt x="727" y="310"/>
                  </a:cubicBezTo>
                  <a:cubicBezTo>
                    <a:pt x="730" y="315"/>
                    <a:pt x="731" y="320"/>
                    <a:pt x="731" y="326"/>
                  </a:cubicBezTo>
                  <a:cubicBezTo>
                    <a:pt x="731" y="329"/>
                    <a:pt x="730" y="333"/>
                    <a:pt x="730" y="336"/>
                  </a:cubicBezTo>
                  <a:cubicBezTo>
                    <a:pt x="729" y="340"/>
                    <a:pt x="726" y="342"/>
                    <a:pt x="723" y="345"/>
                  </a:cubicBezTo>
                  <a:cubicBezTo>
                    <a:pt x="720" y="347"/>
                    <a:pt x="716" y="349"/>
                    <a:pt x="713" y="352"/>
                  </a:cubicBezTo>
                  <a:cubicBezTo>
                    <a:pt x="707" y="359"/>
                    <a:pt x="700" y="358"/>
                    <a:pt x="697" y="358"/>
                  </a:cubicBezTo>
                  <a:cubicBezTo>
                    <a:pt x="697" y="358"/>
                    <a:pt x="697" y="358"/>
                    <a:pt x="697" y="358"/>
                  </a:cubicBezTo>
                  <a:cubicBezTo>
                    <a:pt x="697" y="358"/>
                    <a:pt x="696" y="359"/>
                    <a:pt x="696" y="359"/>
                  </a:cubicBezTo>
                  <a:cubicBezTo>
                    <a:pt x="696" y="361"/>
                    <a:pt x="698" y="364"/>
                    <a:pt x="701" y="367"/>
                  </a:cubicBezTo>
                  <a:cubicBezTo>
                    <a:pt x="703" y="370"/>
                    <a:pt x="703" y="372"/>
                    <a:pt x="703" y="373"/>
                  </a:cubicBezTo>
                  <a:cubicBezTo>
                    <a:pt x="703" y="374"/>
                    <a:pt x="703" y="375"/>
                    <a:pt x="703" y="376"/>
                  </a:cubicBezTo>
                  <a:cubicBezTo>
                    <a:pt x="703" y="377"/>
                    <a:pt x="703" y="378"/>
                    <a:pt x="704" y="379"/>
                  </a:cubicBezTo>
                  <a:cubicBezTo>
                    <a:pt x="705" y="382"/>
                    <a:pt x="705" y="384"/>
                    <a:pt x="705" y="386"/>
                  </a:cubicBezTo>
                  <a:cubicBezTo>
                    <a:pt x="705" y="388"/>
                    <a:pt x="706" y="390"/>
                    <a:pt x="707" y="392"/>
                  </a:cubicBezTo>
                  <a:cubicBezTo>
                    <a:pt x="708" y="394"/>
                    <a:pt x="709" y="395"/>
                    <a:pt x="709" y="397"/>
                  </a:cubicBezTo>
                  <a:cubicBezTo>
                    <a:pt x="709" y="398"/>
                    <a:pt x="708" y="399"/>
                    <a:pt x="707" y="400"/>
                  </a:cubicBezTo>
                  <a:cubicBezTo>
                    <a:pt x="707" y="401"/>
                    <a:pt x="706" y="402"/>
                    <a:pt x="704" y="403"/>
                  </a:cubicBezTo>
                  <a:cubicBezTo>
                    <a:pt x="704" y="403"/>
                    <a:pt x="704" y="404"/>
                    <a:pt x="704" y="404"/>
                  </a:cubicBezTo>
                  <a:cubicBezTo>
                    <a:pt x="704" y="404"/>
                    <a:pt x="704" y="404"/>
                    <a:pt x="704" y="404"/>
                  </a:cubicBezTo>
                  <a:cubicBezTo>
                    <a:pt x="705" y="405"/>
                    <a:pt x="706" y="406"/>
                    <a:pt x="706" y="408"/>
                  </a:cubicBezTo>
                  <a:cubicBezTo>
                    <a:pt x="707" y="409"/>
                    <a:pt x="707" y="409"/>
                    <a:pt x="707" y="409"/>
                  </a:cubicBezTo>
                  <a:cubicBezTo>
                    <a:pt x="707" y="409"/>
                    <a:pt x="706" y="410"/>
                    <a:pt x="706" y="410"/>
                  </a:cubicBezTo>
                  <a:cubicBezTo>
                    <a:pt x="706" y="410"/>
                    <a:pt x="706" y="411"/>
                    <a:pt x="706" y="411"/>
                  </a:cubicBezTo>
                  <a:cubicBezTo>
                    <a:pt x="705" y="411"/>
                    <a:pt x="705" y="411"/>
                    <a:pt x="705" y="411"/>
                  </a:cubicBezTo>
                  <a:cubicBezTo>
                    <a:pt x="704" y="411"/>
                    <a:pt x="704" y="411"/>
                    <a:pt x="704" y="411"/>
                  </a:cubicBezTo>
                  <a:cubicBezTo>
                    <a:pt x="703" y="411"/>
                    <a:pt x="703" y="411"/>
                    <a:pt x="702" y="410"/>
                  </a:cubicBezTo>
                  <a:cubicBezTo>
                    <a:pt x="702" y="410"/>
                    <a:pt x="701" y="409"/>
                    <a:pt x="700" y="408"/>
                  </a:cubicBezTo>
                  <a:cubicBezTo>
                    <a:pt x="699" y="408"/>
                    <a:pt x="699" y="408"/>
                    <a:pt x="699" y="408"/>
                  </a:cubicBezTo>
                  <a:cubicBezTo>
                    <a:pt x="699" y="408"/>
                    <a:pt x="698" y="408"/>
                    <a:pt x="698" y="409"/>
                  </a:cubicBezTo>
                  <a:cubicBezTo>
                    <a:pt x="697" y="409"/>
                    <a:pt x="697" y="410"/>
                    <a:pt x="697" y="410"/>
                  </a:cubicBezTo>
                  <a:cubicBezTo>
                    <a:pt x="696" y="412"/>
                    <a:pt x="695" y="414"/>
                    <a:pt x="695" y="415"/>
                  </a:cubicBezTo>
                  <a:cubicBezTo>
                    <a:pt x="695" y="415"/>
                    <a:pt x="695" y="415"/>
                    <a:pt x="695" y="416"/>
                  </a:cubicBezTo>
                  <a:cubicBezTo>
                    <a:pt x="694" y="416"/>
                    <a:pt x="694" y="416"/>
                    <a:pt x="694" y="416"/>
                  </a:cubicBezTo>
                  <a:cubicBezTo>
                    <a:pt x="693" y="416"/>
                    <a:pt x="692" y="416"/>
                    <a:pt x="692" y="416"/>
                  </a:cubicBezTo>
                  <a:cubicBezTo>
                    <a:pt x="691" y="415"/>
                    <a:pt x="690" y="415"/>
                    <a:pt x="689" y="414"/>
                  </a:cubicBezTo>
                  <a:cubicBezTo>
                    <a:pt x="688" y="414"/>
                    <a:pt x="686" y="413"/>
                    <a:pt x="685" y="412"/>
                  </a:cubicBezTo>
                  <a:cubicBezTo>
                    <a:pt x="685" y="412"/>
                    <a:pt x="685" y="412"/>
                    <a:pt x="685" y="412"/>
                  </a:cubicBezTo>
                  <a:cubicBezTo>
                    <a:pt x="685" y="412"/>
                    <a:pt x="685" y="412"/>
                    <a:pt x="685" y="412"/>
                  </a:cubicBezTo>
                  <a:cubicBezTo>
                    <a:pt x="684" y="412"/>
                    <a:pt x="684" y="412"/>
                    <a:pt x="683" y="412"/>
                  </a:cubicBezTo>
                  <a:cubicBezTo>
                    <a:pt x="683" y="411"/>
                    <a:pt x="683" y="411"/>
                    <a:pt x="683" y="411"/>
                  </a:cubicBezTo>
                  <a:cubicBezTo>
                    <a:pt x="683" y="410"/>
                    <a:pt x="683" y="409"/>
                    <a:pt x="683" y="409"/>
                  </a:cubicBezTo>
                  <a:cubicBezTo>
                    <a:pt x="683" y="407"/>
                    <a:pt x="682" y="406"/>
                    <a:pt x="680" y="404"/>
                  </a:cubicBezTo>
                  <a:cubicBezTo>
                    <a:pt x="679" y="403"/>
                    <a:pt x="677" y="402"/>
                    <a:pt x="676" y="401"/>
                  </a:cubicBezTo>
                  <a:cubicBezTo>
                    <a:pt x="674" y="400"/>
                    <a:pt x="673" y="399"/>
                    <a:pt x="673" y="398"/>
                  </a:cubicBezTo>
                  <a:cubicBezTo>
                    <a:pt x="672" y="398"/>
                    <a:pt x="672" y="397"/>
                    <a:pt x="672" y="396"/>
                  </a:cubicBezTo>
                  <a:cubicBezTo>
                    <a:pt x="672" y="395"/>
                    <a:pt x="672" y="395"/>
                    <a:pt x="671" y="394"/>
                  </a:cubicBezTo>
                  <a:cubicBezTo>
                    <a:pt x="671" y="394"/>
                    <a:pt x="670" y="393"/>
                    <a:pt x="670" y="393"/>
                  </a:cubicBezTo>
                  <a:cubicBezTo>
                    <a:pt x="668" y="392"/>
                    <a:pt x="667" y="390"/>
                    <a:pt x="665" y="389"/>
                  </a:cubicBezTo>
                  <a:cubicBezTo>
                    <a:pt x="665" y="388"/>
                    <a:pt x="664" y="387"/>
                    <a:pt x="664" y="386"/>
                  </a:cubicBezTo>
                  <a:cubicBezTo>
                    <a:pt x="664" y="383"/>
                    <a:pt x="664" y="380"/>
                    <a:pt x="664" y="376"/>
                  </a:cubicBezTo>
                  <a:cubicBezTo>
                    <a:pt x="664" y="374"/>
                    <a:pt x="664" y="373"/>
                    <a:pt x="664" y="372"/>
                  </a:cubicBezTo>
                  <a:cubicBezTo>
                    <a:pt x="664" y="370"/>
                    <a:pt x="664" y="369"/>
                    <a:pt x="663" y="369"/>
                  </a:cubicBezTo>
                  <a:cubicBezTo>
                    <a:pt x="663" y="368"/>
                    <a:pt x="662" y="367"/>
                    <a:pt x="662" y="365"/>
                  </a:cubicBezTo>
                  <a:cubicBezTo>
                    <a:pt x="662" y="363"/>
                    <a:pt x="664" y="361"/>
                    <a:pt x="665" y="359"/>
                  </a:cubicBezTo>
                  <a:cubicBezTo>
                    <a:pt x="665" y="359"/>
                    <a:pt x="665" y="358"/>
                    <a:pt x="665" y="358"/>
                  </a:cubicBezTo>
                  <a:cubicBezTo>
                    <a:pt x="665" y="357"/>
                    <a:pt x="664" y="356"/>
                    <a:pt x="663" y="355"/>
                  </a:cubicBezTo>
                  <a:cubicBezTo>
                    <a:pt x="662" y="354"/>
                    <a:pt x="661" y="353"/>
                    <a:pt x="659" y="353"/>
                  </a:cubicBezTo>
                  <a:cubicBezTo>
                    <a:pt x="655" y="353"/>
                    <a:pt x="650" y="352"/>
                    <a:pt x="645" y="352"/>
                  </a:cubicBezTo>
                  <a:cubicBezTo>
                    <a:pt x="644" y="352"/>
                    <a:pt x="643" y="352"/>
                    <a:pt x="642" y="352"/>
                  </a:cubicBezTo>
                  <a:cubicBezTo>
                    <a:pt x="642" y="352"/>
                    <a:pt x="642" y="352"/>
                    <a:pt x="642" y="352"/>
                  </a:cubicBezTo>
                  <a:cubicBezTo>
                    <a:pt x="641" y="352"/>
                    <a:pt x="640" y="352"/>
                    <a:pt x="639" y="352"/>
                  </a:cubicBezTo>
                  <a:cubicBezTo>
                    <a:pt x="635" y="352"/>
                    <a:pt x="632" y="352"/>
                    <a:pt x="630" y="350"/>
                  </a:cubicBezTo>
                  <a:cubicBezTo>
                    <a:pt x="628" y="348"/>
                    <a:pt x="622" y="345"/>
                    <a:pt x="615" y="343"/>
                  </a:cubicBezTo>
                  <a:cubicBezTo>
                    <a:pt x="607" y="340"/>
                    <a:pt x="603" y="336"/>
                    <a:pt x="602" y="334"/>
                  </a:cubicBezTo>
                  <a:cubicBezTo>
                    <a:pt x="602" y="334"/>
                    <a:pt x="602" y="333"/>
                    <a:pt x="601" y="333"/>
                  </a:cubicBezTo>
                  <a:cubicBezTo>
                    <a:pt x="601" y="333"/>
                    <a:pt x="600" y="332"/>
                    <a:pt x="599" y="332"/>
                  </a:cubicBezTo>
                  <a:cubicBezTo>
                    <a:pt x="598" y="331"/>
                    <a:pt x="596" y="330"/>
                    <a:pt x="595" y="330"/>
                  </a:cubicBezTo>
                  <a:cubicBezTo>
                    <a:pt x="593" y="329"/>
                    <a:pt x="593" y="328"/>
                    <a:pt x="592" y="328"/>
                  </a:cubicBezTo>
                  <a:cubicBezTo>
                    <a:pt x="592" y="327"/>
                    <a:pt x="590" y="326"/>
                    <a:pt x="588" y="326"/>
                  </a:cubicBezTo>
                  <a:cubicBezTo>
                    <a:pt x="586" y="325"/>
                    <a:pt x="584" y="325"/>
                    <a:pt x="582" y="325"/>
                  </a:cubicBezTo>
                  <a:cubicBezTo>
                    <a:pt x="582" y="325"/>
                    <a:pt x="581" y="325"/>
                    <a:pt x="581" y="325"/>
                  </a:cubicBezTo>
                  <a:cubicBezTo>
                    <a:pt x="581" y="325"/>
                    <a:pt x="581" y="325"/>
                    <a:pt x="581" y="325"/>
                  </a:cubicBezTo>
                  <a:cubicBezTo>
                    <a:pt x="580" y="325"/>
                    <a:pt x="580" y="325"/>
                    <a:pt x="580" y="325"/>
                  </a:cubicBezTo>
                  <a:cubicBezTo>
                    <a:pt x="579" y="325"/>
                    <a:pt x="578" y="325"/>
                    <a:pt x="577" y="324"/>
                  </a:cubicBezTo>
                  <a:cubicBezTo>
                    <a:pt x="576" y="323"/>
                    <a:pt x="574" y="323"/>
                    <a:pt x="573" y="322"/>
                  </a:cubicBezTo>
                  <a:cubicBezTo>
                    <a:pt x="570" y="320"/>
                    <a:pt x="567" y="319"/>
                    <a:pt x="566" y="319"/>
                  </a:cubicBezTo>
                  <a:cubicBezTo>
                    <a:pt x="566" y="319"/>
                    <a:pt x="566" y="319"/>
                    <a:pt x="566" y="319"/>
                  </a:cubicBezTo>
                  <a:cubicBezTo>
                    <a:pt x="566" y="319"/>
                    <a:pt x="566" y="319"/>
                    <a:pt x="566" y="319"/>
                  </a:cubicBezTo>
                  <a:cubicBezTo>
                    <a:pt x="564" y="319"/>
                    <a:pt x="562" y="320"/>
                    <a:pt x="559" y="321"/>
                  </a:cubicBezTo>
                  <a:cubicBezTo>
                    <a:pt x="556" y="322"/>
                    <a:pt x="554" y="322"/>
                    <a:pt x="552" y="323"/>
                  </a:cubicBezTo>
                  <a:cubicBezTo>
                    <a:pt x="550" y="324"/>
                    <a:pt x="550" y="324"/>
                    <a:pt x="549" y="324"/>
                  </a:cubicBezTo>
                  <a:cubicBezTo>
                    <a:pt x="549" y="324"/>
                    <a:pt x="549" y="324"/>
                    <a:pt x="549" y="324"/>
                  </a:cubicBezTo>
                  <a:cubicBezTo>
                    <a:pt x="549" y="324"/>
                    <a:pt x="549" y="324"/>
                    <a:pt x="549" y="324"/>
                  </a:cubicBezTo>
                  <a:cubicBezTo>
                    <a:pt x="548" y="324"/>
                    <a:pt x="548" y="324"/>
                    <a:pt x="547" y="324"/>
                  </a:cubicBezTo>
                  <a:cubicBezTo>
                    <a:pt x="547" y="323"/>
                    <a:pt x="547" y="323"/>
                    <a:pt x="547" y="322"/>
                  </a:cubicBezTo>
                  <a:cubicBezTo>
                    <a:pt x="547" y="322"/>
                    <a:pt x="547" y="321"/>
                    <a:pt x="548" y="320"/>
                  </a:cubicBezTo>
                  <a:cubicBezTo>
                    <a:pt x="548" y="319"/>
                    <a:pt x="549" y="318"/>
                    <a:pt x="549" y="317"/>
                  </a:cubicBezTo>
                  <a:cubicBezTo>
                    <a:pt x="549" y="317"/>
                    <a:pt x="549" y="317"/>
                    <a:pt x="549" y="317"/>
                  </a:cubicBezTo>
                  <a:cubicBezTo>
                    <a:pt x="549" y="317"/>
                    <a:pt x="549" y="317"/>
                    <a:pt x="549" y="317"/>
                  </a:cubicBezTo>
                  <a:cubicBezTo>
                    <a:pt x="549" y="317"/>
                    <a:pt x="549" y="317"/>
                    <a:pt x="549" y="317"/>
                  </a:cubicBezTo>
                  <a:cubicBezTo>
                    <a:pt x="549" y="316"/>
                    <a:pt x="549" y="316"/>
                    <a:pt x="549" y="315"/>
                  </a:cubicBezTo>
                  <a:cubicBezTo>
                    <a:pt x="548" y="314"/>
                    <a:pt x="548" y="312"/>
                    <a:pt x="547" y="311"/>
                  </a:cubicBezTo>
                  <a:cubicBezTo>
                    <a:pt x="546" y="309"/>
                    <a:pt x="545" y="306"/>
                    <a:pt x="544" y="304"/>
                  </a:cubicBezTo>
                  <a:cubicBezTo>
                    <a:pt x="544" y="301"/>
                    <a:pt x="543" y="299"/>
                    <a:pt x="542" y="297"/>
                  </a:cubicBezTo>
                  <a:cubicBezTo>
                    <a:pt x="541" y="295"/>
                    <a:pt x="540" y="295"/>
                    <a:pt x="538" y="295"/>
                  </a:cubicBezTo>
                  <a:cubicBezTo>
                    <a:pt x="537" y="295"/>
                    <a:pt x="537" y="295"/>
                    <a:pt x="537" y="295"/>
                  </a:cubicBezTo>
                  <a:cubicBezTo>
                    <a:pt x="537" y="295"/>
                    <a:pt x="537" y="295"/>
                    <a:pt x="537" y="295"/>
                  </a:cubicBezTo>
                  <a:cubicBezTo>
                    <a:pt x="536" y="295"/>
                    <a:pt x="536" y="295"/>
                    <a:pt x="535" y="295"/>
                  </a:cubicBezTo>
                  <a:cubicBezTo>
                    <a:pt x="530" y="295"/>
                    <a:pt x="525" y="292"/>
                    <a:pt x="524" y="291"/>
                  </a:cubicBezTo>
                  <a:cubicBezTo>
                    <a:pt x="524" y="291"/>
                    <a:pt x="524" y="291"/>
                    <a:pt x="524" y="291"/>
                  </a:cubicBezTo>
                  <a:cubicBezTo>
                    <a:pt x="523" y="291"/>
                    <a:pt x="523" y="291"/>
                    <a:pt x="523" y="291"/>
                  </a:cubicBezTo>
                  <a:cubicBezTo>
                    <a:pt x="523" y="290"/>
                    <a:pt x="523" y="290"/>
                    <a:pt x="523" y="290"/>
                  </a:cubicBezTo>
                  <a:cubicBezTo>
                    <a:pt x="523" y="289"/>
                    <a:pt x="523" y="288"/>
                    <a:pt x="523" y="287"/>
                  </a:cubicBezTo>
                  <a:cubicBezTo>
                    <a:pt x="522" y="285"/>
                    <a:pt x="522" y="283"/>
                    <a:pt x="522" y="280"/>
                  </a:cubicBezTo>
                  <a:cubicBezTo>
                    <a:pt x="522" y="276"/>
                    <a:pt x="522" y="272"/>
                    <a:pt x="523" y="269"/>
                  </a:cubicBezTo>
                  <a:cubicBezTo>
                    <a:pt x="524" y="264"/>
                    <a:pt x="528" y="258"/>
                    <a:pt x="530" y="254"/>
                  </a:cubicBezTo>
                  <a:cubicBezTo>
                    <a:pt x="530" y="252"/>
                    <a:pt x="531" y="251"/>
                    <a:pt x="531" y="251"/>
                  </a:cubicBezTo>
                  <a:cubicBezTo>
                    <a:pt x="531" y="248"/>
                    <a:pt x="532" y="247"/>
                    <a:pt x="534" y="245"/>
                  </a:cubicBezTo>
                  <a:cubicBezTo>
                    <a:pt x="535" y="244"/>
                    <a:pt x="538" y="244"/>
                    <a:pt x="539" y="243"/>
                  </a:cubicBezTo>
                  <a:cubicBezTo>
                    <a:pt x="540" y="243"/>
                    <a:pt x="540" y="243"/>
                    <a:pt x="540" y="242"/>
                  </a:cubicBezTo>
                  <a:cubicBezTo>
                    <a:pt x="541" y="242"/>
                    <a:pt x="541" y="242"/>
                    <a:pt x="541" y="241"/>
                  </a:cubicBezTo>
                  <a:cubicBezTo>
                    <a:pt x="541" y="240"/>
                    <a:pt x="541" y="238"/>
                    <a:pt x="542" y="236"/>
                  </a:cubicBezTo>
                  <a:cubicBezTo>
                    <a:pt x="542" y="235"/>
                    <a:pt x="543" y="234"/>
                    <a:pt x="544" y="234"/>
                  </a:cubicBezTo>
                  <a:cubicBezTo>
                    <a:pt x="546" y="234"/>
                    <a:pt x="547" y="234"/>
                    <a:pt x="547" y="233"/>
                  </a:cubicBezTo>
                  <a:cubicBezTo>
                    <a:pt x="547" y="233"/>
                    <a:pt x="548" y="232"/>
                    <a:pt x="548" y="230"/>
                  </a:cubicBezTo>
                  <a:cubicBezTo>
                    <a:pt x="548" y="229"/>
                    <a:pt x="549" y="228"/>
                    <a:pt x="550" y="228"/>
                  </a:cubicBezTo>
                  <a:cubicBezTo>
                    <a:pt x="550" y="228"/>
                    <a:pt x="551" y="228"/>
                    <a:pt x="551" y="228"/>
                  </a:cubicBezTo>
                  <a:cubicBezTo>
                    <a:pt x="550" y="227"/>
                    <a:pt x="550" y="226"/>
                    <a:pt x="550" y="225"/>
                  </a:cubicBezTo>
                  <a:cubicBezTo>
                    <a:pt x="550" y="224"/>
                    <a:pt x="550" y="224"/>
                    <a:pt x="551" y="224"/>
                  </a:cubicBezTo>
                  <a:cubicBezTo>
                    <a:pt x="551" y="223"/>
                    <a:pt x="551" y="223"/>
                    <a:pt x="552" y="223"/>
                  </a:cubicBezTo>
                  <a:cubicBezTo>
                    <a:pt x="553" y="223"/>
                    <a:pt x="555" y="223"/>
                    <a:pt x="557" y="223"/>
                  </a:cubicBezTo>
                  <a:cubicBezTo>
                    <a:pt x="561" y="223"/>
                    <a:pt x="566" y="222"/>
                    <a:pt x="568" y="219"/>
                  </a:cubicBezTo>
                  <a:cubicBezTo>
                    <a:pt x="569" y="219"/>
                    <a:pt x="569" y="218"/>
                    <a:pt x="569" y="217"/>
                  </a:cubicBezTo>
                  <a:cubicBezTo>
                    <a:pt x="569" y="216"/>
                    <a:pt x="569" y="216"/>
                    <a:pt x="569" y="216"/>
                  </a:cubicBezTo>
                  <a:cubicBezTo>
                    <a:pt x="569" y="215"/>
                    <a:pt x="569" y="215"/>
                    <a:pt x="568" y="215"/>
                  </a:cubicBezTo>
                  <a:cubicBezTo>
                    <a:pt x="567" y="214"/>
                    <a:pt x="566" y="214"/>
                    <a:pt x="565" y="214"/>
                  </a:cubicBezTo>
                  <a:cubicBezTo>
                    <a:pt x="563" y="213"/>
                    <a:pt x="560" y="213"/>
                    <a:pt x="558" y="213"/>
                  </a:cubicBezTo>
                  <a:cubicBezTo>
                    <a:pt x="556" y="213"/>
                    <a:pt x="555" y="213"/>
                    <a:pt x="554" y="212"/>
                  </a:cubicBezTo>
                  <a:cubicBezTo>
                    <a:pt x="553" y="211"/>
                    <a:pt x="553" y="210"/>
                    <a:pt x="553" y="210"/>
                  </a:cubicBezTo>
                  <a:cubicBezTo>
                    <a:pt x="552" y="209"/>
                    <a:pt x="552" y="209"/>
                    <a:pt x="552" y="209"/>
                  </a:cubicBezTo>
                  <a:cubicBezTo>
                    <a:pt x="552" y="209"/>
                    <a:pt x="552" y="208"/>
                    <a:pt x="551" y="208"/>
                  </a:cubicBezTo>
                  <a:cubicBezTo>
                    <a:pt x="550" y="208"/>
                    <a:pt x="549" y="207"/>
                    <a:pt x="547" y="207"/>
                  </a:cubicBezTo>
                  <a:cubicBezTo>
                    <a:pt x="543" y="206"/>
                    <a:pt x="539" y="205"/>
                    <a:pt x="537" y="204"/>
                  </a:cubicBezTo>
                  <a:cubicBezTo>
                    <a:pt x="536" y="204"/>
                    <a:pt x="536" y="204"/>
                    <a:pt x="535" y="203"/>
                  </a:cubicBezTo>
                  <a:cubicBezTo>
                    <a:pt x="535" y="203"/>
                    <a:pt x="535" y="203"/>
                    <a:pt x="535" y="202"/>
                  </a:cubicBezTo>
                  <a:cubicBezTo>
                    <a:pt x="535" y="201"/>
                    <a:pt x="535" y="201"/>
                    <a:pt x="535" y="201"/>
                  </a:cubicBezTo>
                  <a:cubicBezTo>
                    <a:pt x="535" y="201"/>
                    <a:pt x="535" y="201"/>
                    <a:pt x="535" y="201"/>
                  </a:cubicBezTo>
                  <a:cubicBezTo>
                    <a:pt x="535" y="201"/>
                    <a:pt x="535" y="201"/>
                    <a:pt x="535" y="201"/>
                  </a:cubicBezTo>
                  <a:cubicBezTo>
                    <a:pt x="535" y="201"/>
                    <a:pt x="536" y="200"/>
                    <a:pt x="537" y="200"/>
                  </a:cubicBezTo>
                  <a:cubicBezTo>
                    <a:pt x="537" y="200"/>
                    <a:pt x="538" y="200"/>
                    <a:pt x="539" y="200"/>
                  </a:cubicBezTo>
                  <a:cubicBezTo>
                    <a:pt x="545" y="200"/>
                    <a:pt x="557" y="203"/>
                    <a:pt x="562" y="205"/>
                  </a:cubicBezTo>
                  <a:cubicBezTo>
                    <a:pt x="566" y="207"/>
                    <a:pt x="568" y="207"/>
                    <a:pt x="571" y="207"/>
                  </a:cubicBezTo>
                  <a:cubicBezTo>
                    <a:pt x="572" y="207"/>
                    <a:pt x="573" y="207"/>
                    <a:pt x="575" y="207"/>
                  </a:cubicBezTo>
                  <a:cubicBezTo>
                    <a:pt x="575" y="207"/>
                    <a:pt x="575" y="207"/>
                    <a:pt x="575" y="207"/>
                  </a:cubicBezTo>
                  <a:cubicBezTo>
                    <a:pt x="576" y="207"/>
                    <a:pt x="576" y="207"/>
                    <a:pt x="577" y="207"/>
                  </a:cubicBezTo>
                  <a:cubicBezTo>
                    <a:pt x="577" y="206"/>
                    <a:pt x="577" y="206"/>
                    <a:pt x="577" y="205"/>
                  </a:cubicBezTo>
                  <a:cubicBezTo>
                    <a:pt x="577" y="203"/>
                    <a:pt x="577" y="202"/>
                    <a:pt x="577" y="200"/>
                  </a:cubicBezTo>
                  <a:cubicBezTo>
                    <a:pt x="577" y="199"/>
                    <a:pt x="577" y="199"/>
                    <a:pt x="577" y="198"/>
                  </a:cubicBezTo>
                  <a:cubicBezTo>
                    <a:pt x="577" y="198"/>
                    <a:pt x="577" y="197"/>
                    <a:pt x="578" y="197"/>
                  </a:cubicBezTo>
                  <a:cubicBezTo>
                    <a:pt x="578" y="197"/>
                    <a:pt x="579" y="197"/>
                    <a:pt x="579" y="197"/>
                  </a:cubicBezTo>
                  <a:cubicBezTo>
                    <a:pt x="581" y="197"/>
                    <a:pt x="583" y="198"/>
                    <a:pt x="585" y="199"/>
                  </a:cubicBezTo>
                  <a:cubicBezTo>
                    <a:pt x="588" y="200"/>
                    <a:pt x="591" y="201"/>
                    <a:pt x="593" y="201"/>
                  </a:cubicBezTo>
                  <a:cubicBezTo>
                    <a:pt x="593" y="201"/>
                    <a:pt x="594" y="201"/>
                    <a:pt x="594" y="200"/>
                  </a:cubicBezTo>
                  <a:cubicBezTo>
                    <a:pt x="597" y="200"/>
                    <a:pt x="599" y="197"/>
                    <a:pt x="602" y="193"/>
                  </a:cubicBezTo>
                  <a:cubicBezTo>
                    <a:pt x="605" y="190"/>
                    <a:pt x="607" y="186"/>
                    <a:pt x="610" y="184"/>
                  </a:cubicBezTo>
                  <a:cubicBezTo>
                    <a:pt x="611" y="183"/>
                    <a:pt x="611" y="182"/>
                    <a:pt x="611" y="182"/>
                  </a:cubicBezTo>
                  <a:cubicBezTo>
                    <a:pt x="611" y="182"/>
                    <a:pt x="611" y="182"/>
                    <a:pt x="611" y="182"/>
                  </a:cubicBezTo>
                  <a:cubicBezTo>
                    <a:pt x="611" y="182"/>
                    <a:pt x="611" y="181"/>
                    <a:pt x="610" y="181"/>
                  </a:cubicBezTo>
                  <a:cubicBezTo>
                    <a:pt x="609" y="181"/>
                    <a:pt x="607" y="180"/>
                    <a:pt x="604" y="180"/>
                  </a:cubicBezTo>
                  <a:cubicBezTo>
                    <a:pt x="604" y="180"/>
                    <a:pt x="603" y="180"/>
                    <a:pt x="602" y="180"/>
                  </a:cubicBezTo>
                  <a:cubicBezTo>
                    <a:pt x="602" y="180"/>
                    <a:pt x="602" y="180"/>
                    <a:pt x="602" y="180"/>
                  </a:cubicBezTo>
                  <a:cubicBezTo>
                    <a:pt x="601" y="180"/>
                    <a:pt x="600" y="180"/>
                    <a:pt x="599" y="180"/>
                  </a:cubicBezTo>
                  <a:cubicBezTo>
                    <a:pt x="591" y="180"/>
                    <a:pt x="586" y="177"/>
                    <a:pt x="582" y="174"/>
                  </a:cubicBezTo>
                  <a:cubicBezTo>
                    <a:pt x="580" y="173"/>
                    <a:pt x="579" y="172"/>
                    <a:pt x="579" y="171"/>
                  </a:cubicBezTo>
                  <a:cubicBezTo>
                    <a:pt x="578" y="170"/>
                    <a:pt x="578" y="169"/>
                    <a:pt x="578" y="168"/>
                  </a:cubicBezTo>
                  <a:cubicBezTo>
                    <a:pt x="578" y="167"/>
                    <a:pt x="578" y="167"/>
                    <a:pt x="579" y="166"/>
                  </a:cubicBezTo>
                  <a:cubicBezTo>
                    <a:pt x="580" y="166"/>
                    <a:pt x="581" y="166"/>
                    <a:pt x="582" y="166"/>
                  </a:cubicBezTo>
                  <a:cubicBezTo>
                    <a:pt x="582" y="166"/>
                    <a:pt x="583" y="166"/>
                    <a:pt x="583" y="166"/>
                  </a:cubicBezTo>
                  <a:cubicBezTo>
                    <a:pt x="583" y="166"/>
                    <a:pt x="583" y="166"/>
                    <a:pt x="583" y="166"/>
                  </a:cubicBezTo>
                  <a:cubicBezTo>
                    <a:pt x="585" y="166"/>
                    <a:pt x="588" y="167"/>
                    <a:pt x="592" y="169"/>
                  </a:cubicBezTo>
                  <a:cubicBezTo>
                    <a:pt x="595" y="171"/>
                    <a:pt x="598" y="173"/>
                    <a:pt x="601" y="175"/>
                  </a:cubicBezTo>
                  <a:cubicBezTo>
                    <a:pt x="603" y="176"/>
                    <a:pt x="605" y="177"/>
                    <a:pt x="606" y="177"/>
                  </a:cubicBezTo>
                  <a:cubicBezTo>
                    <a:pt x="606" y="177"/>
                    <a:pt x="606" y="177"/>
                    <a:pt x="606" y="177"/>
                  </a:cubicBezTo>
                  <a:cubicBezTo>
                    <a:pt x="606" y="177"/>
                    <a:pt x="606" y="177"/>
                    <a:pt x="606" y="177"/>
                  </a:cubicBezTo>
                  <a:cubicBezTo>
                    <a:pt x="607" y="177"/>
                    <a:pt x="608" y="176"/>
                    <a:pt x="609" y="175"/>
                  </a:cubicBezTo>
                  <a:cubicBezTo>
                    <a:pt x="611" y="174"/>
                    <a:pt x="612" y="173"/>
                    <a:pt x="614" y="172"/>
                  </a:cubicBezTo>
                  <a:cubicBezTo>
                    <a:pt x="617" y="169"/>
                    <a:pt x="620" y="166"/>
                    <a:pt x="622" y="165"/>
                  </a:cubicBezTo>
                  <a:cubicBezTo>
                    <a:pt x="623" y="164"/>
                    <a:pt x="623" y="164"/>
                    <a:pt x="623" y="164"/>
                  </a:cubicBezTo>
                  <a:cubicBezTo>
                    <a:pt x="623" y="164"/>
                    <a:pt x="623" y="164"/>
                    <a:pt x="623" y="164"/>
                  </a:cubicBezTo>
                  <a:cubicBezTo>
                    <a:pt x="623" y="164"/>
                    <a:pt x="623" y="164"/>
                    <a:pt x="623" y="164"/>
                  </a:cubicBezTo>
                  <a:cubicBezTo>
                    <a:pt x="622" y="163"/>
                    <a:pt x="622" y="163"/>
                    <a:pt x="622" y="163"/>
                  </a:cubicBezTo>
                  <a:cubicBezTo>
                    <a:pt x="622" y="163"/>
                    <a:pt x="621" y="163"/>
                    <a:pt x="620" y="162"/>
                  </a:cubicBezTo>
                  <a:cubicBezTo>
                    <a:pt x="619" y="161"/>
                    <a:pt x="617" y="161"/>
                    <a:pt x="615" y="160"/>
                  </a:cubicBezTo>
                  <a:cubicBezTo>
                    <a:pt x="615" y="159"/>
                    <a:pt x="614" y="159"/>
                    <a:pt x="614" y="158"/>
                  </a:cubicBezTo>
                  <a:cubicBezTo>
                    <a:pt x="614" y="157"/>
                    <a:pt x="615" y="157"/>
                    <a:pt x="615" y="157"/>
                  </a:cubicBezTo>
                  <a:cubicBezTo>
                    <a:pt x="615" y="156"/>
                    <a:pt x="616" y="156"/>
                    <a:pt x="616" y="156"/>
                  </a:cubicBezTo>
                  <a:cubicBezTo>
                    <a:pt x="617" y="155"/>
                    <a:pt x="618" y="155"/>
                    <a:pt x="619" y="155"/>
                  </a:cubicBezTo>
                  <a:cubicBezTo>
                    <a:pt x="621" y="154"/>
                    <a:pt x="623" y="154"/>
                    <a:pt x="625" y="154"/>
                  </a:cubicBezTo>
                  <a:cubicBezTo>
                    <a:pt x="627" y="154"/>
                    <a:pt x="629" y="155"/>
                    <a:pt x="630" y="156"/>
                  </a:cubicBezTo>
                  <a:cubicBezTo>
                    <a:pt x="631" y="158"/>
                    <a:pt x="632" y="159"/>
                    <a:pt x="633" y="160"/>
                  </a:cubicBezTo>
                  <a:cubicBezTo>
                    <a:pt x="633" y="160"/>
                    <a:pt x="633" y="160"/>
                    <a:pt x="634" y="160"/>
                  </a:cubicBezTo>
                  <a:cubicBezTo>
                    <a:pt x="635" y="160"/>
                    <a:pt x="637" y="159"/>
                    <a:pt x="639" y="159"/>
                  </a:cubicBezTo>
                  <a:cubicBezTo>
                    <a:pt x="641" y="159"/>
                    <a:pt x="642" y="158"/>
                    <a:pt x="644" y="158"/>
                  </a:cubicBezTo>
                  <a:cubicBezTo>
                    <a:pt x="644" y="158"/>
                    <a:pt x="644" y="158"/>
                    <a:pt x="644" y="158"/>
                  </a:cubicBezTo>
                  <a:cubicBezTo>
                    <a:pt x="644" y="158"/>
                    <a:pt x="644" y="158"/>
                    <a:pt x="644" y="157"/>
                  </a:cubicBezTo>
                  <a:cubicBezTo>
                    <a:pt x="644" y="157"/>
                    <a:pt x="643" y="156"/>
                    <a:pt x="642" y="155"/>
                  </a:cubicBezTo>
                  <a:cubicBezTo>
                    <a:pt x="641" y="154"/>
                    <a:pt x="639" y="153"/>
                    <a:pt x="637" y="152"/>
                  </a:cubicBezTo>
                  <a:cubicBezTo>
                    <a:pt x="636" y="152"/>
                    <a:pt x="636" y="151"/>
                    <a:pt x="635" y="151"/>
                  </a:cubicBezTo>
                  <a:cubicBezTo>
                    <a:pt x="635" y="150"/>
                    <a:pt x="634" y="149"/>
                    <a:pt x="634" y="149"/>
                  </a:cubicBezTo>
                  <a:cubicBezTo>
                    <a:pt x="634" y="148"/>
                    <a:pt x="635" y="147"/>
                    <a:pt x="635" y="147"/>
                  </a:cubicBezTo>
                  <a:cubicBezTo>
                    <a:pt x="636" y="146"/>
                    <a:pt x="637" y="146"/>
                    <a:pt x="638" y="146"/>
                  </a:cubicBezTo>
                  <a:cubicBezTo>
                    <a:pt x="639" y="146"/>
                    <a:pt x="640" y="146"/>
                    <a:pt x="641" y="148"/>
                  </a:cubicBezTo>
                  <a:cubicBezTo>
                    <a:pt x="641" y="149"/>
                    <a:pt x="642" y="150"/>
                    <a:pt x="644" y="150"/>
                  </a:cubicBezTo>
                  <a:cubicBezTo>
                    <a:pt x="645" y="151"/>
                    <a:pt x="647" y="152"/>
                    <a:pt x="648" y="154"/>
                  </a:cubicBezTo>
                  <a:cubicBezTo>
                    <a:pt x="649" y="156"/>
                    <a:pt x="649" y="156"/>
                    <a:pt x="650" y="157"/>
                  </a:cubicBezTo>
                  <a:cubicBezTo>
                    <a:pt x="650" y="157"/>
                    <a:pt x="650" y="157"/>
                    <a:pt x="651" y="157"/>
                  </a:cubicBezTo>
                  <a:cubicBezTo>
                    <a:pt x="651" y="157"/>
                    <a:pt x="652" y="157"/>
                    <a:pt x="653" y="156"/>
                  </a:cubicBezTo>
                  <a:cubicBezTo>
                    <a:pt x="654" y="155"/>
                    <a:pt x="655" y="155"/>
                    <a:pt x="657" y="154"/>
                  </a:cubicBezTo>
                  <a:cubicBezTo>
                    <a:pt x="662" y="152"/>
                    <a:pt x="664" y="150"/>
                    <a:pt x="667" y="147"/>
                  </a:cubicBezTo>
                  <a:cubicBezTo>
                    <a:pt x="668" y="145"/>
                    <a:pt x="669" y="145"/>
                    <a:pt x="670" y="145"/>
                  </a:cubicBezTo>
                  <a:cubicBezTo>
                    <a:pt x="671" y="145"/>
                    <a:pt x="671" y="145"/>
                    <a:pt x="671" y="145"/>
                  </a:cubicBezTo>
                  <a:cubicBezTo>
                    <a:pt x="672" y="144"/>
                    <a:pt x="672" y="144"/>
                    <a:pt x="673" y="143"/>
                  </a:cubicBezTo>
                  <a:cubicBezTo>
                    <a:pt x="674" y="142"/>
                    <a:pt x="674" y="141"/>
                    <a:pt x="674" y="140"/>
                  </a:cubicBezTo>
                  <a:cubicBezTo>
                    <a:pt x="674" y="138"/>
                    <a:pt x="673" y="137"/>
                    <a:pt x="672" y="136"/>
                  </a:cubicBezTo>
                  <a:cubicBezTo>
                    <a:pt x="671" y="134"/>
                    <a:pt x="669" y="133"/>
                    <a:pt x="668" y="132"/>
                  </a:cubicBezTo>
                  <a:cubicBezTo>
                    <a:pt x="666" y="130"/>
                    <a:pt x="666" y="129"/>
                    <a:pt x="666" y="127"/>
                  </a:cubicBezTo>
                  <a:cubicBezTo>
                    <a:pt x="666" y="127"/>
                    <a:pt x="666" y="126"/>
                    <a:pt x="666" y="126"/>
                  </a:cubicBezTo>
                  <a:cubicBezTo>
                    <a:pt x="666" y="125"/>
                    <a:pt x="666" y="125"/>
                    <a:pt x="665" y="125"/>
                  </a:cubicBezTo>
                  <a:cubicBezTo>
                    <a:pt x="665" y="124"/>
                    <a:pt x="665" y="124"/>
                    <a:pt x="664" y="124"/>
                  </a:cubicBezTo>
                  <a:cubicBezTo>
                    <a:pt x="663" y="123"/>
                    <a:pt x="662" y="122"/>
                    <a:pt x="662" y="122"/>
                  </a:cubicBezTo>
                  <a:cubicBezTo>
                    <a:pt x="661" y="121"/>
                    <a:pt x="661" y="120"/>
                    <a:pt x="660" y="119"/>
                  </a:cubicBezTo>
                  <a:cubicBezTo>
                    <a:pt x="660" y="119"/>
                    <a:pt x="661" y="118"/>
                    <a:pt x="661" y="117"/>
                  </a:cubicBezTo>
                  <a:cubicBezTo>
                    <a:pt x="662" y="117"/>
                    <a:pt x="663" y="117"/>
                    <a:pt x="664" y="117"/>
                  </a:cubicBezTo>
                  <a:cubicBezTo>
                    <a:pt x="664" y="117"/>
                    <a:pt x="665" y="117"/>
                    <a:pt x="665" y="117"/>
                  </a:cubicBezTo>
                  <a:cubicBezTo>
                    <a:pt x="665" y="117"/>
                    <a:pt x="665" y="117"/>
                    <a:pt x="665" y="117"/>
                  </a:cubicBezTo>
                  <a:cubicBezTo>
                    <a:pt x="666" y="117"/>
                    <a:pt x="667" y="117"/>
                    <a:pt x="668" y="117"/>
                  </a:cubicBezTo>
                  <a:cubicBezTo>
                    <a:pt x="671" y="117"/>
                    <a:pt x="674" y="116"/>
                    <a:pt x="675" y="114"/>
                  </a:cubicBezTo>
                  <a:cubicBezTo>
                    <a:pt x="676" y="113"/>
                    <a:pt x="676" y="113"/>
                    <a:pt x="676" y="113"/>
                  </a:cubicBezTo>
                  <a:cubicBezTo>
                    <a:pt x="675" y="113"/>
                    <a:pt x="675" y="113"/>
                    <a:pt x="675" y="113"/>
                  </a:cubicBezTo>
                  <a:cubicBezTo>
                    <a:pt x="675" y="112"/>
                    <a:pt x="675" y="112"/>
                    <a:pt x="674" y="112"/>
                  </a:cubicBezTo>
                  <a:cubicBezTo>
                    <a:pt x="673" y="111"/>
                    <a:pt x="672" y="111"/>
                    <a:pt x="671" y="110"/>
                  </a:cubicBezTo>
                  <a:cubicBezTo>
                    <a:pt x="671" y="109"/>
                    <a:pt x="671" y="109"/>
                    <a:pt x="671" y="109"/>
                  </a:cubicBezTo>
                  <a:cubicBezTo>
                    <a:pt x="671" y="108"/>
                    <a:pt x="671" y="108"/>
                    <a:pt x="672" y="107"/>
                  </a:cubicBezTo>
                  <a:cubicBezTo>
                    <a:pt x="672" y="107"/>
                    <a:pt x="672" y="107"/>
                    <a:pt x="673" y="106"/>
                  </a:cubicBezTo>
                  <a:cubicBezTo>
                    <a:pt x="673" y="106"/>
                    <a:pt x="674" y="106"/>
                    <a:pt x="674" y="106"/>
                  </a:cubicBezTo>
                  <a:cubicBezTo>
                    <a:pt x="674" y="105"/>
                    <a:pt x="674" y="105"/>
                    <a:pt x="674" y="105"/>
                  </a:cubicBezTo>
                  <a:cubicBezTo>
                    <a:pt x="674" y="105"/>
                    <a:pt x="674" y="105"/>
                    <a:pt x="674" y="105"/>
                  </a:cubicBezTo>
                  <a:cubicBezTo>
                    <a:pt x="674" y="104"/>
                    <a:pt x="674" y="104"/>
                    <a:pt x="673" y="104"/>
                  </a:cubicBezTo>
                  <a:cubicBezTo>
                    <a:pt x="672" y="104"/>
                    <a:pt x="671" y="103"/>
                    <a:pt x="669" y="103"/>
                  </a:cubicBezTo>
                  <a:cubicBezTo>
                    <a:pt x="667" y="103"/>
                    <a:pt x="665" y="103"/>
                    <a:pt x="663" y="102"/>
                  </a:cubicBezTo>
                  <a:cubicBezTo>
                    <a:pt x="661" y="100"/>
                    <a:pt x="660" y="99"/>
                    <a:pt x="660" y="96"/>
                  </a:cubicBezTo>
                  <a:cubicBezTo>
                    <a:pt x="660" y="96"/>
                    <a:pt x="660" y="96"/>
                    <a:pt x="660" y="96"/>
                  </a:cubicBezTo>
                  <a:cubicBezTo>
                    <a:pt x="659" y="95"/>
                    <a:pt x="659" y="95"/>
                    <a:pt x="659" y="95"/>
                  </a:cubicBezTo>
                  <a:cubicBezTo>
                    <a:pt x="659" y="95"/>
                    <a:pt x="658" y="95"/>
                    <a:pt x="656" y="95"/>
                  </a:cubicBezTo>
                  <a:cubicBezTo>
                    <a:pt x="654" y="95"/>
                    <a:pt x="651" y="95"/>
                    <a:pt x="648" y="94"/>
                  </a:cubicBezTo>
                  <a:cubicBezTo>
                    <a:pt x="645" y="92"/>
                    <a:pt x="640" y="92"/>
                    <a:pt x="636" y="92"/>
                  </a:cubicBezTo>
                  <a:cubicBezTo>
                    <a:pt x="634" y="92"/>
                    <a:pt x="632" y="92"/>
                    <a:pt x="631" y="92"/>
                  </a:cubicBezTo>
                  <a:cubicBezTo>
                    <a:pt x="631" y="92"/>
                    <a:pt x="631" y="92"/>
                    <a:pt x="631" y="92"/>
                  </a:cubicBezTo>
                  <a:cubicBezTo>
                    <a:pt x="630" y="92"/>
                    <a:pt x="630" y="92"/>
                    <a:pt x="630" y="92"/>
                  </a:cubicBezTo>
                  <a:cubicBezTo>
                    <a:pt x="630" y="93"/>
                    <a:pt x="630" y="93"/>
                    <a:pt x="630" y="93"/>
                  </a:cubicBezTo>
                  <a:cubicBezTo>
                    <a:pt x="630" y="94"/>
                    <a:pt x="630" y="95"/>
                    <a:pt x="630" y="96"/>
                  </a:cubicBezTo>
                  <a:cubicBezTo>
                    <a:pt x="630" y="98"/>
                    <a:pt x="630" y="100"/>
                    <a:pt x="631" y="101"/>
                  </a:cubicBezTo>
                  <a:cubicBezTo>
                    <a:pt x="632" y="101"/>
                    <a:pt x="632" y="101"/>
                    <a:pt x="632" y="101"/>
                  </a:cubicBezTo>
                  <a:cubicBezTo>
                    <a:pt x="633" y="101"/>
                    <a:pt x="635" y="102"/>
                    <a:pt x="636" y="103"/>
                  </a:cubicBezTo>
                  <a:cubicBezTo>
                    <a:pt x="637" y="104"/>
                    <a:pt x="637" y="105"/>
                    <a:pt x="637" y="106"/>
                  </a:cubicBezTo>
                  <a:cubicBezTo>
                    <a:pt x="637" y="107"/>
                    <a:pt x="637" y="108"/>
                    <a:pt x="635" y="109"/>
                  </a:cubicBezTo>
                  <a:cubicBezTo>
                    <a:pt x="635" y="109"/>
                    <a:pt x="635" y="109"/>
                    <a:pt x="635" y="109"/>
                  </a:cubicBezTo>
                  <a:cubicBezTo>
                    <a:pt x="635" y="110"/>
                    <a:pt x="635" y="110"/>
                    <a:pt x="635" y="110"/>
                  </a:cubicBezTo>
                  <a:cubicBezTo>
                    <a:pt x="635" y="110"/>
                    <a:pt x="635" y="111"/>
                    <a:pt x="635" y="112"/>
                  </a:cubicBezTo>
                  <a:cubicBezTo>
                    <a:pt x="635" y="112"/>
                    <a:pt x="635" y="113"/>
                    <a:pt x="635" y="113"/>
                  </a:cubicBezTo>
                  <a:cubicBezTo>
                    <a:pt x="634" y="113"/>
                    <a:pt x="634" y="114"/>
                    <a:pt x="633" y="114"/>
                  </a:cubicBezTo>
                  <a:cubicBezTo>
                    <a:pt x="633" y="114"/>
                    <a:pt x="633" y="114"/>
                    <a:pt x="633" y="114"/>
                  </a:cubicBezTo>
                  <a:cubicBezTo>
                    <a:pt x="633" y="114"/>
                    <a:pt x="633" y="114"/>
                    <a:pt x="633" y="114"/>
                  </a:cubicBezTo>
                  <a:cubicBezTo>
                    <a:pt x="633" y="114"/>
                    <a:pt x="633" y="114"/>
                    <a:pt x="633" y="114"/>
                  </a:cubicBezTo>
                  <a:cubicBezTo>
                    <a:pt x="632" y="114"/>
                    <a:pt x="631" y="113"/>
                    <a:pt x="630" y="113"/>
                  </a:cubicBezTo>
                  <a:cubicBezTo>
                    <a:pt x="629" y="113"/>
                    <a:pt x="629" y="114"/>
                    <a:pt x="628" y="114"/>
                  </a:cubicBezTo>
                  <a:cubicBezTo>
                    <a:pt x="628" y="115"/>
                    <a:pt x="627" y="116"/>
                    <a:pt x="627" y="118"/>
                  </a:cubicBezTo>
                  <a:cubicBezTo>
                    <a:pt x="626" y="121"/>
                    <a:pt x="626" y="123"/>
                    <a:pt x="625" y="125"/>
                  </a:cubicBezTo>
                  <a:cubicBezTo>
                    <a:pt x="624" y="127"/>
                    <a:pt x="623" y="129"/>
                    <a:pt x="621" y="130"/>
                  </a:cubicBezTo>
                  <a:cubicBezTo>
                    <a:pt x="620" y="130"/>
                    <a:pt x="620" y="130"/>
                    <a:pt x="619" y="130"/>
                  </a:cubicBezTo>
                  <a:cubicBezTo>
                    <a:pt x="618" y="130"/>
                    <a:pt x="618" y="130"/>
                    <a:pt x="617" y="129"/>
                  </a:cubicBezTo>
                  <a:cubicBezTo>
                    <a:pt x="617" y="129"/>
                    <a:pt x="617" y="128"/>
                    <a:pt x="617" y="128"/>
                  </a:cubicBezTo>
                  <a:cubicBezTo>
                    <a:pt x="617" y="126"/>
                    <a:pt x="617" y="125"/>
                    <a:pt x="616" y="124"/>
                  </a:cubicBezTo>
                  <a:cubicBezTo>
                    <a:pt x="616" y="123"/>
                    <a:pt x="616" y="123"/>
                    <a:pt x="616" y="123"/>
                  </a:cubicBezTo>
                  <a:cubicBezTo>
                    <a:pt x="615" y="123"/>
                    <a:pt x="615" y="123"/>
                    <a:pt x="615" y="123"/>
                  </a:cubicBezTo>
                  <a:cubicBezTo>
                    <a:pt x="615" y="123"/>
                    <a:pt x="615" y="123"/>
                    <a:pt x="615" y="123"/>
                  </a:cubicBezTo>
                  <a:cubicBezTo>
                    <a:pt x="615" y="123"/>
                    <a:pt x="615" y="123"/>
                    <a:pt x="615" y="123"/>
                  </a:cubicBezTo>
                  <a:cubicBezTo>
                    <a:pt x="615" y="123"/>
                    <a:pt x="614" y="123"/>
                    <a:pt x="614" y="124"/>
                  </a:cubicBezTo>
                  <a:cubicBezTo>
                    <a:pt x="613" y="125"/>
                    <a:pt x="613" y="126"/>
                    <a:pt x="613" y="127"/>
                  </a:cubicBezTo>
                  <a:cubicBezTo>
                    <a:pt x="613" y="128"/>
                    <a:pt x="613" y="128"/>
                    <a:pt x="613" y="129"/>
                  </a:cubicBezTo>
                  <a:cubicBezTo>
                    <a:pt x="613" y="129"/>
                    <a:pt x="614" y="130"/>
                    <a:pt x="614" y="130"/>
                  </a:cubicBezTo>
                  <a:cubicBezTo>
                    <a:pt x="616" y="130"/>
                    <a:pt x="617" y="131"/>
                    <a:pt x="618" y="133"/>
                  </a:cubicBezTo>
                  <a:cubicBezTo>
                    <a:pt x="618" y="134"/>
                    <a:pt x="619" y="136"/>
                    <a:pt x="619" y="137"/>
                  </a:cubicBezTo>
                  <a:cubicBezTo>
                    <a:pt x="619" y="138"/>
                    <a:pt x="619" y="138"/>
                    <a:pt x="619" y="138"/>
                  </a:cubicBezTo>
                  <a:cubicBezTo>
                    <a:pt x="619" y="139"/>
                    <a:pt x="619" y="140"/>
                    <a:pt x="618" y="140"/>
                  </a:cubicBezTo>
                  <a:cubicBezTo>
                    <a:pt x="618" y="141"/>
                    <a:pt x="617" y="141"/>
                    <a:pt x="616" y="141"/>
                  </a:cubicBezTo>
                  <a:cubicBezTo>
                    <a:pt x="615" y="141"/>
                    <a:pt x="614" y="141"/>
                    <a:pt x="613" y="142"/>
                  </a:cubicBezTo>
                  <a:cubicBezTo>
                    <a:pt x="612" y="142"/>
                    <a:pt x="611" y="143"/>
                    <a:pt x="611" y="144"/>
                  </a:cubicBezTo>
                  <a:cubicBezTo>
                    <a:pt x="611" y="144"/>
                    <a:pt x="610" y="145"/>
                    <a:pt x="610" y="145"/>
                  </a:cubicBezTo>
                  <a:cubicBezTo>
                    <a:pt x="610" y="145"/>
                    <a:pt x="609" y="146"/>
                    <a:pt x="608" y="146"/>
                  </a:cubicBezTo>
                  <a:cubicBezTo>
                    <a:pt x="608" y="146"/>
                    <a:pt x="608" y="145"/>
                    <a:pt x="607" y="145"/>
                  </a:cubicBezTo>
                  <a:cubicBezTo>
                    <a:pt x="607" y="145"/>
                    <a:pt x="607" y="145"/>
                    <a:pt x="607" y="145"/>
                  </a:cubicBezTo>
                  <a:cubicBezTo>
                    <a:pt x="606" y="144"/>
                    <a:pt x="606" y="143"/>
                    <a:pt x="606" y="143"/>
                  </a:cubicBezTo>
                  <a:cubicBezTo>
                    <a:pt x="605" y="141"/>
                    <a:pt x="604" y="140"/>
                    <a:pt x="603" y="139"/>
                  </a:cubicBezTo>
                  <a:cubicBezTo>
                    <a:pt x="601" y="137"/>
                    <a:pt x="599" y="135"/>
                    <a:pt x="598" y="133"/>
                  </a:cubicBezTo>
                  <a:cubicBezTo>
                    <a:pt x="596" y="131"/>
                    <a:pt x="595" y="129"/>
                    <a:pt x="595" y="127"/>
                  </a:cubicBezTo>
                  <a:cubicBezTo>
                    <a:pt x="595" y="126"/>
                    <a:pt x="595" y="126"/>
                    <a:pt x="595" y="126"/>
                  </a:cubicBezTo>
                  <a:cubicBezTo>
                    <a:pt x="595" y="124"/>
                    <a:pt x="596" y="123"/>
                    <a:pt x="597" y="122"/>
                  </a:cubicBezTo>
                  <a:cubicBezTo>
                    <a:pt x="598" y="121"/>
                    <a:pt x="599" y="121"/>
                    <a:pt x="601" y="120"/>
                  </a:cubicBezTo>
                  <a:cubicBezTo>
                    <a:pt x="601" y="120"/>
                    <a:pt x="601" y="120"/>
                    <a:pt x="601" y="120"/>
                  </a:cubicBezTo>
                  <a:cubicBezTo>
                    <a:pt x="601" y="120"/>
                    <a:pt x="601" y="120"/>
                    <a:pt x="601" y="120"/>
                  </a:cubicBezTo>
                  <a:cubicBezTo>
                    <a:pt x="601" y="120"/>
                    <a:pt x="601" y="119"/>
                    <a:pt x="601" y="118"/>
                  </a:cubicBezTo>
                  <a:cubicBezTo>
                    <a:pt x="600" y="117"/>
                    <a:pt x="600" y="116"/>
                    <a:pt x="600" y="114"/>
                  </a:cubicBezTo>
                  <a:cubicBezTo>
                    <a:pt x="600" y="113"/>
                    <a:pt x="599" y="112"/>
                    <a:pt x="599" y="112"/>
                  </a:cubicBezTo>
                  <a:cubicBezTo>
                    <a:pt x="599" y="112"/>
                    <a:pt x="599" y="111"/>
                    <a:pt x="598" y="111"/>
                  </a:cubicBezTo>
                  <a:cubicBezTo>
                    <a:pt x="597" y="110"/>
                    <a:pt x="595" y="109"/>
                    <a:pt x="592" y="107"/>
                  </a:cubicBezTo>
                  <a:cubicBezTo>
                    <a:pt x="590" y="104"/>
                    <a:pt x="588" y="103"/>
                    <a:pt x="586" y="103"/>
                  </a:cubicBezTo>
                  <a:cubicBezTo>
                    <a:pt x="585" y="103"/>
                    <a:pt x="584" y="104"/>
                    <a:pt x="583" y="104"/>
                  </a:cubicBezTo>
                  <a:cubicBezTo>
                    <a:pt x="583" y="105"/>
                    <a:pt x="583" y="106"/>
                    <a:pt x="582" y="107"/>
                  </a:cubicBezTo>
                  <a:cubicBezTo>
                    <a:pt x="582" y="108"/>
                    <a:pt x="582" y="109"/>
                    <a:pt x="581" y="111"/>
                  </a:cubicBezTo>
                  <a:cubicBezTo>
                    <a:pt x="581" y="111"/>
                    <a:pt x="580" y="112"/>
                    <a:pt x="579" y="113"/>
                  </a:cubicBezTo>
                  <a:cubicBezTo>
                    <a:pt x="578" y="113"/>
                    <a:pt x="578" y="113"/>
                    <a:pt x="578" y="113"/>
                  </a:cubicBezTo>
                  <a:cubicBezTo>
                    <a:pt x="578" y="114"/>
                    <a:pt x="577" y="115"/>
                    <a:pt x="577" y="115"/>
                  </a:cubicBezTo>
                  <a:cubicBezTo>
                    <a:pt x="577" y="117"/>
                    <a:pt x="577" y="118"/>
                    <a:pt x="576" y="120"/>
                  </a:cubicBezTo>
                  <a:cubicBezTo>
                    <a:pt x="576" y="120"/>
                    <a:pt x="575" y="121"/>
                    <a:pt x="574" y="122"/>
                  </a:cubicBezTo>
                  <a:cubicBezTo>
                    <a:pt x="574" y="122"/>
                    <a:pt x="574" y="122"/>
                    <a:pt x="574" y="122"/>
                  </a:cubicBezTo>
                  <a:cubicBezTo>
                    <a:pt x="573" y="122"/>
                    <a:pt x="573" y="122"/>
                    <a:pt x="573" y="122"/>
                  </a:cubicBezTo>
                  <a:cubicBezTo>
                    <a:pt x="573" y="122"/>
                    <a:pt x="572" y="121"/>
                    <a:pt x="572" y="121"/>
                  </a:cubicBezTo>
                  <a:cubicBezTo>
                    <a:pt x="572" y="121"/>
                    <a:pt x="571" y="120"/>
                    <a:pt x="571" y="120"/>
                  </a:cubicBezTo>
                  <a:cubicBezTo>
                    <a:pt x="571" y="119"/>
                    <a:pt x="571" y="118"/>
                    <a:pt x="571" y="117"/>
                  </a:cubicBezTo>
                  <a:cubicBezTo>
                    <a:pt x="570" y="115"/>
                    <a:pt x="570" y="113"/>
                    <a:pt x="570" y="111"/>
                  </a:cubicBezTo>
                  <a:cubicBezTo>
                    <a:pt x="570" y="109"/>
                    <a:pt x="570" y="108"/>
                    <a:pt x="569" y="108"/>
                  </a:cubicBezTo>
                  <a:cubicBezTo>
                    <a:pt x="569" y="108"/>
                    <a:pt x="569" y="108"/>
                    <a:pt x="569" y="108"/>
                  </a:cubicBezTo>
                  <a:cubicBezTo>
                    <a:pt x="569" y="108"/>
                    <a:pt x="569" y="108"/>
                    <a:pt x="569" y="108"/>
                  </a:cubicBezTo>
                  <a:cubicBezTo>
                    <a:pt x="568" y="107"/>
                    <a:pt x="567" y="106"/>
                    <a:pt x="567" y="105"/>
                  </a:cubicBezTo>
                  <a:cubicBezTo>
                    <a:pt x="567" y="104"/>
                    <a:pt x="568" y="103"/>
                    <a:pt x="568" y="103"/>
                  </a:cubicBezTo>
                  <a:cubicBezTo>
                    <a:pt x="569" y="102"/>
                    <a:pt x="570" y="102"/>
                    <a:pt x="571" y="101"/>
                  </a:cubicBezTo>
                  <a:cubicBezTo>
                    <a:pt x="571" y="101"/>
                    <a:pt x="571" y="101"/>
                    <a:pt x="571" y="101"/>
                  </a:cubicBezTo>
                  <a:cubicBezTo>
                    <a:pt x="572" y="101"/>
                    <a:pt x="573" y="101"/>
                    <a:pt x="574" y="100"/>
                  </a:cubicBezTo>
                  <a:cubicBezTo>
                    <a:pt x="574" y="100"/>
                    <a:pt x="575" y="99"/>
                    <a:pt x="575" y="99"/>
                  </a:cubicBezTo>
                  <a:cubicBezTo>
                    <a:pt x="575" y="99"/>
                    <a:pt x="574" y="99"/>
                    <a:pt x="574" y="99"/>
                  </a:cubicBezTo>
                  <a:cubicBezTo>
                    <a:pt x="572" y="99"/>
                    <a:pt x="570" y="98"/>
                    <a:pt x="568" y="97"/>
                  </a:cubicBezTo>
                  <a:cubicBezTo>
                    <a:pt x="565" y="96"/>
                    <a:pt x="563" y="95"/>
                    <a:pt x="562" y="94"/>
                  </a:cubicBezTo>
                  <a:cubicBezTo>
                    <a:pt x="562" y="94"/>
                    <a:pt x="562" y="94"/>
                    <a:pt x="562" y="94"/>
                  </a:cubicBezTo>
                  <a:cubicBezTo>
                    <a:pt x="562" y="94"/>
                    <a:pt x="562" y="94"/>
                    <a:pt x="562" y="94"/>
                  </a:cubicBezTo>
                  <a:cubicBezTo>
                    <a:pt x="562" y="94"/>
                    <a:pt x="561" y="95"/>
                    <a:pt x="559" y="95"/>
                  </a:cubicBezTo>
                  <a:cubicBezTo>
                    <a:pt x="558" y="96"/>
                    <a:pt x="557" y="97"/>
                    <a:pt x="556" y="97"/>
                  </a:cubicBezTo>
                  <a:cubicBezTo>
                    <a:pt x="555" y="97"/>
                    <a:pt x="554" y="97"/>
                    <a:pt x="554" y="96"/>
                  </a:cubicBezTo>
                  <a:cubicBezTo>
                    <a:pt x="553" y="96"/>
                    <a:pt x="552" y="94"/>
                    <a:pt x="552" y="93"/>
                  </a:cubicBezTo>
                  <a:cubicBezTo>
                    <a:pt x="552" y="92"/>
                    <a:pt x="553" y="90"/>
                    <a:pt x="553" y="89"/>
                  </a:cubicBezTo>
                  <a:cubicBezTo>
                    <a:pt x="553" y="88"/>
                    <a:pt x="554" y="87"/>
                    <a:pt x="554" y="86"/>
                  </a:cubicBezTo>
                  <a:cubicBezTo>
                    <a:pt x="554" y="85"/>
                    <a:pt x="554" y="85"/>
                    <a:pt x="554" y="84"/>
                  </a:cubicBezTo>
                  <a:cubicBezTo>
                    <a:pt x="555" y="84"/>
                    <a:pt x="555" y="84"/>
                    <a:pt x="556" y="84"/>
                  </a:cubicBezTo>
                  <a:cubicBezTo>
                    <a:pt x="557" y="84"/>
                    <a:pt x="558" y="84"/>
                    <a:pt x="558" y="84"/>
                  </a:cubicBezTo>
                  <a:cubicBezTo>
                    <a:pt x="559" y="84"/>
                    <a:pt x="560" y="84"/>
                    <a:pt x="560" y="83"/>
                  </a:cubicBezTo>
                  <a:cubicBezTo>
                    <a:pt x="561" y="83"/>
                    <a:pt x="561" y="83"/>
                    <a:pt x="561" y="83"/>
                  </a:cubicBezTo>
                  <a:cubicBezTo>
                    <a:pt x="560" y="82"/>
                    <a:pt x="560" y="82"/>
                    <a:pt x="560" y="82"/>
                  </a:cubicBezTo>
                  <a:cubicBezTo>
                    <a:pt x="560" y="82"/>
                    <a:pt x="560" y="82"/>
                    <a:pt x="559" y="81"/>
                  </a:cubicBezTo>
                  <a:cubicBezTo>
                    <a:pt x="558" y="81"/>
                    <a:pt x="556" y="80"/>
                    <a:pt x="555" y="79"/>
                  </a:cubicBezTo>
                  <a:cubicBezTo>
                    <a:pt x="554" y="79"/>
                    <a:pt x="553" y="78"/>
                    <a:pt x="553" y="76"/>
                  </a:cubicBezTo>
                  <a:cubicBezTo>
                    <a:pt x="553" y="76"/>
                    <a:pt x="553" y="75"/>
                    <a:pt x="552" y="75"/>
                  </a:cubicBezTo>
                  <a:cubicBezTo>
                    <a:pt x="552" y="74"/>
                    <a:pt x="551" y="74"/>
                    <a:pt x="550" y="73"/>
                  </a:cubicBezTo>
                  <a:cubicBezTo>
                    <a:pt x="548" y="72"/>
                    <a:pt x="545" y="72"/>
                    <a:pt x="544" y="71"/>
                  </a:cubicBezTo>
                  <a:cubicBezTo>
                    <a:pt x="543" y="71"/>
                    <a:pt x="543" y="71"/>
                    <a:pt x="543" y="70"/>
                  </a:cubicBezTo>
                  <a:cubicBezTo>
                    <a:pt x="543" y="70"/>
                    <a:pt x="542" y="69"/>
                    <a:pt x="542" y="69"/>
                  </a:cubicBezTo>
                  <a:cubicBezTo>
                    <a:pt x="542" y="68"/>
                    <a:pt x="543" y="66"/>
                    <a:pt x="543" y="65"/>
                  </a:cubicBezTo>
                  <a:cubicBezTo>
                    <a:pt x="544" y="64"/>
                    <a:pt x="544" y="62"/>
                    <a:pt x="544" y="62"/>
                  </a:cubicBezTo>
                  <a:cubicBezTo>
                    <a:pt x="544" y="61"/>
                    <a:pt x="544" y="61"/>
                    <a:pt x="544" y="61"/>
                  </a:cubicBezTo>
                  <a:cubicBezTo>
                    <a:pt x="544" y="61"/>
                    <a:pt x="544" y="61"/>
                    <a:pt x="544" y="61"/>
                  </a:cubicBezTo>
                  <a:cubicBezTo>
                    <a:pt x="544" y="60"/>
                    <a:pt x="542" y="58"/>
                    <a:pt x="540" y="57"/>
                  </a:cubicBezTo>
                  <a:cubicBezTo>
                    <a:pt x="538" y="55"/>
                    <a:pt x="536" y="53"/>
                    <a:pt x="534" y="52"/>
                  </a:cubicBezTo>
                  <a:cubicBezTo>
                    <a:pt x="533" y="52"/>
                    <a:pt x="532" y="51"/>
                    <a:pt x="531" y="51"/>
                  </a:cubicBezTo>
                  <a:cubicBezTo>
                    <a:pt x="530" y="51"/>
                    <a:pt x="530" y="51"/>
                    <a:pt x="530" y="51"/>
                  </a:cubicBezTo>
                  <a:cubicBezTo>
                    <a:pt x="530" y="51"/>
                    <a:pt x="530" y="51"/>
                    <a:pt x="530" y="51"/>
                  </a:cubicBezTo>
                  <a:cubicBezTo>
                    <a:pt x="530" y="51"/>
                    <a:pt x="530" y="51"/>
                    <a:pt x="530" y="51"/>
                  </a:cubicBezTo>
                  <a:cubicBezTo>
                    <a:pt x="528" y="51"/>
                    <a:pt x="527" y="51"/>
                    <a:pt x="526" y="50"/>
                  </a:cubicBezTo>
                  <a:cubicBezTo>
                    <a:pt x="526" y="49"/>
                    <a:pt x="525" y="48"/>
                    <a:pt x="525" y="47"/>
                  </a:cubicBezTo>
                  <a:cubicBezTo>
                    <a:pt x="525" y="46"/>
                    <a:pt x="525" y="46"/>
                    <a:pt x="526" y="45"/>
                  </a:cubicBezTo>
                  <a:cubicBezTo>
                    <a:pt x="526" y="45"/>
                    <a:pt x="527" y="44"/>
                    <a:pt x="527" y="44"/>
                  </a:cubicBezTo>
                  <a:cubicBezTo>
                    <a:pt x="528" y="44"/>
                    <a:pt x="528" y="44"/>
                    <a:pt x="528" y="44"/>
                  </a:cubicBezTo>
                  <a:cubicBezTo>
                    <a:pt x="528" y="44"/>
                    <a:pt x="528" y="44"/>
                    <a:pt x="528" y="44"/>
                  </a:cubicBezTo>
                  <a:cubicBezTo>
                    <a:pt x="528" y="44"/>
                    <a:pt x="528" y="44"/>
                    <a:pt x="528" y="44"/>
                  </a:cubicBezTo>
                  <a:cubicBezTo>
                    <a:pt x="529" y="44"/>
                    <a:pt x="529" y="44"/>
                    <a:pt x="531" y="43"/>
                  </a:cubicBezTo>
                  <a:cubicBezTo>
                    <a:pt x="532" y="42"/>
                    <a:pt x="533" y="41"/>
                    <a:pt x="535" y="39"/>
                  </a:cubicBezTo>
                  <a:cubicBezTo>
                    <a:pt x="536" y="37"/>
                    <a:pt x="537" y="36"/>
                    <a:pt x="538" y="35"/>
                  </a:cubicBezTo>
                  <a:cubicBezTo>
                    <a:pt x="538" y="35"/>
                    <a:pt x="538" y="34"/>
                    <a:pt x="538" y="34"/>
                  </a:cubicBezTo>
                  <a:cubicBezTo>
                    <a:pt x="538" y="34"/>
                    <a:pt x="538" y="34"/>
                    <a:pt x="538" y="34"/>
                  </a:cubicBezTo>
                  <a:cubicBezTo>
                    <a:pt x="538" y="33"/>
                    <a:pt x="538" y="33"/>
                    <a:pt x="537" y="33"/>
                  </a:cubicBezTo>
                  <a:cubicBezTo>
                    <a:pt x="537" y="33"/>
                    <a:pt x="537" y="33"/>
                    <a:pt x="537" y="33"/>
                  </a:cubicBezTo>
                  <a:cubicBezTo>
                    <a:pt x="536" y="33"/>
                    <a:pt x="535" y="32"/>
                    <a:pt x="535" y="32"/>
                  </a:cubicBezTo>
                  <a:cubicBezTo>
                    <a:pt x="534" y="31"/>
                    <a:pt x="534" y="31"/>
                    <a:pt x="534" y="30"/>
                  </a:cubicBezTo>
                  <a:cubicBezTo>
                    <a:pt x="534" y="29"/>
                    <a:pt x="534" y="28"/>
                    <a:pt x="535" y="28"/>
                  </a:cubicBezTo>
                  <a:cubicBezTo>
                    <a:pt x="536" y="27"/>
                    <a:pt x="537" y="27"/>
                    <a:pt x="538" y="27"/>
                  </a:cubicBezTo>
                  <a:cubicBezTo>
                    <a:pt x="538" y="27"/>
                    <a:pt x="538" y="27"/>
                    <a:pt x="538" y="27"/>
                  </a:cubicBezTo>
                  <a:cubicBezTo>
                    <a:pt x="538" y="27"/>
                    <a:pt x="538" y="27"/>
                    <a:pt x="538" y="27"/>
                  </a:cubicBezTo>
                  <a:cubicBezTo>
                    <a:pt x="538" y="27"/>
                    <a:pt x="538" y="27"/>
                    <a:pt x="538" y="27"/>
                  </a:cubicBezTo>
                  <a:cubicBezTo>
                    <a:pt x="538" y="27"/>
                    <a:pt x="538" y="27"/>
                    <a:pt x="538" y="27"/>
                  </a:cubicBezTo>
                  <a:cubicBezTo>
                    <a:pt x="543" y="28"/>
                    <a:pt x="549" y="30"/>
                    <a:pt x="553" y="30"/>
                  </a:cubicBezTo>
                  <a:cubicBezTo>
                    <a:pt x="554" y="30"/>
                    <a:pt x="555" y="29"/>
                    <a:pt x="555" y="29"/>
                  </a:cubicBezTo>
                  <a:cubicBezTo>
                    <a:pt x="555" y="29"/>
                    <a:pt x="555" y="29"/>
                    <a:pt x="555" y="29"/>
                  </a:cubicBezTo>
                  <a:cubicBezTo>
                    <a:pt x="556" y="29"/>
                    <a:pt x="557" y="27"/>
                    <a:pt x="558" y="26"/>
                  </a:cubicBezTo>
                  <a:cubicBezTo>
                    <a:pt x="560" y="24"/>
                    <a:pt x="561" y="22"/>
                    <a:pt x="563" y="19"/>
                  </a:cubicBezTo>
                  <a:cubicBezTo>
                    <a:pt x="566" y="15"/>
                    <a:pt x="569" y="10"/>
                    <a:pt x="571" y="7"/>
                  </a:cubicBezTo>
                  <a:cubicBezTo>
                    <a:pt x="572" y="6"/>
                    <a:pt x="572" y="5"/>
                    <a:pt x="572" y="5"/>
                  </a:cubicBezTo>
                  <a:cubicBezTo>
                    <a:pt x="572" y="4"/>
                    <a:pt x="572" y="4"/>
                    <a:pt x="572" y="4"/>
                  </a:cubicBezTo>
                  <a:cubicBezTo>
                    <a:pt x="572" y="4"/>
                    <a:pt x="571" y="4"/>
                    <a:pt x="571" y="4"/>
                  </a:cubicBezTo>
                  <a:cubicBezTo>
                    <a:pt x="570" y="3"/>
                    <a:pt x="568" y="3"/>
                    <a:pt x="566" y="3"/>
                  </a:cubicBezTo>
                  <a:cubicBezTo>
                    <a:pt x="564" y="3"/>
                    <a:pt x="562" y="3"/>
                    <a:pt x="560" y="4"/>
                  </a:cubicBezTo>
                  <a:cubicBezTo>
                    <a:pt x="560" y="4"/>
                    <a:pt x="559" y="4"/>
                    <a:pt x="558" y="4"/>
                  </a:cubicBezTo>
                  <a:cubicBezTo>
                    <a:pt x="554" y="4"/>
                    <a:pt x="552" y="3"/>
                    <a:pt x="549" y="2"/>
                  </a:cubicBezTo>
                  <a:cubicBezTo>
                    <a:pt x="547" y="1"/>
                    <a:pt x="545" y="0"/>
                    <a:pt x="542" y="0"/>
                  </a:cubicBezTo>
                  <a:cubicBezTo>
                    <a:pt x="541" y="0"/>
                    <a:pt x="540" y="0"/>
                    <a:pt x="539" y="0"/>
                  </a:cubicBezTo>
                  <a:cubicBezTo>
                    <a:pt x="533" y="0"/>
                    <a:pt x="526" y="1"/>
                    <a:pt x="521" y="2"/>
                  </a:cubicBezTo>
                  <a:cubicBezTo>
                    <a:pt x="520" y="2"/>
                    <a:pt x="519" y="3"/>
                    <a:pt x="519" y="3"/>
                  </a:cubicBezTo>
                  <a:cubicBezTo>
                    <a:pt x="519" y="3"/>
                    <a:pt x="519" y="3"/>
                    <a:pt x="519" y="3"/>
                  </a:cubicBezTo>
                  <a:cubicBezTo>
                    <a:pt x="519" y="3"/>
                    <a:pt x="519" y="4"/>
                    <a:pt x="520" y="5"/>
                  </a:cubicBezTo>
                  <a:cubicBezTo>
                    <a:pt x="520" y="5"/>
                    <a:pt x="521" y="6"/>
                    <a:pt x="522" y="7"/>
                  </a:cubicBezTo>
                  <a:cubicBezTo>
                    <a:pt x="522" y="7"/>
                    <a:pt x="522" y="8"/>
                    <a:pt x="522" y="9"/>
                  </a:cubicBezTo>
                  <a:cubicBezTo>
                    <a:pt x="522" y="9"/>
                    <a:pt x="522" y="9"/>
                    <a:pt x="522" y="9"/>
                  </a:cubicBezTo>
                  <a:cubicBezTo>
                    <a:pt x="522" y="9"/>
                    <a:pt x="522" y="9"/>
                    <a:pt x="522" y="9"/>
                  </a:cubicBezTo>
                  <a:cubicBezTo>
                    <a:pt x="522" y="10"/>
                    <a:pt x="522" y="10"/>
                    <a:pt x="521" y="11"/>
                  </a:cubicBezTo>
                  <a:cubicBezTo>
                    <a:pt x="521" y="11"/>
                    <a:pt x="521" y="11"/>
                    <a:pt x="520" y="11"/>
                  </a:cubicBezTo>
                  <a:cubicBezTo>
                    <a:pt x="519" y="11"/>
                    <a:pt x="518" y="10"/>
                    <a:pt x="517" y="10"/>
                  </a:cubicBezTo>
                  <a:cubicBezTo>
                    <a:pt x="516" y="10"/>
                    <a:pt x="515" y="9"/>
                    <a:pt x="515" y="9"/>
                  </a:cubicBezTo>
                  <a:cubicBezTo>
                    <a:pt x="514" y="9"/>
                    <a:pt x="514" y="9"/>
                    <a:pt x="514" y="9"/>
                  </a:cubicBezTo>
                  <a:cubicBezTo>
                    <a:pt x="514" y="9"/>
                    <a:pt x="514" y="9"/>
                    <a:pt x="514" y="9"/>
                  </a:cubicBezTo>
                  <a:cubicBezTo>
                    <a:pt x="514" y="9"/>
                    <a:pt x="514" y="9"/>
                    <a:pt x="514" y="9"/>
                  </a:cubicBezTo>
                  <a:cubicBezTo>
                    <a:pt x="514" y="10"/>
                    <a:pt x="514" y="10"/>
                    <a:pt x="514" y="10"/>
                  </a:cubicBezTo>
                  <a:cubicBezTo>
                    <a:pt x="514" y="11"/>
                    <a:pt x="515" y="14"/>
                    <a:pt x="515" y="18"/>
                  </a:cubicBezTo>
                  <a:cubicBezTo>
                    <a:pt x="515" y="19"/>
                    <a:pt x="515" y="20"/>
                    <a:pt x="515" y="21"/>
                  </a:cubicBezTo>
                  <a:cubicBezTo>
                    <a:pt x="515" y="22"/>
                    <a:pt x="515" y="23"/>
                    <a:pt x="515" y="24"/>
                  </a:cubicBezTo>
                  <a:cubicBezTo>
                    <a:pt x="515" y="27"/>
                    <a:pt x="515" y="29"/>
                    <a:pt x="516" y="30"/>
                  </a:cubicBezTo>
                  <a:cubicBezTo>
                    <a:pt x="517" y="31"/>
                    <a:pt x="518" y="32"/>
                    <a:pt x="519" y="33"/>
                  </a:cubicBezTo>
                  <a:cubicBezTo>
                    <a:pt x="521" y="36"/>
                    <a:pt x="521" y="39"/>
                    <a:pt x="521" y="42"/>
                  </a:cubicBezTo>
                  <a:cubicBezTo>
                    <a:pt x="521" y="44"/>
                    <a:pt x="521" y="45"/>
                    <a:pt x="521" y="47"/>
                  </a:cubicBezTo>
                  <a:cubicBezTo>
                    <a:pt x="521" y="49"/>
                    <a:pt x="520" y="51"/>
                    <a:pt x="519" y="52"/>
                  </a:cubicBezTo>
                  <a:cubicBezTo>
                    <a:pt x="518" y="53"/>
                    <a:pt x="516" y="53"/>
                    <a:pt x="515" y="54"/>
                  </a:cubicBezTo>
                  <a:cubicBezTo>
                    <a:pt x="515" y="54"/>
                    <a:pt x="514" y="54"/>
                    <a:pt x="514" y="54"/>
                  </a:cubicBezTo>
                  <a:cubicBezTo>
                    <a:pt x="514" y="54"/>
                    <a:pt x="514" y="54"/>
                    <a:pt x="514" y="54"/>
                  </a:cubicBezTo>
                  <a:cubicBezTo>
                    <a:pt x="515" y="54"/>
                    <a:pt x="515" y="55"/>
                    <a:pt x="516" y="55"/>
                  </a:cubicBezTo>
                  <a:cubicBezTo>
                    <a:pt x="517" y="56"/>
                    <a:pt x="518" y="57"/>
                    <a:pt x="518" y="59"/>
                  </a:cubicBezTo>
                  <a:cubicBezTo>
                    <a:pt x="518" y="60"/>
                    <a:pt x="518" y="60"/>
                    <a:pt x="518" y="60"/>
                  </a:cubicBezTo>
                  <a:cubicBezTo>
                    <a:pt x="518" y="61"/>
                    <a:pt x="517" y="61"/>
                    <a:pt x="517" y="62"/>
                  </a:cubicBezTo>
                  <a:cubicBezTo>
                    <a:pt x="516" y="62"/>
                    <a:pt x="516" y="62"/>
                    <a:pt x="515" y="62"/>
                  </a:cubicBezTo>
                  <a:cubicBezTo>
                    <a:pt x="514" y="62"/>
                    <a:pt x="513" y="62"/>
                    <a:pt x="512" y="61"/>
                  </a:cubicBezTo>
                  <a:cubicBezTo>
                    <a:pt x="510" y="60"/>
                    <a:pt x="509" y="60"/>
                    <a:pt x="508" y="60"/>
                  </a:cubicBezTo>
                  <a:cubicBezTo>
                    <a:pt x="508" y="60"/>
                    <a:pt x="508" y="60"/>
                    <a:pt x="508" y="60"/>
                  </a:cubicBezTo>
                  <a:cubicBezTo>
                    <a:pt x="508" y="60"/>
                    <a:pt x="508" y="60"/>
                    <a:pt x="508" y="60"/>
                  </a:cubicBezTo>
                  <a:cubicBezTo>
                    <a:pt x="507" y="60"/>
                    <a:pt x="506" y="61"/>
                    <a:pt x="506" y="63"/>
                  </a:cubicBezTo>
                  <a:cubicBezTo>
                    <a:pt x="505" y="64"/>
                    <a:pt x="505" y="66"/>
                    <a:pt x="505" y="67"/>
                  </a:cubicBezTo>
                  <a:cubicBezTo>
                    <a:pt x="505" y="69"/>
                    <a:pt x="505" y="70"/>
                    <a:pt x="506" y="71"/>
                  </a:cubicBezTo>
                  <a:cubicBezTo>
                    <a:pt x="507" y="72"/>
                    <a:pt x="508" y="72"/>
                    <a:pt x="509" y="73"/>
                  </a:cubicBezTo>
                  <a:cubicBezTo>
                    <a:pt x="509" y="74"/>
                    <a:pt x="510" y="74"/>
                    <a:pt x="510" y="74"/>
                  </a:cubicBezTo>
                  <a:cubicBezTo>
                    <a:pt x="510" y="76"/>
                    <a:pt x="509" y="76"/>
                    <a:pt x="508" y="77"/>
                  </a:cubicBezTo>
                  <a:cubicBezTo>
                    <a:pt x="507" y="79"/>
                    <a:pt x="505" y="81"/>
                    <a:pt x="505" y="83"/>
                  </a:cubicBezTo>
                  <a:cubicBezTo>
                    <a:pt x="505" y="85"/>
                    <a:pt x="506" y="87"/>
                    <a:pt x="509" y="89"/>
                  </a:cubicBezTo>
                  <a:cubicBezTo>
                    <a:pt x="511" y="91"/>
                    <a:pt x="515" y="92"/>
                    <a:pt x="520" y="93"/>
                  </a:cubicBezTo>
                  <a:cubicBezTo>
                    <a:pt x="524" y="94"/>
                    <a:pt x="528" y="95"/>
                    <a:pt x="531" y="97"/>
                  </a:cubicBezTo>
                  <a:cubicBezTo>
                    <a:pt x="532" y="97"/>
                    <a:pt x="533" y="98"/>
                    <a:pt x="533" y="98"/>
                  </a:cubicBezTo>
                  <a:cubicBezTo>
                    <a:pt x="533" y="98"/>
                    <a:pt x="534" y="99"/>
                    <a:pt x="534" y="100"/>
                  </a:cubicBezTo>
                  <a:cubicBezTo>
                    <a:pt x="534" y="100"/>
                    <a:pt x="533" y="101"/>
                    <a:pt x="533" y="101"/>
                  </a:cubicBezTo>
                  <a:cubicBezTo>
                    <a:pt x="532" y="101"/>
                    <a:pt x="532" y="101"/>
                    <a:pt x="532" y="101"/>
                  </a:cubicBezTo>
                  <a:cubicBezTo>
                    <a:pt x="532" y="101"/>
                    <a:pt x="531" y="102"/>
                    <a:pt x="531" y="102"/>
                  </a:cubicBezTo>
                  <a:cubicBezTo>
                    <a:pt x="531" y="102"/>
                    <a:pt x="531" y="102"/>
                    <a:pt x="531" y="102"/>
                  </a:cubicBezTo>
                  <a:cubicBezTo>
                    <a:pt x="531" y="102"/>
                    <a:pt x="531" y="102"/>
                    <a:pt x="531" y="103"/>
                  </a:cubicBezTo>
                  <a:cubicBezTo>
                    <a:pt x="531" y="103"/>
                    <a:pt x="531" y="103"/>
                    <a:pt x="531" y="103"/>
                  </a:cubicBezTo>
                  <a:cubicBezTo>
                    <a:pt x="532" y="104"/>
                    <a:pt x="532" y="104"/>
                    <a:pt x="532" y="105"/>
                  </a:cubicBezTo>
                  <a:cubicBezTo>
                    <a:pt x="532" y="107"/>
                    <a:pt x="531" y="108"/>
                    <a:pt x="530" y="109"/>
                  </a:cubicBezTo>
                  <a:cubicBezTo>
                    <a:pt x="530" y="109"/>
                    <a:pt x="529" y="110"/>
                    <a:pt x="528" y="111"/>
                  </a:cubicBezTo>
                  <a:cubicBezTo>
                    <a:pt x="528" y="111"/>
                    <a:pt x="528" y="112"/>
                    <a:pt x="528" y="112"/>
                  </a:cubicBezTo>
                  <a:cubicBezTo>
                    <a:pt x="528" y="112"/>
                    <a:pt x="528" y="112"/>
                    <a:pt x="528" y="112"/>
                  </a:cubicBezTo>
                  <a:cubicBezTo>
                    <a:pt x="528" y="113"/>
                    <a:pt x="528" y="113"/>
                    <a:pt x="528" y="113"/>
                  </a:cubicBezTo>
                  <a:cubicBezTo>
                    <a:pt x="528" y="113"/>
                    <a:pt x="528" y="113"/>
                    <a:pt x="528" y="113"/>
                  </a:cubicBezTo>
                  <a:cubicBezTo>
                    <a:pt x="528" y="113"/>
                    <a:pt x="529" y="112"/>
                    <a:pt x="529" y="112"/>
                  </a:cubicBezTo>
                  <a:cubicBezTo>
                    <a:pt x="530" y="111"/>
                    <a:pt x="531" y="110"/>
                    <a:pt x="532" y="108"/>
                  </a:cubicBezTo>
                  <a:cubicBezTo>
                    <a:pt x="532" y="108"/>
                    <a:pt x="532" y="108"/>
                    <a:pt x="532" y="108"/>
                  </a:cubicBezTo>
                  <a:cubicBezTo>
                    <a:pt x="532" y="107"/>
                    <a:pt x="532" y="107"/>
                    <a:pt x="533" y="106"/>
                  </a:cubicBezTo>
                  <a:cubicBezTo>
                    <a:pt x="533" y="106"/>
                    <a:pt x="534" y="105"/>
                    <a:pt x="535" y="105"/>
                  </a:cubicBezTo>
                  <a:cubicBezTo>
                    <a:pt x="536" y="105"/>
                    <a:pt x="536" y="106"/>
                    <a:pt x="537" y="106"/>
                  </a:cubicBezTo>
                  <a:cubicBezTo>
                    <a:pt x="537" y="107"/>
                    <a:pt x="537" y="108"/>
                    <a:pt x="538" y="108"/>
                  </a:cubicBezTo>
                  <a:cubicBezTo>
                    <a:pt x="538" y="110"/>
                    <a:pt x="539" y="112"/>
                    <a:pt x="539" y="114"/>
                  </a:cubicBezTo>
                  <a:cubicBezTo>
                    <a:pt x="538" y="115"/>
                    <a:pt x="538" y="115"/>
                    <a:pt x="538" y="115"/>
                  </a:cubicBezTo>
                  <a:cubicBezTo>
                    <a:pt x="538" y="116"/>
                    <a:pt x="538" y="117"/>
                    <a:pt x="537" y="118"/>
                  </a:cubicBezTo>
                  <a:cubicBezTo>
                    <a:pt x="537" y="118"/>
                    <a:pt x="536" y="119"/>
                    <a:pt x="535" y="119"/>
                  </a:cubicBezTo>
                  <a:cubicBezTo>
                    <a:pt x="534" y="119"/>
                    <a:pt x="532" y="120"/>
                    <a:pt x="531" y="122"/>
                  </a:cubicBezTo>
                  <a:cubicBezTo>
                    <a:pt x="529" y="124"/>
                    <a:pt x="528" y="125"/>
                    <a:pt x="527" y="126"/>
                  </a:cubicBezTo>
                  <a:cubicBezTo>
                    <a:pt x="525" y="127"/>
                    <a:pt x="524" y="127"/>
                    <a:pt x="522" y="127"/>
                  </a:cubicBezTo>
                  <a:cubicBezTo>
                    <a:pt x="521" y="127"/>
                    <a:pt x="520" y="127"/>
                    <a:pt x="519" y="127"/>
                  </a:cubicBezTo>
                  <a:cubicBezTo>
                    <a:pt x="519" y="127"/>
                    <a:pt x="519" y="127"/>
                    <a:pt x="519" y="127"/>
                  </a:cubicBezTo>
                  <a:cubicBezTo>
                    <a:pt x="518" y="127"/>
                    <a:pt x="518" y="127"/>
                    <a:pt x="518" y="127"/>
                  </a:cubicBezTo>
                  <a:cubicBezTo>
                    <a:pt x="518" y="127"/>
                    <a:pt x="517" y="127"/>
                    <a:pt x="517" y="127"/>
                  </a:cubicBezTo>
                  <a:cubicBezTo>
                    <a:pt x="517" y="127"/>
                    <a:pt x="517" y="128"/>
                    <a:pt x="517" y="128"/>
                  </a:cubicBezTo>
                  <a:cubicBezTo>
                    <a:pt x="517" y="130"/>
                    <a:pt x="518" y="134"/>
                    <a:pt x="520" y="136"/>
                  </a:cubicBezTo>
                  <a:cubicBezTo>
                    <a:pt x="520" y="137"/>
                    <a:pt x="520" y="138"/>
                    <a:pt x="520" y="139"/>
                  </a:cubicBezTo>
                  <a:cubicBezTo>
                    <a:pt x="520" y="140"/>
                    <a:pt x="520" y="141"/>
                    <a:pt x="519" y="142"/>
                  </a:cubicBezTo>
                  <a:cubicBezTo>
                    <a:pt x="518" y="142"/>
                    <a:pt x="517" y="143"/>
                    <a:pt x="516" y="143"/>
                  </a:cubicBezTo>
                  <a:cubicBezTo>
                    <a:pt x="515" y="143"/>
                    <a:pt x="514" y="142"/>
                    <a:pt x="512" y="142"/>
                  </a:cubicBezTo>
                  <a:cubicBezTo>
                    <a:pt x="510" y="141"/>
                    <a:pt x="508" y="141"/>
                    <a:pt x="507" y="139"/>
                  </a:cubicBezTo>
                  <a:cubicBezTo>
                    <a:pt x="506" y="138"/>
                    <a:pt x="505" y="137"/>
                    <a:pt x="505" y="135"/>
                  </a:cubicBezTo>
                  <a:cubicBezTo>
                    <a:pt x="505" y="134"/>
                    <a:pt x="505" y="132"/>
                    <a:pt x="506" y="131"/>
                  </a:cubicBezTo>
                  <a:cubicBezTo>
                    <a:pt x="507" y="130"/>
                    <a:pt x="508" y="129"/>
                    <a:pt x="508" y="127"/>
                  </a:cubicBezTo>
                  <a:cubicBezTo>
                    <a:pt x="509" y="126"/>
                    <a:pt x="509" y="125"/>
                    <a:pt x="509" y="124"/>
                  </a:cubicBezTo>
                  <a:cubicBezTo>
                    <a:pt x="509" y="124"/>
                    <a:pt x="509" y="124"/>
                    <a:pt x="509" y="124"/>
                  </a:cubicBezTo>
                  <a:cubicBezTo>
                    <a:pt x="509" y="124"/>
                    <a:pt x="509" y="124"/>
                    <a:pt x="509" y="124"/>
                  </a:cubicBezTo>
                  <a:cubicBezTo>
                    <a:pt x="509" y="124"/>
                    <a:pt x="509" y="124"/>
                    <a:pt x="509" y="124"/>
                  </a:cubicBezTo>
                  <a:cubicBezTo>
                    <a:pt x="508" y="124"/>
                    <a:pt x="508" y="124"/>
                    <a:pt x="508" y="124"/>
                  </a:cubicBezTo>
                  <a:cubicBezTo>
                    <a:pt x="508" y="124"/>
                    <a:pt x="508" y="124"/>
                    <a:pt x="508" y="124"/>
                  </a:cubicBezTo>
                  <a:cubicBezTo>
                    <a:pt x="508" y="124"/>
                    <a:pt x="507" y="124"/>
                    <a:pt x="506" y="124"/>
                  </a:cubicBezTo>
                  <a:cubicBezTo>
                    <a:pt x="504" y="124"/>
                    <a:pt x="502" y="124"/>
                    <a:pt x="500" y="123"/>
                  </a:cubicBezTo>
                  <a:cubicBezTo>
                    <a:pt x="498" y="123"/>
                    <a:pt x="496" y="122"/>
                    <a:pt x="494" y="120"/>
                  </a:cubicBezTo>
                  <a:cubicBezTo>
                    <a:pt x="494" y="119"/>
                    <a:pt x="494" y="119"/>
                    <a:pt x="494" y="118"/>
                  </a:cubicBezTo>
                  <a:cubicBezTo>
                    <a:pt x="494" y="117"/>
                    <a:pt x="494" y="117"/>
                    <a:pt x="494" y="116"/>
                  </a:cubicBezTo>
                  <a:cubicBezTo>
                    <a:pt x="495" y="116"/>
                    <a:pt x="495" y="116"/>
                    <a:pt x="496" y="116"/>
                  </a:cubicBezTo>
                  <a:cubicBezTo>
                    <a:pt x="498" y="116"/>
                    <a:pt x="500" y="117"/>
                    <a:pt x="504" y="117"/>
                  </a:cubicBezTo>
                  <a:cubicBezTo>
                    <a:pt x="503" y="117"/>
                    <a:pt x="503" y="117"/>
                    <a:pt x="503" y="117"/>
                  </a:cubicBezTo>
                  <a:cubicBezTo>
                    <a:pt x="504" y="117"/>
                    <a:pt x="504" y="117"/>
                    <a:pt x="504" y="117"/>
                  </a:cubicBezTo>
                  <a:cubicBezTo>
                    <a:pt x="504" y="117"/>
                    <a:pt x="504" y="117"/>
                    <a:pt x="505" y="117"/>
                  </a:cubicBezTo>
                  <a:cubicBezTo>
                    <a:pt x="505" y="117"/>
                    <a:pt x="506" y="117"/>
                    <a:pt x="506" y="117"/>
                  </a:cubicBezTo>
                  <a:cubicBezTo>
                    <a:pt x="506" y="117"/>
                    <a:pt x="506" y="117"/>
                    <a:pt x="506" y="117"/>
                  </a:cubicBezTo>
                  <a:cubicBezTo>
                    <a:pt x="506" y="116"/>
                    <a:pt x="506" y="116"/>
                    <a:pt x="506" y="115"/>
                  </a:cubicBezTo>
                  <a:cubicBezTo>
                    <a:pt x="506" y="114"/>
                    <a:pt x="507" y="113"/>
                    <a:pt x="508" y="113"/>
                  </a:cubicBezTo>
                  <a:cubicBezTo>
                    <a:pt x="508" y="113"/>
                    <a:pt x="509" y="113"/>
                    <a:pt x="509" y="113"/>
                  </a:cubicBezTo>
                  <a:cubicBezTo>
                    <a:pt x="513" y="113"/>
                    <a:pt x="515" y="114"/>
                    <a:pt x="517" y="114"/>
                  </a:cubicBezTo>
                  <a:cubicBezTo>
                    <a:pt x="519" y="114"/>
                    <a:pt x="520" y="113"/>
                    <a:pt x="522" y="112"/>
                  </a:cubicBezTo>
                  <a:cubicBezTo>
                    <a:pt x="522" y="112"/>
                    <a:pt x="522" y="112"/>
                    <a:pt x="522" y="112"/>
                  </a:cubicBezTo>
                  <a:cubicBezTo>
                    <a:pt x="523" y="111"/>
                    <a:pt x="523" y="111"/>
                    <a:pt x="523" y="110"/>
                  </a:cubicBezTo>
                  <a:cubicBezTo>
                    <a:pt x="523" y="108"/>
                    <a:pt x="522" y="107"/>
                    <a:pt x="521" y="106"/>
                  </a:cubicBezTo>
                  <a:cubicBezTo>
                    <a:pt x="520" y="104"/>
                    <a:pt x="518" y="104"/>
                    <a:pt x="517" y="104"/>
                  </a:cubicBezTo>
                  <a:cubicBezTo>
                    <a:pt x="517" y="104"/>
                    <a:pt x="517" y="104"/>
                    <a:pt x="517" y="104"/>
                  </a:cubicBezTo>
                  <a:cubicBezTo>
                    <a:pt x="517" y="104"/>
                    <a:pt x="517" y="104"/>
                    <a:pt x="517" y="104"/>
                  </a:cubicBezTo>
                  <a:cubicBezTo>
                    <a:pt x="515" y="104"/>
                    <a:pt x="512" y="105"/>
                    <a:pt x="510" y="105"/>
                  </a:cubicBezTo>
                  <a:cubicBezTo>
                    <a:pt x="509" y="105"/>
                    <a:pt x="508" y="105"/>
                    <a:pt x="507" y="105"/>
                  </a:cubicBezTo>
                  <a:cubicBezTo>
                    <a:pt x="507" y="104"/>
                    <a:pt x="506" y="103"/>
                    <a:pt x="506" y="102"/>
                  </a:cubicBezTo>
                  <a:cubicBezTo>
                    <a:pt x="506" y="101"/>
                    <a:pt x="507" y="100"/>
                    <a:pt x="508" y="100"/>
                  </a:cubicBezTo>
                  <a:cubicBezTo>
                    <a:pt x="508" y="99"/>
                    <a:pt x="509" y="99"/>
                    <a:pt x="510" y="99"/>
                  </a:cubicBezTo>
                  <a:cubicBezTo>
                    <a:pt x="512" y="99"/>
                    <a:pt x="513" y="100"/>
                    <a:pt x="515" y="99"/>
                  </a:cubicBezTo>
                  <a:cubicBezTo>
                    <a:pt x="515" y="99"/>
                    <a:pt x="516" y="99"/>
                    <a:pt x="516" y="99"/>
                  </a:cubicBezTo>
                  <a:cubicBezTo>
                    <a:pt x="516" y="99"/>
                    <a:pt x="516" y="99"/>
                    <a:pt x="516" y="99"/>
                  </a:cubicBezTo>
                  <a:cubicBezTo>
                    <a:pt x="516" y="99"/>
                    <a:pt x="516" y="99"/>
                    <a:pt x="516" y="99"/>
                  </a:cubicBezTo>
                  <a:cubicBezTo>
                    <a:pt x="516" y="99"/>
                    <a:pt x="516" y="99"/>
                    <a:pt x="516" y="99"/>
                  </a:cubicBezTo>
                  <a:cubicBezTo>
                    <a:pt x="516" y="99"/>
                    <a:pt x="516" y="98"/>
                    <a:pt x="515" y="98"/>
                  </a:cubicBezTo>
                  <a:cubicBezTo>
                    <a:pt x="514" y="98"/>
                    <a:pt x="513" y="97"/>
                    <a:pt x="512" y="97"/>
                  </a:cubicBezTo>
                  <a:cubicBezTo>
                    <a:pt x="511" y="97"/>
                    <a:pt x="511" y="97"/>
                    <a:pt x="510" y="97"/>
                  </a:cubicBezTo>
                  <a:cubicBezTo>
                    <a:pt x="510" y="97"/>
                    <a:pt x="510" y="97"/>
                    <a:pt x="510" y="97"/>
                  </a:cubicBezTo>
                  <a:cubicBezTo>
                    <a:pt x="508" y="98"/>
                    <a:pt x="506" y="98"/>
                    <a:pt x="505" y="98"/>
                  </a:cubicBezTo>
                  <a:cubicBezTo>
                    <a:pt x="502" y="98"/>
                    <a:pt x="499" y="97"/>
                    <a:pt x="497" y="94"/>
                  </a:cubicBezTo>
                  <a:cubicBezTo>
                    <a:pt x="495" y="92"/>
                    <a:pt x="492" y="91"/>
                    <a:pt x="490" y="91"/>
                  </a:cubicBezTo>
                  <a:cubicBezTo>
                    <a:pt x="489" y="91"/>
                    <a:pt x="488" y="91"/>
                    <a:pt x="487" y="92"/>
                  </a:cubicBezTo>
                  <a:cubicBezTo>
                    <a:pt x="486" y="93"/>
                    <a:pt x="486" y="94"/>
                    <a:pt x="485" y="97"/>
                  </a:cubicBezTo>
                  <a:cubicBezTo>
                    <a:pt x="485" y="101"/>
                    <a:pt x="483" y="103"/>
                    <a:pt x="481" y="103"/>
                  </a:cubicBezTo>
                  <a:cubicBezTo>
                    <a:pt x="479" y="104"/>
                    <a:pt x="477" y="104"/>
                    <a:pt x="476" y="104"/>
                  </a:cubicBezTo>
                  <a:cubicBezTo>
                    <a:pt x="475" y="104"/>
                    <a:pt x="474" y="104"/>
                    <a:pt x="474" y="105"/>
                  </a:cubicBezTo>
                  <a:cubicBezTo>
                    <a:pt x="473" y="105"/>
                    <a:pt x="473" y="106"/>
                    <a:pt x="473" y="106"/>
                  </a:cubicBezTo>
                  <a:cubicBezTo>
                    <a:pt x="473" y="106"/>
                    <a:pt x="473" y="106"/>
                    <a:pt x="474" y="107"/>
                  </a:cubicBezTo>
                  <a:cubicBezTo>
                    <a:pt x="474" y="107"/>
                    <a:pt x="475" y="108"/>
                    <a:pt x="476" y="108"/>
                  </a:cubicBezTo>
                  <a:cubicBezTo>
                    <a:pt x="477" y="109"/>
                    <a:pt x="480" y="109"/>
                    <a:pt x="483" y="109"/>
                  </a:cubicBezTo>
                  <a:cubicBezTo>
                    <a:pt x="487" y="109"/>
                    <a:pt x="491" y="112"/>
                    <a:pt x="492" y="114"/>
                  </a:cubicBezTo>
                  <a:cubicBezTo>
                    <a:pt x="493" y="114"/>
                    <a:pt x="493" y="115"/>
                    <a:pt x="493" y="116"/>
                  </a:cubicBezTo>
                  <a:cubicBezTo>
                    <a:pt x="493" y="116"/>
                    <a:pt x="493" y="117"/>
                    <a:pt x="493" y="117"/>
                  </a:cubicBezTo>
                  <a:cubicBezTo>
                    <a:pt x="492" y="118"/>
                    <a:pt x="492" y="118"/>
                    <a:pt x="491" y="118"/>
                  </a:cubicBezTo>
                  <a:cubicBezTo>
                    <a:pt x="491" y="118"/>
                    <a:pt x="490" y="118"/>
                    <a:pt x="490" y="118"/>
                  </a:cubicBezTo>
                  <a:cubicBezTo>
                    <a:pt x="490" y="119"/>
                    <a:pt x="490" y="119"/>
                    <a:pt x="489" y="120"/>
                  </a:cubicBezTo>
                  <a:cubicBezTo>
                    <a:pt x="489" y="121"/>
                    <a:pt x="488" y="121"/>
                    <a:pt x="487" y="121"/>
                  </a:cubicBezTo>
                  <a:cubicBezTo>
                    <a:pt x="487" y="121"/>
                    <a:pt x="486" y="121"/>
                    <a:pt x="486" y="120"/>
                  </a:cubicBezTo>
                  <a:cubicBezTo>
                    <a:pt x="486" y="120"/>
                    <a:pt x="486" y="120"/>
                    <a:pt x="486" y="120"/>
                  </a:cubicBezTo>
                  <a:cubicBezTo>
                    <a:pt x="485" y="120"/>
                    <a:pt x="484" y="120"/>
                    <a:pt x="483" y="120"/>
                  </a:cubicBezTo>
                  <a:cubicBezTo>
                    <a:pt x="483" y="120"/>
                    <a:pt x="482" y="120"/>
                    <a:pt x="482" y="120"/>
                  </a:cubicBezTo>
                  <a:cubicBezTo>
                    <a:pt x="482" y="121"/>
                    <a:pt x="482" y="121"/>
                    <a:pt x="482" y="121"/>
                  </a:cubicBezTo>
                  <a:cubicBezTo>
                    <a:pt x="482" y="121"/>
                    <a:pt x="482" y="121"/>
                    <a:pt x="482" y="122"/>
                  </a:cubicBezTo>
                  <a:cubicBezTo>
                    <a:pt x="483" y="123"/>
                    <a:pt x="483" y="124"/>
                    <a:pt x="483" y="125"/>
                  </a:cubicBezTo>
                  <a:cubicBezTo>
                    <a:pt x="483" y="126"/>
                    <a:pt x="483" y="127"/>
                    <a:pt x="482" y="127"/>
                  </a:cubicBezTo>
                  <a:cubicBezTo>
                    <a:pt x="482" y="128"/>
                    <a:pt x="482" y="129"/>
                    <a:pt x="482" y="130"/>
                  </a:cubicBezTo>
                  <a:cubicBezTo>
                    <a:pt x="482" y="130"/>
                    <a:pt x="482" y="130"/>
                    <a:pt x="482" y="130"/>
                  </a:cubicBezTo>
                  <a:cubicBezTo>
                    <a:pt x="482" y="130"/>
                    <a:pt x="482" y="130"/>
                    <a:pt x="482" y="130"/>
                  </a:cubicBezTo>
                  <a:cubicBezTo>
                    <a:pt x="482" y="131"/>
                    <a:pt x="481" y="131"/>
                    <a:pt x="481" y="132"/>
                  </a:cubicBezTo>
                  <a:cubicBezTo>
                    <a:pt x="480" y="132"/>
                    <a:pt x="480" y="132"/>
                    <a:pt x="479" y="132"/>
                  </a:cubicBezTo>
                  <a:cubicBezTo>
                    <a:pt x="478" y="132"/>
                    <a:pt x="477" y="132"/>
                    <a:pt x="475" y="132"/>
                  </a:cubicBezTo>
                  <a:cubicBezTo>
                    <a:pt x="474" y="131"/>
                    <a:pt x="472" y="131"/>
                    <a:pt x="470" y="131"/>
                  </a:cubicBezTo>
                  <a:cubicBezTo>
                    <a:pt x="470" y="131"/>
                    <a:pt x="469" y="131"/>
                    <a:pt x="468" y="131"/>
                  </a:cubicBezTo>
                  <a:cubicBezTo>
                    <a:pt x="463" y="131"/>
                    <a:pt x="455" y="132"/>
                    <a:pt x="448" y="133"/>
                  </a:cubicBezTo>
                  <a:cubicBezTo>
                    <a:pt x="447" y="134"/>
                    <a:pt x="445" y="134"/>
                    <a:pt x="444" y="134"/>
                  </a:cubicBezTo>
                  <a:cubicBezTo>
                    <a:pt x="438" y="134"/>
                    <a:pt x="432" y="132"/>
                    <a:pt x="430" y="129"/>
                  </a:cubicBezTo>
                  <a:cubicBezTo>
                    <a:pt x="429" y="128"/>
                    <a:pt x="428" y="127"/>
                    <a:pt x="426" y="127"/>
                  </a:cubicBezTo>
                  <a:cubicBezTo>
                    <a:pt x="425" y="126"/>
                    <a:pt x="424" y="126"/>
                    <a:pt x="422" y="126"/>
                  </a:cubicBezTo>
                  <a:cubicBezTo>
                    <a:pt x="421" y="126"/>
                    <a:pt x="420" y="126"/>
                    <a:pt x="418" y="126"/>
                  </a:cubicBezTo>
                  <a:cubicBezTo>
                    <a:pt x="417" y="126"/>
                    <a:pt x="416" y="126"/>
                    <a:pt x="415" y="125"/>
                  </a:cubicBezTo>
                  <a:cubicBezTo>
                    <a:pt x="414" y="125"/>
                    <a:pt x="414" y="124"/>
                    <a:pt x="413" y="124"/>
                  </a:cubicBezTo>
                  <a:cubicBezTo>
                    <a:pt x="412" y="122"/>
                    <a:pt x="411" y="122"/>
                    <a:pt x="408" y="121"/>
                  </a:cubicBezTo>
                  <a:cubicBezTo>
                    <a:pt x="407" y="121"/>
                    <a:pt x="405" y="121"/>
                    <a:pt x="404" y="120"/>
                  </a:cubicBezTo>
                  <a:cubicBezTo>
                    <a:pt x="403" y="119"/>
                    <a:pt x="403" y="118"/>
                    <a:pt x="403" y="117"/>
                  </a:cubicBezTo>
                  <a:cubicBezTo>
                    <a:pt x="402" y="115"/>
                    <a:pt x="402" y="113"/>
                    <a:pt x="402" y="112"/>
                  </a:cubicBezTo>
                  <a:cubicBezTo>
                    <a:pt x="402" y="111"/>
                    <a:pt x="402" y="111"/>
                    <a:pt x="402" y="111"/>
                  </a:cubicBezTo>
                  <a:cubicBezTo>
                    <a:pt x="401" y="111"/>
                    <a:pt x="401" y="111"/>
                    <a:pt x="400" y="111"/>
                  </a:cubicBezTo>
                  <a:cubicBezTo>
                    <a:pt x="400" y="110"/>
                    <a:pt x="398" y="110"/>
                    <a:pt x="397" y="110"/>
                  </a:cubicBezTo>
                  <a:cubicBezTo>
                    <a:pt x="392" y="110"/>
                    <a:pt x="387" y="111"/>
                    <a:pt x="385" y="113"/>
                  </a:cubicBezTo>
                  <a:cubicBezTo>
                    <a:pt x="383" y="114"/>
                    <a:pt x="380" y="115"/>
                    <a:pt x="378" y="115"/>
                  </a:cubicBezTo>
                  <a:cubicBezTo>
                    <a:pt x="375" y="116"/>
                    <a:pt x="373" y="116"/>
                    <a:pt x="371" y="117"/>
                  </a:cubicBezTo>
                  <a:cubicBezTo>
                    <a:pt x="370" y="118"/>
                    <a:pt x="369" y="119"/>
                    <a:pt x="369" y="120"/>
                  </a:cubicBezTo>
                  <a:cubicBezTo>
                    <a:pt x="368" y="121"/>
                    <a:pt x="368" y="121"/>
                    <a:pt x="368" y="122"/>
                  </a:cubicBezTo>
                  <a:cubicBezTo>
                    <a:pt x="368" y="123"/>
                    <a:pt x="368" y="123"/>
                    <a:pt x="368" y="123"/>
                  </a:cubicBezTo>
                  <a:cubicBezTo>
                    <a:pt x="369" y="123"/>
                    <a:pt x="369" y="123"/>
                    <a:pt x="369" y="123"/>
                  </a:cubicBezTo>
                  <a:cubicBezTo>
                    <a:pt x="369" y="123"/>
                    <a:pt x="370" y="123"/>
                    <a:pt x="371" y="123"/>
                  </a:cubicBezTo>
                  <a:cubicBezTo>
                    <a:pt x="371" y="123"/>
                    <a:pt x="372" y="123"/>
                    <a:pt x="373" y="123"/>
                  </a:cubicBezTo>
                  <a:cubicBezTo>
                    <a:pt x="373" y="123"/>
                    <a:pt x="374" y="123"/>
                    <a:pt x="374" y="123"/>
                  </a:cubicBezTo>
                  <a:cubicBezTo>
                    <a:pt x="375" y="122"/>
                    <a:pt x="375" y="122"/>
                    <a:pt x="376" y="122"/>
                  </a:cubicBezTo>
                  <a:cubicBezTo>
                    <a:pt x="377" y="121"/>
                    <a:pt x="379" y="119"/>
                    <a:pt x="381" y="119"/>
                  </a:cubicBezTo>
                  <a:cubicBezTo>
                    <a:pt x="382" y="119"/>
                    <a:pt x="383" y="120"/>
                    <a:pt x="383" y="120"/>
                  </a:cubicBezTo>
                  <a:cubicBezTo>
                    <a:pt x="384" y="120"/>
                    <a:pt x="384" y="120"/>
                    <a:pt x="384" y="120"/>
                  </a:cubicBezTo>
                  <a:cubicBezTo>
                    <a:pt x="388" y="120"/>
                    <a:pt x="391" y="117"/>
                    <a:pt x="394" y="116"/>
                  </a:cubicBezTo>
                  <a:cubicBezTo>
                    <a:pt x="395" y="115"/>
                    <a:pt x="396" y="115"/>
                    <a:pt x="397" y="115"/>
                  </a:cubicBezTo>
                  <a:cubicBezTo>
                    <a:pt x="397" y="115"/>
                    <a:pt x="398" y="115"/>
                    <a:pt x="399" y="116"/>
                  </a:cubicBezTo>
                  <a:cubicBezTo>
                    <a:pt x="399" y="116"/>
                    <a:pt x="400" y="117"/>
                    <a:pt x="400" y="117"/>
                  </a:cubicBezTo>
                  <a:cubicBezTo>
                    <a:pt x="400" y="118"/>
                    <a:pt x="399" y="119"/>
                    <a:pt x="399" y="119"/>
                  </a:cubicBezTo>
                  <a:cubicBezTo>
                    <a:pt x="398" y="120"/>
                    <a:pt x="398" y="120"/>
                    <a:pt x="397" y="121"/>
                  </a:cubicBezTo>
                  <a:cubicBezTo>
                    <a:pt x="396" y="122"/>
                    <a:pt x="394" y="123"/>
                    <a:pt x="392" y="123"/>
                  </a:cubicBezTo>
                  <a:cubicBezTo>
                    <a:pt x="388" y="125"/>
                    <a:pt x="383" y="127"/>
                    <a:pt x="380" y="127"/>
                  </a:cubicBezTo>
                  <a:cubicBezTo>
                    <a:pt x="379" y="127"/>
                    <a:pt x="378" y="128"/>
                    <a:pt x="377" y="128"/>
                  </a:cubicBezTo>
                  <a:cubicBezTo>
                    <a:pt x="377" y="129"/>
                    <a:pt x="377" y="129"/>
                    <a:pt x="377" y="130"/>
                  </a:cubicBezTo>
                  <a:cubicBezTo>
                    <a:pt x="376" y="132"/>
                    <a:pt x="378" y="136"/>
                    <a:pt x="382" y="141"/>
                  </a:cubicBezTo>
                  <a:cubicBezTo>
                    <a:pt x="383" y="143"/>
                    <a:pt x="384" y="145"/>
                    <a:pt x="384" y="146"/>
                  </a:cubicBezTo>
                  <a:cubicBezTo>
                    <a:pt x="384" y="147"/>
                    <a:pt x="384" y="148"/>
                    <a:pt x="383" y="148"/>
                  </a:cubicBezTo>
                  <a:cubicBezTo>
                    <a:pt x="383" y="148"/>
                    <a:pt x="382" y="149"/>
                    <a:pt x="382" y="149"/>
                  </a:cubicBezTo>
                  <a:cubicBezTo>
                    <a:pt x="381" y="149"/>
                    <a:pt x="380" y="149"/>
                    <a:pt x="380" y="149"/>
                  </a:cubicBezTo>
                  <a:cubicBezTo>
                    <a:pt x="379" y="149"/>
                    <a:pt x="379" y="150"/>
                    <a:pt x="379" y="150"/>
                  </a:cubicBezTo>
                  <a:cubicBezTo>
                    <a:pt x="379" y="151"/>
                    <a:pt x="379" y="152"/>
                    <a:pt x="378" y="152"/>
                  </a:cubicBezTo>
                  <a:cubicBezTo>
                    <a:pt x="378" y="153"/>
                    <a:pt x="377" y="153"/>
                    <a:pt x="376" y="153"/>
                  </a:cubicBezTo>
                  <a:cubicBezTo>
                    <a:pt x="374" y="153"/>
                    <a:pt x="371" y="151"/>
                    <a:pt x="370" y="150"/>
                  </a:cubicBezTo>
                  <a:cubicBezTo>
                    <a:pt x="370" y="150"/>
                    <a:pt x="369" y="149"/>
                    <a:pt x="369" y="148"/>
                  </a:cubicBezTo>
                  <a:cubicBezTo>
                    <a:pt x="369" y="148"/>
                    <a:pt x="369" y="147"/>
                    <a:pt x="370" y="147"/>
                  </a:cubicBezTo>
                  <a:cubicBezTo>
                    <a:pt x="370" y="147"/>
                    <a:pt x="370" y="146"/>
                    <a:pt x="371" y="146"/>
                  </a:cubicBezTo>
                  <a:cubicBezTo>
                    <a:pt x="372" y="146"/>
                    <a:pt x="372" y="146"/>
                    <a:pt x="373" y="145"/>
                  </a:cubicBezTo>
                  <a:cubicBezTo>
                    <a:pt x="373" y="145"/>
                    <a:pt x="373" y="145"/>
                    <a:pt x="373" y="144"/>
                  </a:cubicBezTo>
                  <a:cubicBezTo>
                    <a:pt x="373" y="143"/>
                    <a:pt x="371" y="140"/>
                    <a:pt x="369" y="139"/>
                  </a:cubicBezTo>
                  <a:cubicBezTo>
                    <a:pt x="368" y="137"/>
                    <a:pt x="366" y="137"/>
                    <a:pt x="365" y="137"/>
                  </a:cubicBezTo>
                  <a:cubicBezTo>
                    <a:pt x="365" y="137"/>
                    <a:pt x="365" y="137"/>
                    <a:pt x="364" y="137"/>
                  </a:cubicBezTo>
                  <a:cubicBezTo>
                    <a:pt x="363" y="136"/>
                    <a:pt x="363" y="136"/>
                    <a:pt x="363" y="136"/>
                  </a:cubicBezTo>
                  <a:cubicBezTo>
                    <a:pt x="363" y="135"/>
                    <a:pt x="363" y="135"/>
                    <a:pt x="363" y="135"/>
                  </a:cubicBezTo>
                  <a:cubicBezTo>
                    <a:pt x="363" y="134"/>
                    <a:pt x="363" y="134"/>
                    <a:pt x="363" y="134"/>
                  </a:cubicBezTo>
                  <a:cubicBezTo>
                    <a:pt x="363" y="134"/>
                    <a:pt x="363" y="134"/>
                    <a:pt x="363" y="134"/>
                  </a:cubicBezTo>
                  <a:cubicBezTo>
                    <a:pt x="363" y="134"/>
                    <a:pt x="363" y="134"/>
                    <a:pt x="363" y="134"/>
                  </a:cubicBezTo>
                  <a:cubicBezTo>
                    <a:pt x="363" y="134"/>
                    <a:pt x="363" y="134"/>
                    <a:pt x="363" y="134"/>
                  </a:cubicBezTo>
                  <a:cubicBezTo>
                    <a:pt x="362" y="134"/>
                    <a:pt x="362" y="134"/>
                    <a:pt x="360" y="134"/>
                  </a:cubicBezTo>
                  <a:cubicBezTo>
                    <a:pt x="359" y="134"/>
                    <a:pt x="358" y="134"/>
                    <a:pt x="356" y="133"/>
                  </a:cubicBezTo>
                  <a:cubicBezTo>
                    <a:pt x="355" y="132"/>
                    <a:pt x="354" y="131"/>
                    <a:pt x="353" y="130"/>
                  </a:cubicBezTo>
                  <a:cubicBezTo>
                    <a:pt x="352" y="130"/>
                    <a:pt x="351" y="130"/>
                    <a:pt x="350" y="130"/>
                  </a:cubicBezTo>
                  <a:cubicBezTo>
                    <a:pt x="350" y="130"/>
                    <a:pt x="349" y="130"/>
                    <a:pt x="347" y="130"/>
                  </a:cubicBezTo>
                  <a:cubicBezTo>
                    <a:pt x="345" y="132"/>
                    <a:pt x="342" y="132"/>
                    <a:pt x="339" y="133"/>
                  </a:cubicBezTo>
                  <a:cubicBezTo>
                    <a:pt x="335" y="133"/>
                    <a:pt x="331" y="133"/>
                    <a:pt x="326" y="134"/>
                  </a:cubicBezTo>
                  <a:cubicBezTo>
                    <a:pt x="322" y="135"/>
                    <a:pt x="317" y="135"/>
                    <a:pt x="312" y="135"/>
                  </a:cubicBezTo>
                  <a:cubicBezTo>
                    <a:pt x="308" y="135"/>
                    <a:pt x="303" y="135"/>
                    <a:pt x="300" y="134"/>
                  </a:cubicBezTo>
                  <a:cubicBezTo>
                    <a:pt x="296" y="134"/>
                    <a:pt x="294" y="133"/>
                    <a:pt x="292" y="132"/>
                  </a:cubicBezTo>
                  <a:cubicBezTo>
                    <a:pt x="291" y="131"/>
                    <a:pt x="291" y="130"/>
                    <a:pt x="291" y="129"/>
                  </a:cubicBezTo>
                  <a:cubicBezTo>
                    <a:pt x="291" y="128"/>
                    <a:pt x="292" y="127"/>
                    <a:pt x="293" y="126"/>
                  </a:cubicBezTo>
                  <a:cubicBezTo>
                    <a:pt x="294" y="125"/>
                    <a:pt x="295" y="124"/>
                    <a:pt x="296" y="124"/>
                  </a:cubicBezTo>
                  <a:cubicBezTo>
                    <a:pt x="299" y="122"/>
                    <a:pt x="302" y="121"/>
                    <a:pt x="305" y="121"/>
                  </a:cubicBezTo>
                  <a:cubicBezTo>
                    <a:pt x="305" y="121"/>
                    <a:pt x="305" y="121"/>
                    <a:pt x="306" y="121"/>
                  </a:cubicBezTo>
                  <a:cubicBezTo>
                    <a:pt x="306" y="121"/>
                    <a:pt x="306" y="121"/>
                    <a:pt x="306" y="121"/>
                  </a:cubicBezTo>
                  <a:cubicBezTo>
                    <a:pt x="306" y="121"/>
                    <a:pt x="306" y="121"/>
                    <a:pt x="306" y="121"/>
                  </a:cubicBezTo>
                  <a:cubicBezTo>
                    <a:pt x="306" y="121"/>
                    <a:pt x="306" y="120"/>
                    <a:pt x="305" y="119"/>
                  </a:cubicBezTo>
                  <a:cubicBezTo>
                    <a:pt x="304" y="117"/>
                    <a:pt x="302" y="116"/>
                    <a:pt x="301" y="114"/>
                  </a:cubicBezTo>
                  <a:cubicBezTo>
                    <a:pt x="297" y="111"/>
                    <a:pt x="289" y="109"/>
                    <a:pt x="285" y="109"/>
                  </a:cubicBezTo>
                  <a:cubicBezTo>
                    <a:pt x="285" y="109"/>
                    <a:pt x="284" y="109"/>
                    <a:pt x="284" y="109"/>
                  </a:cubicBezTo>
                  <a:cubicBezTo>
                    <a:pt x="284" y="109"/>
                    <a:pt x="284" y="109"/>
                    <a:pt x="284" y="109"/>
                  </a:cubicBezTo>
                  <a:cubicBezTo>
                    <a:pt x="284" y="110"/>
                    <a:pt x="284" y="111"/>
                    <a:pt x="283" y="111"/>
                  </a:cubicBezTo>
                  <a:cubicBezTo>
                    <a:pt x="282" y="111"/>
                    <a:pt x="282" y="111"/>
                    <a:pt x="281" y="111"/>
                  </a:cubicBezTo>
                  <a:cubicBezTo>
                    <a:pt x="278" y="111"/>
                    <a:pt x="273" y="110"/>
                    <a:pt x="266" y="109"/>
                  </a:cubicBezTo>
                  <a:cubicBezTo>
                    <a:pt x="262" y="108"/>
                    <a:pt x="259" y="106"/>
                    <a:pt x="257" y="105"/>
                  </a:cubicBezTo>
                  <a:cubicBezTo>
                    <a:pt x="254" y="104"/>
                    <a:pt x="253" y="103"/>
                    <a:pt x="250" y="103"/>
                  </a:cubicBezTo>
                  <a:cubicBezTo>
                    <a:pt x="244" y="103"/>
                    <a:pt x="235" y="101"/>
                    <a:pt x="227" y="96"/>
                  </a:cubicBezTo>
                  <a:cubicBezTo>
                    <a:pt x="225" y="93"/>
                    <a:pt x="220" y="92"/>
                    <a:pt x="215" y="92"/>
                  </a:cubicBezTo>
                  <a:cubicBezTo>
                    <a:pt x="212" y="92"/>
                    <a:pt x="210" y="93"/>
                    <a:pt x="207" y="94"/>
                  </a:cubicBezTo>
                  <a:cubicBezTo>
                    <a:pt x="205" y="94"/>
                    <a:pt x="204" y="95"/>
                    <a:pt x="203" y="96"/>
                  </a:cubicBezTo>
                  <a:cubicBezTo>
                    <a:pt x="202" y="99"/>
                    <a:pt x="200" y="100"/>
                    <a:pt x="198" y="101"/>
                  </a:cubicBezTo>
                  <a:cubicBezTo>
                    <a:pt x="196" y="102"/>
                    <a:pt x="193" y="102"/>
                    <a:pt x="191" y="102"/>
                  </a:cubicBezTo>
                  <a:cubicBezTo>
                    <a:pt x="190" y="102"/>
                    <a:pt x="190" y="102"/>
                    <a:pt x="189" y="102"/>
                  </a:cubicBezTo>
                  <a:cubicBezTo>
                    <a:pt x="189" y="102"/>
                    <a:pt x="188" y="101"/>
                    <a:pt x="187" y="101"/>
                  </a:cubicBezTo>
                  <a:cubicBezTo>
                    <a:pt x="187" y="101"/>
                    <a:pt x="186" y="100"/>
                    <a:pt x="187" y="100"/>
                  </a:cubicBezTo>
                  <a:cubicBezTo>
                    <a:pt x="187" y="98"/>
                    <a:pt x="187" y="97"/>
                    <a:pt x="188" y="96"/>
                  </a:cubicBezTo>
                  <a:cubicBezTo>
                    <a:pt x="188" y="96"/>
                    <a:pt x="189" y="95"/>
                    <a:pt x="189" y="94"/>
                  </a:cubicBezTo>
                  <a:cubicBezTo>
                    <a:pt x="189" y="94"/>
                    <a:pt x="189" y="94"/>
                    <a:pt x="189" y="94"/>
                  </a:cubicBezTo>
                  <a:cubicBezTo>
                    <a:pt x="189" y="94"/>
                    <a:pt x="188" y="93"/>
                    <a:pt x="188" y="92"/>
                  </a:cubicBezTo>
                  <a:cubicBezTo>
                    <a:pt x="188" y="92"/>
                    <a:pt x="188" y="91"/>
                    <a:pt x="188" y="90"/>
                  </a:cubicBezTo>
                  <a:cubicBezTo>
                    <a:pt x="188" y="89"/>
                    <a:pt x="188" y="87"/>
                    <a:pt x="187" y="86"/>
                  </a:cubicBezTo>
                  <a:cubicBezTo>
                    <a:pt x="187" y="86"/>
                    <a:pt x="187" y="86"/>
                    <a:pt x="186" y="86"/>
                  </a:cubicBezTo>
                  <a:cubicBezTo>
                    <a:pt x="186" y="86"/>
                    <a:pt x="186" y="86"/>
                    <a:pt x="186" y="86"/>
                  </a:cubicBezTo>
                  <a:cubicBezTo>
                    <a:pt x="186" y="86"/>
                    <a:pt x="185" y="86"/>
                    <a:pt x="185" y="87"/>
                  </a:cubicBezTo>
                  <a:cubicBezTo>
                    <a:pt x="184" y="88"/>
                    <a:pt x="183" y="89"/>
                    <a:pt x="182" y="90"/>
                  </a:cubicBezTo>
                  <a:cubicBezTo>
                    <a:pt x="181" y="93"/>
                    <a:pt x="179" y="96"/>
                    <a:pt x="177" y="99"/>
                  </a:cubicBezTo>
                  <a:cubicBezTo>
                    <a:pt x="175" y="100"/>
                    <a:pt x="174" y="102"/>
                    <a:pt x="171" y="102"/>
                  </a:cubicBezTo>
                  <a:cubicBezTo>
                    <a:pt x="171" y="102"/>
                    <a:pt x="171" y="102"/>
                    <a:pt x="171" y="102"/>
                  </a:cubicBezTo>
                  <a:cubicBezTo>
                    <a:pt x="171" y="102"/>
                    <a:pt x="171" y="102"/>
                    <a:pt x="171" y="102"/>
                  </a:cubicBezTo>
                  <a:cubicBezTo>
                    <a:pt x="169" y="101"/>
                    <a:pt x="167" y="100"/>
                    <a:pt x="165" y="98"/>
                  </a:cubicBezTo>
                  <a:cubicBezTo>
                    <a:pt x="164" y="96"/>
                    <a:pt x="162" y="94"/>
                    <a:pt x="161" y="91"/>
                  </a:cubicBezTo>
                  <a:cubicBezTo>
                    <a:pt x="159" y="86"/>
                    <a:pt x="156" y="81"/>
                    <a:pt x="153" y="79"/>
                  </a:cubicBezTo>
                  <a:cubicBezTo>
                    <a:pt x="151" y="77"/>
                    <a:pt x="148" y="76"/>
                    <a:pt x="147" y="76"/>
                  </a:cubicBezTo>
                  <a:cubicBezTo>
                    <a:pt x="146" y="76"/>
                    <a:pt x="146" y="76"/>
                    <a:pt x="146" y="76"/>
                  </a:cubicBezTo>
                  <a:cubicBezTo>
                    <a:pt x="146" y="76"/>
                    <a:pt x="146" y="76"/>
                    <a:pt x="146" y="76"/>
                  </a:cubicBezTo>
                  <a:cubicBezTo>
                    <a:pt x="146" y="76"/>
                    <a:pt x="146" y="76"/>
                    <a:pt x="146" y="76"/>
                  </a:cubicBezTo>
                  <a:cubicBezTo>
                    <a:pt x="146" y="76"/>
                    <a:pt x="147" y="78"/>
                    <a:pt x="148" y="79"/>
                  </a:cubicBezTo>
                  <a:cubicBezTo>
                    <a:pt x="149" y="81"/>
                    <a:pt x="150" y="82"/>
                    <a:pt x="150" y="83"/>
                  </a:cubicBezTo>
                  <a:cubicBezTo>
                    <a:pt x="150" y="84"/>
                    <a:pt x="149" y="85"/>
                    <a:pt x="149" y="85"/>
                  </a:cubicBezTo>
                  <a:cubicBezTo>
                    <a:pt x="148" y="85"/>
                    <a:pt x="148" y="85"/>
                    <a:pt x="147" y="85"/>
                  </a:cubicBezTo>
                  <a:cubicBezTo>
                    <a:pt x="146" y="85"/>
                    <a:pt x="145" y="85"/>
                    <a:pt x="145" y="86"/>
                  </a:cubicBezTo>
                  <a:cubicBezTo>
                    <a:pt x="144" y="86"/>
                    <a:pt x="144" y="86"/>
                    <a:pt x="144" y="86"/>
                  </a:cubicBezTo>
                  <a:cubicBezTo>
                    <a:pt x="144" y="86"/>
                    <a:pt x="144" y="86"/>
                    <a:pt x="144" y="86"/>
                  </a:cubicBezTo>
                  <a:cubicBezTo>
                    <a:pt x="144" y="87"/>
                    <a:pt x="144" y="87"/>
                    <a:pt x="144" y="87"/>
                  </a:cubicBezTo>
                  <a:cubicBezTo>
                    <a:pt x="144" y="89"/>
                    <a:pt x="143" y="90"/>
                    <a:pt x="142" y="92"/>
                  </a:cubicBezTo>
                  <a:cubicBezTo>
                    <a:pt x="141" y="93"/>
                    <a:pt x="139" y="94"/>
                    <a:pt x="138" y="95"/>
                  </a:cubicBezTo>
                  <a:cubicBezTo>
                    <a:pt x="137" y="95"/>
                    <a:pt x="136" y="95"/>
                    <a:pt x="136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4" y="95"/>
                    <a:pt x="134" y="94"/>
                    <a:pt x="134" y="94"/>
                  </a:cubicBezTo>
                  <a:cubicBezTo>
                    <a:pt x="134" y="94"/>
                    <a:pt x="134" y="94"/>
                    <a:pt x="134" y="94"/>
                  </a:cubicBezTo>
                  <a:cubicBezTo>
                    <a:pt x="134" y="94"/>
                    <a:pt x="134" y="94"/>
                    <a:pt x="134" y="94"/>
                  </a:cubicBezTo>
                  <a:cubicBezTo>
                    <a:pt x="134" y="93"/>
                    <a:pt x="134" y="93"/>
                    <a:pt x="133" y="93"/>
                  </a:cubicBezTo>
                  <a:cubicBezTo>
                    <a:pt x="133" y="92"/>
                    <a:pt x="132" y="92"/>
                    <a:pt x="132" y="92"/>
                  </a:cubicBezTo>
                  <a:cubicBezTo>
                    <a:pt x="130" y="92"/>
                    <a:pt x="127" y="93"/>
                    <a:pt x="125" y="96"/>
                  </a:cubicBezTo>
                  <a:cubicBezTo>
                    <a:pt x="121" y="100"/>
                    <a:pt x="118" y="102"/>
                    <a:pt x="116" y="102"/>
                  </a:cubicBezTo>
                  <a:cubicBezTo>
                    <a:pt x="114" y="102"/>
                    <a:pt x="113" y="101"/>
                    <a:pt x="112" y="100"/>
                  </a:cubicBezTo>
                  <a:cubicBezTo>
                    <a:pt x="112" y="100"/>
                    <a:pt x="112" y="100"/>
                    <a:pt x="112" y="100"/>
                  </a:cubicBezTo>
                  <a:cubicBezTo>
                    <a:pt x="112" y="100"/>
                    <a:pt x="109" y="100"/>
                    <a:pt x="107" y="102"/>
                  </a:cubicBezTo>
                  <a:cubicBezTo>
                    <a:pt x="104" y="103"/>
                    <a:pt x="101" y="104"/>
                    <a:pt x="99" y="106"/>
                  </a:cubicBezTo>
                  <a:cubicBezTo>
                    <a:pt x="98" y="107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7" y="111"/>
                    <a:pt x="96" y="112"/>
                    <a:pt x="94" y="113"/>
                  </a:cubicBezTo>
                  <a:cubicBezTo>
                    <a:pt x="93" y="114"/>
                    <a:pt x="91" y="115"/>
                    <a:pt x="89" y="115"/>
                  </a:cubicBezTo>
                  <a:cubicBezTo>
                    <a:pt x="88" y="115"/>
                    <a:pt x="88" y="115"/>
                    <a:pt x="88" y="115"/>
                  </a:cubicBezTo>
                  <a:cubicBezTo>
                    <a:pt x="87" y="115"/>
                    <a:pt x="87" y="114"/>
                    <a:pt x="86" y="114"/>
                  </a:cubicBezTo>
                  <a:cubicBezTo>
                    <a:pt x="85" y="114"/>
                    <a:pt x="85" y="113"/>
                    <a:pt x="85" y="112"/>
                  </a:cubicBezTo>
                  <a:cubicBezTo>
                    <a:pt x="85" y="111"/>
                    <a:pt x="86" y="110"/>
                    <a:pt x="87" y="109"/>
                  </a:cubicBezTo>
                  <a:cubicBezTo>
                    <a:pt x="88" y="108"/>
                    <a:pt x="89" y="107"/>
                    <a:pt x="91" y="106"/>
                  </a:cubicBezTo>
                  <a:cubicBezTo>
                    <a:pt x="93" y="105"/>
                    <a:pt x="96" y="103"/>
                    <a:pt x="101" y="100"/>
                  </a:cubicBezTo>
                  <a:cubicBezTo>
                    <a:pt x="105" y="97"/>
                    <a:pt x="109" y="94"/>
                    <a:pt x="113" y="94"/>
                  </a:cubicBezTo>
                  <a:cubicBezTo>
                    <a:pt x="115" y="93"/>
                    <a:pt x="119" y="92"/>
                    <a:pt x="122" y="91"/>
                  </a:cubicBezTo>
                  <a:cubicBezTo>
                    <a:pt x="125" y="90"/>
                    <a:pt x="128" y="88"/>
                    <a:pt x="129" y="87"/>
                  </a:cubicBezTo>
                  <a:cubicBezTo>
                    <a:pt x="130" y="86"/>
                    <a:pt x="130" y="86"/>
                    <a:pt x="130" y="86"/>
                  </a:cubicBezTo>
                  <a:cubicBezTo>
                    <a:pt x="130" y="86"/>
                    <a:pt x="130" y="86"/>
                    <a:pt x="130" y="86"/>
                  </a:cubicBezTo>
                  <a:cubicBezTo>
                    <a:pt x="129" y="86"/>
                    <a:pt x="129" y="86"/>
                    <a:pt x="129" y="86"/>
                  </a:cubicBezTo>
                  <a:cubicBezTo>
                    <a:pt x="129" y="86"/>
                    <a:pt x="129" y="86"/>
                    <a:pt x="129" y="86"/>
                  </a:cubicBezTo>
                  <a:cubicBezTo>
                    <a:pt x="129" y="86"/>
                    <a:pt x="129" y="86"/>
                    <a:pt x="128" y="86"/>
                  </a:cubicBezTo>
                  <a:cubicBezTo>
                    <a:pt x="127" y="86"/>
                    <a:pt x="125" y="86"/>
                    <a:pt x="123" y="86"/>
                  </a:cubicBezTo>
                  <a:cubicBezTo>
                    <a:pt x="122" y="86"/>
                    <a:pt x="121" y="86"/>
                    <a:pt x="121" y="86"/>
                  </a:cubicBezTo>
                  <a:cubicBezTo>
                    <a:pt x="120" y="86"/>
                    <a:pt x="120" y="86"/>
                    <a:pt x="120" y="86"/>
                  </a:cubicBezTo>
                  <a:cubicBezTo>
                    <a:pt x="118" y="86"/>
                    <a:pt x="115" y="87"/>
                    <a:pt x="113" y="88"/>
                  </a:cubicBezTo>
                  <a:cubicBezTo>
                    <a:pt x="110" y="90"/>
                    <a:pt x="107" y="91"/>
                    <a:pt x="103" y="93"/>
                  </a:cubicBezTo>
                  <a:cubicBezTo>
                    <a:pt x="99" y="95"/>
                    <a:pt x="95" y="95"/>
                    <a:pt x="93" y="96"/>
                  </a:cubicBezTo>
                  <a:cubicBezTo>
                    <a:pt x="92" y="96"/>
                    <a:pt x="91" y="96"/>
                    <a:pt x="91" y="96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2" y="98"/>
                    <a:pt x="92" y="98"/>
                    <a:pt x="92" y="99"/>
                  </a:cubicBezTo>
                  <a:cubicBezTo>
                    <a:pt x="92" y="99"/>
                    <a:pt x="91" y="100"/>
                    <a:pt x="91" y="100"/>
                  </a:cubicBezTo>
                  <a:cubicBezTo>
                    <a:pt x="90" y="101"/>
                    <a:pt x="90" y="101"/>
                    <a:pt x="90" y="101"/>
                  </a:cubicBezTo>
                  <a:cubicBezTo>
                    <a:pt x="88" y="101"/>
                    <a:pt x="86" y="100"/>
                    <a:pt x="85" y="100"/>
                  </a:cubicBezTo>
                  <a:cubicBezTo>
                    <a:pt x="85" y="100"/>
                    <a:pt x="84" y="100"/>
                    <a:pt x="84" y="100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02"/>
                    <a:pt x="82" y="102"/>
                    <a:pt x="81" y="102"/>
                  </a:cubicBezTo>
                  <a:cubicBezTo>
                    <a:pt x="79" y="102"/>
                    <a:pt x="78" y="101"/>
                    <a:pt x="78" y="100"/>
                  </a:cubicBezTo>
                  <a:cubicBezTo>
                    <a:pt x="78" y="99"/>
                    <a:pt x="79" y="98"/>
                    <a:pt x="79" y="98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9" y="97"/>
                    <a:pt x="79" y="97"/>
                    <a:pt x="78" y="97"/>
                  </a:cubicBezTo>
                  <a:cubicBezTo>
                    <a:pt x="77" y="97"/>
                    <a:pt x="76" y="96"/>
                    <a:pt x="75" y="96"/>
                  </a:cubicBezTo>
                  <a:cubicBezTo>
                    <a:pt x="75" y="96"/>
                    <a:pt x="75" y="96"/>
                    <a:pt x="75" y="96"/>
                  </a:cubicBezTo>
                  <a:cubicBezTo>
                    <a:pt x="75" y="97"/>
                    <a:pt x="74" y="99"/>
                    <a:pt x="73" y="99"/>
                  </a:cubicBezTo>
                  <a:cubicBezTo>
                    <a:pt x="72" y="100"/>
                    <a:pt x="70" y="101"/>
                    <a:pt x="66" y="101"/>
                  </a:cubicBezTo>
                  <a:cubicBezTo>
                    <a:pt x="63" y="101"/>
                    <a:pt x="60" y="102"/>
                    <a:pt x="59" y="104"/>
                  </a:cubicBezTo>
                  <a:cubicBezTo>
                    <a:pt x="58" y="104"/>
                    <a:pt x="58" y="105"/>
                    <a:pt x="58" y="105"/>
                  </a:cubicBezTo>
                  <a:cubicBezTo>
                    <a:pt x="58" y="105"/>
                    <a:pt x="58" y="106"/>
                    <a:pt x="59" y="106"/>
                  </a:cubicBezTo>
                  <a:cubicBezTo>
                    <a:pt x="61" y="108"/>
                    <a:pt x="63" y="109"/>
                    <a:pt x="64" y="111"/>
                  </a:cubicBezTo>
                  <a:cubicBezTo>
                    <a:pt x="64" y="111"/>
                    <a:pt x="65" y="112"/>
                    <a:pt x="65" y="112"/>
                  </a:cubicBezTo>
                  <a:cubicBezTo>
                    <a:pt x="65" y="113"/>
                    <a:pt x="64" y="114"/>
                    <a:pt x="64" y="114"/>
                  </a:cubicBezTo>
                  <a:cubicBezTo>
                    <a:pt x="63" y="115"/>
                    <a:pt x="63" y="115"/>
                    <a:pt x="62" y="115"/>
                  </a:cubicBezTo>
                  <a:cubicBezTo>
                    <a:pt x="61" y="115"/>
                    <a:pt x="60" y="115"/>
                    <a:pt x="59" y="114"/>
                  </a:cubicBezTo>
                  <a:cubicBezTo>
                    <a:pt x="58" y="114"/>
                    <a:pt x="57" y="113"/>
                    <a:pt x="56" y="112"/>
                  </a:cubicBezTo>
                  <a:cubicBezTo>
                    <a:pt x="53" y="111"/>
                    <a:pt x="51" y="110"/>
                    <a:pt x="47" y="110"/>
                  </a:cubicBezTo>
                  <a:cubicBezTo>
                    <a:pt x="47" y="110"/>
                    <a:pt x="46" y="110"/>
                    <a:pt x="46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1" y="110"/>
                    <a:pt x="35" y="108"/>
                    <a:pt x="31" y="106"/>
                  </a:cubicBezTo>
                  <a:cubicBezTo>
                    <a:pt x="26" y="103"/>
                    <a:pt x="22" y="101"/>
                    <a:pt x="20" y="99"/>
                  </a:cubicBezTo>
                  <a:cubicBezTo>
                    <a:pt x="19" y="98"/>
                    <a:pt x="19" y="98"/>
                    <a:pt x="19" y="97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9" y="97"/>
                    <a:pt x="18" y="97"/>
                    <a:pt x="18" y="97"/>
                  </a:cubicBezTo>
                  <a:cubicBezTo>
                    <a:pt x="16" y="97"/>
                    <a:pt x="15" y="97"/>
                    <a:pt x="13" y="97"/>
                  </a:cubicBezTo>
                  <a:cubicBezTo>
                    <a:pt x="9" y="97"/>
                    <a:pt x="4" y="97"/>
                    <a:pt x="0" y="9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1" y="268"/>
                  </a:cubicBezTo>
                  <a:cubicBezTo>
                    <a:pt x="1" y="268"/>
                    <a:pt x="1" y="268"/>
                    <a:pt x="1" y="268"/>
                  </a:cubicBezTo>
                  <a:cubicBezTo>
                    <a:pt x="1" y="268"/>
                    <a:pt x="2" y="268"/>
                    <a:pt x="2" y="269"/>
                  </a:cubicBezTo>
                  <a:cubicBezTo>
                    <a:pt x="2" y="269"/>
                    <a:pt x="2" y="269"/>
                    <a:pt x="2" y="269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4" y="269"/>
                    <a:pt x="4" y="269"/>
                    <a:pt x="4" y="269"/>
                  </a:cubicBezTo>
                  <a:cubicBezTo>
                    <a:pt x="4" y="269"/>
                    <a:pt x="4" y="269"/>
                    <a:pt x="4" y="269"/>
                  </a:cubicBezTo>
                  <a:cubicBezTo>
                    <a:pt x="4" y="268"/>
                    <a:pt x="5" y="268"/>
                    <a:pt x="5" y="268"/>
                  </a:cubicBezTo>
                  <a:cubicBezTo>
                    <a:pt x="5" y="268"/>
                    <a:pt x="6" y="268"/>
                    <a:pt x="6" y="267"/>
                  </a:cubicBezTo>
                  <a:cubicBezTo>
                    <a:pt x="6" y="267"/>
                    <a:pt x="7" y="267"/>
                    <a:pt x="7" y="267"/>
                  </a:cubicBezTo>
                  <a:cubicBezTo>
                    <a:pt x="7" y="267"/>
                    <a:pt x="7" y="267"/>
                    <a:pt x="7" y="267"/>
                  </a:cubicBezTo>
                  <a:cubicBezTo>
                    <a:pt x="7" y="267"/>
                    <a:pt x="7" y="267"/>
                    <a:pt x="7" y="267"/>
                  </a:cubicBezTo>
                  <a:cubicBezTo>
                    <a:pt x="8" y="267"/>
                    <a:pt x="9" y="267"/>
                    <a:pt x="10" y="267"/>
                  </a:cubicBezTo>
                  <a:cubicBezTo>
                    <a:pt x="10" y="267"/>
                    <a:pt x="11" y="267"/>
                    <a:pt x="12" y="267"/>
                  </a:cubicBezTo>
                  <a:cubicBezTo>
                    <a:pt x="12" y="267"/>
                    <a:pt x="12" y="267"/>
                    <a:pt x="12" y="267"/>
                  </a:cubicBezTo>
                  <a:cubicBezTo>
                    <a:pt x="12" y="267"/>
                    <a:pt x="13" y="267"/>
                    <a:pt x="13" y="267"/>
                  </a:cubicBezTo>
                  <a:cubicBezTo>
                    <a:pt x="14" y="267"/>
                    <a:pt x="14" y="267"/>
                    <a:pt x="15" y="266"/>
                  </a:cubicBezTo>
                  <a:cubicBezTo>
                    <a:pt x="15" y="266"/>
                    <a:pt x="15" y="266"/>
                    <a:pt x="15" y="266"/>
                  </a:cubicBezTo>
                  <a:cubicBezTo>
                    <a:pt x="15" y="266"/>
                    <a:pt x="15" y="266"/>
                    <a:pt x="16" y="266"/>
                  </a:cubicBezTo>
                  <a:cubicBezTo>
                    <a:pt x="16" y="266"/>
                    <a:pt x="16" y="266"/>
                    <a:pt x="16" y="266"/>
                  </a:cubicBezTo>
                  <a:cubicBezTo>
                    <a:pt x="17" y="266"/>
                    <a:pt x="18" y="265"/>
                    <a:pt x="18" y="265"/>
                  </a:cubicBezTo>
                  <a:cubicBezTo>
                    <a:pt x="18" y="265"/>
                    <a:pt x="18" y="265"/>
                    <a:pt x="18" y="265"/>
                  </a:cubicBezTo>
                  <a:cubicBezTo>
                    <a:pt x="19" y="265"/>
                    <a:pt x="19" y="266"/>
                    <a:pt x="19" y="266"/>
                  </a:cubicBezTo>
                  <a:cubicBezTo>
                    <a:pt x="20" y="266"/>
                    <a:pt x="20" y="266"/>
                    <a:pt x="20" y="266"/>
                  </a:cubicBezTo>
                  <a:cubicBezTo>
                    <a:pt x="20" y="266"/>
                    <a:pt x="20" y="266"/>
                    <a:pt x="21" y="266"/>
                  </a:cubicBezTo>
                  <a:cubicBezTo>
                    <a:pt x="21" y="266"/>
                    <a:pt x="21" y="267"/>
                    <a:pt x="21" y="267"/>
                  </a:cubicBezTo>
                  <a:cubicBezTo>
                    <a:pt x="21" y="267"/>
                    <a:pt x="22" y="267"/>
                    <a:pt x="22" y="267"/>
                  </a:cubicBezTo>
                  <a:cubicBezTo>
                    <a:pt x="22" y="267"/>
                    <a:pt x="22" y="268"/>
                    <a:pt x="22" y="268"/>
                  </a:cubicBezTo>
                  <a:cubicBezTo>
                    <a:pt x="22" y="268"/>
                    <a:pt x="22" y="268"/>
                    <a:pt x="23" y="268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3" y="268"/>
                    <a:pt x="23" y="268"/>
                    <a:pt x="23" y="269"/>
                  </a:cubicBezTo>
                  <a:cubicBezTo>
                    <a:pt x="23" y="269"/>
                    <a:pt x="23" y="270"/>
                    <a:pt x="24" y="271"/>
                  </a:cubicBezTo>
                  <a:cubicBezTo>
                    <a:pt x="24" y="271"/>
                    <a:pt x="24" y="271"/>
                    <a:pt x="24" y="271"/>
                  </a:cubicBezTo>
                  <a:cubicBezTo>
                    <a:pt x="24" y="272"/>
                    <a:pt x="24" y="272"/>
                    <a:pt x="24" y="273"/>
                  </a:cubicBezTo>
                  <a:cubicBezTo>
                    <a:pt x="24" y="273"/>
                    <a:pt x="24" y="273"/>
                    <a:pt x="24" y="273"/>
                  </a:cubicBezTo>
                  <a:cubicBezTo>
                    <a:pt x="24" y="273"/>
                    <a:pt x="24" y="274"/>
                    <a:pt x="25" y="274"/>
                  </a:cubicBezTo>
                  <a:cubicBezTo>
                    <a:pt x="25" y="275"/>
                    <a:pt x="26" y="275"/>
                    <a:pt x="26" y="276"/>
                  </a:cubicBezTo>
                  <a:cubicBezTo>
                    <a:pt x="26" y="276"/>
                    <a:pt x="26" y="276"/>
                    <a:pt x="27" y="276"/>
                  </a:cubicBezTo>
                  <a:cubicBezTo>
                    <a:pt x="27" y="276"/>
                    <a:pt x="27" y="277"/>
                    <a:pt x="28" y="277"/>
                  </a:cubicBezTo>
                  <a:cubicBezTo>
                    <a:pt x="28" y="277"/>
                    <a:pt x="29" y="278"/>
                    <a:pt x="29" y="278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29" y="278"/>
                    <a:pt x="30" y="279"/>
                    <a:pt x="30" y="279"/>
                  </a:cubicBezTo>
                  <a:cubicBezTo>
                    <a:pt x="30" y="279"/>
                    <a:pt x="31" y="279"/>
                    <a:pt x="31" y="280"/>
                  </a:cubicBezTo>
                  <a:cubicBezTo>
                    <a:pt x="31" y="280"/>
                    <a:pt x="32" y="280"/>
                    <a:pt x="32" y="280"/>
                  </a:cubicBezTo>
                  <a:cubicBezTo>
                    <a:pt x="32" y="281"/>
                    <a:pt x="33" y="281"/>
                    <a:pt x="33" y="281"/>
                  </a:cubicBezTo>
                  <a:cubicBezTo>
                    <a:pt x="33" y="282"/>
                    <a:pt x="33" y="282"/>
                    <a:pt x="34" y="282"/>
                  </a:cubicBezTo>
                  <a:cubicBezTo>
                    <a:pt x="34" y="282"/>
                    <a:pt x="35" y="283"/>
                    <a:pt x="35" y="284"/>
                  </a:cubicBezTo>
                  <a:cubicBezTo>
                    <a:pt x="35" y="284"/>
                    <a:pt x="35" y="284"/>
                    <a:pt x="35" y="284"/>
                  </a:cubicBezTo>
                  <a:cubicBezTo>
                    <a:pt x="35" y="284"/>
                    <a:pt x="35" y="284"/>
                    <a:pt x="35" y="284"/>
                  </a:cubicBezTo>
                  <a:cubicBezTo>
                    <a:pt x="36" y="284"/>
                    <a:pt x="36" y="285"/>
                    <a:pt x="37" y="286"/>
                  </a:cubicBezTo>
                  <a:cubicBezTo>
                    <a:pt x="37" y="286"/>
                    <a:pt x="37" y="286"/>
                    <a:pt x="37" y="286"/>
                  </a:cubicBezTo>
                  <a:cubicBezTo>
                    <a:pt x="37" y="287"/>
                    <a:pt x="38" y="287"/>
                    <a:pt x="38" y="288"/>
                  </a:cubicBezTo>
                  <a:cubicBezTo>
                    <a:pt x="38" y="288"/>
                    <a:pt x="38" y="288"/>
                    <a:pt x="39" y="288"/>
                  </a:cubicBezTo>
                  <a:cubicBezTo>
                    <a:pt x="39" y="288"/>
                    <a:pt x="39" y="288"/>
                    <a:pt x="39" y="288"/>
                  </a:cubicBezTo>
                  <a:cubicBezTo>
                    <a:pt x="39" y="289"/>
                    <a:pt x="39" y="289"/>
                    <a:pt x="40" y="289"/>
                  </a:cubicBezTo>
                  <a:cubicBezTo>
                    <a:pt x="40" y="289"/>
                    <a:pt x="40" y="289"/>
                    <a:pt x="40" y="289"/>
                  </a:cubicBezTo>
                  <a:cubicBezTo>
                    <a:pt x="40" y="289"/>
                    <a:pt x="40" y="290"/>
                    <a:pt x="41" y="290"/>
                  </a:cubicBezTo>
                  <a:cubicBezTo>
                    <a:pt x="41" y="290"/>
                    <a:pt x="41" y="290"/>
                    <a:pt x="41" y="290"/>
                  </a:cubicBezTo>
                  <a:cubicBezTo>
                    <a:pt x="41" y="290"/>
                    <a:pt x="41" y="290"/>
                    <a:pt x="41" y="290"/>
                  </a:cubicBezTo>
                  <a:cubicBezTo>
                    <a:pt x="41" y="290"/>
                    <a:pt x="41" y="290"/>
                    <a:pt x="41" y="289"/>
                  </a:cubicBezTo>
                  <a:cubicBezTo>
                    <a:pt x="42" y="289"/>
                    <a:pt x="42" y="289"/>
                    <a:pt x="42" y="289"/>
                  </a:cubicBezTo>
                  <a:cubicBezTo>
                    <a:pt x="42" y="289"/>
                    <a:pt x="42" y="289"/>
                    <a:pt x="42" y="289"/>
                  </a:cubicBezTo>
                  <a:cubicBezTo>
                    <a:pt x="43" y="289"/>
                    <a:pt x="44" y="288"/>
                    <a:pt x="45" y="288"/>
                  </a:cubicBezTo>
                  <a:cubicBezTo>
                    <a:pt x="45" y="288"/>
                    <a:pt x="46" y="287"/>
                    <a:pt x="46" y="287"/>
                  </a:cubicBezTo>
                  <a:cubicBezTo>
                    <a:pt x="46" y="287"/>
                    <a:pt x="46" y="287"/>
                    <a:pt x="46" y="287"/>
                  </a:cubicBezTo>
                  <a:cubicBezTo>
                    <a:pt x="46" y="287"/>
                    <a:pt x="46" y="287"/>
                    <a:pt x="46" y="287"/>
                  </a:cubicBezTo>
                  <a:cubicBezTo>
                    <a:pt x="47" y="287"/>
                    <a:pt x="47" y="287"/>
                    <a:pt x="47" y="287"/>
                  </a:cubicBezTo>
                  <a:cubicBezTo>
                    <a:pt x="47" y="287"/>
                    <a:pt x="48" y="286"/>
                    <a:pt x="48" y="286"/>
                  </a:cubicBezTo>
                  <a:cubicBezTo>
                    <a:pt x="48" y="286"/>
                    <a:pt x="48" y="286"/>
                    <a:pt x="48" y="286"/>
                  </a:cubicBezTo>
                  <a:cubicBezTo>
                    <a:pt x="49" y="286"/>
                    <a:pt x="49" y="286"/>
                    <a:pt x="49" y="286"/>
                  </a:cubicBezTo>
                  <a:cubicBezTo>
                    <a:pt x="49" y="286"/>
                    <a:pt x="49" y="286"/>
                    <a:pt x="50" y="285"/>
                  </a:cubicBezTo>
                  <a:cubicBezTo>
                    <a:pt x="50" y="285"/>
                    <a:pt x="50" y="285"/>
                    <a:pt x="50" y="285"/>
                  </a:cubicBezTo>
                  <a:cubicBezTo>
                    <a:pt x="50" y="285"/>
                    <a:pt x="50" y="285"/>
                    <a:pt x="50" y="285"/>
                  </a:cubicBezTo>
                  <a:cubicBezTo>
                    <a:pt x="51" y="285"/>
                    <a:pt x="51" y="285"/>
                    <a:pt x="51" y="284"/>
                  </a:cubicBezTo>
                  <a:cubicBezTo>
                    <a:pt x="51" y="284"/>
                    <a:pt x="51" y="284"/>
                    <a:pt x="51" y="284"/>
                  </a:cubicBezTo>
                  <a:cubicBezTo>
                    <a:pt x="51" y="284"/>
                    <a:pt x="51" y="284"/>
                    <a:pt x="52" y="284"/>
                  </a:cubicBezTo>
                  <a:cubicBezTo>
                    <a:pt x="52" y="284"/>
                    <a:pt x="52" y="283"/>
                    <a:pt x="52" y="283"/>
                  </a:cubicBezTo>
                  <a:cubicBezTo>
                    <a:pt x="52" y="283"/>
                    <a:pt x="52" y="283"/>
                    <a:pt x="52" y="283"/>
                  </a:cubicBezTo>
                  <a:cubicBezTo>
                    <a:pt x="52" y="283"/>
                    <a:pt x="52" y="282"/>
                    <a:pt x="52" y="282"/>
                  </a:cubicBezTo>
                  <a:cubicBezTo>
                    <a:pt x="52" y="282"/>
                    <a:pt x="52" y="282"/>
                    <a:pt x="52" y="282"/>
                  </a:cubicBezTo>
                  <a:cubicBezTo>
                    <a:pt x="52" y="281"/>
                    <a:pt x="52" y="281"/>
                    <a:pt x="53" y="281"/>
                  </a:cubicBezTo>
                  <a:cubicBezTo>
                    <a:pt x="53" y="281"/>
                    <a:pt x="53" y="281"/>
                    <a:pt x="53" y="280"/>
                  </a:cubicBezTo>
                  <a:cubicBezTo>
                    <a:pt x="53" y="280"/>
                    <a:pt x="53" y="280"/>
                    <a:pt x="53" y="280"/>
                  </a:cubicBezTo>
                  <a:cubicBezTo>
                    <a:pt x="53" y="280"/>
                    <a:pt x="53" y="280"/>
                    <a:pt x="53" y="280"/>
                  </a:cubicBezTo>
                  <a:cubicBezTo>
                    <a:pt x="53" y="280"/>
                    <a:pt x="53" y="280"/>
                    <a:pt x="53" y="279"/>
                  </a:cubicBezTo>
                  <a:cubicBezTo>
                    <a:pt x="54" y="279"/>
                    <a:pt x="54" y="279"/>
                    <a:pt x="54" y="279"/>
                  </a:cubicBezTo>
                  <a:cubicBezTo>
                    <a:pt x="54" y="279"/>
                    <a:pt x="54" y="279"/>
                    <a:pt x="55" y="279"/>
                  </a:cubicBezTo>
                  <a:cubicBezTo>
                    <a:pt x="55" y="279"/>
                    <a:pt x="55" y="279"/>
                    <a:pt x="55" y="278"/>
                  </a:cubicBezTo>
                  <a:cubicBezTo>
                    <a:pt x="55" y="278"/>
                    <a:pt x="55" y="278"/>
                    <a:pt x="55" y="278"/>
                  </a:cubicBezTo>
                  <a:cubicBezTo>
                    <a:pt x="55" y="278"/>
                    <a:pt x="55" y="278"/>
                    <a:pt x="55" y="278"/>
                  </a:cubicBezTo>
                  <a:cubicBezTo>
                    <a:pt x="56" y="278"/>
                    <a:pt x="57" y="278"/>
                    <a:pt x="58" y="278"/>
                  </a:cubicBezTo>
                  <a:cubicBezTo>
                    <a:pt x="58" y="278"/>
                    <a:pt x="58" y="278"/>
                    <a:pt x="58" y="278"/>
                  </a:cubicBezTo>
                  <a:cubicBezTo>
                    <a:pt x="59" y="278"/>
                    <a:pt x="60" y="277"/>
                    <a:pt x="61" y="277"/>
                  </a:cubicBezTo>
                  <a:cubicBezTo>
                    <a:pt x="62" y="277"/>
                    <a:pt x="63" y="278"/>
                    <a:pt x="64" y="278"/>
                  </a:cubicBezTo>
                  <a:cubicBezTo>
                    <a:pt x="64" y="278"/>
                    <a:pt x="64" y="278"/>
                    <a:pt x="64" y="278"/>
                  </a:cubicBezTo>
                  <a:cubicBezTo>
                    <a:pt x="65" y="278"/>
                    <a:pt x="66" y="278"/>
                    <a:pt x="66" y="278"/>
                  </a:cubicBezTo>
                  <a:cubicBezTo>
                    <a:pt x="67" y="278"/>
                    <a:pt x="67" y="278"/>
                    <a:pt x="67" y="279"/>
                  </a:cubicBezTo>
                  <a:cubicBezTo>
                    <a:pt x="67" y="279"/>
                    <a:pt x="67" y="279"/>
                    <a:pt x="67" y="279"/>
                  </a:cubicBezTo>
                  <a:cubicBezTo>
                    <a:pt x="67" y="279"/>
                    <a:pt x="67" y="279"/>
                    <a:pt x="68" y="279"/>
                  </a:cubicBezTo>
                  <a:cubicBezTo>
                    <a:pt x="68" y="279"/>
                    <a:pt x="68" y="279"/>
                    <a:pt x="68" y="279"/>
                  </a:cubicBezTo>
                  <a:cubicBezTo>
                    <a:pt x="68" y="280"/>
                    <a:pt x="68" y="280"/>
                    <a:pt x="68" y="280"/>
                  </a:cubicBezTo>
                  <a:cubicBezTo>
                    <a:pt x="69" y="280"/>
                    <a:pt x="69" y="280"/>
                    <a:pt x="69" y="280"/>
                  </a:cubicBezTo>
                  <a:cubicBezTo>
                    <a:pt x="69" y="280"/>
                    <a:pt x="69" y="281"/>
                    <a:pt x="69" y="281"/>
                  </a:cubicBezTo>
                  <a:cubicBezTo>
                    <a:pt x="69" y="281"/>
                    <a:pt x="69" y="281"/>
                    <a:pt x="69" y="281"/>
                  </a:cubicBezTo>
                  <a:cubicBezTo>
                    <a:pt x="69" y="282"/>
                    <a:pt x="70" y="282"/>
                    <a:pt x="70" y="283"/>
                  </a:cubicBezTo>
                  <a:cubicBezTo>
                    <a:pt x="70" y="283"/>
                    <a:pt x="70" y="283"/>
                    <a:pt x="70" y="283"/>
                  </a:cubicBezTo>
                  <a:cubicBezTo>
                    <a:pt x="70" y="284"/>
                    <a:pt x="71" y="285"/>
                    <a:pt x="72" y="286"/>
                  </a:cubicBezTo>
                  <a:cubicBezTo>
                    <a:pt x="72" y="286"/>
                    <a:pt x="72" y="287"/>
                    <a:pt x="72" y="287"/>
                  </a:cubicBezTo>
                  <a:cubicBezTo>
                    <a:pt x="72" y="287"/>
                    <a:pt x="73" y="287"/>
                    <a:pt x="73" y="288"/>
                  </a:cubicBezTo>
                  <a:cubicBezTo>
                    <a:pt x="73" y="288"/>
                    <a:pt x="73" y="288"/>
                    <a:pt x="74" y="288"/>
                  </a:cubicBezTo>
                  <a:cubicBezTo>
                    <a:pt x="74" y="288"/>
                    <a:pt x="74" y="289"/>
                    <a:pt x="74" y="289"/>
                  </a:cubicBezTo>
                  <a:cubicBezTo>
                    <a:pt x="75" y="289"/>
                    <a:pt x="75" y="289"/>
                    <a:pt x="75" y="289"/>
                  </a:cubicBezTo>
                  <a:cubicBezTo>
                    <a:pt x="75" y="290"/>
                    <a:pt x="76" y="290"/>
                    <a:pt x="76" y="290"/>
                  </a:cubicBezTo>
                  <a:cubicBezTo>
                    <a:pt x="76" y="290"/>
                    <a:pt x="77" y="291"/>
                    <a:pt x="77" y="291"/>
                  </a:cubicBezTo>
                  <a:cubicBezTo>
                    <a:pt x="77" y="291"/>
                    <a:pt x="77" y="291"/>
                    <a:pt x="77" y="291"/>
                  </a:cubicBezTo>
                  <a:cubicBezTo>
                    <a:pt x="78" y="291"/>
                    <a:pt x="78" y="292"/>
                    <a:pt x="78" y="292"/>
                  </a:cubicBezTo>
                  <a:cubicBezTo>
                    <a:pt x="78" y="292"/>
                    <a:pt x="78" y="292"/>
                    <a:pt x="78" y="292"/>
                  </a:cubicBezTo>
                  <a:cubicBezTo>
                    <a:pt x="79" y="293"/>
                    <a:pt x="80" y="294"/>
                    <a:pt x="82" y="295"/>
                  </a:cubicBezTo>
                  <a:cubicBezTo>
                    <a:pt x="82" y="295"/>
                    <a:pt x="82" y="296"/>
                    <a:pt x="82" y="296"/>
                  </a:cubicBezTo>
                  <a:cubicBezTo>
                    <a:pt x="84" y="297"/>
                    <a:pt x="85" y="298"/>
                    <a:pt x="86" y="299"/>
                  </a:cubicBezTo>
                  <a:cubicBezTo>
                    <a:pt x="86" y="299"/>
                    <a:pt x="86" y="300"/>
                    <a:pt x="87" y="300"/>
                  </a:cubicBezTo>
                  <a:cubicBezTo>
                    <a:pt x="88" y="301"/>
                    <a:pt x="89" y="303"/>
                    <a:pt x="90" y="304"/>
                  </a:cubicBezTo>
                  <a:cubicBezTo>
                    <a:pt x="90" y="304"/>
                    <a:pt x="90" y="304"/>
                    <a:pt x="90" y="305"/>
                  </a:cubicBezTo>
                  <a:cubicBezTo>
                    <a:pt x="92" y="306"/>
                    <a:pt x="93" y="308"/>
                    <a:pt x="94" y="310"/>
                  </a:cubicBezTo>
                  <a:cubicBezTo>
                    <a:pt x="94" y="310"/>
                    <a:pt x="94" y="310"/>
                    <a:pt x="94" y="310"/>
                  </a:cubicBezTo>
                  <a:cubicBezTo>
                    <a:pt x="95" y="311"/>
                    <a:pt x="96" y="313"/>
                    <a:pt x="96" y="314"/>
                  </a:cubicBezTo>
                  <a:cubicBezTo>
                    <a:pt x="96" y="314"/>
                    <a:pt x="96" y="315"/>
                    <a:pt x="97" y="315"/>
                  </a:cubicBezTo>
                  <a:cubicBezTo>
                    <a:pt x="97" y="316"/>
                    <a:pt x="98" y="317"/>
                    <a:pt x="99" y="319"/>
                  </a:cubicBezTo>
                  <a:cubicBezTo>
                    <a:pt x="99" y="320"/>
                    <a:pt x="99" y="320"/>
                    <a:pt x="100" y="321"/>
                  </a:cubicBezTo>
                  <a:cubicBezTo>
                    <a:pt x="100" y="321"/>
                    <a:pt x="100" y="321"/>
                    <a:pt x="100" y="321"/>
                  </a:cubicBezTo>
                  <a:cubicBezTo>
                    <a:pt x="100" y="322"/>
                    <a:pt x="101" y="323"/>
                    <a:pt x="101" y="324"/>
                  </a:cubicBezTo>
                  <a:cubicBezTo>
                    <a:pt x="101" y="324"/>
                    <a:pt x="101" y="324"/>
                    <a:pt x="101" y="324"/>
                  </a:cubicBezTo>
                  <a:cubicBezTo>
                    <a:pt x="102" y="324"/>
                    <a:pt x="102" y="325"/>
                    <a:pt x="102" y="326"/>
                  </a:cubicBezTo>
                  <a:cubicBezTo>
                    <a:pt x="102" y="326"/>
                    <a:pt x="102" y="326"/>
                    <a:pt x="103" y="326"/>
                  </a:cubicBezTo>
                  <a:cubicBezTo>
                    <a:pt x="103" y="327"/>
                    <a:pt x="104" y="328"/>
                    <a:pt x="105" y="329"/>
                  </a:cubicBezTo>
                  <a:cubicBezTo>
                    <a:pt x="106" y="329"/>
                    <a:pt x="106" y="329"/>
                    <a:pt x="106" y="329"/>
                  </a:cubicBezTo>
                  <a:cubicBezTo>
                    <a:pt x="107" y="330"/>
                    <a:pt x="108" y="331"/>
                    <a:pt x="110" y="331"/>
                  </a:cubicBezTo>
                  <a:cubicBezTo>
                    <a:pt x="110" y="332"/>
                    <a:pt x="110" y="332"/>
                    <a:pt x="111" y="332"/>
                  </a:cubicBezTo>
                  <a:cubicBezTo>
                    <a:pt x="111" y="332"/>
                    <a:pt x="112" y="333"/>
                    <a:pt x="113" y="333"/>
                  </a:cubicBezTo>
                  <a:cubicBezTo>
                    <a:pt x="113" y="333"/>
                    <a:pt x="113" y="333"/>
                    <a:pt x="113" y="333"/>
                  </a:cubicBezTo>
                  <a:cubicBezTo>
                    <a:pt x="113" y="333"/>
                    <a:pt x="113" y="333"/>
                    <a:pt x="113" y="333"/>
                  </a:cubicBezTo>
                  <a:cubicBezTo>
                    <a:pt x="114" y="333"/>
                    <a:pt x="115" y="334"/>
                    <a:pt x="116" y="334"/>
                  </a:cubicBezTo>
                  <a:cubicBezTo>
                    <a:pt x="116" y="334"/>
                    <a:pt x="117" y="334"/>
                    <a:pt x="117" y="334"/>
                  </a:cubicBezTo>
                  <a:cubicBezTo>
                    <a:pt x="117" y="335"/>
                    <a:pt x="118" y="335"/>
                    <a:pt x="119" y="335"/>
                  </a:cubicBezTo>
                  <a:cubicBezTo>
                    <a:pt x="119" y="335"/>
                    <a:pt x="119" y="335"/>
                    <a:pt x="119" y="336"/>
                  </a:cubicBezTo>
                  <a:cubicBezTo>
                    <a:pt x="120" y="336"/>
                    <a:pt x="120" y="336"/>
                    <a:pt x="121" y="337"/>
                  </a:cubicBezTo>
                  <a:cubicBezTo>
                    <a:pt x="121" y="337"/>
                    <a:pt x="121" y="337"/>
                    <a:pt x="121" y="337"/>
                  </a:cubicBezTo>
                  <a:cubicBezTo>
                    <a:pt x="122" y="337"/>
                    <a:pt x="122" y="337"/>
                    <a:pt x="123" y="338"/>
                  </a:cubicBezTo>
                  <a:cubicBezTo>
                    <a:pt x="123" y="338"/>
                    <a:pt x="123" y="338"/>
                    <a:pt x="123" y="338"/>
                  </a:cubicBezTo>
                  <a:cubicBezTo>
                    <a:pt x="123" y="338"/>
                    <a:pt x="123" y="338"/>
                    <a:pt x="123" y="338"/>
                  </a:cubicBezTo>
                  <a:cubicBezTo>
                    <a:pt x="125" y="339"/>
                    <a:pt x="125" y="341"/>
                    <a:pt x="125" y="342"/>
                  </a:cubicBezTo>
                  <a:cubicBezTo>
                    <a:pt x="125" y="342"/>
                    <a:pt x="125" y="342"/>
                    <a:pt x="125" y="343"/>
                  </a:cubicBezTo>
                  <a:cubicBezTo>
                    <a:pt x="125" y="343"/>
                    <a:pt x="125" y="343"/>
                    <a:pt x="125" y="343"/>
                  </a:cubicBezTo>
                  <a:cubicBezTo>
                    <a:pt x="125" y="343"/>
                    <a:pt x="125" y="344"/>
                    <a:pt x="125" y="344"/>
                  </a:cubicBezTo>
                  <a:cubicBezTo>
                    <a:pt x="125" y="344"/>
                    <a:pt x="125" y="345"/>
                    <a:pt x="125" y="345"/>
                  </a:cubicBezTo>
                  <a:cubicBezTo>
                    <a:pt x="125" y="345"/>
                    <a:pt x="125" y="346"/>
                    <a:pt x="125" y="346"/>
                  </a:cubicBezTo>
                  <a:cubicBezTo>
                    <a:pt x="124" y="346"/>
                    <a:pt x="124" y="347"/>
                    <a:pt x="124" y="347"/>
                  </a:cubicBezTo>
                  <a:cubicBezTo>
                    <a:pt x="124" y="347"/>
                    <a:pt x="124" y="347"/>
                    <a:pt x="125" y="348"/>
                  </a:cubicBezTo>
                  <a:cubicBezTo>
                    <a:pt x="125" y="348"/>
                    <a:pt x="125" y="348"/>
                    <a:pt x="125" y="348"/>
                  </a:cubicBezTo>
                  <a:cubicBezTo>
                    <a:pt x="125" y="348"/>
                    <a:pt x="125" y="349"/>
                    <a:pt x="125" y="349"/>
                  </a:cubicBezTo>
                  <a:cubicBezTo>
                    <a:pt x="126" y="349"/>
                    <a:pt x="126" y="349"/>
                    <a:pt x="126" y="350"/>
                  </a:cubicBezTo>
                  <a:cubicBezTo>
                    <a:pt x="126" y="350"/>
                    <a:pt x="126" y="350"/>
                    <a:pt x="127" y="350"/>
                  </a:cubicBezTo>
                  <a:cubicBezTo>
                    <a:pt x="127" y="351"/>
                    <a:pt x="127" y="351"/>
                    <a:pt x="127" y="351"/>
                  </a:cubicBezTo>
                  <a:cubicBezTo>
                    <a:pt x="128" y="351"/>
                    <a:pt x="128" y="352"/>
                    <a:pt x="128" y="352"/>
                  </a:cubicBezTo>
                  <a:cubicBezTo>
                    <a:pt x="128" y="352"/>
                    <a:pt x="128" y="352"/>
                    <a:pt x="128" y="352"/>
                  </a:cubicBezTo>
                  <a:cubicBezTo>
                    <a:pt x="128" y="352"/>
                    <a:pt x="128" y="352"/>
                    <a:pt x="128" y="352"/>
                  </a:cubicBezTo>
                  <a:cubicBezTo>
                    <a:pt x="128" y="352"/>
                    <a:pt x="128" y="353"/>
                    <a:pt x="128" y="353"/>
                  </a:cubicBezTo>
                  <a:cubicBezTo>
                    <a:pt x="128" y="353"/>
                    <a:pt x="128" y="353"/>
                    <a:pt x="128" y="353"/>
                  </a:cubicBezTo>
                  <a:cubicBezTo>
                    <a:pt x="129" y="354"/>
                    <a:pt x="129" y="354"/>
                    <a:pt x="129" y="354"/>
                  </a:cubicBezTo>
                  <a:cubicBezTo>
                    <a:pt x="129" y="354"/>
                    <a:pt x="129" y="354"/>
                    <a:pt x="129" y="354"/>
                  </a:cubicBezTo>
                  <a:cubicBezTo>
                    <a:pt x="129" y="354"/>
                    <a:pt x="129" y="354"/>
                    <a:pt x="129" y="354"/>
                  </a:cubicBezTo>
                  <a:cubicBezTo>
                    <a:pt x="129" y="354"/>
                    <a:pt x="128" y="354"/>
                    <a:pt x="128" y="355"/>
                  </a:cubicBezTo>
                  <a:cubicBezTo>
                    <a:pt x="128" y="355"/>
                    <a:pt x="128" y="355"/>
                    <a:pt x="128" y="355"/>
                  </a:cubicBezTo>
                  <a:cubicBezTo>
                    <a:pt x="128" y="355"/>
                    <a:pt x="128" y="355"/>
                    <a:pt x="128" y="355"/>
                  </a:cubicBezTo>
                  <a:cubicBezTo>
                    <a:pt x="128" y="355"/>
                    <a:pt x="128" y="356"/>
                    <a:pt x="128" y="356"/>
                  </a:cubicBezTo>
                  <a:cubicBezTo>
                    <a:pt x="128" y="356"/>
                    <a:pt x="128" y="356"/>
                    <a:pt x="128" y="356"/>
                  </a:cubicBezTo>
                  <a:cubicBezTo>
                    <a:pt x="127" y="356"/>
                    <a:pt x="127" y="356"/>
                    <a:pt x="127" y="356"/>
                  </a:cubicBezTo>
                  <a:cubicBezTo>
                    <a:pt x="127" y="357"/>
                    <a:pt x="127" y="357"/>
                    <a:pt x="126" y="357"/>
                  </a:cubicBezTo>
                  <a:cubicBezTo>
                    <a:pt x="126" y="357"/>
                    <a:pt x="126" y="357"/>
                    <a:pt x="126" y="357"/>
                  </a:cubicBezTo>
                  <a:cubicBezTo>
                    <a:pt x="124" y="359"/>
                    <a:pt x="122" y="360"/>
                    <a:pt x="119" y="362"/>
                  </a:cubicBezTo>
                  <a:cubicBezTo>
                    <a:pt x="120" y="363"/>
                    <a:pt x="120" y="363"/>
                    <a:pt x="120" y="364"/>
                  </a:cubicBezTo>
                  <a:cubicBezTo>
                    <a:pt x="121" y="365"/>
                    <a:pt x="122" y="366"/>
                    <a:pt x="124" y="367"/>
                  </a:cubicBezTo>
                  <a:cubicBezTo>
                    <a:pt x="124" y="367"/>
                    <a:pt x="125" y="368"/>
                    <a:pt x="125" y="368"/>
                  </a:cubicBezTo>
                  <a:cubicBezTo>
                    <a:pt x="125" y="369"/>
                    <a:pt x="124" y="369"/>
                    <a:pt x="124" y="370"/>
                  </a:cubicBezTo>
                  <a:cubicBezTo>
                    <a:pt x="123" y="370"/>
                    <a:pt x="123" y="370"/>
                    <a:pt x="123" y="370"/>
                  </a:cubicBezTo>
                  <a:cubicBezTo>
                    <a:pt x="122" y="371"/>
                    <a:pt x="122" y="371"/>
                    <a:pt x="121" y="371"/>
                  </a:cubicBezTo>
                  <a:cubicBezTo>
                    <a:pt x="121" y="371"/>
                    <a:pt x="121" y="371"/>
                    <a:pt x="121" y="371"/>
                  </a:cubicBezTo>
                  <a:cubicBezTo>
                    <a:pt x="122" y="372"/>
                    <a:pt x="122" y="374"/>
                    <a:pt x="122" y="375"/>
                  </a:cubicBezTo>
                  <a:cubicBezTo>
                    <a:pt x="122" y="376"/>
                    <a:pt x="122" y="377"/>
                    <a:pt x="122" y="378"/>
                  </a:cubicBezTo>
                  <a:cubicBezTo>
                    <a:pt x="122" y="378"/>
                    <a:pt x="122" y="379"/>
                    <a:pt x="123" y="380"/>
                  </a:cubicBezTo>
                  <a:cubicBezTo>
                    <a:pt x="124" y="381"/>
                    <a:pt x="125" y="381"/>
                    <a:pt x="126" y="381"/>
                  </a:cubicBezTo>
                  <a:cubicBezTo>
                    <a:pt x="128" y="381"/>
                    <a:pt x="130" y="380"/>
                    <a:pt x="131" y="379"/>
                  </a:cubicBezTo>
                  <a:cubicBezTo>
                    <a:pt x="132" y="379"/>
                    <a:pt x="132" y="379"/>
                    <a:pt x="133" y="379"/>
                  </a:cubicBezTo>
                  <a:cubicBezTo>
                    <a:pt x="134" y="379"/>
                    <a:pt x="135" y="379"/>
                    <a:pt x="135" y="380"/>
                  </a:cubicBezTo>
                  <a:cubicBezTo>
                    <a:pt x="136" y="381"/>
                    <a:pt x="136" y="382"/>
                    <a:pt x="136" y="383"/>
                  </a:cubicBezTo>
                  <a:cubicBezTo>
                    <a:pt x="136" y="384"/>
                    <a:pt x="136" y="386"/>
                    <a:pt x="135" y="387"/>
                  </a:cubicBezTo>
                  <a:cubicBezTo>
                    <a:pt x="135" y="388"/>
                    <a:pt x="135" y="388"/>
                    <a:pt x="135" y="389"/>
                  </a:cubicBezTo>
                  <a:cubicBezTo>
                    <a:pt x="135" y="389"/>
                    <a:pt x="135" y="390"/>
                    <a:pt x="135" y="390"/>
                  </a:cubicBezTo>
                  <a:cubicBezTo>
                    <a:pt x="136" y="390"/>
                    <a:pt x="136" y="390"/>
                    <a:pt x="137" y="390"/>
                  </a:cubicBezTo>
                  <a:close/>
                  <a:moveTo>
                    <a:pt x="478" y="373"/>
                  </a:moveTo>
                  <a:cubicBezTo>
                    <a:pt x="480" y="372"/>
                    <a:pt x="482" y="371"/>
                    <a:pt x="484" y="371"/>
                  </a:cubicBezTo>
                  <a:cubicBezTo>
                    <a:pt x="486" y="371"/>
                    <a:pt x="489" y="372"/>
                    <a:pt x="491" y="374"/>
                  </a:cubicBezTo>
                  <a:cubicBezTo>
                    <a:pt x="492" y="376"/>
                    <a:pt x="493" y="378"/>
                    <a:pt x="494" y="381"/>
                  </a:cubicBezTo>
                  <a:cubicBezTo>
                    <a:pt x="495" y="383"/>
                    <a:pt x="496" y="387"/>
                    <a:pt x="498" y="390"/>
                  </a:cubicBezTo>
                  <a:cubicBezTo>
                    <a:pt x="500" y="396"/>
                    <a:pt x="502" y="403"/>
                    <a:pt x="504" y="406"/>
                  </a:cubicBezTo>
                  <a:cubicBezTo>
                    <a:pt x="506" y="410"/>
                    <a:pt x="507" y="414"/>
                    <a:pt x="507" y="417"/>
                  </a:cubicBezTo>
                  <a:cubicBezTo>
                    <a:pt x="507" y="419"/>
                    <a:pt x="506" y="421"/>
                    <a:pt x="506" y="423"/>
                  </a:cubicBezTo>
                  <a:cubicBezTo>
                    <a:pt x="505" y="424"/>
                    <a:pt x="504" y="425"/>
                    <a:pt x="502" y="425"/>
                  </a:cubicBezTo>
                  <a:cubicBezTo>
                    <a:pt x="502" y="425"/>
                    <a:pt x="502" y="425"/>
                    <a:pt x="502" y="425"/>
                  </a:cubicBezTo>
                  <a:cubicBezTo>
                    <a:pt x="502" y="425"/>
                    <a:pt x="502" y="425"/>
                    <a:pt x="502" y="425"/>
                  </a:cubicBezTo>
                  <a:cubicBezTo>
                    <a:pt x="501" y="425"/>
                    <a:pt x="501" y="425"/>
                    <a:pt x="500" y="425"/>
                  </a:cubicBezTo>
                  <a:cubicBezTo>
                    <a:pt x="500" y="424"/>
                    <a:pt x="499" y="424"/>
                    <a:pt x="499" y="423"/>
                  </a:cubicBezTo>
                  <a:cubicBezTo>
                    <a:pt x="499" y="422"/>
                    <a:pt x="499" y="421"/>
                    <a:pt x="498" y="420"/>
                  </a:cubicBezTo>
                  <a:cubicBezTo>
                    <a:pt x="498" y="417"/>
                    <a:pt x="498" y="413"/>
                    <a:pt x="497" y="410"/>
                  </a:cubicBezTo>
                  <a:cubicBezTo>
                    <a:pt x="496" y="408"/>
                    <a:pt x="495" y="406"/>
                    <a:pt x="492" y="405"/>
                  </a:cubicBezTo>
                  <a:cubicBezTo>
                    <a:pt x="486" y="402"/>
                    <a:pt x="482" y="397"/>
                    <a:pt x="479" y="392"/>
                  </a:cubicBezTo>
                  <a:cubicBezTo>
                    <a:pt x="476" y="388"/>
                    <a:pt x="475" y="383"/>
                    <a:pt x="475" y="379"/>
                  </a:cubicBezTo>
                  <a:cubicBezTo>
                    <a:pt x="475" y="377"/>
                    <a:pt x="476" y="375"/>
                    <a:pt x="478" y="373"/>
                  </a:cubicBezTo>
                  <a:close/>
                  <a:moveTo>
                    <a:pt x="274" y="253"/>
                  </a:moveTo>
                  <a:cubicBezTo>
                    <a:pt x="274" y="253"/>
                    <a:pt x="274" y="253"/>
                    <a:pt x="274" y="253"/>
                  </a:cubicBezTo>
                  <a:cubicBezTo>
                    <a:pt x="274" y="253"/>
                    <a:pt x="275" y="252"/>
                    <a:pt x="275" y="252"/>
                  </a:cubicBezTo>
                  <a:cubicBezTo>
                    <a:pt x="276" y="252"/>
                    <a:pt x="277" y="252"/>
                    <a:pt x="278" y="252"/>
                  </a:cubicBezTo>
                  <a:cubicBezTo>
                    <a:pt x="281" y="252"/>
                    <a:pt x="284" y="251"/>
                    <a:pt x="284" y="251"/>
                  </a:cubicBezTo>
                  <a:cubicBezTo>
                    <a:pt x="285" y="250"/>
                    <a:pt x="285" y="250"/>
                    <a:pt x="285" y="250"/>
                  </a:cubicBezTo>
                  <a:cubicBezTo>
                    <a:pt x="285" y="248"/>
                    <a:pt x="286" y="246"/>
                    <a:pt x="288" y="244"/>
                  </a:cubicBezTo>
                  <a:cubicBezTo>
                    <a:pt x="290" y="242"/>
                    <a:pt x="292" y="241"/>
                    <a:pt x="295" y="241"/>
                  </a:cubicBezTo>
                  <a:cubicBezTo>
                    <a:pt x="296" y="241"/>
                    <a:pt x="296" y="240"/>
                    <a:pt x="296" y="240"/>
                  </a:cubicBezTo>
                  <a:cubicBezTo>
                    <a:pt x="297" y="240"/>
                    <a:pt x="297" y="239"/>
                    <a:pt x="297" y="239"/>
                  </a:cubicBezTo>
                  <a:cubicBezTo>
                    <a:pt x="297" y="237"/>
                    <a:pt x="295" y="234"/>
                    <a:pt x="291" y="232"/>
                  </a:cubicBezTo>
                  <a:cubicBezTo>
                    <a:pt x="290" y="232"/>
                    <a:pt x="289" y="231"/>
                    <a:pt x="289" y="231"/>
                  </a:cubicBezTo>
                  <a:cubicBezTo>
                    <a:pt x="288" y="230"/>
                    <a:pt x="288" y="230"/>
                    <a:pt x="288" y="229"/>
                  </a:cubicBezTo>
                  <a:cubicBezTo>
                    <a:pt x="288" y="228"/>
                    <a:pt x="289" y="228"/>
                    <a:pt x="289" y="228"/>
                  </a:cubicBezTo>
                  <a:cubicBezTo>
                    <a:pt x="290" y="227"/>
                    <a:pt x="290" y="227"/>
                    <a:pt x="291" y="227"/>
                  </a:cubicBezTo>
                  <a:cubicBezTo>
                    <a:pt x="292" y="226"/>
                    <a:pt x="294" y="226"/>
                    <a:pt x="296" y="226"/>
                  </a:cubicBezTo>
                  <a:cubicBezTo>
                    <a:pt x="298" y="226"/>
                    <a:pt x="301" y="226"/>
                    <a:pt x="303" y="227"/>
                  </a:cubicBezTo>
                  <a:cubicBezTo>
                    <a:pt x="305" y="228"/>
                    <a:pt x="307" y="229"/>
                    <a:pt x="308" y="230"/>
                  </a:cubicBezTo>
                  <a:cubicBezTo>
                    <a:pt x="311" y="235"/>
                    <a:pt x="316" y="238"/>
                    <a:pt x="320" y="238"/>
                  </a:cubicBezTo>
                  <a:cubicBezTo>
                    <a:pt x="322" y="238"/>
                    <a:pt x="323" y="238"/>
                    <a:pt x="324" y="237"/>
                  </a:cubicBezTo>
                  <a:cubicBezTo>
                    <a:pt x="325" y="235"/>
                    <a:pt x="327" y="234"/>
                    <a:pt x="329" y="233"/>
                  </a:cubicBezTo>
                  <a:cubicBezTo>
                    <a:pt x="332" y="231"/>
                    <a:pt x="334" y="230"/>
                    <a:pt x="337" y="229"/>
                  </a:cubicBezTo>
                  <a:cubicBezTo>
                    <a:pt x="343" y="226"/>
                    <a:pt x="349" y="223"/>
                    <a:pt x="353" y="223"/>
                  </a:cubicBezTo>
                  <a:cubicBezTo>
                    <a:pt x="354" y="223"/>
                    <a:pt x="355" y="223"/>
                    <a:pt x="355" y="224"/>
                  </a:cubicBezTo>
                  <a:cubicBezTo>
                    <a:pt x="356" y="224"/>
                    <a:pt x="356" y="225"/>
                    <a:pt x="356" y="226"/>
                  </a:cubicBezTo>
                  <a:cubicBezTo>
                    <a:pt x="356" y="227"/>
                    <a:pt x="356" y="228"/>
                    <a:pt x="355" y="229"/>
                  </a:cubicBezTo>
                  <a:cubicBezTo>
                    <a:pt x="355" y="230"/>
                    <a:pt x="354" y="230"/>
                    <a:pt x="353" y="231"/>
                  </a:cubicBezTo>
                  <a:cubicBezTo>
                    <a:pt x="351" y="232"/>
                    <a:pt x="348" y="234"/>
                    <a:pt x="345" y="235"/>
                  </a:cubicBezTo>
                  <a:cubicBezTo>
                    <a:pt x="339" y="237"/>
                    <a:pt x="333" y="240"/>
                    <a:pt x="329" y="243"/>
                  </a:cubicBezTo>
                  <a:cubicBezTo>
                    <a:pt x="328" y="243"/>
                    <a:pt x="328" y="243"/>
                    <a:pt x="328" y="243"/>
                  </a:cubicBezTo>
                  <a:cubicBezTo>
                    <a:pt x="329" y="243"/>
                    <a:pt x="329" y="243"/>
                    <a:pt x="329" y="243"/>
                  </a:cubicBezTo>
                  <a:cubicBezTo>
                    <a:pt x="325" y="247"/>
                    <a:pt x="323" y="248"/>
                    <a:pt x="321" y="249"/>
                  </a:cubicBezTo>
                  <a:cubicBezTo>
                    <a:pt x="319" y="249"/>
                    <a:pt x="318" y="249"/>
                    <a:pt x="315" y="250"/>
                  </a:cubicBezTo>
                  <a:cubicBezTo>
                    <a:pt x="313" y="250"/>
                    <a:pt x="313" y="250"/>
                    <a:pt x="312" y="251"/>
                  </a:cubicBezTo>
                  <a:cubicBezTo>
                    <a:pt x="312" y="251"/>
                    <a:pt x="312" y="252"/>
                    <a:pt x="311" y="252"/>
                  </a:cubicBezTo>
                  <a:cubicBezTo>
                    <a:pt x="311" y="253"/>
                    <a:pt x="311" y="255"/>
                    <a:pt x="309" y="257"/>
                  </a:cubicBezTo>
                  <a:cubicBezTo>
                    <a:pt x="309" y="258"/>
                    <a:pt x="307" y="258"/>
                    <a:pt x="305" y="258"/>
                  </a:cubicBezTo>
                  <a:cubicBezTo>
                    <a:pt x="305" y="258"/>
                    <a:pt x="305" y="258"/>
                    <a:pt x="305" y="258"/>
                  </a:cubicBezTo>
                  <a:cubicBezTo>
                    <a:pt x="302" y="259"/>
                    <a:pt x="297" y="259"/>
                    <a:pt x="293" y="259"/>
                  </a:cubicBezTo>
                  <a:cubicBezTo>
                    <a:pt x="286" y="259"/>
                    <a:pt x="280" y="258"/>
                    <a:pt x="276" y="257"/>
                  </a:cubicBezTo>
                  <a:cubicBezTo>
                    <a:pt x="275" y="256"/>
                    <a:pt x="274" y="256"/>
                    <a:pt x="273" y="255"/>
                  </a:cubicBezTo>
                  <a:cubicBezTo>
                    <a:pt x="273" y="254"/>
                    <a:pt x="273" y="254"/>
                    <a:pt x="273" y="254"/>
                  </a:cubicBezTo>
                  <a:cubicBezTo>
                    <a:pt x="273" y="254"/>
                    <a:pt x="273" y="253"/>
                    <a:pt x="274" y="253"/>
                  </a:cubicBezTo>
                  <a:close/>
                  <a:moveTo>
                    <a:pt x="186" y="163"/>
                  </a:moveTo>
                  <a:cubicBezTo>
                    <a:pt x="187" y="163"/>
                    <a:pt x="187" y="163"/>
                    <a:pt x="187" y="163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8" y="162"/>
                    <a:pt x="188" y="162"/>
                    <a:pt x="189" y="162"/>
                  </a:cubicBezTo>
                  <a:cubicBezTo>
                    <a:pt x="191" y="161"/>
                    <a:pt x="193" y="161"/>
                    <a:pt x="195" y="160"/>
                  </a:cubicBezTo>
                  <a:cubicBezTo>
                    <a:pt x="200" y="160"/>
                    <a:pt x="206" y="158"/>
                    <a:pt x="210" y="157"/>
                  </a:cubicBezTo>
                  <a:cubicBezTo>
                    <a:pt x="213" y="156"/>
                    <a:pt x="216" y="155"/>
                    <a:pt x="216" y="154"/>
                  </a:cubicBezTo>
                  <a:cubicBezTo>
                    <a:pt x="219" y="153"/>
                    <a:pt x="223" y="151"/>
                    <a:pt x="227" y="150"/>
                  </a:cubicBezTo>
                  <a:cubicBezTo>
                    <a:pt x="232" y="148"/>
                    <a:pt x="237" y="147"/>
                    <a:pt x="240" y="147"/>
                  </a:cubicBezTo>
                  <a:cubicBezTo>
                    <a:pt x="242" y="147"/>
                    <a:pt x="243" y="147"/>
                    <a:pt x="244" y="148"/>
                  </a:cubicBezTo>
                  <a:cubicBezTo>
                    <a:pt x="245" y="148"/>
                    <a:pt x="246" y="148"/>
                    <a:pt x="246" y="149"/>
                  </a:cubicBezTo>
                  <a:cubicBezTo>
                    <a:pt x="246" y="150"/>
                    <a:pt x="246" y="150"/>
                    <a:pt x="246" y="150"/>
                  </a:cubicBezTo>
                  <a:cubicBezTo>
                    <a:pt x="246" y="151"/>
                    <a:pt x="246" y="152"/>
                    <a:pt x="245" y="153"/>
                  </a:cubicBezTo>
                  <a:cubicBezTo>
                    <a:pt x="245" y="153"/>
                    <a:pt x="244" y="154"/>
                    <a:pt x="243" y="154"/>
                  </a:cubicBezTo>
                  <a:cubicBezTo>
                    <a:pt x="242" y="155"/>
                    <a:pt x="241" y="156"/>
                    <a:pt x="240" y="157"/>
                  </a:cubicBezTo>
                  <a:cubicBezTo>
                    <a:pt x="239" y="157"/>
                    <a:pt x="239" y="158"/>
                    <a:pt x="239" y="158"/>
                  </a:cubicBezTo>
                  <a:cubicBezTo>
                    <a:pt x="239" y="158"/>
                    <a:pt x="239" y="158"/>
                    <a:pt x="239" y="158"/>
                  </a:cubicBezTo>
                  <a:cubicBezTo>
                    <a:pt x="239" y="158"/>
                    <a:pt x="240" y="159"/>
                    <a:pt x="240" y="159"/>
                  </a:cubicBezTo>
                  <a:cubicBezTo>
                    <a:pt x="242" y="160"/>
                    <a:pt x="245" y="161"/>
                    <a:pt x="247" y="161"/>
                  </a:cubicBezTo>
                  <a:cubicBezTo>
                    <a:pt x="250" y="161"/>
                    <a:pt x="252" y="160"/>
                    <a:pt x="254" y="160"/>
                  </a:cubicBezTo>
                  <a:cubicBezTo>
                    <a:pt x="256" y="159"/>
                    <a:pt x="257" y="158"/>
                    <a:pt x="258" y="157"/>
                  </a:cubicBezTo>
                  <a:cubicBezTo>
                    <a:pt x="259" y="155"/>
                    <a:pt x="262" y="154"/>
                    <a:pt x="264" y="154"/>
                  </a:cubicBezTo>
                  <a:cubicBezTo>
                    <a:pt x="265" y="154"/>
                    <a:pt x="266" y="154"/>
                    <a:pt x="267" y="155"/>
                  </a:cubicBezTo>
                  <a:cubicBezTo>
                    <a:pt x="268" y="156"/>
                    <a:pt x="268" y="157"/>
                    <a:pt x="268" y="158"/>
                  </a:cubicBezTo>
                  <a:cubicBezTo>
                    <a:pt x="268" y="159"/>
                    <a:pt x="267" y="161"/>
                    <a:pt x="266" y="163"/>
                  </a:cubicBezTo>
                  <a:cubicBezTo>
                    <a:pt x="265" y="162"/>
                    <a:pt x="265" y="162"/>
                    <a:pt x="265" y="162"/>
                  </a:cubicBezTo>
                  <a:cubicBezTo>
                    <a:pt x="265" y="162"/>
                    <a:pt x="265" y="162"/>
                    <a:pt x="265" y="162"/>
                  </a:cubicBezTo>
                  <a:cubicBezTo>
                    <a:pt x="266" y="163"/>
                    <a:pt x="266" y="163"/>
                    <a:pt x="266" y="163"/>
                  </a:cubicBezTo>
                  <a:cubicBezTo>
                    <a:pt x="263" y="166"/>
                    <a:pt x="261" y="168"/>
                    <a:pt x="259" y="170"/>
                  </a:cubicBezTo>
                  <a:cubicBezTo>
                    <a:pt x="257" y="171"/>
                    <a:pt x="255" y="172"/>
                    <a:pt x="253" y="172"/>
                  </a:cubicBezTo>
                  <a:cubicBezTo>
                    <a:pt x="252" y="172"/>
                    <a:pt x="251" y="172"/>
                    <a:pt x="249" y="171"/>
                  </a:cubicBezTo>
                  <a:cubicBezTo>
                    <a:pt x="248" y="171"/>
                    <a:pt x="248" y="171"/>
                    <a:pt x="247" y="171"/>
                  </a:cubicBezTo>
                  <a:cubicBezTo>
                    <a:pt x="245" y="171"/>
                    <a:pt x="244" y="172"/>
                    <a:pt x="243" y="172"/>
                  </a:cubicBezTo>
                  <a:cubicBezTo>
                    <a:pt x="242" y="172"/>
                    <a:pt x="242" y="173"/>
                    <a:pt x="242" y="173"/>
                  </a:cubicBezTo>
                  <a:cubicBezTo>
                    <a:pt x="242" y="173"/>
                    <a:pt x="242" y="174"/>
                    <a:pt x="243" y="174"/>
                  </a:cubicBezTo>
                  <a:cubicBezTo>
                    <a:pt x="243" y="174"/>
                    <a:pt x="243" y="174"/>
                    <a:pt x="243" y="174"/>
                  </a:cubicBezTo>
                  <a:cubicBezTo>
                    <a:pt x="243" y="174"/>
                    <a:pt x="243" y="174"/>
                    <a:pt x="243" y="174"/>
                  </a:cubicBezTo>
                  <a:cubicBezTo>
                    <a:pt x="243" y="175"/>
                    <a:pt x="244" y="175"/>
                    <a:pt x="244" y="176"/>
                  </a:cubicBezTo>
                  <a:cubicBezTo>
                    <a:pt x="245" y="176"/>
                    <a:pt x="245" y="177"/>
                    <a:pt x="245" y="178"/>
                  </a:cubicBezTo>
                  <a:cubicBezTo>
                    <a:pt x="245" y="178"/>
                    <a:pt x="245" y="179"/>
                    <a:pt x="245" y="179"/>
                  </a:cubicBezTo>
                  <a:cubicBezTo>
                    <a:pt x="244" y="180"/>
                    <a:pt x="244" y="180"/>
                    <a:pt x="243" y="180"/>
                  </a:cubicBezTo>
                  <a:cubicBezTo>
                    <a:pt x="242" y="181"/>
                    <a:pt x="241" y="182"/>
                    <a:pt x="239" y="182"/>
                  </a:cubicBezTo>
                  <a:cubicBezTo>
                    <a:pt x="239" y="182"/>
                    <a:pt x="239" y="182"/>
                    <a:pt x="239" y="182"/>
                  </a:cubicBezTo>
                  <a:cubicBezTo>
                    <a:pt x="234" y="183"/>
                    <a:pt x="231" y="186"/>
                    <a:pt x="228" y="188"/>
                  </a:cubicBezTo>
                  <a:cubicBezTo>
                    <a:pt x="227" y="188"/>
                    <a:pt x="226" y="188"/>
                    <a:pt x="225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3" y="188"/>
                    <a:pt x="223" y="188"/>
                    <a:pt x="223" y="188"/>
                  </a:cubicBezTo>
                  <a:cubicBezTo>
                    <a:pt x="223" y="187"/>
                    <a:pt x="223" y="187"/>
                    <a:pt x="223" y="187"/>
                  </a:cubicBezTo>
                  <a:cubicBezTo>
                    <a:pt x="223" y="187"/>
                    <a:pt x="223" y="186"/>
                    <a:pt x="223" y="186"/>
                  </a:cubicBezTo>
                  <a:cubicBezTo>
                    <a:pt x="224" y="185"/>
                    <a:pt x="224" y="185"/>
                    <a:pt x="224" y="185"/>
                  </a:cubicBezTo>
                  <a:cubicBezTo>
                    <a:pt x="225" y="184"/>
                    <a:pt x="225" y="183"/>
                    <a:pt x="226" y="183"/>
                  </a:cubicBezTo>
                  <a:cubicBezTo>
                    <a:pt x="228" y="181"/>
                    <a:pt x="230" y="179"/>
                    <a:pt x="231" y="177"/>
                  </a:cubicBezTo>
                  <a:cubicBezTo>
                    <a:pt x="232" y="176"/>
                    <a:pt x="232" y="175"/>
                    <a:pt x="232" y="175"/>
                  </a:cubicBezTo>
                  <a:cubicBezTo>
                    <a:pt x="232" y="174"/>
                    <a:pt x="232" y="174"/>
                    <a:pt x="232" y="174"/>
                  </a:cubicBezTo>
                  <a:cubicBezTo>
                    <a:pt x="231" y="174"/>
                    <a:pt x="231" y="174"/>
                    <a:pt x="230" y="174"/>
                  </a:cubicBezTo>
                  <a:cubicBezTo>
                    <a:pt x="229" y="174"/>
                    <a:pt x="227" y="175"/>
                    <a:pt x="226" y="176"/>
                  </a:cubicBezTo>
                  <a:cubicBezTo>
                    <a:pt x="224" y="177"/>
                    <a:pt x="222" y="178"/>
                    <a:pt x="221" y="180"/>
                  </a:cubicBezTo>
                  <a:cubicBezTo>
                    <a:pt x="220" y="180"/>
                    <a:pt x="220" y="181"/>
                    <a:pt x="220" y="182"/>
                  </a:cubicBezTo>
                  <a:cubicBezTo>
                    <a:pt x="220" y="183"/>
                    <a:pt x="220" y="183"/>
                    <a:pt x="219" y="184"/>
                  </a:cubicBezTo>
                  <a:cubicBezTo>
                    <a:pt x="218" y="185"/>
                    <a:pt x="218" y="185"/>
                    <a:pt x="217" y="185"/>
                  </a:cubicBezTo>
                  <a:cubicBezTo>
                    <a:pt x="215" y="186"/>
                    <a:pt x="213" y="186"/>
                    <a:pt x="211" y="186"/>
                  </a:cubicBezTo>
                  <a:cubicBezTo>
                    <a:pt x="210" y="186"/>
                    <a:pt x="210" y="186"/>
                    <a:pt x="209" y="186"/>
                  </a:cubicBezTo>
                  <a:cubicBezTo>
                    <a:pt x="209" y="186"/>
                    <a:pt x="209" y="186"/>
                    <a:pt x="209" y="186"/>
                  </a:cubicBezTo>
                  <a:cubicBezTo>
                    <a:pt x="209" y="186"/>
                    <a:pt x="209" y="186"/>
                    <a:pt x="209" y="186"/>
                  </a:cubicBezTo>
                  <a:cubicBezTo>
                    <a:pt x="209" y="186"/>
                    <a:pt x="209" y="186"/>
                    <a:pt x="209" y="186"/>
                  </a:cubicBezTo>
                  <a:cubicBezTo>
                    <a:pt x="207" y="186"/>
                    <a:pt x="204" y="185"/>
                    <a:pt x="203" y="183"/>
                  </a:cubicBezTo>
                  <a:cubicBezTo>
                    <a:pt x="202" y="183"/>
                    <a:pt x="202" y="182"/>
                    <a:pt x="202" y="182"/>
                  </a:cubicBezTo>
                  <a:cubicBezTo>
                    <a:pt x="202" y="181"/>
                    <a:pt x="202" y="180"/>
                    <a:pt x="202" y="180"/>
                  </a:cubicBezTo>
                  <a:cubicBezTo>
                    <a:pt x="203" y="180"/>
                    <a:pt x="203" y="180"/>
                    <a:pt x="204" y="180"/>
                  </a:cubicBezTo>
                  <a:cubicBezTo>
                    <a:pt x="205" y="180"/>
                    <a:pt x="205" y="180"/>
                    <a:pt x="205" y="179"/>
                  </a:cubicBezTo>
                  <a:cubicBezTo>
                    <a:pt x="205" y="179"/>
                    <a:pt x="206" y="178"/>
                    <a:pt x="206" y="178"/>
                  </a:cubicBezTo>
                  <a:cubicBezTo>
                    <a:pt x="206" y="176"/>
                    <a:pt x="207" y="174"/>
                    <a:pt x="210" y="173"/>
                  </a:cubicBezTo>
                  <a:cubicBezTo>
                    <a:pt x="210" y="173"/>
                    <a:pt x="210" y="173"/>
                    <a:pt x="210" y="173"/>
                  </a:cubicBezTo>
                  <a:cubicBezTo>
                    <a:pt x="211" y="173"/>
                    <a:pt x="211" y="173"/>
                    <a:pt x="211" y="173"/>
                  </a:cubicBezTo>
                  <a:cubicBezTo>
                    <a:pt x="211" y="172"/>
                    <a:pt x="211" y="172"/>
                    <a:pt x="211" y="172"/>
                  </a:cubicBezTo>
                  <a:cubicBezTo>
                    <a:pt x="212" y="172"/>
                    <a:pt x="211" y="171"/>
                    <a:pt x="211" y="171"/>
                  </a:cubicBezTo>
                  <a:cubicBezTo>
                    <a:pt x="210" y="170"/>
                    <a:pt x="210" y="169"/>
                    <a:pt x="210" y="168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11" y="166"/>
                    <a:pt x="211" y="166"/>
                    <a:pt x="212" y="166"/>
                  </a:cubicBezTo>
                  <a:cubicBezTo>
                    <a:pt x="212" y="165"/>
                    <a:pt x="213" y="165"/>
                    <a:pt x="213" y="165"/>
                  </a:cubicBezTo>
                  <a:cubicBezTo>
                    <a:pt x="215" y="165"/>
                    <a:pt x="218" y="166"/>
                    <a:pt x="220" y="166"/>
                  </a:cubicBezTo>
                  <a:cubicBezTo>
                    <a:pt x="221" y="166"/>
                    <a:pt x="222" y="166"/>
                    <a:pt x="222" y="166"/>
                  </a:cubicBezTo>
                  <a:cubicBezTo>
                    <a:pt x="222" y="166"/>
                    <a:pt x="222" y="166"/>
                    <a:pt x="222" y="165"/>
                  </a:cubicBezTo>
                  <a:cubicBezTo>
                    <a:pt x="222" y="165"/>
                    <a:pt x="222" y="165"/>
                    <a:pt x="222" y="165"/>
                  </a:cubicBezTo>
                  <a:cubicBezTo>
                    <a:pt x="222" y="165"/>
                    <a:pt x="222" y="164"/>
                    <a:pt x="222" y="164"/>
                  </a:cubicBezTo>
                  <a:cubicBezTo>
                    <a:pt x="221" y="163"/>
                    <a:pt x="220" y="163"/>
                    <a:pt x="219" y="162"/>
                  </a:cubicBezTo>
                  <a:cubicBezTo>
                    <a:pt x="217" y="161"/>
                    <a:pt x="215" y="161"/>
                    <a:pt x="213" y="161"/>
                  </a:cubicBezTo>
                  <a:cubicBezTo>
                    <a:pt x="211" y="161"/>
                    <a:pt x="210" y="161"/>
                    <a:pt x="210" y="161"/>
                  </a:cubicBezTo>
                  <a:cubicBezTo>
                    <a:pt x="210" y="161"/>
                    <a:pt x="210" y="161"/>
                    <a:pt x="210" y="161"/>
                  </a:cubicBezTo>
                  <a:cubicBezTo>
                    <a:pt x="207" y="163"/>
                    <a:pt x="202" y="167"/>
                    <a:pt x="195" y="167"/>
                  </a:cubicBezTo>
                  <a:cubicBezTo>
                    <a:pt x="192" y="167"/>
                    <a:pt x="190" y="166"/>
                    <a:pt x="187" y="165"/>
                  </a:cubicBezTo>
                  <a:cubicBezTo>
                    <a:pt x="186" y="165"/>
                    <a:pt x="186" y="165"/>
                    <a:pt x="186" y="165"/>
                  </a:cubicBezTo>
                  <a:cubicBezTo>
                    <a:pt x="186" y="164"/>
                    <a:pt x="186" y="164"/>
                    <a:pt x="186" y="164"/>
                  </a:cubicBezTo>
                  <a:lnTo>
                    <a:pt x="186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srgbClr val="4BC1EB"/>
                </a:solidFill>
              </a:endParaRPr>
            </a:p>
          </p:txBody>
        </p:sp>
        <p:sp>
          <p:nvSpPr>
            <p:cNvPr id="885" name="Freeform 150"/>
            <p:cNvSpPr>
              <a:spLocks/>
            </p:cNvSpPr>
            <p:nvPr/>
          </p:nvSpPr>
          <p:spPr bwMode="auto">
            <a:xfrm>
              <a:off x="3795713" y="5649913"/>
              <a:ext cx="312738" cy="188913"/>
            </a:xfrm>
            <a:custGeom>
              <a:avLst/>
              <a:gdLst>
                <a:gd name="T0" fmla="*/ 4 w 59"/>
                <a:gd name="T1" fmla="*/ 6 h 36"/>
                <a:gd name="T2" fmla="*/ 5 w 59"/>
                <a:gd name="T3" fmla="*/ 8 h 36"/>
                <a:gd name="T4" fmla="*/ 7 w 59"/>
                <a:gd name="T5" fmla="*/ 9 h 36"/>
                <a:gd name="T6" fmla="*/ 8 w 59"/>
                <a:gd name="T7" fmla="*/ 9 h 36"/>
                <a:gd name="T8" fmla="*/ 9 w 59"/>
                <a:gd name="T9" fmla="*/ 9 h 36"/>
                <a:gd name="T10" fmla="*/ 11 w 59"/>
                <a:gd name="T11" fmla="*/ 9 h 36"/>
                <a:gd name="T12" fmla="*/ 12 w 59"/>
                <a:gd name="T13" fmla="*/ 11 h 36"/>
                <a:gd name="T14" fmla="*/ 15 w 59"/>
                <a:gd name="T15" fmla="*/ 14 h 36"/>
                <a:gd name="T16" fmla="*/ 16 w 59"/>
                <a:gd name="T17" fmla="*/ 15 h 36"/>
                <a:gd name="T18" fmla="*/ 20 w 59"/>
                <a:gd name="T19" fmla="*/ 17 h 36"/>
                <a:gd name="T20" fmla="*/ 22 w 59"/>
                <a:gd name="T21" fmla="*/ 19 h 36"/>
                <a:gd name="T22" fmla="*/ 23 w 59"/>
                <a:gd name="T23" fmla="*/ 20 h 36"/>
                <a:gd name="T24" fmla="*/ 28 w 59"/>
                <a:gd name="T25" fmla="*/ 22 h 36"/>
                <a:gd name="T26" fmla="*/ 30 w 59"/>
                <a:gd name="T27" fmla="*/ 26 h 36"/>
                <a:gd name="T28" fmla="*/ 32 w 59"/>
                <a:gd name="T29" fmla="*/ 27 h 36"/>
                <a:gd name="T30" fmla="*/ 34 w 59"/>
                <a:gd name="T31" fmla="*/ 27 h 36"/>
                <a:gd name="T32" fmla="*/ 36 w 59"/>
                <a:gd name="T33" fmla="*/ 28 h 36"/>
                <a:gd name="T34" fmla="*/ 36 w 59"/>
                <a:gd name="T35" fmla="*/ 29 h 36"/>
                <a:gd name="T36" fmla="*/ 37 w 59"/>
                <a:gd name="T37" fmla="*/ 30 h 36"/>
                <a:gd name="T38" fmla="*/ 38 w 59"/>
                <a:gd name="T39" fmla="*/ 32 h 36"/>
                <a:gd name="T40" fmla="*/ 41 w 59"/>
                <a:gd name="T41" fmla="*/ 35 h 36"/>
                <a:gd name="T42" fmla="*/ 51 w 59"/>
                <a:gd name="T43" fmla="*/ 36 h 36"/>
                <a:gd name="T44" fmla="*/ 51 w 59"/>
                <a:gd name="T45" fmla="*/ 36 h 36"/>
                <a:gd name="T46" fmla="*/ 55 w 59"/>
                <a:gd name="T47" fmla="*/ 35 h 36"/>
                <a:gd name="T48" fmla="*/ 57 w 59"/>
                <a:gd name="T49" fmla="*/ 35 h 36"/>
                <a:gd name="T50" fmla="*/ 58 w 59"/>
                <a:gd name="T51" fmla="*/ 31 h 36"/>
                <a:gd name="T52" fmla="*/ 58 w 59"/>
                <a:gd name="T53" fmla="*/ 31 h 36"/>
                <a:gd name="T54" fmla="*/ 59 w 59"/>
                <a:gd name="T55" fmla="*/ 30 h 36"/>
                <a:gd name="T56" fmla="*/ 58 w 59"/>
                <a:gd name="T57" fmla="*/ 30 h 36"/>
                <a:gd name="T58" fmla="*/ 57 w 59"/>
                <a:gd name="T59" fmla="*/ 30 h 36"/>
                <a:gd name="T60" fmla="*/ 52 w 59"/>
                <a:gd name="T61" fmla="*/ 27 h 36"/>
                <a:gd name="T62" fmla="*/ 47 w 59"/>
                <a:gd name="T63" fmla="*/ 25 h 36"/>
                <a:gd name="T64" fmla="*/ 41 w 59"/>
                <a:gd name="T65" fmla="*/ 23 h 36"/>
                <a:gd name="T66" fmla="*/ 38 w 59"/>
                <a:gd name="T67" fmla="*/ 21 h 36"/>
                <a:gd name="T68" fmla="*/ 29 w 59"/>
                <a:gd name="T69" fmla="*/ 8 h 36"/>
                <a:gd name="T70" fmla="*/ 26 w 59"/>
                <a:gd name="T71" fmla="*/ 7 h 36"/>
                <a:gd name="T72" fmla="*/ 26 w 59"/>
                <a:gd name="T73" fmla="*/ 7 h 36"/>
                <a:gd name="T74" fmla="*/ 26 w 59"/>
                <a:gd name="T75" fmla="*/ 7 h 36"/>
                <a:gd name="T76" fmla="*/ 23 w 59"/>
                <a:gd name="T77" fmla="*/ 7 h 36"/>
                <a:gd name="T78" fmla="*/ 11 w 59"/>
                <a:gd name="T79" fmla="*/ 3 h 36"/>
                <a:gd name="T80" fmla="*/ 4 w 59"/>
                <a:gd name="T81" fmla="*/ 0 h 36"/>
                <a:gd name="T82" fmla="*/ 0 w 59"/>
                <a:gd name="T83" fmla="*/ 2 h 36"/>
                <a:gd name="T84" fmla="*/ 0 w 59"/>
                <a:gd name="T85" fmla="*/ 2 h 36"/>
                <a:gd name="T86" fmla="*/ 0 w 59"/>
                <a:gd name="T87" fmla="*/ 2 h 36"/>
                <a:gd name="T88" fmla="*/ 3 w 59"/>
                <a:gd name="T89" fmla="*/ 4 h 36"/>
                <a:gd name="T90" fmla="*/ 4 w 59"/>
                <a:gd name="T91" fmla="*/ 6 h 36"/>
                <a:gd name="T92" fmla="*/ 4 w 59"/>
                <a:gd name="T93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9" h="36">
                  <a:moveTo>
                    <a:pt x="4" y="6"/>
                  </a:moveTo>
                  <a:cubicBezTo>
                    <a:pt x="4" y="7"/>
                    <a:pt x="4" y="8"/>
                    <a:pt x="5" y="8"/>
                  </a:cubicBezTo>
                  <a:cubicBezTo>
                    <a:pt x="5" y="8"/>
                    <a:pt x="6" y="9"/>
                    <a:pt x="7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10" y="9"/>
                    <a:pt x="11" y="9"/>
                  </a:cubicBezTo>
                  <a:cubicBezTo>
                    <a:pt x="11" y="10"/>
                    <a:pt x="12" y="10"/>
                    <a:pt x="12" y="11"/>
                  </a:cubicBezTo>
                  <a:cubicBezTo>
                    <a:pt x="13" y="12"/>
                    <a:pt x="14" y="13"/>
                    <a:pt x="15" y="14"/>
                  </a:cubicBezTo>
                  <a:cubicBezTo>
                    <a:pt x="15" y="14"/>
                    <a:pt x="16" y="15"/>
                    <a:pt x="16" y="15"/>
                  </a:cubicBezTo>
                  <a:cubicBezTo>
                    <a:pt x="18" y="15"/>
                    <a:pt x="19" y="16"/>
                    <a:pt x="20" y="17"/>
                  </a:cubicBezTo>
                  <a:cubicBezTo>
                    <a:pt x="20" y="18"/>
                    <a:pt x="21" y="18"/>
                    <a:pt x="22" y="19"/>
                  </a:cubicBezTo>
                  <a:cubicBezTo>
                    <a:pt x="22" y="19"/>
                    <a:pt x="23" y="20"/>
                    <a:pt x="23" y="20"/>
                  </a:cubicBezTo>
                  <a:cubicBezTo>
                    <a:pt x="26" y="20"/>
                    <a:pt x="27" y="21"/>
                    <a:pt x="28" y="22"/>
                  </a:cubicBezTo>
                  <a:cubicBezTo>
                    <a:pt x="29" y="24"/>
                    <a:pt x="30" y="25"/>
                    <a:pt x="30" y="26"/>
                  </a:cubicBezTo>
                  <a:cubicBezTo>
                    <a:pt x="31" y="27"/>
                    <a:pt x="31" y="27"/>
                    <a:pt x="32" y="27"/>
                  </a:cubicBezTo>
                  <a:cubicBezTo>
                    <a:pt x="33" y="27"/>
                    <a:pt x="33" y="27"/>
                    <a:pt x="34" y="27"/>
                  </a:cubicBezTo>
                  <a:cubicBezTo>
                    <a:pt x="35" y="27"/>
                    <a:pt x="35" y="27"/>
                    <a:pt x="36" y="28"/>
                  </a:cubicBezTo>
                  <a:cubicBezTo>
                    <a:pt x="36" y="28"/>
                    <a:pt x="36" y="29"/>
                    <a:pt x="36" y="29"/>
                  </a:cubicBezTo>
                  <a:cubicBezTo>
                    <a:pt x="36" y="30"/>
                    <a:pt x="36" y="30"/>
                    <a:pt x="37" y="30"/>
                  </a:cubicBezTo>
                  <a:cubicBezTo>
                    <a:pt x="37" y="31"/>
                    <a:pt x="37" y="31"/>
                    <a:pt x="38" y="32"/>
                  </a:cubicBezTo>
                  <a:cubicBezTo>
                    <a:pt x="39" y="32"/>
                    <a:pt x="40" y="33"/>
                    <a:pt x="41" y="35"/>
                  </a:cubicBezTo>
                  <a:cubicBezTo>
                    <a:pt x="45" y="35"/>
                    <a:pt x="48" y="36"/>
                    <a:pt x="51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3" y="36"/>
                    <a:pt x="54" y="36"/>
                    <a:pt x="55" y="35"/>
                  </a:cubicBezTo>
                  <a:cubicBezTo>
                    <a:pt x="56" y="35"/>
                    <a:pt x="56" y="35"/>
                    <a:pt x="57" y="35"/>
                  </a:cubicBezTo>
                  <a:cubicBezTo>
                    <a:pt x="57" y="33"/>
                    <a:pt x="58" y="32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0"/>
                    <a:pt x="58" y="30"/>
                    <a:pt x="57" y="30"/>
                  </a:cubicBezTo>
                  <a:cubicBezTo>
                    <a:pt x="55" y="30"/>
                    <a:pt x="53" y="29"/>
                    <a:pt x="52" y="27"/>
                  </a:cubicBezTo>
                  <a:cubicBezTo>
                    <a:pt x="51" y="26"/>
                    <a:pt x="49" y="26"/>
                    <a:pt x="47" y="25"/>
                  </a:cubicBezTo>
                  <a:cubicBezTo>
                    <a:pt x="45" y="24"/>
                    <a:pt x="43" y="24"/>
                    <a:pt x="41" y="23"/>
                  </a:cubicBezTo>
                  <a:cubicBezTo>
                    <a:pt x="40" y="23"/>
                    <a:pt x="39" y="22"/>
                    <a:pt x="38" y="21"/>
                  </a:cubicBezTo>
                  <a:cubicBezTo>
                    <a:pt x="38" y="19"/>
                    <a:pt x="33" y="12"/>
                    <a:pt x="29" y="8"/>
                  </a:cubicBezTo>
                  <a:cubicBezTo>
                    <a:pt x="28" y="7"/>
                    <a:pt x="27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7"/>
                    <a:pt x="24" y="7"/>
                    <a:pt x="23" y="7"/>
                  </a:cubicBezTo>
                  <a:cubicBezTo>
                    <a:pt x="19" y="7"/>
                    <a:pt x="15" y="6"/>
                    <a:pt x="11" y="3"/>
                  </a:cubicBezTo>
                  <a:cubicBezTo>
                    <a:pt x="8" y="1"/>
                    <a:pt x="6" y="0"/>
                    <a:pt x="4" y="0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2" y="3"/>
                    <a:pt x="3" y="4"/>
                  </a:cubicBezTo>
                  <a:cubicBezTo>
                    <a:pt x="3" y="4"/>
                    <a:pt x="4" y="5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86" name="Freeform 151"/>
            <p:cNvSpPr>
              <a:spLocks/>
            </p:cNvSpPr>
            <p:nvPr/>
          </p:nvSpPr>
          <p:spPr bwMode="auto">
            <a:xfrm>
              <a:off x="4017963" y="5764213"/>
              <a:ext cx="3460750" cy="1676400"/>
            </a:xfrm>
            <a:custGeom>
              <a:avLst/>
              <a:gdLst>
                <a:gd name="T0" fmla="*/ 72 w 651"/>
                <a:gd name="T1" fmla="*/ 209 h 320"/>
                <a:gd name="T2" fmla="*/ 184 w 651"/>
                <a:gd name="T3" fmla="*/ 242 h 320"/>
                <a:gd name="T4" fmla="*/ 243 w 651"/>
                <a:gd name="T5" fmla="*/ 271 h 320"/>
                <a:gd name="T6" fmla="*/ 289 w 651"/>
                <a:gd name="T7" fmla="*/ 303 h 320"/>
                <a:gd name="T8" fmla="*/ 306 w 651"/>
                <a:gd name="T9" fmla="*/ 309 h 320"/>
                <a:gd name="T10" fmla="*/ 308 w 651"/>
                <a:gd name="T11" fmla="*/ 285 h 320"/>
                <a:gd name="T12" fmla="*/ 340 w 651"/>
                <a:gd name="T13" fmla="*/ 264 h 320"/>
                <a:gd name="T14" fmla="*/ 359 w 651"/>
                <a:gd name="T15" fmla="*/ 261 h 320"/>
                <a:gd name="T16" fmla="*/ 386 w 651"/>
                <a:gd name="T17" fmla="*/ 268 h 320"/>
                <a:gd name="T18" fmla="*/ 394 w 651"/>
                <a:gd name="T19" fmla="*/ 260 h 320"/>
                <a:gd name="T20" fmla="*/ 418 w 651"/>
                <a:gd name="T21" fmla="*/ 256 h 320"/>
                <a:gd name="T22" fmla="*/ 467 w 651"/>
                <a:gd name="T23" fmla="*/ 264 h 320"/>
                <a:gd name="T24" fmla="*/ 490 w 651"/>
                <a:gd name="T25" fmla="*/ 317 h 320"/>
                <a:gd name="T26" fmla="*/ 486 w 651"/>
                <a:gd name="T27" fmla="*/ 250 h 320"/>
                <a:gd name="T28" fmla="*/ 538 w 651"/>
                <a:gd name="T29" fmla="*/ 200 h 320"/>
                <a:gd name="T30" fmla="*/ 554 w 651"/>
                <a:gd name="T31" fmla="*/ 185 h 320"/>
                <a:gd name="T32" fmla="*/ 544 w 651"/>
                <a:gd name="T33" fmla="*/ 165 h 320"/>
                <a:gd name="T34" fmla="*/ 549 w 651"/>
                <a:gd name="T35" fmla="*/ 136 h 320"/>
                <a:gd name="T36" fmla="*/ 554 w 651"/>
                <a:gd name="T37" fmla="*/ 140 h 320"/>
                <a:gd name="T38" fmla="*/ 576 w 651"/>
                <a:gd name="T39" fmla="*/ 121 h 320"/>
                <a:gd name="T40" fmla="*/ 594 w 651"/>
                <a:gd name="T41" fmla="*/ 110 h 320"/>
                <a:gd name="T42" fmla="*/ 606 w 651"/>
                <a:gd name="T43" fmla="*/ 95 h 320"/>
                <a:gd name="T44" fmla="*/ 632 w 651"/>
                <a:gd name="T45" fmla="*/ 67 h 320"/>
                <a:gd name="T46" fmla="*/ 645 w 651"/>
                <a:gd name="T47" fmla="*/ 52 h 320"/>
                <a:gd name="T48" fmla="*/ 642 w 651"/>
                <a:gd name="T49" fmla="*/ 32 h 320"/>
                <a:gd name="T50" fmla="*/ 639 w 651"/>
                <a:gd name="T51" fmla="*/ 30 h 320"/>
                <a:gd name="T52" fmla="*/ 626 w 651"/>
                <a:gd name="T53" fmla="*/ 27 h 320"/>
                <a:gd name="T54" fmla="*/ 622 w 651"/>
                <a:gd name="T55" fmla="*/ 31 h 320"/>
                <a:gd name="T56" fmla="*/ 614 w 651"/>
                <a:gd name="T57" fmla="*/ 49 h 320"/>
                <a:gd name="T58" fmla="*/ 610 w 651"/>
                <a:gd name="T59" fmla="*/ 54 h 320"/>
                <a:gd name="T60" fmla="*/ 600 w 651"/>
                <a:gd name="T61" fmla="*/ 63 h 320"/>
                <a:gd name="T62" fmla="*/ 557 w 651"/>
                <a:gd name="T63" fmla="*/ 65 h 320"/>
                <a:gd name="T64" fmla="*/ 547 w 651"/>
                <a:gd name="T65" fmla="*/ 73 h 320"/>
                <a:gd name="T66" fmla="*/ 517 w 651"/>
                <a:gd name="T67" fmla="*/ 90 h 320"/>
                <a:gd name="T68" fmla="*/ 514 w 651"/>
                <a:gd name="T69" fmla="*/ 94 h 320"/>
                <a:gd name="T70" fmla="*/ 476 w 651"/>
                <a:gd name="T71" fmla="*/ 100 h 320"/>
                <a:gd name="T72" fmla="*/ 474 w 651"/>
                <a:gd name="T73" fmla="*/ 92 h 320"/>
                <a:gd name="T74" fmla="*/ 463 w 651"/>
                <a:gd name="T75" fmla="*/ 59 h 320"/>
                <a:gd name="T76" fmla="*/ 414 w 651"/>
                <a:gd name="T77" fmla="*/ 84 h 320"/>
                <a:gd name="T78" fmla="*/ 458 w 651"/>
                <a:gd name="T79" fmla="*/ 44 h 320"/>
                <a:gd name="T80" fmla="*/ 432 w 651"/>
                <a:gd name="T81" fmla="*/ 40 h 320"/>
                <a:gd name="T82" fmla="*/ 408 w 651"/>
                <a:gd name="T83" fmla="*/ 29 h 320"/>
                <a:gd name="T84" fmla="*/ 367 w 651"/>
                <a:gd name="T85" fmla="*/ 33 h 320"/>
                <a:gd name="T86" fmla="*/ 383 w 651"/>
                <a:gd name="T87" fmla="*/ 17 h 320"/>
                <a:gd name="T88" fmla="*/ 379 w 651"/>
                <a:gd name="T89" fmla="*/ 19 h 320"/>
                <a:gd name="T90" fmla="*/ 372 w 651"/>
                <a:gd name="T91" fmla="*/ 18 h 320"/>
                <a:gd name="T92" fmla="*/ 368 w 651"/>
                <a:gd name="T93" fmla="*/ 15 h 320"/>
                <a:gd name="T94" fmla="*/ 365 w 651"/>
                <a:gd name="T95" fmla="*/ 15 h 320"/>
                <a:gd name="T96" fmla="*/ 359 w 651"/>
                <a:gd name="T97" fmla="*/ 11 h 320"/>
                <a:gd name="T98" fmla="*/ 355 w 651"/>
                <a:gd name="T99" fmla="*/ 10 h 320"/>
                <a:gd name="T100" fmla="*/ 349 w 651"/>
                <a:gd name="T101" fmla="*/ 12 h 320"/>
                <a:gd name="T102" fmla="*/ 339 w 651"/>
                <a:gd name="T103" fmla="*/ 8 h 320"/>
                <a:gd name="T104" fmla="*/ 337 w 651"/>
                <a:gd name="T105" fmla="*/ 4 h 320"/>
                <a:gd name="T106" fmla="*/ 336 w 651"/>
                <a:gd name="T107" fmla="*/ 0 h 320"/>
                <a:gd name="T108" fmla="*/ 334 w 651"/>
                <a:gd name="T109" fmla="*/ 1 h 320"/>
                <a:gd name="T110" fmla="*/ 333 w 651"/>
                <a:gd name="T111" fmla="*/ 5 h 320"/>
                <a:gd name="T112" fmla="*/ 21 w 651"/>
                <a:gd name="T113" fmla="*/ 32 h 320"/>
                <a:gd name="T114" fmla="*/ 12 w 651"/>
                <a:gd name="T115" fmla="*/ 15 h 320"/>
                <a:gd name="T116" fmla="*/ 8 w 651"/>
                <a:gd name="T117" fmla="*/ 36 h 320"/>
                <a:gd name="T118" fmla="*/ 6 w 651"/>
                <a:gd name="T119" fmla="*/ 82 h 320"/>
                <a:gd name="T120" fmla="*/ 23 w 651"/>
                <a:gd name="T121" fmla="*/ 15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51" h="320">
                  <a:moveTo>
                    <a:pt x="32" y="179"/>
                  </a:moveTo>
                  <a:cubicBezTo>
                    <a:pt x="32" y="181"/>
                    <a:pt x="37" y="185"/>
                    <a:pt x="42" y="190"/>
                  </a:cubicBezTo>
                  <a:cubicBezTo>
                    <a:pt x="43" y="191"/>
                    <a:pt x="43" y="191"/>
                    <a:pt x="43" y="191"/>
                  </a:cubicBezTo>
                  <a:cubicBezTo>
                    <a:pt x="47" y="194"/>
                    <a:pt x="47" y="197"/>
                    <a:pt x="47" y="199"/>
                  </a:cubicBezTo>
                  <a:cubicBezTo>
                    <a:pt x="47" y="201"/>
                    <a:pt x="47" y="201"/>
                    <a:pt x="48" y="201"/>
                  </a:cubicBezTo>
                  <a:cubicBezTo>
                    <a:pt x="54" y="201"/>
                    <a:pt x="59" y="204"/>
                    <a:pt x="63" y="207"/>
                  </a:cubicBezTo>
                  <a:cubicBezTo>
                    <a:pt x="66" y="209"/>
                    <a:pt x="68" y="209"/>
                    <a:pt x="69" y="209"/>
                  </a:cubicBezTo>
                  <a:cubicBezTo>
                    <a:pt x="70" y="209"/>
                    <a:pt x="71" y="209"/>
                    <a:pt x="72" y="209"/>
                  </a:cubicBezTo>
                  <a:cubicBezTo>
                    <a:pt x="76" y="210"/>
                    <a:pt x="82" y="217"/>
                    <a:pt x="83" y="222"/>
                  </a:cubicBezTo>
                  <a:cubicBezTo>
                    <a:pt x="84" y="224"/>
                    <a:pt x="85" y="226"/>
                    <a:pt x="86" y="228"/>
                  </a:cubicBezTo>
                  <a:cubicBezTo>
                    <a:pt x="111" y="225"/>
                    <a:pt x="111" y="225"/>
                    <a:pt x="111" y="225"/>
                  </a:cubicBezTo>
                  <a:cubicBezTo>
                    <a:pt x="112" y="225"/>
                    <a:pt x="112" y="225"/>
                    <a:pt x="112" y="225"/>
                  </a:cubicBezTo>
                  <a:cubicBezTo>
                    <a:pt x="112" y="225"/>
                    <a:pt x="118" y="229"/>
                    <a:pt x="122" y="231"/>
                  </a:cubicBezTo>
                  <a:cubicBezTo>
                    <a:pt x="123" y="231"/>
                    <a:pt x="123" y="232"/>
                    <a:pt x="124" y="232"/>
                  </a:cubicBezTo>
                  <a:cubicBezTo>
                    <a:pt x="128" y="233"/>
                    <a:pt x="150" y="241"/>
                    <a:pt x="153" y="242"/>
                  </a:cubicBezTo>
                  <a:cubicBezTo>
                    <a:pt x="184" y="242"/>
                    <a:pt x="184" y="242"/>
                    <a:pt x="184" y="242"/>
                  </a:cubicBezTo>
                  <a:cubicBezTo>
                    <a:pt x="188" y="237"/>
                    <a:pt x="188" y="237"/>
                    <a:pt x="188" y="237"/>
                  </a:cubicBezTo>
                  <a:cubicBezTo>
                    <a:pt x="206" y="237"/>
                    <a:pt x="206" y="237"/>
                    <a:pt x="206" y="237"/>
                  </a:cubicBezTo>
                  <a:cubicBezTo>
                    <a:pt x="207" y="237"/>
                    <a:pt x="207" y="237"/>
                    <a:pt x="207" y="237"/>
                  </a:cubicBezTo>
                  <a:cubicBezTo>
                    <a:pt x="212" y="242"/>
                    <a:pt x="218" y="248"/>
                    <a:pt x="219" y="248"/>
                  </a:cubicBezTo>
                  <a:cubicBezTo>
                    <a:pt x="221" y="249"/>
                    <a:pt x="227" y="254"/>
                    <a:pt x="227" y="258"/>
                  </a:cubicBezTo>
                  <a:cubicBezTo>
                    <a:pt x="227" y="261"/>
                    <a:pt x="228" y="263"/>
                    <a:pt x="231" y="264"/>
                  </a:cubicBezTo>
                  <a:cubicBezTo>
                    <a:pt x="231" y="265"/>
                    <a:pt x="233" y="266"/>
                    <a:pt x="234" y="267"/>
                  </a:cubicBezTo>
                  <a:cubicBezTo>
                    <a:pt x="237" y="268"/>
                    <a:pt x="241" y="271"/>
                    <a:pt x="243" y="271"/>
                  </a:cubicBezTo>
                  <a:cubicBezTo>
                    <a:pt x="243" y="271"/>
                    <a:pt x="244" y="270"/>
                    <a:pt x="244" y="269"/>
                  </a:cubicBezTo>
                  <a:cubicBezTo>
                    <a:pt x="246" y="266"/>
                    <a:pt x="248" y="261"/>
                    <a:pt x="252" y="261"/>
                  </a:cubicBezTo>
                  <a:cubicBezTo>
                    <a:pt x="257" y="261"/>
                    <a:pt x="271" y="265"/>
                    <a:pt x="273" y="273"/>
                  </a:cubicBezTo>
                  <a:cubicBezTo>
                    <a:pt x="275" y="280"/>
                    <a:pt x="281" y="286"/>
                    <a:pt x="283" y="287"/>
                  </a:cubicBezTo>
                  <a:cubicBezTo>
                    <a:pt x="285" y="289"/>
                    <a:pt x="285" y="291"/>
                    <a:pt x="285" y="293"/>
                  </a:cubicBezTo>
                  <a:cubicBezTo>
                    <a:pt x="285" y="294"/>
                    <a:pt x="286" y="295"/>
                    <a:pt x="286" y="296"/>
                  </a:cubicBezTo>
                  <a:cubicBezTo>
                    <a:pt x="287" y="297"/>
                    <a:pt x="287" y="299"/>
                    <a:pt x="288" y="300"/>
                  </a:cubicBezTo>
                  <a:cubicBezTo>
                    <a:pt x="288" y="301"/>
                    <a:pt x="288" y="303"/>
                    <a:pt x="289" y="303"/>
                  </a:cubicBezTo>
                  <a:cubicBezTo>
                    <a:pt x="289" y="303"/>
                    <a:pt x="289" y="303"/>
                    <a:pt x="289" y="303"/>
                  </a:cubicBezTo>
                  <a:cubicBezTo>
                    <a:pt x="289" y="303"/>
                    <a:pt x="291" y="303"/>
                    <a:pt x="294" y="305"/>
                  </a:cubicBezTo>
                  <a:cubicBezTo>
                    <a:pt x="297" y="306"/>
                    <a:pt x="302" y="308"/>
                    <a:pt x="304" y="308"/>
                  </a:cubicBezTo>
                  <a:cubicBezTo>
                    <a:pt x="304" y="308"/>
                    <a:pt x="304" y="308"/>
                    <a:pt x="304" y="308"/>
                  </a:cubicBezTo>
                  <a:cubicBezTo>
                    <a:pt x="304" y="308"/>
                    <a:pt x="304" y="308"/>
                    <a:pt x="304" y="308"/>
                  </a:cubicBezTo>
                  <a:cubicBezTo>
                    <a:pt x="304" y="308"/>
                    <a:pt x="304" y="308"/>
                    <a:pt x="304" y="308"/>
                  </a:cubicBezTo>
                  <a:cubicBezTo>
                    <a:pt x="305" y="308"/>
                    <a:pt x="305" y="308"/>
                    <a:pt x="305" y="308"/>
                  </a:cubicBezTo>
                  <a:cubicBezTo>
                    <a:pt x="305" y="308"/>
                    <a:pt x="305" y="308"/>
                    <a:pt x="306" y="309"/>
                  </a:cubicBezTo>
                  <a:cubicBezTo>
                    <a:pt x="306" y="309"/>
                    <a:pt x="306" y="309"/>
                    <a:pt x="306" y="309"/>
                  </a:cubicBezTo>
                  <a:cubicBezTo>
                    <a:pt x="307" y="309"/>
                    <a:pt x="307" y="309"/>
                    <a:pt x="308" y="309"/>
                  </a:cubicBezTo>
                  <a:cubicBezTo>
                    <a:pt x="308" y="309"/>
                    <a:pt x="308" y="309"/>
                    <a:pt x="308" y="309"/>
                  </a:cubicBezTo>
                  <a:cubicBezTo>
                    <a:pt x="308" y="306"/>
                    <a:pt x="306" y="305"/>
                    <a:pt x="305" y="303"/>
                  </a:cubicBezTo>
                  <a:cubicBezTo>
                    <a:pt x="304" y="301"/>
                    <a:pt x="303" y="300"/>
                    <a:pt x="303" y="299"/>
                  </a:cubicBezTo>
                  <a:cubicBezTo>
                    <a:pt x="303" y="298"/>
                    <a:pt x="304" y="297"/>
                    <a:pt x="305" y="296"/>
                  </a:cubicBezTo>
                  <a:cubicBezTo>
                    <a:pt x="308" y="293"/>
                    <a:pt x="308" y="292"/>
                    <a:pt x="307" y="289"/>
                  </a:cubicBezTo>
                  <a:cubicBezTo>
                    <a:pt x="307" y="288"/>
                    <a:pt x="306" y="286"/>
                    <a:pt x="308" y="285"/>
                  </a:cubicBezTo>
                  <a:cubicBezTo>
                    <a:pt x="309" y="285"/>
                    <a:pt x="310" y="284"/>
                    <a:pt x="310" y="284"/>
                  </a:cubicBezTo>
                  <a:cubicBezTo>
                    <a:pt x="313" y="282"/>
                    <a:pt x="316" y="281"/>
                    <a:pt x="316" y="279"/>
                  </a:cubicBezTo>
                  <a:cubicBezTo>
                    <a:pt x="316" y="276"/>
                    <a:pt x="317" y="275"/>
                    <a:pt x="320" y="275"/>
                  </a:cubicBezTo>
                  <a:cubicBezTo>
                    <a:pt x="321" y="275"/>
                    <a:pt x="323" y="275"/>
                    <a:pt x="324" y="275"/>
                  </a:cubicBezTo>
                  <a:cubicBezTo>
                    <a:pt x="326" y="276"/>
                    <a:pt x="330" y="273"/>
                    <a:pt x="332" y="270"/>
                  </a:cubicBezTo>
                  <a:cubicBezTo>
                    <a:pt x="333" y="269"/>
                    <a:pt x="334" y="268"/>
                    <a:pt x="334" y="267"/>
                  </a:cubicBezTo>
                  <a:cubicBezTo>
                    <a:pt x="333" y="266"/>
                    <a:pt x="333" y="265"/>
                    <a:pt x="334" y="264"/>
                  </a:cubicBezTo>
                  <a:cubicBezTo>
                    <a:pt x="335" y="263"/>
                    <a:pt x="336" y="263"/>
                    <a:pt x="340" y="264"/>
                  </a:cubicBezTo>
                  <a:cubicBezTo>
                    <a:pt x="342" y="264"/>
                    <a:pt x="343" y="263"/>
                    <a:pt x="344" y="262"/>
                  </a:cubicBezTo>
                  <a:cubicBezTo>
                    <a:pt x="344" y="261"/>
                    <a:pt x="345" y="259"/>
                    <a:pt x="346" y="259"/>
                  </a:cubicBezTo>
                  <a:cubicBezTo>
                    <a:pt x="347" y="259"/>
                    <a:pt x="347" y="259"/>
                    <a:pt x="347" y="259"/>
                  </a:cubicBezTo>
                  <a:cubicBezTo>
                    <a:pt x="348" y="260"/>
                    <a:pt x="349" y="260"/>
                    <a:pt x="349" y="260"/>
                  </a:cubicBezTo>
                  <a:cubicBezTo>
                    <a:pt x="350" y="261"/>
                    <a:pt x="351" y="261"/>
                    <a:pt x="352" y="261"/>
                  </a:cubicBezTo>
                  <a:cubicBezTo>
                    <a:pt x="352" y="261"/>
                    <a:pt x="352" y="261"/>
                    <a:pt x="352" y="261"/>
                  </a:cubicBezTo>
                  <a:cubicBezTo>
                    <a:pt x="352" y="259"/>
                    <a:pt x="353" y="258"/>
                    <a:pt x="354" y="258"/>
                  </a:cubicBezTo>
                  <a:cubicBezTo>
                    <a:pt x="356" y="258"/>
                    <a:pt x="358" y="260"/>
                    <a:pt x="359" y="261"/>
                  </a:cubicBezTo>
                  <a:cubicBezTo>
                    <a:pt x="360" y="263"/>
                    <a:pt x="362" y="264"/>
                    <a:pt x="364" y="264"/>
                  </a:cubicBezTo>
                  <a:cubicBezTo>
                    <a:pt x="365" y="264"/>
                    <a:pt x="366" y="264"/>
                    <a:pt x="367" y="262"/>
                  </a:cubicBezTo>
                  <a:cubicBezTo>
                    <a:pt x="367" y="260"/>
                    <a:pt x="368" y="260"/>
                    <a:pt x="369" y="260"/>
                  </a:cubicBezTo>
                  <a:cubicBezTo>
                    <a:pt x="370" y="260"/>
                    <a:pt x="372" y="261"/>
                    <a:pt x="376" y="265"/>
                  </a:cubicBezTo>
                  <a:cubicBezTo>
                    <a:pt x="378" y="267"/>
                    <a:pt x="379" y="268"/>
                    <a:pt x="381" y="268"/>
                  </a:cubicBezTo>
                  <a:cubicBezTo>
                    <a:pt x="382" y="268"/>
                    <a:pt x="382" y="268"/>
                    <a:pt x="382" y="268"/>
                  </a:cubicBezTo>
                  <a:cubicBezTo>
                    <a:pt x="383" y="268"/>
                    <a:pt x="384" y="268"/>
                    <a:pt x="385" y="268"/>
                  </a:cubicBezTo>
                  <a:cubicBezTo>
                    <a:pt x="385" y="268"/>
                    <a:pt x="385" y="268"/>
                    <a:pt x="386" y="268"/>
                  </a:cubicBezTo>
                  <a:cubicBezTo>
                    <a:pt x="388" y="268"/>
                    <a:pt x="388" y="267"/>
                    <a:pt x="388" y="265"/>
                  </a:cubicBezTo>
                  <a:cubicBezTo>
                    <a:pt x="389" y="263"/>
                    <a:pt x="390" y="263"/>
                    <a:pt x="390" y="263"/>
                  </a:cubicBezTo>
                  <a:cubicBezTo>
                    <a:pt x="391" y="263"/>
                    <a:pt x="392" y="264"/>
                    <a:pt x="393" y="266"/>
                  </a:cubicBezTo>
                  <a:cubicBezTo>
                    <a:pt x="395" y="267"/>
                    <a:pt x="397" y="270"/>
                    <a:pt x="400" y="271"/>
                  </a:cubicBezTo>
                  <a:cubicBezTo>
                    <a:pt x="400" y="271"/>
                    <a:pt x="400" y="271"/>
                    <a:pt x="401" y="271"/>
                  </a:cubicBezTo>
                  <a:cubicBezTo>
                    <a:pt x="400" y="270"/>
                    <a:pt x="399" y="269"/>
                    <a:pt x="396" y="267"/>
                  </a:cubicBezTo>
                  <a:cubicBezTo>
                    <a:pt x="394" y="265"/>
                    <a:pt x="394" y="263"/>
                    <a:pt x="395" y="262"/>
                  </a:cubicBezTo>
                  <a:cubicBezTo>
                    <a:pt x="395" y="261"/>
                    <a:pt x="395" y="261"/>
                    <a:pt x="394" y="260"/>
                  </a:cubicBezTo>
                  <a:cubicBezTo>
                    <a:pt x="393" y="259"/>
                    <a:pt x="393" y="258"/>
                    <a:pt x="393" y="258"/>
                  </a:cubicBezTo>
                  <a:cubicBezTo>
                    <a:pt x="394" y="255"/>
                    <a:pt x="400" y="253"/>
                    <a:pt x="405" y="254"/>
                  </a:cubicBezTo>
                  <a:cubicBezTo>
                    <a:pt x="406" y="254"/>
                    <a:pt x="408" y="254"/>
                    <a:pt x="408" y="254"/>
                  </a:cubicBezTo>
                  <a:cubicBezTo>
                    <a:pt x="409" y="254"/>
                    <a:pt x="409" y="254"/>
                    <a:pt x="410" y="254"/>
                  </a:cubicBezTo>
                  <a:cubicBezTo>
                    <a:pt x="410" y="254"/>
                    <a:pt x="410" y="254"/>
                    <a:pt x="412" y="252"/>
                  </a:cubicBezTo>
                  <a:cubicBezTo>
                    <a:pt x="412" y="251"/>
                    <a:pt x="413" y="250"/>
                    <a:pt x="414" y="250"/>
                  </a:cubicBezTo>
                  <a:cubicBezTo>
                    <a:pt x="417" y="250"/>
                    <a:pt x="418" y="253"/>
                    <a:pt x="418" y="256"/>
                  </a:cubicBezTo>
                  <a:cubicBezTo>
                    <a:pt x="418" y="256"/>
                    <a:pt x="418" y="256"/>
                    <a:pt x="418" y="256"/>
                  </a:cubicBezTo>
                  <a:cubicBezTo>
                    <a:pt x="420" y="256"/>
                    <a:pt x="422" y="255"/>
                    <a:pt x="424" y="255"/>
                  </a:cubicBezTo>
                  <a:cubicBezTo>
                    <a:pt x="427" y="254"/>
                    <a:pt x="430" y="253"/>
                    <a:pt x="432" y="253"/>
                  </a:cubicBezTo>
                  <a:cubicBezTo>
                    <a:pt x="438" y="253"/>
                    <a:pt x="443" y="258"/>
                    <a:pt x="443" y="261"/>
                  </a:cubicBezTo>
                  <a:cubicBezTo>
                    <a:pt x="444" y="264"/>
                    <a:pt x="447" y="264"/>
                    <a:pt x="450" y="262"/>
                  </a:cubicBezTo>
                  <a:cubicBezTo>
                    <a:pt x="450" y="262"/>
                    <a:pt x="450" y="261"/>
                    <a:pt x="451" y="261"/>
                  </a:cubicBezTo>
                  <a:cubicBezTo>
                    <a:pt x="453" y="259"/>
                    <a:pt x="455" y="257"/>
                    <a:pt x="458" y="257"/>
                  </a:cubicBezTo>
                  <a:cubicBezTo>
                    <a:pt x="459" y="257"/>
                    <a:pt x="460" y="258"/>
                    <a:pt x="461" y="259"/>
                  </a:cubicBezTo>
                  <a:cubicBezTo>
                    <a:pt x="463" y="260"/>
                    <a:pt x="465" y="262"/>
                    <a:pt x="467" y="264"/>
                  </a:cubicBezTo>
                  <a:cubicBezTo>
                    <a:pt x="469" y="267"/>
                    <a:pt x="471" y="269"/>
                    <a:pt x="473" y="271"/>
                  </a:cubicBezTo>
                  <a:cubicBezTo>
                    <a:pt x="476" y="274"/>
                    <a:pt x="474" y="277"/>
                    <a:pt x="474" y="280"/>
                  </a:cubicBezTo>
                  <a:cubicBezTo>
                    <a:pt x="473" y="282"/>
                    <a:pt x="472" y="283"/>
                    <a:pt x="473" y="284"/>
                  </a:cubicBezTo>
                  <a:cubicBezTo>
                    <a:pt x="474" y="286"/>
                    <a:pt x="474" y="287"/>
                    <a:pt x="474" y="289"/>
                  </a:cubicBezTo>
                  <a:cubicBezTo>
                    <a:pt x="475" y="291"/>
                    <a:pt x="475" y="293"/>
                    <a:pt x="478" y="295"/>
                  </a:cubicBezTo>
                  <a:cubicBezTo>
                    <a:pt x="481" y="297"/>
                    <a:pt x="481" y="301"/>
                    <a:pt x="481" y="303"/>
                  </a:cubicBezTo>
                  <a:cubicBezTo>
                    <a:pt x="481" y="306"/>
                    <a:pt x="481" y="306"/>
                    <a:pt x="482" y="307"/>
                  </a:cubicBezTo>
                  <a:cubicBezTo>
                    <a:pt x="486" y="308"/>
                    <a:pt x="490" y="315"/>
                    <a:pt x="490" y="317"/>
                  </a:cubicBezTo>
                  <a:cubicBezTo>
                    <a:pt x="490" y="318"/>
                    <a:pt x="493" y="320"/>
                    <a:pt x="495" y="320"/>
                  </a:cubicBezTo>
                  <a:cubicBezTo>
                    <a:pt x="496" y="320"/>
                    <a:pt x="497" y="319"/>
                    <a:pt x="497" y="319"/>
                  </a:cubicBezTo>
                  <a:cubicBezTo>
                    <a:pt x="497" y="316"/>
                    <a:pt x="498" y="314"/>
                    <a:pt x="499" y="312"/>
                  </a:cubicBezTo>
                  <a:cubicBezTo>
                    <a:pt x="501" y="309"/>
                    <a:pt x="502" y="307"/>
                    <a:pt x="502" y="305"/>
                  </a:cubicBezTo>
                  <a:cubicBezTo>
                    <a:pt x="502" y="302"/>
                    <a:pt x="499" y="288"/>
                    <a:pt x="496" y="283"/>
                  </a:cubicBezTo>
                  <a:cubicBezTo>
                    <a:pt x="494" y="281"/>
                    <a:pt x="494" y="279"/>
                    <a:pt x="494" y="278"/>
                  </a:cubicBezTo>
                  <a:cubicBezTo>
                    <a:pt x="494" y="276"/>
                    <a:pt x="494" y="275"/>
                    <a:pt x="492" y="273"/>
                  </a:cubicBezTo>
                  <a:cubicBezTo>
                    <a:pt x="488" y="267"/>
                    <a:pt x="486" y="258"/>
                    <a:pt x="486" y="250"/>
                  </a:cubicBezTo>
                  <a:cubicBezTo>
                    <a:pt x="486" y="242"/>
                    <a:pt x="495" y="230"/>
                    <a:pt x="500" y="226"/>
                  </a:cubicBezTo>
                  <a:cubicBezTo>
                    <a:pt x="502" y="224"/>
                    <a:pt x="504" y="223"/>
                    <a:pt x="506" y="223"/>
                  </a:cubicBezTo>
                  <a:cubicBezTo>
                    <a:pt x="508" y="222"/>
                    <a:pt x="509" y="222"/>
                    <a:pt x="509" y="221"/>
                  </a:cubicBezTo>
                  <a:cubicBezTo>
                    <a:pt x="510" y="216"/>
                    <a:pt x="516" y="211"/>
                    <a:pt x="519" y="211"/>
                  </a:cubicBezTo>
                  <a:cubicBezTo>
                    <a:pt x="520" y="211"/>
                    <a:pt x="520" y="211"/>
                    <a:pt x="521" y="211"/>
                  </a:cubicBezTo>
                  <a:cubicBezTo>
                    <a:pt x="521" y="211"/>
                    <a:pt x="522" y="211"/>
                    <a:pt x="522" y="211"/>
                  </a:cubicBezTo>
                  <a:cubicBezTo>
                    <a:pt x="524" y="211"/>
                    <a:pt x="525" y="211"/>
                    <a:pt x="525" y="209"/>
                  </a:cubicBezTo>
                  <a:cubicBezTo>
                    <a:pt x="526" y="205"/>
                    <a:pt x="532" y="201"/>
                    <a:pt x="538" y="200"/>
                  </a:cubicBezTo>
                  <a:cubicBezTo>
                    <a:pt x="540" y="200"/>
                    <a:pt x="541" y="199"/>
                    <a:pt x="541" y="199"/>
                  </a:cubicBezTo>
                  <a:cubicBezTo>
                    <a:pt x="541" y="198"/>
                    <a:pt x="540" y="197"/>
                    <a:pt x="539" y="196"/>
                  </a:cubicBezTo>
                  <a:cubicBezTo>
                    <a:pt x="539" y="195"/>
                    <a:pt x="539" y="195"/>
                    <a:pt x="538" y="194"/>
                  </a:cubicBezTo>
                  <a:cubicBezTo>
                    <a:pt x="538" y="193"/>
                    <a:pt x="538" y="191"/>
                    <a:pt x="538" y="190"/>
                  </a:cubicBezTo>
                  <a:cubicBezTo>
                    <a:pt x="539" y="188"/>
                    <a:pt x="542" y="187"/>
                    <a:pt x="543" y="189"/>
                  </a:cubicBezTo>
                  <a:cubicBezTo>
                    <a:pt x="544" y="190"/>
                    <a:pt x="547" y="191"/>
                    <a:pt x="549" y="189"/>
                  </a:cubicBezTo>
                  <a:cubicBezTo>
                    <a:pt x="552" y="187"/>
                    <a:pt x="554" y="185"/>
                    <a:pt x="554" y="185"/>
                  </a:cubicBezTo>
                  <a:cubicBezTo>
                    <a:pt x="554" y="185"/>
                    <a:pt x="554" y="185"/>
                    <a:pt x="554" y="185"/>
                  </a:cubicBezTo>
                  <a:cubicBezTo>
                    <a:pt x="554" y="185"/>
                    <a:pt x="553" y="184"/>
                    <a:pt x="552" y="184"/>
                  </a:cubicBezTo>
                  <a:cubicBezTo>
                    <a:pt x="549" y="184"/>
                    <a:pt x="547" y="183"/>
                    <a:pt x="546" y="182"/>
                  </a:cubicBezTo>
                  <a:cubicBezTo>
                    <a:pt x="546" y="181"/>
                    <a:pt x="546" y="180"/>
                    <a:pt x="549" y="179"/>
                  </a:cubicBezTo>
                  <a:cubicBezTo>
                    <a:pt x="549" y="179"/>
                    <a:pt x="550" y="178"/>
                    <a:pt x="549" y="177"/>
                  </a:cubicBezTo>
                  <a:cubicBezTo>
                    <a:pt x="549" y="175"/>
                    <a:pt x="547" y="173"/>
                    <a:pt x="545" y="173"/>
                  </a:cubicBezTo>
                  <a:cubicBezTo>
                    <a:pt x="544" y="173"/>
                    <a:pt x="542" y="172"/>
                    <a:pt x="541" y="171"/>
                  </a:cubicBezTo>
                  <a:cubicBezTo>
                    <a:pt x="541" y="169"/>
                    <a:pt x="542" y="168"/>
                    <a:pt x="544" y="166"/>
                  </a:cubicBezTo>
                  <a:cubicBezTo>
                    <a:pt x="544" y="165"/>
                    <a:pt x="544" y="165"/>
                    <a:pt x="544" y="165"/>
                  </a:cubicBezTo>
                  <a:cubicBezTo>
                    <a:pt x="544" y="163"/>
                    <a:pt x="540" y="159"/>
                    <a:pt x="537" y="158"/>
                  </a:cubicBezTo>
                  <a:cubicBezTo>
                    <a:pt x="537" y="158"/>
                    <a:pt x="537" y="158"/>
                    <a:pt x="537" y="158"/>
                  </a:cubicBezTo>
                  <a:cubicBezTo>
                    <a:pt x="536" y="157"/>
                    <a:pt x="535" y="156"/>
                    <a:pt x="536" y="155"/>
                  </a:cubicBezTo>
                  <a:cubicBezTo>
                    <a:pt x="536" y="154"/>
                    <a:pt x="538" y="153"/>
                    <a:pt x="542" y="152"/>
                  </a:cubicBezTo>
                  <a:cubicBezTo>
                    <a:pt x="542" y="151"/>
                    <a:pt x="542" y="147"/>
                    <a:pt x="542" y="145"/>
                  </a:cubicBezTo>
                  <a:cubicBezTo>
                    <a:pt x="542" y="142"/>
                    <a:pt x="542" y="139"/>
                    <a:pt x="543" y="138"/>
                  </a:cubicBezTo>
                  <a:cubicBezTo>
                    <a:pt x="544" y="136"/>
                    <a:pt x="545" y="135"/>
                    <a:pt x="547" y="135"/>
                  </a:cubicBezTo>
                  <a:cubicBezTo>
                    <a:pt x="548" y="135"/>
                    <a:pt x="548" y="135"/>
                    <a:pt x="549" y="136"/>
                  </a:cubicBezTo>
                  <a:cubicBezTo>
                    <a:pt x="549" y="137"/>
                    <a:pt x="549" y="137"/>
                    <a:pt x="548" y="139"/>
                  </a:cubicBezTo>
                  <a:cubicBezTo>
                    <a:pt x="546" y="142"/>
                    <a:pt x="545" y="145"/>
                    <a:pt x="547" y="148"/>
                  </a:cubicBezTo>
                  <a:cubicBezTo>
                    <a:pt x="551" y="153"/>
                    <a:pt x="552" y="157"/>
                    <a:pt x="550" y="163"/>
                  </a:cubicBezTo>
                  <a:cubicBezTo>
                    <a:pt x="550" y="164"/>
                    <a:pt x="550" y="164"/>
                    <a:pt x="550" y="165"/>
                  </a:cubicBezTo>
                  <a:cubicBezTo>
                    <a:pt x="551" y="164"/>
                    <a:pt x="552" y="162"/>
                    <a:pt x="554" y="159"/>
                  </a:cubicBezTo>
                  <a:cubicBezTo>
                    <a:pt x="557" y="153"/>
                    <a:pt x="557" y="148"/>
                    <a:pt x="556" y="146"/>
                  </a:cubicBezTo>
                  <a:cubicBezTo>
                    <a:pt x="556" y="146"/>
                    <a:pt x="556" y="146"/>
                    <a:pt x="556" y="146"/>
                  </a:cubicBezTo>
                  <a:cubicBezTo>
                    <a:pt x="554" y="145"/>
                    <a:pt x="553" y="142"/>
                    <a:pt x="554" y="140"/>
                  </a:cubicBezTo>
                  <a:cubicBezTo>
                    <a:pt x="554" y="138"/>
                    <a:pt x="555" y="138"/>
                    <a:pt x="555" y="138"/>
                  </a:cubicBezTo>
                  <a:cubicBezTo>
                    <a:pt x="556" y="138"/>
                    <a:pt x="557" y="138"/>
                    <a:pt x="558" y="139"/>
                  </a:cubicBezTo>
                  <a:cubicBezTo>
                    <a:pt x="559" y="141"/>
                    <a:pt x="560" y="142"/>
                    <a:pt x="560" y="142"/>
                  </a:cubicBezTo>
                  <a:cubicBezTo>
                    <a:pt x="561" y="142"/>
                    <a:pt x="563" y="140"/>
                    <a:pt x="564" y="139"/>
                  </a:cubicBezTo>
                  <a:cubicBezTo>
                    <a:pt x="568" y="135"/>
                    <a:pt x="571" y="129"/>
                    <a:pt x="571" y="127"/>
                  </a:cubicBezTo>
                  <a:cubicBezTo>
                    <a:pt x="571" y="126"/>
                    <a:pt x="570" y="126"/>
                    <a:pt x="570" y="126"/>
                  </a:cubicBezTo>
                  <a:cubicBezTo>
                    <a:pt x="569" y="125"/>
                    <a:pt x="569" y="124"/>
                    <a:pt x="569" y="124"/>
                  </a:cubicBezTo>
                  <a:cubicBezTo>
                    <a:pt x="569" y="122"/>
                    <a:pt x="573" y="121"/>
                    <a:pt x="576" y="121"/>
                  </a:cubicBezTo>
                  <a:cubicBezTo>
                    <a:pt x="576" y="121"/>
                    <a:pt x="577" y="121"/>
                    <a:pt x="577" y="121"/>
                  </a:cubicBezTo>
                  <a:cubicBezTo>
                    <a:pt x="582" y="121"/>
                    <a:pt x="592" y="118"/>
                    <a:pt x="593" y="117"/>
                  </a:cubicBezTo>
                  <a:cubicBezTo>
                    <a:pt x="593" y="117"/>
                    <a:pt x="593" y="117"/>
                    <a:pt x="593" y="117"/>
                  </a:cubicBezTo>
                  <a:cubicBezTo>
                    <a:pt x="593" y="117"/>
                    <a:pt x="592" y="117"/>
                    <a:pt x="591" y="117"/>
                  </a:cubicBezTo>
                  <a:cubicBezTo>
                    <a:pt x="590" y="117"/>
                    <a:pt x="587" y="117"/>
                    <a:pt x="584" y="118"/>
                  </a:cubicBezTo>
                  <a:cubicBezTo>
                    <a:pt x="581" y="118"/>
                    <a:pt x="578" y="119"/>
                    <a:pt x="576" y="119"/>
                  </a:cubicBezTo>
                  <a:cubicBezTo>
                    <a:pt x="576" y="118"/>
                    <a:pt x="575" y="118"/>
                    <a:pt x="575" y="117"/>
                  </a:cubicBezTo>
                  <a:cubicBezTo>
                    <a:pt x="575" y="113"/>
                    <a:pt x="591" y="110"/>
                    <a:pt x="594" y="110"/>
                  </a:cubicBezTo>
                  <a:cubicBezTo>
                    <a:pt x="597" y="110"/>
                    <a:pt x="597" y="109"/>
                    <a:pt x="598" y="107"/>
                  </a:cubicBezTo>
                  <a:cubicBezTo>
                    <a:pt x="598" y="106"/>
                    <a:pt x="598" y="105"/>
                    <a:pt x="599" y="105"/>
                  </a:cubicBezTo>
                  <a:cubicBezTo>
                    <a:pt x="600" y="105"/>
                    <a:pt x="600" y="105"/>
                    <a:pt x="601" y="106"/>
                  </a:cubicBezTo>
                  <a:cubicBezTo>
                    <a:pt x="603" y="108"/>
                    <a:pt x="606" y="109"/>
                    <a:pt x="609" y="106"/>
                  </a:cubicBezTo>
                  <a:cubicBezTo>
                    <a:pt x="610" y="106"/>
                    <a:pt x="610" y="105"/>
                    <a:pt x="610" y="104"/>
                  </a:cubicBezTo>
                  <a:cubicBezTo>
                    <a:pt x="610" y="102"/>
                    <a:pt x="608" y="100"/>
                    <a:pt x="606" y="100"/>
                  </a:cubicBezTo>
                  <a:cubicBezTo>
                    <a:pt x="606" y="99"/>
                    <a:pt x="605" y="99"/>
                    <a:pt x="604" y="98"/>
                  </a:cubicBezTo>
                  <a:cubicBezTo>
                    <a:pt x="604" y="97"/>
                    <a:pt x="605" y="96"/>
                    <a:pt x="606" y="95"/>
                  </a:cubicBezTo>
                  <a:cubicBezTo>
                    <a:pt x="606" y="95"/>
                    <a:pt x="607" y="94"/>
                    <a:pt x="607" y="93"/>
                  </a:cubicBezTo>
                  <a:cubicBezTo>
                    <a:pt x="606" y="92"/>
                    <a:pt x="607" y="89"/>
                    <a:pt x="608" y="87"/>
                  </a:cubicBezTo>
                  <a:cubicBezTo>
                    <a:pt x="609" y="85"/>
                    <a:pt x="611" y="80"/>
                    <a:pt x="615" y="80"/>
                  </a:cubicBezTo>
                  <a:cubicBezTo>
                    <a:pt x="617" y="79"/>
                    <a:pt x="617" y="78"/>
                    <a:pt x="618" y="78"/>
                  </a:cubicBezTo>
                  <a:cubicBezTo>
                    <a:pt x="619" y="77"/>
                    <a:pt x="619" y="76"/>
                    <a:pt x="622" y="76"/>
                  </a:cubicBezTo>
                  <a:cubicBezTo>
                    <a:pt x="624" y="76"/>
                    <a:pt x="625" y="74"/>
                    <a:pt x="626" y="72"/>
                  </a:cubicBezTo>
                  <a:cubicBezTo>
                    <a:pt x="627" y="70"/>
                    <a:pt x="628" y="69"/>
                    <a:pt x="629" y="68"/>
                  </a:cubicBezTo>
                  <a:cubicBezTo>
                    <a:pt x="630" y="67"/>
                    <a:pt x="631" y="67"/>
                    <a:pt x="632" y="67"/>
                  </a:cubicBezTo>
                  <a:cubicBezTo>
                    <a:pt x="633" y="67"/>
                    <a:pt x="635" y="67"/>
                    <a:pt x="636" y="68"/>
                  </a:cubicBezTo>
                  <a:cubicBezTo>
                    <a:pt x="638" y="69"/>
                    <a:pt x="641" y="70"/>
                    <a:pt x="643" y="68"/>
                  </a:cubicBezTo>
                  <a:cubicBezTo>
                    <a:pt x="645" y="66"/>
                    <a:pt x="648" y="64"/>
                    <a:pt x="651" y="62"/>
                  </a:cubicBezTo>
                  <a:cubicBezTo>
                    <a:pt x="650" y="61"/>
                    <a:pt x="650" y="60"/>
                    <a:pt x="649" y="59"/>
                  </a:cubicBezTo>
                  <a:cubicBezTo>
                    <a:pt x="649" y="59"/>
                    <a:pt x="649" y="59"/>
                    <a:pt x="648" y="59"/>
                  </a:cubicBezTo>
                  <a:cubicBezTo>
                    <a:pt x="648" y="57"/>
                    <a:pt x="647" y="56"/>
                    <a:pt x="647" y="55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4"/>
                    <a:pt x="645" y="53"/>
                    <a:pt x="645" y="52"/>
                  </a:cubicBezTo>
                  <a:cubicBezTo>
                    <a:pt x="645" y="51"/>
                    <a:pt x="645" y="51"/>
                    <a:pt x="645" y="51"/>
                  </a:cubicBezTo>
                  <a:cubicBezTo>
                    <a:pt x="642" y="45"/>
                    <a:pt x="642" y="41"/>
                    <a:pt x="642" y="37"/>
                  </a:cubicBezTo>
                  <a:cubicBezTo>
                    <a:pt x="642" y="37"/>
                    <a:pt x="642" y="37"/>
                    <a:pt x="642" y="37"/>
                  </a:cubicBezTo>
                  <a:cubicBezTo>
                    <a:pt x="642" y="37"/>
                    <a:pt x="642" y="37"/>
                    <a:pt x="642" y="37"/>
                  </a:cubicBezTo>
                  <a:cubicBezTo>
                    <a:pt x="642" y="36"/>
                    <a:pt x="642" y="35"/>
                    <a:pt x="642" y="34"/>
                  </a:cubicBezTo>
                  <a:cubicBezTo>
                    <a:pt x="642" y="34"/>
                    <a:pt x="642" y="34"/>
                    <a:pt x="642" y="33"/>
                  </a:cubicBezTo>
                  <a:cubicBezTo>
                    <a:pt x="642" y="33"/>
                    <a:pt x="642" y="33"/>
                    <a:pt x="642" y="33"/>
                  </a:cubicBezTo>
                  <a:cubicBezTo>
                    <a:pt x="642" y="33"/>
                    <a:pt x="642" y="33"/>
                    <a:pt x="642" y="32"/>
                  </a:cubicBezTo>
                  <a:cubicBezTo>
                    <a:pt x="642" y="32"/>
                    <a:pt x="642" y="32"/>
                    <a:pt x="642" y="32"/>
                  </a:cubicBezTo>
                  <a:cubicBezTo>
                    <a:pt x="642" y="32"/>
                    <a:pt x="642" y="31"/>
                    <a:pt x="642" y="31"/>
                  </a:cubicBezTo>
                  <a:cubicBezTo>
                    <a:pt x="642" y="31"/>
                    <a:pt x="642" y="31"/>
                    <a:pt x="642" y="31"/>
                  </a:cubicBezTo>
                  <a:cubicBezTo>
                    <a:pt x="642" y="31"/>
                    <a:pt x="642" y="31"/>
                    <a:pt x="642" y="31"/>
                  </a:cubicBezTo>
                  <a:cubicBezTo>
                    <a:pt x="642" y="31"/>
                    <a:pt x="642" y="31"/>
                    <a:pt x="642" y="31"/>
                  </a:cubicBezTo>
                  <a:cubicBezTo>
                    <a:pt x="641" y="31"/>
                    <a:pt x="641" y="31"/>
                    <a:pt x="641" y="31"/>
                  </a:cubicBezTo>
                  <a:cubicBezTo>
                    <a:pt x="641" y="31"/>
                    <a:pt x="641" y="31"/>
                    <a:pt x="641" y="31"/>
                  </a:cubicBezTo>
                  <a:cubicBezTo>
                    <a:pt x="640" y="30"/>
                    <a:pt x="640" y="30"/>
                    <a:pt x="639" y="30"/>
                  </a:cubicBezTo>
                  <a:cubicBezTo>
                    <a:pt x="639" y="30"/>
                    <a:pt x="639" y="30"/>
                    <a:pt x="639" y="30"/>
                  </a:cubicBezTo>
                  <a:cubicBezTo>
                    <a:pt x="638" y="30"/>
                    <a:pt x="638" y="30"/>
                    <a:pt x="637" y="30"/>
                  </a:cubicBezTo>
                  <a:cubicBezTo>
                    <a:pt x="636" y="30"/>
                    <a:pt x="636" y="30"/>
                    <a:pt x="635" y="30"/>
                  </a:cubicBezTo>
                  <a:cubicBezTo>
                    <a:pt x="635" y="30"/>
                    <a:pt x="635" y="30"/>
                    <a:pt x="634" y="30"/>
                  </a:cubicBezTo>
                  <a:cubicBezTo>
                    <a:pt x="633" y="30"/>
                    <a:pt x="631" y="29"/>
                    <a:pt x="629" y="29"/>
                  </a:cubicBezTo>
                  <a:cubicBezTo>
                    <a:pt x="629" y="29"/>
                    <a:pt x="628" y="28"/>
                    <a:pt x="627" y="28"/>
                  </a:cubicBezTo>
                  <a:cubicBezTo>
                    <a:pt x="627" y="27"/>
                    <a:pt x="627" y="27"/>
                    <a:pt x="627" y="27"/>
                  </a:cubicBezTo>
                  <a:cubicBezTo>
                    <a:pt x="626" y="27"/>
                    <a:pt x="626" y="27"/>
                    <a:pt x="626" y="27"/>
                  </a:cubicBezTo>
                  <a:cubicBezTo>
                    <a:pt x="626" y="27"/>
                    <a:pt x="626" y="27"/>
                    <a:pt x="626" y="27"/>
                  </a:cubicBezTo>
                  <a:cubicBezTo>
                    <a:pt x="626" y="28"/>
                    <a:pt x="625" y="28"/>
                    <a:pt x="625" y="28"/>
                  </a:cubicBezTo>
                  <a:cubicBezTo>
                    <a:pt x="625" y="28"/>
                    <a:pt x="625" y="28"/>
                    <a:pt x="625" y="28"/>
                  </a:cubicBezTo>
                  <a:cubicBezTo>
                    <a:pt x="625" y="28"/>
                    <a:pt x="625" y="28"/>
                    <a:pt x="624" y="28"/>
                  </a:cubicBezTo>
                  <a:cubicBezTo>
                    <a:pt x="624" y="28"/>
                    <a:pt x="624" y="28"/>
                    <a:pt x="624" y="28"/>
                  </a:cubicBezTo>
                  <a:cubicBezTo>
                    <a:pt x="624" y="29"/>
                    <a:pt x="624" y="29"/>
                    <a:pt x="624" y="29"/>
                  </a:cubicBezTo>
                  <a:cubicBezTo>
                    <a:pt x="624" y="29"/>
                    <a:pt x="624" y="29"/>
                    <a:pt x="623" y="29"/>
                  </a:cubicBezTo>
                  <a:cubicBezTo>
                    <a:pt x="623" y="30"/>
                    <a:pt x="622" y="31"/>
                    <a:pt x="622" y="31"/>
                  </a:cubicBezTo>
                  <a:cubicBezTo>
                    <a:pt x="622" y="32"/>
                    <a:pt x="621" y="32"/>
                    <a:pt x="621" y="32"/>
                  </a:cubicBezTo>
                  <a:cubicBezTo>
                    <a:pt x="621" y="33"/>
                    <a:pt x="620" y="33"/>
                    <a:pt x="620" y="34"/>
                  </a:cubicBezTo>
                  <a:cubicBezTo>
                    <a:pt x="620" y="34"/>
                    <a:pt x="620" y="35"/>
                    <a:pt x="619" y="35"/>
                  </a:cubicBezTo>
                  <a:cubicBezTo>
                    <a:pt x="619" y="36"/>
                    <a:pt x="618" y="37"/>
                    <a:pt x="618" y="38"/>
                  </a:cubicBezTo>
                  <a:cubicBezTo>
                    <a:pt x="618" y="38"/>
                    <a:pt x="618" y="38"/>
                    <a:pt x="618" y="38"/>
                  </a:cubicBezTo>
                  <a:cubicBezTo>
                    <a:pt x="616" y="42"/>
                    <a:pt x="615" y="45"/>
                    <a:pt x="615" y="47"/>
                  </a:cubicBezTo>
                  <a:cubicBezTo>
                    <a:pt x="615" y="47"/>
                    <a:pt x="615" y="47"/>
                    <a:pt x="615" y="47"/>
                  </a:cubicBezTo>
                  <a:cubicBezTo>
                    <a:pt x="614" y="48"/>
                    <a:pt x="614" y="48"/>
                    <a:pt x="614" y="49"/>
                  </a:cubicBezTo>
                  <a:cubicBezTo>
                    <a:pt x="614" y="49"/>
                    <a:pt x="614" y="49"/>
                    <a:pt x="614" y="49"/>
                  </a:cubicBezTo>
                  <a:cubicBezTo>
                    <a:pt x="614" y="49"/>
                    <a:pt x="614" y="50"/>
                    <a:pt x="613" y="50"/>
                  </a:cubicBezTo>
                  <a:cubicBezTo>
                    <a:pt x="613" y="50"/>
                    <a:pt x="613" y="51"/>
                    <a:pt x="613" y="51"/>
                  </a:cubicBezTo>
                  <a:cubicBezTo>
                    <a:pt x="613" y="51"/>
                    <a:pt x="613" y="51"/>
                    <a:pt x="613" y="51"/>
                  </a:cubicBezTo>
                  <a:cubicBezTo>
                    <a:pt x="612" y="52"/>
                    <a:pt x="612" y="52"/>
                    <a:pt x="612" y="52"/>
                  </a:cubicBezTo>
                  <a:cubicBezTo>
                    <a:pt x="612" y="52"/>
                    <a:pt x="612" y="52"/>
                    <a:pt x="612" y="53"/>
                  </a:cubicBezTo>
                  <a:cubicBezTo>
                    <a:pt x="611" y="53"/>
                    <a:pt x="611" y="53"/>
                    <a:pt x="611" y="54"/>
                  </a:cubicBezTo>
                  <a:cubicBezTo>
                    <a:pt x="611" y="54"/>
                    <a:pt x="611" y="54"/>
                    <a:pt x="610" y="54"/>
                  </a:cubicBezTo>
                  <a:cubicBezTo>
                    <a:pt x="610" y="54"/>
                    <a:pt x="610" y="54"/>
                    <a:pt x="610" y="55"/>
                  </a:cubicBezTo>
                  <a:cubicBezTo>
                    <a:pt x="610" y="55"/>
                    <a:pt x="609" y="55"/>
                    <a:pt x="609" y="55"/>
                  </a:cubicBezTo>
                  <a:cubicBezTo>
                    <a:pt x="609" y="55"/>
                    <a:pt x="609" y="55"/>
                    <a:pt x="609" y="55"/>
                  </a:cubicBezTo>
                  <a:cubicBezTo>
                    <a:pt x="605" y="59"/>
                    <a:pt x="601" y="62"/>
                    <a:pt x="600" y="62"/>
                  </a:cubicBezTo>
                  <a:cubicBezTo>
                    <a:pt x="600" y="62"/>
                    <a:pt x="600" y="62"/>
                    <a:pt x="600" y="62"/>
                  </a:cubicBezTo>
                  <a:cubicBezTo>
                    <a:pt x="600" y="62"/>
                    <a:pt x="600" y="62"/>
                    <a:pt x="600" y="62"/>
                  </a:cubicBezTo>
                  <a:cubicBezTo>
                    <a:pt x="600" y="63"/>
                    <a:pt x="600" y="63"/>
                    <a:pt x="600" y="63"/>
                  </a:cubicBezTo>
                  <a:cubicBezTo>
                    <a:pt x="600" y="63"/>
                    <a:pt x="600" y="63"/>
                    <a:pt x="600" y="63"/>
                  </a:cubicBezTo>
                  <a:cubicBezTo>
                    <a:pt x="599" y="63"/>
                    <a:pt x="595" y="63"/>
                    <a:pt x="589" y="63"/>
                  </a:cubicBezTo>
                  <a:cubicBezTo>
                    <a:pt x="588" y="63"/>
                    <a:pt x="586" y="63"/>
                    <a:pt x="585" y="63"/>
                  </a:cubicBezTo>
                  <a:cubicBezTo>
                    <a:pt x="583" y="63"/>
                    <a:pt x="582" y="63"/>
                    <a:pt x="580" y="63"/>
                  </a:cubicBezTo>
                  <a:cubicBezTo>
                    <a:pt x="571" y="63"/>
                    <a:pt x="562" y="63"/>
                    <a:pt x="561" y="63"/>
                  </a:cubicBezTo>
                  <a:cubicBezTo>
                    <a:pt x="561" y="63"/>
                    <a:pt x="561" y="63"/>
                    <a:pt x="561" y="63"/>
                  </a:cubicBezTo>
                  <a:cubicBezTo>
                    <a:pt x="560" y="63"/>
                    <a:pt x="560" y="63"/>
                    <a:pt x="560" y="63"/>
                  </a:cubicBezTo>
                  <a:cubicBezTo>
                    <a:pt x="560" y="63"/>
                    <a:pt x="559" y="64"/>
                    <a:pt x="559" y="64"/>
                  </a:cubicBezTo>
                  <a:cubicBezTo>
                    <a:pt x="558" y="64"/>
                    <a:pt x="558" y="65"/>
                    <a:pt x="557" y="65"/>
                  </a:cubicBezTo>
                  <a:cubicBezTo>
                    <a:pt x="557" y="65"/>
                    <a:pt x="557" y="65"/>
                    <a:pt x="557" y="65"/>
                  </a:cubicBezTo>
                  <a:cubicBezTo>
                    <a:pt x="556" y="66"/>
                    <a:pt x="556" y="66"/>
                    <a:pt x="555" y="67"/>
                  </a:cubicBezTo>
                  <a:cubicBezTo>
                    <a:pt x="555" y="67"/>
                    <a:pt x="555" y="67"/>
                    <a:pt x="555" y="67"/>
                  </a:cubicBezTo>
                  <a:cubicBezTo>
                    <a:pt x="554" y="68"/>
                    <a:pt x="552" y="69"/>
                    <a:pt x="551" y="70"/>
                  </a:cubicBezTo>
                  <a:cubicBezTo>
                    <a:pt x="551" y="70"/>
                    <a:pt x="551" y="70"/>
                    <a:pt x="551" y="70"/>
                  </a:cubicBezTo>
                  <a:cubicBezTo>
                    <a:pt x="550" y="71"/>
                    <a:pt x="549" y="72"/>
                    <a:pt x="549" y="72"/>
                  </a:cubicBezTo>
                  <a:cubicBezTo>
                    <a:pt x="548" y="72"/>
                    <a:pt x="548" y="73"/>
                    <a:pt x="548" y="73"/>
                  </a:cubicBezTo>
                  <a:cubicBezTo>
                    <a:pt x="547" y="73"/>
                    <a:pt x="547" y="73"/>
                    <a:pt x="547" y="73"/>
                  </a:cubicBezTo>
                  <a:cubicBezTo>
                    <a:pt x="548" y="75"/>
                    <a:pt x="548" y="77"/>
                    <a:pt x="547" y="78"/>
                  </a:cubicBezTo>
                  <a:cubicBezTo>
                    <a:pt x="545" y="83"/>
                    <a:pt x="534" y="85"/>
                    <a:pt x="524" y="86"/>
                  </a:cubicBezTo>
                  <a:cubicBezTo>
                    <a:pt x="521" y="86"/>
                    <a:pt x="519" y="86"/>
                    <a:pt x="517" y="87"/>
                  </a:cubicBezTo>
                  <a:cubicBezTo>
                    <a:pt x="517" y="87"/>
                    <a:pt x="517" y="87"/>
                    <a:pt x="517" y="87"/>
                  </a:cubicBezTo>
                  <a:cubicBezTo>
                    <a:pt x="517" y="87"/>
                    <a:pt x="517" y="88"/>
                    <a:pt x="517" y="88"/>
                  </a:cubicBezTo>
                  <a:cubicBezTo>
                    <a:pt x="517" y="88"/>
                    <a:pt x="517" y="89"/>
                    <a:pt x="517" y="89"/>
                  </a:cubicBezTo>
                  <a:cubicBezTo>
                    <a:pt x="517" y="89"/>
                    <a:pt x="517" y="89"/>
                    <a:pt x="517" y="90"/>
                  </a:cubicBezTo>
                  <a:cubicBezTo>
                    <a:pt x="517" y="90"/>
                    <a:pt x="517" y="90"/>
                    <a:pt x="517" y="90"/>
                  </a:cubicBezTo>
                  <a:cubicBezTo>
                    <a:pt x="517" y="90"/>
                    <a:pt x="517" y="90"/>
                    <a:pt x="517" y="90"/>
                  </a:cubicBezTo>
                  <a:cubicBezTo>
                    <a:pt x="517" y="91"/>
                    <a:pt x="517" y="91"/>
                    <a:pt x="516" y="91"/>
                  </a:cubicBezTo>
                  <a:cubicBezTo>
                    <a:pt x="516" y="91"/>
                    <a:pt x="516" y="92"/>
                    <a:pt x="516" y="92"/>
                  </a:cubicBezTo>
                  <a:cubicBezTo>
                    <a:pt x="516" y="92"/>
                    <a:pt x="516" y="92"/>
                    <a:pt x="516" y="92"/>
                  </a:cubicBezTo>
                  <a:cubicBezTo>
                    <a:pt x="516" y="92"/>
                    <a:pt x="516" y="92"/>
                    <a:pt x="516" y="92"/>
                  </a:cubicBezTo>
                  <a:cubicBezTo>
                    <a:pt x="515" y="92"/>
                    <a:pt x="515" y="92"/>
                    <a:pt x="515" y="93"/>
                  </a:cubicBezTo>
                  <a:cubicBezTo>
                    <a:pt x="515" y="93"/>
                    <a:pt x="515" y="93"/>
                    <a:pt x="515" y="93"/>
                  </a:cubicBezTo>
                  <a:cubicBezTo>
                    <a:pt x="514" y="93"/>
                    <a:pt x="514" y="93"/>
                    <a:pt x="514" y="94"/>
                  </a:cubicBezTo>
                  <a:cubicBezTo>
                    <a:pt x="514" y="94"/>
                    <a:pt x="513" y="94"/>
                    <a:pt x="513" y="94"/>
                  </a:cubicBezTo>
                  <a:cubicBezTo>
                    <a:pt x="511" y="97"/>
                    <a:pt x="502" y="102"/>
                    <a:pt x="491" y="108"/>
                  </a:cubicBezTo>
                  <a:cubicBezTo>
                    <a:pt x="490" y="108"/>
                    <a:pt x="488" y="109"/>
                    <a:pt x="487" y="110"/>
                  </a:cubicBezTo>
                  <a:cubicBezTo>
                    <a:pt x="481" y="113"/>
                    <a:pt x="472" y="113"/>
                    <a:pt x="467" y="110"/>
                  </a:cubicBezTo>
                  <a:cubicBezTo>
                    <a:pt x="465" y="109"/>
                    <a:pt x="463" y="106"/>
                    <a:pt x="463" y="104"/>
                  </a:cubicBezTo>
                  <a:cubicBezTo>
                    <a:pt x="463" y="99"/>
                    <a:pt x="466" y="97"/>
                    <a:pt x="468" y="97"/>
                  </a:cubicBezTo>
                  <a:cubicBezTo>
                    <a:pt x="471" y="97"/>
                    <a:pt x="473" y="99"/>
                    <a:pt x="474" y="101"/>
                  </a:cubicBezTo>
                  <a:cubicBezTo>
                    <a:pt x="474" y="101"/>
                    <a:pt x="475" y="101"/>
                    <a:pt x="476" y="100"/>
                  </a:cubicBezTo>
                  <a:cubicBezTo>
                    <a:pt x="476" y="100"/>
                    <a:pt x="476" y="100"/>
                    <a:pt x="476" y="100"/>
                  </a:cubicBezTo>
                  <a:cubicBezTo>
                    <a:pt x="475" y="99"/>
                    <a:pt x="475" y="99"/>
                    <a:pt x="475" y="99"/>
                  </a:cubicBezTo>
                  <a:cubicBezTo>
                    <a:pt x="475" y="98"/>
                    <a:pt x="475" y="98"/>
                    <a:pt x="475" y="98"/>
                  </a:cubicBezTo>
                  <a:cubicBezTo>
                    <a:pt x="475" y="98"/>
                    <a:pt x="475" y="97"/>
                    <a:pt x="474" y="97"/>
                  </a:cubicBezTo>
                  <a:cubicBezTo>
                    <a:pt x="474" y="97"/>
                    <a:pt x="474" y="96"/>
                    <a:pt x="474" y="96"/>
                  </a:cubicBezTo>
                  <a:cubicBezTo>
                    <a:pt x="474" y="95"/>
                    <a:pt x="474" y="95"/>
                    <a:pt x="474" y="94"/>
                  </a:cubicBezTo>
                  <a:cubicBezTo>
                    <a:pt x="474" y="94"/>
                    <a:pt x="474" y="94"/>
                    <a:pt x="474" y="94"/>
                  </a:cubicBezTo>
                  <a:cubicBezTo>
                    <a:pt x="474" y="93"/>
                    <a:pt x="474" y="93"/>
                    <a:pt x="474" y="92"/>
                  </a:cubicBezTo>
                  <a:cubicBezTo>
                    <a:pt x="473" y="91"/>
                    <a:pt x="473" y="88"/>
                    <a:pt x="473" y="86"/>
                  </a:cubicBezTo>
                  <a:cubicBezTo>
                    <a:pt x="474" y="82"/>
                    <a:pt x="473" y="79"/>
                    <a:pt x="471" y="78"/>
                  </a:cubicBezTo>
                  <a:cubicBezTo>
                    <a:pt x="469" y="77"/>
                    <a:pt x="465" y="79"/>
                    <a:pt x="463" y="80"/>
                  </a:cubicBezTo>
                  <a:cubicBezTo>
                    <a:pt x="462" y="81"/>
                    <a:pt x="461" y="82"/>
                    <a:pt x="460" y="82"/>
                  </a:cubicBezTo>
                  <a:cubicBezTo>
                    <a:pt x="459" y="82"/>
                    <a:pt x="459" y="82"/>
                    <a:pt x="459" y="81"/>
                  </a:cubicBezTo>
                  <a:cubicBezTo>
                    <a:pt x="458" y="81"/>
                    <a:pt x="458" y="80"/>
                    <a:pt x="458" y="79"/>
                  </a:cubicBezTo>
                  <a:cubicBezTo>
                    <a:pt x="459" y="76"/>
                    <a:pt x="460" y="74"/>
                    <a:pt x="461" y="72"/>
                  </a:cubicBezTo>
                  <a:cubicBezTo>
                    <a:pt x="464" y="68"/>
                    <a:pt x="466" y="64"/>
                    <a:pt x="463" y="59"/>
                  </a:cubicBezTo>
                  <a:cubicBezTo>
                    <a:pt x="460" y="54"/>
                    <a:pt x="456" y="53"/>
                    <a:pt x="453" y="53"/>
                  </a:cubicBezTo>
                  <a:cubicBezTo>
                    <a:pt x="450" y="53"/>
                    <a:pt x="448" y="54"/>
                    <a:pt x="447" y="57"/>
                  </a:cubicBezTo>
                  <a:cubicBezTo>
                    <a:pt x="446" y="61"/>
                    <a:pt x="443" y="62"/>
                    <a:pt x="440" y="62"/>
                  </a:cubicBezTo>
                  <a:cubicBezTo>
                    <a:pt x="438" y="63"/>
                    <a:pt x="437" y="63"/>
                    <a:pt x="436" y="65"/>
                  </a:cubicBezTo>
                  <a:cubicBezTo>
                    <a:pt x="433" y="70"/>
                    <a:pt x="431" y="81"/>
                    <a:pt x="433" y="89"/>
                  </a:cubicBezTo>
                  <a:cubicBezTo>
                    <a:pt x="435" y="98"/>
                    <a:pt x="431" y="102"/>
                    <a:pt x="424" y="106"/>
                  </a:cubicBezTo>
                  <a:cubicBezTo>
                    <a:pt x="421" y="108"/>
                    <a:pt x="418" y="108"/>
                    <a:pt x="416" y="105"/>
                  </a:cubicBezTo>
                  <a:cubicBezTo>
                    <a:pt x="413" y="101"/>
                    <a:pt x="412" y="93"/>
                    <a:pt x="414" y="84"/>
                  </a:cubicBezTo>
                  <a:cubicBezTo>
                    <a:pt x="415" y="80"/>
                    <a:pt x="416" y="77"/>
                    <a:pt x="417" y="74"/>
                  </a:cubicBezTo>
                  <a:cubicBezTo>
                    <a:pt x="418" y="70"/>
                    <a:pt x="419" y="67"/>
                    <a:pt x="419" y="66"/>
                  </a:cubicBezTo>
                  <a:cubicBezTo>
                    <a:pt x="419" y="66"/>
                    <a:pt x="418" y="65"/>
                    <a:pt x="418" y="65"/>
                  </a:cubicBezTo>
                  <a:cubicBezTo>
                    <a:pt x="416" y="65"/>
                    <a:pt x="416" y="64"/>
                    <a:pt x="416" y="64"/>
                  </a:cubicBezTo>
                  <a:cubicBezTo>
                    <a:pt x="415" y="60"/>
                    <a:pt x="426" y="51"/>
                    <a:pt x="435" y="49"/>
                  </a:cubicBezTo>
                  <a:cubicBezTo>
                    <a:pt x="439" y="48"/>
                    <a:pt x="444" y="47"/>
                    <a:pt x="448" y="47"/>
                  </a:cubicBezTo>
                  <a:cubicBezTo>
                    <a:pt x="452" y="47"/>
                    <a:pt x="457" y="46"/>
                    <a:pt x="457" y="45"/>
                  </a:cubicBezTo>
                  <a:cubicBezTo>
                    <a:pt x="457" y="45"/>
                    <a:pt x="457" y="44"/>
                    <a:pt x="458" y="44"/>
                  </a:cubicBezTo>
                  <a:cubicBezTo>
                    <a:pt x="457" y="43"/>
                    <a:pt x="456" y="43"/>
                    <a:pt x="456" y="42"/>
                  </a:cubicBezTo>
                  <a:cubicBezTo>
                    <a:pt x="456" y="42"/>
                    <a:pt x="456" y="42"/>
                    <a:pt x="455" y="42"/>
                  </a:cubicBezTo>
                  <a:cubicBezTo>
                    <a:pt x="455" y="42"/>
                    <a:pt x="454" y="41"/>
                    <a:pt x="453" y="41"/>
                  </a:cubicBezTo>
                  <a:cubicBezTo>
                    <a:pt x="453" y="41"/>
                    <a:pt x="453" y="42"/>
                    <a:pt x="452" y="42"/>
                  </a:cubicBezTo>
                  <a:cubicBezTo>
                    <a:pt x="452" y="43"/>
                    <a:pt x="451" y="43"/>
                    <a:pt x="450" y="43"/>
                  </a:cubicBezTo>
                  <a:cubicBezTo>
                    <a:pt x="449" y="43"/>
                    <a:pt x="448" y="42"/>
                    <a:pt x="447" y="41"/>
                  </a:cubicBezTo>
                  <a:cubicBezTo>
                    <a:pt x="446" y="40"/>
                    <a:pt x="445" y="38"/>
                    <a:pt x="441" y="38"/>
                  </a:cubicBezTo>
                  <a:cubicBezTo>
                    <a:pt x="438" y="38"/>
                    <a:pt x="435" y="39"/>
                    <a:pt x="432" y="40"/>
                  </a:cubicBezTo>
                  <a:cubicBezTo>
                    <a:pt x="429" y="41"/>
                    <a:pt x="426" y="43"/>
                    <a:pt x="424" y="43"/>
                  </a:cubicBezTo>
                  <a:cubicBezTo>
                    <a:pt x="422" y="43"/>
                    <a:pt x="421" y="42"/>
                    <a:pt x="420" y="42"/>
                  </a:cubicBezTo>
                  <a:cubicBezTo>
                    <a:pt x="417" y="40"/>
                    <a:pt x="416" y="38"/>
                    <a:pt x="415" y="37"/>
                  </a:cubicBezTo>
                  <a:cubicBezTo>
                    <a:pt x="414" y="35"/>
                    <a:pt x="414" y="35"/>
                    <a:pt x="412" y="35"/>
                  </a:cubicBezTo>
                  <a:cubicBezTo>
                    <a:pt x="411" y="35"/>
                    <a:pt x="410" y="35"/>
                    <a:pt x="409" y="34"/>
                  </a:cubicBezTo>
                  <a:cubicBezTo>
                    <a:pt x="408" y="33"/>
                    <a:pt x="409" y="31"/>
                    <a:pt x="410" y="29"/>
                  </a:cubicBezTo>
                  <a:cubicBezTo>
                    <a:pt x="410" y="29"/>
                    <a:pt x="410" y="28"/>
                    <a:pt x="410" y="28"/>
                  </a:cubicBezTo>
                  <a:cubicBezTo>
                    <a:pt x="410" y="28"/>
                    <a:pt x="409" y="28"/>
                    <a:pt x="408" y="29"/>
                  </a:cubicBezTo>
                  <a:cubicBezTo>
                    <a:pt x="406" y="30"/>
                    <a:pt x="404" y="31"/>
                    <a:pt x="402" y="33"/>
                  </a:cubicBezTo>
                  <a:cubicBezTo>
                    <a:pt x="396" y="37"/>
                    <a:pt x="390" y="41"/>
                    <a:pt x="386" y="41"/>
                  </a:cubicBezTo>
                  <a:cubicBezTo>
                    <a:pt x="384" y="41"/>
                    <a:pt x="383" y="40"/>
                    <a:pt x="382" y="39"/>
                  </a:cubicBezTo>
                  <a:cubicBezTo>
                    <a:pt x="380" y="38"/>
                    <a:pt x="379" y="37"/>
                    <a:pt x="377" y="37"/>
                  </a:cubicBezTo>
                  <a:cubicBezTo>
                    <a:pt x="376" y="37"/>
                    <a:pt x="375" y="38"/>
                    <a:pt x="374" y="38"/>
                  </a:cubicBezTo>
                  <a:cubicBezTo>
                    <a:pt x="373" y="38"/>
                    <a:pt x="372" y="38"/>
                    <a:pt x="371" y="38"/>
                  </a:cubicBezTo>
                  <a:cubicBezTo>
                    <a:pt x="369" y="38"/>
                    <a:pt x="368" y="38"/>
                    <a:pt x="367" y="37"/>
                  </a:cubicBezTo>
                  <a:cubicBezTo>
                    <a:pt x="366" y="36"/>
                    <a:pt x="366" y="34"/>
                    <a:pt x="367" y="33"/>
                  </a:cubicBezTo>
                  <a:cubicBezTo>
                    <a:pt x="369" y="28"/>
                    <a:pt x="383" y="20"/>
                    <a:pt x="390" y="20"/>
                  </a:cubicBezTo>
                  <a:cubicBezTo>
                    <a:pt x="391" y="20"/>
                    <a:pt x="391" y="20"/>
                    <a:pt x="391" y="20"/>
                  </a:cubicBezTo>
                  <a:cubicBezTo>
                    <a:pt x="392" y="20"/>
                    <a:pt x="393" y="20"/>
                    <a:pt x="394" y="19"/>
                  </a:cubicBezTo>
                  <a:cubicBezTo>
                    <a:pt x="392" y="19"/>
                    <a:pt x="391" y="18"/>
                    <a:pt x="389" y="18"/>
                  </a:cubicBezTo>
                  <a:cubicBezTo>
                    <a:pt x="389" y="18"/>
                    <a:pt x="388" y="18"/>
                    <a:pt x="388" y="18"/>
                  </a:cubicBezTo>
                  <a:cubicBezTo>
                    <a:pt x="387" y="17"/>
                    <a:pt x="387" y="17"/>
                    <a:pt x="386" y="17"/>
                  </a:cubicBezTo>
                  <a:cubicBezTo>
                    <a:pt x="386" y="17"/>
                    <a:pt x="386" y="17"/>
                    <a:pt x="386" y="17"/>
                  </a:cubicBezTo>
                  <a:cubicBezTo>
                    <a:pt x="385" y="17"/>
                    <a:pt x="384" y="17"/>
                    <a:pt x="383" y="17"/>
                  </a:cubicBezTo>
                  <a:cubicBezTo>
                    <a:pt x="383" y="17"/>
                    <a:pt x="383" y="17"/>
                    <a:pt x="383" y="17"/>
                  </a:cubicBezTo>
                  <a:cubicBezTo>
                    <a:pt x="383" y="17"/>
                    <a:pt x="382" y="17"/>
                    <a:pt x="382" y="17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8"/>
                    <a:pt x="380" y="18"/>
                    <a:pt x="380" y="18"/>
                  </a:cubicBezTo>
                  <a:cubicBezTo>
                    <a:pt x="380" y="18"/>
                    <a:pt x="380" y="18"/>
                    <a:pt x="380" y="18"/>
                  </a:cubicBezTo>
                  <a:cubicBezTo>
                    <a:pt x="380" y="19"/>
                    <a:pt x="379" y="19"/>
                    <a:pt x="379" y="19"/>
                  </a:cubicBezTo>
                  <a:cubicBezTo>
                    <a:pt x="379" y="19"/>
                    <a:pt x="379" y="19"/>
                    <a:pt x="379" y="19"/>
                  </a:cubicBezTo>
                  <a:cubicBezTo>
                    <a:pt x="378" y="19"/>
                    <a:pt x="378" y="19"/>
                    <a:pt x="378" y="19"/>
                  </a:cubicBezTo>
                  <a:cubicBezTo>
                    <a:pt x="378" y="19"/>
                    <a:pt x="378" y="20"/>
                    <a:pt x="377" y="20"/>
                  </a:cubicBezTo>
                  <a:cubicBezTo>
                    <a:pt x="377" y="20"/>
                    <a:pt x="377" y="20"/>
                    <a:pt x="376" y="20"/>
                  </a:cubicBezTo>
                  <a:cubicBezTo>
                    <a:pt x="376" y="20"/>
                    <a:pt x="375" y="20"/>
                    <a:pt x="374" y="19"/>
                  </a:cubicBezTo>
                  <a:cubicBezTo>
                    <a:pt x="374" y="19"/>
                    <a:pt x="374" y="19"/>
                    <a:pt x="374" y="19"/>
                  </a:cubicBezTo>
                  <a:cubicBezTo>
                    <a:pt x="373" y="19"/>
                    <a:pt x="373" y="19"/>
                    <a:pt x="372" y="18"/>
                  </a:cubicBezTo>
                  <a:cubicBezTo>
                    <a:pt x="372" y="18"/>
                    <a:pt x="372" y="18"/>
                    <a:pt x="372" y="18"/>
                  </a:cubicBezTo>
                  <a:cubicBezTo>
                    <a:pt x="372" y="18"/>
                    <a:pt x="371" y="18"/>
                    <a:pt x="371" y="17"/>
                  </a:cubicBezTo>
                  <a:cubicBezTo>
                    <a:pt x="370" y="17"/>
                    <a:pt x="370" y="16"/>
                    <a:pt x="370" y="16"/>
                  </a:cubicBezTo>
                  <a:cubicBezTo>
                    <a:pt x="370" y="16"/>
                    <a:pt x="369" y="16"/>
                    <a:pt x="369" y="16"/>
                  </a:cubicBezTo>
                  <a:cubicBezTo>
                    <a:pt x="369" y="16"/>
                    <a:pt x="369" y="16"/>
                    <a:pt x="369" y="16"/>
                  </a:cubicBezTo>
                  <a:cubicBezTo>
                    <a:pt x="369" y="16"/>
                    <a:pt x="369" y="16"/>
                    <a:pt x="369" y="16"/>
                  </a:cubicBezTo>
                  <a:cubicBezTo>
                    <a:pt x="369" y="16"/>
                    <a:pt x="369" y="15"/>
                    <a:pt x="369" y="15"/>
                  </a:cubicBezTo>
                  <a:cubicBezTo>
                    <a:pt x="369" y="15"/>
                    <a:pt x="369" y="15"/>
                    <a:pt x="369" y="15"/>
                  </a:cubicBezTo>
                  <a:cubicBezTo>
                    <a:pt x="369" y="15"/>
                    <a:pt x="368" y="15"/>
                    <a:pt x="368" y="15"/>
                  </a:cubicBezTo>
                  <a:cubicBezTo>
                    <a:pt x="368" y="15"/>
                    <a:pt x="368" y="15"/>
                    <a:pt x="368" y="15"/>
                  </a:cubicBezTo>
                  <a:cubicBezTo>
                    <a:pt x="368" y="15"/>
                    <a:pt x="368" y="15"/>
                    <a:pt x="368" y="15"/>
                  </a:cubicBezTo>
                  <a:cubicBezTo>
                    <a:pt x="368" y="15"/>
                    <a:pt x="368" y="15"/>
                    <a:pt x="368" y="15"/>
                  </a:cubicBezTo>
                  <a:cubicBezTo>
                    <a:pt x="367" y="15"/>
                    <a:pt x="367" y="15"/>
                    <a:pt x="367" y="15"/>
                  </a:cubicBezTo>
                  <a:cubicBezTo>
                    <a:pt x="367" y="15"/>
                    <a:pt x="366" y="15"/>
                    <a:pt x="366" y="15"/>
                  </a:cubicBezTo>
                  <a:cubicBezTo>
                    <a:pt x="366" y="15"/>
                    <a:pt x="366" y="15"/>
                    <a:pt x="366" y="15"/>
                  </a:cubicBezTo>
                  <a:cubicBezTo>
                    <a:pt x="366" y="15"/>
                    <a:pt x="366" y="15"/>
                    <a:pt x="366" y="15"/>
                  </a:cubicBezTo>
                  <a:cubicBezTo>
                    <a:pt x="365" y="15"/>
                    <a:pt x="365" y="15"/>
                    <a:pt x="365" y="15"/>
                  </a:cubicBezTo>
                  <a:cubicBezTo>
                    <a:pt x="365" y="15"/>
                    <a:pt x="365" y="15"/>
                    <a:pt x="365" y="15"/>
                  </a:cubicBezTo>
                  <a:cubicBezTo>
                    <a:pt x="364" y="15"/>
                    <a:pt x="364" y="15"/>
                    <a:pt x="363" y="14"/>
                  </a:cubicBezTo>
                  <a:cubicBezTo>
                    <a:pt x="363" y="14"/>
                    <a:pt x="363" y="14"/>
                    <a:pt x="363" y="14"/>
                  </a:cubicBezTo>
                  <a:cubicBezTo>
                    <a:pt x="363" y="14"/>
                    <a:pt x="362" y="14"/>
                    <a:pt x="362" y="14"/>
                  </a:cubicBezTo>
                  <a:cubicBezTo>
                    <a:pt x="362" y="14"/>
                    <a:pt x="362" y="14"/>
                    <a:pt x="362" y="13"/>
                  </a:cubicBezTo>
                  <a:cubicBezTo>
                    <a:pt x="361" y="13"/>
                    <a:pt x="361" y="13"/>
                    <a:pt x="360" y="12"/>
                  </a:cubicBezTo>
                  <a:cubicBezTo>
                    <a:pt x="360" y="12"/>
                    <a:pt x="360" y="12"/>
                    <a:pt x="360" y="12"/>
                  </a:cubicBezTo>
                  <a:cubicBezTo>
                    <a:pt x="360" y="12"/>
                    <a:pt x="359" y="11"/>
                    <a:pt x="359" y="11"/>
                  </a:cubicBezTo>
                  <a:cubicBezTo>
                    <a:pt x="359" y="11"/>
                    <a:pt x="359" y="11"/>
                    <a:pt x="359" y="11"/>
                  </a:cubicBezTo>
                  <a:cubicBezTo>
                    <a:pt x="359" y="11"/>
                    <a:pt x="358" y="11"/>
                    <a:pt x="358" y="11"/>
                  </a:cubicBezTo>
                  <a:cubicBezTo>
                    <a:pt x="358" y="10"/>
                    <a:pt x="358" y="10"/>
                    <a:pt x="358" y="10"/>
                  </a:cubicBezTo>
                  <a:cubicBezTo>
                    <a:pt x="358" y="10"/>
                    <a:pt x="357" y="10"/>
                    <a:pt x="357" y="10"/>
                  </a:cubicBezTo>
                  <a:cubicBezTo>
                    <a:pt x="357" y="10"/>
                    <a:pt x="357" y="10"/>
                    <a:pt x="356" y="10"/>
                  </a:cubicBezTo>
                  <a:cubicBezTo>
                    <a:pt x="356" y="10"/>
                    <a:pt x="356" y="10"/>
                    <a:pt x="356" y="10"/>
                  </a:cubicBezTo>
                  <a:cubicBezTo>
                    <a:pt x="356" y="10"/>
                    <a:pt x="355" y="10"/>
                    <a:pt x="355" y="10"/>
                  </a:cubicBezTo>
                  <a:cubicBezTo>
                    <a:pt x="355" y="10"/>
                    <a:pt x="355" y="10"/>
                    <a:pt x="355" y="10"/>
                  </a:cubicBezTo>
                  <a:cubicBezTo>
                    <a:pt x="354" y="11"/>
                    <a:pt x="354" y="11"/>
                    <a:pt x="354" y="11"/>
                  </a:cubicBezTo>
                  <a:cubicBezTo>
                    <a:pt x="354" y="11"/>
                    <a:pt x="354" y="11"/>
                    <a:pt x="353" y="11"/>
                  </a:cubicBezTo>
                  <a:cubicBezTo>
                    <a:pt x="353" y="11"/>
                    <a:pt x="353" y="11"/>
                    <a:pt x="352" y="11"/>
                  </a:cubicBezTo>
                  <a:cubicBezTo>
                    <a:pt x="352" y="11"/>
                    <a:pt x="352" y="11"/>
                    <a:pt x="352" y="11"/>
                  </a:cubicBezTo>
                  <a:cubicBezTo>
                    <a:pt x="352" y="12"/>
                    <a:pt x="352" y="12"/>
                    <a:pt x="351" y="12"/>
                  </a:cubicBezTo>
                  <a:cubicBezTo>
                    <a:pt x="351" y="12"/>
                    <a:pt x="351" y="12"/>
                    <a:pt x="351" y="12"/>
                  </a:cubicBezTo>
                  <a:cubicBezTo>
                    <a:pt x="351" y="12"/>
                    <a:pt x="351" y="12"/>
                    <a:pt x="351" y="12"/>
                  </a:cubicBezTo>
                  <a:cubicBezTo>
                    <a:pt x="350" y="12"/>
                    <a:pt x="350" y="12"/>
                    <a:pt x="349" y="12"/>
                  </a:cubicBezTo>
                  <a:cubicBezTo>
                    <a:pt x="348" y="12"/>
                    <a:pt x="347" y="12"/>
                    <a:pt x="345" y="11"/>
                  </a:cubicBezTo>
                  <a:cubicBezTo>
                    <a:pt x="345" y="11"/>
                    <a:pt x="345" y="11"/>
                    <a:pt x="344" y="10"/>
                  </a:cubicBezTo>
                  <a:cubicBezTo>
                    <a:pt x="344" y="10"/>
                    <a:pt x="343" y="10"/>
                    <a:pt x="343" y="10"/>
                  </a:cubicBezTo>
                  <a:cubicBezTo>
                    <a:pt x="342" y="9"/>
                    <a:pt x="341" y="9"/>
                    <a:pt x="341" y="9"/>
                  </a:cubicBezTo>
                  <a:cubicBezTo>
                    <a:pt x="341" y="9"/>
                    <a:pt x="341" y="9"/>
                    <a:pt x="341" y="9"/>
                  </a:cubicBezTo>
                  <a:cubicBezTo>
                    <a:pt x="341" y="9"/>
                    <a:pt x="341" y="9"/>
                    <a:pt x="341" y="9"/>
                  </a:cubicBezTo>
                  <a:cubicBezTo>
                    <a:pt x="340" y="9"/>
                    <a:pt x="340" y="8"/>
                    <a:pt x="339" y="8"/>
                  </a:cubicBezTo>
                  <a:cubicBezTo>
                    <a:pt x="339" y="8"/>
                    <a:pt x="339" y="8"/>
                    <a:pt x="339" y="8"/>
                  </a:cubicBezTo>
                  <a:cubicBezTo>
                    <a:pt x="339" y="8"/>
                    <a:pt x="339" y="8"/>
                    <a:pt x="338" y="7"/>
                  </a:cubicBezTo>
                  <a:cubicBezTo>
                    <a:pt x="338" y="7"/>
                    <a:pt x="338" y="7"/>
                    <a:pt x="338" y="7"/>
                  </a:cubicBezTo>
                  <a:cubicBezTo>
                    <a:pt x="338" y="7"/>
                    <a:pt x="338" y="7"/>
                    <a:pt x="338" y="6"/>
                  </a:cubicBezTo>
                  <a:cubicBezTo>
                    <a:pt x="338" y="6"/>
                    <a:pt x="338" y="6"/>
                    <a:pt x="338" y="6"/>
                  </a:cubicBezTo>
                  <a:cubicBezTo>
                    <a:pt x="338" y="6"/>
                    <a:pt x="338" y="6"/>
                    <a:pt x="338" y="5"/>
                  </a:cubicBezTo>
                  <a:cubicBezTo>
                    <a:pt x="338" y="5"/>
                    <a:pt x="338" y="5"/>
                    <a:pt x="338" y="5"/>
                  </a:cubicBezTo>
                  <a:cubicBezTo>
                    <a:pt x="338" y="5"/>
                    <a:pt x="338" y="5"/>
                    <a:pt x="338" y="5"/>
                  </a:cubicBezTo>
                  <a:cubicBezTo>
                    <a:pt x="337" y="5"/>
                    <a:pt x="337" y="4"/>
                    <a:pt x="337" y="4"/>
                  </a:cubicBezTo>
                  <a:cubicBezTo>
                    <a:pt x="337" y="4"/>
                    <a:pt x="337" y="3"/>
                    <a:pt x="337" y="3"/>
                  </a:cubicBezTo>
                  <a:cubicBezTo>
                    <a:pt x="337" y="3"/>
                    <a:pt x="337" y="2"/>
                    <a:pt x="337" y="2"/>
                  </a:cubicBezTo>
                  <a:cubicBezTo>
                    <a:pt x="337" y="2"/>
                    <a:pt x="337" y="2"/>
                    <a:pt x="337" y="2"/>
                  </a:cubicBezTo>
                  <a:cubicBezTo>
                    <a:pt x="337" y="2"/>
                    <a:pt x="337" y="1"/>
                    <a:pt x="337" y="1"/>
                  </a:cubicBezTo>
                  <a:cubicBezTo>
                    <a:pt x="337" y="1"/>
                    <a:pt x="337" y="1"/>
                    <a:pt x="336" y="1"/>
                  </a:cubicBezTo>
                  <a:cubicBezTo>
                    <a:pt x="336" y="1"/>
                    <a:pt x="336" y="0"/>
                    <a:pt x="336" y="0"/>
                  </a:cubicBezTo>
                  <a:cubicBezTo>
                    <a:pt x="336" y="0"/>
                    <a:pt x="336" y="0"/>
                    <a:pt x="336" y="0"/>
                  </a:cubicBezTo>
                  <a:cubicBezTo>
                    <a:pt x="336" y="0"/>
                    <a:pt x="336" y="0"/>
                    <a:pt x="336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334" y="0"/>
                    <a:pt x="334" y="1"/>
                    <a:pt x="334" y="1"/>
                  </a:cubicBezTo>
                  <a:cubicBezTo>
                    <a:pt x="334" y="1"/>
                    <a:pt x="334" y="1"/>
                    <a:pt x="334" y="1"/>
                  </a:cubicBezTo>
                  <a:cubicBezTo>
                    <a:pt x="334" y="1"/>
                    <a:pt x="334" y="2"/>
                    <a:pt x="334" y="2"/>
                  </a:cubicBezTo>
                  <a:cubicBezTo>
                    <a:pt x="334" y="2"/>
                    <a:pt x="334" y="2"/>
                    <a:pt x="334" y="2"/>
                  </a:cubicBezTo>
                  <a:cubicBezTo>
                    <a:pt x="334" y="3"/>
                    <a:pt x="333" y="3"/>
                    <a:pt x="333" y="3"/>
                  </a:cubicBezTo>
                  <a:cubicBezTo>
                    <a:pt x="333" y="4"/>
                    <a:pt x="333" y="4"/>
                    <a:pt x="333" y="4"/>
                  </a:cubicBezTo>
                  <a:cubicBezTo>
                    <a:pt x="333" y="4"/>
                    <a:pt x="333" y="4"/>
                    <a:pt x="333" y="4"/>
                  </a:cubicBezTo>
                  <a:cubicBezTo>
                    <a:pt x="333" y="4"/>
                    <a:pt x="333" y="4"/>
                    <a:pt x="333" y="4"/>
                  </a:cubicBezTo>
                  <a:cubicBezTo>
                    <a:pt x="333" y="5"/>
                    <a:pt x="333" y="5"/>
                    <a:pt x="333" y="5"/>
                  </a:cubicBezTo>
                  <a:cubicBezTo>
                    <a:pt x="333" y="5"/>
                    <a:pt x="333" y="5"/>
                    <a:pt x="333" y="5"/>
                  </a:cubicBezTo>
                  <a:cubicBezTo>
                    <a:pt x="332" y="5"/>
                    <a:pt x="332" y="5"/>
                    <a:pt x="332" y="5"/>
                  </a:cubicBezTo>
                  <a:cubicBezTo>
                    <a:pt x="280" y="6"/>
                    <a:pt x="280" y="6"/>
                    <a:pt x="280" y="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6" y="10"/>
                    <a:pt x="26" y="12"/>
                    <a:pt x="26" y="14"/>
                  </a:cubicBezTo>
                  <a:cubicBezTo>
                    <a:pt x="25" y="16"/>
                    <a:pt x="25" y="17"/>
                    <a:pt x="26" y="19"/>
                  </a:cubicBezTo>
                  <a:cubicBezTo>
                    <a:pt x="27" y="22"/>
                    <a:pt x="26" y="27"/>
                    <a:pt x="24" y="30"/>
                  </a:cubicBezTo>
                  <a:cubicBezTo>
                    <a:pt x="24" y="31"/>
                    <a:pt x="23" y="32"/>
                    <a:pt x="21" y="32"/>
                  </a:cubicBezTo>
                  <a:cubicBezTo>
                    <a:pt x="19" y="32"/>
                    <a:pt x="17" y="30"/>
                    <a:pt x="17" y="29"/>
                  </a:cubicBezTo>
                  <a:cubicBezTo>
                    <a:pt x="17" y="27"/>
                    <a:pt x="18" y="25"/>
                    <a:pt x="19" y="24"/>
                  </a:cubicBezTo>
                  <a:cubicBezTo>
                    <a:pt x="20" y="23"/>
                    <a:pt x="20" y="22"/>
                    <a:pt x="20" y="21"/>
                  </a:cubicBezTo>
                  <a:cubicBezTo>
                    <a:pt x="20" y="20"/>
                    <a:pt x="19" y="19"/>
                    <a:pt x="18" y="19"/>
                  </a:cubicBezTo>
                  <a:cubicBezTo>
                    <a:pt x="17" y="19"/>
                    <a:pt x="17" y="19"/>
                    <a:pt x="16" y="18"/>
                  </a:cubicBezTo>
                  <a:cubicBezTo>
                    <a:pt x="16" y="17"/>
                    <a:pt x="15" y="16"/>
                    <a:pt x="15" y="15"/>
                  </a:cubicBezTo>
                  <a:cubicBezTo>
                    <a:pt x="15" y="15"/>
                    <a:pt x="14" y="15"/>
                    <a:pt x="14" y="15"/>
                  </a:cubicBezTo>
                  <a:cubicBezTo>
                    <a:pt x="13" y="15"/>
                    <a:pt x="13" y="15"/>
                    <a:pt x="12" y="15"/>
                  </a:cubicBezTo>
                  <a:cubicBezTo>
                    <a:pt x="12" y="15"/>
                    <a:pt x="11" y="15"/>
                    <a:pt x="11" y="15"/>
                  </a:cubicBezTo>
                  <a:cubicBezTo>
                    <a:pt x="10" y="16"/>
                    <a:pt x="10" y="16"/>
                    <a:pt x="9" y="16"/>
                  </a:cubicBezTo>
                  <a:cubicBezTo>
                    <a:pt x="9" y="16"/>
                    <a:pt x="8" y="16"/>
                    <a:pt x="8" y="16"/>
                  </a:cubicBezTo>
                  <a:cubicBezTo>
                    <a:pt x="8" y="16"/>
                    <a:pt x="7" y="15"/>
                    <a:pt x="6" y="15"/>
                  </a:cubicBezTo>
                  <a:cubicBezTo>
                    <a:pt x="5" y="15"/>
                    <a:pt x="3" y="15"/>
                    <a:pt x="1" y="15"/>
                  </a:cubicBezTo>
                  <a:cubicBezTo>
                    <a:pt x="1" y="15"/>
                    <a:pt x="0" y="15"/>
                    <a:pt x="0" y="15"/>
                  </a:cubicBezTo>
                  <a:cubicBezTo>
                    <a:pt x="0" y="18"/>
                    <a:pt x="1" y="24"/>
                    <a:pt x="5" y="29"/>
                  </a:cubicBezTo>
                  <a:cubicBezTo>
                    <a:pt x="7" y="32"/>
                    <a:pt x="8" y="34"/>
                    <a:pt x="8" y="36"/>
                  </a:cubicBezTo>
                  <a:cubicBezTo>
                    <a:pt x="8" y="37"/>
                    <a:pt x="8" y="38"/>
                    <a:pt x="10" y="39"/>
                  </a:cubicBezTo>
                  <a:cubicBezTo>
                    <a:pt x="12" y="40"/>
                    <a:pt x="13" y="42"/>
                    <a:pt x="13" y="43"/>
                  </a:cubicBezTo>
                  <a:cubicBezTo>
                    <a:pt x="13" y="44"/>
                    <a:pt x="12" y="45"/>
                    <a:pt x="9" y="45"/>
                  </a:cubicBezTo>
                  <a:cubicBezTo>
                    <a:pt x="9" y="45"/>
                    <a:pt x="8" y="45"/>
                    <a:pt x="8" y="45"/>
                  </a:cubicBezTo>
                  <a:cubicBezTo>
                    <a:pt x="8" y="45"/>
                    <a:pt x="8" y="46"/>
                    <a:pt x="8" y="47"/>
                  </a:cubicBezTo>
                  <a:cubicBezTo>
                    <a:pt x="8" y="49"/>
                    <a:pt x="9" y="51"/>
                    <a:pt x="8" y="54"/>
                  </a:cubicBezTo>
                  <a:cubicBezTo>
                    <a:pt x="7" y="58"/>
                    <a:pt x="7" y="65"/>
                    <a:pt x="7" y="71"/>
                  </a:cubicBezTo>
                  <a:cubicBezTo>
                    <a:pt x="7" y="76"/>
                    <a:pt x="7" y="80"/>
                    <a:pt x="6" y="82"/>
                  </a:cubicBezTo>
                  <a:cubicBezTo>
                    <a:pt x="6" y="84"/>
                    <a:pt x="5" y="85"/>
                    <a:pt x="4" y="87"/>
                  </a:cubicBezTo>
                  <a:cubicBezTo>
                    <a:pt x="3" y="91"/>
                    <a:pt x="1" y="96"/>
                    <a:pt x="3" y="99"/>
                  </a:cubicBezTo>
                  <a:cubicBezTo>
                    <a:pt x="7" y="105"/>
                    <a:pt x="9" y="112"/>
                    <a:pt x="7" y="118"/>
                  </a:cubicBezTo>
                  <a:cubicBezTo>
                    <a:pt x="5" y="124"/>
                    <a:pt x="6" y="127"/>
                    <a:pt x="8" y="132"/>
                  </a:cubicBezTo>
                  <a:cubicBezTo>
                    <a:pt x="10" y="134"/>
                    <a:pt x="10" y="138"/>
                    <a:pt x="10" y="140"/>
                  </a:cubicBezTo>
                  <a:cubicBezTo>
                    <a:pt x="10" y="143"/>
                    <a:pt x="10" y="146"/>
                    <a:pt x="11" y="146"/>
                  </a:cubicBezTo>
                  <a:cubicBezTo>
                    <a:pt x="14" y="148"/>
                    <a:pt x="17" y="151"/>
                    <a:pt x="20" y="156"/>
                  </a:cubicBezTo>
                  <a:cubicBezTo>
                    <a:pt x="21" y="158"/>
                    <a:pt x="22" y="159"/>
                    <a:pt x="23" y="159"/>
                  </a:cubicBezTo>
                  <a:cubicBezTo>
                    <a:pt x="25" y="160"/>
                    <a:pt x="26" y="160"/>
                    <a:pt x="26" y="163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26" y="167"/>
                    <a:pt x="27" y="168"/>
                    <a:pt x="30" y="169"/>
                  </a:cubicBezTo>
                  <a:cubicBezTo>
                    <a:pt x="34" y="171"/>
                    <a:pt x="33" y="174"/>
                    <a:pt x="32" y="177"/>
                  </a:cubicBezTo>
                  <a:cubicBezTo>
                    <a:pt x="32" y="178"/>
                    <a:pt x="32" y="178"/>
                    <a:pt x="32" y="1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87" name="Freeform 152"/>
            <p:cNvSpPr>
              <a:spLocks/>
            </p:cNvSpPr>
            <p:nvPr/>
          </p:nvSpPr>
          <p:spPr bwMode="auto">
            <a:xfrm>
              <a:off x="7069138" y="8661400"/>
              <a:ext cx="2370138" cy="2387600"/>
            </a:xfrm>
            <a:custGeom>
              <a:avLst/>
              <a:gdLst>
                <a:gd name="T0" fmla="*/ 403 w 446"/>
                <a:gd name="T1" fmla="*/ 103 h 456"/>
                <a:gd name="T2" fmla="*/ 334 w 446"/>
                <a:gd name="T3" fmla="*/ 95 h 456"/>
                <a:gd name="T4" fmla="*/ 292 w 446"/>
                <a:gd name="T5" fmla="*/ 76 h 456"/>
                <a:gd name="T6" fmla="*/ 288 w 446"/>
                <a:gd name="T7" fmla="*/ 65 h 456"/>
                <a:gd name="T8" fmla="*/ 256 w 446"/>
                <a:gd name="T9" fmla="*/ 63 h 456"/>
                <a:gd name="T10" fmla="*/ 259 w 446"/>
                <a:gd name="T11" fmla="*/ 22 h 456"/>
                <a:gd name="T12" fmla="*/ 250 w 446"/>
                <a:gd name="T13" fmla="*/ 18 h 456"/>
                <a:gd name="T14" fmla="*/ 245 w 446"/>
                <a:gd name="T15" fmla="*/ 27 h 456"/>
                <a:gd name="T16" fmla="*/ 227 w 446"/>
                <a:gd name="T17" fmla="*/ 36 h 456"/>
                <a:gd name="T18" fmla="*/ 223 w 446"/>
                <a:gd name="T19" fmla="*/ 35 h 456"/>
                <a:gd name="T20" fmla="*/ 219 w 446"/>
                <a:gd name="T21" fmla="*/ 32 h 456"/>
                <a:gd name="T22" fmla="*/ 207 w 446"/>
                <a:gd name="T23" fmla="*/ 31 h 456"/>
                <a:gd name="T24" fmla="*/ 200 w 446"/>
                <a:gd name="T25" fmla="*/ 39 h 456"/>
                <a:gd name="T26" fmla="*/ 190 w 446"/>
                <a:gd name="T27" fmla="*/ 38 h 456"/>
                <a:gd name="T28" fmla="*/ 172 w 446"/>
                <a:gd name="T29" fmla="*/ 45 h 456"/>
                <a:gd name="T30" fmla="*/ 155 w 446"/>
                <a:gd name="T31" fmla="*/ 0 h 456"/>
                <a:gd name="T32" fmla="*/ 152 w 446"/>
                <a:gd name="T33" fmla="*/ 3 h 456"/>
                <a:gd name="T34" fmla="*/ 127 w 446"/>
                <a:gd name="T35" fmla="*/ 16 h 456"/>
                <a:gd name="T36" fmla="*/ 108 w 446"/>
                <a:gd name="T37" fmla="*/ 12 h 456"/>
                <a:gd name="T38" fmla="*/ 113 w 446"/>
                <a:gd name="T39" fmla="*/ 30 h 456"/>
                <a:gd name="T40" fmla="*/ 111 w 446"/>
                <a:gd name="T41" fmla="*/ 41 h 456"/>
                <a:gd name="T42" fmla="*/ 90 w 446"/>
                <a:gd name="T43" fmla="*/ 51 h 456"/>
                <a:gd name="T44" fmla="*/ 77 w 446"/>
                <a:gd name="T45" fmla="*/ 41 h 456"/>
                <a:gd name="T46" fmla="*/ 71 w 446"/>
                <a:gd name="T47" fmla="*/ 38 h 456"/>
                <a:gd name="T48" fmla="*/ 46 w 446"/>
                <a:gd name="T49" fmla="*/ 41 h 456"/>
                <a:gd name="T50" fmla="*/ 48 w 446"/>
                <a:gd name="T51" fmla="*/ 65 h 456"/>
                <a:gd name="T52" fmla="*/ 43 w 446"/>
                <a:gd name="T53" fmla="*/ 107 h 456"/>
                <a:gd name="T54" fmla="*/ 41 w 446"/>
                <a:gd name="T55" fmla="*/ 107 h 456"/>
                <a:gd name="T56" fmla="*/ 9 w 446"/>
                <a:gd name="T57" fmla="*/ 124 h 456"/>
                <a:gd name="T58" fmla="*/ 1 w 446"/>
                <a:gd name="T59" fmla="*/ 143 h 456"/>
                <a:gd name="T60" fmla="*/ 9 w 446"/>
                <a:gd name="T61" fmla="*/ 164 h 456"/>
                <a:gd name="T62" fmla="*/ 23 w 446"/>
                <a:gd name="T63" fmla="*/ 172 h 456"/>
                <a:gd name="T64" fmla="*/ 39 w 446"/>
                <a:gd name="T65" fmla="*/ 184 h 456"/>
                <a:gd name="T66" fmla="*/ 45 w 446"/>
                <a:gd name="T67" fmla="*/ 183 h 456"/>
                <a:gd name="T68" fmla="*/ 51 w 446"/>
                <a:gd name="T69" fmla="*/ 183 h 456"/>
                <a:gd name="T70" fmla="*/ 86 w 446"/>
                <a:gd name="T71" fmla="*/ 171 h 456"/>
                <a:gd name="T72" fmla="*/ 104 w 446"/>
                <a:gd name="T73" fmla="*/ 196 h 456"/>
                <a:gd name="T74" fmla="*/ 119 w 446"/>
                <a:gd name="T75" fmla="*/ 202 h 456"/>
                <a:gd name="T76" fmla="*/ 137 w 446"/>
                <a:gd name="T77" fmla="*/ 213 h 456"/>
                <a:gd name="T78" fmla="*/ 141 w 446"/>
                <a:gd name="T79" fmla="*/ 213 h 456"/>
                <a:gd name="T80" fmla="*/ 155 w 446"/>
                <a:gd name="T81" fmla="*/ 232 h 456"/>
                <a:gd name="T82" fmla="*/ 185 w 446"/>
                <a:gd name="T83" fmla="*/ 263 h 456"/>
                <a:gd name="T84" fmla="*/ 182 w 446"/>
                <a:gd name="T85" fmla="*/ 284 h 456"/>
                <a:gd name="T86" fmla="*/ 182 w 446"/>
                <a:gd name="T87" fmla="*/ 287 h 456"/>
                <a:gd name="T88" fmla="*/ 182 w 446"/>
                <a:gd name="T89" fmla="*/ 312 h 456"/>
                <a:gd name="T90" fmla="*/ 211 w 446"/>
                <a:gd name="T91" fmla="*/ 336 h 456"/>
                <a:gd name="T92" fmla="*/ 222 w 446"/>
                <a:gd name="T93" fmla="*/ 337 h 456"/>
                <a:gd name="T94" fmla="*/ 220 w 446"/>
                <a:gd name="T95" fmla="*/ 352 h 456"/>
                <a:gd name="T96" fmla="*/ 221 w 446"/>
                <a:gd name="T97" fmla="*/ 378 h 456"/>
                <a:gd name="T98" fmla="*/ 191 w 446"/>
                <a:gd name="T99" fmla="*/ 411 h 456"/>
                <a:gd name="T100" fmla="*/ 219 w 446"/>
                <a:gd name="T101" fmla="*/ 428 h 456"/>
                <a:gd name="T102" fmla="*/ 230 w 446"/>
                <a:gd name="T103" fmla="*/ 450 h 456"/>
                <a:gd name="T104" fmla="*/ 242 w 446"/>
                <a:gd name="T105" fmla="*/ 444 h 456"/>
                <a:gd name="T106" fmla="*/ 262 w 446"/>
                <a:gd name="T107" fmla="*/ 413 h 456"/>
                <a:gd name="T108" fmla="*/ 286 w 446"/>
                <a:gd name="T109" fmla="*/ 377 h 456"/>
                <a:gd name="T110" fmla="*/ 323 w 446"/>
                <a:gd name="T111" fmla="*/ 332 h 456"/>
                <a:gd name="T112" fmla="*/ 357 w 446"/>
                <a:gd name="T113" fmla="*/ 324 h 456"/>
                <a:gd name="T114" fmla="*/ 385 w 446"/>
                <a:gd name="T115" fmla="*/ 285 h 456"/>
                <a:gd name="T116" fmla="*/ 396 w 446"/>
                <a:gd name="T117" fmla="*/ 248 h 456"/>
                <a:gd name="T118" fmla="*/ 401 w 446"/>
                <a:gd name="T119" fmla="*/ 201 h 456"/>
                <a:gd name="T120" fmla="*/ 442 w 446"/>
                <a:gd name="T121" fmla="*/ 1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46" h="456">
                  <a:moveTo>
                    <a:pt x="441" y="128"/>
                  </a:moveTo>
                  <a:cubicBezTo>
                    <a:pt x="440" y="127"/>
                    <a:pt x="440" y="125"/>
                    <a:pt x="440" y="124"/>
                  </a:cubicBezTo>
                  <a:cubicBezTo>
                    <a:pt x="438" y="118"/>
                    <a:pt x="437" y="118"/>
                    <a:pt x="435" y="118"/>
                  </a:cubicBezTo>
                  <a:cubicBezTo>
                    <a:pt x="434" y="118"/>
                    <a:pt x="434" y="118"/>
                    <a:pt x="433" y="118"/>
                  </a:cubicBezTo>
                  <a:cubicBezTo>
                    <a:pt x="432" y="118"/>
                    <a:pt x="432" y="118"/>
                    <a:pt x="431" y="118"/>
                  </a:cubicBezTo>
                  <a:cubicBezTo>
                    <a:pt x="430" y="118"/>
                    <a:pt x="430" y="118"/>
                    <a:pt x="430" y="118"/>
                  </a:cubicBezTo>
                  <a:cubicBezTo>
                    <a:pt x="421" y="118"/>
                    <a:pt x="412" y="113"/>
                    <a:pt x="403" y="103"/>
                  </a:cubicBezTo>
                  <a:cubicBezTo>
                    <a:pt x="396" y="96"/>
                    <a:pt x="388" y="92"/>
                    <a:pt x="380" y="92"/>
                  </a:cubicBezTo>
                  <a:cubicBezTo>
                    <a:pt x="377" y="92"/>
                    <a:pt x="374" y="92"/>
                    <a:pt x="371" y="93"/>
                  </a:cubicBezTo>
                  <a:cubicBezTo>
                    <a:pt x="370" y="93"/>
                    <a:pt x="368" y="94"/>
                    <a:pt x="367" y="94"/>
                  </a:cubicBezTo>
                  <a:cubicBezTo>
                    <a:pt x="362" y="94"/>
                    <a:pt x="358" y="92"/>
                    <a:pt x="354" y="90"/>
                  </a:cubicBezTo>
                  <a:cubicBezTo>
                    <a:pt x="352" y="89"/>
                    <a:pt x="350" y="88"/>
                    <a:pt x="348" y="88"/>
                  </a:cubicBezTo>
                  <a:cubicBezTo>
                    <a:pt x="345" y="87"/>
                    <a:pt x="342" y="90"/>
                    <a:pt x="339" y="92"/>
                  </a:cubicBezTo>
                  <a:cubicBezTo>
                    <a:pt x="337" y="93"/>
                    <a:pt x="336" y="94"/>
                    <a:pt x="334" y="95"/>
                  </a:cubicBezTo>
                  <a:cubicBezTo>
                    <a:pt x="333" y="96"/>
                    <a:pt x="332" y="95"/>
                    <a:pt x="332" y="95"/>
                  </a:cubicBezTo>
                  <a:cubicBezTo>
                    <a:pt x="331" y="94"/>
                    <a:pt x="332" y="92"/>
                    <a:pt x="333" y="90"/>
                  </a:cubicBezTo>
                  <a:cubicBezTo>
                    <a:pt x="334" y="88"/>
                    <a:pt x="335" y="85"/>
                    <a:pt x="335" y="83"/>
                  </a:cubicBezTo>
                  <a:cubicBezTo>
                    <a:pt x="335" y="82"/>
                    <a:pt x="333" y="78"/>
                    <a:pt x="309" y="68"/>
                  </a:cubicBezTo>
                  <a:cubicBezTo>
                    <a:pt x="305" y="67"/>
                    <a:pt x="302" y="66"/>
                    <a:pt x="300" y="66"/>
                  </a:cubicBezTo>
                  <a:cubicBezTo>
                    <a:pt x="296" y="66"/>
                    <a:pt x="294" y="68"/>
                    <a:pt x="294" y="72"/>
                  </a:cubicBezTo>
                  <a:cubicBezTo>
                    <a:pt x="294" y="74"/>
                    <a:pt x="294" y="76"/>
                    <a:pt x="292" y="76"/>
                  </a:cubicBezTo>
                  <a:cubicBezTo>
                    <a:pt x="291" y="76"/>
                    <a:pt x="291" y="76"/>
                    <a:pt x="290" y="76"/>
                  </a:cubicBezTo>
                  <a:cubicBezTo>
                    <a:pt x="290" y="76"/>
                    <a:pt x="289" y="76"/>
                    <a:pt x="289" y="76"/>
                  </a:cubicBezTo>
                  <a:cubicBezTo>
                    <a:pt x="288" y="76"/>
                    <a:pt x="287" y="76"/>
                    <a:pt x="286" y="78"/>
                  </a:cubicBezTo>
                  <a:cubicBezTo>
                    <a:pt x="284" y="83"/>
                    <a:pt x="281" y="83"/>
                    <a:pt x="280" y="83"/>
                  </a:cubicBezTo>
                  <a:cubicBezTo>
                    <a:pt x="279" y="83"/>
                    <a:pt x="277" y="82"/>
                    <a:pt x="277" y="81"/>
                  </a:cubicBezTo>
                  <a:cubicBezTo>
                    <a:pt x="277" y="79"/>
                    <a:pt x="277" y="78"/>
                    <a:pt x="279" y="77"/>
                  </a:cubicBezTo>
                  <a:cubicBezTo>
                    <a:pt x="283" y="75"/>
                    <a:pt x="287" y="70"/>
                    <a:pt x="288" y="65"/>
                  </a:cubicBezTo>
                  <a:cubicBezTo>
                    <a:pt x="288" y="65"/>
                    <a:pt x="288" y="64"/>
                    <a:pt x="288" y="64"/>
                  </a:cubicBezTo>
                  <a:cubicBezTo>
                    <a:pt x="286" y="62"/>
                    <a:pt x="278" y="59"/>
                    <a:pt x="272" y="59"/>
                  </a:cubicBezTo>
                  <a:cubicBezTo>
                    <a:pt x="270" y="59"/>
                    <a:pt x="268" y="60"/>
                    <a:pt x="267" y="60"/>
                  </a:cubicBezTo>
                  <a:cubicBezTo>
                    <a:pt x="264" y="61"/>
                    <a:pt x="264" y="64"/>
                    <a:pt x="263" y="66"/>
                  </a:cubicBezTo>
                  <a:cubicBezTo>
                    <a:pt x="263" y="67"/>
                    <a:pt x="262" y="69"/>
                    <a:pt x="261" y="69"/>
                  </a:cubicBezTo>
                  <a:cubicBezTo>
                    <a:pt x="260" y="69"/>
                    <a:pt x="259" y="69"/>
                    <a:pt x="259" y="69"/>
                  </a:cubicBezTo>
                  <a:cubicBezTo>
                    <a:pt x="256" y="67"/>
                    <a:pt x="255" y="65"/>
                    <a:pt x="256" y="63"/>
                  </a:cubicBezTo>
                  <a:cubicBezTo>
                    <a:pt x="257" y="60"/>
                    <a:pt x="259" y="58"/>
                    <a:pt x="262" y="58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5" y="58"/>
                    <a:pt x="268" y="53"/>
                    <a:pt x="272" y="44"/>
                  </a:cubicBezTo>
                  <a:cubicBezTo>
                    <a:pt x="274" y="41"/>
                    <a:pt x="272" y="40"/>
                    <a:pt x="269" y="37"/>
                  </a:cubicBezTo>
                  <a:cubicBezTo>
                    <a:pt x="267" y="36"/>
                    <a:pt x="265" y="35"/>
                    <a:pt x="263" y="33"/>
                  </a:cubicBezTo>
                  <a:cubicBezTo>
                    <a:pt x="261" y="31"/>
                    <a:pt x="260" y="26"/>
                    <a:pt x="259" y="22"/>
                  </a:cubicBezTo>
                  <a:cubicBezTo>
                    <a:pt x="258" y="18"/>
                    <a:pt x="258" y="14"/>
                    <a:pt x="256" y="12"/>
                  </a:cubicBezTo>
                  <a:cubicBezTo>
                    <a:pt x="256" y="13"/>
                    <a:pt x="255" y="13"/>
                    <a:pt x="255" y="13"/>
                  </a:cubicBezTo>
                  <a:cubicBezTo>
                    <a:pt x="255" y="13"/>
                    <a:pt x="255" y="14"/>
                    <a:pt x="254" y="14"/>
                  </a:cubicBezTo>
                  <a:cubicBezTo>
                    <a:pt x="254" y="14"/>
                    <a:pt x="254" y="15"/>
                    <a:pt x="253" y="15"/>
                  </a:cubicBezTo>
                  <a:cubicBezTo>
                    <a:pt x="253" y="15"/>
                    <a:pt x="253" y="16"/>
                    <a:pt x="252" y="16"/>
                  </a:cubicBezTo>
                  <a:cubicBezTo>
                    <a:pt x="252" y="17"/>
                    <a:pt x="252" y="17"/>
                    <a:pt x="251" y="17"/>
                  </a:cubicBezTo>
                  <a:cubicBezTo>
                    <a:pt x="251" y="18"/>
                    <a:pt x="251" y="18"/>
                    <a:pt x="250" y="18"/>
                  </a:cubicBezTo>
                  <a:cubicBezTo>
                    <a:pt x="250" y="19"/>
                    <a:pt x="250" y="19"/>
                    <a:pt x="249" y="20"/>
                  </a:cubicBezTo>
                  <a:cubicBezTo>
                    <a:pt x="249" y="20"/>
                    <a:pt x="249" y="20"/>
                    <a:pt x="249" y="21"/>
                  </a:cubicBezTo>
                  <a:cubicBezTo>
                    <a:pt x="248" y="21"/>
                    <a:pt x="248" y="22"/>
                    <a:pt x="248" y="22"/>
                  </a:cubicBezTo>
                  <a:cubicBezTo>
                    <a:pt x="247" y="22"/>
                    <a:pt x="247" y="23"/>
                    <a:pt x="247" y="23"/>
                  </a:cubicBezTo>
                  <a:cubicBezTo>
                    <a:pt x="247" y="23"/>
                    <a:pt x="246" y="24"/>
                    <a:pt x="246" y="24"/>
                  </a:cubicBezTo>
                  <a:cubicBezTo>
                    <a:pt x="246" y="25"/>
                    <a:pt x="246" y="25"/>
                    <a:pt x="246" y="25"/>
                  </a:cubicBezTo>
                  <a:cubicBezTo>
                    <a:pt x="245" y="26"/>
                    <a:pt x="245" y="26"/>
                    <a:pt x="245" y="27"/>
                  </a:cubicBezTo>
                  <a:cubicBezTo>
                    <a:pt x="245" y="27"/>
                    <a:pt x="244" y="27"/>
                    <a:pt x="244" y="27"/>
                  </a:cubicBezTo>
                  <a:cubicBezTo>
                    <a:pt x="244" y="28"/>
                    <a:pt x="244" y="29"/>
                    <a:pt x="244" y="29"/>
                  </a:cubicBezTo>
                  <a:cubicBezTo>
                    <a:pt x="242" y="34"/>
                    <a:pt x="240" y="34"/>
                    <a:pt x="236" y="34"/>
                  </a:cubicBezTo>
                  <a:cubicBezTo>
                    <a:pt x="235" y="34"/>
                    <a:pt x="233" y="34"/>
                    <a:pt x="231" y="35"/>
                  </a:cubicBezTo>
                  <a:cubicBezTo>
                    <a:pt x="230" y="35"/>
                    <a:pt x="230" y="35"/>
                    <a:pt x="229" y="35"/>
                  </a:cubicBezTo>
                  <a:cubicBezTo>
                    <a:pt x="229" y="36"/>
                    <a:pt x="228" y="36"/>
                    <a:pt x="228" y="36"/>
                  </a:cubicBezTo>
                  <a:cubicBezTo>
                    <a:pt x="228" y="36"/>
                    <a:pt x="227" y="36"/>
                    <a:pt x="227" y="36"/>
                  </a:cubicBezTo>
                  <a:cubicBezTo>
                    <a:pt x="227" y="36"/>
                    <a:pt x="227" y="36"/>
                    <a:pt x="227" y="36"/>
                  </a:cubicBezTo>
                  <a:cubicBezTo>
                    <a:pt x="227" y="36"/>
                    <a:pt x="227" y="36"/>
                    <a:pt x="227" y="36"/>
                  </a:cubicBezTo>
                  <a:cubicBezTo>
                    <a:pt x="226" y="36"/>
                    <a:pt x="226" y="36"/>
                    <a:pt x="226" y="36"/>
                  </a:cubicBezTo>
                  <a:cubicBezTo>
                    <a:pt x="226" y="36"/>
                    <a:pt x="225" y="36"/>
                    <a:pt x="225" y="36"/>
                  </a:cubicBezTo>
                  <a:cubicBezTo>
                    <a:pt x="225" y="36"/>
                    <a:pt x="225" y="35"/>
                    <a:pt x="224" y="35"/>
                  </a:cubicBezTo>
                  <a:cubicBezTo>
                    <a:pt x="224" y="35"/>
                    <a:pt x="224" y="35"/>
                    <a:pt x="223" y="35"/>
                  </a:cubicBezTo>
                  <a:cubicBezTo>
                    <a:pt x="223" y="35"/>
                    <a:pt x="223" y="35"/>
                    <a:pt x="223" y="35"/>
                  </a:cubicBezTo>
                  <a:cubicBezTo>
                    <a:pt x="222" y="35"/>
                    <a:pt x="222" y="34"/>
                    <a:pt x="222" y="34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0" y="33"/>
                    <a:pt x="220" y="33"/>
                    <a:pt x="220" y="33"/>
                  </a:cubicBezTo>
                  <a:cubicBezTo>
                    <a:pt x="220" y="33"/>
                    <a:pt x="220" y="33"/>
                    <a:pt x="220" y="32"/>
                  </a:cubicBezTo>
                  <a:cubicBezTo>
                    <a:pt x="219" y="32"/>
                    <a:pt x="219" y="32"/>
                    <a:pt x="219" y="32"/>
                  </a:cubicBezTo>
                  <a:cubicBezTo>
                    <a:pt x="219" y="32"/>
                    <a:pt x="219" y="32"/>
                    <a:pt x="219" y="32"/>
                  </a:cubicBezTo>
                  <a:cubicBezTo>
                    <a:pt x="219" y="32"/>
                    <a:pt x="219" y="32"/>
                    <a:pt x="219" y="31"/>
                  </a:cubicBezTo>
                  <a:cubicBezTo>
                    <a:pt x="219" y="31"/>
                    <a:pt x="219" y="31"/>
                    <a:pt x="219" y="31"/>
                  </a:cubicBezTo>
                  <a:cubicBezTo>
                    <a:pt x="219" y="31"/>
                    <a:pt x="218" y="31"/>
                    <a:pt x="218" y="30"/>
                  </a:cubicBezTo>
                  <a:cubicBezTo>
                    <a:pt x="217" y="30"/>
                    <a:pt x="217" y="30"/>
                    <a:pt x="216" y="30"/>
                  </a:cubicBezTo>
                  <a:cubicBezTo>
                    <a:pt x="215" y="30"/>
                    <a:pt x="214" y="31"/>
                    <a:pt x="213" y="31"/>
                  </a:cubicBezTo>
                  <a:cubicBezTo>
                    <a:pt x="211" y="31"/>
                    <a:pt x="209" y="31"/>
                    <a:pt x="207" y="31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06" y="31"/>
                    <a:pt x="205" y="32"/>
                    <a:pt x="205" y="34"/>
                  </a:cubicBezTo>
                  <a:cubicBezTo>
                    <a:pt x="205" y="35"/>
                    <a:pt x="205" y="37"/>
                    <a:pt x="203" y="38"/>
                  </a:cubicBezTo>
                  <a:cubicBezTo>
                    <a:pt x="202" y="38"/>
                    <a:pt x="202" y="39"/>
                    <a:pt x="201" y="39"/>
                  </a:cubicBezTo>
                  <a:cubicBezTo>
                    <a:pt x="201" y="39"/>
                    <a:pt x="201" y="39"/>
                    <a:pt x="201" y="39"/>
                  </a:cubicBezTo>
                  <a:cubicBezTo>
                    <a:pt x="201" y="39"/>
                    <a:pt x="201" y="39"/>
                    <a:pt x="201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199" y="39"/>
                    <a:pt x="199" y="39"/>
                    <a:pt x="199" y="39"/>
                  </a:cubicBezTo>
                  <a:cubicBezTo>
                    <a:pt x="199" y="39"/>
                    <a:pt x="199" y="39"/>
                    <a:pt x="199" y="39"/>
                  </a:cubicBezTo>
                  <a:cubicBezTo>
                    <a:pt x="196" y="38"/>
                    <a:pt x="196" y="38"/>
                    <a:pt x="196" y="38"/>
                  </a:cubicBezTo>
                  <a:cubicBezTo>
                    <a:pt x="196" y="38"/>
                    <a:pt x="196" y="38"/>
                    <a:pt x="196" y="38"/>
                  </a:cubicBezTo>
                  <a:cubicBezTo>
                    <a:pt x="194" y="37"/>
                    <a:pt x="193" y="37"/>
                    <a:pt x="191" y="37"/>
                  </a:cubicBezTo>
                  <a:cubicBezTo>
                    <a:pt x="190" y="37"/>
                    <a:pt x="190" y="37"/>
                    <a:pt x="190" y="38"/>
                  </a:cubicBezTo>
                  <a:cubicBezTo>
                    <a:pt x="188" y="39"/>
                    <a:pt x="187" y="39"/>
                    <a:pt x="186" y="40"/>
                  </a:cubicBezTo>
                  <a:cubicBezTo>
                    <a:pt x="186" y="40"/>
                    <a:pt x="186" y="40"/>
                    <a:pt x="185" y="40"/>
                  </a:cubicBezTo>
                  <a:cubicBezTo>
                    <a:pt x="185" y="40"/>
                    <a:pt x="185" y="40"/>
                    <a:pt x="185" y="40"/>
                  </a:cubicBezTo>
                  <a:cubicBezTo>
                    <a:pt x="184" y="40"/>
                    <a:pt x="184" y="40"/>
                    <a:pt x="184" y="40"/>
                  </a:cubicBezTo>
                  <a:cubicBezTo>
                    <a:pt x="183" y="42"/>
                    <a:pt x="181" y="42"/>
                    <a:pt x="179" y="43"/>
                  </a:cubicBezTo>
                  <a:cubicBezTo>
                    <a:pt x="178" y="43"/>
                    <a:pt x="177" y="43"/>
                    <a:pt x="176" y="43"/>
                  </a:cubicBezTo>
                  <a:cubicBezTo>
                    <a:pt x="176" y="44"/>
                    <a:pt x="174" y="45"/>
                    <a:pt x="172" y="45"/>
                  </a:cubicBezTo>
                  <a:cubicBezTo>
                    <a:pt x="170" y="45"/>
                    <a:pt x="167" y="44"/>
                    <a:pt x="163" y="39"/>
                  </a:cubicBezTo>
                  <a:cubicBezTo>
                    <a:pt x="159" y="35"/>
                    <a:pt x="158" y="28"/>
                    <a:pt x="158" y="24"/>
                  </a:cubicBezTo>
                  <a:cubicBezTo>
                    <a:pt x="158" y="21"/>
                    <a:pt x="159" y="19"/>
                    <a:pt x="160" y="18"/>
                  </a:cubicBezTo>
                  <a:cubicBezTo>
                    <a:pt x="161" y="17"/>
                    <a:pt x="162" y="15"/>
                    <a:pt x="162" y="13"/>
                  </a:cubicBezTo>
                  <a:cubicBezTo>
                    <a:pt x="162" y="12"/>
                    <a:pt x="161" y="10"/>
                    <a:pt x="160" y="10"/>
                  </a:cubicBezTo>
                  <a:cubicBezTo>
                    <a:pt x="157" y="9"/>
                    <a:pt x="157" y="6"/>
                    <a:pt x="157" y="4"/>
                  </a:cubicBezTo>
                  <a:cubicBezTo>
                    <a:pt x="157" y="2"/>
                    <a:pt x="157" y="1"/>
                    <a:pt x="155" y="0"/>
                  </a:cubicBezTo>
                  <a:cubicBezTo>
                    <a:pt x="155" y="0"/>
                    <a:pt x="154" y="0"/>
                    <a:pt x="154" y="1"/>
                  </a:cubicBezTo>
                  <a:cubicBezTo>
                    <a:pt x="154" y="1"/>
                    <a:pt x="154" y="1"/>
                    <a:pt x="154" y="1"/>
                  </a:cubicBezTo>
                  <a:cubicBezTo>
                    <a:pt x="154" y="1"/>
                    <a:pt x="153" y="1"/>
                    <a:pt x="153" y="1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3" y="1"/>
                    <a:pt x="153" y="2"/>
                    <a:pt x="152" y="2"/>
                  </a:cubicBezTo>
                  <a:cubicBezTo>
                    <a:pt x="152" y="2"/>
                    <a:pt x="152" y="2"/>
                    <a:pt x="152" y="2"/>
                  </a:cubicBezTo>
                  <a:cubicBezTo>
                    <a:pt x="152" y="2"/>
                    <a:pt x="152" y="3"/>
                    <a:pt x="152" y="3"/>
                  </a:cubicBezTo>
                  <a:cubicBezTo>
                    <a:pt x="152" y="3"/>
                    <a:pt x="152" y="3"/>
                    <a:pt x="152" y="3"/>
                  </a:cubicBezTo>
                  <a:cubicBezTo>
                    <a:pt x="151" y="5"/>
                    <a:pt x="150" y="6"/>
                    <a:pt x="148" y="7"/>
                  </a:cubicBezTo>
                  <a:cubicBezTo>
                    <a:pt x="148" y="7"/>
                    <a:pt x="146" y="8"/>
                    <a:pt x="145" y="9"/>
                  </a:cubicBezTo>
                  <a:cubicBezTo>
                    <a:pt x="141" y="10"/>
                    <a:pt x="138" y="12"/>
                    <a:pt x="135" y="12"/>
                  </a:cubicBezTo>
                  <a:cubicBezTo>
                    <a:pt x="135" y="12"/>
                    <a:pt x="134" y="12"/>
                    <a:pt x="134" y="12"/>
                  </a:cubicBezTo>
                  <a:cubicBezTo>
                    <a:pt x="134" y="12"/>
                    <a:pt x="133" y="12"/>
                    <a:pt x="133" y="12"/>
                  </a:cubicBezTo>
                  <a:cubicBezTo>
                    <a:pt x="131" y="12"/>
                    <a:pt x="127" y="13"/>
                    <a:pt x="127" y="16"/>
                  </a:cubicBezTo>
                  <a:cubicBezTo>
                    <a:pt x="127" y="18"/>
                    <a:pt x="126" y="19"/>
                    <a:pt x="125" y="19"/>
                  </a:cubicBezTo>
                  <a:cubicBezTo>
                    <a:pt x="123" y="19"/>
                    <a:pt x="122" y="18"/>
                    <a:pt x="121" y="16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0" y="15"/>
                    <a:pt x="118" y="14"/>
                    <a:pt x="117" y="14"/>
                  </a:cubicBezTo>
                  <a:cubicBezTo>
                    <a:pt x="115" y="14"/>
                    <a:pt x="114" y="14"/>
                    <a:pt x="113" y="13"/>
                  </a:cubicBezTo>
                  <a:cubicBezTo>
                    <a:pt x="112" y="13"/>
                    <a:pt x="112" y="13"/>
                    <a:pt x="112" y="13"/>
                  </a:cubicBezTo>
                  <a:cubicBezTo>
                    <a:pt x="111" y="12"/>
                    <a:pt x="110" y="12"/>
                    <a:pt x="108" y="12"/>
                  </a:cubicBezTo>
                  <a:cubicBezTo>
                    <a:pt x="107" y="12"/>
                    <a:pt x="106" y="12"/>
                    <a:pt x="105" y="12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10" y="15"/>
                    <a:pt x="110" y="18"/>
                    <a:pt x="110" y="22"/>
                  </a:cubicBezTo>
                  <a:cubicBezTo>
                    <a:pt x="110" y="23"/>
                    <a:pt x="111" y="24"/>
                    <a:pt x="111" y="24"/>
                  </a:cubicBezTo>
                  <a:cubicBezTo>
                    <a:pt x="112" y="25"/>
                    <a:pt x="113" y="26"/>
                    <a:pt x="113" y="29"/>
                  </a:cubicBezTo>
                  <a:cubicBezTo>
                    <a:pt x="113" y="29"/>
                    <a:pt x="113" y="30"/>
                    <a:pt x="113" y="30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4" y="30"/>
                    <a:pt x="115" y="30"/>
                    <a:pt x="115" y="30"/>
                  </a:cubicBezTo>
                  <a:cubicBezTo>
                    <a:pt x="116" y="30"/>
                    <a:pt x="117" y="29"/>
                    <a:pt x="118" y="29"/>
                  </a:cubicBezTo>
                  <a:cubicBezTo>
                    <a:pt x="119" y="29"/>
                    <a:pt x="121" y="30"/>
                    <a:pt x="121" y="32"/>
                  </a:cubicBezTo>
                  <a:cubicBezTo>
                    <a:pt x="121" y="33"/>
                    <a:pt x="120" y="36"/>
                    <a:pt x="117" y="36"/>
                  </a:cubicBezTo>
                  <a:cubicBezTo>
                    <a:pt x="114" y="37"/>
                    <a:pt x="112" y="38"/>
                    <a:pt x="111" y="41"/>
                  </a:cubicBezTo>
                  <a:cubicBezTo>
                    <a:pt x="110" y="44"/>
                    <a:pt x="109" y="44"/>
                    <a:pt x="107" y="44"/>
                  </a:cubicBezTo>
                  <a:cubicBezTo>
                    <a:pt x="106" y="44"/>
                    <a:pt x="105" y="45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0" y="48"/>
                    <a:pt x="98" y="50"/>
                    <a:pt x="96" y="50"/>
                  </a:cubicBezTo>
                  <a:cubicBezTo>
                    <a:pt x="96" y="50"/>
                    <a:pt x="95" y="50"/>
                    <a:pt x="94" y="50"/>
                  </a:cubicBezTo>
                  <a:cubicBezTo>
                    <a:pt x="93" y="49"/>
                    <a:pt x="92" y="49"/>
                    <a:pt x="90" y="50"/>
                  </a:cubicBezTo>
                  <a:cubicBezTo>
                    <a:pt x="90" y="51"/>
                    <a:pt x="90" y="51"/>
                    <a:pt x="90" y="51"/>
                  </a:cubicBezTo>
                  <a:cubicBezTo>
                    <a:pt x="89" y="51"/>
                    <a:pt x="89" y="51"/>
                    <a:pt x="88" y="51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86" y="52"/>
                    <a:pt x="85" y="51"/>
                    <a:pt x="83" y="49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0" y="47"/>
                    <a:pt x="79" y="45"/>
                    <a:pt x="78" y="43"/>
                  </a:cubicBezTo>
                  <a:cubicBezTo>
                    <a:pt x="78" y="43"/>
                    <a:pt x="77" y="42"/>
                    <a:pt x="77" y="42"/>
                  </a:cubicBezTo>
                  <a:cubicBezTo>
                    <a:pt x="77" y="42"/>
                    <a:pt x="77" y="42"/>
                    <a:pt x="77" y="41"/>
                  </a:cubicBezTo>
                  <a:cubicBezTo>
                    <a:pt x="76" y="41"/>
                    <a:pt x="76" y="41"/>
                    <a:pt x="76" y="40"/>
                  </a:cubicBezTo>
                  <a:cubicBezTo>
                    <a:pt x="76" y="40"/>
                    <a:pt x="76" y="40"/>
                    <a:pt x="75" y="40"/>
                  </a:cubicBezTo>
                  <a:cubicBezTo>
                    <a:pt x="75" y="39"/>
                    <a:pt x="75" y="39"/>
                    <a:pt x="75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7"/>
                    <a:pt x="73" y="37"/>
                  </a:cubicBezTo>
                  <a:cubicBezTo>
                    <a:pt x="73" y="37"/>
                    <a:pt x="73" y="37"/>
                    <a:pt x="73" y="37"/>
                  </a:cubicBezTo>
                  <a:cubicBezTo>
                    <a:pt x="72" y="37"/>
                    <a:pt x="72" y="38"/>
                    <a:pt x="71" y="38"/>
                  </a:cubicBezTo>
                  <a:cubicBezTo>
                    <a:pt x="71" y="38"/>
                    <a:pt x="71" y="38"/>
                    <a:pt x="70" y="38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68" y="39"/>
                    <a:pt x="65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2" y="40"/>
                    <a:pt x="61" y="40"/>
                    <a:pt x="59" y="40"/>
                  </a:cubicBezTo>
                  <a:cubicBezTo>
                    <a:pt x="58" y="40"/>
                    <a:pt x="56" y="40"/>
                    <a:pt x="54" y="40"/>
                  </a:cubicBezTo>
                  <a:cubicBezTo>
                    <a:pt x="47" y="40"/>
                    <a:pt x="47" y="41"/>
                    <a:pt x="46" y="41"/>
                  </a:cubicBezTo>
                  <a:cubicBezTo>
                    <a:pt x="46" y="41"/>
                    <a:pt x="46" y="43"/>
                    <a:pt x="47" y="44"/>
                  </a:cubicBezTo>
                  <a:cubicBezTo>
                    <a:pt x="48" y="45"/>
                    <a:pt x="48" y="45"/>
                    <a:pt x="49" y="46"/>
                  </a:cubicBezTo>
                  <a:cubicBezTo>
                    <a:pt x="52" y="46"/>
                    <a:pt x="53" y="47"/>
                    <a:pt x="53" y="48"/>
                  </a:cubicBezTo>
                  <a:cubicBezTo>
                    <a:pt x="54" y="50"/>
                    <a:pt x="52" y="51"/>
                    <a:pt x="51" y="52"/>
                  </a:cubicBezTo>
                  <a:cubicBezTo>
                    <a:pt x="50" y="53"/>
                    <a:pt x="48" y="53"/>
                    <a:pt x="47" y="53"/>
                  </a:cubicBezTo>
                  <a:cubicBezTo>
                    <a:pt x="45" y="54"/>
                    <a:pt x="44" y="54"/>
                    <a:pt x="44" y="57"/>
                  </a:cubicBezTo>
                  <a:cubicBezTo>
                    <a:pt x="44" y="60"/>
                    <a:pt x="46" y="63"/>
                    <a:pt x="48" y="65"/>
                  </a:cubicBezTo>
                  <a:cubicBezTo>
                    <a:pt x="50" y="69"/>
                    <a:pt x="52" y="72"/>
                    <a:pt x="51" y="76"/>
                  </a:cubicBezTo>
                  <a:cubicBezTo>
                    <a:pt x="50" y="79"/>
                    <a:pt x="49" y="88"/>
                    <a:pt x="49" y="91"/>
                  </a:cubicBezTo>
                  <a:cubicBezTo>
                    <a:pt x="49" y="91"/>
                    <a:pt x="48" y="104"/>
                    <a:pt x="45" y="107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2" y="107"/>
                    <a:pt x="42" y="107"/>
                    <a:pt x="42" y="107"/>
                  </a:cubicBezTo>
                  <a:cubicBezTo>
                    <a:pt x="42" y="107"/>
                    <a:pt x="41" y="107"/>
                    <a:pt x="41" y="107"/>
                  </a:cubicBezTo>
                  <a:cubicBezTo>
                    <a:pt x="41" y="107"/>
                    <a:pt x="40" y="107"/>
                    <a:pt x="40" y="107"/>
                  </a:cubicBezTo>
                  <a:cubicBezTo>
                    <a:pt x="38" y="106"/>
                    <a:pt x="36" y="106"/>
                    <a:pt x="35" y="108"/>
                  </a:cubicBezTo>
                  <a:cubicBezTo>
                    <a:pt x="32" y="109"/>
                    <a:pt x="30" y="110"/>
                    <a:pt x="28" y="110"/>
                  </a:cubicBezTo>
                  <a:cubicBezTo>
                    <a:pt x="25" y="111"/>
                    <a:pt x="23" y="111"/>
                    <a:pt x="21" y="113"/>
                  </a:cubicBezTo>
                  <a:cubicBezTo>
                    <a:pt x="19" y="114"/>
                    <a:pt x="17" y="115"/>
                    <a:pt x="15" y="116"/>
                  </a:cubicBezTo>
                  <a:cubicBezTo>
                    <a:pt x="12" y="116"/>
                    <a:pt x="11" y="117"/>
                    <a:pt x="11" y="119"/>
                  </a:cubicBezTo>
                  <a:cubicBezTo>
                    <a:pt x="11" y="121"/>
                    <a:pt x="10" y="123"/>
                    <a:pt x="9" y="124"/>
                  </a:cubicBezTo>
                  <a:cubicBezTo>
                    <a:pt x="8" y="126"/>
                    <a:pt x="7" y="127"/>
                    <a:pt x="8" y="129"/>
                  </a:cubicBezTo>
                  <a:cubicBezTo>
                    <a:pt x="8" y="132"/>
                    <a:pt x="7" y="133"/>
                    <a:pt x="5" y="134"/>
                  </a:cubicBezTo>
                  <a:cubicBezTo>
                    <a:pt x="4" y="134"/>
                    <a:pt x="3" y="135"/>
                    <a:pt x="2" y="136"/>
                  </a:cubicBezTo>
                  <a:cubicBezTo>
                    <a:pt x="1" y="137"/>
                    <a:pt x="1" y="138"/>
                    <a:pt x="1" y="139"/>
                  </a:cubicBezTo>
                  <a:cubicBezTo>
                    <a:pt x="1" y="140"/>
                    <a:pt x="2" y="140"/>
                    <a:pt x="2" y="140"/>
                  </a:cubicBezTo>
                  <a:cubicBezTo>
                    <a:pt x="2" y="140"/>
                    <a:pt x="2" y="141"/>
                    <a:pt x="2" y="141"/>
                  </a:cubicBezTo>
                  <a:cubicBezTo>
                    <a:pt x="2" y="142"/>
                    <a:pt x="1" y="142"/>
                    <a:pt x="1" y="143"/>
                  </a:cubicBezTo>
                  <a:cubicBezTo>
                    <a:pt x="0" y="144"/>
                    <a:pt x="0" y="144"/>
                    <a:pt x="0" y="145"/>
                  </a:cubicBezTo>
                  <a:cubicBezTo>
                    <a:pt x="0" y="146"/>
                    <a:pt x="1" y="147"/>
                    <a:pt x="2" y="148"/>
                  </a:cubicBezTo>
                  <a:cubicBezTo>
                    <a:pt x="2" y="149"/>
                    <a:pt x="3" y="150"/>
                    <a:pt x="3" y="151"/>
                  </a:cubicBezTo>
                  <a:cubicBezTo>
                    <a:pt x="4" y="152"/>
                    <a:pt x="4" y="152"/>
                    <a:pt x="4" y="152"/>
                  </a:cubicBezTo>
                  <a:cubicBezTo>
                    <a:pt x="4" y="152"/>
                    <a:pt x="5" y="153"/>
                    <a:pt x="5" y="154"/>
                  </a:cubicBezTo>
                  <a:cubicBezTo>
                    <a:pt x="7" y="157"/>
                    <a:pt x="9" y="159"/>
                    <a:pt x="9" y="162"/>
                  </a:cubicBezTo>
                  <a:cubicBezTo>
                    <a:pt x="8" y="163"/>
                    <a:pt x="9" y="164"/>
                    <a:pt x="9" y="164"/>
                  </a:cubicBezTo>
                  <a:cubicBezTo>
                    <a:pt x="10" y="165"/>
                    <a:pt x="11" y="165"/>
                    <a:pt x="12" y="165"/>
                  </a:cubicBezTo>
                  <a:cubicBezTo>
                    <a:pt x="12" y="165"/>
                    <a:pt x="13" y="165"/>
                    <a:pt x="13" y="165"/>
                  </a:cubicBezTo>
                  <a:cubicBezTo>
                    <a:pt x="13" y="165"/>
                    <a:pt x="13" y="165"/>
                    <a:pt x="13" y="165"/>
                  </a:cubicBezTo>
                  <a:cubicBezTo>
                    <a:pt x="16" y="165"/>
                    <a:pt x="16" y="167"/>
                    <a:pt x="16" y="168"/>
                  </a:cubicBezTo>
                  <a:cubicBezTo>
                    <a:pt x="17" y="170"/>
                    <a:pt x="17" y="171"/>
                    <a:pt x="18" y="171"/>
                  </a:cubicBezTo>
                  <a:cubicBezTo>
                    <a:pt x="18" y="171"/>
                    <a:pt x="19" y="172"/>
                    <a:pt x="19" y="172"/>
                  </a:cubicBezTo>
                  <a:cubicBezTo>
                    <a:pt x="21" y="172"/>
                    <a:pt x="22" y="172"/>
                    <a:pt x="23" y="172"/>
                  </a:cubicBezTo>
                  <a:cubicBezTo>
                    <a:pt x="24" y="172"/>
                    <a:pt x="25" y="172"/>
                    <a:pt x="26" y="172"/>
                  </a:cubicBezTo>
                  <a:cubicBezTo>
                    <a:pt x="29" y="172"/>
                    <a:pt x="30" y="171"/>
                    <a:pt x="30" y="170"/>
                  </a:cubicBezTo>
                  <a:cubicBezTo>
                    <a:pt x="31" y="169"/>
                    <a:pt x="33" y="166"/>
                    <a:pt x="35" y="166"/>
                  </a:cubicBezTo>
                  <a:cubicBezTo>
                    <a:pt x="35" y="166"/>
                    <a:pt x="37" y="167"/>
                    <a:pt x="37" y="170"/>
                  </a:cubicBezTo>
                  <a:cubicBezTo>
                    <a:pt x="37" y="171"/>
                    <a:pt x="37" y="171"/>
                    <a:pt x="37" y="172"/>
                  </a:cubicBezTo>
                  <a:cubicBezTo>
                    <a:pt x="37" y="176"/>
                    <a:pt x="37" y="182"/>
                    <a:pt x="38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39" y="183"/>
                    <a:pt x="40" y="183"/>
                    <a:pt x="40" y="183"/>
                  </a:cubicBezTo>
                  <a:cubicBezTo>
                    <a:pt x="40" y="183"/>
                    <a:pt x="41" y="183"/>
                    <a:pt x="41" y="183"/>
                  </a:cubicBezTo>
                  <a:cubicBezTo>
                    <a:pt x="41" y="183"/>
                    <a:pt x="41" y="183"/>
                    <a:pt x="42" y="183"/>
                  </a:cubicBezTo>
                  <a:cubicBezTo>
                    <a:pt x="42" y="183"/>
                    <a:pt x="42" y="183"/>
                    <a:pt x="43" y="183"/>
                  </a:cubicBezTo>
                  <a:cubicBezTo>
                    <a:pt x="43" y="183"/>
                    <a:pt x="43" y="183"/>
                    <a:pt x="43" y="183"/>
                  </a:cubicBezTo>
                  <a:cubicBezTo>
                    <a:pt x="44" y="183"/>
                    <a:pt x="44" y="183"/>
                    <a:pt x="45" y="183"/>
                  </a:cubicBezTo>
                  <a:cubicBezTo>
                    <a:pt x="45" y="183"/>
                    <a:pt x="45" y="183"/>
                    <a:pt x="45" y="183"/>
                  </a:cubicBezTo>
                  <a:cubicBezTo>
                    <a:pt x="46" y="183"/>
                    <a:pt x="47" y="183"/>
                    <a:pt x="48" y="183"/>
                  </a:cubicBezTo>
                  <a:cubicBezTo>
                    <a:pt x="48" y="183"/>
                    <a:pt x="48" y="183"/>
                    <a:pt x="48" y="183"/>
                  </a:cubicBezTo>
                  <a:cubicBezTo>
                    <a:pt x="50" y="183"/>
                    <a:pt x="50" y="183"/>
                    <a:pt x="50" y="183"/>
                  </a:cubicBezTo>
                  <a:cubicBezTo>
                    <a:pt x="50" y="183"/>
                    <a:pt x="50" y="183"/>
                    <a:pt x="50" y="183"/>
                  </a:cubicBezTo>
                  <a:cubicBezTo>
                    <a:pt x="51" y="183"/>
                    <a:pt x="51" y="183"/>
                    <a:pt x="51" y="183"/>
                  </a:cubicBezTo>
                  <a:cubicBezTo>
                    <a:pt x="51" y="183"/>
                    <a:pt x="51" y="183"/>
                    <a:pt x="51" y="183"/>
                  </a:cubicBezTo>
                  <a:cubicBezTo>
                    <a:pt x="52" y="183"/>
                    <a:pt x="53" y="184"/>
                    <a:pt x="54" y="184"/>
                  </a:cubicBezTo>
                  <a:cubicBezTo>
                    <a:pt x="54" y="184"/>
                    <a:pt x="55" y="184"/>
                    <a:pt x="56" y="184"/>
                  </a:cubicBezTo>
                  <a:cubicBezTo>
                    <a:pt x="58" y="185"/>
                    <a:pt x="61" y="184"/>
                    <a:pt x="63" y="182"/>
                  </a:cubicBezTo>
                  <a:cubicBezTo>
                    <a:pt x="64" y="180"/>
                    <a:pt x="66" y="180"/>
                    <a:pt x="67" y="179"/>
                  </a:cubicBezTo>
                  <a:cubicBezTo>
                    <a:pt x="69" y="178"/>
                    <a:pt x="70" y="178"/>
                    <a:pt x="72" y="177"/>
                  </a:cubicBezTo>
                  <a:cubicBezTo>
                    <a:pt x="73" y="176"/>
                    <a:pt x="74" y="176"/>
                    <a:pt x="75" y="175"/>
                  </a:cubicBezTo>
                  <a:cubicBezTo>
                    <a:pt x="79" y="173"/>
                    <a:pt x="83" y="171"/>
                    <a:pt x="86" y="171"/>
                  </a:cubicBezTo>
                  <a:cubicBezTo>
                    <a:pt x="88" y="171"/>
                    <a:pt x="89" y="170"/>
                    <a:pt x="91" y="170"/>
                  </a:cubicBezTo>
                  <a:cubicBezTo>
                    <a:pt x="92" y="170"/>
                    <a:pt x="94" y="170"/>
                    <a:pt x="95" y="170"/>
                  </a:cubicBezTo>
                  <a:cubicBezTo>
                    <a:pt x="96" y="170"/>
                    <a:pt x="97" y="170"/>
                    <a:pt x="98" y="170"/>
                  </a:cubicBezTo>
                  <a:cubicBezTo>
                    <a:pt x="98" y="171"/>
                    <a:pt x="98" y="171"/>
                    <a:pt x="98" y="172"/>
                  </a:cubicBezTo>
                  <a:cubicBezTo>
                    <a:pt x="97" y="175"/>
                    <a:pt x="96" y="188"/>
                    <a:pt x="101" y="194"/>
                  </a:cubicBezTo>
                  <a:cubicBezTo>
                    <a:pt x="102" y="194"/>
                    <a:pt x="103" y="195"/>
                    <a:pt x="103" y="196"/>
                  </a:cubicBezTo>
                  <a:cubicBezTo>
                    <a:pt x="103" y="196"/>
                    <a:pt x="103" y="196"/>
                    <a:pt x="104" y="196"/>
                  </a:cubicBezTo>
                  <a:cubicBezTo>
                    <a:pt x="104" y="197"/>
                    <a:pt x="105" y="197"/>
                    <a:pt x="105" y="198"/>
                  </a:cubicBezTo>
                  <a:cubicBezTo>
                    <a:pt x="105" y="198"/>
                    <a:pt x="105" y="198"/>
                    <a:pt x="106" y="198"/>
                  </a:cubicBezTo>
                  <a:cubicBezTo>
                    <a:pt x="106" y="198"/>
                    <a:pt x="106" y="199"/>
                    <a:pt x="106" y="199"/>
                  </a:cubicBezTo>
                  <a:cubicBezTo>
                    <a:pt x="107" y="199"/>
                    <a:pt x="107" y="199"/>
                    <a:pt x="108" y="200"/>
                  </a:cubicBezTo>
                  <a:cubicBezTo>
                    <a:pt x="108" y="200"/>
                    <a:pt x="108" y="200"/>
                    <a:pt x="108" y="200"/>
                  </a:cubicBezTo>
                  <a:cubicBezTo>
                    <a:pt x="110" y="201"/>
                    <a:pt x="111" y="202"/>
                    <a:pt x="114" y="201"/>
                  </a:cubicBezTo>
                  <a:cubicBezTo>
                    <a:pt x="117" y="201"/>
                    <a:pt x="118" y="202"/>
                    <a:pt x="119" y="202"/>
                  </a:cubicBezTo>
                  <a:cubicBezTo>
                    <a:pt x="120" y="203"/>
                    <a:pt x="120" y="203"/>
                    <a:pt x="121" y="203"/>
                  </a:cubicBezTo>
                  <a:cubicBezTo>
                    <a:pt x="121" y="203"/>
                    <a:pt x="121" y="203"/>
                    <a:pt x="122" y="203"/>
                  </a:cubicBezTo>
                  <a:cubicBezTo>
                    <a:pt x="125" y="203"/>
                    <a:pt x="125" y="204"/>
                    <a:pt x="125" y="206"/>
                  </a:cubicBezTo>
                  <a:cubicBezTo>
                    <a:pt x="126" y="207"/>
                    <a:pt x="126" y="207"/>
                    <a:pt x="127" y="207"/>
                  </a:cubicBezTo>
                  <a:cubicBezTo>
                    <a:pt x="133" y="207"/>
                    <a:pt x="137" y="209"/>
                    <a:pt x="137" y="212"/>
                  </a:cubicBezTo>
                  <a:cubicBezTo>
                    <a:pt x="137" y="212"/>
                    <a:pt x="137" y="212"/>
                    <a:pt x="137" y="212"/>
                  </a:cubicBezTo>
                  <a:cubicBezTo>
                    <a:pt x="137" y="212"/>
                    <a:pt x="137" y="212"/>
                    <a:pt x="137" y="213"/>
                  </a:cubicBezTo>
                  <a:cubicBezTo>
                    <a:pt x="137" y="213"/>
                    <a:pt x="137" y="213"/>
                    <a:pt x="137" y="213"/>
                  </a:cubicBezTo>
                  <a:cubicBezTo>
                    <a:pt x="137" y="213"/>
                    <a:pt x="137" y="213"/>
                    <a:pt x="137" y="213"/>
                  </a:cubicBezTo>
                  <a:cubicBezTo>
                    <a:pt x="137" y="213"/>
                    <a:pt x="137" y="213"/>
                    <a:pt x="137" y="213"/>
                  </a:cubicBezTo>
                  <a:cubicBezTo>
                    <a:pt x="138" y="213"/>
                    <a:pt x="138" y="213"/>
                    <a:pt x="138" y="213"/>
                  </a:cubicBezTo>
                  <a:cubicBezTo>
                    <a:pt x="138" y="213"/>
                    <a:pt x="138" y="213"/>
                    <a:pt x="139" y="213"/>
                  </a:cubicBezTo>
                  <a:cubicBezTo>
                    <a:pt x="139" y="213"/>
                    <a:pt x="139" y="213"/>
                    <a:pt x="139" y="213"/>
                  </a:cubicBezTo>
                  <a:cubicBezTo>
                    <a:pt x="140" y="213"/>
                    <a:pt x="140" y="213"/>
                    <a:pt x="141" y="213"/>
                  </a:cubicBezTo>
                  <a:cubicBezTo>
                    <a:pt x="141" y="213"/>
                    <a:pt x="142" y="213"/>
                    <a:pt x="142" y="213"/>
                  </a:cubicBezTo>
                  <a:cubicBezTo>
                    <a:pt x="145" y="213"/>
                    <a:pt x="148" y="213"/>
                    <a:pt x="149" y="214"/>
                  </a:cubicBezTo>
                  <a:cubicBezTo>
                    <a:pt x="150" y="215"/>
                    <a:pt x="150" y="215"/>
                    <a:pt x="150" y="215"/>
                  </a:cubicBezTo>
                  <a:cubicBezTo>
                    <a:pt x="152" y="217"/>
                    <a:pt x="154" y="219"/>
                    <a:pt x="154" y="223"/>
                  </a:cubicBezTo>
                  <a:cubicBezTo>
                    <a:pt x="153" y="224"/>
                    <a:pt x="154" y="226"/>
                    <a:pt x="155" y="227"/>
                  </a:cubicBezTo>
                  <a:cubicBezTo>
                    <a:pt x="156" y="228"/>
                    <a:pt x="157" y="229"/>
                    <a:pt x="156" y="230"/>
                  </a:cubicBezTo>
                  <a:cubicBezTo>
                    <a:pt x="156" y="231"/>
                    <a:pt x="156" y="232"/>
                    <a:pt x="155" y="232"/>
                  </a:cubicBezTo>
                  <a:cubicBezTo>
                    <a:pt x="154" y="233"/>
                    <a:pt x="154" y="233"/>
                    <a:pt x="155" y="235"/>
                  </a:cubicBezTo>
                  <a:cubicBezTo>
                    <a:pt x="156" y="237"/>
                    <a:pt x="156" y="239"/>
                    <a:pt x="157" y="240"/>
                  </a:cubicBezTo>
                  <a:cubicBezTo>
                    <a:pt x="157" y="244"/>
                    <a:pt x="161" y="246"/>
                    <a:pt x="168" y="245"/>
                  </a:cubicBezTo>
                  <a:cubicBezTo>
                    <a:pt x="169" y="245"/>
                    <a:pt x="170" y="245"/>
                    <a:pt x="171" y="245"/>
                  </a:cubicBezTo>
                  <a:cubicBezTo>
                    <a:pt x="176" y="245"/>
                    <a:pt x="178" y="246"/>
                    <a:pt x="178" y="252"/>
                  </a:cubicBezTo>
                  <a:cubicBezTo>
                    <a:pt x="178" y="254"/>
                    <a:pt x="180" y="256"/>
                    <a:pt x="181" y="257"/>
                  </a:cubicBezTo>
                  <a:cubicBezTo>
                    <a:pt x="183" y="259"/>
                    <a:pt x="184" y="260"/>
                    <a:pt x="185" y="263"/>
                  </a:cubicBezTo>
                  <a:cubicBezTo>
                    <a:pt x="186" y="266"/>
                    <a:pt x="185" y="269"/>
                    <a:pt x="184" y="272"/>
                  </a:cubicBezTo>
                  <a:cubicBezTo>
                    <a:pt x="184" y="274"/>
                    <a:pt x="183" y="276"/>
                    <a:pt x="184" y="277"/>
                  </a:cubicBezTo>
                  <a:cubicBezTo>
                    <a:pt x="184" y="278"/>
                    <a:pt x="184" y="279"/>
                    <a:pt x="184" y="279"/>
                  </a:cubicBezTo>
                  <a:cubicBezTo>
                    <a:pt x="184" y="280"/>
                    <a:pt x="184" y="280"/>
                    <a:pt x="183" y="280"/>
                  </a:cubicBezTo>
                  <a:cubicBezTo>
                    <a:pt x="183" y="281"/>
                    <a:pt x="183" y="281"/>
                    <a:pt x="183" y="282"/>
                  </a:cubicBezTo>
                  <a:cubicBezTo>
                    <a:pt x="183" y="282"/>
                    <a:pt x="183" y="282"/>
                    <a:pt x="183" y="282"/>
                  </a:cubicBezTo>
                  <a:cubicBezTo>
                    <a:pt x="183" y="283"/>
                    <a:pt x="182" y="283"/>
                    <a:pt x="182" y="284"/>
                  </a:cubicBezTo>
                  <a:cubicBezTo>
                    <a:pt x="182" y="284"/>
                    <a:pt x="182" y="284"/>
                    <a:pt x="182" y="284"/>
                  </a:cubicBezTo>
                  <a:cubicBezTo>
                    <a:pt x="182" y="284"/>
                    <a:pt x="182" y="284"/>
                    <a:pt x="181" y="285"/>
                  </a:cubicBezTo>
                  <a:cubicBezTo>
                    <a:pt x="181" y="285"/>
                    <a:pt x="181" y="285"/>
                    <a:pt x="181" y="285"/>
                  </a:cubicBezTo>
                  <a:cubicBezTo>
                    <a:pt x="181" y="285"/>
                    <a:pt x="181" y="286"/>
                    <a:pt x="181" y="286"/>
                  </a:cubicBezTo>
                  <a:cubicBezTo>
                    <a:pt x="181" y="286"/>
                    <a:pt x="181" y="286"/>
                    <a:pt x="181" y="286"/>
                  </a:cubicBezTo>
                  <a:cubicBezTo>
                    <a:pt x="181" y="286"/>
                    <a:pt x="181" y="287"/>
                    <a:pt x="182" y="287"/>
                  </a:cubicBezTo>
                  <a:cubicBezTo>
                    <a:pt x="182" y="287"/>
                    <a:pt x="182" y="287"/>
                    <a:pt x="182" y="287"/>
                  </a:cubicBezTo>
                  <a:cubicBezTo>
                    <a:pt x="182" y="288"/>
                    <a:pt x="182" y="288"/>
                    <a:pt x="182" y="288"/>
                  </a:cubicBezTo>
                  <a:cubicBezTo>
                    <a:pt x="182" y="288"/>
                    <a:pt x="182" y="288"/>
                    <a:pt x="182" y="289"/>
                  </a:cubicBezTo>
                  <a:cubicBezTo>
                    <a:pt x="182" y="289"/>
                    <a:pt x="182" y="289"/>
                    <a:pt x="182" y="290"/>
                  </a:cubicBezTo>
                  <a:cubicBezTo>
                    <a:pt x="182" y="291"/>
                    <a:pt x="181" y="292"/>
                    <a:pt x="180" y="292"/>
                  </a:cubicBezTo>
                  <a:cubicBezTo>
                    <a:pt x="180" y="292"/>
                    <a:pt x="180" y="293"/>
                    <a:pt x="181" y="295"/>
                  </a:cubicBezTo>
                  <a:cubicBezTo>
                    <a:pt x="182" y="298"/>
                    <a:pt x="184" y="301"/>
                    <a:pt x="183" y="305"/>
                  </a:cubicBezTo>
                  <a:cubicBezTo>
                    <a:pt x="182" y="309"/>
                    <a:pt x="181" y="311"/>
                    <a:pt x="182" y="312"/>
                  </a:cubicBezTo>
                  <a:cubicBezTo>
                    <a:pt x="183" y="313"/>
                    <a:pt x="184" y="313"/>
                    <a:pt x="187" y="313"/>
                  </a:cubicBezTo>
                  <a:cubicBezTo>
                    <a:pt x="191" y="313"/>
                    <a:pt x="193" y="314"/>
                    <a:pt x="195" y="315"/>
                  </a:cubicBezTo>
                  <a:cubicBezTo>
                    <a:pt x="195" y="315"/>
                    <a:pt x="195" y="315"/>
                    <a:pt x="196" y="315"/>
                  </a:cubicBezTo>
                  <a:cubicBezTo>
                    <a:pt x="196" y="315"/>
                    <a:pt x="196" y="315"/>
                    <a:pt x="197" y="314"/>
                  </a:cubicBezTo>
                  <a:cubicBezTo>
                    <a:pt x="197" y="314"/>
                    <a:pt x="198" y="314"/>
                    <a:pt x="198" y="314"/>
                  </a:cubicBezTo>
                  <a:cubicBezTo>
                    <a:pt x="202" y="314"/>
                    <a:pt x="205" y="321"/>
                    <a:pt x="206" y="324"/>
                  </a:cubicBezTo>
                  <a:cubicBezTo>
                    <a:pt x="207" y="329"/>
                    <a:pt x="210" y="335"/>
                    <a:pt x="211" y="336"/>
                  </a:cubicBezTo>
                  <a:cubicBezTo>
                    <a:pt x="211" y="336"/>
                    <a:pt x="211" y="336"/>
                    <a:pt x="212" y="336"/>
                  </a:cubicBezTo>
                  <a:cubicBezTo>
                    <a:pt x="213" y="335"/>
                    <a:pt x="215" y="334"/>
                    <a:pt x="217" y="334"/>
                  </a:cubicBezTo>
                  <a:cubicBezTo>
                    <a:pt x="218" y="334"/>
                    <a:pt x="219" y="334"/>
                    <a:pt x="220" y="334"/>
                  </a:cubicBezTo>
                  <a:cubicBezTo>
                    <a:pt x="221" y="335"/>
                    <a:pt x="221" y="335"/>
                    <a:pt x="221" y="335"/>
                  </a:cubicBezTo>
                  <a:cubicBezTo>
                    <a:pt x="221" y="335"/>
                    <a:pt x="221" y="335"/>
                    <a:pt x="221" y="335"/>
                  </a:cubicBezTo>
                  <a:cubicBezTo>
                    <a:pt x="222" y="336"/>
                    <a:pt x="222" y="336"/>
                    <a:pt x="222" y="336"/>
                  </a:cubicBezTo>
                  <a:cubicBezTo>
                    <a:pt x="222" y="337"/>
                    <a:pt x="222" y="337"/>
                    <a:pt x="222" y="337"/>
                  </a:cubicBezTo>
                  <a:cubicBezTo>
                    <a:pt x="222" y="337"/>
                    <a:pt x="222" y="338"/>
                    <a:pt x="222" y="338"/>
                  </a:cubicBezTo>
                  <a:cubicBezTo>
                    <a:pt x="222" y="339"/>
                    <a:pt x="222" y="340"/>
                    <a:pt x="222" y="341"/>
                  </a:cubicBezTo>
                  <a:cubicBezTo>
                    <a:pt x="222" y="341"/>
                    <a:pt x="222" y="341"/>
                    <a:pt x="222" y="342"/>
                  </a:cubicBezTo>
                  <a:cubicBezTo>
                    <a:pt x="222" y="342"/>
                    <a:pt x="222" y="342"/>
                    <a:pt x="222" y="342"/>
                  </a:cubicBezTo>
                  <a:cubicBezTo>
                    <a:pt x="222" y="344"/>
                    <a:pt x="221" y="346"/>
                    <a:pt x="221" y="348"/>
                  </a:cubicBezTo>
                  <a:cubicBezTo>
                    <a:pt x="221" y="349"/>
                    <a:pt x="221" y="350"/>
                    <a:pt x="220" y="351"/>
                  </a:cubicBezTo>
                  <a:cubicBezTo>
                    <a:pt x="220" y="351"/>
                    <a:pt x="220" y="352"/>
                    <a:pt x="220" y="352"/>
                  </a:cubicBezTo>
                  <a:cubicBezTo>
                    <a:pt x="220" y="353"/>
                    <a:pt x="220" y="353"/>
                    <a:pt x="220" y="354"/>
                  </a:cubicBezTo>
                  <a:cubicBezTo>
                    <a:pt x="220" y="354"/>
                    <a:pt x="220" y="354"/>
                    <a:pt x="220" y="354"/>
                  </a:cubicBezTo>
                  <a:cubicBezTo>
                    <a:pt x="220" y="354"/>
                    <a:pt x="221" y="354"/>
                    <a:pt x="221" y="354"/>
                  </a:cubicBezTo>
                  <a:cubicBezTo>
                    <a:pt x="225" y="354"/>
                    <a:pt x="226" y="355"/>
                    <a:pt x="227" y="355"/>
                  </a:cubicBezTo>
                  <a:cubicBezTo>
                    <a:pt x="229" y="356"/>
                    <a:pt x="230" y="369"/>
                    <a:pt x="229" y="373"/>
                  </a:cubicBezTo>
                  <a:cubicBezTo>
                    <a:pt x="229" y="373"/>
                    <a:pt x="229" y="373"/>
                    <a:pt x="229" y="373"/>
                  </a:cubicBezTo>
                  <a:cubicBezTo>
                    <a:pt x="228" y="375"/>
                    <a:pt x="225" y="377"/>
                    <a:pt x="221" y="378"/>
                  </a:cubicBezTo>
                  <a:cubicBezTo>
                    <a:pt x="219" y="379"/>
                    <a:pt x="217" y="380"/>
                    <a:pt x="215" y="382"/>
                  </a:cubicBezTo>
                  <a:cubicBezTo>
                    <a:pt x="211" y="384"/>
                    <a:pt x="201" y="394"/>
                    <a:pt x="196" y="402"/>
                  </a:cubicBezTo>
                  <a:cubicBezTo>
                    <a:pt x="194" y="405"/>
                    <a:pt x="191" y="408"/>
                    <a:pt x="189" y="411"/>
                  </a:cubicBezTo>
                  <a:cubicBezTo>
                    <a:pt x="188" y="411"/>
                    <a:pt x="188" y="412"/>
                    <a:pt x="187" y="412"/>
                  </a:cubicBezTo>
                  <a:cubicBezTo>
                    <a:pt x="187" y="412"/>
                    <a:pt x="187" y="412"/>
                    <a:pt x="188" y="412"/>
                  </a:cubicBezTo>
                  <a:cubicBezTo>
                    <a:pt x="188" y="412"/>
                    <a:pt x="188" y="412"/>
                    <a:pt x="188" y="412"/>
                  </a:cubicBezTo>
                  <a:cubicBezTo>
                    <a:pt x="189" y="412"/>
                    <a:pt x="190" y="411"/>
                    <a:pt x="191" y="411"/>
                  </a:cubicBezTo>
                  <a:cubicBezTo>
                    <a:pt x="194" y="411"/>
                    <a:pt x="196" y="413"/>
                    <a:pt x="199" y="416"/>
                  </a:cubicBezTo>
                  <a:cubicBezTo>
                    <a:pt x="201" y="418"/>
                    <a:pt x="202" y="420"/>
                    <a:pt x="203" y="422"/>
                  </a:cubicBezTo>
                  <a:cubicBezTo>
                    <a:pt x="203" y="422"/>
                    <a:pt x="203" y="423"/>
                    <a:pt x="203" y="423"/>
                  </a:cubicBezTo>
                  <a:cubicBezTo>
                    <a:pt x="203" y="423"/>
                    <a:pt x="204" y="423"/>
                    <a:pt x="204" y="422"/>
                  </a:cubicBezTo>
                  <a:cubicBezTo>
                    <a:pt x="205" y="421"/>
                    <a:pt x="206" y="420"/>
                    <a:pt x="207" y="420"/>
                  </a:cubicBezTo>
                  <a:cubicBezTo>
                    <a:pt x="208" y="420"/>
                    <a:pt x="209" y="421"/>
                    <a:pt x="210" y="422"/>
                  </a:cubicBezTo>
                  <a:cubicBezTo>
                    <a:pt x="212" y="424"/>
                    <a:pt x="216" y="427"/>
                    <a:pt x="219" y="428"/>
                  </a:cubicBezTo>
                  <a:cubicBezTo>
                    <a:pt x="221" y="430"/>
                    <a:pt x="222" y="431"/>
                    <a:pt x="223" y="431"/>
                  </a:cubicBezTo>
                  <a:cubicBezTo>
                    <a:pt x="223" y="432"/>
                    <a:pt x="224" y="432"/>
                    <a:pt x="225" y="433"/>
                  </a:cubicBezTo>
                  <a:cubicBezTo>
                    <a:pt x="227" y="435"/>
                    <a:pt x="231" y="437"/>
                    <a:pt x="231" y="441"/>
                  </a:cubicBezTo>
                  <a:cubicBezTo>
                    <a:pt x="231" y="442"/>
                    <a:pt x="231" y="443"/>
                    <a:pt x="231" y="444"/>
                  </a:cubicBezTo>
                  <a:cubicBezTo>
                    <a:pt x="231" y="445"/>
                    <a:pt x="230" y="446"/>
                    <a:pt x="230" y="447"/>
                  </a:cubicBezTo>
                  <a:cubicBezTo>
                    <a:pt x="230" y="447"/>
                    <a:pt x="230" y="447"/>
                    <a:pt x="230" y="447"/>
                  </a:cubicBezTo>
                  <a:cubicBezTo>
                    <a:pt x="230" y="448"/>
                    <a:pt x="230" y="449"/>
                    <a:pt x="230" y="450"/>
                  </a:cubicBezTo>
                  <a:cubicBezTo>
                    <a:pt x="230" y="450"/>
                    <a:pt x="230" y="450"/>
                    <a:pt x="230" y="450"/>
                  </a:cubicBezTo>
                  <a:cubicBezTo>
                    <a:pt x="230" y="451"/>
                    <a:pt x="230" y="452"/>
                    <a:pt x="231" y="453"/>
                  </a:cubicBezTo>
                  <a:cubicBezTo>
                    <a:pt x="231" y="453"/>
                    <a:pt x="231" y="453"/>
                    <a:pt x="231" y="453"/>
                  </a:cubicBezTo>
                  <a:cubicBezTo>
                    <a:pt x="231" y="454"/>
                    <a:pt x="231" y="455"/>
                    <a:pt x="231" y="456"/>
                  </a:cubicBezTo>
                  <a:cubicBezTo>
                    <a:pt x="231" y="456"/>
                    <a:pt x="231" y="456"/>
                    <a:pt x="231" y="456"/>
                  </a:cubicBezTo>
                  <a:cubicBezTo>
                    <a:pt x="232" y="455"/>
                    <a:pt x="234" y="453"/>
                    <a:pt x="236" y="452"/>
                  </a:cubicBezTo>
                  <a:cubicBezTo>
                    <a:pt x="240" y="449"/>
                    <a:pt x="241" y="447"/>
                    <a:pt x="242" y="444"/>
                  </a:cubicBezTo>
                  <a:cubicBezTo>
                    <a:pt x="242" y="442"/>
                    <a:pt x="243" y="440"/>
                    <a:pt x="244" y="438"/>
                  </a:cubicBezTo>
                  <a:cubicBezTo>
                    <a:pt x="245" y="436"/>
                    <a:pt x="245" y="434"/>
                    <a:pt x="246" y="433"/>
                  </a:cubicBezTo>
                  <a:cubicBezTo>
                    <a:pt x="246" y="430"/>
                    <a:pt x="247" y="428"/>
                    <a:pt x="250" y="424"/>
                  </a:cubicBezTo>
                  <a:cubicBezTo>
                    <a:pt x="252" y="422"/>
                    <a:pt x="252" y="421"/>
                    <a:pt x="252" y="419"/>
                  </a:cubicBezTo>
                  <a:cubicBezTo>
                    <a:pt x="252" y="417"/>
                    <a:pt x="252" y="414"/>
                    <a:pt x="256" y="412"/>
                  </a:cubicBezTo>
                  <a:cubicBezTo>
                    <a:pt x="258" y="412"/>
                    <a:pt x="259" y="411"/>
                    <a:pt x="260" y="411"/>
                  </a:cubicBezTo>
                  <a:cubicBezTo>
                    <a:pt x="261" y="411"/>
                    <a:pt x="262" y="412"/>
                    <a:pt x="262" y="413"/>
                  </a:cubicBezTo>
                  <a:cubicBezTo>
                    <a:pt x="264" y="415"/>
                    <a:pt x="261" y="420"/>
                    <a:pt x="258" y="424"/>
                  </a:cubicBezTo>
                  <a:cubicBezTo>
                    <a:pt x="256" y="426"/>
                    <a:pt x="255" y="427"/>
                    <a:pt x="255" y="428"/>
                  </a:cubicBezTo>
                  <a:cubicBezTo>
                    <a:pt x="255" y="428"/>
                    <a:pt x="256" y="427"/>
                    <a:pt x="257" y="426"/>
                  </a:cubicBezTo>
                  <a:cubicBezTo>
                    <a:pt x="263" y="422"/>
                    <a:pt x="266" y="416"/>
                    <a:pt x="269" y="409"/>
                  </a:cubicBezTo>
                  <a:cubicBezTo>
                    <a:pt x="270" y="407"/>
                    <a:pt x="271" y="406"/>
                    <a:pt x="271" y="405"/>
                  </a:cubicBezTo>
                  <a:cubicBezTo>
                    <a:pt x="275" y="396"/>
                    <a:pt x="279" y="393"/>
                    <a:pt x="283" y="392"/>
                  </a:cubicBezTo>
                  <a:cubicBezTo>
                    <a:pt x="285" y="392"/>
                    <a:pt x="287" y="388"/>
                    <a:pt x="286" y="377"/>
                  </a:cubicBezTo>
                  <a:cubicBezTo>
                    <a:pt x="286" y="375"/>
                    <a:pt x="285" y="374"/>
                    <a:pt x="285" y="372"/>
                  </a:cubicBezTo>
                  <a:cubicBezTo>
                    <a:pt x="285" y="367"/>
                    <a:pt x="284" y="363"/>
                    <a:pt x="286" y="360"/>
                  </a:cubicBezTo>
                  <a:cubicBezTo>
                    <a:pt x="287" y="358"/>
                    <a:pt x="287" y="356"/>
                    <a:pt x="287" y="355"/>
                  </a:cubicBezTo>
                  <a:cubicBezTo>
                    <a:pt x="288" y="353"/>
                    <a:pt x="288" y="351"/>
                    <a:pt x="290" y="351"/>
                  </a:cubicBezTo>
                  <a:cubicBezTo>
                    <a:pt x="294" y="351"/>
                    <a:pt x="299" y="346"/>
                    <a:pt x="304" y="340"/>
                  </a:cubicBezTo>
                  <a:cubicBezTo>
                    <a:pt x="310" y="335"/>
                    <a:pt x="313" y="334"/>
                    <a:pt x="319" y="334"/>
                  </a:cubicBezTo>
                  <a:cubicBezTo>
                    <a:pt x="322" y="333"/>
                    <a:pt x="322" y="333"/>
                    <a:pt x="323" y="332"/>
                  </a:cubicBezTo>
                  <a:cubicBezTo>
                    <a:pt x="323" y="331"/>
                    <a:pt x="324" y="331"/>
                    <a:pt x="325" y="330"/>
                  </a:cubicBezTo>
                  <a:cubicBezTo>
                    <a:pt x="328" y="329"/>
                    <a:pt x="330" y="327"/>
                    <a:pt x="332" y="326"/>
                  </a:cubicBezTo>
                  <a:cubicBezTo>
                    <a:pt x="333" y="325"/>
                    <a:pt x="333" y="324"/>
                    <a:pt x="334" y="324"/>
                  </a:cubicBezTo>
                  <a:cubicBezTo>
                    <a:pt x="335" y="323"/>
                    <a:pt x="336" y="322"/>
                    <a:pt x="339" y="322"/>
                  </a:cubicBezTo>
                  <a:cubicBezTo>
                    <a:pt x="341" y="322"/>
                    <a:pt x="344" y="323"/>
                    <a:pt x="346" y="323"/>
                  </a:cubicBezTo>
                  <a:cubicBezTo>
                    <a:pt x="349" y="323"/>
                    <a:pt x="351" y="324"/>
                    <a:pt x="353" y="324"/>
                  </a:cubicBezTo>
                  <a:cubicBezTo>
                    <a:pt x="357" y="324"/>
                    <a:pt x="357" y="324"/>
                    <a:pt x="357" y="324"/>
                  </a:cubicBezTo>
                  <a:cubicBezTo>
                    <a:pt x="361" y="324"/>
                    <a:pt x="362" y="323"/>
                    <a:pt x="362" y="321"/>
                  </a:cubicBezTo>
                  <a:cubicBezTo>
                    <a:pt x="362" y="317"/>
                    <a:pt x="365" y="314"/>
                    <a:pt x="369" y="314"/>
                  </a:cubicBezTo>
                  <a:cubicBezTo>
                    <a:pt x="372" y="314"/>
                    <a:pt x="373" y="313"/>
                    <a:pt x="373" y="309"/>
                  </a:cubicBezTo>
                  <a:cubicBezTo>
                    <a:pt x="373" y="303"/>
                    <a:pt x="375" y="300"/>
                    <a:pt x="378" y="298"/>
                  </a:cubicBezTo>
                  <a:cubicBezTo>
                    <a:pt x="380" y="296"/>
                    <a:pt x="381" y="293"/>
                    <a:pt x="382" y="290"/>
                  </a:cubicBezTo>
                  <a:cubicBezTo>
                    <a:pt x="382" y="289"/>
                    <a:pt x="382" y="288"/>
                    <a:pt x="383" y="288"/>
                  </a:cubicBezTo>
                  <a:cubicBezTo>
                    <a:pt x="383" y="286"/>
                    <a:pt x="384" y="285"/>
                    <a:pt x="385" y="285"/>
                  </a:cubicBezTo>
                  <a:cubicBezTo>
                    <a:pt x="386" y="284"/>
                    <a:pt x="387" y="284"/>
                    <a:pt x="387" y="282"/>
                  </a:cubicBezTo>
                  <a:cubicBezTo>
                    <a:pt x="387" y="279"/>
                    <a:pt x="387" y="277"/>
                    <a:pt x="388" y="274"/>
                  </a:cubicBezTo>
                  <a:cubicBezTo>
                    <a:pt x="388" y="272"/>
                    <a:pt x="388" y="270"/>
                    <a:pt x="388" y="268"/>
                  </a:cubicBezTo>
                  <a:cubicBezTo>
                    <a:pt x="388" y="265"/>
                    <a:pt x="390" y="264"/>
                    <a:pt x="392" y="263"/>
                  </a:cubicBezTo>
                  <a:cubicBezTo>
                    <a:pt x="393" y="263"/>
                    <a:pt x="394" y="262"/>
                    <a:pt x="394" y="262"/>
                  </a:cubicBezTo>
                  <a:cubicBezTo>
                    <a:pt x="395" y="261"/>
                    <a:pt x="395" y="260"/>
                    <a:pt x="395" y="258"/>
                  </a:cubicBezTo>
                  <a:cubicBezTo>
                    <a:pt x="394" y="256"/>
                    <a:pt x="394" y="252"/>
                    <a:pt x="396" y="248"/>
                  </a:cubicBezTo>
                  <a:cubicBezTo>
                    <a:pt x="397" y="243"/>
                    <a:pt x="397" y="238"/>
                    <a:pt x="396" y="233"/>
                  </a:cubicBezTo>
                  <a:cubicBezTo>
                    <a:pt x="396" y="231"/>
                    <a:pt x="395" y="228"/>
                    <a:pt x="395" y="226"/>
                  </a:cubicBezTo>
                  <a:cubicBezTo>
                    <a:pt x="395" y="219"/>
                    <a:pt x="395" y="211"/>
                    <a:pt x="398" y="209"/>
                  </a:cubicBezTo>
                  <a:cubicBezTo>
                    <a:pt x="399" y="208"/>
                    <a:pt x="399" y="208"/>
                    <a:pt x="399" y="207"/>
                  </a:cubicBezTo>
                  <a:cubicBezTo>
                    <a:pt x="399" y="207"/>
                    <a:pt x="399" y="207"/>
                    <a:pt x="398" y="206"/>
                  </a:cubicBezTo>
                  <a:cubicBezTo>
                    <a:pt x="397" y="205"/>
                    <a:pt x="396" y="204"/>
                    <a:pt x="397" y="203"/>
                  </a:cubicBezTo>
                  <a:cubicBezTo>
                    <a:pt x="397" y="202"/>
                    <a:pt x="399" y="200"/>
                    <a:pt x="401" y="201"/>
                  </a:cubicBezTo>
                  <a:cubicBezTo>
                    <a:pt x="401" y="201"/>
                    <a:pt x="402" y="202"/>
                    <a:pt x="403" y="202"/>
                  </a:cubicBezTo>
                  <a:cubicBezTo>
                    <a:pt x="404" y="203"/>
                    <a:pt x="405" y="204"/>
                    <a:pt x="407" y="203"/>
                  </a:cubicBezTo>
                  <a:cubicBezTo>
                    <a:pt x="409" y="202"/>
                    <a:pt x="412" y="195"/>
                    <a:pt x="414" y="189"/>
                  </a:cubicBezTo>
                  <a:cubicBezTo>
                    <a:pt x="415" y="186"/>
                    <a:pt x="415" y="186"/>
                    <a:pt x="415" y="186"/>
                  </a:cubicBezTo>
                  <a:cubicBezTo>
                    <a:pt x="418" y="180"/>
                    <a:pt x="421" y="179"/>
                    <a:pt x="424" y="178"/>
                  </a:cubicBezTo>
                  <a:cubicBezTo>
                    <a:pt x="425" y="178"/>
                    <a:pt x="426" y="178"/>
                    <a:pt x="427" y="177"/>
                  </a:cubicBezTo>
                  <a:cubicBezTo>
                    <a:pt x="430" y="176"/>
                    <a:pt x="437" y="167"/>
                    <a:pt x="442" y="156"/>
                  </a:cubicBezTo>
                  <a:cubicBezTo>
                    <a:pt x="446" y="146"/>
                    <a:pt x="443" y="136"/>
                    <a:pt x="44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88" name="Freeform 153"/>
            <p:cNvSpPr>
              <a:spLocks/>
            </p:cNvSpPr>
            <p:nvPr/>
          </p:nvSpPr>
          <p:spPr bwMode="auto">
            <a:xfrm>
              <a:off x="7080251" y="10301288"/>
              <a:ext cx="1200150" cy="2100263"/>
            </a:xfrm>
            <a:custGeom>
              <a:avLst/>
              <a:gdLst>
                <a:gd name="T0" fmla="*/ 183 w 226"/>
                <a:gd name="T1" fmla="*/ 174 h 401"/>
                <a:gd name="T2" fmla="*/ 171 w 226"/>
                <a:gd name="T3" fmla="*/ 152 h 401"/>
                <a:gd name="T4" fmla="*/ 175 w 226"/>
                <a:gd name="T5" fmla="*/ 148 h 401"/>
                <a:gd name="T6" fmla="*/ 172 w 226"/>
                <a:gd name="T7" fmla="*/ 140 h 401"/>
                <a:gd name="T8" fmla="*/ 179 w 226"/>
                <a:gd name="T9" fmla="*/ 105 h 401"/>
                <a:gd name="T10" fmla="*/ 181 w 226"/>
                <a:gd name="T11" fmla="*/ 101 h 401"/>
                <a:gd name="T12" fmla="*/ 192 w 226"/>
                <a:gd name="T13" fmla="*/ 88 h 401"/>
                <a:gd name="T14" fmla="*/ 224 w 226"/>
                <a:gd name="T15" fmla="*/ 44 h 401"/>
                <a:gd name="T16" fmla="*/ 216 w 226"/>
                <a:gd name="T17" fmla="*/ 56 h 401"/>
                <a:gd name="T18" fmla="*/ 202 w 226"/>
                <a:gd name="T19" fmla="*/ 65 h 401"/>
                <a:gd name="T20" fmla="*/ 187 w 226"/>
                <a:gd name="T21" fmla="*/ 67 h 401"/>
                <a:gd name="T22" fmla="*/ 174 w 226"/>
                <a:gd name="T23" fmla="*/ 56 h 401"/>
                <a:gd name="T24" fmla="*/ 150 w 226"/>
                <a:gd name="T25" fmla="*/ 25 h 401"/>
                <a:gd name="T26" fmla="*/ 133 w 226"/>
                <a:gd name="T27" fmla="*/ 13 h 401"/>
                <a:gd name="T28" fmla="*/ 127 w 226"/>
                <a:gd name="T29" fmla="*/ 8 h 401"/>
                <a:gd name="T30" fmla="*/ 123 w 226"/>
                <a:gd name="T31" fmla="*/ 2 h 401"/>
                <a:gd name="T32" fmla="*/ 112 w 226"/>
                <a:gd name="T33" fmla="*/ 0 h 401"/>
                <a:gd name="T34" fmla="*/ 91 w 226"/>
                <a:gd name="T35" fmla="*/ 2 h 401"/>
                <a:gd name="T36" fmla="*/ 74 w 226"/>
                <a:gd name="T37" fmla="*/ 10 h 401"/>
                <a:gd name="T38" fmla="*/ 73 w 226"/>
                <a:gd name="T39" fmla="*/ 15 h 401"/>
                <a:gd name="T40" fmla="*/ 73 w 226"/>
                <a:gd name="T41" fmla="*/ 19 h 401"/>
                <a:gd name="T42" fmla="*/ 66 w 226"/>
                <a:gd name="T43" fmla="*/ 27 h 401"/>
                <a:gd name="T44" fmla="*/ 59 w 226"/>
                <a:gd name="T45" fmla="*/ 53 h 401"/>
                <a:gd name="T46" fmla="*/ 53 w 226"/>
                <a:gd name="T47" fmla="*/ 65 h 401"/>
                <a:gd name="T48" fmla="*/ 43 w 226"/>
                <a:gd name="T49" fmla="*/ 101 h 401"/>
                <a:gd name="T50" fmla="*/ 36 w 226"/>
                <a:gd name="T51" fmla="*/ 122 h 401"/>
                <a:gd name="T52" fmla="*/ 43 w 226"/>
                <a:gd name="T53" fmla="*/ 144 h 401"/>
                <a:gd name="T54" fmla="*/ 36 w 226"/>
                <a:gd name="T55" fmla="*/ 169 h 401"/>
                <a:gd name="T56" fmla="*/ 28 w 226"/>
                <a:gd name="T57" fmla="*/ 195 h 401"/>
                <a:gd name="T58" fmla="*/ 26 w 226"/>
                <a:gd name="T59" fmla="*/ 212 h 401"/>
                <a:gd name="T60" fmla="*/ 19 w 226"/>
                <a:gd name="T61" fmla="*/ 234 h 401"/>
                <a:gd name="T62" fmla="*/ 19 w 226"/>
                <a:gd name="T63" fmla="*/ 257 h 401"/>
                <a:gd name="T64" fmla="*/ 20 w 226"/>
                <a:gd name="T65" fmla="*/ 282 h 401"/>
                <a:gd name="T66" fmla="*/ 28 w 226"/>
                <a:gd name="T67" fmla="*/ 290 h 401"/>
                <a:gd name="T68" fmla="*/ 20 w 226"/>
                <a:gd name="T69" fmla="*/ 293 h 401"/>
                <a:gd name="T70" fmla="*/ 22 w 226"/>
                <a:gd name="T71" fmla="*/ 303 h 401"/>
                <a:gd name="T72" fmla="*/ 20 w 226"/>
                <a:gd name="T73" fmla="*/ 320 h 401"/>
                <a:gd name="T74" fmla="*/ 13 w 226"/>
                <a:gd name="T75" fmla="*/ 338 h 401"/>
                <a:gd name="T76" fmla="*/ 2 w 226"/>
                <a:gd name="T77" fmla="*/ 361 h 401"/>
                <a:gd name="T78" fmla="*/ 15 w 226"/>
                <a:gd name="T79" fmla="*/ 378 h 401"/>
                <a:gd name="T80" fmla="*/ 34 w 226"/>
                <a:gd name="T81" fmla="*/ 396 h 401"/>
                <a:gd name="T82" fmla="*/ 47 w 226"/>
                <a:gd name="T83" fmla="*/ 400 h 401"/>
                <a:gd name="T84" fmla="*/ 53 w 226"/>
                <a:gd name="T85" fmla="*/ 397 h 401"/>
                <a:gd name="T86" fmla="*/ 51 w 226"/>
                <a:gd name="T87" fmla="*/ 372 h 401"/>
                <a:gd name="T88" fmla="*/ 72 w 226"/>
                <a:gd name="T89" fmla="*/ 347 h 401"/>
                <a:gd name="T90" fmla="*/ 81 w 226"/>
                <a:gd name="T91" fmla="*/ 324 h 401"/>
                <a:gd name="T92" fmla="*/ 88 w 226"/>
                <a:gd name="T93" fmla="*/ 292 h 401"/>
                <a:gd name="T94" fmla="*/ 101 w 226"/>
                <a:gd name="T95" fmla="*/ 267 h 401"/>
                <a:gd name="T96" fmla="*/ 113 w 226"/>
                <a:gd name="T97" fmla="*/ 260 h 401"/>
                <a:gd name="T98" fmla="*/ 101 w 226"/>
                <a:gd name="T99" fmla="*/ 258 h 401"/>
                <a:gd name="T100" fmla="*/ 97 w 226"/>
                <a:gd name="T101" fmla="*/ 235 h 401"/>
                <a:gd name="T102" fmla="*/ 127 w 226"/>
                <a:gd name="T103" fmla="*/ 223 h 401"/>
                <a:gd name="T104" fmla="*/ 132 w 226"/>
                <a:gd name="T105" fmla="*/ 21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6" h="401">
                  <a:moveTo>
                    <a:pt x="188" y="189"/>
                  </a:moveTo>
                  <a:cubicBezTo>
                    <a:pt x="189" y="187"/>
                    <a:pt x="191" y="185"/>
                    <a:pt x="191" y="184"/>
                  </a:cubicBezTo>
                  <a:cubicBezTo>
                    <a:pt x="192" y="183"/>
                    <a:pt x="192" y="181"/>
                    <a:pt x="192" y="180"/>
                  </a:cubicBezTo>
                  <a:cubicBezTo>
                    <a:pt x="191" y="179"/>
                    <a:pt x="189" y="178"/>
                    <a:pt x="187" y="178"/>
                  </a:cubicBezTo>
                  <a:cubicBezTo>
                    <a:pt x="185" y="178"/>
                    <a:pt x="184" y="176"/>
                    <a:pt x="183" y="174"/>
                  </a:cubicBezTo>
                  <a:cubicBezTo>
                    <a:pt x="182" y="172"/>
                    <a:pt x="183" y="169"/>
                    <a:pt x="185" y="166"/>
                  </a:cubicBezTo>
                  <a:cubicBezTo>
                    <a:pt x="185" y="166"/>
                    <a:pt x="186" y="165"/>
                    <a:pt x="185" y="164"/>
                  </a:cubicBezTo>
                  <a:cubicBezTo>
                    <a:pt x="185" y="163"/>
                    <a:pt x="182" y="162"/>
                    <a:pt x="179" y="161"/>
                  </a:cubicBezTo>
                  <a:cubicBezTo>
                    <a:pt x="176" y="161"/>
                    <a:pt x="170" y="159"/>
                    <a:pt x="169" y="156"/>
                  </a:cubicBezTo>
                  <a:cubicBezTo>
                    <a:pt x="169" y="155"/>
                    <a:pt x="169" y="154"/>
                    <a:pt x="171" y="152"/>
                  </a:cubicBezTo>
                  <a:cubicBezTo>
                    <a:pt x="172" y="150"/>
                    <a:pt x="174" y="15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150"/>
                    <a:pt x="175" y="150"/>
                    <a:pt x="175" y="149"/>
                  </a:cubicBezTo>
                  <a:cubicBezTo>
                    <a:pt x="175" y="149"/>
                    <a:pt x="175" y="149"/>
                    <a:pt x="175" y="149"/>
                  </a:cubicBezTo>
                  <a:cubicBezTo>
                    <a:pt x="175" y="149"/>
                    <a:pt x="175" y="149"/>
                    <a:pt x="175" y="148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73" y="147"/>
                    <a:pt x="172" y="146"/>
                    <a:pt x="172" y="140"/>
                  </a:cubicBezTo>
                  <a:cubicBezTo>
                    <a:pt x="172" y="137"/>
                    <a:pt x="173" y="135"/>
                    <a:pt x="173" y="134"/>
                  </a:cubicBezTo>
                  <a:cubicBezTo>
                    <a:pt x="174" y="132"/>
                    <a:pt x="175" y="130"/>
                    <a:pt x="175" y="126"/>
                  </a:cubicBezTo>
                  <a:cubicBezTo>
                    <a:pt x="175" y="120"/>
                    <a:pt x="176" y="116"/>
                    <a:pt x="177" y="113"/>
                  </a:cubicBezTo>
                  <a:cubicBezTo>
                    <a:pt x="178" y="110"/>
                    <a:pt x="179" y="108"/>
                    <a:pt x="179" y="106"/>
                  </a:cubicBezTo>
                  <a:cubicBezTo>
                    <a:pt x="179" y="106"/>
                    <a:pt x="179" y="105"/>
                    <a:pt x="179" y="105"/>
                  </a:cubicBezTo>
                  <a:cubicBezTo>
                    <a:pt x="179" y="105"/>
                    <a:pt x="179" y="105"/>
                    <a:pt x="179" y="104"/>
                  </a:cubicBezTo>
                  <a:cubicBezTo>
                    <a:pt x="179" y="104"/>
                    <a:pt x="180" y="103"/>
                    <a:pt x="180" y="103"/>
                  </a:cubicBezTo>
                  <a:cubicBezTo>
                    <a:pt x="180" y="103"/>
                    <a:pt x="180" y="103"/>
                    <a:pt x="180" y="103"/>
                  </a:cubicBezTo>
                  <a:cubicBezTo>
                    <a:pt x="180" y="102"/>
                    <a:pt x="181" y="102"/>
                    <a:pt x="181" y="101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2" y="100"/>
                    <a:pt x="182" y="100"/>
                    <a:pt x="182" y="100"/>
                  </a:cubicBezTo>
                  <a:cubicBezTo>
                    <a:pt x="183" y="99"/>
                    <a:pt x="184" y="98"/>
                    <a:pt x="185" y="96"/>
                  </a:cubicBezTo>
                  <a:cubicBezTo>
                    <a:pt x="187" y="94"/>
                    <a:pt x="190" y="91"/>
                    <a:pt x="192" y="88"/>
                  </a:cubicBezTo>
                  <a:cubicBezTo>
                    <a:pt x="195" y="83"/>
                    <a:pt x="201" y="77"/>
                    <a:pt x="205" y="72"/>
                  </a:cubicBezTo>
                  <a:cubicBezTo>
                    <a:pt x="208" y="70"/>
                    <a:pt x="211" y="68"/>
                    <a:pt x="212" y="67"/>
                  </a:cubicBezTo>
                  <a:cubicBezTo>
                    <a:pt x="214" y="66"/>
                    <a:pt x="216" y="65"/>
                    <a:pt x="219" y="64"/>
                  </a:cubicBezTo>
                  <a:cubicBezTo>
                    <a:pt x="221" y="62"/>
                    <a:pt x="225" y="61"/>
                    <a:pt x="225" y="60"/>
                  </a:cubicBezTo>
                  <a:cubicBezTo>
                    <a:pt x="226" y="57"/>
                    <a:pt x="225" y="45"/>
                    <a:pt x="224" y="44"/>
                  </a:cubicBezTo>
                  <a:cubicBezTo>
                    <a:pt x="224" y="44"/>
                    <a:pt x="223" y="43"/>
                    <a:pt x="219" y="43"/>
                  </a:cubicBezTo>
                  <a:cubicBezTo>
                    <a:pt x="219" y="43"/>
                    <a:pt x="218" y="43"/>
                    <a:pt x="218" y="43"/>
                  </a:cubicBezTo>
                  <a:cubicBezTo>
                    <a:pt x="218" y="43"/>
                    <a:pt x="218" y="43"/>
                    <a:pt x="218" y="43"/>
                  </a:cubicBezTo>
                  <a:cubicBezTo>
                    <a:pt x="218" y="44"/>
                    <a:pt x="218" y="44"/>
                    <a:pt x="218" y="45"/>
                  </a:cubicBezTo>
                  <a:cubicBezTo>
                    <a:pt x="218" y="48"/>
                    <a:pt x="217" y="53"/>
                    <a:pt x="216" y="56"/>
                  </a:cubicBezTo>
                  <a:cubicBezTo>
                    <a:pt x="215" y="58"/>
                    <a:pt x="214" y="59"/>
                    <a:pt x="214" y="60"/>
                  </a:cubicBezTo>
                  <a:cubicBezTo>
                    <a:pt x="213" y="61"/>
                    <a:pt x="212" y="61"/>
                    <a:pt x="211" y="61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0" y="61"/>
                    <a:pt x="208" y="62"/>
                    <a:pt x="207" y="63"/>
                  </a:cubicBezTo>
                  <a:cubicBezTo>
                    <a:pt x="205" y="65"/>
                    <a:pt x="204" y="66"/>
                    <a:pt x="202" y="65"/>
                  </a:cubicBezTo>
                  <a:cubicBezTo>
                    <a:pt x="201" y="65"/>
                    <a:pt x="200" y="66"/>
                    <a:pt x="199" y="67"/>
                  </a:cubicBezTo>
                  <a:cubicBezTo>
                    <a:pt x="198" y="67"/>
                    <a:pt x="196" y="68"/>
                    <a:pt x="194" y="68"/>
                  </a:cubicBezTo>
                  <a:cubicBezTo>
                    <a:pt x="194" y="68"/>
                    <a:pt x="193" y="68"/>
                    <a:pt x="192" y="67"/>
                  </a:cubicBezTo>
                  <a:cubicBezTo>
                    <a:pt x="191" y="67"/>
                    <a:pt x="190" y="67"/>
                    <a:pt x="189" y="67"/>
                  </a:cubicBezTo>
                  <a:cubicBezTo>
                    <a:pt x="188" y="67"/>
                    <a:pt x="188" y="67"/>
                    <a:pt x="187" y="67"/>
                  </a:cubicBezTo>
                  <a:cubicBezTo>
                    <a:pt x="184" y="67"/>
                    <a:pt x="182" y="67"/>
                    <a:pt x="181" y="66"/>
                  </a:cubicBezTo>
                  <a:cubicBezTo>
                    <a:pt x="180" y="66"/>
                    <a:pt x="178" y="66"/>
                    <a:pt x="176" y="65"/>
                  </a:cubicBezTo>
                  <a:cubicBezTo>
                    <a:pt x="173" y="65"/>
                    <a:pt x="170" y="65"/>
                    <a:pt x="170" y="63"/>
                  </a:cubicBezTo>
                  <a:cubicBezTo>
                    <a:pt x="170" y="62"/>
                    <a:pt x="171" y="61"/>
                    <a:pt x="172" y="61"/>
                  </a:cubicBezTo>
                  <a:cubicBezTo>
                    <a:pt x="173" y="60"/>
                    <a:pt x="174" y="59"/>
                    <a:pt x="174" y="56"/>
                  </a:cubicBezTo>
                  <a:cubicBezTo>
                    <a:pt x="174" y="52"/>
                    <a:pt x="177" y="48"/>
                    <a:pt x="180" y="45"/>
                  </a:cubicBezTo>
                  <a:cubicBezTo>
                    <a:pt x="181" y="44"/>
                    <a:pt x="183" y="42"/>
                    <a:pt x="183" y="41"/>
                  </a:cubicBezTo>
                  <a:cubicBezTo>
                    <a:pt x="182" y="40"/>
                    <a:pt x="177" y="38"/>
                    <a:pt x="174" y="37"/>
                  </a:cubicBezTo>
                  <a:cubicBezTo>
                    <a:pt x="167" y="34"/>
                    <a:pt x="163" y="32"/>
                    <a:pt x="162" y="31"/>
                  </a:cubicBezTo>
                  <a:cubicBezTo>
                    <a:pt x="160" y="28"/>
                    <a:pt x="157" y="25"/>
                    <a:pt x="150" y="25"/>
                  </a:cubicBezTo>
                  <a:cubicBezTo>
                    <a:pt x="146" y="24"/>
                    <a:pt x="144" y="22"/>
                    <a:pt x="142" y="20"/>
                  </a:cubicBezTo>
                  <a:cubicBezTo>
                    <a:pt x="141" y="19"/>
                    <a:pt x="139" y="18"/>
                    <a:pt x="137" y="17"/>
                  </a:cubicBezTo>
                  <a:cubicBezTo>
                    <a:pt x="137" y="16"/>
                    <a:pt x="136" y="16"/>
                    <a:pt x="135" y="15"/>
                  </a:cubicBezTo>
                  <a:cubicBezTo>
                    <a:pt x="135" y="15"/>
                    <a:pt x="135" y="15"/>
                    <a:pt x="134" y="15"/>
                  </a:cubicBezTo>
                  <a:cubicBezTo>
                    <a:pt x="134" y="14"/>
                    <a:pt x="133" y="14"/>
                    <a:pt x="133" y="13"/>
                  </a:cubicBezTo>
                  <a:cubicBezTo>
                    <a:pt x="133" y="13"/>
                    <a:pt x="132" y="13"/>
                    <a:pt x="132" y="13"/>
                  </a:cubicBezTo>
                  <a:cubicBezTo>
                    <a:pt x="132" y="12"/>
                    <a:pt x="131" y="12"/>
                    <a:pt x="131" y="11"/>
                  </a:cubicBezTo>
                  <a:cubicBezTo>
                    <a:pt x="130" y="11"/>
                    <a:pt x="130" y="11"/>
                    <a:pt x="130" y="10"/>
                  </a:cubicBezTo>
                  <a:cubicBezTo>
                    <a:pt x="129" y="10"/>
                    <a:pt x="129" y="9"/>
                    <a:pt x="128" y="9"/>
                  </a:cubicBezTo>
                  <a:cubicBezTo>
                    <a:pt x="128" y="9"/>
                    <a:pt x="128" y="8"/>
                    <a:pt x="127" y="8"/>
                  </a:cubicBezTo>
                  <a:cubicBezTo>
                    <a:pt x="127" y="8"/>
                    <a:pt x="127" y="7"/>
                    <a:pt x="126" y="7"/>
                  </a:cubicBezTo>
                  <a:cubicBezTo>
                    <a:pt x="126" y="6"/>
                    <a:pt x="126" y="6"/>
                    <a:pt x="125" y="6"/>
                  </a:cubicBezTo>
                  <a:cubicBezTo>
                    <a:pt x="125" y="5"/>
                    <a:pt x="125" y="5"/>
                    <a:pt x="124" y="4"/>
                  </a:cubicBezTo>
                  <a:cubicBezTo>
                    <a:pt x="124" y="4"/>
                    <a:pt x="124" y="4"/>
                    <a:pt x="123" y="4"/>
                  </a:cubicBezTo>
                  <a:cubicBezTo>
                    <a:pt x="123" y="3"/>
                    <a:pt x="123" y="3"/>
                    <a:pt x="123" y="2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22" y="1"/>
                    <a:pt x="122" y="1"/>
                    <a:pt x="121" y="1"/>
                  </a:cubicBezTo>
                  <a:cubicBezTo>
                    <a:pt x="121" y="1"/>
                    <a:pt x="121" y="1"/>
                    <a:pt x="120" y="1"/>
                  </a:cubicBezTo>
                  <a:cubicBezTo>
                    <a:pt x="118" y="0"/>
                    <a:pt x="116" y="0"/>
                    <a:pt x="114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1" y="1"/>
                    <a:pt x="111" y="2"/>
                    <a:pt x="110" y="3"/>
                  </a:cubicBezTo>
                  <a:cubicBezTo>
                    <a:pt x="109" y="6"/>
                    <a:pt x="108" y="9"/>
                    <a:pt x="106" y="9"/>
                  </a:cubicBezTo>
                  <a:cubicBezTo>
                    <a:pt x="105" y="9"/>
                    <a:pt x="104" y="8"/>
                    <a:pt x="103" y="7"/>
                  </a:cubicBezTo>
                  <a:cubicBezTo>
                    <a:pt x="102" y="3"/>
                    <a:pt x="97" y="3"/>
                    <a:pt x="93" y="2"/>
                  </a:cubicBezTo>
                  <a:cubicBezTo>
                    <a:pt x="92" y="2"/>
                    <a:pt x="92" y="2"/>
                    <a:pt x="91" y="2"/>
                  </a:cubicBezTo>
                  <a:cubicBezTo>
                    <a:pt x="89" y="2"/>
                    <a:pt x="88" y="1"/>
                    <a:pt x="87" y="0"/>
                  </a:cubicBezTo>
                  <a:cubicBezTo>
                    <a:pt x="86" y="0"/>
                    <a:pt x="86" y="0"/>
                    <a:pt x="85" y="0"/>
                  </a:cubicBezTo>
                  <a:cubicBezTo>
                    <a:pt x="85" y="0"/>
                    <a:pt x="84" y="1"/>
                    <a:pt x="82" y="2"/>
                  </a:cubicBezTo>
                  <a:cubicBezTo>
                    <a:pt x="80" y="5"/>
                    <a:pt x="77" y="7"/>
                    <a:pt x="74" y="9"/>
                  </a:cubicBezTo>
                  <a:cubicBezTo>
                    <a:pt x="74" y="9"/>
                    <a:pt x="74" y="10"/>
                    <a:pt x="74" y="10"/>
                  </a:cubicBezTo>
                  <a:cubicBezTo>
                    <a:pt x="74" y="10"/>
                    <a:pt x="74" y="10"/>
                    <a:pt x="74" y="11"/>
                  </a:cubicBezTo>
                  <a:cubicBezTo>
                    <a:pt x="74" y="11"/>
                    <a:pt x="74" y="11"/>
                    <a:pt x="74" y="12"/>
                  </a:cubicBezTo>
                  <a:cubicBezTo>
                    <a:pt x="74" y="12"/>
                    <a:pt x="74" y="12"/>
                    <a:pt x="74" y="13"/>
                  </a:cubicBezTo>
                  <a:cubicBezTo>
                    <a:pt x="74" y="13"/>
                    <a:pt x="74" y="13"/>
                    <a:pt x="73" y="14"/>
                  </a:cubicBezTo>
                  <a:cubicBezTo>
                    <a:pt x="73" y="14"/>
                    <a:pt x="73" y="14"/>
                    <a:pt x="73" y="15"/>
                  </a:cubicBezTo>
                  <a:cubicBezTo>
                    <a:pt x="73" y="15"/>
                    <a:pt x="73" y="15"/>
                    <a:pt x="73" y="16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72" y="19"/>
                    <a:pt x="72" y="20"/>
                    <a:pt x="72" y="20"/>
                  </a:cubicBezTo>
                  <a:cubicBezTo>
                    <a:pt x="72" y="20"/>
                    <a:pt x="72" y="20"/>
                    <a:pt x="72" y="2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72" y="21"/>
                    <a:pt x="72" y="22"/>
                    <a:pt x="72" y="22"/>
                  </a:cubicBezTo>
                  <a:cubicBezTo>
                    <a:pt x="71" y="23"/>
                    <a:pt x="69" y="25"/>
                    <a:pt x="66" y="27"/>
                  </a:cubicBezTo>
                  <a:cubicBezTo>
                    <a:pt x="63" y="28"/>
                    <a:pt x="59" y="31"/>
                    <a:pt x="59" y="32"/>
                  </a:cubicBezTo>
                  <a:cubicBezTo>
                    <a:pt x="59" y="33"/>
                    <a:pt x="59" y="34"/>
                    <a:pt x="59" y="35"/>
                  </a:cubicBezTo>
                  <a:cubicBezTo>
                    <a:pt x="59" y="37"/>
                    <a:pt x="60" y="39"/>
                    <a:pt x="58" y="41"/>
                  </a:cubicBezTo>
                  <a:cubicBezTo>
                    <a:pt x="58" y="41"/>
                    <a:pt x="58" y="43"/>
                    <a:pt x="59" y="44"/>
                  </a:cubicBezTo>
                  <a:cubicBezTo>
                    <a:pt x="60" y="47"/>
                    <a:pt x="62" y="51"/>
                    <a:pt x="59" y="5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54"/>
                    <a:pt x="58" y="55"/>
                    <a:pt x="59" y="55"/>
                  </a:cubicBezTo>
                  <a:cubicBezTo>
                    <a:pt x="60" y="57"/>
                    <a:pt x="61" y="59"/>
                    <a:pt x="59" y="60"/>
                  </a:cubicBezTo>
                  <a:cubicBezTo>
                    <a:pt x="58" y="61"/>
                    <a:pt x="57" y="62"/>
                    <a:pt x="56" y="62"/>
                  </a:cubicBezTo>
                  <a:cubicBezTo>
                    <a:pt x="54" y="63"/>
                    <a:pt x="53" y="64"/>
                    <a:pt x="53" y="65"/>
                  </a:cubicBezTo>
                  <a:cubicBezTo>
                    <a:pt x="53" y="68"/>
                    <a:pt x="52" y="74"/>
                    <a:pt x="49" y="75"/>
                  </a:cubicBezTo>
                  <a:cubicBezTo>
                    <a:pt x="46" y="76"/>
                    <a:pt x="44" y="81"/>
                    <a:pt x="44" y="84"/>
                  </a:cubicBezTo>
                  <a:cubicBezTo>
                    <a:pt x="44" y="87"/>
                    <a:pt x="43" y="87"/>
                    <a:pt x="42" y="88"/>
                  </a:cubicBezTo>
                  <a:cubicBezTo>
                    <a:pt x="41" y="88"/>
                    <a:pt x="41" y="88"/>
                    <a:pt x="41" y="90"/>
                  </a:cubicBezTo>
                  <a:cubicBezTo>
                    <a:pt x="43" y="94"/>
                    <a:pt x="44" y="99"/>
                    <a:pt x="43" y="101"/>
                  </a:cubicBezTo>
                  <a:cubicBezTo>
                    <a:pt x="42" y="102"/>
                    <a:pt x="42" y="103"/>
                    <a:pt x="40" y="103"/>
                  </a:cubicBezTo>
                  <a:cubicBezTo>
                    <a:pt x="39" y="103"/>
                    <a:pt x="38" y="106"/>
                    <a:pt x="38" y="108"/>
                  </a:cubicBezTo>
                  <a:cubicBezTo>
                    <a:pt x="38" y="110"/>
                    <a:pt x="37" y="112"/>
                    <a:pt x="35" y="112"/>
                  </a:cubicBezTo>
                  <a:cubicBezTo>
                    <a:pt x="35" y="112"/>
                    <a:pt x="35" y="112"/>
                    <a:pt x="35" y="114"/>
                  </a:cubicBezTo>
                  <a:cubicBezTo>
                    <a:pt x="34" y="116"/>
                    <a:pt x="35" y="120"/>
                    <a:pt x="36" y="122"/>
                  </a:cubicBezTo>
                  <a:cubicBezTo>
                    <a:pt x="40" y="127"/>
                    <a:pt x="40" y="131"/>
                    <a:pt x="40" y="134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1" y="136"/>
                    <a:pt x="41" y="137"/>
                    <a:pt x="42" y="138"/>
                  </a:cubicBezTo>
                  <a:cubicBezTo>
                    <a:pt x="42" y="139"/>
                    <a:pt x="43" y="141"/>
                    <a:pt x="43" y="142"/>
                  </a:cubicBezTo>
                  <a:cubicBezTo>
                    <a:pt x="43" y="143"/>
                    <a:pt x="43" y="144"/>
                    <a:pt x="43" y="144"/>
                  </a:cubicBezTo>
                  <a:cubicBezTo>
                    <a:pt x="42" y="146"/>
                    <a:pt x="42" y="147"/>
                    <a:pt x="42" y="148"/>
                  </a:cubicBezTo>
                  <a:cubicBezTo>
                    <a:pt x="42" y="151"/>
                    <a:pt x="41" y="153"/>
                    <a:pt x="39" y="154"/>
                  </a:cubicBezTo>
                  <a:cubicBezTo>
                    <a:pt x="39" y="155"/>
                    <a:pt x="39" y="156"/>
                    <a:pt x="38" y="157"/>
                  </a:cubicBezTo>
                  <a:cubicBezTo>
                    <a:pt x="38" y="159"/>
                    <a:pt x="38" y="162"/>
                    <a:pt x="36" y="163"/>
                  </a:cubicBezTo>
                  <a:cubicBezTo>
                    <a:pt x="35" y="163"/>
                    <a:pt x="36" y="167"/>
                    <a:pt x="36" y="169"/>
                  </a:cubicBezTo>
                  <a:cubicBezTo>
                    <a:pt x="37" y="172"/>
                    <a:pt x="38" y="175"/>
                    <a:pt x="36" y="177"/>
                  </a:cubicBezTo>
                  <a:cubicBezTo>
                    <a:pt x="36" y="177"/>
                    <a:pt x="35" y="178"/>
                    <a:pt x="34" y="178"/>
                  </a:cubicBezTo>
                  <a:cubicBezTo>
                    <a:pt x="31" y="180"/>
                    <a:pt x="28" y="182"/>
                    <a:pt x="28" y="187"/>
                  </a:cubicBezTo>
                  <a:cubicBezTo>
                    <a:pt x="28" y="188"/>
                    <a:pt x="28" y="189"/>
                    <a:pt x="28" y="189"/>
                  </a:cubicBezTo>
                  <a:cubicBezTo>
                    <a:pt x="28" y="191"/>
                    <a:pt x="28" y="193"/>
                    <a:pt x="28" y="195"/>
                  </a:cubicBezTo>
                  <a:cubicBezTo>
                    <a:pt x="29" y="198"/>
                    <a:pt x="29" y="200"/>
                    <a:pt x="28" y="202"/>
                  </a:cubicBezTo>
                  <a:cubicBezTo>
                    <a:pt x="28" y="202"/>
                    <a:pt x="28" y="202"/>
                    <a:pt x="28" y="202"/>
                  </a:cubicBezTo>
                  <a:cubicBezTo>
                    <a:pt x="28" y="203"/>
                    <a:pt x="29" y="203"/>
                    <a:pt x="29" y="203"/>
                  </a:cubicBezTo>
                  <a:cubicBezTo>
                    <a:pt x="30" y="204"/>
                    <a:pt x="32" y="205"/>
                    <a:pt x="31" y="208"/>
                  </a:cubicBezTo>
                  <a:cubicBezTo>
                    <a:pt x="31" y="212"/>
                    <a:pt x="28" y="212"/>
                    <a:pt x="26" y="212"/>
                  </a:cubicBezTo>
                  <a:cubicBezTo>
                    <a:pt x="25" y="212"/>
                    <a:pt x="25" y="213"/>
                    <a:pt x="25" y="213"/>
                  </a:cubicBezTo>
                  <a:cubicBezTo>
                    <a:pt x="25" y="214"/>
                    <a:pt x="25" y="215"/>
                    <a:pt x="25" y="216"/>
                  </a:cubicBezTo>
                  <a:cubicBezTo>
                    <a:pt x="25" y="219"/>
                    <a:pt x="25" y="222"/>
                    <a:pt x="23" y="222"/>
                  </a:cubicBezTo>
                  <a:cubicBezTo>
                    <a:pt x="23" y="222"/>
                    <a:pt x="21" y="223"/>
                    <a:pt x="21" y="228"/>
                  </a:cubicBezTo>
                  <a:cubicBezTo>
                    <a:pt x="21" y="232"/>
                    <a:pt x="20" y="233"/>
                    <a:pt x="19" y="234"/>
                  </a:cubicBezTo>
                  <a:cubicBezTo>
                    <a:pt x="18" y="235"/>
                    <a:pt x="18" y="236"/>
                    <a:pt x="18" y="236"/>
                  </a:cubicBezTo>
                  <a:cubicBezTo>
                    <a:pt x="18" y="237"/>
                    <a:pt x="18" y="238"/>
                    <a:pt x="19" y="240"/>
                  </a:cubicBezTo>
                  <a:cubicBezTo>
                    <a:pt x="20" y="241"/>
                    <a:pt x="20" y="242"/>
                    <a:pt x="20" y="244"/>
                  </a:cubicBezTo>
                  <a:cubicBezTo>
                    <a:pt x="20" y="245"/>
                    <a:pt x="20" y="246"/>
                    <a:pt x="20" y="247"/>
                  </a:cubicBezTo>
                  <a:cubicBezTo>
                    <a:pt x="21" y="252"/>
                    <a:pt x="21" y="257"/>
                    <a:pt x="19" y="257"/>
                  </a:cubicBezTo>
                  <a:cubicBezTo>
                    <a:pt x="18" y="257"/>
                    <a:pt x="17" y="259"/>
                    <a:pt x="17" y="262"/>
                  </a:cubicBezTo>
                  <a:cubicBezTo>
                    <a:pt x="17" y="265"/>
                    <a:pt x="17" y="267"/>
                    <a:pt x="17" y="267"/>
                  </a:cubicBezTo>
                  <a:cubicBezTo>
                    <a:pt x="20" y="269"/>
                    <a:pt x="20" y="272"/>
                    <a:pt x="19" y="274"/>
                  </a:cubicBezTo>
                  <a:cubicBezTo>
                    <a:pt x="19" y="275"/>
                    <a:pt x="19" y="275"/>
                    <a:pt x="20" y="276"/>
                  </a:cubicBezTo>
                  <a:cubicBezTo>
                    <a:pt x="21" y="277"/>
                    <a:pt x="23" y="279"/>
                    <a:pt x="20" y="282"/>
                  </a:cubicBezTo>
                  <a:cubicBezTo>
                    <a:pt x="19" y="283"/>
                    <a:pt x="19" y="284"/>
                    <a:pt x="19" y="285"/>
                  </a:cubicBezTo>
                  <a:cubicBezTo>
                    <a:pt x="20" y="286"/>
                    <a:pt x="21" y="286"/>
                    <a:pt x="23" y="286"/>
                  </a:cubicBezTo>
                  <a:cubicBezTo>
                    <a:pt x="23" y="286"/>
                    <a:pt x="23" y="286"/>
                    <a:pt x="24" y="286"/>
                  </a:cubicBezTo>
                  <a:cubicBezTo>
                    <a:pt x="24" y="286"/>
                    <a:pt x="25" y="286"/>
                    <a:pt x="25" y="286"/>
                  </a:cubicBezTo>
                  <a:cubicBezTo>
                    <a:pt x="27" y="287"/>
                    <a:pt x="28" y="289"/>
                    <a:pt x="28" y="290"/>
                  </a:cubicBezTo>
                  <a:cubicBezTo>
                    <a:pt x="28" y="290"/>
                    <a:pt x="28" y="290"/>
                    <a:pt x="28" y="290"/>
                  </a:cubicBezTo>
                  <a:cubicBezTo>
                    <a:pt x="28" y="290"/>
                    <a:pt x="28" y="290"/>
                    <a:pt x="28" y="290"/>
                  </a:cubicBezTo>
                  <a:cubicBezTo>
                    <a:pt x="28" y="291"/>
                    <a:pt x="27" y="292"/>
                    <a:pt x="27" y="292"/>
                  </a:cubicBezTo>
                  <a:cubicBezTo>
                    <a:pt x="27" y="292"/>
                    <a:pt x="26" y="293"/>
                    <a:pt x="25" y="293"/>
                  </a:cubicBezTo>
                  <a:cubicBezTo>
                    <a:pt x="23" y="293"/>
                    <a:pt x="21" y="293"/>
                    <a:pt x="20" y="293"/>
                  </a:cubicBezTo>
                  <a:cubicBezTo>
                    <a:pt x="21" y="293"/>
                    <a:pt x="21" y="293"/>
                    <a:pt x="21" y="294"/>
                  </a:cubicBezTo>
                  <a:cubicBezTo>
                    <a:pt x="22" y="294"/>
                    <a:pt x="22" y="295"/>
                    <a:pt x="23" y="295"/>
                  </a:cubicBezTo>
                  <a:cubicBezTo>
                    <a:pt x="25" y="297"/>
                    <a:pt x="25" y="298"/>
                    <a:pt x="25" y="300"/>
                  </a:cubicBezTo>
                  <a:cubicBezTo>
                    <a:pt x="25" y="301"/>
                    <a:pt x="24" y="302"/>
                    <a:pt x="23" y="302"/>
                  </a:cubicBezTo>
                  <a:cubicBezTo>
                    <a:pt x="23" y="302"/>
                    <a:pt x="23" y="303"/>
                    <a:pt x="22" y="303"/>
                  </a:cubicBezTo>
                  <a:cubicBezTo>
                    <a:pt x="20" y="303"/>
                    <a:pt x="21" y="304"/>
                    <a:pt x="21" y="306"/>
                  </a:cubicBezTo>
                  <a:cubicBezTo>
                    <a:pt x="21" y="307"/>
                    <a:pt x="22" y="309"/>
                    <a:pt x="21" y="311"/>
                  </a:cubicBezTo>
                  <a:cubicBezTo>
                    <a:pt x="21" y="312"/>
                    <a:pt x="21" y="314"/>
                    <a:pt x="22" y="315"/>
                  </a:cubicBezTo>
                  <a:cubicBezTo>
                    <a:pt x="22" y="317"/>
                    <a:pt x="23" y="318"/>
                    <a:pt x="22" y="319"/>
                  </a:cubicBezTo>
                  <a:cubicBezTo>
                    <a:pt x="22" y="320"/>
                    <a:pt x="21" y="320"/>
                    <a:pt x="20" y="320"/>
                  </a:cubicBezTo>
                  <a:cubicBezTo>
                    <a:pt x="20" y="320"/>
                    <a:pt x="19" y="321"/>
                    <a:pt x="20" y="323"/>
                  </a:cubicBezTo>
                  <a:cubicBezTo>
                    <a:pt x="20" y="325"/>
                    <a:pt x="20" y="328"/>
                    <a:pt x="17" y="328"/>
                  </a:cubicBezTo>
                  <a:cubicBezTo>
                    <a:pt x="15" y="328"/>
                    <a:pt x="15" y="329"/>
                    <a:pt x="14" y="331"/>
                  </a:cubicBezTo>
                  <a:cubicBezTo>
                    <a:pt x="14" y="332"/>
                    <a:pt x="14" y="334"/>
                    <a:pt x="12" y="335"/>
                  </a:cubicBezTo>
                  <a:cubicBezTo>
                    <a:pt x="12" y="336"/>
                    <a:pt x="12" y="336"/>
                    <a:pt x="13" y="338"/>
                  </a:cubicBezTo>
                  <a:cubicBezTo>
                    <a:pt x="14" y="340"/>
                    <a:pt x="15" y="342"/>
                    <a:pt x="13" y="344"/>
                  </a:cubicBezTo>
                  <a:cubicBezTo>
                    <a:pt x="11" y="345"/>
                    <a:pt x="11" y="347"/>
                    <a:pt x="11" y="348"/>
                  </a:cubicBezTo>
                  <a:cubicBezTo>
                    <a:pt x="11" y="350"/>
                    <a:pt x="10" y="352"/>
                    <a:pt x="7" y="352"/>
                  </a:cubicBezTo>
                  <a:cubicBezTo>
                    <a:pt x="4" y="352"/>
                    <a:pt x="3" y="357"/>
                    <a:pt x="2" y="359"/>
                  </a:cubicBezTo>
                  <a:cubicBezTo>
                    <a:pt x="2" y="359"/>
                    <a:pt x="2" y="360"/>
                    <a:pt x="2" y="361"/>
                  </a:cubicBezTo>
                  <a:cubicBezTo>
                    <a:pt x="1" y="363"/>
                    <a:pt x="0" y="366"/>
                    <a:pt x="2" y="368"/>
                  </a:cubicBezTo>
                  <a:cubicBezTo>
                    <a:pt x="4" y="371"/>
                    <a:pt x="4" y="373"/>
                    <a:pt x="4" y="374"/>
                  </a:cubicBezTo>
                  <a:cubicBezTo>
                    <a:pt x="4" y="375"/>
                    <a:pt x="4" y="375"/>
                    <a:pt x="4" y="376"/>
                  </a:cubicBezTo>
                  <a:cubicBezTo>
                    <a:pt x="5" y="376"/>
                    <a:pt x="7" y="376"/>
                    <a:pt x="8" y="376"/>
                  </a:cubicBezTo>
                  <a:cubicBezTo>
                    <a:pt x="11" y="376"/>
                    <a:pt x="14" y="376"/>
                    <a:pt x="15" y="378"/>
                  </a:cubicBezTo>
                  <a:cubicBezTo>
                    <a:pt x="15" y="378"/>
                    <a:pt x="16" y="379"/>
                    <a:pt x="15" y="380"/>
                  </a:cubicBezTo>
                  <a:cubicBezTo>
                    <a:pt x="14" y="384"/>
                    <a:pt x="14" y="391"/>
                    <a:pt x="15" y="392"/>
                  </a:cubicBezTo>
                  <a:cubicBezTo>
                    <a:pt x="16" y="392"/>
                    <a:pt x="17" y="393"/>
                    <a:pt x="18" y="394"/>
                  </a:cubicBezTo>
                  <a:cubicBezTo>
                    <a:pt x="18" y="395"/>
                    <a:pt x="19" y="397"/>
                    <a:pt x="20" y="397"/>
                  </a:cubicBezTo>
                  <a:cubicBezTo>
                    <a:pt x="21" y="396"/>
                    <a:pt x="28" y="396"/>
                    <a:pt x="34" y="396"/>
                  </a:cubicBezTo>
                  <a:cubicBezTo>
                    <a:pt x="37" y="396"/>
                    <a:pt x="39" y="396"/>
                    <a:pt x="40" y="396"/>
                  </a:cubicBezTo>
                  <a:cubicBezTo>
                    <a:pt x="41" y="396"/>
                    <a:pt x="42" y="397"/>
                    <a:pt x="43" y="397"/>
                  </a:cubicBezTo>
                  <a:cubicBezTo>
                    <a:pt x="43" y="397"/>
                    <a:pt x="44" y="397"/>
                    <a:pt x="44" y="398"/>
                  </a:cubicBezTo>
                  <a:cubicBezTo>
                    <a:pt x="45" y="398"/>
                    <a:pt x="45" y="399"/>
                    <a:pt x="46" y="399"/>
                  </a:cubicBezTo>
                  <a:cubicBezTo>
                    <a:pt x="46" y="399"/>
                    <a:pt x="46" y="399"/>
                    <a:pt x="47" y="400"/>
                  </a:cubicBezTo>
                  <a:cubicBezTo>
                    <a:pt x="47" y="399"/>
                    <a:pt x="47" y="399"/>
                    <a:pt x="48" y="399"/>
                  </a:cubicBezTo>
                  <a:cubicBezTo>
                    <a:pt x="49" y="399"/>
                    <a:pt x="51" y="400"/>
                    <a:pt x="53" y="401"/>
                  </a:cubicBezTo>
                  <a:cubicBezTo>
                    <a:pt x="54" y="401"/>
                    <a:pt x="55" y="401"/>
                    <a:pt x="56" y="401"/>
                  </a:cubicBezTo>
                  <a:cubicBezTo>
                    <a:pt x="56" y="401"/>
                    <a:pt x="56" y="401"/>
                    <a:pt x="56" y="401"/>
                  </a:cubicBezTo>
                  <a:cubicBezTo>
                    <a:pt x="56" y="401"/>
                    <a:pt x="54" y="398"/>
                    <a:pt x="53" y="397"/>
                  </a:cubicBezTo>
                  <a:cubicBezTo>
                    <a:pt x="51" y="394"/>
                    <a:pt x="50" y="393"/>
                    <a:pt x="50" y="391"/>
                  </a:cubicBezTo>
                  <a:cubicBezTo>
                    <a:pt x="50" y="390"/>
                    <a:pt x="50" y="389"/>
                    <a:pt x="49" y="387"/>
                  </a:cubicBezTo>
                  <a:cubicBezTo>
                    <a:pt x="49" y="386"/>
                    <a:pt x="49" y="384"/>
                    <a:pt x="49" y="383"/>
                  </a:cubicBezTo>
                  <a:cubicBezTo>
                    <a:pt x="49" y="383"/>
                    <a:pt x="49" y="382"/>
                    <a:pt x="49" y="382"/>
                  </a:cubicBezTo>
                  <a:cubicBezTo>
                    <a:pt x="48" y="379"/>
                    <a:pt x="48" y="374"/>
                    <a:pt x="51" y="372"/>
                  </a:cubicBezTo>
                  <a:cubicBezTo>
                    <a:pt x="53" y="371"/>
                    <a:pt x="54" y="370"/>
                    <a:pt x="54" y="369"/>
                  </a:cubicBezTo>
                  <a:cubicBezTo>
                    <a:pt x="55" y="368"/>
                    <a:pt x="56" y="367"/>
                    <a:pt x="58" y="367"/>
                  </a:cubicBezTo>
                  <a:cubicBezTo>
                    <a:pt x="60" y="367"/>
                    <a:pt x="64" y="365"/>
                    <a:pt x="64" y="360"/>
                  </a:cubicBezTo>
                  <a:cubicBezTo>
                    <a:pt x="64" y="354"/>
                    <a:pt x="67" y="351"/>
                    <a:pt x="72" y="347"/>
                  </a:cubicBezTo>
                  <a:cubicBezTo>
                    <a:pt x="72" y="347"/>
                    <a:pt x="72" y="347"/>
                    <a:pt x="72" y="347"/>
                  </a:cubicBezTo>
                  <a:cubicBezTo>
                    <a:pt x="74" y="345"/>
                    <a:pt x="77" y="343"/>
                    <a:pt x="79" y="342"/>
                  </a:cubicBezTo>
                  <a:cubicBezTo>
                    <a:pt x="82" y="340"/>
                    <a:pt x="85" y="338"/>
                    <a:pt x="85" y="337"/>
                  </a:cubicBezTo>
                  <a:cubicBezTo>
                    <a:pt x="84" y="336"/>
                    <a:pt x="85" y="333"/>
                    <a:pt x="86" y="330"/>
                  </a:cubicBezTo>
                  <a:cubicBezTo>
                    <a:pt x="87" y="328"/>
                    <a:pt x="87" y="326"/>
                    <a:pt x="87" y="326"/>
                  </a:cubicBezTo>
                  <a:cubicBezTo>
                    <a:pt x="87" y="325"/>
                    <a:pt x="83" y="324"/>
                    <a:pt x="81" y="324"/>
                  </a:cubicBezTo>
                  <a:cubicBezTo>
                    <a:pt x="79" y="324"/>
                    <a:pt x="78" y="324"/>
                    <a:pt x="77" y="324"/>
                  </a:cubicBezTo>
                  <a:cubicBezTo>
                    <a:pt x="74" y="323"/>
                    <a:pt x="69" y="319"/>
                    <a:pt x="68" y="314"/>
                  </a:cubicBezTo>
                  <a:cubicBezTo>
                    <a:pt x="66" y="311"/>
                    <a:pt x="67" y="308"/>
                    <a:pt x="68" y="305"/>
                  </a:cubicBezTo>
                  <a:cubicBezTo>
                    <a:pt x="71" y="300"/>
                    <a:pt x="76" y="295"/>
                    <a:pt x="88" y="294"/>
                  </a:cubicBezTo>
                  <a:cubicBezTo>
                    <a:pt x="88" y="294"/>
                    <a:pt x="88" y="294"/>
                    <a:pt x="88" y="292"/>
                  </a:cubicBezTo>
                  <a:cubicBezTo>
                    <a:pt x="88" y="291"/>
                    <a:pt x="88" y="289"/>
                    <a:pt x="90" y="288"/>
                  </a:cubicBezTo>
                  <a:cubicBezTo>
                    <a:pt x="92" y="287"/>
                    <a:pt x="92" y="285"/>
                    <a:pt x="92" y="281"/>
                  </a:cubicBezTo>
                  <a:cubicBezTo>
                    <a:pt x="92" y="277"/>
                    <a:pt x="92" y="269"/>
                    <a:pt x="98" y="269"/>
                  </a:cubicBezTo>
                  <a:cubicBezTo>
                    <a:pt x="100" y="268"/>
                    <a:pt x="101" y="267"/>
                    <a:pt x="101" y="267"/>
                  </a:cubicBezTo>
                  <a:cubicBezTo>
                    <a:pt x="101" y="267"/>
                    <a:pt x="101" y="267"/>
                    <a:pt x="101" y="267"/>
                  </a:cubicBezTo>
                  <a:cubicBezTo>
                    <a:pt x="99" y="266"/>
                    <a:pt x="97" y="265"/>
                    <a:pt x="98" y="263"/>
                  </a:cubicBezTo>
                  <a:cubicBezTo>
                    <a:pt x="98" y="262"/>
                    <a:pt x="98" y="261"/>
                    <a:pt x="101" y="260"/>
                  </a:cubicBezTo>
                  <a:cubicBezTo>
                    <a:pt x="105" y="260"/>
                    <a:pt x="105" y="262"/>
                    <a:pt x="106" y="263"/>
                  </a:cubicBezTo>
                  <a:cubicBezTo>
                    <a:pt x="107" y="264"/>
                    <a:pt x="107" y="264"/>
                    <a:pt x="108" y="264"/>
                  </a:cubicBezTo>
                  <a:cubicBezTo>
                    <a:pt x="109" y="264"/>
                    <a:pt x="112" y="262"/>
                    <a:pt x="113" y="260"/>
                  </a:cubicBezTo>
                  <a:cubicBezTo>
                    <a:pt x="113" y="259"/>
                    <a:pt x="113" y="258"/>
                    <a:pt x="112" y="257"/>
                  </a:cubicBezTo>
                  <a:cubicBezTo>
                    <a:pt x="111" y="257"/>
                    <a:pt x="110" y="256"/>
                    <a:pt x="110" y="256"/>
                  </a:cubicBezTo>
                  <a:cubicBezTo>
                    <a:pt x="109" y="256"/>
                    <a:pt x="108" y="257"/>
                    <a:pt x="107" y="258"/>
                  </a:cubicBezTo>
                  <a:cubicBezTo>
                    <a:pt x="106" y="258"/>
                    <a:pt x="106" y="259"/>
                    <a:pt x="105" y="259"/>
                  </a:cubicBezTo>
                  <a:cubicBezTo>
                    <a:pt x="103" y="260"/>
                    <a:pt x="102" y="259"/>
                    <a:pt x="101" y="258"/>
                  </a:cubicBezTo>
                  <a:cubicBezTo>
                    <a:pt x="100" y="257"/>
                    <a:pt x="99" y="256"/>
                    <a:pt x="98" y="256"/>
                  </a:cubicBezTo>
                  <a:cubicBezTo>
                    <a:pt x="96" y="256"/>
                    <a:pt x="96" y="253"/>
                    <a:pt x="96" y="251"/>
                  </a:cubicBezTo>
                  <a:cubicBezTo>
                    <a:pt x="96" y="249"/>
                    <a:pt x="96" y="248"/>
                    <a:pt x="96" y="247"/>
                  </a:cubicBezTo>
                  <a:cubicBezTo>
                    <a:pt x="95" y="245"/>
                    <a:pt x="93" y="239"/>
                    <a:pt x="95" y="236"/>
                  </a:cubicBezTo>
                  <a:cubicBezTo>
                    <a:pt x="96" y="235"/>
                    <a:pt x="96" y="235"/>
                    <a:pt x="97" y="235"/>
                  </a:cubicBezTo>
                  <a:cubicBezTo>
                    <a:pt x="99" y="235"/>
                    <a:pt x="101" y="236"/>
                    <a:pt x="104" y="237"/>
                  </a:cubicBezTo>
                  <a:cubicBezTo>
                    <a:pt x="107" y="238"/>
                    <a:pt x="111" y="240"/>
                    <a:pt x="114" y="240"/>
                  </a:cubicBezTo>
                  <a:cubicBezTo>
                    <a:pt x="121" y="241"/>
                    <a:pt x="126" y="237"/>
                    <a:pt x="126" y="235"/>
                  </a:cubicBezTo>
                  <a:cubicBezTo>
                    <a:pt x="126" y="234"/>
                    <a:pt x="126" y="233"/>
                    <a:pt x="125" y="232"/>
                  </a:cubicBezTo>
                  <a:cubicBezTo>
                    <a:pt x="125" y="230"/>
                    <a:pt x="124" y="226"/>
                    <a:pt x="127" y="223"/>
                  </a:cubicBezTo>
                  <a:cubicBezTo>
                    <a:pt x="129" y="222"/>
                    <a:pt x="129" y="222"/>
                    <a:pt x="129" y="221"/>
                  </a:cubicBezTo>
                  <a:cubicBezTo>
                    <a:pt x="129" y="221"/>
                    <a:pt x="129" y="220"/>
                    <a:pt x="128" y="219"/>
                  </a:cubicBezTo>
                  <a:cubicBezTo>
                    <a:pt x="128" y="219"/>
                    <a:pt x="127" y="218"/>
                    <a:pt x="127" y="216"/>
                  </a:cubicBezTo>
                  <a:cubicBezTo>
                    <a:pt x="126" y="214"/>
                    <a:pt x="126" y="212"/>
                    <a:pt x="127" y="211"/>
                  </a:cubicBezTo>
                  <a:cubicBezTo>
                    <a:pt x="128" y="209"/>
                    <a:pt x="131" y="209"/>
                    <a:pt x="132" y="211"/>
                  </a:cubicBezTo>
                  <a:cubicBezTo>
                    <a:pt x="132" y="211"/>
                    <a:pt x="133" y="211"/>
                    <a:pt x="137" y="211"/>
                  </a:cubicBezTo>
                  <a:cubicBezTo>
                    <a:pt x="143" y="211"/>
                    <a:pt x="152" y="210"/>
                    <a:pt x="160" y="209"/>
                  </a:cubicBezTo>
                  <a:cubicBezTo>
                    <a:pt x="172" y="206"/>
                    <a:pt x="180" y="202"/>
                    <a:pt x="181" y="199"/>
                  </a:cubicBezTo>
                  <a:cubicBezTo>
                    <a:pt x="182" y="196"/>
                    <a:pt x="185" y="192"/>
                    <a:pt x="188" y="1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89" name="Freeform 154"/>
            <p:cNvSpPr>
              <a:spLocks/>
            </p:cNvSpPr>
            <p:nvPr/>
          </p:nvSpPr>
          <p:spPr bwMode="auto">
            <a:xfrm>
              <a:off x="1408113" y="3775075"/>
              <a:ext cx="2290763" cy="1560513"/>
            </a:xfrm>
            <a:custGeom>
              <a:avLst/>
              <a:gdLst>
                <a:gd name="T0" fmla="*/ 429 w 431"/>
                <a:gd name="T1" fmla="*/ 293 h 298"/>
                <a:gd name="T2" fmla="*/ 430 w 431"/>
                <a:gd name="T3" fmla="*/ 290 h 298"/>
                <a:gd name="T4" fmla="*/ 427 w 431"/>
                <a:gd name="T5" fmla="*/ 286 h 298"/>
                <a:gd name="T6" fmla="*/ 427 w 431"/>
                <a:gd name="T7" fmla="*/ 280 h 298"/>
                <a:gd name="T8" fmla="*/ 413 w 431"/>
                <a:gd name="T9" fmla="*/ 271 h 298"/>
                <a:gd name="T10" fmla="*/ 405 w 431"/>
                <a:gd name="T11" fmla="*/ 265 h 298"/>
                <a:gd name="T12" fmla="*/ 399 w 431"/>
                <a:gd name="T13" fmla="*/ 253 h 298"/>
                <a:gd name="T14" fmla="*/ 385 w 431"/>
                <a:gd name="T15" fmla="*/ 235 h 298"/>
                <a:gd name="T16" fmla="*/ 372 w 431"/>
                <a:gd name="T17" fmla="*/ 223 h 298"/>
                <a:gd name="T18" fmla="*/ 370 w 431"/>
                <a:gd name="T19" fmla="*/ 218 h 298"/>
                <a:gd name="T20" fmla="*/ 359 w 431"/>
                <a:gd name="T21" fmla="*/ 219 h 298"/>
                <a:gd name="T22" fmla="*/ 356 w 431"/>
                <a:gd name="T23" fmla="*/ 224 h 298"/>
                <a:gd name="T24" fmla="*/ 347 w 431"/>
                <a:gd name="T25" fmla="*/ 229 h 298"/>
                <a:gd name="T26" fmla="*/ 341 w 431"/>
                <a:gd name="T27" fmla="*/ 227 h 298"/>
                <a:gd name="T28" fmla="*/ 333 w 431"/>
                <a:gd name="T29" fmla="*/ 218 h 298"/>
                <a:gd name="T30" fmla="*/ 326 w 431"/>
                <a:gd name="T31" fmla="*/ 212 h 298"/>
                <a:gd name="T32" fmla="*/ 324 w 431"/>
                <a:gd name="T33" fmla="*/ 206 h 298"/>
                <a:gd name="T34" fmla="*/ 316 w 431"/>
                <a:gd name="T35" fmla="*/ 207 h 298"/>
                <a:gd name="T36" fmla="*/ 309 w 431"/>
                <a:gd name="T37" fmla="*/ 209 h 298"/>
                <a:gd name="T38" fmla="*/ 302 w 431"/>
                <a:gd name="T39" fmla="*/ 207 h 298"/>
                <a:gd name="T40" fmla="*/ 274 w 431"/>
                <a:gd name="T41" fmla="*/ 27 h 298"/>
                <a:gd name="T42" fmla="*/ 183 w 431"/>
                <a:gd name="T43" fmla="*/ 20 h 298"/>
                <a:gd name="T44" fmla="*/ 152 w 431"/>
                <a:gd name="T45" fmla="*/ 11 h 298"/>
                <a:gd name="T46" fmla="*/ 136 w 431"/>
                <a:gd name="T47" fmla="*/ 3 h 298"/>
                <a:gd name="T48" fmla="*/ 90 w 431"/>
                <a:gd name="T49" fmla="*/ 15 h 298"/>
                <a:gd name="T50" fmla="*/ 54 w 431"/>
                <a:gd name="T51" fmla="*/ 32 h 298"/>
                <a:gd name="T52" fmla="*/ 16 w 431"/>
                <a:gd name="T53" fmla="*/ 59 h 298"/>
                <a:gd name="T54" fmla="*/ 76 w 431"/>
                <a:gd name="T55" fmla="*/ 95 h 298"/>
                <a:gd name="T56" fmla="*/ 46 w 431"/>
                <a:gd name="T57" fmla="*/ 104 h 298"/>
                <a:gd name="T58" fmla="*/ 25 w 431"/>
                <a:gd name="T59" fmla="*/ 101 h 298"/>
                <a:gd name="T60" fmla="*/ 17 w 431"/>
                <a:gd name="T61" fmla="*/ 120 h 298"/>
                <a:gd name="T62" fmla="*/ 55 w 431"/>
                <a:gd name="T63" fmla="*/ 134 h 298"/>
                <a:gd name="T64" fmla="*/ 67 w 431"/>
                <a:gd name="T65" fmla="*/ 153 h 298"/>
                <a:gd name="T66" fmla="*/ 37 w 431"/>
                <a:gd name="T67" fmla="*/ 158 h 298"/>
                <a:gd name="T68" fmla="*/ 29 w 431"/>
                <a:gd name="T69" fmla="*/ 192 h 298"/>
                <a:gd name="T70" fmla="*/ 58 w 431"/>
                <a:gd name="T71" fmla="*/ 211 h 298"/>
                <a:gd name="T72" fmla="*/ 83 w 431"/>
                <a:gd name="T73" fmla="*/ 229 h 298"/>
                <a:gd name="T74" fmla="*/ 122 w 431"/>
                <a:gd name="T75" fmla="*/ 230 h 298"/>
                <a:gd name="T76" fmla="*/ 74 w 431"/>
                <a:gd name="T77" fmla="*/ 283 h 298"/>
                <a:gd name="T78" fmla="*/ 74 w 431"/>
                <a:gd name="T79" fmla="*/ 288 h 298"/>
                <a:gd name="T80" fmla="*/ 126 w 431"/>
                <a:gd name="T81" fmla="*/ 261 h 298"/>
                <a:gd name="T82" fmla="*/ 156 w 431"/>
                <a:gd name="T83" fmla="*/ 229 h 298"/>
                <a:gd name="T84" fmla="*/ 179 w 431"/>
                <a:gd name="T85" fmla="*/ 199 h 298"/>
                <a:gd name="T86" fmla="*/ 194 w 431"/>
                <a:gd name="T87" fmla="*/ 196 h 298"/>
                <a:gd name="T88" fmla="*/ 184 w 431"/>
                <a:gd name="T89" fmla="*/ 225 h 298"/>
                <a:gd name="T90" fmla="*/ 222 w 431"/>
                <a:gd name="T91" fmla="*/ 206 h 298"/>
                <a:gd name="T92" fmla="*/ 237 w 431"/>
                <a:gd name="T93" fmla="*/ 197 h 298"/>
                <a:gd name="T94" fmla="*/ 241 w 431"/>
                <a:gd name="T95" fmla="*/ 207 h 298"/>
                <a:gd name="T96" fmla="*/ 273 w 431"/>
                <a:gd name="T97" fmla="*/ 210 h 298"/>
                <a:gd name="T98" fmla="*/ 321 w 431"/>
                <a:gd name="T99" fmla="*/ 212 h 298"/>
                <a:gd name="T100" fmla="*/ 340 w 431"/>
                <a:gd name="T101" fmla="*/ 232 h 298"/>
                <a:gd name="T102" fmla="*/ 366 w 431"/>
                <a:gd name="T103" fmla="*/ 231 h 298"/>
                <a:gd name="T104" fmla="*/ 357 w 431"/>
                <a:gd name="T105" fmla="*/ 247 h 298"/>
                <a:gd name="T106" fmla="*/ 375 w 431"/>
                <a:gd name="T107" fmla="*/ 251 h 298"/>
                <a:gd name="T108" fmla="*/ 388 w 431"/>
                <a:gd name="T109" fmla="*/ 260 h 298"/>
                <a:gd name="T110" fmla="*/ 387 w 431"/>
                <a:gd name="T111" fmla="*/ 272 h 298"/>
                <a:gd name="T112" fmla="*/ 398 w 431"/>
                <a:gd name="T113" fmla="*/ 265 h 298"/>
                <a:gd name="T114" fmla="*/ 393 w 431"/>
                <a:gd name="T115" fmla="*/ 284 h 298"/>
                <a:gd name="T116" fmla="*/ 404 w 431"/>
                <a:gd name="T117" fmla="*/ 29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31" h="298">
                  <a:moveTo>
                    <a:pt x="419" y="297"/>
                  </a:moveTo>
                  <a:cubicBezTo>
                    <a:pt x="419" y="297"/>
                    <a:pt x="419" y="297"/>
                    <a:pt x="420" y="297"/>
                  </a:cubicBezTo>
                  <a:cubicBezTo>
                    <a:pt x="420" y="297"/>
                    <a:pt x="421" y="296"/>
                    <a:pt x="422" y="296"/>
                  </a:cubicBezTo>
                  <a:cubicBezTo>
                    <a:pt x="422" y="296"/>
                    <a:pt x="423" y="297"/>
                    <a:pt x="423" y="297"/>
                  </a:cubicBezTo>
                  <a:cubicBezTo>
                    <a:pt x="423" y="297"/>
                    <a:pt x="423" y="297"/>
                    <a:pt x="423" y="298"/>
                  </a:cubicBezTo>
                  <a:cubicBezTo>
                    <a:pt x="423" y="298"/>
                    <a:pt x="423" y="298"/>
                    <a:pt x="423" y="298"/>
                  </a:cubicBezTo>
                  <a:cubicBezTo>
                    <a:pt x="424" y="297"/>
                    <a:pt x="425" y="296"/>
                    <a:pt x="426" y="296"/>
                  </a:cubicBezTo>
                  <a:cubicBezTo>
                    <a:pt x="426" y="295"/>
                    <a:pt x="427" y="295"/>
                    <a:pt x="427" y="295"/>
                  </a:cubicBezTo>
                  <a:cubicBezTo>
                    <a:pt x="428" y="295"/>
                    <a:pt x="429" y="294"/>
                    <a:pt x="429" y="293"/>
                  </a:cubicBezTo>
                  <a:cubicBezTo>
                    <a:pt x="429" y="293"/>
                    <a:pt x="429" y="293"/>
                    <a:pt x="429" y="293"/>
                  </a:cubicBezTo>
                  <a:cubicBezTo>
                    <a:pt x="430" y="293"/>
                    <a:pt x="430" y="293"/>
                    <a:pt x="430" y="293"/>
                  </a:cubicBezTo>
                  <a:cubicBezTo>
                    <a:pt x="430" y="293"/>
                    <a:pt x="430" y="293"/>
                    <a:pt x="430" y="293"/>
                  </a:cubicBezTo>
                  <a:cubicBezTo>
                    <a:pt x="430" y="292"/>
                    <a:pt x="431" y="292"/>
                    <a:pt x="431" y="292"/>
                  </a:cubicBezTo>
                  <a:cubicBezTo>
                    <a:pt x="431" y="292"/>
                    <a:pt x="431" y="292"/>
                    <a:pt x="431" y="292"/>
                  </a:cubicBezTo>
                  <a:cubicBezTo>
                    <a:pt x="431" y="292"/>
                    <a:pt x="431" y="292"/>
                    <a:pt x="430" y="291"/>
                  </a:cubicBezTo>
                  <a:cubicBezTo>
                    <a:pt x="430" y="291"/>
                    <a:pt x="430" y="291"/>
                    <a:pt x="430" y="291"/>
                  </a:cubicBezTo>
                  <a:cubicBezTo>
                    <a:pt x="430" y="291"/>
                    <a:pt x="430" y="291"/>
                    <a:pt x="430" y="291"/>
                  </a:cubicBezTo>
                  <a:cubicBezTo>
                    <a:pt x="430" y="291"/>
                    <a:pt x="430" y="290"/>
                    <a:pt x="430" y="290"/>
                  </a:cubicBezTo>
                  <a:cubicBezTo>
                    <a:pt x="429" y="290"/>
                    <a:pt x="429" y="290"/>
                    <a:pt x="429" y="290"/>
                  </a:cubicBezTo>
                  <a:cubicBezTo>
                    <a:pt x="429" y="290"/>
                    <a:pt x="429" y="289"/>
                    <a:pt x="429" y="289"/>
                  </a:cubicBezTo>
                  <a:cubicBezTo>
                    <a:pt x="429" y="289"/>
                    <a:pt x="429" y="289"/>
                    <a:pt x="429" y="289"/>
                  </a:cubicBezTo>
                  <a:cubicBezTo>
                    <a:pt x="428" y="289"/>
                    <a:pt x="428" y="289"/>
                    <a:pt x="428" y="289"/>
                  </a:cubicBezTo>
                  <a:cubicBezTo>
                    <a:pt x="428" y="288"/>
                    <a:pt x="428" y="288"/>
                    <a:pt x="428" y="288"/>
                  </a:cubicBezTo>
                  <a:cubicBezTo>
                    <a:pt x="428" y="288"/>
                    <a:pt x="427" y="288"/>
                    <a:pt x="427" y="287"/>
                  </a:cubicBezTo>
                  <a:cubicBezTo>
                    <a:pt x="427" y="287"/>
                    <a:pt x="427" y="287"/>
                    <a:pt x="427" y="287"/>
                  </a:cubicBezTo>
                  <a:cubicBezTo>
                    <a:pt x="427" y="287"/>
                    <a:pt x="427" y="287"/>
                    <a:pt x="427" y="286"/>
                  </a:cubicBezTo>
                  <a:cubicBezTo>
                    <a:pt x="427" y="286"/>
                    <a:pt x="427" y="286"/>
                    <a:pt x="427" y="286"/>
                  </a:cubicBezTo>
                  <a:cubicBezTo>
                    <a:pt x="426" y="286"/>
                    <a:pt x="426" y="285"/>
                    <a:pt x="426" y="285"/>
                  </a:cubicBezTo>
                  <a:cubicBezTo>
                    <a:pt x="426" y="285"/>
                    <a:pt x="426" y="285"/>
                    <a:pt x="426" y="285"/>
                  </a:cubicBezTo>
                  <a:cubicBezTo>
                    <a:pt x="426" y="285"/>
                    <a:pt x="426" y="285"/>
                    <a:pt x="426" y="285"/>
                  </a:cubicBezTo>
                  <a:cubicBezTo>
                    <a:pt x="426" y="284"/>
                    <a:pt x="426" y="284"/>
                    <a:pt x="427" y="283"/>
                  </a:cubicBezTo>
                  <a:cubicBezTo>
                    <a:pt x="427" y="283"/>
                    <a:pt x="427" y="283"/>
                    <a:pt x="427" y="283"/>
                  </a:cubicBezTo>
                  <a:cubicBezTo>
                    <a:pt x="427" y="282"/>
                    <a:pt x="427" y="281"/>
                    <a:pt x="427" y="281"/>
                  </a:cubicBezTo>
                  <a:cubicBezTo>
                    <a:pt x="427" y="281"/>
                    <a:pt x="427" y="280"/>
                    <a:pt x="427" y="280"/>
                  </a:cubicBezTo>
                  <a:cubicBezTo>
                    <a:pt x="427" y="280"/>
                    <a:pt x="427" y="280"/>
                    <a:pt x="427" y="280"/>
                  </a:cubicBezTo>
                  <a:cubicBezTo>
                    <a:pt x="427" y="280"/>
                    <a:pt x="427" y="280"/>
                    <a:pt x="427" y="280"/>
                  </a:cubicBezTo>
                  <a:cubicBezTo>
                    <a:pt x="427" y="279"/>
                    <a:pt x="427" y="279"/>
                    <a:pt x="427" y="279"/>
                  </a:cubicBezTo>
                  <a:cubicBezTo>
                    <a:pt x="427" y="279"/>
                    <a:pt x="427" y="279"/>
                    <a:pt x="427" y="279"/>
                  </a:cubicBezTo>
                  <a:cubicBezTo>
                    <a:pt x="427" y="279"/>
                    <a:pt x="427" y="278"/>
                    <a:pt x="426" y="278"/>
                  </a:cubicBezTo>
                  <a:cubicBezTo>
                    <a:pt x="426" y="278"/>
                    <a:pt x="426" y="278"/>
                    <a:pt x="426" y="278"/>
                  </a:cubicBezTo>
                  <a:cubicBezTo>
                    <a:pt x="426" y="278"/>
                    <a:pt x="426" y="278"/>
                    <a:pt x="425" y="277"/>
                  </a:cubicBezTo>
                  <a:cubicBezTo>
                    <a:pt x="424" y="276"/>
                    <a:pt x="422" y="275"/>
                    <a:pt x="420" y="274"/>
                  </a:cubicBezTo>
                  <a:cubicBezTo>
                    <a:pt x="420" y="274"/>
                    <a:pt x="420" y="274"/>
                    <a:pt x="419" y="274"/>
                  </a:cubicBezTo>
                  <a:cubicBezTo>
                    <a:pt x="419" y="274"/>
                    <a:pt x="418" y="273"/>
                    <a:pt x="417" y="273"/>
                  </a:cubicBezTo>
                  <a:cubicBezTo>
                    <a:pt x="415" y="272"/>
                    <a:pt x="414" y="272"/>
                    <a:pt x="413" y="271"/>
                  </a:cubicBezTo>
                  <a:cubicBezTo>
                    <a:pt x="413" y="271"/>
                    <a:pt x="413" y="271"/>
                    <a:pt x="413" y="271"/>
                  </a:cubicBezTo>
                  <a:cubicBezTo>
                    <a:pt x="412" y="271"/>
                    <a:pt x="411" y="270"/>
                    <a:pt x="410" y="270"/>
                  </a:cubicBezTo>
                  <a:cubicBezTo>
                    <a:pt x="410" y="270"/>
                    <a:pt x="410" y="270"/>
                    <a:pt x="410" y="270"/>
                  </a:cubicBezTo>
                  <a:cubicBezTo>
                    <a:pt x="410" y="269"/>
                    <a:pt x="409" y="269"/>
                    <a:pt x="409" y="269"/>
                  </a:cubicBezTo>
                  <a:cubicBezTo>
                    <a:pt x="408" y="268"/>
                    <a:pt x="408" y="268"/>
                    <a:pt x="408" y="268"/>
                  </a:cubicBezTo>
                  <a:cubicBezTo>
                    <a:pt x="407" y="268"/>
                    <a:pt x="407" y="267"/>
                    <a:pt x="407" y="267"/>
                  </a:cubicBezTo>
                  <a:cubicBezTo>
                    <a:pt x="406" y="267"/>
                    <a:pt x="406" y="267"/>
                    <a:pt x="406" y="266"/>
                  </a:cubicBezTo>
                  <a:cubicBezTo>
                    <a:pt x="406" y="266"/>
                    <a:pt x="405" y="266"/>
                    <a:pt x="405" y="265"/>
                  </a:cubicBezTo>
                  <a:cubicBezTo>
                    <a:pt x="405" y="265"/>
                    <a:pt x="405" y="265"/>
                    <a:pt x="405" y="265"/>
                  </a:cubicBezTo>
                  <a:cubicBezTo>
                    <a:pt x="405" y="265"/>
                    <a:pt x="405" y="265"/>
                    <a:pt x="405" y="264"/>
                  </a:cubicBezTo>
                  <a:cubicBezTo>
                    <a:pt x="404" y="264"/>
                    <a:pt x="404" y="263"/>
                    <a:pt x="404" y="263"/>
                  </a:cubicBezTo>
                  <a:cubicBezTo>
                    <a:pt x="403" y="263"/>
                    <a:pt x="403" y="263"/>
                    <a:pt x="403" y="262"/>
                  </a:cubicBezTo>
                  <a:cubicBezTo>
                    <a:pt x="403" y="262"/>
                    <a:pt x="403" y="261"/>
                    <a:pt x="402" y="261"/>
                  </a:cubicBezTo>
                  <a:cubicBezTo>
                    <a:pt x="402" y="260"/>
                    <a:pt x="402" y="260"/>
                    <a:pt x="402" y="260"/>
                  </a:cubicBezTo>
                  <a:cubicBezTo>
                    <a:pt x="402" y="259"/>
                    <a:pt x="401" y="258"/>
                    <a:pt x="401" y="257"/>
                  </a:cubicBezTo>
                  <a:cubicBezTo>
                    <a:pt x="401" y="257"/>
                    <a:pt x="401" y="257"/>
                    <a:pt x="401" y="257"/>
                  </a:cubicBezTo>
                  <a:cubicBezTo>
                    <a:pt x="400" y="256"/>
                    <a:pt x="399" y="255"/>
                    <a:pt x="399" y="254"/>
                  </a:cubicBezTo>
                  <a:cubicBezTo>
                    <a:pt x="399" y="254"/>
                    <a:pt x="399" y="253"/>
                    <a:pt x="399" y="253"/>
                  </a:cubicBezTo>
                  <a:cubicBezTo>
                    <a:pt x="398" y="252"/>
                    <a:pt x="397" y="250"/>
                    <a:pt x="396" y="249"/>
                  </a:cubicBezTo>
                  <a:cubicBezTo>
                    <a:pt x="396" y="249"/>
                    <a:pt x="396" y="249"/>
                    <a:pt x="396" y="249"/>
                  </a:cubicBezTo>
                  <a:cubicBezTo>
                    <a:pt x="395" y="247"/>
                    <a:pt x="395" y="246"/>
                    <a:pt x="394" y="245"/>
                  </a:cubicBezTo>
                  <a:cubicBezTo>
                    <a:pt x="394" y="245"/>
                    <a:pt x="393" y="244"/>
                    <a:pt x="393" y="244"/>
                  </a:cubicBezTo>
                  <a:cubicBezTo>
                    <a:pt x="392" y="243"/>
                    <a:pt x="392" y="242"/>
                    <a:pt x="391" y="241"/>
                  </a:cubicBezTo>
                  <a:cubicBezTo>
                    <a:pt x="391" y="241"/>
                    <a:pt x="391" y="241"/>
                    <a:pt x="391" y="241"/>
                  </a:cubicBezTo>
                  <a:cubicBezTo>
                    <a:pt x="390" y="240"/>
                    <a:pt x="389" y="239"/>
                    <a:pt x="388" y="238"/>
                  </a:cubicBezTo>
                  <a:cubicBezTo>
                    <a:pt x="388" y="238"/>
                    <a:pt x="388" y="238"/>
                    <a:pt x="388" y="238"/>
                  </a:cubicBezTo>
                  <a:cubicBezTo>
                    <a:pt x="387" y="237"/>
                    <a:pt x="386" y="236"/>
                    <a:pt x="385" y="235"/>
                  </a:cubicBezTo>
                  <a:cubicBezTo>
                    <a:pt x="385" y="235"/>
                    <a:pt x="385" y="235"/>
                    <a:pt x="384" y="235"/>
                  </a:cubicBezTo>
                  <a:cubicBezTo>
                    <a:pt x="383" y="233"/>
                    <a:pt x="381" y="231"/>
                    <a:pt x="379" y="230"/>
                  </a:cubicBezTo>
                  <a:cubicBezTo>
                    <a:pt x="377" y="228"/>
                    <a:pt x="376" y="227"/>
                    <a:pt x="375" y="226"/>
                  </a:cubicBezTo>
                  <a:cubicBezTo>
                    <a:pt x="375" y="226"/>
                    <a:pt x="375" y="226"/>
                    <a:pt x="374" y="226"/>
                  </a:cubicBezTo>
                  <a:cubicBezTo>
                    <a:pt x="374" y="226"/>
                    <a:pt x="374" y="226"/>
                    <a:pt x="374" y="225"/>
                  </a:cubicBezTo>
                  <a:cubicBezTo>
                    <a:pt x="374" y="225"/>
                    <a:pt x="374" y="225"/>
                    <a:pt x="374" y="225"/>
                  </a:cubicBezTo>
                  <a:cubicBezTo>
                    <a:pt x="373" y="225"/>
                    <a:pt x="373" y="224"/>
                    <a:pt x="373" y="224"/>
                  </a:cubicBezTo>
                  <a:cubicBezTo>
                    <a:pt x="373" y="224"/>
                    <a:pt x="373" y="224"/>
                    <a:pt x="373" y="224"/>
                  </a:cubicBezTo>
                  <a:cubicBezTo>
                    <a:pt x="373" y="223"/>
                    <a:pt x="372" y="223"/>
                    <a:pt x="372" y="223"/>
                  </a:cubicBezTo>
                  <a:cubicBezTo>
                    <a:pt x="372" y="223"/>
                    <a:pt x="372" y="222"/>
                    <a:pt x="372" y="222"/>
                  </a:cubicBezTo>
                  <a:cubicBezTo>
                    <a:pt x="372" y="222"/>
                    <a:pt x="372" y="222"/>
                    <a:pt x="372" y="222"/>
                  </a:cubicBezTo>
                  <a:cubicBezTo>
                    <a:pt x="372" y="221"/>
                    <a:pt x="372" y="221"/>
                    <a:pt x="372" y="221"/>
                  </a:cubicBezTo>
                  <a:cubicBezTo>
                    <a:pt x="372" y="220"/>
                    <a:pt x="372" y="220"/>
                    <a:pt x="371" y="220"/>
                  </a:cubicBezTo>
                  <a:cubicBezTo>
                    <a:pt x="371" y="220"/>
                    <a:pt x="371" y="220"/>
                    <a:pt x="371" y="220"/>
                  </a:cubicBezTo>
                  <a:cubicBezTo>
                    <a:pt x="371" y="220"/>
                    <a:pt x="371" y="219"/>
                    <a:pt x="371" y="219"/>
                  </a:cubicBezTo>
                  <a:cubicBezTo>
                    <a:pt x="371" y="219"/>
                    <a:pt x="371" y="219"/>
                    <a:pt x="371" y="219"/>
                  </a:cubicBezTo>
                  <a:cubicBezTo>
                    <a:pt x="371" y="219"/>
                    <a:pt x="371" y="219"/>
                    <a:pt x="370" y="219"/>
                  </a:cubicBezTo>
                  <a:cubicBezTo>
                    <a:pt x="370" y="219"/>
                    <a:pt x="370" y="219"/>
                    <a:pt x="370" y="218"/>
                  </a:cubicBezTo>
                  <a:cubicBezTo>
                    <a:pt x="370" y="218"/>
                    <a:pt x="370" y="218"/>
                    <a:pt x="370" y="218"/>
                  </a:cubicBezTo>
                  <a:cubicBezTo>
                    <a:pt x="369" y="218"/>
                    <a:pt x="368" y="218"/>
                    <a:pt x="368" y="218"/>
                  </a:cubicBezTo>
                  <a:cubicBezTo>
                    <a:pt x="368" y="218"/>
                    <a:pt x="368" y="218"/>
                    <a:pt x="367" y="218"/>
                  </a:cubicBezTo>
                  <a:cubicBezTo>
                    <a:pt x="367" y="218"/>
                    <a:pt x="366" y="217"/>
                    <a:pt x="365" y="217"/>
                  </a:cubicBezTo>
                  <a:cubicBezTo>
                    <a:pt x="364" y="217"/>
                    <a:pt x="364" y="217"/>
                    <a:pt x="363" y="218"/>
                  </a:cubicBezTo>
                  <a:cubicBezTo>
                    <a:pt x="363" y="218"/>
                    <a:pt x="363" y="218"/>
                    <a:pt x="363" y="218"/>
                  </a:cubicBezTo>
                  <a:cubicBezTo>
                    <a:pt x="362" y="218"/>
                    <a:pt x="360" y="218"/>
                    <a:pt x="360" y="218"/>
                  </a:cubicBezTo>
                  <a:cubicBezTo>
                    <a:pt x="360" y="218"/>
                    <a:pt x="360" y="218"/>
                    <a:pt x="360" y="218"/>
                  </a:cubicBezTo>
                  <a:cubicBezTo>
                    <a:pt x="359" y="219"/>
                    <a:pt x="359" y="219"/>
                    <a:pt x="359" y="219"/>
                  </a:cubicBezTo>
                  <a:cubicBezTo>
                    <a:pt x="359" y="219"/>
                    <a:pt x="359" y="219"/>
                    <a:pt x="359" y="219"/>
                  </a:cubicBezTo>
                  <a:cubicBezTo>
                    <a:pt x="358" y="220"/>
                    <a:pt x="358" y="220"/>
                    <a:pt x="358" y="220"/>
                  </a:cubicBezTo>
                  <a:cubicBezTo>
                    <a:pt x="358" y="220"/>
                    <a:pt x="358" y="220"/>
                    <a:pt x="358" y="220"/>
                  </a:cubicBezTo>
                  <a:cubicBezTo>
                    <a:pt x="358" y="220"/>
                    <a:pt x="358" y="221"/>
                    <a:pt x="358" y="222"/>
                  </a:cubicBezTo>
                  <a:cubicBezTo>
                    <a:pt x="358" y="222"/>
                    <a:pt x="358" y="222"/>
                    <a:pt x="358" y="222"/>
                  </a:cubicBezTo>
                  <a:cubicBezTo>
                    <a:pt x="358" y="222"/>
                    <a:pt x="357" y="223"/>
                    <a:pt x="357" y="223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7" y="224"/>
                    <a:pt x="356" y="224"/>
                    <a:pt x="356" y="224"/>
                  </a:cubicBezTo>
                  <a:cubicBezTo>
                    <a:pt x="356" y="224"/>
                    <a:pt x="355" y="225"/>
                    <a:pt x="355" y="225"/>
                  </a:cubicBezTo>
                  <a:cubicBezTo>
                    <a:pt x="355" y="225"/>
                    <a:pt x="355" y="225"/>
                    <a:pt x="354" y="225"/>
                  </a:cubicBezTo>
                  <a:cubicBezTo>
                    <a:pt x="354" y="225"/>
                    <a:pt x="354" y="225"/>
                    <a:pt x="354" y="225"/>
                  </a:cubicBezTo>
                  <a:cubicBezTo>
                    <a:pt x="354" y="226"/>
                    <a:pt x="354" y="226"/>
                    <a:pt x="354" y="226"/>
                  </a:cubicBezTo>
                  <a:cubicBezTo>
                    <a:pt x="353" y="226"/>
                    <a:pt x="352" y="227"/>
                    <a:pt x="351" y="227"/>
                  </a:cubicBezTo>
                  <a:cubicBezTo>
                    <a:pt x="351" y="227"/>
                    <a:pt x="350" y="227"/>
                    <a:pt x="350" y="227"/>
                  </a:cubicBezTo>
                  <a:cubicBezTo>
                    <a:pt x="350" y="228"/>
                    <a:pt x="349" y="228"/>
                    <a:pt x="349" y="228"/>
                  </a:cubicBezTo>
                  <a:cubicBezTo>
                    <a:pt x="348" y="228"/>
                    <a:pt x="348" y="228"/>
                    <a:pt x="348" y="229"/>
                  </a:cubicBezTo>
                  <a:cubicBezTo>
                    <a:pt x="348" y="229"/>
                    <a:pt x="347" y="229"/>
                    <a:pt x="347" y="229"/>
                  </a:cubicBezTo>
                  <a:cubicBezTo>
                    <a:pt x="347" y="229"/>
                    <a:pt x="347" y="229"/>
                    <a:pt x="346" y="229"/>
                  </a:cubicBezTo>
                  <a:cubicBezTo>
                    <a:pt x="346" y="229"/>
                    <a:pt x="345" y="230"/>
                    <a:pt x="345" y="230"/>
                  </a:cubicBezTo>
                  <a:cubicBezTo>
                    <a:pt x="345" y="230"/>
                    <a:pt x="345" y="230"/>
                    <a:pt x="345" y="230"/>
                  </a:cubicBezTo>
                  <a:cubicBezTo>
                    <a:pt x="344" y="230"/>
                    <a:pt x="344" y="229"/>
                    <a:pt x="343" y="229"/>
                  </a:cubicBezTo>
                  <a:cubicBezTo>
                    <a:pt x="343" y="229"/>
                    <a:pt x="343" y="229"/>
                    <a:pt x="343" y="229"/>
                  </a:cubicBezTo>
                  <a:cubicBezTo>
                    <a:pt x="342" y="229"/>
                    <a:pt x="342" y="229"/>
                    <a:pt x="342" y="228"/>
                  </a:cubicBezTo>
                  <a:cubicBezTo>
                    <a:pt x="342" y="228"/>
                    <a:pt x="342" y="228"/>
                    <a:pt x="342" y="228"/>
                  </a:cubicBezTo>
                  <a:cubicBezTo>
                    <a:pt x="341" y="228"/>
                    <a:pt x="341" y="228"/>
                    <a:pt x="341" y="227"/>
                  </a:cubicBezTo>
                  <a:cubicBezTo>
                    <a:pt x="341" y="227"/>
                    <a:pt x="341" y="227"/>
                    <a:pt x="341" y="227"/>
                  </a:cubicBezTo>
                  <a:cubicBezTo>
                    <a:pt x="340" y="226"/>
                    <a:pt x="340" y="226"/>
                    <a:pt x="339" y="225"/>
                  </a:cubicBezTo>
                  <a:cubicBezTo>
                    <a:pt x="339" y="225"/>
                    <a:pt x="338" y="224"/>
                    <a:pt x="338" y="223"/>
                  </a:cubicBezTo>
                  <a:cubicBezTo>
                    <a:pt x="338" y="223"/>
                    <a:pt x="337" y="223"/>
                    <a:pt x="337" y="223"/>
                  </a:cubicBezTo>
                  <a:cubicBezTo>
                    <a:pt x="337" y="222"/>
                    <a:pt x="337" y="222"/>
                    <a:pt x="336" y="222"/>
                  </a:cubicBezTo>
                  <a:cubicBezTo>
                    <a:pt x="336" y="221"/>
                    <a:pt x="336" y="221"/>
                    <a:pt x="336" y="221"/>
                  </a:cubicBezTo>
                  <a:cubicBezTo>
                    <a:pt x="336" y="221"/>
                    <a:pt x="335" y="221"/>
                    <a:pt x="335" y="220"/>
                  </a:cubicBezTo>
                  <a:cubicBezTo>
                    <a:pt x="335" y="220"/>
                    <a:pt x="335" y="220"/>
                    <a:pt x="334" y="220"/>
                  </a:cubicBezTo>
                  <a:cubicBezTo>
                    <a:pt x="334" y="219"/>
                    <a:pt x="334" y="219"/>
                    <a:pt x="334" y="219"/>
                  </a:cubicBezTo>
                  <a:cubicBezTo>
                    <a:pt x="333" y="219"/>
                    <a:pt x="333" y="219"/>
                    <a:pt x="333" y="218"/>
                  </a:cubicBezTo>
                  <a:cubicBezTo>
                    <a:pt x="332" y="218"/>
                    <a:pt x="332" y="218"/>
                    <a:pt x="332" y="217"/>
                  </a:cubicBezTo>
                  <a:cubicBezTo>
                    <a:pt x="331" y="217"/>
                    <a:pt x="331" y="217"/>
                    <a:pt x="330" y="216"/>
                  </a:cubicBezTo>
                  <a:cubicBezTo>
                    <a:pt x="330" y="216"/>
                    <a:pt x="330" y="216"/>
                    <a:pt x="330" y="216"/>
                  </a:cubicBezTo>
                  <a:cubicBezTo>
                    <a:pt x="329" y="215"/>
                    <a:pt x="328" y="214"/>
                    <a:pt x="328" y="214"/>
                  </a:cubicBezTo>
                  <a:cubicBezTo>
                    <a:pt x="328" y="214"/>
                    <a:pt x="327" y="214"/>
                    <a:pt x="327" y="214"/>
                  </a:cubicBezTo>
                  <a:cubicBezTo>
                    <a:pt x="327" y="214"/>
                    <a:pt x="327" y="213"/>
                    <a:pt x="327" y="213"/>
                  </a:cubicBezTo>
                  <a:cubicBezTo>
                    <a:pt x="327" y="213"/>
                    <a:pt x="327" y="213"/>
                    <a:pt x="327" y="213"/>
                  </a:cubicBezTo>
                  <a:cubicBezTo>
                    <a:pt x="327" y="213"/>
                    <a:pt x="326" y="213"/>
                    <a:pt x="326" y="212"/>
                  </a:cubicBezTo>
                  <a:cubicBezTo>
                    <a:pt x="326" y="212"/>
                    <a:pt x="326" y="212"/>
                    <a:pt x="326" y="212"/>
                  </a:cubicBezTo>
                  <a:cubicBezTo>
                    <a:pt x="326" y="212"/>
                    <a:pt x="326" y="212"/>
                    <a:pt x="326" y="212"/>
                  </a:cubicBezTo>
                  <a:cubicBezTo>
                    <a:pt x="326" y="211"/>
                    <a:pt x="326" y="211"/>
                    <a:pt x="326" y="211"/>
                  </a:cubicBezTo>
                  <a:cubicBezTo>
                    <a:pt x="326" y="211"/>
                    <a:pt x="326" y="211"/>
                    <a:pt x="326" y="211"/>
                  </a:cubicBezTo>
                  <a:cubicBezTo>
                    <a:pt x="326" y="210"/>
                    <a:pt x="326" y="210"/>
                    <a:pt x="326" y="209"/>
                  </a:cubicBezTo>
                  <a:cubicBezTo>
                    <a:pt x="326" y="209"/>
                    <a:pt x="326" y="209"/>
                    <a:pt x="326" y="209"/>
                  </a:cubicBezTo>
                  <a:cubicBezTo>
                    <a:pt x="325" y="208"/>
                    <a:pt x="325" y="208"/>
                    <a:pt x="325" y="208"/>
                  </a:cubicBezTo>
                  <a:cubicBezTo>
                    <a:pt x="325" y="207"/>
                    <a:pt x="325" y="207"/>
                    <a:pt x="325" y="207"/>
                  </a:cubicBezTo>
                  <a:cubicBezTo>
                    <a:pt x="325" y="207"/>
                    <a:pt x="325" y="207"/>
                    <a:pt x="324" y="207"/>
                  </a:cubicBezTo>
                  <a:cubicBezTo>
                    <a:pt x="324" y="207"/>
                    <a:pt x="324" y="206"/>
                    <a:pt x="324" y="206"/>
                  </a:cubicBezTo>
                  <a:cubicBezTo>
                    <a:pt x="324" y="206"/>
                    <a:pt x="324" y="206"/>
                    <a:pt x="324" y="206"/>
                  </a:cubicBezTo>
                  <a:cubicBezTo>
                    <a:pt x="324" y="206"/>
                    <a:pt x="323" y="206"/>
                    <a:pt x="323" y="206"/>
                  </a:cubicBezTo>
                  <a:cubicBezTo>
                    <a:pt x="323" y="206"/>
                    <a:pt x="323" y="206"/>
                    <a:pt x="323" y="206"/>
                  </a:cubicBezTo>
                  <a:cubicBezTo>
                    <a:pt x="323" y="206"/>
                    <a:pt x="322" y="205"/>
                    <a:pt x="322" y="205"/>
                  </a:cubicBezTo>
                  <a:cubicBezTo>
                    <a:pt x="322" y="205"/>
                    <a:pt x="321" y="206"/>
                    <a:pt x="321" y="206"/>
                  </a:cubicBezTo>
                  <a:cubicBezTo>
                    <a:pt x="321" y="206"/>
                    <a:pt x="320" y="206"/>
                    <a:pt x="320" y="206"/>
                  </a:cubicBezTo>
                  <a:cubicBezTo>
                    <a:pt x="319" y="206"/>
                    <a:pt x="318" y="207"/>
                    <a:pt x="318" y="207"/>
                  </a:cubicBezTo>
                  <a:cubicBezTo>
                    <a:pt x="318" y="207"/>
                    <a:pt x="317" y="207"/>
                    <a:pt x="317" y="207"/>
                  </a:cubicBezTo>
                  <a:cubicBezTo>
                    <a:pt x="317" y="207"/>
                    <a:pt x="317" y="207"/>
                    <a:pt x="316" y="207"/>
                  </a:cubicBezTo>
                  <a:cubicBezTo>
                    <a:pt x="316" y="207"/>
                    <a:pt x="316" y="207"/>
                    <a:pt x="315" y="207"/>
                  </a:cubicBezTo>
                  <a:cubicBezTo>
                    <a:pt x="315" y="207"/>
                    <a:pt x="315" y="207"/>
                    <a:pt x="315" y="207"/>
                  </a:cubicBezTo>
                  <a:cubicBezTo>
                    <a:pt x="314" y="207"/>
                    <a:pt x="314" y="207"/>
                    <a:pt x="314" y="207"/>
                  </a:cubicBezTo>
                  <a:cubicBezTo>
                    <a:pt x="313" y="207"/>
                    <a:pt x="313" y="207"/>
                    <a:pt x="313" y="207"/>
                  </a:cubicBezTo>
                  <a:cubicBezTo>
                    <a:pt x="312" y="207"/>
                    <a:pt x="312" y="207"/>
                    <a:pt x="311" y="207"/>
                  </a:cubicBezTo>
                  <a:cubicBezTo>
                    <a:pt x="311" y="207"/>
                    <a:pt x="311" y="207"/>
                    <a:pt x="311" y="207"/>
                  </a:cubicBezTo>
                  <a:cubicBezTo>
                    <a:pt x="311" y="207"/>
                    <a:pt x="310" y="207"/>
                    <a:pt x="310" y="207"/>
                  </a:cubicBezTo>
                  <a:cubicBezTo>
                    <a:pt x="310" y="208"/>
                    <a:pt x="310" y="208"/>
                    <a:pt x="310" y="208"/>
                  </a:cubicBezTo>
                  <a:cubicBezTo>
                    <a:pt x="309" y="208"/>
                    <a:pt x="309" y="208"/>
                    <a:pt x="309" y="209"/>
                  </a:cubicBezTo>
                  <a:cubicBezTo>
                    <a:pt x="308" y="209"/>
                    <a:pt x="308" y="209"/>
                    <a:pt x="307" y="209"/>
                  </a:cubicBezTo>
                  <a:cubicBezTo>
                    <a:pt x="307" y="209"/>
                    <a:pt x="307" y="209"/>
                    <a:pt x="307" y="209"/>
                  </a:cubicBezTo>
                  <a:cubicBezTo>
                    <a:pt x="307" y="209"/>
                    <a:pt x="306" y="209"/>
                    <a:pt x="306" y="209"/>
                  </a:cubicBezTo>
                  <a:cubicBezTo>
                    <a:pt x="305" y="208"/>
                    <a:pt x="305" y="208"/>
                    <a:pt x="305" y="208"/>
                  </a:cubicBezTo>
                  <a:cubicBezTo>
                    <a:pt x="305" y="208"/>
                    <a:pt x="304" y="208"/>
                    <a:pt x="304" y="208"/>
                  </a:cubicBezTo>
                  <a:cubicBezTo>
                    <a:pt x="304" y="208"/>
                    <a:pt x="304" y="208"/>
                    <a:pt x="304" y="208"/>
                  </a:cubicBezTo>
                  <a:cubicBezTo>
                    <a:pt x="304" y="208"/>
                    <a:pt x="303" y="207"/>
                    <a:pt x="303" y="207"/>
                  </a:cubicBezTo>
                  <a:cubicBezTo>
                    <a:pt x="303" y="207"/>
                    <a:pt x="303" y="207"/>
                    <a:pt x="303" y="207"/>
                  </a:cubicBezTo>
                  <a:cubicBezTo>
                    <a:pt x="303" y="207"/>
                    <a:pt x="302" y="207"/>
                    <a:pt x="302" y="207"/>
                  </a:cubicBezTo>
                  <a:cubicBezTo>
                    <a:pt x="302" y="207"/>
                    <a:pt x="302" y="207"/>
                    <a:pt x="302" y="207"/>
                  </a:cubicBezTo>
                  <a:cubicBezTo>
                    <a:pt x="302" y="207"/>
                    <a:pt x="302" y="207"/>
                    <a:pt x="302" y="207"/>
                  </a:cubicBezTo>
                  <a:cubicBezTo>
                    <a:pt x="302" y="206"/>
                    <a:pt x="302" y="206"/>
                    <a:pt x="302" y="206"/>
                  </a:cubicBezTo>
                  <a:cubicBezTo>
                    <a:pt x="302" y="206"/>
                    <a:pt x="302" y="206"/>
                    <a:pt x="302" y="206"/>
                  </a:cubicBezTo>
                  <a:cubicBezTo>
                    <a:pt x="302" y="34"/>
                    <a:pt x="302" y="34"/>
                    <a:pt x="302" y="34"/>
                  </a:cubicBezTo>
                  <a:cubicBezTo>
                    <a:pt x="300" y="34"/>
                    <a:pt x="299" y="33"/>
                    <a:pt x="297" y="33"/>
                  </a:cubicBezTo>
                  <a:cubicBezTo>
                    <a:pt x="296" y="33"/>
                    <a:pt x="295" y="32"/>
                    <a:pt x="293" y="32"/>
                  </a:cubicBezTo>
                  <a:cubicBezTo>
                    <a:pt x="288" y="29"/>
                    <a:pt x="281" y="26"/>
                    <a:pt x="276" y="26"/>
                  </a:cubicBezTo>
                  <a:cubicBezTo>
                    <a:pt x="275" y="26"/>
                    <a:pt x="275" y="26"/>
                    <a:pt x="274" y="27"/>
                  </a:cubicBezTo>
                  <a:cubicBezTo>
                    <a:pt x="270" y="27"/>
                    <a:pt x="264" y="28"/>
                    <a:pt x="259" y="28"/>
                  </a:cubicBezTo>
                  <a:cubicBezTo>
                    <a:pt x="256" y="28"/>
                    <a:pt x="254" y="28"/>
                    <a:pt x="252" y="27"/>
                  </a:cubicBezTo>
                  <a:cubicBezTo>
                    <a:pt x="250" y="26"/>
                    <a:pt x="246" y="24"/>
                    <a:pt x="240" y="24"/>
                  </a:cubicBezTo>
                  <a:cubicBezTo>
                    <a:pt x="239" y="24"/>
                    <a:pt x="237" y="25"/>
                    <a:pt x="235" y="25"/>
                  </a:cubicBezTo>
                  <a:cubicBezTo>
                    <a:pt x="234" y="25"/>
                    <a:pt x="234" y="25"/>
                    <a:pt x="233" y="25"/>
                  </a:cubicBezTo>
                  <a:cubicBezTo>
                    <a:pt x="229" y="25"/>
                    <a:pt x="225" y="23"/>
                    <a:pt x="221" y="22"/>
                  </a:cubicBezTo>
                  <a:cubicBezTo>
                    <a:pt x="218" y="20"/>
                    <a:pt x="215" y="19"/>
                    <a:pt x="211" y="18"/>
                  </a:cubicBezTo>
                  <a:cubicBezTo>
                    <a:pt x="208" y="17"/>
                    <a:pt x="205" y="17"/>
                    <a:pt x="202" y="17"/>
                  </a:cubicBezTo>
                  <a:cubicBezTo>
                    <a:pt x="194" y="17"/>
                    <a:pt x="185" y="19"/>
                    <a:pt x="183" y="20"/>
                  </a:cubicBezTo>
                  <a:cubicBezTo>
                    <a:pt x="180" y="21"/>
                    <a:pt x="179" y="19"/>
                    <a:pt x="178" y="18"/>
                  </a:cubicBezTo>
                  <a:cubicBezTo>
                    <a:pt x="177" y="17"/>
                    <a:pt x="177" y="16"/>
                    <a:pt x="175" y="17"/>
                  </a:cubicBezTo>
                  <a:cubicBezTo>
                    <a:pt x="175" y="17"/>
                    <a:pt x="174" y="17"/>
                    <a:pt x="174" y="17"/>
                  </a:cubicBezTo>
                  <a:cubicBezTo>
                    <a:pt x="173" y="17"/>
                    <a:pt x="173" y="17"/>
                    <a:pt x="172" y="16"/>
                  </a:cubicBezTo>
                  <a:cubicBezTo>
                    <a:pt x="171" y="15"/>
                    <a:pt x="171" y="15"/>
                    <a:pt x="172" y="14"/>
                  </a:cubicBezTo>
                  <a:cubicBezTo>
                    <a:pt x="172" y="13"/>
                    <a:pt x="172" y="12"/>
                    <a:pt x="171" y="10"/>
                  </a:cubicBezTo>
                  <a:cubicBezTo>
                    <a:pt x="170" y="10"/>
                    <a:pt x="169" y="9"/>
                    <a:pt x="166" y="9"/>
                  </a:cubicBezTo>
                  <a:cubicBezTo>
                    <a:pt x="163" y="9"/>
                    <a:pt x="159" y="10"/>
                    <a:pt x="156" y="10"/>
                  </a:cubicBezTo>
                  <a:cubicBezTo>
                    <a:pt x="155" y="11"/>
                    <a:pt x="153" y="11"/>
                    <a:pt x="152" y="11"/>
                  </a:cubicBezTo>
                  <a:cubicBezTo>
                    <a:pt x="149" y="11"/>
                    <a:pt x="147" y="10"/>
                    <a:pt x="147" y="9"/>
                  </a:cubicBezTo>
                  <a:cubicBezTo>
                    <a:pt x="146" y="8"/>
                    <a:pt x="145" y="7"/>
                    <a:pt x="146" y="5"/>
                  </a:cubicBezTo>
                  <a:cubicBezTo>
                    <a:pt x="145" y="5"/>
                    <a:pt x="145" y="5"/>
                    <a:pt x="145" y="5"/>
                  </a:cubicBezTo>
                  <a:cubicBezTo>
                    <a:pt x="144" y="5"/>
                    <a:pt x="143" y="6"/>
                    <a:pt x="142" y="8"/>
                  </a:cubicBezTo>
                  <a:cubicBezTo>
                    <a:pt x="140" y="10"/>
                    <a:pt x="138" y="11"/>
                    <a:pt x="135" y="11"/>
                  </a:cubicBezTo>
                  <a:cubicBezTo>
                    <a:pt x="134" y="11"/>
                    <a:pt x="132" y="10"/>
                    <a:pt x="131" y="9"/>
                  </a:cubicBezTo>
                  <a:cubicBezTo>
                    <a:pt x="131" y="9"/>
                    <a:pt x="131" y="8"/>
                    <a:pt x="131" y="8"/>
                  </a:cubicBezTo>
                  <a:cubicBezTo>
                    <a:pt x="131" y="6"/>
                    <a:pt x="132" y="6"/>
                    <a:pt x="133" y="5"/>
                  </a:cubicBezTo>
                  <a:cubicBezTo>
                    <a:pt x="134" y="5"/>
                    <a:pt x="135" y="4"/>
                    <a:pt x="136" y="3"/>
                  </a:cubicBezTo>
                  <a:cubicBezTo>
                    <a:pt x="136" y="3"/>
                    <a:pt x="135" y="2"/>
                    <a:pt x="129" y="1"/>
                  </a:cubicBezTo>
                  <a:cubicBezTo>
                    <a:pt x="128" y="1"/>
                    <a:pt x="128" y="0"/>
                    <a:pt x="127" y="0"/>
                  </a:cubicBezTo>
                  <a:cubicBezTo>
                    <a:pt x="125" y="0"/>
                    <a:pt x="121" y="3"/>
                    <a:pt x="116" y="7"/>
                  </a:cubicBezTo>
                  <a:cubicBezTo>
                    <a:pt x="113" y="10"/>
                    <a:pt x="109" y="12"/>
                    <a:pt x="103" y="12"/>
                  </a:cubicBezTo>
                  <a:cubicBezTo>
                    <a:pt x="101" y="12"/>
                    <a:pt x="99" y="11"/>
                    <a:pt x="98" y="11"/>
                  </a:cubicBezTo>
                  <a:cubicBezTo>
                    <a:pt x="97" y="11"/>
                    <a:pt x="96" y="11"/>
                    <a:pt x="96" y="11"/>
                  </a:cubicBezTo>
                  <a:cubicBezTo>
                    <a:pt x="92" y="11"/>
                    <a:pt x="90" y="12"/>
                    <a:pt x="89" y="13"/>
                  </a:cubicBezTo>
                  <a:cubicBezTo>
                    <a:pt x="88" y="13"/>
                    <a:pt x="88" y="13"/>
                    <a:pt x="88" y="14"/>
                  </a:cubicBezTo>
                  <a:cubicBezTo>
                    <a:pt x="89" y="14"/>
                    <a:pt x="89" y="14"/>
                    <a:pt x="90" y="15"/>
                  </a:cubicBezTo>
                  <a:cubicBezTo>
                    <a:pt x="91" y="16"/>
                    <a:pt x="92" y="16"/>
                    <a:pt x="92" y="17"/>
                  </a:cubicBezTo>
                  <a:cubicBezTo>
                    <a:pt x="92" y="19"/>
                    <a:pt x="91" y="20"/>
                    <a:pt x="91" y="20"/>
                  </a:cubicBezTo>
                  <a:cubicBezTo>
                    <a:pt x="90" y="21"/>
                    <a:pt x="89" y="21"/>
                    <a:pt x="88" y="21"/>
                  </a:cubicBezTo>
                  <a:cubicBezTo>
                    <a:pt x="87" y="21"/>
                    <a:pt x="86" y="21"/>
                    <a:pt x="85" y="20"/>
                  </a:cubicBezTo>
                  <a:cubicBezTo>
                    <a:pt x="85" y="19"/>
                    <a:pt x="84" y="19"/>
                    <a:pt x="84" y="19"/>
                  </a:cubicBezTo>
                  <a:cubicBezTo>
                    <a:pt x="83" y="19"/>
                    <a:pt x="83" y="19"/>
                    <a:pt x="82" y="19"/>
                  </a:cubicBezTo>
                  <a:cubicBezTo>
                    <a:pt x="79" y="23"/>
                    <a:pt x="72" y="23"/>
                    <a:pt x="69" y="23"/>
                  </a:cubicBezTo>
                  <a:cubicBezTo>
                    <a:pt x="68" y="23"/>
                    <a:pt x="66" y="23"/>
                    <a:pt x="65" y="23"/>
                  </a:cubicBezTo>
                  <a:cubicBezTo>
                    <a:pt x="63" y="23"/>
                    <a:pt x="56" y="30"/>
                    <a:pt x="54" y="32"/>
                  </a:cubicBezTo>
                  <a:cubicBezTo>
                    <a:pt x="54" y="32"/>
                    <a:pt x="53" y="33"/>
                    <a:pt x="53" y="33"/>
                  </a:cubicBezTo>
                  <a:cubicBezTo>
                    <a:pt x="52" y="34"/>
                    <a:pt x="52" y="34"/>
                    <a:pt x="52" y="36"/>
                  </a:cubicBezTo>
                  <a:cubicBezTo>
                    <a:pt x="52" y="38"/>
                    <a:pt x="52" y="40"/>
                    <a:pt x="48" y="45"/>
                  </a:cubicBezTo>
                  <a:cubicBezTo>
                    <a:pt x="44" y="49"/>
                    <a:pt x="36" y="51"/>
                    <a:pt x="25" y="51"/>
                  </a:cubicBezTo>
                  <a:cubicBezTo>
                    <a:pt x="23" y="51"/>
                    <a:pt x="22" y="51"/>
                    <a:pt x="20" y="51"/>
                  </a:cubicBezTo>
                  <a:cubicBezTo>
                    <a:pt x="19" y="51"/>
                    <a:pt x="18" y="51"/>
                    <a:pt x="18" y="52"/>
                  </a:cubicBezTo>
                  <a:cubicBezTo>
                    <a:pt x="18" y="52"/>
                    <a:pt x="18" y="53"/>
                    <a:pt x="18" y="53"/>
                  </a:cubicBezTo>
                  <a:cubicBezTo>
                    <a:pt x="18" y="55"/>
                    <a:pt x="18" y="57"/>
                    <a:pt x="17" y="58"/>
                  </a:cubicBezTo>
                  <a:cubicBezTo>
                    <a:pt x="16" y="58"/>
                    <a:pt x="16" y="59"/>
                    <a:pt x="16" y="59"/>
                  </a:cubicBezTo>
                  <a:cubicBezTo>
                    <a:pt x="17" y="60"/>
                    <a:pt x="19" y="62"/>
                    <a:pt x="29" y="64"/>
                  </a:cubicBezTo>
                  <a:cubicBezTo>
                    <a:pt x="39" y="67"/>
                    <a:pt x="46" y="81"/>
                    <a:pt x="48" y="84"/>
                  </a:cubicBezTo>
                  <a:cubicBezTo>
                    <a:pt x="48" y="85"/>
                    <a:pt x="48" y="85"/>
                    <a:pt x="51" y="85"/>
                  </a:cubicBezTo>
                  <a:cubicBezTo>
                    <a:pt x="53" y="85"/>
                    <a:pt x="55" y="85"/>
                    <a:pt x="58" y="85"/>
                  </a:cubicBezTo>
                  <a:cubicBezTo>
                    <a:pt x="61" y="84"/>
                    <a:pt x="64" y="84"/>
                    <a:pt x="66" y="84"/>
                  </a:cubicBezTo>
                  <a:cubicBezTo>
                    <a:pt x="69" y="85"/>
                    <a:pt x="69" y="88"/>
                    <a:pt x="69" y="90"/>
                  </a:cubicBezTo>
                  <a:cubicBezTo>
                    <a:pt x="69" y="92"/>
                    <a:pt x="69" y="94"/>
                    <a:pt x="70" y="94"/>
                  </a:cubicBezTo>
                  <a:cubicBezTo>
                    <a:pt x="71" y="95"/>
                    <a:pt x="73" y="95"/>
                    <a:pt x="74" y="95"/>
                  </a:cubicBezTo>
                  <a:cubicBezTo>
                    <a:pt x="75" y="95"/>
                    <a:pt x="75" y="95"/>
                    <a:pt x="76" y="95"/>
                  </a:cubicBezTo>
                  <a:cubicBezTo>
                    <a:pt x="76" y="95"/>
                    <a:pt x="77" y="95"/>
                    <a:pt x="77" y="95"/>
                  </a:cubicBezTo>
                  <a:cubicBezTo>
                    <a:pt x="79" y="95"/>
                    <a:pt x="82" y="95"/>
                    <a:pt x="82" y="97"/>
                  </a:cubicBezTo>
                  <a:cubicBezTo>
                    <a:pt x="83" y="98"/>
                    <a:pt x="83" y="99"/>
                    <a:pt x="82" y="99"/>
                  </a:cubicBezTo>
                  <a:cubicBezTo>
                    <a:pt x="82" y="100"/>
                    <a:pt x="80" y="100"/>
                    <a:pt x="77" y="100"/>
                  </a:cubicBezTo>
                  <a:cubicBezTo>
                    <a:pt x="74" y="100"/>
                    <a:pt x="71" y="100"/>
                    <a:pt x="69" y="102"/>
                  </a:cubicBezTo>
                  <a:cubicBezTo>
                    <a:pt x="65" y="105"/>
                    <a:pt x="63" y="106"/>
                    <a:pt x="61" y="106"/>
                  </a:cubicBezTo>
                  <a:cubicBezTo>
                    <a:pt x="60" y="106"/>
                    <a:pt x="59" y="106"/>
                    <a:pt x="58" y="105"/>
                  </a:cubicBezTo>
                  <a:cubicBezTo>
                    <a:pt x="57" y="104"/>
                    <a:pt x="56" y="104"/>
                    <a:pt x="53" y="104"/>
                  </a:cubicBezTo>
                  <a:cubicBezTo>
                    <a:pt x="51" y="104"/>
                    <a:pt x="49" y="104"/>
                    <a:pt x="46" y="104"/>
                  </a:cubicBezTo>
                  <a:cubicBezTo>
                    <a:pt x="46" y="104"/>
                    <a:pt x="45" y="105"/>
                    <a:pt x="44" y="105"/>
                  </a:cubicBezTo>
                  <a:cubicBezTo>
                    <a:pt x="42" y="105"/>
                    <a:pt x="42" y="104"/>
                    <a:pt x="41" y="104"/>
                  </a:cubicBezTo>
                  <a:cubicBezTo>
                    <a:pt x="41" y="102"/>
                    <a:pt x="41" y="100"/>
                    <a:pt x="42" y="98"/>
                  </a:cubicBezTo>
                  <a:cubicBezTo>
                    <a:pt x="43" y="97"/>
                    <a:pt x="43" y="96"/>
                    <a:pt x="43" y="96"/>
                  </a:cubicBezTo>
                  <a:cubicBezTo>
                    <a:pt x="43" y="96"/>
                    <a:pt x="43" y="95"/>
                    <a:pt x="43" y="95"/>
                  </a:cubicBezTo>
                  <a:cubicBezTo>
                    <a:pt x="42" y="95"/>
                    <a:pt x="41" y="94"/>
                    <a:pt x="40" y="94"/>
                  </a:cubicBezTo>
                  <a:cubicBezTo>
                    <a:pt x="37" y="94"/>
                    <a:pt x="34" y="95"/>
                    <a:pt x="30" y="97"/>
                  </a:cubicBezTo>
                  <a:cubicBezTo>
                    <a:pt x="27" y="99"/>
                    <a:pt x="25" y="100"/>
                    <a:pt x="25" y="101"/>
                  </a:cubicBezTo>
                  <a:cubicBezTo>
                    <a:pt x="25" y="101"/>
                    <a:pt x="25" y="101"/>
                    <a:pt x="25" y="101"/>
                  </a:cubicBezTo>
                  <a:cubicBezTo>
                    <a:pt x="25" y="101"/>
                    <a:pt x="25" y="102"/>
                    <a:pt x="25" y="103"/>
                  </a:cubicBezTo>
                  <a:cubicBezTo>
                    <a:pt x="24" y="105"/>
                    <a:pt x="23" y="105"/>
                    <a:pt x="22" y="105"/>
                  </a:cubicBezTo>
                  <a:cubicBezTo>
                    <a:pt x="22" y="105"/>
                    <a:pt x="21" y="105"/>
                    <a:pt x="20" y="105"/>
                  </a:cubicBezTo>
                  <a:cubicBezTo>
                    <a:pt x="19" y="104"/>
                    <a:pt x="17" y="104"/>
                    <a:pt x="15" y="105"/>
                  </a:cubicBezTo>
                  <a:cubicBezTo>
                    <a:pt x="13" y="106"/>
                    <a:pt x="10" y="107"/>
                    <a:pt x="8" y="108"/>
                  </a:cubicBezTo>
                  <a:cubicBezTo>
                    <a:pt x="4" y="110"/>
                    <a:pt x="0" y="112"/>
                    <a:pt x="0" y="113"/>
                  </a:cubicBezTo>
                  <a:cubicBezTo>
                    <a:pt x="1" y="116"/>
                    <a:pt x="10" y="117"/>
                    <a:pt x="14" y="118"/>
                  </a:cubicBezTo>
                  <a:cubicBezTo>
                    <a:pt x="15" y="118"/>
                    <a:pt x="15" y="118"/>
                    <a:pt x="15" y="118"/>
                  </a:cubicBezTo>
                  <a:cubicBezTo>
                    <a:pt x="16" y="118"/>
                    <a:pt x="17" y="119"/>
                    <a:pt x="17" y="120"/>
                  </a:cubicBezTo>
                  <a:cubicBezTo>
                    <a:pt x="18" y="121"/>
                    <a:pt x="16" y="122"/>
                    <a:pt x="15" y="123"/>
                  </a:cubicBezTo>
                  <a:cubicBezTo>
                    <a:pt x="14" y="123"/>
                    <a:pt x="14" y="124"/>
                    <a:pt x="13" y="124"/>
                  </a:cubicBezTo>
                  <a:cubicBezTo>
                    <a:pt x="16" y="125"/>
                    <a:pt x="16" y="126"/>
                    <a:pt x="17" y="127"/>
                  </a:cubicBezTo>
                  <a:cubicBezTo>
                    <a:pt x="18" y="129"/>
                    <a:pt x="19" y="131"/>
                    <a:pt x="22" y="132"/>
                  </a:cubicBezTo>
                  <a:cubicBezTo>
                    <a:pt x="24" y="133"/>
                    <a:pt x="26" y="134"/>
                    <a:pt x="30" y="134"/>
                  </a:cubicBezTo>
                  <a:cubicBezTo>
                    <a:pt x="33" y="134"/>
                    <a:pt x="37" y="133"/>
                    <a:pt x="41" y="133"/>
                  </a:cubicBezTo>
                  <a:cubicBezTo>
                    <a:pt x="43" y="132"/>
                    <a:pt x="44" y="132"/>
                    <a:pt x="45" y="132"/>
                  </a:cubicBezTo>
                  <a:cubicBezTo>
                    <a:pt x="47" y="132"/>
                    <a:pt x="49" y="133"/>
                    <a:pt x="50" y="133"/>
                  </a:cubicBezTo>
                  <a:cubicBezTo>
                    <a:pt x="52" y="134"/>
                    <a:pt x="54" y="135"/>
                    <a:pt x="55" y="134"/>
                  </a:cubicBezTo>
                  <a:cubicBezTo>
                    <a:pt x="58" y="131"/>
                    <a:pt x="65" y="125"/>
                    <a:pt x="71" y="125"/>
                  </a:cubicBezTo>
                  <a:cubicBezTo>
                    <a:pt x="73" y="125"/>
                    <a:pt x="75" y="125"/>
                    <a:pt x="76" y="127"/>
                  </a:cubicBezTo>
                  <a:cubicBezTo>
                    <a:pt x="78" y="128"/>
                    <a:pt x="78" y="129"/>
                    <a:pt x="78" y="130"/>
                  </a:cubicBezTo>
                  <a:cubicBezTo>
                    <a:pt x="78" y="132"/>
                    <a:pt x="76" y="133"/>
                    <a:pt x="75" y="133"/>
                  </a:cubicBezTo>
                  <a:cubicBezTo>
                    <a:pt x="74" y="133"/>
                    <a:pt x="73" y="134"/>
                    <a:pt x="73" y="134"/>
                  </a:cubicBezTo>
                  <a:cubicBezTo>
                    <a:pt x="73" y="134"/>
                    <a:pt x="73" y="134"/>
                    <a:pt x="73" y="134"/>
                  </a:cubicBezTo>
                  <a:cubicBezTo>
                    <a:pt x="76" y="137"/>
                    <a:pt x="78" y="141"/>
                    <a:pt x="78" y="145"/>
                  </a:cubicBezTo>
                  <a:cubicBezTo>
                    <a:pt x="77" y="148"/>
                    <a:pt x="76" y="150"/>
                    <a:pt x="74" y="151"/>
                  </a:cubicBezTo>
                  <a:cubicBezTo>
                    <a:pt x="72" y="152"/>
                    <a:pt x="70" y="153"/>
                    <a:pt x="67" y="153"/>
                  </a:cubicBezTo>
                  <a:cubicBezTo>
                    <a:pt x="65" y="153"/>
                    <a:pt x="64" y="153"/>
                    <a:pt x="62" y="153"/>
                  </a:cubicBezTo>
                  <a:cubicBezTo>
                    <a:pt x="61" y="152"/>
                    <a:pt x="61" y="152"/>
                    <a:pt x="60" y="152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59" y="152"/>
                    <a:pt x="59" y="152"/>
                    <a:pt x="59" y="154"/>
                  </a:cubicBezTo>
                  <a:cubicBezTo>
                    <a:pt x="58" y="156"/>
                    <a:pt x="57" y="159"/>
                    <a:pt x="55" y="161"/>
                  </a:cubicBezTo>
                  <a:cubicBezTo>
                    <a:pt x="54" y="162"/>
                    <a:pt x="52" y="162"/>
                    <a:pt x="51" y="162"/>
                  </a:cubicBezTo>
                  <a:cubicBezTo>
                    <a:pt x="49" y="162"/>
                    <a:pt x="48" y="161"/>
                    <a:pt x="46" y="160"/>
                  </a:cubicBezTo>
                  <a:cubicBezTo>
                    <a:pt x="44" y="159"/>
                    <a:pt x="42" y="157"/>
                    <a:pt x="40" y="157"/>
                  </a:cubicBezTo>
                  <a:cubicBezTo>
                    <a:pt x="39" y="157"/>
                    <a:pt x="38" y="158"/>
                    <a:pt x="37" y="158"/>
                  </a:cubicBezTo>
                  <a:cubicBezTo>
                    <a:pt x="36" y="160"/>
                    <a:pt x="36" y="164"/>
                    <a:pt x="36" y="167"/>
                  </a:cubicBezTo>
                  <a:cubicBezTo>
                    <a:pt x="36" y="168"/>
                    <a:pt x="36" y="168"/>
                    <a:pt x="36" y="168"/>
                  </a:cubicBezTo>
                  <a:cubicBezTo>
                    <a:pt x="36" y="170"/>
                    <a:pt x="34" y="171"/>
                    <a:pt x="32" y="171"/>
                  </a:cubicBezTo>
                  <a:cubicBezTo>
                    <a:pt x="29" y="171"/>
                    <a:pt x="26" y="172"/>
                    <a:pt x="25" y="176"/>
                  </a:cubicBezTo>
                  <a:cubicBezTo>
                    <a:pt x="24" y="181"/>
                    <a:pt x="20" y="182"/>
                    <a:pt x="18" y="182"/>
                  </a:cubicBezTo>
                  <a:cubicBezTo>
                    <a:pt x="18" y="182"/>
                    <a:pt x="17" y="182"/>
                    <a:pt x="17" y="182"/>
                  </a:cubicBezTo>
                  <a:cubicBezTo>
                    <a:pt x="17" y="182"/>
                    <a:pt x="17" y="183"/>
                    <a:pt x="19" y="186"/>
                  </a:cubicBezTo>
                  <a:cubicBezTo>
                    <a:pt x="23" y="190"/>
                    <a:pt x="24" y="190"/>
                    <a:pt x="25" y="190"/>
                  </a:cubicBezTo>
                  <a:cubicBezTo>
                    <a:pt x="26" y="190"/>
                    <a:pt x="27" y="190"/>
                    <a:pt x="29" y="192"/>
                  </a:cubicBezTo>
                  <a:cubicBezTo>
                    <a:pt x="33" y="194"/>
                    <a:pt x="30" y="198"/>
                    <a:pt x="29" y="200"/>
                  </a:cubicBezTo>
                  <a:cubicBezTo>
                    <a:pt x="29" y="201"/>
                    <a:pt x="28" y="202"/>
                    <a:pt x="28" y="202"/>
                  </a:cubicBezTo>
                  <a:cubicBezTo>
                    <a:pt x="28" y="202"/>
                    <a:pt x="28" y="202"/>
                    <a:pt x="28" y="202"/>
                  </a:cubicBezTo>
                  <a:cubicBezTo>
                    <a:pt x="28" y="202"/>
                    <a:pt x="28" y="203"/>
                    <a:pt x="28" y="203"/>
                  </a:cubicBezTo>
                  <a:cubicBezTo>
                    <a:pt x="32" y="203"/>
                    <a:pt x="36" y="208"/>
                    <a:pt x="39" y="212"/>
                  </a:cubicBezTo>
                  <a:cubicBezTo>
                    <a:pt x="41" y="214"/>
                    <a:pt x="42" y="215"/>
                    <a:pt x="43" y="216"/>
                  </a:cubicBezTo>
                  <a:cubicBezTo>
                    <a:pt x="44" y="218"/>
                    <a:pt x="47" y="217"/>
                    <a:pt x="49" y="216"/>
                  </a:cubicBezTo>
                  <a:cubicBezTo>
                    <a:pt x="51" y="215"/>
                    <a:pt x="53" y="214"/>
                    <a:pt x="55" y="214"/>
                  </a:cubicBezTo>
                  <a:cubicBezTo>
                    <a:pt x="57" y="214"/>
                    <a:pt x="58" y="212"/>
                    <a:pt x="58" y="211"/>
                  </a:cubicBezTo>
                  <a:cubicBezTo>
                    <a:pt x="59" y="210"/>
                    <a:pt x="59" y="208"/>
                    <a:pt x="60" y="208"/>
                  </a:cubicBezTo>
                  <a:cubicBezTo>
                    <a:pt x="61" y="208"/>
                    <a:pt x="61" y="209"/>
                    <a:pt x="62" y="209"/>
                  </a:cubicBezTo>
                  <a:cubicBezTo>
                    <a:pt x="64" y="212"/>
                    <a:pt x="68" y="217"/>
                    <a:pt x="68" y="221"/>
                  </a:cubicBezTo>
                  <a:cubicBezTo>
                    <a:pt x="68" y="222"/>
                    <a:pt x="67" y="223"/>
                    <a:pt x="66" y="224"/>
                  </a:cubicBezTo>
                  <a:cubicBezTo>
                    <a:pt x="65" y="225"/>
                    <a:pt x="65" y="227"/>
                    <a:pt x="66" y="230"/>
                  </a:cubicBezTo>
                  <a:cubicBezTo>
                    <a:pt x="66" y="232"/>
                    <a:pt x="66" y="233"/>
                    <a:pt x="66" y="234"/>
                  </a:cubicBezTo>
                  <a:cubicBezTo>
                    <a:pt x="66" y="234"/>
                    <a:pt x="67" y="235"/>
                    <a:pt x="69" y="235"/>
                  </a:cubicBezTo>
                  <a:cubicBezTo>
                    <a:pt x="72" y="235"/>
                    <a:pt x="76" y="234"/>
                    <a:pt x="76" y="232"/>
                  </a:cubicBezTo>
                  <a:cubicBezTo>
                    <a:pt x="76" y="230"/>
                    <a:pt x="79" y="229"/>
                    <a:pt x="83" y="229"/>
                  </a:cubicBezTo>
                  <a:cubicBezTo>
                    <a:pt x="87" y="229"/>
                    <a:pt x="91" y="230"/>
                    <a:pt x="93" y="233"/>
                  </a:cubicBezTo>
                  <a:cubicBezTo>
                    <a:pt x="96" y="236"/>
                    <a:pt x="98" y="238"/>
                    <a:pt x="98" y="238"/>
                  </a:cubicBezTo>
                  <a:cubicBezTo>
                    <a:pt x="98" y="238"/>
                    <a:pt x="98" y="237"/>
                    <a:pt x="98" y="236"/>
                  </a:cubicBezTo>
                  <a:cubicBezTo>
                    <a:pt x="98" y="232"/>
                    <a:pt x="101" y="228"/>
                    <a:pt x="103" y="228"/>
                  </a:cubicBezTo>
                  <a:cubicBezTo>
                    <a:pt x="104" y="228"/>
                    <a:pt x="105" y="228"/>
                    <a:pt x="105" y="230"/>
                  </a:cubicBezTo>
                  <a:cubicBezTo>
                    <a:pt x="105" y="231"/>
                    <a:pt x="105" y="233"/>
                    <a:pt x="109" y="233"/>
                  </a:cubicBezTo>
                  <a:cubicBezTo>
                    <a:pt x="110" y="233"/>
                    <a:pt x="113" y="232"/>
                    <a:pt x="116" y="231"/>
                  </a:cubicBezTo>
                  <a:cubicBezTo>
                    <a:pt x="119" y="229"/>
                    <a:pt x="120" y="229"/>
                    <a:pt x="121" y="229"/>
                  </a:cubicBezTo>
                  <a:cubicBezTo>
                    <a:pt x="121" y="229"/>
                    <a:pt x="122" y="230"/>
                    <a:pt x="122" y="230"/>
                  </a:cubicBezTo>
                  <a:cubicBezTo>
                    <a:pt x="123" y="231"/>
                    <a:pt x="121" y="233"/>
                    <a:pt x="119" y="236"/>
                  </a:cubicBezTo>
                  <a:cubicBezTo>
                    <a:pt x="118" y="237"/>
                    <a:pt x="118" y="237"/>
                    <a:pt x="118" y="237"/>
                  </a:cubicBezTo>
                  <a:cubicBezTo>
                    <a:pt x="115" y="241"/>
                    <a:pt x="115" y="245"/>
                    <a:pt x="115" y="249"/>
                  </a:cubicBezTo>
                  <a:cubicBezTo>
                    <a:pt x="115" y="252"/>
                    <a:pt x="116" y="255"/>
                    <a:pt x="113" y="256"/>
                  </a:cubicBezTo>
                  <a:cubicBezTo>
                    <a:pt x="112" y="256"/>
                    <a:pt x="110" y="258"/>
                    <a:pt x="109" y="260"/>
                  </a:cubicBezTo>
                  <a:cubicBezTo>
                    <a:pt x="106" y="264"/>
                    <a:pt x="103" y="267"/>
                    <a:pt x="99" y="268"/>
                  </a:cubicBezTo>
                  <a:cubicBezTo>
                    <a:pt x="93" y="269"/>
                    <a:pt x="83" y="280"/>
                    <a:pt x="81" y="282"/>
                  </a:cubicBezTo>
                  <a:cubicBezTo>
                    <a:pt x="80" y="283"/>
                    <a:pt x="79" y="283"/>
                    <a:pt x="78" y="283"/>
                  </a:cubicBezTo>
                  <a:cubicBezTo>
                    <a:pt x="77" y="283"/>
                    <a:pt x="76" y="283"/>
                    <a:pt x="74" y="283"/>
                  </a:cubicBezTo>
                  <a:cubicBezTo>
                    <a:pt x="72" y="282"/>
                    <a:pt x="70" y="282"/>
                    <a:pt x="68" y="282"/>
                  </a:cubicBezTo>
                  <a:cubicBezTo>
                    <a:pt x="64" y="282"/>
                    <a:pt x="64" y="283"/>
                    <a:pt x="63" y="284"/>
                  </a:cubicBezTo>
                  <a:cubicBezTo>
                    <a:pt x="62" y="287"/>
                    <a:pt x="60" y="289"/>
                    <a:pt x="58" y="292"/>
                  </a:cubicBezTo>
                  <a:cubicBezTo>
                    <a:pt x="56" y="293"/>
                    <a:pt x="55" y="294"/>
                    <a:pt x="55" y="295"/>
                  </a:cubicBezTo>
                  <a:cubicBezTo>
                    <a:pt x="55" y="295"/>
                    <a:pt x="55" y="295"/>
                    <a:pt x="55" y="295"/>
                  </a:cubicBezTo>
                  <a:cubicBezTo>
                    <a:pt x="58" y="295"/>
                    <a:pt x="66" y="290"/>
                    <a:pt x="67" y="288"/>
                  </a:cubicBezTo>
                  <a:cubicBezTo>
                    <a:pt x="67" y="286"/>
                    <a:pt x="68" y="286"/>
                    <a:pt x="69" y="286"/>
                  </a:cubicBezTo>
                  <a:cubicBezTo>
                    <a:pt x="70" y="286"/>
                    <a:pt x="71" y="286"/>
                    <a:pt x="72" y="288"/>
                  </a:cubicBezTo>
                  <a:cubicBezTo>
                    <a:pt x="73" y="288"/>
                    <a:pt x="73" y="288"/>
                    <a:pt x="74" y="288"/>
                  </a:cubicBezTo>
                  <a:cubicBezTo>
                    <a:pt x="75" y="288"/>
                    <a:pt x="78" y="286"/>
                    <a:pt x="80" y="285"/>
                  </a:cubicBezTo>
                  <a:cubicBezTo>
                    <a:pt x="82" y="284"/>
                    <a:pt x="83" y="283"/>
                    <a:pt x="85" y="283"/>
                  </a:cubicBezTo>
                  <a:cubicBezTo>
                    <a:pt x="87" y="283"/>
                    <a:pt x="88" y="283"/>
                    <a:pt x="89" y="283"/>
                  </a:cubicBezTo>
                  <a:cubicBezTo>
                    <a:pt x="89" y="283"/>
                    <a:pt x="89" y="283"/>
                    <a:pt x="89" y="283"/>
                  </a:cubicBezTo>
                  <a:cubicBezTo>
                    <a:pt x="90" y="283"/>
                    <a:pt x="91" y="283"/>
                    <a:pt x="91" y="282"/>
                  </a:cubicBezTo>
                  <a:cubicBezTo>
                    <a:pt x="93" y="282"/>
                    <a:pt x="95" y="280"/>
                    <a:pt x="99" y="279"/>
                  </a:cubicBezTo>
                  <a:cubicBezTo>
                    <a:pt x="104" y="279"/>
                    <a:pt x="104" y="278"/>
                    <a:pt x="104" y="276"/>
                  </a:cubicBezTo>
                  <a:cubicBezTo>
                    <a:pt x="104" y="275"/>
                    <a:pt x="105" y="274"/>
                    <a:pt x="105" y="273"/>
                  </a:cubicBezTo>
                  <a:cubicBezTo>
                    <a:pt x="107" y="269"/>
                    <a:pt x="124" y="262"/>
                    <a:pt x="126" y="261"/>
                  </a:cubicBezTo>
                  <a:cubicBezTo>
                    <a:pt x="127" y="261"/>
                    <a:pt x="127" y="260"/>
                    <a:pt x="128" y="259"/>
                  </a:cubicBezTo>
                  <a:cubicBezTo>
                    <a:pt x="128" y="257"/>
                    <a:pt x="129" y="255"/>
                    <a:pt x="131" y="255"/>
                  </a:cubicBezTo>
                  <a:cubicBezTo>
                    <a:pt x="134" y="255"/>
                    <a:pt x="140" y="250"/>
                    <a:pt x="143" y="247"/>
                  </a:cubicBezTo>
                  <a:cubicBezTo>
                    <a:pt x="146" y="245"/>
                    <a:pt x="147" y="245"/>
                    <a:pt x="149" y="244"/>
                  </a:cubicBezTo>
                  <a:cubicBezTo>
                    <a:pt x="150" y="244"/>
                    <a:pt x="151" y="244"/>
                    <a:pt x="152" y="244"/>
                  </a:cubicBezTo>
                  <a:cubicBezTo>
                    <a:pt x="153" y="244"/>
                    <a:pt x="153" y="242"/>
                    <a:pt x="153" y="240"/>
                  </a:cubicBezTo>
                  <a:cubicBezTo>
                    <a:pt x="153" y="238"/>
                    <a:pt x="153" y="236"/>
                    <a:pt x="156" y="236"/>
                  </a:cubicBezTo>
                  <a:cubicBezTo>
                    <a:pt x="159" y="235"/>
                    <a:pt x="161" y="233"/>
                    <a:pt x="161" y="231"/>
                  </a:cubicBezTo>
                  <a:cubicBezTo>
                    <a:pt x="161" y="230"/>
                    <a:pt x="158" y="229"/>
                    <a:pt x="156" y="229"/>
                  </a:cubicBezTo>
                  <a:cubicBezTo>
                    <a:pt x="154" y="228"/>
                    <a:pt x="152" y="228"/>
                    <a:pt x="152" y="227"/>
                  </a:cubicBezTo>
                  <a:cubicBezTo>
                    <a:pt x="152" y="226"/>
                    <a:pt x="152" y="225"/>
                    <a:pt x="152" y="224"/>
                  </a:cubicBezTo>
                  <a:cubicBezTo>
                    <a:pt x="154" y="221"/>
                    <a:pt x="159" y="217"/>
                    <a:pt x="162" y="217"/>
                  </a:cubicBezTo>
                  <a:cubicBezTo>
                    <a:pt x="162" y="217"/>
                    <a:pt x="162" y="217"/>
                    <a:pt x="162" y="217"/>
                  </a:cubicBezTo>
                  <a:cubicBezTo>
                    <a:pt x="162" y="217"/>
                    <a:pt x="162" y="217"/>
                    <a:pt x="162" y="217"/>
                  </a:cubicBezTo>
                  <a:cubicBezTo>
                    <a:pt x="165" y="217"/>
                    <a:pt x="168" y="215"/>
                    <a:pt x="168" y="212"/>
                  </a:cubicBezTo>
                  <a:cubicBezTo>
                    <a:pt x="169" y="208"/>
                    <a:pt x="171" y="207"/>
                    <a:pt x="173" y="206"/>
                  </a:cubicBezTo>
                  <a:cubicBezTo>
                    <a:pt x="174" y="205"/>
                    <a:pt x="175" y="204"/>
                    <a:pt x="176" y="203"/>
                  </a:cubicBezTo>
                  <a:cubicBezTo>
                    <a:pt x="178" y="201"/>
                    <a:pt x="178" y="200"/>
                    <a:pt x="179" y="199"/>
                  </a:cubicBezTo>
                  <a:cubicBezTo>
                    <a:pt x="179" y="197"/>
                    <a:pt x="180" y="196"/>
                    <a:pt x="183" y="196"/>
                  </a:cubicBezTo>
                  <a:cubicBezTo>
                    <a:pt x="184" y="195"/>
                    <a:pt x="186" y="194"/>
                    <a:pt x="188" y="192"/>
                  </a:cubicBezTo>
                  <a:cubicBezTo>
                    <a:pt x="189" y="191"/>
                    <a:pt x="191" y="190"/>
                    <a:pt x="192" y="189"/>
                  </a:cubicBezTo>
                  <a:cubicBezTo>
                    <a:pt x="195" y="188"/>
                    <a:pt x="195" y="189"/>
                    <a:pt x="195" y="190"/>
                  </a:cubicBezTo>
                  <a:cubicBezTo>
                    <a:pt x="196" y="191"/>
                    <a:pt x="196" y="191"/>
                    <a:pt x="199" y="192"/>
                  </a:cubicBezTo>
                  <a:cubicBezTo>
                    <a:pt x="203" y="192"/>
                    <a:pt x="205" y="194"/>
                    <a:pt x="205" y="196"/>
                  </a:cubicBezTo>
                  <a:cubicBezTo>
                    <a:pt x="205" y="197"/>
                    <a:pt x="204" y="198"/>
                    <a:pt x="202" y="198"/>
                  </a:cubicBezTo>
                  <a:cubicBezTo>
                    <a:pt x="201" y="198"/>
                    <a:pt x="200" y="198"/>
                    <a:pt x="199" y="198"/>
                  </a:cubicBezTo>
                  <a:cubicBezTo>
                    <a:pt x="197" y="197"/>
                    <a:pt x="196" y="196"/>
                    <a:pt x="194" y="196"/>
                  </a:cubicBezTo>
                  <a:cubicBezTo>
                    <a:pt x="193" y="196"/>
                    <a:pt x="191" y="197"/>
                    <a:pt x="188" y="200"/>
                  </a:cubicBezTo>
                  <a:cubicBezTo>
                    <a:pt x="186" y="202"/>
                    <a:pt x="186" y="203"/>
                    <a:pt x="186" y="204"/>
                  </a:cubicBezTo>
                  <a:cubicBezTo>
                    <a:pt x="186" y="206"/>
                    <a:pt x="186" y="208"/>
                    <a:pt x="184" y="210"/>
                  </a:cubicBezTo>
                  <a:cubicBezTo>
                    <a:pt x="181" y="213"/>
                    <a:pt x="181" y="215"/>
                    <a:pt x="182" y="216"/>
                  </a:cubicBezTo>
                  <a:cubicBezTo>
                    <a:pt x="182" y="216"/>
                    <a:pt x="183" y="217"/>
                    <a:pt x="184" y="217"/>
                  </a:cubicBezTo>
                  <a:cubicBezTo>
                    <a:pt x="186" y="217"/>
                    <a:pt x="187" y="218"/>
                    <a:pt x="187" y="219"/>
                  </a:cubicBezTo>
                  <a:cubicBezTo>
                    <a:pt x="187" y="221"/>
                    <a:pt x="183" y="223"/>
                    <a:pt x="180" y="224"/>
                  </a:cubicBezTo>
                  <a:cubicBezTo>
                    <a:pt x="179" y="224"/>
                    <a:pt x="179" y="224"/>
                    <a:pt x="179" y="224"/>
                  </a:cubicBezTo>
                  <a:cubicBezTo>
                    <a:pt x="179" y="224"/>
                    <a:pt x="181" y="225"/>
                    <a:pt x="184" y="225"/>
                  </a:cubicBezTo>
                  <a:cubicBezTo>
                    <a:pt x="188" y="225"/>
                    <a:pt x="192" y="222"/>
                    <a:pt x="197" y="219"/>
                  </a:cubicBezTo>
                  <a:cubicBezTo>
                    <a:pt x="200" y="217"/>
                    <a:pt x="203" y="215"/>
                    <a:pt x="206" y="213"/>
                  </a:cubicBezTo>
                  <a:cubicBezTo>
                    <a:pt x="209" y="212"/>
                    <a:pt x="211" y="211"/>
                    <a:pt x="214" y="211"/>
                  </a:cubicBezTo>
                  <a:cubicBezTo>
                    <a:pt x="217" y="211"/>
                    <a:pt x="218" y="212"/>
                    <a:pt x="220" y="212"/>
                  </a:cubicBezTo>
                  <a:cubicBezTo>
                    <a:pt x="221" y="212"/>
                    <a:pt x="222" y="212"/>
                    <a:pt x="223" y="212"/>
                  </a:cubicBezTo>
                  <a:cubicBezTo>
                    <a:pt x="223" y="212"/>
                    <a:pt x="222" y="212"/>
                    <a:pt x="222" y="211"/>
                  </a:cubicBezTo>
                  <a:cubicBezTo>
                    <a:pt x="222" y="210"/>
                    <a:pt x="221" y="209"/>
                    <a:pt x="221" y="208"/>
                  </a:cubicBezTo>
                  <a:cubicBezTo>
                    <a:pt x="222" y="208"/>
                    <a:pt x="222" y="207"/>
                    <a:pt x="223" y="207"/>
                  </a:cubicBezTo>
                  <a:cubicBezTo>
                    <a:pt x="222" y="207"/>
                    <a:pt x="222" y="207"/>
                    <a:pt x="222" y="206"/>
                  </a:cubicBezTo>
                  <a:cubicBezTo>
                    <a:pt x="221" y="205"/>
                    <a:pt x="218" y="204"/>
                    <a:pt x="217" y="201"/>
                  </a:cubicBezTo>
                  <a:cubicBezTo>
                    <a:pt x="217" y="200"/>
                    <a:pt x="217" y="199"/>
                    <a:pt x="217" y="198"/>
                  </a:cubicBezTo>
                  <a:cubicBezTo>
                    <a:pt x="218" y="197"/>
                    <a:pt x="218" y="197"/>
                    <a:pt x="219" y="197"/>
                  </a:cubicBezTo>
                  <a:cubicBezTo>
                    <a:pt x="220" y="196"/>
                    <a:pt x="221" y="196"/>
                    <a:pt x="221" y="195"/>
                  </a:cubicBezTo>
                  <a:cubicBezTo>
                    <a:pt x="222" y="193"/>
                    <a:pt x="223" y="192"/>
                    <a:pt x="224" y="192"/>
                  </a:cubicBezTo>
                  <a:cubicBezTo>
                    <a:pt x="226" y="192"/>
                    <a:pt x="227" y="193"/>
                    <a:pt x="229" y="194"/>
                  </a:cubicBezTo>
                  <a:cubicBezTo>
                    <a:pt x="229" y="194"/>
                    <a:pt x="230" y="194"/>
                    <a:pt x="231" y="194"/>
                  </a:cubicBezTo>
                  <a:cubicBezTo>
                    <a:pt x="232" y="194"/>
                    <a:pt x="232" y="194"/>
                    <a:pt x="233" y="194"/>
                  </a:cubicBezTo>
                  <a:cubicBezTo>
                    <a:pt x="234" y="194"/>
                    <a:pt x="236" y="195"/>
                    <a:pt x="237" y="197"/>
                  </a:cubicBezTo>
                  <a:cubicBezTo>
                    <a:pt x="238" y="199"/>
                    <a:pt x="239" y="199"/>
                    <a:pt x="239" y="199"/>
                  </a:cubicBezTo>
                  <a:cubicBezTo>
                    <a:pt x="239" y="199"/>
                    <a:pt x="240" y="199"/>
                    <a:pt x="240" y="198"/>
                  </a:cubicBezTo>
                  <a:cubicBezTo>
                    <a:pt x="241" y="198"/>
                    <a:pt x="242" y="198"/>
                    <a:pt x="243" y="198"/>
                  </a:cubicBezTo>
                  <a:cubicBezTo>
                    <a:pt x="244" y="198"/>
                    <a:pt x="245" y="198"/>
                    <a:pt x="246" y="199"/>
                  </a:cubicBezTo>
                  <a:cubicBezTo>
                    <a:pt x="247" y="200"/>
                    <a:pt x="248" y="201"/>
                    <a:pt x="248" y="202"/>
                  </a:cubicBezTo>
                  <a:cubicBezTo>
                    <a:pt x="247" y="203"/>
                    <a:pt x="246" y="204"/>
                    <a:pt x="243" y="204"/>
                  </a:cubicBezTo>
                  <a:cubicBezTo>
                    <a:pt x="242" y="204"/>
                    <a:pt x="241" y="204"/>
                    <a:pt x="240" y="205"/>
                  </a:cubicBezTo>
                  <a:cubicBezTo>
                    <a:pt x="239" y="205"/>
                    <a:pt x="239" y="206"/>
                    <a:pt x="239" y="206"/>
                  </a:cubicBezTo>
                  <a:cubicBezTo>
                    <a:pt x="239" y="207"/>
                    <a:pt x="240" y="208"/>
                    <a:pt x="241" y="207"/>
                  </a:cubicBezTo>
                  <a:cubicBezTo>
                    <a:pt x="243" y="205"/>
                    <a:pt x="245" y="203"/>
                    <a:pt x="247" y="203"/>
                  </a:cubicBezTo>
                  <a:cubicBezTo>
                    <a:pt x="249" y="203"/>
                    <a:pt x="250" y="204"/>
                    <a:pt x="251" y="205"/>
                  </a:cubicBezTo>
                  <a:cubicBezTo>
                    <a:pt x="252" y="206"/>
                    <a:pt x="253" y="206"/>
                    <a:pt x="253" y="206"/>
                  </a:cubicBezTo>
                  <a:cubicBezTo>
                    <a:pt x="254" y="206"/>
                    <a:pt x="255" y="205"/>
                    <a:pt x="257" y="204"/>
                  </a:cubicBezTo>
                  <a:cubicBezTo>
                    <a:pt x="257" y="203"/>
                    <a:pt x="258" y="203"/>
                    <a:pt x="259" y="203"/>
                  </a:cubicBezTo>
                  <a:cubicBezTo>
                    <a:pt x="259" y="203"/>
                    <a:pt x="260" y="203"/>
                    <a:pt x="261" y="205"/>
                  </a:cubicBezTo>
                  <a:cubicBezTo>
                    <a:pt x="261" y="205"/>
                    <a:pt x="261" y="206"/>
                    <a:pt x="261" y="207"/>
                  </a:cubicBezTo>
                  <a:cubicBezTo>
                    <a:pt x="261" y="208"/>
                    <a:pt x="267" y="209"/>
                    <a:pt x="271" y="210"/>
                  </a:cubicBezTo>
                  <a:cubicBezTo>
                    <a:pt x="273" y="210"/>
                    <a:pt x="273" y="210"/>
                    <a:pt x="273" y="210"/>
                  </a:cubicBezTo>
                  <a:cubicBezTo>
                    <a:pt x="274" y="210"/>
                    <a:pt x="277" y="211"/>
                    <a:pt x="279" y="211"/>
                  </a:cubicBezTo>
                  <a:cubicBezTo>
                    <a:pt x="285" y="211"/>
                    <a:pt x="291" y="210"/>
                    <a:pt x="294" y="210"/>
                  </a:cubicBezTo>
                  <a:cubicBezTo>
                    <a:pt x="295" y="209"/>
                    <a:pt x="296" y="209"/>
                    <a:pt x="297" y="209"/>
                  </a:cubicBezTo>
                  <a:cubicBezTo>
                    <a:pt x="297" y="209"/>
                    <a:pt x="297" y="209"/>
                    <a:pt x="297" y="209"/>
                  </a:cubicBezTo>
                  <a:cubicBezTo>
                    <a:pt x="299" y="209"/>
                    <a:pt x="300" y="211"/>
                    <a:pt x="301" y="212"/>
                  </a:cubicBezTo>
                  <a:cubicBezTo>
                    <a:pt x="302" y="213"/>
                    <a:pt x="303" y="215"/>
                    <a:pt x="307" y="216"/>
                  </a:cubicBezTo>
                  <a:cubicBezTo>
                    <a:pt x="311" y="217"/>
                    <a:pt x="313" y="215"/>
                    <a:pt x="315" y="213"/>
                  </a:cubicBezTo>
                  <a:cubicBezTo>
                    <a:pt x="316" y="212"/>
                    <a:pt x="318" y="211"/>
                    <a:pt x="319" y="211"/>
                  </a:cubicBezTo>
                  <a:cubicBezTo>
                    <a:pt x="320" y="211"/>
                    <a:pt x="321" y="211"/>
                    <a:pt x="321" y="212"/>
                  </a:cubicBezTo>
                  <a:cubicBezTo>
                    <a:pt x="323" y="213"/>
                    <a:pt x="323" y="214"/>
                    <a:pt x="323" y="215"/>
                  </a:cubicBezTo>
                  <a:cubicBezTo>
                    <a:pt x="323" y="217"/>
                    <a:pt x="322" y="218"/>
                    <a:pt x="321" y="219"/>
                  </a:cubicBezTo>
                  <a:cubicBezTo>
                    <a:pt x="320" y="219"/>
                    <a:pt x="320" y="220"/>
                    <a:pt x="319" y="220"/>
                  </a:cubicBezTo>
                  <a:cubicBezTo>
                    <a:pt x="319" y="221"/>
                    <a:pt x="319" y="221"/>
                    <a:pt x="319" y="221"/>
                  </a:cubicBezTo>
                  <a:cubicBezTo>
                    <a:pt x="319" y="221"/>
                    <a:pt x="321" y="222"/>
                    <a:pt x="322" y="222"/>
                  </a:cubicBezTo>
                  <a:cubicBezTo>
                    <a:pt x="323" y="222"/>
                    <a:pt x="324" y="222"/>
                    <a:pt x="324" y="223"/>
                  </a:cubicBezTo>
                  <a:cubicBezTo>
                    <a:pt x="325" y="223"/>
                    <a:pt x="326" y="223"/>
                    <a:pt x="327" y="224"/>
                  </a:cubicBezTo>
                  <a:cubicBezTo>
                    <a:pt x="330" y="225"/>
                    <a:pt x="335" y="227"/>
                    <a:pt x="338" y="229"/>
                  </a:cubicBezTo>
                  <a:cubicBezTo>
                    <a:pt x="339" y="230"/>
                    <a:pt x="339" y="231"/>
                    <a:pt x="340" y="232"/>
                  </a:cubicBezTo>
                  <a:cubicBezTo>
                    <a:pt x="342" y="234"/>
                    <a:pt x="345" y="237"/>
                    <a:pt x="351" y="240"/>
                  </a:cubicBezTo>
                  <a:cubicBezTo>
                    <a:pt x="353" y="241"/>
                    <a:pt x="353" y="241"/>
                    <a:pt x="353" y="240"/>
                  </a:cubicBezTo>
                  <a:cubicBezTo>
                    <a:pt x="354" y="240"/>
                    <a:pt x="353" y="239"/>
                    <a:pt x="353" y="238"/>
                  </a:cubicBezTo>
                  <a:cubicBezTo>
                    <a:pt x="353" y="236"/>
                    <a:pt x="353" y="235"/>
                    <a:pt x="354" y="234"/>
                  </a:cubicBezTo>
                  <a:cubicBezTo>
                    <a:pt x="355" y="233"/>
                    <a:pt x="356" y="233"/>
                    <a:pt x="358" y="235"/>
                  </a:cubicBezTo>
                  <a:cubicBezTo>
                    <a:pt x="360" y="237"/>
                    <a:pt x="361" y="237"/>
                    <a:pt x="362" y="237"/>
                  </a:cubicBezTo>
                  <a:cubicBezTo>
                    <a:pt x="363" y="237"/>
                    <a:pt x="364" y="237"/>
                    <a:pt x="367" y="239"/>
                  </a:cubicBezTo>
                  <a:cubicBezTo>
                    <a:pt x="367" y="240"/>
                    <a:pt x="368" y="240"/>
                    <a:pt x="368" y="241"/>
                  </a:cubicBezTo>
                  <a:cubicBezTo>
                    <a:pt x="368" y="239"/>
                    <a:pt x="367" y="233"/>
                    <a:pt x="366" y="231"/>
                  </a:cubicBezTo>
                  <a:cubicBezTo>
                    <a:pt x="365" y="228"/>
                    <a:pt x="365" y="227"/>
                    <a:pt x="366" y="226"/>
                  </a:cubicBezTo>
                  <a:cubicBezTo>
                    <a:pt x="366" y="226"/>
                    <a:pt x="366" y="226"/>
                    <a:pt x="367" y="226"/>
                  </a:cubicBezTo>
                  <a:cubicBezTo>
                    <a:pt x="369" y="226"/>
                    <a:pt x="372" y="230"/>
                    <a:pt x="372" y="231"/>
                  </a:cubicBezTo>
                  <a:cubicBezTo>
                    <a:pt x="375" y="235"/>
                    <a:pt x="375" y="242"/>
                    <a:pt x="373" y="247"/>
                  </a:cubicBezTo>
                  <a:cubicBezTo>
                    <a:pt x="373" y="248"/>
                    <a:pt x="371" y="249"/>
                    <a:pt x="369" y="249"/>
                  </a:cubicBezTo>
                  <a:cubicBezTo>
                    <a:pt x="367" y="249"/>
                    <a:pt x="365" y="248"/>
                    <a:pt x="364" y="247"/>
                  </a:cubicBezTo>
                  <a:cubicBezTo>
                    <a:pt x="363" y="246"/>
                    <a:pt x="363" y="245"/>
                    <a:pt x="363" y="244"/>
                  </a:cubicBezTo>
                  <a:cubicBezTo>
                    <a:pt x="363" y="244"/>
                    <a:pt x="363" y="244"/>
                    <a:pt x="362" y="244"/>
                  </a:cubicBezTo>
                  <a:cubicBezTo>
                    <a:pt x="360" y="244"/>
                    <a:pt x="357" y="245"/>
                    <a:pt x="357" y="247"/>
                  </a:cubicBezTo>
                  <a:cubicBezTo>
                    <a:pt x="357" y="250"/>
                    <a:pt x="362" y="256"/>
                    <a:pt x="366" y="257"/>
                  </a:cubicBezTo>
                  <a:cubicBezTo>
                    <a:pt x="369" y="257"/>
                    <a:pt x="369" y="260"/>
                    <a:pt x="369" y="262"/>
                  </a:cubicBezTo>
                  <a:cubicBezTo>
                    <a:pt x="369" y="263"/>
                    <a:pt x="369" y="264"/>
                    <a:pt x="369" y="264"/>
                  </a:cubicBezTo>
                  <a:cubicBezTo>
                    <a:pt x="372" y="265"/>
                    <a:pt x="373" y="268"/>
                    <a:pt x="373" y="269"/>
                  </a:cubicBezTo>
                  <a:cubicBezTo>
                    <a:pt x="373" y="270"/>
                    <a:pt x="374" y="271"/>
                    <a:pt x="374" y="271"/>
                  </a:cubicBezTo>
                  <a:cubicBezTo>
                    <a:pt x="374" y="271"/>
                    <a:pt x="374" y="271"/>
                    <a:pt x="374" y="270"/>
                  </a:cubicBezTo>
                  <a:cubicBezTo>
                    <a:pt x="375" y="268"/>
                    <a:pt x="374" y="263"/>
                    <a:pt x="372" y="260"/>
                  </a:cubicBezTo>
                  <a:cubicBezTo>
                    <a:pt x="371" y="258"/>
                    <a:pt x="371" y="255"/>
                    <a:pt x="372" y="253"/>
                  </a:cubicBezTo>
                  <a:cubicBezTo>
                    <a:pt x="372" y="251"/>
                    <a:pt x="374" y="251"/>
                    <a:pt x="375" y="251"/>
                  </a:cubicBezTo>
                  <a:cubicBezTo>
                    <a:pt x="378" y="252"/>
                    <a:pt x="377" y="255"/>
                    <a:pt x="377" y="257"/>
                  </a:cubicBezTo>
                  <a:cubicBezTo>
                    <a:pt x="377" y="258"/>
                    <a:pt x="377" y="259"/>
                    <a:pt x="377" y="259"/>
                  </a:cubicBezTo>
                  <a:cubicBezTo>
                    <a:pt x="378" y="260"/>
                    <a:pt x="379" y="259"/>
                    <a:pt x="379" y="258"/>
                  </a:cubicBezTo>
                  <a:cubicBezTo>
                    <a:pt x="380" y="257"/>
                    <a:pt x="381" y="256"/>
                    <a:pt x="383" y="255"/>
                  </a:cubicBezTo>
                  <a:cubicBezTo>
                    <a:pt x="384" y="255"/>
                    <a:pt x="384" y="253"/>
                    <a:pt x="383" y="251"/>
                  </a:cubicBezTo>
                  <a:cubicBezTo>
                    <a:pt x="382" y="249"/>
                    <a:pt x="381" y="247"/>
                    <a:pt x="382" y="245"/>
                  </a:cubicBezTo>
                  <a:cubicBezTo>
                    <a:pt x="383" y="244"/>
                    <a:pt x="384" y="244"/>
                    <a:pt x="384" y="244"/>
                  </a:cubicBezTo>
                  <a:cubicBezTo>
                    <a:pt x="387" y="244"/>
                    <a:pt x="390" y="249"/>
                    <a:pt x="391" y="253"/>
                  </a:cubicBezTo>
                  <a:cubicBezTo>
                    <a:pt x="392" y="257"/>
                    <a:pt x="390" y="258"/>
                    <a:pt x="388" y="260"/>
                  </a:cubicBezTo>
                  <a:cubicBezTo>
                    <a:pt x="387" y="260"/>
                    <a:pt x="387" y="261"/>
                    <a:pt x="387" y="261"/>
                  </a:cubicBezTo>
                  <a:cubicBezTo>
                    <a:pt x="387" y="264"/>
                    <a:pt x="384" y="264"/>
                    <a:pt x="383" y="264"/>
                  </a:cubicBezTo>
                  <a:cubicBezTo>
                    <a:pt x="382" y="264"/>
                    <a:pt x="381" y="264"/>
                    <a:pt x="380" y="265"/>
                  </a:cubicBezTo>
                  <a:cubicBezTo>
                    <a:pt x="380" y="265"/>
                    <a:pt x="380" y="267"/>
                    <a:pt x="380" y="271"/>
                  </a:cubicBezTo>
                  <a:cubicBezTo>
                    <a:pt x="380" y="273"/>
                    <a:pt x="381" y="274"/>
                    <a:pt x="381" y="275"/>
                  </a:cubicBezTo>
                  <a:cubicBezTo>
                    <a:pt x="382" y="274"/>
                    <a:pt x="382" y="273"/>
                    <a:pt x="382" y="272"/>
                  </a:cubicBezTo>
                  <a:cubicBezTo>
                    <a:pt x="383" y="271"/>
                    <a:pt x="384" y="270"/>
                    <a:pt x="385" y="270"/>
                  </a:cubicBezTo>
                  <a:cubicBezTo>
                    <a:pt x="386" y="270"/>
                    <a:pt x="386" y="271"/>
                    <a:pt x="386" y="272"/>
                  </a:cubicBezTo>
                  <a:cubicBezTo>
                    <a:pt x="387" y="272"/>
                    <a:pt x="387" y="272"/>
                    <a:pt x="387" y="272"/>
                  </a:cubicBezTo>
                  <a:cubicBezTo>
                    <a:pt x="387" y="272"/>
                    <a:pt x="388" y="271"/>
                    <a:pt x="388" y="270"/>
                  </a:cubicBezTo>
                  <a:cubicBezTo>
                    <a:pt x="390" y="269"/>
                    <a:pt x="391" y="268"/>
                    <a:pt x="392" y="268"/>
                  </a:cubicBezTo>
                  <a:cubicBezTo>
                    <a:pt x="392" y="268"/>
                    <a:pt x="393" y="269"/>
                    <a:pt x="394" y="270"/>
                  </a:cubicBezTo>
                  <a:cubicBezTo>
                    <a:pt x="395" y="273"/>
                    <a:pt x="399" y="277"/>
                    <a:pt x="402" y="277"/>
                  </a:cubicBezTo>
                  <a:cubicBezTo>
                    <a:pt x="402" y="277"/>
                    <a:pt x="402" y="277"/>
                    <a:pt x="402" y="277"/>
                  </a:cubicBezTo>
                  <a:cubicBezTo>
                    <a:pt x="402" y="277"/>
                    <a:pt x="402" y="277"/>
                    <a:pt x="402" y="277"/>
                  </a:cubicBezTo>
                  <a:cubicBezTo>
                    <a:pt x="402" y="275"/>
                    <a:pt x="400" y="273"/>
                    <a:pt x="398" y="273"/>
                  </a:cubicBezTo>
                  <a:cubicBezTo>
                    <a:pt x="396" y="273"/>
                    <a:pt x="394" y="272"/>
                    <a:pt x="394" y="269"/>
                  </a:cubicBezTo>
                  <a:cubicBezTo>
                    <a:pt x="394" y="267"/>
                    <a:pt x="396" y="265"/>
                    <a:pt x="398" y="265"/>
                  </a:cubicBezTo>
                  <a:cubicBezTo>
                    <a:pt x="399" y="265"/>
                    <a:pt x="401" y="266"/>
                    <a:pt x="403" y="268"/>
                  </a:cubicBezTo>
                  <a:cubicBezTo>
                    <a:pt x="405" y="271"/>
                    <a:pt x="408" y="275"/>
                    <a:pt x="408" y="277"/>
                  </a:cubicBezTo>
                  <a:cubicBezTo>
                    <a:pt x="408" y="280"/>
                    <a:pt x="406" y="281"/>
                    <a:pt x="405" y="281"/>
                  </a:cubicBezTo>
                  <a:cubicBezTo>
                    <a:pt x="404" y="282"/>
                    <a:pt x="403" y="283"/>
                    <a:pt x="402" y="284"/>
                  </a:cubicBezTo>
                  <a:cubicBezTo>
                    <a:pt x="401" y="284"/>
                    <a:pt x="400" y="285"/>
                    <a:pt x="400" y="285"/>
                  </a:cubicBezTo>
                  <a:cubicBezTo>
                    <a:pt x="398" y="285"/>
                    <a:pt x="397" y="283"/>
                    <a:pt x="395" y="282"/>
                  </a:cubicBezTo>
                  <a:cubicBezTo>
                    <a:pt x="394" y="281"/>
                    <a:pt x="392" y="279"/>
                    <a:pt x="391" y="279"/>
                  </a:cubicBezTo>
                  <a:cubicBezTo>
                    <a:pt x="391" y="279"/>
                    <a:pt x="391" y="279"/>
                    <a:pt x="391" y="279"/>
                  </a:cubicBezTo>
                  <a:cubicBezTo>
                    <a:pt x="391" y="280"/>
                    <a:pt x="392" y="283"/>
                    <a:pt x="393" y="284"/>
                  </a:cubicBezTo>
                  <a:cubicBezTo>
                    <a:pt x="393" y="285"/>
                    <a:pt x="393" y="286"/>
                    <a:pt x="394" y="287"/>
                  </a:cubicBezTo>
                  <a:cubicBezTo>
                    <a:pt x="394" y="289"/>
                    <a:pt x="394" y="291"/>
                    <a:pt x="393" y="292"/>
                  </a:cubicBezTo>
                  <a:cubicBezTo>
                    <a:pt x="392" y="295"/>
                    <a:pt x="392" y="296"/>
                    <a:pt x="394" y="297"/>
                  </a:cubicBezTo>
                  <a:cubicBezTo>
                    <a:pt x="395" y="298"/>
                    <a:pt x="395" y="298"/>
                    <a:pt x="395" y="298"/>
                  </a:cubicBezTo>
                  <a:cubicBezTo>
                    <a:pt x="395" y="298"/>
                    <a:pt x="395" y="297"/>
                    <a:pt x="395" y="296"/>
                  </a:cubicBezTo>
                  <a:cubicBezTo>
                    <a:pt x="395" y="295"/>
                    <a:pt x="396" y="295"/>
                    <a:pt x="396" y="294"/>
                  </a:cubicBezTo>
                  <a:cubicBezTo>
                    <a:pt x="396" y="293"/>
                    <a:pt x="397" y="293"/>
                    <a:pt x="398" y="293"/>
                  </a:cubicBezTo>
                  <a:cubicBezTo>
                    <a:pt x="399" y="293"/>
                    <a:pt x="401" y="294"/>
                    <a:pt x="404" y="296"/>
                  </a:cubicBezTo>
                  <a:cubicBezTo>
                    <a:pt x="404" y="296"/>
                    <a:pt x="404" y="293"/>
                    <a:pt x="404" y="290"/>
                  </a:cubicBezTo>
                  <a:cubicBezTo>
                    <a:pt x="404" y="289"/>
                    <a:pt x="405" y="288"/>
                    <a:pt x="407" y="288"/>
                  </a:cubicBezTo>
                  <a:cubicBezTo>
                    <a:pt x="408" y="288"/>
                    <a:pt x="411" y="290"/>
                    <a:pt x="412" y="292"/>
                  </a:cubicBezTo>
                  <a:cubicBezTo>
                    <a:pt x="412" y="292"/>
                    <a:pt x="412" y="292"/>
                    <a:pt x="412" y="292"/>
                  </a:cubicBezTo>
                  <a:cubicBezTo>
                    <a:pt x="412" y="292"/>
                    <a:pt x="413" y="291"/>
                    <a:pt x="413" y="291"/>
                  </a:cubicBezTo>
                  <a:cubicBezTo>
                    <a:pt x="413" y="290"/>
                    <a:pt x="415" y="288"/>
                    <a:pt x="417" y="289"/>
                  </a:cubicBezTo>
                  <a:cubicBezTo>
                    <a:pt x="417" y="289"/>
                    <a:pt x="418" y="289"/>
                    <a:pt x="419" y="290"/>
                  </a:cubicBezTo>
                  <a:cubicBezTo>
                    <a:pt x="419" y="291"/>
                    <a:pt x="419" y="293"/>
                    <a:pt x="419" y="295"/>
                  </a:cubicBezTo>
                  <a:cubicBezTo>
                    <a:pt x="419" y="296"/>
                    <a:pt x="419" y="297"/>
                    <a:pt x="419" y="2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90" name="Freeform 155"/>
            <p:cNvSpPr>
              <a:spLocks/>
            </p:cNvSpPr>
            <p:nvPr/>
          </p:nvSpPr>
          <p:spPr bwMode="auto">
            <a:xfrm>
              <a:off x="7408863" y="12631738"/>
              <a:ext cx="47625" cy="9525"/>
            </a:xfrm>
            <a:custGeom>
              <a:avLst/>
              <a:gdLst>
                <a:gd name="T0" fmla="*/ 9 w 9"/>
                <a:gd name="T1" fmla="*/ 0 h 2"/>
                <a:gd name="T2" fmla="*/ 8 w 9"/>
                <a:gd name="T3" fmla="*/ 0 h 2"/>
                <a:gd name="T4" fmla="*/ 7 w 9"/>
                <a:gd name="T5" fmla="*/ 0 h 2"/>
                <a:gd name="T6" fmla="*/ 4 w 9"/>
                <a:gd name="T7" fmla="*/ 0 h 2"/>
                <a:gd name="T8" fmla="*/ 0 w 9"/>
                <a:gd name="T9" fmla="*/ 0 h 2"/>
                <a:gd name="T10" fmla="*/ 0 w 9"/>
                <a:gd name="T11" fmla="*/ 0 h 2"/>
                <a:gd name="T12" fmla="*/ 3 w 9"/>
                <a:gd name="T13" fmla="*/ 1 h 2"/>
                <a:gd name="T14" fmla="*/ 7 w 9"/>
                <a:gd name="T15" fmla="*/ 2 h 2"/>
                <a:gd name="T16" fmla="*/ 9 w 9"/>
                <a:gd name="T17" fmla="*/ 0 h 2"/>
                <a:gd name="T18" fmla="*/ 9 w 9"/>
                <a:gd name="T19" fmla="*/ 0 h 2"/>
                <a:gd name="T20" fmla="*/ 9 w 9"/>
                <a:gd name="T2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6" y="2"/>
                    <a:pt x="7" y="2"/>
                  </a:cubicBezTo>
                  <a:cubicBezTo>
                    <a:pt x="9" y="2"/>
                    <a:pt x="9" y="1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91" name="Freeform 156"/>
            <p:cNvSpPr>
              <a:spLocks/>
            </p:cNvSpPr>
            <p:nvPr/>
          </p:nvSpPr>
          <p:spPr bwMode="auto">
            <a:xfrm>
              <a:off x="6616701" y="8980488"/>
              <a:ext cx="755650" cy="1089025"/>
            </a:xfrm>
            <a:custGeom>
              <a:avLst/>
              <a:gdLst>
                <a:gd name="T0" fmla="*/ 79 w 142"/>
                <a:gd name="T1" fmla="*/ 177 h 208"/>
                <a:gd name="T2" fmla="*/ 125 w 142"/>
                <a:gd name="T3" fmla="*/ 207 h 208"/>
                <a:gd name="T4" fmla="*/ 127 w 142"/>
                <a:gd name="T5" fmla="*/ 207 h 208"/>
                <a:gd name="T6" fmla="*/ 132 w 142"/>
                <a:gd name="T7" fmla="*/ 198 h 208"/>
                <a:gd name="T8" fmla="*/ 131 w 142"/>
                <a:gd name="T9" fmla="*/ 197 h 208"/>
                <a:gd name="T10" fmla="*/ 132 w 142"/>
                <a:gd name="T11" fmla="*/ 195 h 208"/>
                <a:gd name="T12" fmla="*/ 139 w 142"/>
                <a:gd name="T13" fmla="*/ 185 h 208"/>
                <a:gd name="T14" fmla="*/ 136 w 142"/>
                <a:gd name="T15" fmla="*/ 175 h 208"/>
                <a:gd name="T16" fmla="*/ 140 w 142"/>
                <a:gd name="T17" fmla="*/ 161 h 208"/>
                <a:gd name="T18" fmla="*/ 140 w 142"/>
                <a:gd name="T19" fmla="*/ 143 h 208"/>
                <a:gd name="T20" fmla="*/ 137 w 142"/>
                <a:gd name="T21" fmla="*/ 130 h 208"/>
                <a:gd name="T22" fmla="*/ 136 w 142"/>
                <a:gd name="T23" fmla="*/ 127 h 208"/>
                <a:gd name="T24" fmla="*/ 134 w 142"/>
                <a:gd name="T25" fmla="*/ 124 h 208"/>
                <a:gd name="T26" fmla="*/ 131 w 142"/>
                <a:gd name="T27" fmla="*/ 124 h 208"/>
                <a:gd name="T28" fmla="*/ 124 w 142"/>
                <a:gd name="T29" fmla="*/ 124 h 208"/>
                <a:gd name="T30" fmla="*/ 120 w 142"/>
                <a:gd name="T31" fmla="*/ 111 h 208"/>
                <a:gd name="T32" fmla="*/ 117 w 142"/>
                <a:gd name="T33" fmla="*/ 110 h 208"/>
                <a:gd name="T34" fmla="*/ 104 w 142"/>
                <a:gd name="T35" fmla="*/ 113 h 208"/>
                <a:gd name="T36" fmla="*/ 98 w 142"/>
                <a:gd name="T37" fmla="*/ 106 h 208"/>
                <a:gd name="T38" fmla="*/ 92 w 142"/>
                <a:gd name="T39" fmla="*/ 101 h 208"/>
                <a:gd name="T40" fmla="*/ 87 w 142"/>
                <a:gd name="T41" fmla="*/ 91 h 208"/>
                <a:gd name="T42" fmla="*/ 84 w 142"/>
                <a:gd name="T43" fmla="*/ 81 h 208"/>
                <a:gd name="T44" fmla="*/ 84 w 142"/>
                <a:gd name="T45" fmla="*/ 79 h 208"/>
                <a:gd name="T46" fmla="*/ 91 w 142"/>
                <a:gd name="T47" fmla="*/ 68 h 208"/>
                <a:gd name="T48" fmla="*/ 99 w 142"/>
                <a:gd name="T49" fmla="*/ 53 h 208"/>
                <a:gd name="T50" fmla="*/ 118 w 142"/>
                <a:gd name="T51" fmla="*/ 45 h 208"/>
                <a:gd name="T52" fmla="*/ 124 w 142"/>
                <a:gd name="T53" fmla="*/ 43 h 208"/>
                <a:gd name="T54" fmla="*/ 126 w 142"/>
                <a:gd name="T55" fmla="*/ 30 h 208"/>
                <a:gd name="T56" fmla="*/ 116 w 142"/>
                <a:gd name="T57" fmla="*/ 25 h 208"/>
                <a:gd name="T58" fmla="*/ 105 w 142"/>
                <a:gd name="T59" fmla="*/ 26 h 208"/>
                <a:gd name="T60" fmla="*/ 92 w 142"/>
                <a:gd name="T61" fmla="*/ 25 h 208"/>
                <a:gd name="T62" fmla="*/ 87 w 142"/>
                <a:gd name="T63" fmla="*/ 16 h 208"/>
                <a:gd name="T64" fmla="*/ 76 w 142"/>
                <a:gd name="T65" fmla="*/ 5 h 208"/>
                <a:gd name="T66" fmla="*/ 68 w 142"/>
                <a:gd name="T67" fmla="*/ 0 h 208"/>
                <a:gd name="T68" fmla="*/ 66 w 142"/>
                <a:gd name="T69" fmla="*/ 1 h 208"/>
                <a:gd name="T70" fmla="*/ 68 w 142"/>
                <a:gd name="T71" fmla="*/ 3 h 208"/>
                <a:gd name="T72" fmla="*/ 69 w 142"/>
                <a:gd name="T73" fmla="*/ 6 h 208"/>
                <a:gd name="T74" fmla="*/ 66 w 142"/>
                <a:gd name="T75" fmla="*/ 12 h 208"/>
                <a:gd name="T76" fmla="*/ 39 w 142"/>
                <a:gd name="T77" fmla="*/ 33 h 208"/>
                <a:gd name="T78" fmla="*/ 28 w 142"/>
                <a:gd name="T79" fmla="*/ 52 h 208"/>
                <a:gd name="T80" fmla="*/ 19 w 142"/>
                <a:gd name="T81" fmla="*/ 51 h 208"/>
                <a:gd name="T82" fmla="*/ 18 w 142"/>
                <a:gd name="T83" fmla="*/ 50 h 208"/>
                <a:gd name="T84" fmla="*/ 11 w 142"/>
                <a:gd name="T85" fmla="*/ 49 h 208"/>
                <a:gd name="T86" fmla="*/ 11 w 142"/>
                <a:gd name="T87" fmla="*/ 41 h 208"/>
                <a:gd name="T88" fmla="*/ 10 w 142"/>
                <a:gd name="T89" fmla="*/ 39 h 208"/>
                <a:gd name="T90" fmla="*/ 9 w 142"/>
                <a:gd name="T91" fmla="*/ 37 h 208"/>
                <a:gd name="T92" fmla="*/ 5 w 142"/>
                <a:gd name="T93" fmla="*/ 61 h 208"/>
                <a:gd name="T94" fmla="*/ 2 w 142"/>
                <a:gd name="T95" fmla="*/ 65 h 208"/>
                <a:gd name="T96" fmla="*/ 20 w 142"/>
                <a:gd name="T97" fmla="*/ 82 h 208"/>
                <a:gd name="T98" fmla="*/ 33 w 142"/>
                <a:gd name="T99" fmla="*/ 107 h 208"/>
                <a:gd name="T100" fmla="*/ 61 w 142"/>
                <a:gd name="T101" fmla="*/ 16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2" h="208">
                  <a:moveTo>
                    <a:pt x="61" y="164"/>
                  </a:moveTo>
                  <a:cubicBezTo>
                    <a:pt x="63" y="165"/>
                    <a:pt x="64" y="166"/>
                    <a:pt x="65" y="167"/>
                  </a:cubicBezTo>
                  <a:cubicBezTo>
                    <a:pt x="68" y="170"/>
                    <a:pt x="72" y="173"/>
                    <a:pt x="79" y="177"/>
                  </a:cubicBezTo>
                  <a:cubicBezTo>
                    <a:pt x="99" y="187"/>
                    <a:pt x="110" y="193"/>
                    <a:pt x="112" y="197"/>
                  </a:cubicBezTo>
                  <a:cubicBezTo>
                    <a:pt x="114" y="201"/>
                    <a:pt x="121" y="205"/>
                    <a:pt x="124" y="207"/>
                  </a:cubicBezTo>
                  <a:cubicBezTo>
                    <a:pt x="125" y="207"/>
                    <a:pt x="125" y="207"/>
                    <a:pt x="125" y="207"/>
                  </a:cubicBezTo>
                  <a:cubicBezTo>
                    <a:pt x="125" y="207"/>
                    <a:pt x="126" y="208"/>
                    <a:pt x="126" y="208"/>
                  </a:cubicBezTo>
                  <a:cubicBezTo>
                    <a:pt x="126" y="208"/>
                    <a:pt x="126" y="208"/>
                    <a:pt x="126" y="208"/>
                  </a:cubicBezTo>
                  <a:cubicBezTo>
                    <a:pt x="126" y="208"/>
                    <a:pt x="127" y="207"/>
                    <a:pt x="127" y="207"/>
                  </a:cubicBezTo>
                  <a:cubicBezTo>
                    <a:pt x="129" y="206"/>
                    <a:pt x="130" y="203"/>
                    <a:pt x="130" y="201"/>
                  </a:cubicBezTo>
                  <a:cubicBezTo>
                    <a:pt x="131" y="200"/>
                    <a:pt x="131" y="199"/>
                    <a:pt x="131" y="199"/>
                  </a:cubicBezTo>
                  <a:cubicBezTo>
                    <a:pt x="131" y="199"/>
                    <a:pt x="131" y="199"/>
                    <a:pt x="132" y="198"/>
                  </a:cubicBezTo>
                  <a:cubicBezTo>
                    <a:pt x="132" y="198"/>
                    <a:pt x="132" y="198"/>
                    <a:pt x="132" y="198"/>
                  </a:cubicBezTo>
                  <a:cubicBezTo>
                    <a:pt x="132" y="198"/>
                    <a:pt x="132" y="198"/>
                    <a:pt x="132" y="198"/>
                  </a:cubicBezTo>
                  <a:cubicBezTo>
                    <a:pt x="132" y="198"/>
                    <a:pt x="131" y="197"/>
                    <a:pt x="131" y="197"/>
                  </a:cubicBezTo>
                  <a:cubicBezTo>
                    <a:pt x="131" y="197"/>
                    <a:pt x="132" y="197"/>
                    <a:pt x="132" y="196"/>
                  </a:cubicBezTo>
                  <a:cubicBezTo>
                    <a:pt x="132" y="196"/>
                    <a:pt x="132" y="196"/>
                    <a:pt x="132" y="196"/>
                  </a:cubicBezTo>
                  <a:cubicBezTo>
                    <a:pt x="132" y="195"/>
                    <a:pt x="132" y="195"/>
                    <a:pt x="132" y="195"/>
                  </a:cubicBezTo>
                  <a:cubicBezTo>
                    <a:pt x="132" y="195"/>
                    <a:pt x="132" y="194"/>
                    <a:pt x="132" y="194"/>
                  </a:cubicBezTo>
                  <a:cubicBezTo>
                    <a:pt x="132" y="194"/>
                    <a:pt x="133" y="194"/>
                    <a:pt x="133" y="193"/>
                  </a:cubicBezTo>
                  <a:cubicBezTo>
                    <a:pt x="135" y="192"/>
                    <a:pt x="139" y="187"/>
                    <a:pt x="139" y="185"/>
                  </a:cubicBezTo>
                  <a:cubicBezTo>
                    <a:pt x="139" y="185"/>
                    <a:pt x="138" y="184"/>
                    <a:pt x="137" y="184"/>
                  </a:cubicBezTo>
                  <a:cubicBezTo>
                    <a:pt x="136" y="183"/>
                    <a:pt x="134" y="182"/>
                    <a:pt x="134" y="180"/>
                  </a:cubicBezTo>
                  <a:cubicBezTo>
                    <a:pt x="134" y="178"/>
                    <a:pt x="135" y="177"/>
                    <a:pt x="136" y="175"/>
                  </a:cubicBezTo>
                  <a:cubicBezTo>
                    <a:pt x="137" y="174"/>
                    <a:pt x="138" y="171"/>
                    <a:pt x="137" y="171"/>
                  </a:cubicBezTo>
                  <a:cubicBezTo>
                    <a:pt x="136" y="169"/>
                    <a:pt x="137" y="167"/>
                    <a:pt x="138" y="165"/>
                  </a:cubicBezTo>
                  <a:cubicBezTo>
                    <a:pt x="139" y="163"/>
                    <a:pt x="140" y="162"/>
                    <a:pt x="140" y="161"/>
                  </a:cubicBezTo>
                  <a:cubicBezTo>
                    <a:pt x="140" y="161"/>
                    <a:pt x="139" y="160"/>
                    <a:pt x="139" y="159"/>
                  </a:cubicBezTo>
                  <a:cubicBezTo>
                    <a:pt x="138" y="149"/>
                    <a:pt x="138" y="145"/>
                    <a:pt x="139" y="144"/>
                  </a:cubicBezTo>
                  <a:cubicBezTo>
                    <a:pt x="139" y="144"/>
                    <a:pt x="140" y="144"/>
                    <a:pt x="140" y="143"/>
                  </a:cubicBezTo>
                  <a:cubicBezTo>
                    <a:pt x="142" y="142"/>
                    <a:pt x="142" y="141"/>
                    <a:pt x="142" y="139"/>
                  </a:cubicBezTo>
                  <a:cubicBezTo>
                    <a:pt x="141" y="138"/>
                    <a:pt x="140" y="135"/>
                    <a:pt x="138" y="133"/>
                  </a:cubicBezTo>
                  <a:cubicBezTo>
                    <a:pt x="138" y="132"/>
                    <a:pt x="138" y="131"/>
                    <a:pt x="137" y="130"/>
                  </a:cubicBezTo>
                  <a:cubicBezTo>
                    <a:pt x="137" y="130"/>
                    <a:pt x="137" y="130"/>
                    <a:pt x="137" y="130"/>
                  </a:cubicBezTo>
                  <a:cubicBezTo>
                    <a:pt x="137" y="129"/>
                    <a:pt x="136" y="129"/>
                    <a:pt x="136" y="128"/>
                  </a:cubicBezTo>
                  <a:cubicBezTo>
                    <a:pt x="136" y="128"/>
                    <a:pt x="136" y="128"/>
                    <a:pt x="136" y="127"/>
                  </a:cubicBezTo>
                  <a:cubicBezTo>
                    <a:pt x="135" y="127"/>
                    <a:pt x="135" y="126"/>
                    <a:pt x="135" y="126"/>
                  </a:cubicBezTo>
                  <a:cubicBezTo>
                    <a:pt x="135" y="125"/>
                    <a:pt x="135" y="125"/>
                    <a:pt x="135" y="125"/>
                  </a:cubicBezTo>
                  <a:cubicBezTo>
                    <a:pt x="134" y="125"/>
                    <a:pt x="134" y="124"/>
                    <a:pt x="134" y="124"/>
                  </a:cubicBezTo>
                  <a:cubicBezTo>
                    <a:pt x="134" y="124"/>
                    <a:pt x="134" y="124"/>
                    <a:pt x="134" y="124"/>
                  </a:cubicBezTo>
                  <a:cubicBezTo>
                    <a:pt x="133" y="124"/>
                    <a:pt x="132" y="124"/>
                    <a:pt x="132" y="124"/>
                  </a:cubicBezTo>
                  <a:cubicBezTo>
                    <a:pt x="131" y="124"/>
                    <a:pt x="131" y="124"/>
                    <a:pt x="131" y="124"/>
                  </a:cubicBezTo>
                  <a:cubicBezTo>
                    <a:pt x="129" y="124"/>
                    <a:pt x="128" y="124"/>
                    <a:pt x="126" y="124"/>
                  </a:cubicBezTo>
                  <a:cubicBezTo>
                    <a:pt x="126" y="124"/>
                    <a:pt x="126" y="124"/>
                    <a:pt x="126" y="124"/>
                  </a:cubicBezTo>
                  <a:cubicBezTo>
                    <a:pt x="125" y="124"/>
                    <a:pt x="125" y="124"/>
                    <a:pt x="124" y="124"/>
                  </a:cubicBezTo>
                  <a:cubicBezTo>
                    <a:pt x="123" y="125"/>
                    <a:pt x="122" y="125"/>
                    <a:pt x="122" y="124"/>
                  </a:cubicBezTo>
                  <a:cubicBezTo>
                    <a:pt x="120" y="122"/>
                    <a:pt x="120" y="118"/>
                    <a:pt x="120" y="113"/>
                  </a:cubicBezTo>
                  <a:cubicBezTo>
                    <a:pt x="120" y="113"/>
                    <a:pt x="120" y="112"/>
                    <a:pt x="120" y="111"/>
                  </a:cubicBezTo>
                  <a:cubicBezTo>
                    <a:pt x="120" y="110"/>
                    <a:pt x="120" y="110"/>
                    <a:pt x="120" y="109"/>
                  </a:cubicBezTo>
                  <a:cubicBezTo>
                    <a:pt x="120" y="108"/>
                    <a:pt x="120" y="107"/>
                    <a:pt x="120" y="107"/>
                  </a:cubicBezTo>
                  <a:cubicBezTo>
                    <a:pt x="119" y="107"/>
                    <a:pt x="118" y="109"/>
                    <a:pt x="117" y="110"/>
                  </a:cubicBezTo>
                  <a:cubicBezTo>
                    <a:pt x="116" y="113"/>
                    <a:pt x="114" y="113"/>
                    <a:pt x="111" y="113"/>
                  </a:cubicBezTo>
                  <a:cubicBezTo>
                    <a:pt x="110" y="113"/>
                    <a:pt x="109" y="113"/>
                    <a:pt x="108" y="113"/>
                  </a:cubicBezTo>
                  <a:cubicBezTo>
                    <a:pt x="107" y="113"/>
                    <a:pt x="106" y="113"/>
                    <a:pt x="104" y="113"/>
                  </a:cubicBezTo>
                  <a:cubicBezTo>
                    <a:pt x="100" y="113"/>
                    <a:pt x="100" y="110"/>
                    <a:pt x="99" y="108"/>
                  </a:cubicBezTo>
                  <a:cubicBezTo>
                    <a:pt x="99" y="107"/>
                    <a:pt x="99" y="107"/>
                    <a:pt x="99" y="106"/>
                  </a:cubicBezTo>
                  <a:cubicBezTo>
                    <a:pt x="99" y="106"/>
                    <a:pt x="99" y="106"/>
                    <a:pt x="98" y="106"/>
                  </a:cubicBezTo>
                  <a:cubicBezTo>
                    <a:pt x="98" y="106"/>
                    <a:pt x="98" y="106"/>
                    <a:pt x="97" y="106"/>
                  </a:cubicBezTo>
                  <a:cubicBezTo>
                    <a:pt x="95" y="106"/>
                    <a:pt x="94" y="106"/>
                    <a:pt x="93" y="105"/>
                  </a:cubicBezTo>
                  <a:cubicBezTo>
                    <a:pt x="92" y="104"/>
                    <a:pt x="91" y="102"/>
                    <a:pt x="92" y="101"/>
                  </a:cubicBezTo>
                  <a:cubicBezTo>
                    <a:pt x="92" y="99"/>
                    <a:pt x="90" y="97"/>
                    <a:pt x="89" y="94"/>
                  </a:cubicBezTo>
                  <a:cubicBezTo>
                    <a:pt x="88" y="93"/>
                    <a:pt x="88" y="93"/>
                    <a:pt x="87" y="92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6" y="90"/>
                    <a:pt x="85" y="89"/>
                    <a:pt x="85" y="88"/>
                  </a:cubicBezTo>
                  <a:cubicBezTo>
                    <a:pt x="84" y="86"/>
                    <a:pt x="83" y="85"/>
                    <a:pt x="83" y="83"/>
                  </a:cubicBezTo>
                  <a:cubicBezTo>
                    <a:pt x="83" y="82"/>
                    <a:pt x="84" y="82"/>
                    <a:pt x="84" y="81"/>
                  </a:cubicBezTo>
                  <a:cubicBezTo>
                    <a:pt x="84" y="81"/>
                    <a:pt x="85" y="80"/>
                    <a:pt x="85" y="80"/>
                  </a:cubicBezTo>
                  <a:cubicBezTo>
                    <a:pt x="85" y="80"/>
                    <a:pt x="85" y="80"/>
                    <a:pt x="85" y="79"/>
                  </a:cubicBezTo>
                  <a:cubicBezTo>
                    <a:pt x="85" y="79"/>
                    <a:pt x="84" y="79"/>
                    <a:pt x="84" y="79"/>
                  </a:cubicBezTo>
                  <a:cubicBezTo>
                    <a:pt x="84" y="77"/>
                    <a:pt x="84" y="75"/>
                    <a:pt x="86" y="73"/>
                  </a:cubicBezTo>
                  <a:cubicBezTo>
                    <a:pt x="87" y="72"/>
                    <a:pt x="88" y="72"/>
                    <a:pt x="89" y="71"/>
                  </a:cubicBezTo>
                  <a:cubicBezTo>
                    <a:pt x="91" y="70"/>
                    <a:pt x="91" y="70"/>
                    <a:pt x="91" y="68"/>
                  </a:cubicBezTo>
                  <a:cubicBezTo>
                    <a:pt x="90" y="66"/>
                    <a:pt x="91" y="64"/>
                    <a:pt x="92" y="62"/>
                  </a:cubicBezTo>
                  <a:cubicBezTo>
                    <a:pt x="93" y="61"/>
                    <a:pt x="94" y="59"/>
                    <a:pt x="94" y="57"/>
                  </a:cubicBezTo>
                  <a:cubicBezTo>
                    <a:pt x="94" y="54"/>
                    <a:pt x="97" y="53"/>
                    <a:pt x="99" y="53"/>
                  </a:cubicBezTo>
                  <a:cubicBezTo>
                    <a:pt x="101" y="52"/>
                    <a:pt x="103" y="51"/>
                    <a:pt x="105" y="50"/>
                  </a:cubicBezTo>
                  <a:cubicBezTo>
                    <a:pt x="107" y="48"/>
                    <a:pt x="110" y="48"/>
                    <a:pt x="112" y="47"/>
                  </a:cubicBezTo>
                  <a:cubicBezTo>
                    <a:pt x="115" y="47"/>
                    <a:pt x="117" y="47"/>
                    <a:pt x="118" y="45"/>
                  </a:cubicBezTo>
                  <a:cubicBezTo>
                    <a:pt x="120" y="44"/>
                    <a:pt x="121" y="43"/>
                    <a:pt x="123" y="43"/>
                  </a:cubicBezTo>
                  <a:cubicBezTo>
                    <a:pt x="123" y="43"/>
                    <a:pt x="124" y="43"/>
                    <a:pt x="124" y="44"/>
                  </a:cubicBezTo>
                  <a:cubicBezTo>
                    <a:pt x="124" y="43"/>
                    <a:pt x="124" y="43"/>
                    <a:pt x="124" y="43"/>
                  </a:cubicBezTo>
                  <a:cubicBezTo>
                    <a:pt x="122" y="42"/>
                    <a:pt x="121" y="41"/>
                    <a:pt x="120" y="40"/>
                  </a:cubicBezTo>
                  <a:cubicBezTo>
                    <a:pt x="119" y="38"/>
                    <a:pt x="122" y="36"/>
                    <a:pt x="124" y="33"/>
                  </a:cubicBezTo>
                  <a:cubicBezTo>
                    <a:pt x="125" y="32"/>
                    <a:pt x="126" y="31"/>
                    <a:pt x="126" y="30"/>
                  </a:cubicBezTo>
                  <a:cubicBezTo>
                    <a:pt x="126" y="30"/>
                    <a:pt x="126" y="30"/>
                    <a:pt x="126" y="29"/>
                  </a:cubicBezTo>
                  <a:cubicBezTo>
                    <a:pt x="126" y="29"/>
                    <a:pt x="125" y="27"/>
                    <a:pt x="119" y="25"/>
                  </a:cubicBezTo>
                  <a:cubicBezTo>
                    <a:pt x="118" y="24"/>
                    <a:pt x="117" y="25"/>
                    <a:pt x="116" y="25"/>
                  </a:cubicBezTo>
                  <a:cubicBezTo>
                    <a:pt x="114" y="25"/>
                    <a:pt x="112" y="26"/>
                    <a:pt x="111" y="25"/>
                  </a:cubicBezTo>
                  <a:cubicBezTo>
                    <a:pt x="111" y="25"/>
                    <a:pt x="110" y="25"/>
                    <a:pt x="109" y="25"/>
                  </a:cubicBezTo>
                  <a:cubicBezTo>
                    <a:pt x="108" y="25"/>
                    <a:pt x="106" y="25"/>
                    <a:pt x="105" y="26"/>
                  </a:cubicBezTo>
                  <a:cubicBezTo>
                    <a:pt x="104" y="27"/>
                    <a:pt x="102" y="27"/>
                    <a:pt x="99" y="27"/>
                  </a:cubicBezTo>
                  <a:cubicBezTo>
                    <a:pt x="99" y="27"/>
                    <a:pt x="99" y="27"/>
                    <a:pt x="98" y="27"/>
                  </a:cubicBezTo>
                  <a:cubicBezTo>
                    <a:pt x="96" y="27"/>
                    <a:pt x="93" y="27"/>
                    <a:pt x="92" y="25"/>
                  </a:cubicBezTo>
                  <a:cubicBezTo>
                    <a:pt x="91" y="25"/>
                    <a:pt x="91" y="24"/>
                    <a:pt x="91" y="23"/>
                  </a:cubicBezTo>
                  <a:cubicBezTo>
                    <a:pt x="91" y="22"/>
                    <a:pt x="90" y="21"/>
                    <a:pt x="89" y="20"/>
                  </a:cubicBezTo>
                  <a:cubicBezTo>
                    <a:pt x="88" y="19"/>
                    <a:pt x="86" y="18"/>
                    <a:pt x="87" y="16"/>
                  </a:cubicBezTo>
                  <a:cubicBezTo>
                    <a:pt x="87" y="15"/>
                    <a:pt x="86" y="14"/>
                    <a:pt x="85" y="13"/>
                  </a:cubicBezTo>
                  <a:cubicBezTo>
                    <a:pt x="84" y="12"/>
                    <a:pt x="82" y="10"/>
                    <a:pt x="80" y="10"/>
                  </a:cubicBezTo>
                  <a:cubicBezTo>
                    <a:pt x="77" y="10"/>
                    <a:pt x="76" y="7"/>
                    <a:pt x="76" y="5"/>
                  </a:cubicBezTo>
                  <a:cubicBezTo>
                    <a:pt x="75" y="3"/>
                    <a:pt x="74" y="1"/>
                    <a:pt x="73" y="1"/>
                  </a:cubicBezTo>
                  <a:cubicBezTo>
                    <a:pt x="73" y="0"/>
                    <a:pt x="72" y="0"/>
                    <a:pt x="71" y="0"/>
                  </a:cubicBezTo>
                  <a:cubicBezTo>
                    <a:pt x="70" y="0"/>
                    <a:pt x="69" y="0"/>
                    <a:pt x="68" y="0"/>
                  </a:cubicBezTo>
                  <a:cubicBezTo>
                    <a:pt x="68" y="0"/>
                    <a:pt x="68" y="1"/>
                    <a:pt x="67" y="1"/>
                  </a:cubicBezTo>
                  <a:cubicBezTo>
                    <a:pt x="67" y="1"/>
                    <a:pt x="66" y="1"/>
                    <a:pt x="66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1"/>
                    <a:pt x="67" y="1"/>
                    <a:pt x="67" y="2"/>
                  </a:cubicBezTo>
                  <a:cubicBezTo>
                    <a:pt x="67" y="2"/>
                    <a:pt x="67" y="2"/>
                    <a:pt x="68" y="3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8" y="4"/>
                    <a:pt x="68" y="4"/>
                    <a:pt x="69" y="4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5"/>
                    <a:pt x="69" y="6"/>
                    <a:pt x="69" y="6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9" y="7"/>
                    <a:pt x="68" y="8"/>
                    <a:pt x="67" y="9"/>
                  </a:cubicBezTo>
                  <a:cubicBezTo>
                    <a:pt x="66" y="10"/>
                    <a:pt x="66" y="10"/>
                    <a:pt x="66" y="12"/>
                  </a:cubicBezTo>
                  <a:cubicBezTo>
                    <a:pt x="65" y="13"/>
                    <a:pt x="65" y="15"/>
                    <a:pt x="61" y="20"/>
                  </a:cubicBezTo>
                  <a:cubicBezTo>
                    <a:pt x="56" y="28"/>
                    <a:pt x="46" y="30"/>
                    <a:pt x="41" y="32"/>
                  </a:cubicBezTo>
                  <a:cubicBezTo>
                    <a:pt x="40" y="32"/>
                    <a:pt x="39" y="32"/>
                    <a:pt x="39" y="33"/>
                  </a:cubicBezTo>
                  <a:cubicBezTo>
                    <a:pt x="35" y="34"/>
                    <a:pt x="33" y="39"/>
                    <a:pt x="31" y="45"/>
                  </a:cubicBezTo>
                  <a:cubicBezTo>
                    <a:pt x="30" y="47"/>
                    <a:pt x="30" y="48"/>
                    <a:pt x="29" y="50"/>
                  </a:cubicBezTo>
                  <a:cubicBezTo>
                    <a:pt x="29" y="51"/>
                    <a:pt x="29" y="51"/>
                    <a:pt x="28" y="52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7" y="53"/>
                    <a:pt x="26" y="55"/>
                    <a:pt x="24" y="55"/>
                  </a:cubicBezTo>
                  <a:cubicBezTo>
                    <a:pt x="23" y="55"/>
                    <a:pt x="21" y="53"/>
                    <a:pt x="19" y="51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0"/>
                    <a:pt x="18" y="50"/>
                    <a:pt x="18" y="50"/>
                  </a:cubicBezTo>
                  <a:cubicBezTo>
                    <a:pt x="18" y="49"/>
                    <a:pt x="17" y="50"/>
                    <a:pt x="16" y="50"/>
                  </a:cubicBezTo>
                  <a:cubicBezTo>
                    <a:pt x="16" y="50"/>
                    <a:pt x="15" y="50"/>
                    <a:pt x="14" y="50"/>
                  </a:cubicBezTo>
                  <a:cubicBezTo>
                    <a:pt x="13" y="50"/>
                    <a:pt x="12" y="49"/>
                    <a:pt x="11" y="49"/>
                  </a:cubicBezTo>
                  <a:cubicBezTo>
                    <a:pt x="8" y="46"/>
                    <a:pt x="8" y="45"/>
                    <a:pt x="10" y="43"/>
                  </a:cubicBezTo>
                  <a:cubicBezTo>
                    <a:pt x="10" y="42"/>
                    <a:pt x="10" y="42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0" y="39"/>
                    <a:pt x="10" y="39"/>
                  </a:cubicBezTo>
                  <a:cubicBezTo>
                    <a:pt x="10" y="39"/>
                    <a:pt x="10" y="39"/>
                    <a:pt x="10" y="38"/>
                  </a:cubicBezTo>
                  <a:cubicBezTo>
                    <a:pt x="10" y="38"/>
                    <a:pt x="10" y="38"/>
                    <a:pt x="9" y="38"/>
                  </a:cubicBezTo>
                  <a:cubicBezTo>
                    <a:pt x="9" y="38"/>
                    <a:pt x="9" y="38"/>
                    <a:pt x="9" y="37"/>
                  </a:cubicBezTo>
                  <a:cubicBezTo>
                    <a:pt x="6" y="38"/>
                    <a:pt x="3" y="43"/>
                    <a:pt x="1" y="47"/>
                  </a:cubicBezTo>
                  <a:cubicBezTo>
                    <a:pt x="0" y="49"/>
                    <a:pt x="2" y="54"/>
                    <a:pt x="4" y="57"/>
                  </a:cubicBezTo>
                  <a:cubicBezTo>
                    <a:pt x="4" y="59"/>
                    <a:pt x="5" y="60"/>
                    <a:pt x="5" y="61"/>
                  </a:cubicBezTo>
                  <a:cubicBezTo>
                    <a:pt x="5" y="62"/>
                    <a:pt x="6" y="63"/>
                    <a:pt x="5" y="63"/>
                  </a:cubicBezTo>
                  <a:cubicBezTo>
                    <a:pt x="4" y="64"/>
                    <a:pt x="4" y="64"/>
                    <a:pt x="3" y="64"/>
                  </a:cubicBezTo>
                  <a:cubicBezTo>
                    <a:pt x="2" y="64"/>
                    <a:pt x="2" y="64"/>
                    <a:pt x="2" y="65"/>
                  </a:cubicBezTo>
                  <a:cubicBezTo>
                    <a:pt x="2" y="66"/>
                    <a:pt x="6" y="69"/>
                    <a:pt x="9" y="71"/>
                  </a:cubicBezTo>
                  <a:cubicBezTo>
                    <a:pt x="11" y="72"/>
                    <a:pt x="12" y="73"/>
                    <a:pt x="14" y="74"/>
                  </a:cubicBezTo>
                  <a:cubicBezTo>
                    <a:pt x="16" y="75"/>
                    <a:pt x="18" y="79"/>
                    <a:pt x="20" y="82"/>
                  </a:cubicBezTo>
                  <a:cubicBezTo>
                    <a:pt x="22" y="85"/>
                    <a:pt x="23" y="87"/>
                    <a:pt x="25" y="89"/>
                  </a:cubicBezTo>
                  <a:cubicBezTo>
                    <a:pt x="28" y="92"/>
                    <a:pt x="29" y="95"/>
                    <a:pt x="30" y="99"/>
                  </a:cubicBezTo>
                  <a:cubicBezTo>
                    <a:pt x="31" y="101"/>
                    <a:pt x="32" y="104"/>
                    <a:pt x="33" y="107"/>
                  </a:cubicBezTo>
                  <a:cubicBezTo>
                    <a:pt x="37" y="116"/>
                    <a:pt x="45" y="133"/>
                    <a:pt x="51" y="140"/>
                  </a:cubicBezTo>
                  <a:cubicBezTo>
                    <a:pt x="53" y="143"/>
                    <a:pt x="60" y="152"/>
                    <a:pt x="57" y="155"/>
                  </a:cubicBezTo>
                  <a:cubicBezTo>
                    <a:pt x="56" y="157"/>
                    <a:pt x="58" y="162"/>
                    <a:pt x="61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92" name="Freeform 157"/>
            <p:cNvSpPr>
              <a:spLocks/>
            </p:cNvSpPr>
            <p:nvPr/>
          </p:nvSpPr>
          <p:spPr bwMode="auto">
            <a:xfrm>
              <a:off x="7372351" y="12490450"/>
              <a:ext cx="206375" cy="141288"/>
            </a:xfrm>
            <a:custGeom>
              <a:avLst/>
              <a:gdLst>
                <a:gd name="T0" fmla="*/ 18 w 39"/>
                <a:gd name="T1" fmla="*/ 25 h 27"/>
                <a:gd name="T2" fmla="*/ 19 w 39"/>
                <a:gd name="T3" fmla="*/ 26 h 27"/>
                <a:gd name="T4" fmla="*/ 20 w 39"/>
                <a:gd name="T5" fmla="*/ 26 h 27"/>
                <a:gd name="T6" fmla="*/ 20 w 39"/>
                <a:gd name="T7" fmla="*/ 26 h 27"/>
                <a:gd name="T8" fmla="*/ 22 w 39"/>
                <a:gd name="T9" fmla="*/ 27 h 27"/>
                <a:gd name="T10" fmla="*/ 24 w 39"/>
                <a:gd name="T11" fmla="*/ 26 h 27"/>
                <a:gd name="T12" fmla="*/ 31 w 39"/>
                <a:gd name="T13" fmla="*/ 24 h 27"/>
                <a:gd name="T14" fmla="*/ 38 w 39"/>
                <a:gd name="T15" fmla="*/ 22 h 27"/>
                <a:gd name="T16" fmla="*/ 39 w 39"/>
                <a:gd name="T17" fmla="*/ 22 h 27"/>
                <a:gd name="T18" fmla="*/ 31 w 39"/>
                <a:gd name="T19" fmla="*/ 21 h 27"/>
                <a:gd name="T20" fmla="*/ 10 w 39"/>
                <a:gd name="T21" fmla="*/ 8 h 27"/>
                <a:gd name="T22" fmla="*/ 8 w 39"/>
                <a:gd name="T23" fmla="*/ 6 h 27"/>
                <a:gd name="T24" fmla="*/ 5 w 39"/>
                <a:gd name="T25" fmla="*/ 2 h 27"/>
                <a:gd name="T26" fmla="*/ 4 w 39"/>
                <a:gd name="T27" fmla="*/ 0 h 27"/>
                <a:gd name="T28" fmla="*/ 3 w 39"/>
                <a:gd name="T29" fmla="*/ 1 h 27"/>
                <a:gd name="T30" fmla="*/ 1 w 39"/>
                <a:gd name="T31" fmla="*/ 0 h 27"/>
                <a:gd name="T32" fmla="*/ 0 w 39"/>
                <a:gd name="T33" fmla="*/ 2 h 27"/>
                <a:gd name="T34" fmla="*/ 0 w 39"/>
                <a:gd name="T35" fmla="*/ 3 h 27"/>
                <a:gd name="T36" fmla="*/ 0 w 39"/>
                <a:gd name="T37" fmla="*/ 6 h 27"/>
                <a:gd name="T38" fmla="*/ 0 w 39"/>
                <a:gd name="T39" fmla="*/ 9 h 27"/>
                <a:gd name="T40" fmla="*/ 0 w 39"/>
                <a:gd name="T41" fmla="*/ 10 h 27"/>
                <a:gd name="T42" fmla="*/ 0 w 39"/>
                <a:gd name="T43" fmla="*/ 13 h 27"/>
                <a:gd name="T44" fmla="*/ 0 w 39"/>
                <a:gd name="T45" fmla="*/ 13 h 27"/>
                <a:gd name="T46" fmla="*/ 0 w 39"/>
                <a:gd name="T47" fmla="*/ 17 h 27"/>
                <a:gd name="T48" fmla="*/ 0 w 39"/>
                <a:gd name="T49" fmla="*/ 17 h 27"/>
                <a:gd name="T50" fmla="*/ 0 w 39"/>
                <a:gd name="T51" fmla="*/ 24 h 27"/>
                <a:gd name="T52" fmla="*/ 1 w 39"/>
                <a:gd name="T53" fmla="*/ 24 h 27"/>
                <a:gd name="T54" fmla="*/ 1 w 39"/>
                <a:gd name="T55" fmla="*/ 25 h 27"/>
                <a:gd name="T56" fmla="*/ 4 w 39"/>
                <a:gd name="T57" fmla="*/ 25 h 27"/>
                <a:gd name="T58" fmla="*/ 11 w 39"/>
                <a:gd name="T59" fmla="*/ 25 h 27"/>
                <a:gd name="T60" fmla="*/ 14 w 39"/>
                <a:gd name="T61" fmla="*/ 25 h 27"/>
                <a:gd name="T62" fmla="*/ 15 w 39"/>
                <a:gd name="T63" fmla="*/ 25 h 27"/>
                <a:gd name="T64" fmla="*/ 16 w 39"/>
                <a:gd name="T65" fmla="*/ 25 h 27"/>
                <a:gd name="T66" fmla="*/ 17 w 39"/>
                <a:gd name="T67" fmla="*/ 25 h 27"/>
                <a:gd name="T68" fmla="*/ 18 w 39"/>
                <a:gd name="T69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" h="27">
                  <a:moveTo>
                    <a:pt x="18" y="25"/>
                  </a:moveTo>
                  <a:cubicBezTo>
                    <a:pt x="18" y="25"/>
                    <a:pt x="19" y="26"/>
                    <a:pt x="19" y="26"/>
                  </a:cubicBezTo>
                  <a:cubicBezTo>
                    <a:pt x="19" y="26"/>
                    <a:pt x="19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1" y="26"/>
                    <a:pt x="22" y="27"/>
                    <a:pt x="22" y="27"/>
                  </a:cubicBezTo>
                  <a:cubicBezTo>
                    <a:pt x="23" y="27"/>
                    <a:pt x="23" y="27"/>
                    <a:pt x="24" y="26"/>
                  </a:cubicBezTo>
                  <a:cubicBezTo>
                    <a:pt x="25" y="24"/>
                    <a:pt x="28" y="24"/>
                    <a:pt x="31" y="24"/>
                  </a:cubicBezTo>
                  <a:cubicBezTo>
                    <a:pt x="33" y="24"/>
                    <a:pt x="36" y="23"/>
                    <a:pt x="38" y="22"/>
                  </a:cubicBezTo>
                  <a:cubicBezTo>
                    <a:pt x="38" y="22"/>
                    <a:pt x="38" y="22"/>
                    <a:pt x="39" y="22"/>
                  </a:cubicBezTo>
                  <a:cubicBezTo>
                    <a:pt x="38" y="21"/>
                    <a:pt x="36" y="21"/>
                    <a:pt x="31" y="21"/>
                  </a:cubicBezTo>
                  <a:cubicBezTo>
                    <a:pt x="26" y="20"/>
                    <a:pt x="18" y="14"/>
                    <a:pt x="10" y="8"/>
                  </a:cubicBezTo>
                  <a:cubicBezTo>
                    <a:pt x="9" y="7"/>
                    <a:pt x="8" y="6"/>
                    <a:pt x="8" y="6"/>
                  </a:cubicBezTo>
                  <a:cubicBezTo>
                    <a:pt x="6" y="4"/>
                    <a:pt x="6" y="3"/>
                    <a:pt x="5" y="2"/>
                  </a:cubicBezTo>
                  <a:cubicBezTo>
                    <a:pt x="5" y="1"/>
                    <a:pt x="5" y="0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0" y="9"/>
                    <a:pt x="0" y="10"/>
                    <a:pt x="0" y="10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0" y="22"/>
                    <a:pt x="0" y="24"/>
                  </a:cubicBezTo>
                  <a:cubicBezTo>
                    <a:pt x="0" y="24"/>
                    <a:pt x="0" y="24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1" y="25"/>
                    <a:pt x="2" y="25"/>
                    <a:pt x="4" y="25"/>
                  </a:cubicBezTo>
                  <a:cubicBezTo>
                    <a:pt x="6" y="25"/>
                    <a:pt x="8" y="25"/>
                    <a:pt x="11" y="25"/>
                  </a:cubicBezTo>
                  <a:cubicBezTo>
                    <a:pt x="12" y="25"/>
                    <a:pt x="13" y="25"/>
                    <a:pt x="14" y="25"/>
                  </a:cubicBezTo>
                  <a:cubicBezTo>
                    <a:pt x="14" y="25"/>
                    <a:pt x="14" y="25"/>
                    <a:pt x="15" y="25"/>
                  </a:cubicBezTo>
                  <a:cubicBezTo>
                    <a:pt x="15" y="25"/>
                    <a:pt x="16" y="25"/>
                    <a:pt x="16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5"/>
                    <a:pt x="18" y="25"/>
                    <a:pt x="18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93" name="Freeform 158"/>
            <p:cNvSpPr>
              <a:spLocks/>
            </p:cNvSpPr>
            <p:nvPr/>
          </p:nvSpPr>
          <p:spPr bwMode="auto">
            <a:xfrm>
              <a:off x="6958013" y="10028238"/>
              <a:ext cx="504825" cy="2644775"/>
            </a:xfrm>
            <a:custGeom>
              <a:avLst/>
              <a:gdLst>
                <a:gd name="T0" fmla="*/ 78 w 95"/>
                <a:gd name="T1" fmla="*/ 497 h 505"/>
                <a:gd name="T2" fmla="*/ 76 w 95"/>
                <a:gd name="T3" fmla="*/ 460 h 505"/>
                <a:gd name="T4" fmla="*/ 57 w 95"/>
                <a:gd name="T5" fmla="*/ 450 h 505"/>
                <a:gd name="T6" fmla="*/ 31 w 95"/>
                <a:gd name="T7" fmla="*/ 430 h 505"/>
                <a:gd name="T8" fmla="*/ 23 w 95"/>
                <a:gd name="T9" fmla="*/ 410 h 505"/>
                <a:gd name="T10" fmla="*/ 39 w 95"/>
                <a:gd name="T11" fmla="*/ 378 h 505"/>
                <a:gd name="T12" fmla="*/ 45 w 95"/>
                <a:gd name="T13" fmla="*/ 353 h 505"/>
                <a:gd name="T14" fmla="*/ 47 w 95"/>
                <a:gd name="T15" fmla="*/ 340 h 505"/>
                <a:gd name="T16" fmla="*/ 39 w 95"/>
                <a:gd name="T17" fmla="*/ 321 h 505"/>
                <a:gd name="T18" fmla="*/ 40 w 95"/>
                <a:gd name="T19" fmla="*/ 285 h 505"/>
                <a:gd name="T20" fmla="*/ 51 w 95"/>
                <a:gd name="T21" fmla="*/ 257 h 505"/>
                <a:gd name="T22" fmla="*/ 58 w 95"/>
                <a:gd name="T23" fmla="*/ 213 h 505"/>
                <a:gd name="T24" fmla="*/ 58 w 95"/>
                <a:gd name="T25" fmla="*/ 176 h 505"/>
                <a:gd name="T26" fmla="*/ 64 w 95"/>
                <a:gd name="T27" fmla="*/ 138 h 505"/>
                <a:gd name="T28" fmla="*/ 79 w 95"/>
                <a:gd name="T29" fmla="*/ 105 h 505"/>
                <a:gd name="T30" fmla="*/ 93 w 95"/>
                <a:gd name="T31" fmla="*/ 73 h 505"/>
                <a:gd name="T32" fmla="*/ 94 w 95"/>
                <a:gd name="T33" fmla="*/ 68 h 505"/>
                <a:gd name="T34" fmla="*/ 95 w 95"/>
                <a:gd name="T35" fmla="*/ 62 h 505"/>
                <a:gd name="T36" fmla="*/ 89 w 95"/>
                <a:gd name="T37" fmla="*/ 64 h 505"/>
                <a:gd name="T38" fmla="*/ 76 w 95"/>
                <a:gd name="T39" fmla="*/ 33 h 505"/>
                <a:gd name="T40" fmla="*/ 75 w 95"/>
                <a:gd name="T41" fmla="*/ 17 h 505"/>
                <a:gd name="T42" fmla="*/ 69 w 95"/>
                <a:gd name="T43" fmla="*/ 1 h 505"/>
                <a:gd name="T44" fmla="*/ 62 w 95"/>
                <a:gd name="T45" fmla="*/ 13 h 505"/>
                <a:gd name="T46" fmla="*/ 59 w 95"/>
                <a:gd name="T47" fmla="*/ 88 h 505"/>
                <a:gd name="T48" fmla="*/ 50 w 95"/>
                <a:gd name="T49" fmla="*/ 148 h 505"/>
                <a:gd name="T50" fmla="*/ 42 w 95"/>
                <a:gd name="T51" fmla="*/ 200 h 505"/>
                <a:gd name="T52" fmla="*/ 24 w 95"/>
                <a:gd name="T53" fmla="*/ 248 h 505"/>
                <a:gd name="T54" fmla="*/ 21 w 95"/>
                <a:gd name="T55" fmla="*/ 289 h 505"/>
                <a:gd name="T56" fmla="*/ 19 w 95"/>
                <a:gd name="T57" fmla="*/ 322 h 505"/>
                <a:gd name="T58" fmla="*/ 31 w 95"/>
                <a:gd name="T59" fmla="*/ 301 h 505"/>
                <a:gd name="T60" fmla="*/ 29 w 95"/>
                <a:gd name="T61" fmla="*/ 326 h 505"/>
                <a:gd name="T62" fmla="*/ 27 w 95"/>
                <a:gd name="T63" fmla="*/ 345 h 505"/>
                <a:gd name="T64" fmla="*/ 23 w 95"/>
                <a:gd name="T65" fmla="*/ 362 h 505"/>
                <a:gd name="T66" fmla="*/ 14 w 95"/>
                <a:gd name="T67" fmla="*/ 354 h 505"/>
                <a:gd name="T68" fmla="*/ 6 w 95"/>
                <a:gd name="T69" fmla="*/ 366 h 505"/>
                <a:gd name="T70" fmla="*/ 10 w 95"/>
                <a:gd name="T71" fmla="*/ 372 h 505"/>
                <a:gd name="T72" fmla="*/ 12 w 95"/>
                <a:gd name="T73" fmla="*/ 385 h 505"/>
                <a:gd name="T74" fmla="*/ 15 w 95"/>
                <a:gd name="T75" fmla="*/ 390 h 505"/>
                <a:gd name="T76" fmla="*/ 3 w 95"/>
                <a:gd name="T77" fmla="*/ 399 h 505"/>
                <a:gd name="T78" fmla="*/ 3 w 95"/>
                <a:gd name="T79" fmla="*/ 410 h 505"/>
                <a:gd name="T80" fmla="*/ 11 w 95"/>
                <a:gd name="T81" fmla="*/ 414 h 505"/>
                <a:gd name="T82" fmla="*/ 12 w 95"/>
                <a:gd name="T83" fmla="*/ 428 h 505"/>
                <a:gd name="T84" fmla="*/ 12 w 95"/>
                <a:gd name="T85" fmla="*/ 436 h 505"/>
                <a:gd name="T86" fmla="*/ 16 w 95"/>
                <a:gd name="T87" fmla="*/ 445 h 505"/>
                <a:gd name="T88" fmla="*/ 33 w 95"/>
                <a:gd name="T89" fmla="*/ 448 h 505"/>
                <a:gd name="T90" fmla="*/ 27 w 95"/>
                <a:gd name="T91" fmla="*/ 455 h 505"/>
                <a:gd name="T92" fmla="*/ 40 w 95"/>
                <a:gd name="T93" fmla="*/ 460 h 505"/>
                <a:gd name="T94" fmla="*/ 25 w 95"/>
                <a:gd name="T95" fmla="*/ 468 h 505"/>
                <a:gd name="T96" fmla="*/ 42 w 95"/>
                <a:gd name="T97" fmla="*/ 469 h 505"/>
                <a:gd name="T98" fmla="*/ 20 w 95"/>
                <a:gd name="T99" fmla="*/ 472 h 505"/>
                <a:gd name="T100" fmla="*/ 39 w 95"/>
                <a:gd name="T101" fmla="*/ 483 h 505"/>
                <a:gd name="T102" fmla="*/ 50 w 95"/>
                <a:gd name="T103" fmla="*/ 469 h 505"/>
                <a:gd name="T104" fmla="*/ 63 w 95"/>
                <a:gd name="T105" fmla="*/ 470 h 505"/>
                <a:gd name="T106" fmla="*/ 63 w 95"/>
                <a:gd name="T107" fmla="*/ 485 h 505"/>
                <a:gd name="T108" fmla="*/ 55 w 95"/>
                <a:gd name="T109" fmla="*/ 485 h 505"/>
                <a:gd name="T110" fmla="*/ 43 w 95"/>
                <a:gd name="T111" fmla="*/ 489 h 505"/>
                <a:gd name="T112" fmla="*/ 59 w 95"/>
                <a:gd name="T113" fmla="*/ 490 h 505"/>
                <a:gd name="T114" fmla="*/ 79 w 95"/>
                <a:gd name="T115" fmla="*/ 501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5" h="505">
                  <a:moveTo>
                    <a:pt x="79" y="501"/>
                  </a:moveTo>
                  <a:cubicBezTo>
                    <a:pt x="80" y="503"/>
                    <a:pt x="82" y="505"/>
                    <a:pt x="83" y="505"/>
                  </a:cubicBezTo>
                  <a:cubicBezTo>
                    <a:pt x="84" y="505"/>
                    <a:pt x="84" y="505"/>
                    <a:pt x="84" y="505"/>
                  </a:cubicBezTo>
                  <a:cubicBezTo>
                    <a:pt x="84" y="505"/>
                    <a:pt x="83" y="502"/>
                    <a:pt x="81" y="499"/>
                  </a:cubicBezTo>
                  <a:cubicBezTo>
                    <a:pt x="80" y="499"/>
                    <a:pt x="79" y="498"/>
                    <a:pt x="80" y="497"/>
                  </a:cubicBezTo>
                  <a:cubicBezTo>
                    <a:pt x="79" y="497"/>
                    <a:pt x="79" y="497"/>
                    <a:pt x="79" y="497"/>
                  </a:cubicBezTo>
                  <a:cubicBezTo>
                    <a:pt x="78" y="497"/>
                    <a:pt x="78" y="497"/>
                    <a:pt x="78" y="497"/>
                  </a:cubicBezTo>
                  <a:cubicBezTo>
                    <a:pt x="78" y="497"/>
                    <a:pt x="78" y="497"/>
                    <a:pt x="78" y="497"/>
                  </a:cubicBezTo>
                  <a:cubicBezTo>
                    <a:pt x="77" y="497"/>
                    <a:pt x="76" y="497"/>
                    <a:pt x="76" y="484"/>
                  </a:cubicBezTo>
                  <a:cubicBezTo>
                    <a:pt x="76" y="483"/>
                    <a:pt x="76" y="482"/>
                    <a:pt x="76" y="481"/>
                  </a:cubicBezTo>
                  <a:cubicBezTo>
                    <a:pt x="76" y="481"/>
                    <a:pt x="76" y="481"/>
                    <a:pt x="76" y="481"/>
                  </a:cubicBezTo>
                  <a:cubicBezTo>
                    <a:pt x="76" y="476"/>
                    <a:pt x="77" y="469"/>
                    <a:pt x="77" y="461"/>
                  </a:cubicBezTo>
                  <a:cubicBezTo>
                    <a:pt x="77" y="461"/>
                    <a:pt x="77" y="460"/>
                    <a:pt x="77" y="460"/>
                  </a:cubicBezTo>
                  <a:cubicBezTo>
                    <a:pt x="76" y="460"/>
                    <a:pt x="76" y="460"/>
                    <a:pt x="76" y="460"/>
                  </a:cubicBezTo>
                  <a:cubicBezTo>
                    <a:pt x="73" y="460"/>
                    <a:pt x="69" y="460"/>
                    <a:pt x="68" y="458"/>
                  </a:cubicBezTo>
                  <a:cubicBezTo>
                    <a:pt x="67" y="457"/>
                    <a:pt x="67" y="456"/>
                    <a:pt x="67" y="454"/>
                  </a:cubicBezTo>
                  <a:cubicBezTo>
                    <a:pt x="67" y="454"/>
                    <a:pt x="67" y="453"/>
                    <a:pt x="68" y="453"/>
                  </a:cubicBezTo>
                  <a:cubicBezTo>
                    <a:pt x="67" y="452"/>
                    <a:pt x="67" y="452"/>
                    <a:pt x="66" y="452"/>
                  </a:cubicBezTo>
                  <a:cubicBezTo>
                    <a:pt x="66" y="452"/>
                    <a:pt x="66" y="451"/>
                    <a:pt x="66" y="451"/>
                  </a:cubicBezTo>
                  <a:cubicBezTo>
                    <a:pt x="65" y="451"/>
                    <a:pt x="64" y="450"/>
                    <a:pt x="63" y="450"/>
                  </a:cubicBezTo>
                  <a:cubicBezTo>
                    <a:pt x="62" y="450"/>
                    <a:pt x="59" y="450"/>
                    <a:pt x="57" y="450"/>
                  </a:cubicBezTo>
                  <a:cubicBezTo>
                    <a:pt x="51" y="450"/>
                    <a:pt x="45" y="450"/>
                    <a:pt x="43" y="451"/>
                  </a:cubicBezTo>
                  <a:cubicBezTo>
                    <a:pt x="41" y="451"/>
                    <a:pt x="40" y="449"/>
                    <a:pt x="39" y="447"/>
                  </a:cubicBezTo>
                  <a:cubicBezTo>
                    <a:pt x="39" y="447"/>
                    <a:pt x="38" y="446"/>
                    <a:pt x="38" y="446"/>
                  </a:cubicBezTo>
                  <a:cubicBezTo>
                    <a:pt x="37" y="446"/>
                    <a:pt x="37" y="446"/>
                    <a:pt x="36" y="445"/>
                  </a:cubicBezTo>
                  <a:cubicBezTo>
                    <a:pt x="35" y="443"/>
                    <a:pt x="35" y="435"/>
                    <a:pt x="36" y="432"/>
                  </a:cubicBezTo>
                  <a:cubicBezTo>
                    <a:pt x="36" y="431"/>
                    <a:pt x="36" y="431"/>
                    <a:pt x="36" y="431"/>
                  </a:cubicBezTo>
                  <a:cubicBezTo>
                    <a:pt x="36" y="430"/>
                    <a:pt x="33" y="430"/>
                    <a:pt x="31" y="430"/>
                  </a:cubicBezTo>
                  <a:cubicBezTo>
                    <a:pt x="31" y="430"/>
                    <a:pt x="30" y="430"/>
                    <a:pt x="30" y="430"/>
                  </a:cubicBezTo>
                  <a:cubicBezTo>
                    <a:pt x="28" y="430"/>
                    <a:pt x="27" y="430"/>
                    <a:pt x="26" y="429"/>
                  </a:cubicBezTo>
                  <a:cubicBezTo>
                    <a:pt x="25" y="429"/>
                    <a:pt x="25" y="428"/>
                    <a:pt x="25" y="427"/>
                  </a:cubicBezTo>
                  <a:cubicBezTo>
                    <a:pt x="25" y="426"/>
                    <a:pt x="25" y="426"/>
                    <a:pt x="25" y="426"/>
                  </a:cubicBezTo>
                  <a:cubicBezTo>
                    <a:pt x="25" y="424"/>
                    <a:pt x="25" y="423"/>
                    <a:pt x="24" y="422"/>
                  </a:cubicBezTo>
                  <a:cubicBezTo>
                    <a:pt x="21" y="419"/>
                    <a:pt x="22" y="415"/>
                    <a:pt x="23" y="412"/>
                  </a:cubicBezTo>
                  <a:cubicBezTo>
                    <a:pt x="23" y="412"/>
                    <a:pt x="23" y="411"/>
                    <a:pt x="23" y="410"/>
                  </a:cubicBezTo>
                  <a:cubicBezTo>
                    <a:pt x="24" y="408"/>
                    <a:pt x="26" y="402"/>
                    <a:pt x="30" y="402"/>
                  </a:cubicBezTo>
                  <a:cubicBezTo>
                    <a:pt x="31" y="402"/>
                    <a:pt x="31" y="402"/>
                    <a:pt x="32" y="400"/>
                  </a:cubicBezTo>
                  <a:cubicBezTo>
                    <a:pt x="32" y="398"/>
                    <a:pt x="32" y="396"/>
                    <a:pt x="35" y="395"/>
                  </a:cubicBezTo>
                  <a:cubicBezTo>
                    <a:pt x="36" y="394"/>
                    <a:pt x="35" y="393"/>
                    <a:pt x="34" y="391"/>
                  </a:cubicBezTo>
                  <a:cubicBezTo>
                    <a:pt x="33" y="390"/>
                    <a:pt x="32" y="387"/>
                    <a:pt x="34" y="386"/>
                  </a:cubicBezTo>
                  <a:cubicBezTo>
                    <a:pt x="35" y="385"/>
                    <a:pt x="35" y="384"/>
                    <a:pt x="35" y="383"/>
                  </a:cubicBezTo>
                  <a:cubicBezTo>
                    <a:pt x="36" y="381"/>
                    <a:pt x="36" y="379"/>
                    <a:pt x="39" y="378"/>
                  </a:cubicBezTo>
                  <a:cubicBezTo>
                    <a:pt x="41" y="378"/>
                    <a:pt x="41" y="377"/>
                    <a:pt x="41" y="375"/>
                  </a:cubicBezTo>
                  <a:cubicBezTo>
                    <a:pt x="41" y="373"/>
                    <a:pt x="40" y="371"/>
                    <a:pt x="43" y="370"/>
                  </a:cubicBezTo>
                  <a:cubicBezTo>
                    <a:pt x="43" y="370"/>
                    <a:pt x="43" y="370"/>
                    <a:pt x="43" y="370"/>
                  </a:cubicBezTo>
                  <a:cubicBezTo>
                    <a:pt x="43" y="370"/>
                    <a:pt x="43" y="369"/>
                    <a:pt x="43" y="368"/>
                  </a:cubicBezTo>
                  <a:cubicBezTo>
                    <a:pt x="42" y="366"/>
                    <a:pt x="42" y="364"/>
                    <a:pt x="42" y="362"/>
                  </a:cubicBezTo>
                  <a:cubicBezTo>
                    <a:pt x="43" y="361"/>
                    <a:pt x="42" y="360"/>
                    <a:pt x="42" y="359"/>
                  </a:cubicBezTo>
                  <a:cubicBezTo>
                    <a:pt x="42" y="357"/>
                    <a:pt x="41" y="354"/>
                    <a:pt x="45" y="353"/>
                  </a:cubicBezTo>
                  <a:cubicBezTo>
                    <a:pt x="45" y="353"/>
                    <a:pt x="46" y="352"/>
                    <a:pt x="46" y="352"/>
                  </a:cubicBezTo>
                  <a:cubicBezTo>
                    <a:pt x="46" y="351"/>
                    <a:pt x="46" y="350"/>
                    <a:pt x="43" y="347"/>
                  </a:cubicBezTo>
                  <a:cubicBezTo>
                    <a:pt x="42" y="347"/>
                    <a:pt x="41" y="346"/>
                    <a:pt x="41" y="344"/>
                  </a:cubicBezTo>
                  <a:cubicBezTo>
                    <a:pt x="42" y="343"/>
                    <a:pt x="44" y="343"/>
                    <a:pt x="48" y="343"/>
                  </a:cubicBezTo>
                  <a:cubicBezTo>
                    <a:pt x="48" y="343"/>
                    <a:pt x="48" y="343"/>
                    <a:pt x="48" y="343"/>
                  </a:cubicBezTo>
                  <a:cubicBezTo>
                    <a:pt x="49" y="343"/>
                    <a:pt x="49" y="342"/>
                    <a:pt x="49" y="342"/>
                  </a:cubicBezTo>
                  <a:cubicBezTo>
                    <a:pt x="49" y="341"/>
                    <a:pt x="48" y="340"/>
                    <a:pt x="47" y="340"/>
                  </a:cubicBezTo>
                  <a:cubicBezTo>
                    <a:pt x="47" y="340"/>
                    <a:pt x="47" y="340"/>
                    <a:pt x="46" y="340"/>
                  </a:cubicBezTo>
                  <a:cubicBezTo>
                    <a:pt x="44" y="341"/>
                    <a:pt x="41" y="340"/>
                    <a:pt x="41" y="338"/>
                  </a:cubicBezTo>
                  <a:cubicBezTo>
                    <a:pt x="40" y="336"/>
                    <a:pt x="40" y="335"/>
                    <a:pt x="41" y="334"/>
                  </a:cubicBezTo>
                  <a:cubicBezTo>
                    <a:pt x="41" y="333"/>
                    <a:pt x="41" y="333"/>
                    <a:pt x="42" y="332"/>
                  </a:cubicBezTo>
                  <a:cubicBezTo>
                    <a:pt x="43" y="331"/>
                    <a:pt x="43" y="331"/>
                    <a:pt x="41" y="329"/>
                  </a:cubicBezTo>
                  <a:cubicBezTo>
                    <a:pt x="40" y="328"/>
                    <a:pt x="39" y="327"/>
                    <a:pt x="40" y="326"/>
                  </a:cubicBezTo>
                  <a:cubicBezTo>
                    <a:pt x="41" y="324"/>
                    <a:pt x="41" y="322"/>
                    <a:pt x="39" y="321"/>
                  </a:cubicBezTo>
                  <a:cubicBezTo>
                    <a:pt x="37" y="319"/>
                    <a:pt x="38" y="314"/>
                    <a:pt x="38" y="312"/>
                  </a:cubicBezTo>
                  <a:cubicBezTo>
                    <a:pt x="39" y="310"/>
                    <a:pt x="40" y="307"/>
                    <a:pt x="41" y="307"/>
                  </a:cubicBezTo>
                  <a:cubicBezTo>
                    <a:pt x="42" y="306"/>
                    <a:pt x="42" y="301"/>
                    <a:pt x="41" y="299"/>
                  </a:cubicBezTo>
                  <a:cubicBezTo>
                    <a:pt x="41" y="298"/>
                    <a:pt x="41" y="297"/>
                    <a:pt x="41" y="296"/>
                  </a:cubicBezTo>
                  <a:cubicBezTo>
                    <a:pt x="41" y="295"/>
                    <a:pt x="41" y="294"/>
                    <a:pt x="40" y="292"/>
                  </a:cubicBezTo>
                  <a:cubicBezTo>
                    <a:pt x="39" y="291"/>
                    <a:pt x="39" y="289"/>
                    <a:pt x="39" y="288"/>
                  </a:cubicBezTo>
                  <a:cubicBezTo>
                    <a:pt x="39" y="287"/>
                    <a:pt x="40" y="286"/>
                    <a:pt x="40" y="285"/>
                  </a:cubicBezTo>
                  <a:cubicBezTo>
                    <a:pt x="41" y="284"/>
                    <a:pt x="42" y="283"/>
                    <a:pt x="42" y="280"/>
                  </a:cubicBezTo>
                  <a:cubicBezTo>
                    <a:pt x="42" y="277"/>
                    <a:pt x="42" y="273"/>
                    <a:pt x="46" y="272"/>
                  </a:cubicBezTo>
                  <a:cubicBezTo>
                    <a:pt x="46" y="272"/>
                    <a:pt x="46" y="270"/>
                    <a:pt x="46" y="268"/>
                  </a:cubicBezTo>
                  <a:cubicBezTo>
                    <a:pt x="46" y="267"/>
                    <a:pt x="46" y="266"/>
                    <a:pt x="46" y="265"/>
                  </a:cubicBezTo>
                  <a:cubicBezTo>
                    <a:pt x="46" y="263"/>
                    <a:pt x="48" y="262"/>
                    <a:pt x="49" y="262"/>
                  </a:cubicBezTo>
                  <a:cubicBezTo>
                    <a:pt x="51" y="262"/>
                    <a:pt x="52" y="262"/>
                    <a:pt x="52" y="260"/>
                  </a:cubicBezTo>
                  <a:cubicBezTo>
                    <a:pt x="52" y="258"/>
                    <a:pt x="52" y="258"/>
                    <a:pt x="51" y="257"/>
                  </a:cubicBezTo>
                  <a:cubicBezTo>
                    <a:pt x="50" y="256"/>
                    <a:pt x="49" y="255"/>
                    <a:pt x="49" y="254"/>
                  </a:cubicBezTo>
                  <a:cubicBezTo>
                    <a:pt x="50" y="252"/>
                    <a:pt x="50" y="250"/>
                    <a:pt x="49" y="247"/>
                  </a:cubicBezTo>
                  <a:cubicBezTo>
                    <a:pt x="49" y="245"/>
                    <a:pt x="49" y="242"/>
                    <a:pt x="49" y="239"/>
                  </a:cubicBezTo>
                  <a:cubicBezTo>
                    <a:pt x="49" y="233"/>
                    <a:pt x="53" y="230"/>
                    <a:pt x="56" y="228"/>
                  </a:cubicBezTo>
                  <a:cubicBezTo>
                    <a:pt x="57" y="228"/>
                    <a:pt x="57" y="227"/>
                    <a:pt x="58" y="227"/>
                  </a:cubicBezTo>
                  <a:cubicBezTo>
                    <a:pt x="59" y="226"/>
                    <a:pt x="58" y="223"/>
                    <a:pt x="57" y="221"/>
                  </a:cubicBezTo>
                  <a:cubicBezTo>
                    <a:pt x="57" y="217"/>
                    <a:pt x="56" y="214"/>
                    <a:pt x="58" y="213"/>
                  </a:cubicBezTo>
                  <a:cubicBezTo>
                    <a:pt x="59" y="212"/>
                    <a:pt x="59" y="211"/>
                    <a:pt x="59" y="209"/>
                  </a:cubicBezTo>
                  <a:cubicBezTo>
                    <a:pt x="60" y="208"/>
                    <a:pt x="60" y="206"/>
                    <a:pt x="61" y="205"/>
                  </a:cubicBezTo>
                  <a:cubicBezTo>
                    <a:pt x="62" y="204"/>
                    <a:pt x="63" y="202"/>
                    <a:pt x="63" y="200"/>
                  </a:cubicBezTo>
                  <a:cubicBezTo>
                    <a:pt x="63" y="199"/>
                    <a:pt x="63" y="197"/>
                    <a:pt x="64" y="196"/>
                  </a:cubicBezTo>
                  <a:cubicBezTo>
                    <a:pt x="65" y="194"/>
                    <a:pt x="64" y="193"/>
                    <a:pt x="63" y="191"/>
                  </a:cubicBezTo>
                  <a:cubicBezTo>
                    <a:pt x="62" y="190"/>
                    <a:pt x="61" y="188"/>
                    <a:pt x="61" y="186"/>
                  </a:cubicBezTo>
                  <a:cubicBezTo>
                    <a:pt x="61" y="183"/>
                    <a:pt x="61" y="180"/>
                    <a:pt x="58" y="176"/>
                  </a:cubicBezTo>
                  <a:cubicBezTo>
                    <a:pt x="55" y="172"/>
                    <a:pt x="55" y="166"/>
                    <a:pt x="56" y="163"/>
                  </a:cubicBezTo>
                  <a:cubicBezTo>
                    <a:pt x="57" y="162"/>
                    <a:pt x="58" y="162"/>
                    <a:pt x="58" y="162"/>
                  </a:cubicBezTo>
                  <a:cubicBezTo>
                    <a:pt x="59" y="162"/>
                    <a:pt x="59" y="160"/>
                    <a:pt x="59" y="159"/>
                  </a:cubicBezTo>
                  <a:cubicBezTo>
                    <a:pt x="60" y="157"/>
                    <a:pt x="60" y="154"/>
                    <a:pt x="63" y="153"/>
                  </a:cubicBezTo>
                  <a:cubicBezTo>
                    <a:pt x="63" y="153"/>
                    <a:pt x="64" y="153"/>
                    <a:pt x="64" y="152"/>
                  </a:cubicBezTo>
                  <a:cubicBezTo>
                    <a:pt x="65" y="150"/>
                    <a:pt x="63" y="146"/>
                    <a:pt x="62" y="143"/>
                  </a:cubicBezTo>
                  <a:cubicBezTo>
                    <a:pt x="61" y="140"/>
                    <a:pt x="63" y="139"/>
                    <a:pt x="64" y="138"/>
                  </a:cubicBezTo>
                  <a:cubicBezTo>
                    <a:pt x="65" y="138"/>
                    <a:pt x="65" y="138"/>
                    <a:pt x="65" y="136"/>
                  </a:cubicBezTo>
                  <a:cubicBezTo>
                    <a:pt x="65" y="132"/>
                    <a:pt x="68" y="127"/>
                    <a:pt x="71" y="125"/>
                  </a:cubicBezTo>
                  <a:cubicBezTo>
                    <a:pt x="73" y="124"/>
                    <a:pt x="74" y="120"/>
                    <a:pt x="74" y="117"/>
                  </a:cubicBezTo>
                  <a:cubicBezTo>
                    <a:pt x="74" y="115"/>
                    <a:pt x="76" y="114"/>
                    <a:pt x="78" y="112"/>
                  </a:cubicBezTo>
                  <a:cubicBezTo>
                    <a:pt x="79" y="112"/>
                    <a:pt x="80" y="111"/>
                    <a:pt x="81" y="111"/>
                  </a:cubicBezTo>
                  <a:cubicBezTo>
                    <a:pt x="81" y="110"/>
                    <a:pt x="81" y="110"/>
                    <a:pt x="80" y="109"/>
                  </a:cubicBezTo>
                  <a:cubicBezTo>
                    <a:pt x="80" y="107"/>
                    <a:pt x="79" y="106"/>
                    <a:pt x="79" y="105"/>
                  </a:cubicBezTo>
                  <a:cubicBezTo>
                    <a:pt x="79" y="104"/>
                    <a:pt x="80" y="104"/>
                    <a:pt x="81" y="103"/>
                  </a:cubicBezTo>
                  <a:cubicBezTo>
                    <a:pt x="82" y="102"/>
                    <a:pt x="81" y="100"/>
                    <a:pt x="80" y="97"/>
                  </a:cubicBezTo>
                  <a:cubicBezTo>
                    <a:pt x="79" y="94"/>
                    <a:pt x="78" y="92"/>
                    <a:pt x="80" y="91"/>
                  </a:cubicBezTo>
                  <a:cubicBezTo>
                    <a:pt x="80" y="90"/>
                    <a:pt x="80" y="89"/>
                    <a:pt x="80" y="87"/>
                  </a:cubicBezTo>
                  <a:cubicBezTo>
                    <a:pt x="80" y="86"/>
                    <a:pt x="80" y="85"/>
                    <a:pt x="80" y="84"/>
                  </a:cubicBezTo>
                  <a:cubicBezTo>
                    <a:pt x="80" y="82"/>
                    <a:pt x="83" y="80"/>
                    <a:pt x="87" y="77"/>
                  </a:cubicBezTo>
                  <a:cubicBezTo>
                    <a:pt x="90" y="76"/>
                    <a:pt x="92" y="74"/>
                    <a:pt x="93" y="73"/>
                  </a:cubicBezTo>
                  <a:cubicBezTo>
                    <a:pt x="93" y="73"/>
                    <a:pt x="93" y="73"/>
                    <a:pt x="93" y="72"/>
                  </a:cubicBezTo>
                  <a:cubicBezTo>
                    <a:pt x="93" y="72"/>
                    <a:pt x="93" y="72"/>
                    <a:pt x="93" y="72"/>
                  </a:cubicBezTo>
                  <a:cubicBezTo>
                    <a:pt x="93" y="72"/>
                    <a:pt x="93" y="72"/>
                    <a:pt x="93" y="71"/>
                  </a:cubicBezTo>
                  <a:cubicBezTo>
                    <a:pt x="93" y="71"/>
                    <a:pt x="94" y="71"/>
                    <a:pt x="94" y="71"/>
                  </a:cubicBezTo>
                  <a:cubicBezTo>
                    <a:pt x="94" y="71"/>
                    <a:pt x="94" y="70"/>
                    <a:pt x="94" y="70"/>
                  </a:cubicBezTo>
                  <a:cubicBezTo>
                    <a:pt x="94" y="70"/>
                    <a:pt x="94" y="70"/>
                    <a:pt x="94" y="69"/>
                  </a:cubicBezTo>
                  <a:cubicBezTo>
                    <a:pt x="94" y="69"/>
                    <a:pt x="94" y="69"/>
                    <a:pt x="94" y="68"/>
                  </a:cubicBezTo>
                  <a:cubicBezTo>
                    <a:pt x="94" y="68"/>
                    <a:pt x="94" y="68"/>
                    <a:pt x="94" y="68"/>
                  </a:cubicBezTo>
                  <a:cubicBezTo>
                    <a:pt x="94" y="67"/>
                    <a:pt x="94" y="67"/>
                    <a:pt x="94" y="67"/>
                  </a:cubicBezTo>
                  <a:cubicBezTo>
                    <a:pt x="94" y="67"/>
                    <a:pt x="94" y="66"/>
                    <a:pt x="94" y="66"/>
                  </a:cubicBezTo>
                  <a:cubicBezTo>
                    <a:pt x="94" y="66"/>
                    <a:pt x="95" y="65"/>
                    <a:pt x="95" y="65"/>
                  </a:cubicBezTo>
                  <a:cubicBezTo>
                    <a:pt x="95" y="65"/>
                    <a:pt x="95" y="64"/>
                    <a:pt x="95" y="64"/>
                  </a:cubicBezTo>
                  <a:cubicBezTo>
                    <a:pt x="95" y="64"/>
                    <a:pt x="95" y="63"/>
                    <a:pt x="95" y="63"/>
                  </a:cubicBezTo>
                  <a:cubicBezTo>
                    <a:pt x="95" y="63"/>
                    <a:pt x="95" y="63"/>
                    <a:pt x="95" y="62"/>
                  </a:cubicBezTo>
                  <a:cubicBezTo>
                    <a:pt x="94" y="63"/>
                    <a:pt x="93" y="63"/>
                    <a:pt x="92" y="63"/>
                  </a:cubicBezTo>
                  <a:cubicBezTo>
                    <a:pt x="92" y="63"/>
                    <a:pt x="92" y="64"/>
                    <a:pt x="92" y="64"/>
                  </a:cubicBezTo>
                  <a:cubicBezTo>
                    <a:pt x="92" y="64"/>
                    <a:pt x="91" y="64"/>
                    <a:pt x="91" y="64"/>
                  </a:cubicBezTo>
                  <a:cubicBezTo>
                    <a:pt x="91" y="64"/>
                    <a:pt x="91" y="64"/>
                    <a:pt x="90" y="64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8" y="63"/>
                    <a:pt x="88" y="63"/>
                    <a:pt x="88" y="63"/>
                  </a:cubicBezTo>
                  <a:cubicBezTo>
                    <a:pt x="88" y="63"/>
                    <a:pt x="88" y="63"/>
                    <a:pt x="88" y="63"/>
                  </a:cubicBezTo>
                  <a:cubicBezTo>
                    <a:pt x="88" y="62"/>
                    <a:pt x="88" y="60"/>
                    <a:pt x="87" y="59"/>
                  </a:cubicBezTo>
                  <a:cubicBezTo>
                    <a:pt x="87" y="56"/>
                    <a:pt x="87" y="53"/>
                    <a:pt x="86" y="51"/>
                  </a:cubicBezTo>
                  <a:cubicBezTo>
                    <a:pt x="84" y="49"/>
                    <a:pt x="84" y="47"/>
                    <a:pt x="83" y="45"/>
                  </a:cubicBezTo>
                  <a:cubicBezTo>
                    <a:pt x="83" y="43"/>
                    <a:pt x="83" y="41"/>
                    <a:pt x="82" y="41"/>
                  </a:cubicBezTo>
                  <a:cubicBezTo>
                    <a:pt x="79" y="40"/>
                    <a:pt x="77" y="36"/>
                    <a:pt x="76" y="33"/>
                  </a:cubicBezTo>
                  <a:cubicBezTo>
                    <a:pt x="76" y="33"/>
                    <a:pt x="76" y="32"/>
                    <a:pt x="76" y="32"/>
                  </a:cubicBezTo>
                  <a:cubicBezTo>
                    <a:pt x="76" y="31"/>
                    <a:pt x="77" y="30"/>
                    <a:pt x="78" y="30"/>
                  </a:cubicBezTo>
                  <a:cubicBezTo>
                    <a:pt x="79" y="29"/>
                    <a:pt x="79" y="28"/>
                    <a:pt x="79" y="26"/>
                  </a:cubicBezTo>
                  <a:cubicBezTo>
                    <a:pt x="78" y="25"/>
                    <a:pt x="78" y="23"/>
                    <a:pt x="80" y="22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1"/>
                    <a:pt x="80" y="21"/>
                    <a:pt x="79" y="20"/>
                  </a:cubicBezTo>
                  <a:cubicBezTo>
                    <a:pt x="78" y="20"/>
                    <a:pt x="77" y="18"/>
                    <a:pt x="75" y="17"/>
                  </a:cubicBezTo>
                  <a:cubicBezTo>
                    <a:pt x="73" y="15"/>
                    <a:pt x="74" y="12"/>
                    <a:pt x="74" y="10"/>
                  </a:cubicBezTo>
                  <a:cubicBezTo>
                    <a:pt x="74" y="8"/>
                    <a:pt x="74" y="6"/>
                    <a:pt x="73" y="5"/>
                  </a:cubicBezTo>
                  <a:cubicBezTo>
                    <a:pt x="72" y="5"/>
                    <a:pt x="72" y="4"/>
                    <a:pt x="71" y="4"/>
                  </a:cubicBezTo>
                  <a:cubicBezTo>
                    <a:pt x="71" y="4"/>
                    <a:pt x="71" y="3"/>
                    <a:pt x="71" y="3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69" y="2"/>
                  </a:cubicBezTo>
                  <a:cubicBezTo>
                    <a:pt x="69" y="2"/>
                    <a:pt x="69" y="1"/>
                    <a:pt x="69" y="1"/>
                  </a:cubicBezTo>
                  <a:cubicBezTo>
                    <a:pt x="69" y="1"/>
                    <a:pt x="69" y="1"/>
                    <a:pt x="69" y="0"/>
                  </a:cubicBezTo>
                  <a:cubicBezTo>
                    <a:pt x="69" y="1"/>
                    <a:pt x="69" y="1"/>
                    <a:pt x="68" y="2"/>
                  </a:cubicBezTo>
                  <a:cubicBezTo>
                    <a:pt x="68" y="4"/>
                    <a:pt x="67" y="8"/>
                    <a:pt x="64" y="9"/>
                  </a:cubicBezTo>
                  <a:cubicBezTo>
                    <a:pt x="64" y="9"/>
                    <a:pt x="64" y="9"/>
                    <a:pt x="63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10"/>
                    <a:pt x="62" y="10"/>
                    <a:pt x="62" y="10"/>
                  </a:cubicBezTo>
                  <a:cubicBezTo>
                    <a:pt x="62" y="11"/>
                    <a:pt x="62" y="12"/>
                    <a:pt x="62" y="13"/>
                  </a:cubicBezTo>
                  <a:cubicBezTo>
                    <a:pt x="62" y="15"/>
                    <a:pt x="62" y="18"/>
                    <a:pt x="62" y="20"/>
                  </a:cubicBezTo>
                  <a:cubicBezTo>
                    <a:pt x="64" y="24"/>
                    <a:pt x="65" y="42"/>
                    <a:pt x="63" y="49"/>
                  </a:cubicBezTo>
                  <a:cubicBezTo>
                    <a:pt x="61" y="57"/>
                    <a:pt x="60" y="62"/>
                    <a:pt x="58" y="66"/>
                  </a:cubicBezTo>
                  <a:cubicBezTo>
                    <a:pt x="58" y="68"/>
                    <a:pt x="59" y="69"/>
                    <a:pt x="59" y="70"/>
                  </a:cubicBezTo>
                  <a:cubicBezTo>
                    <a:pt x="60" y="70"/>
                    <a:pt x="61" y="72"/>
                    <a:pt x="60" y="73"/>
                  </a:cubicBezTo>
                  <a:cubicBezTo>
                    <a:pt x="58" y="75"/>
                    <a:pt x="59" y="78"/>
                    <a:pt x="59" y="82"/>
                  </a:cubicBezTo>
                  <a:cubicBezTo>
                    <a:pt x="59" y="84"/>
                    <a:pt x="59" y="86"/>
                    <a:pt x="59" y="88"/>
                  </a:cubicBezTo>
                  <a:cubicBezTo>
                    <a:pt x="59" y="93"/>
                    <a:pt x="57" y="100"/>
                    <a:pt x="56" y="105"/>
                  </a:cubicBezTo>
                  <a:cubicBezTo>
                    <a:pt x="55" y="109"/>
                    <a:pt x="54" y="112"/>
                    <a:pt x="54" y="113"/>
                  </a:cubicBezTo>
                  <a:cubicBezTo>
                    <a:pt x="54" y="115"/>
                    <a:pt x="53" y="117"/>
                    <a:pt x="52" y="119"/>
                  </a:cubicBezTo>
                  <a:cubicBezTo>
                    <a:pt x="51" y="121"/>
                    <a:pt x="50" y="123"/>
                    <a:pt x="51" y="125"/>
                  </a:cubicBezTo>
                  <a:cubicBezTo>
                    <a:pt x="51" y="130"/>
                    <a:pt x="48" y="133"/>
                    <a:pt x="45" y="136"/>
                  </a:cubicBezTo>
                  <a:cubicBezTo>
                    <a:pt x="44" y="136"/>
                    <a:pt x="46" y="139"/>
                    <a:pt x="47" y="141"/>
                  </a:cubicBezTo>
                  <a:cubicBezTo>
                    <a:pt x="49" y="144"/>
                    <a:pt x="50" y="146"/>
                    <a:pt x="50" y="148"/>
                  </a:cubicBezTo>
                  <a:cubicBezTo>
                    <a:pt x="50" y="150"/>
                    <a:pt x="49" y="152"/>
                    <a:pt x="48" y="153"/>
                  </a:cubicBezTo>
                  <a:cubicBezTo>
                    <a:pt x="46" y="155"/>
                    <a:pt x="45" y="157"/>
                    <a:pt x="46" y="160"/>
                  </a:cubicBezTo>
                  <a:cubicBezTo>
                    <a:pt x="47" y="167"/>
                    <a:pt x="46" y="177"/>
                    <a:pt x="46" y="182"/>
                  </a:cubicBezTo>
                  <a:cubicBezTo>
                    <a:pt x="46" y="184"/>
                    <a:pt x="46" y="185"/>
                    <a:pt x="46" y="185"/>
                  </a:cubicBezTo>
                  <a:cubicBezTo>
                    <a:pt x="46" y="187"/>
                    <a:pt x="45" y="188"/>
                    <a:pt x="44" y="188"/>
                  </a:cubicBezTo>
                  <a:cubicBezTo>
                    <a:pt x="44" y="189"/>
                    <a:pt x="43" y="190"/>
                    <a:pt x="43" y="193"/>
                  </a:cubicBezTo>
                  <a:cubicBezTo>
                    <a:pt x="44" y="196"/>
                    <a:pt x="43" y="198"/>
                    <a:pt x="42" y="200"/>
                  </a:cubicBezTo>
                  <a:cubicBezTo>
                    <a:pt x="41" y="202"/>
                    <a:pt x="40" y="204"/>
                    <a:pt x="39" y="207"/>
                  </a:cubicBezTo>
                  <a:cubicBezTo>
                    <a:pt x="39" y="213"/>
                    <a:pt x="35" y="220"/>
                    <a:pt x="33" y="226"/>
                  </a:cubicBezTo>
                  <a:cubicBezTo>
                    <a:pt x="32" y="228"/>
                    <a:pt x="31" y="230"/>
                    <a:pt x="30" y="231"/>
                  </a:cubicBezTo>
                  <a:cubicBezTo>
                    <a:pt x="30" y="233"/>
                    <a:pt x="29" y="234"/>
                    <a:pt x="29" y="235"/>
                  </a:cubicBezTo>
                  <a:cubicBezTo>
                    <a:pt x="28" y="239"/>
                    <a:pt x="27" y="241"/>
                    <a:pt x="24" y="241"/>
                  </a:cubicBezTo>
                  <a:cubicBezTo>
                    <a:pt x="24" y="241"/>
                    <a:pt x="23" y="241"/>
                    <a:pt x="23" y="242"/>
                  </a:cubicBezTo>
                  <a:cubicBezTo>
                    <a:pt x="22" y="243"/>
                    <a:pt x="22" y="245"/>
                    <a:pt x="24" y="248"/>
                  </a:cubicBezTo>
                  <a:cubicBezTo>
                    <a:pt x="25" y="251"/>
                    <a:pt x="25" y="253"/>
                    <a:pt x="24" y="255"/>
                  </a:cubicBezTo>
                  <a:cubicBezTo>
                    <a:pt x="24" y="258"/>
                    <a:pt x="24" y="260"/>
                    <a:pt x="25" y="262"/>
                  </a:cubicBezTo>
                  <a:cubicBezTo>
                    <a:pt x="28" y="267"/>
                    <a:pt x="27" y="269"/>
                    <a:pt x="26" y="273"/>
                  </a:cubicBezTo>
                  <a:cubicBezTo>
                    <a:pt x="26" y="274"/>
                    <a:pt x="26" y="274"/>
                    <a:pt x="26" y="274"/>
                  </a:cubicBezTo>
                  <a:cubicBezTo>
                    <a:pt x="25" y="276"/>
                    <a:pt x="24" y="278"/>
                    <a:pt x="24" y="279"/>
                  </a:cubicBezTo>
                  <a:cubicBezTo>
                    <a:pt x="23" y="280"/>
                    <a:pt x="22" y="281"/>
                    <a:pt x="22" y="284"/>
                  </a:cubicBezTo>
                  <a:cubicBezTo>
                    <a:pt x="22" y="286"/>
                    <a:pt x="22" y="287"/>
                    <a:pt x="21" y="289"/>
                  </a:cubicBezTo>
                  <a:cubicBezTo>
                    <a:pt x="20" y="291"/>
                    <a:pt x="20" y="294"/>
                    <a:pt x="21" y="296"/>
                  </a:cubicBezTo>
                  <a:cubicBezTo>
                    <a:pt x="22" y="300"/>
                    <a:pt x="22" y="302"/>
                    <a:pt x="21" y="303"/>
                  </a:cubicBezTo>
                  <a:cubicBezTo>
                    <a:pt x="21" y="304"/>
                    <a:pt x="20" y="305"/>
                    <a:pt x="19" y="305"/>
                  </a:cubicBezTo>
                  <a:cubicBezTo>
                    <a:pt x="17" y="305"/>
                    <a:pt x="16" y="311"/>
                    <a:pt x="15" y="316"/>
                  </a:cubicBezTo>
                  <a:cubicBezTo>
                    <a:pt x="15" y="319"/>
                    <a:pt x="14" y="322"/>
                    <a:pt x="15" y="322"/>
                  </a:cubicBezTo>
                  <a:cubicBezTo>
                    <a:pt x="15" y="323"/>
                    <a:pt x="17" y="323"/>
                    <a:pt x="19" y="322"/>
                  </a:cubicBezTo>
                  <a:cubicBezTo>
                    <a:pt x="19" y="322"/>
                    <a:pt x="19" y="322"/>
                    <a:pt x="19" y="322"/>
                  </a:cubicBezTo>
                  <a:cubicBezTo>
                    <a:pt x="22" y="322"/>
                    <a:pt x="22" y="316"/>
                    <a:pt x="22" y="311"/>
                  </a:cubicBezTo>
                  <a:cubicBezTo>
                    <a:pt x="22" y="309"/>
                    <a:pt x="22" y="307"/>
                    <a:pt x="22" y="305"/>
                  </a:cubicBezTo>
                  <a:cubicBezTo>
                    <a:pt x="22" y="305"/>
                    <a:pt x="22" y="302"/>
                    <a:pt x="24" y="302"/>
                  </a:cubicBezTo>
                  <a:cubicBezTo>
                    <a:pt x="25" y="302"/>
                    <a:pt x="25" y="302"/>
                    <a:pt x="25" y="301"/>
                  </a:cubicBezTo>
                  <a:cubicBezTo>
                    <a:pt x="26" y="300"/>
                    <a:pt x="26" y="299"/>
                    <a:pt x="28" y="298"/>
                  </a:cubicBezTo>
                  <a:cubicBezTo>
                    <a:pt x="30" y="298"/>
                    <a:pt x="30" y="298"/>
                    <a:pt x="31" y="298"/>
                  </a:cubicBezTo>
                  <a:cubicBezTo>
                    <a:pt x="32" y="299"/>
                    <a:pt x="31" y="300"/>
                    <a:pt x="31" y="301"/>
                  </a:cubicBezTo>
                  <a:cubicBezTo>
                    <a:pt x="31" y="302"/>
                    <a:pt x="32" y="302"/>
                    <a:pt x="32" y="302"/>
                  </a:cubicBezTo>
                  <a:cubicBezTo>
                    <a:pt x="34" y="303"/>
                    <a:pt x="35" y="304"/>
                    <a:pt x="35" y="305"/>
                  </a:cubicBezTo>
                  <a:cubicBezTo>
                    <a:pt x="35" y="306"/>
                    <a:pt x="35" y="308"/>
                    <a:pt x="33" y="309"/>
                  </a:cubicBezTo>
                  <a:cubicBezTo>
                    <a:pt x="32" y="310"/>
                    <a:pt x="32" y="311"/>
                    <a:pt x="32" y="313"/>
                  </a:cubicBezTo>
                  <a:cubicBezTo>
                    <a:pt x="33" y="315"/>
                    <a:pt x="33" y="317"/>
                    <a:pt x="32" y="318"/>
                  </a:cubicBezTo>
                  <a:cubicBezTo>
                    <a:pt x="31" y="319"/>
                    <a:pt x="31" y="319"/>
                    <a:pt x="31" y="319"/>
                  </a:cubicBezTo>
                  <a:cubicBezTo>
                    <a:pt x="30" y="322"/>
                    <a:pt x="28" y="324"/>
                    <a:pt x="29" y="326"/>
                  </a:cubicBezTo>
                  <a:cubicBezTo>
                    <a:pt x="30" y="328"/>
                    <a:pt x="30" y="330"/>
                    <a:pt x="29" y="331"/>
                  </a:cubicBezTo>
                  <a:cubicBezTo>
                    <a:pt x="28" y="331"/>
                    <a:pt x="28" y="332"/>
                    <a:pt x="27" y="334"/>
                  </a:cubicBezTo>
                  <a:cubicBezTo>
                    <a:pt x="27" y="336"/>
                    <a:pt x="28" y="337"/>
                    <a:pt x="28" y="337"/>
                  </a:cubicBezTo>
                  <a:cubicBezTo>
                    <a:pt x="29" y="338"/>
                    <a:pt x="29" y="339"/>
                    <a:pt x="27" y="340"/>
                  </a:cubicBezTo>
                  <a:cubicBezTo>
                    <a:pt x="28" y="340"/>
                    <a:pt x="28" y="341"/>
                    <a:pt x="28" y="341"/>
                  </a:cubicBezTo>
                  <a:cubicBezTo>
                    <a:pt x="28" y="342"/>
                    <a:pt x="29" y="343"/>
                    <a:pt x="28" y="344"/>
                  </a:cubicBezTo>
                  <a:cubicBezTo>
                    <a:pt x="28" y="345"/>
                    <a:pt x="28" y="345"/>
                    <a:pt x="27" y="345"/>
                  </a:cubicBezTo>
                  <a:cubicBezTo>
                    <a:pt x="27" y="345"/>
                    <a:pt x="27" y="345"/>
                    <a:pt x="26" y="345"/>
                  </a:cubicBezTo>
                  <a:cubicBezTo>
                    <a:pt x="26" y="346"/>
                    <a:pt x="27" y="349"/>
                    <a:pt x="28" y="350"/>
                  </a:cubicBezTo>
                  <a:cubicBezTo>
                    <a:pt x="28" y="351"/>
                    <a:pt x="29" y="352"/>
                    <a:pt x="28" y="353"/>
                  </a:cubicBezTo>
                  <a:cubicBezTo>
                    <a:pt x="28" y="354"/>
                    <a:pt x="27" y="354"/>
                    <a:pt x="25" y="354"/>
                  </a:cubicBezTo>
                  <a:cubicBezTo>
                    <a:pt x="24" y="354"/>
                    <a:pt x="23" y="354"/>
                    <a:pt x="22" y="355"/>
                  </a:cubicBezTo>
                  <a:cubicBezTo>
                    <a:pt x="22" y="355"/>
                    <a:pt x="22" y="356"/>
                    <a:pt x="23" y="357"/>
                  </a:cubicBezTo>
                  <a:cubicBezTo>
                    <a:pt x="23" y="359"/>
                    <a:pt x="24" y="360"/>
                    <a:pt x="23" y="362"/>
                  </a:cubicBezTo>
                  <a:cubicBezTo>
                    <a:pt x="23" y="363"/>
                    <a:pt x="22" y="364"/>
                    <a:pt x="21" y="364"/>
                  </a:cubicBezTo>
                  <a:cubicBezTo>
                    <a:pt x="19" y="364"/>
                    <a:pt x="17" y="362"/>
                    <a:pt x="15" y="360"/>
                  </a:cubicBezTo>
                  <a:cubicBezTo>
                    <a:pt x="15" y="360"/>
                    <a:pt x="15" y="360"/>
                    <a:pt x="15" y="359"/>
                  </a:cubicBezTo>
                  <a:cubicBezTo>
                    <a:pt x="14" y="359"/>
                    <a:pt x="14" y="358"/>
                    <a:pt x="14" y="358"/>
                  </a:cubicBezTo>
                  <a:cubicBezTo>
                    <a:pt x="14" y="357"/>
                    <a:pt x="15" y="356"/>
                    <a:pt x="16" y="354"/>
                  </a:cubicBezTo>
                  <a:cubicBezTo>
                    <a:pt x="16" y="354"/>
                    <a:pt x="15" y="354"/>
                    <a:pt x="15" y="354"/>
                  </a:cubicBezTo>
                  <a:cubicBezTo>
                    <a:pt x="14" y="354"/>
                    <a:pt x="14" y="354"/>
                    <a:pt x="14" y="354"/>
                  </a:cubicBezTo>
                  <a:cubicBezTo>
                    <a:pt x="13" y="354"/>
                    <a:pt x="13" y="354"/>
                    <a:pt x="13" y="354"/>
                  </a:cubicBezTo>
                  <a:cubicBezTo>
                    <a:pt x="13" y="354"/>
                    <a:pt x="13" y="354"/>
                    <a:pt x="13" y="355"/>
                  </a:cubicBezTo>
                  <a:cubicBezTo>
                    <a:pt x="13" y="357"/>
                    <a:pt x="11" y="358"/>
                    <a:pt x="9" y="359"/>
                  </a:cubicBezTo>
                  <a:cubicBezTo>
                    <a:pt x="8" y="359"/>
                    <a:pt x="7" y="359"/>
                    <a:pt x="6" y="360"/>
                  </a:cubicBezTo>
                  <a:cubicBezTo>
                    <a:pt x="6" y="361"/>
                    <a:pt x="6" y="361"/>
                    <a:pt x="7" y="362"/>
                  </a:cubicBezTo>
                  <a:cubicBezTo>
                    <a:pt x="7" y="363"/>
                    <a:pt x="8" y="364"/>
                    <a:pt x="8" y="365"/>
                  </a:cubicBezTo>
                  <a:cubicBezTo>
                    <a:pt x="7" y="365"/>
                    <a:pt x="7" y="366"/>
                    <a:pt x="6" y="366"/>
                  </a:cubicBezTo>
                  <a:cubicBezTo>
                    <a:pt x="4" y="367"/>
                    <a:pt x="0" y="370"/>
                    <a:pt x="0" y="372"/>
                  </a:cubicBezTo>
                  <a:cubicBezTo>
                    <a:pt x="0" y="372"/>
                    <a:pt x="0" y="372"/>
                    <a:pt x="0" y="373"/>
                  </a:cubicBezTo>
                  <a:cubicBezTo>
                    <a:pt x="0" y="373"/>
                    <a:pt x="1" y="373"/>
                    <a:pt x="1" y="372"/>
                  </a:cubicBezTo>
                  <a:cubicBezTo>
                    <a:pt x="1" y="370"/>
                    <a:pt x="2" y="369"/>
                    <a:pt x="4" y="369"/>
                  </a:cubicBezTo>
                  <a:cubicBezTo>
                    <a:pt x="6" y="369"/>
                    <a:pt x="7" y="370"/>
                    <a:pt x="8" y="372"/>
                  </a:cubicBezTo>
                  <a:cubicBezTo>
                    <a:pt x="8" y="373"/>
                    <a:pt x="8" y="373"/>
                    <a:pt x="9" y="373"/>
                  </a:cubicBezTo>
                  <a:cubicBezTo>
                    <a:pt x="9" y="373"/>
                    <a:pt x="9" y="372"/>
                    <a:pt x="10" y="372"/>
                  </a:cubicBezTo>
                  <a:cubicBezTo>
                    <a:pt x="11" y="372"/>
                    <a:pt x="12" y="372"/>
                    <a:pt x="14" y="372"/>
                  </a:cubicBezTo>
                  <a:cubicBezTo>
                    <a:pt x="16" y="372"/>
                    <a:pt x="17" y="375"/>
                    <a:pt x="17" y="377"/>
                  </a:cubicBezTo>
                  <a:cubicBezTo>
                    <a:pt x="17" y="378"/>
                    <a:pt x="16" y="380"/>
                    <a:pt x="15" y="380"/>
                  </a:cubicBezTo>
                  <a:cubicBezTo>
                    <a:pt x="14" y="380"/>
                    <a:pt x="14" y="380"/>
                    <a:pt x="14" y="380"/>
                  </a:cubicBezTo>
                  <a:cubicBezTo>
                    <a:pt x="14" y="380"/>
                    <a:pt x="14" y="380"/>
                    <a:pt x="14" y="380"/>
                  </a:cubicBezTo>
                  <a:cubicBezTo>
                    <a:pt x="14" y="380"/>
                    <a:pt x="14" y="380"/>
                    <a:pt x="13" y="380"/>
                  </a:cubicBezTo>
                  <a:cubicBezTo>
                    <a:pt x="12" y="381"/>
                    <a:pt x="12" y="383"/>
                    <a:pt x="12" y="385"/>
                  </a:cubicBezTo>
                  <a:cubicBezTo>
                    <a:pt x="12" y="386"/>
                    <a:pt x="12" y="386"/>
                    <a:pt x="13" y="386"/>
                  </a:cubicBezTo>
                  <a:cubicBezTo>
                    <a:pt x="14" y="386"/>
                    <a:pt x="16" y="386"/>
                    <a:pt x="17" y="386"/>
                  </a:cubicBezTo>
                  <a:cubicBezTo>
                    <a:pt x="19" y="386"/>
                    <a:pt x="21" y="385"/>
                    <a:pt x="22" y="386"/>
                  </a:cubicBezTo>
                  <a:cubicBezTo>
                    <a:pt x="24" y="386"/>
                    <a:pt x="25" y="389"/>
                    <a:pt x="24" y="390"/>
                  </a:cubicBezTo>
                  <a:cubicBezTo>
                    <a:pt x="24" y="392"/>
                    <a:pt x="23" y="392"/>
                    <a:pt x="22" y="392"/>
                  </a:cubicBezTo>
                  <a:cubicBezTo>
                    <a:pt x="22" y="392"/>
                    <a:pt x="22" y="392"/>
                    <a:pt x="21" y="392"/>
                  </a:cubicBezTo>
                  <a:cubicBezTo>
                    <a:pt x="19" y="390"/>
                    <a:pt x="16" y="388"/>
                    <a:pt x="15" y="390"/>
                  </a:cubicBezTo>
                  <a:cubicBezTo>
                    <a:pt x="14" y="391"/>
                    <a:pt x="13" y="392"/>
                    <a:pt x="11" y="392"/>
                  </a:cubicBezTo>
                  <a:cubicBezTo>
                    <a:pt x="10" y="392"/>
                    <a:pt x="9" y="392"/>
                    <a:pt x="8" y="391"/>
                  </a:cubicBezTo>
                  <a:cubicBezTo>
                    <a:pt x="7" y="391"/>
                    <a:pt x="7" y="391"/>
                    <a:pt x="7" y="391"/>
                  </a:cubicBezTo>
                  <a:cubicBezTo>
                    <a:pt x="7" y="391"/>
                    <a:pt x="7" y="391"/>
                    <a:pt x="7" y="391"/>
                  </a:cubicBezTo>
                  <a:cubicBezTo>
                    <a:pt x="5" y="391"/>
                    <a:pt x="1" y="393"/>
                    <a:pt x="0" y="395"/>
                  </a:cubicBezTo>
                  <a:cubicBezTo>
                    <a:pt x="0" y="395"/>
                    <a:pt x="0" y="395"/>
                    <a:pt x="1" y="395"/>
                  </a:cubicBezTo>
                  <a:cubicBezTo>
                    <a:pt x="2" y="396"/>
                    <a:pt x="3" y="398"/>
                    <a:pt x="3" y="399"/>
                  </a:cubicBezTo>
                  <a:cubicBezTo>
                    <a:pt x="4" y="399"/>
                    <a:pt x="4" y="400"/>
                    <a:pt x="4" y="400"/>
                  </a:cubicBezTo>
                  <a:cubicBezTo>
                    <a:pt x="6" y="400"/>
                    <a:pt x="8" y="399"/>
                    <a:pt x="9" y="397"/>
                  </a:cubicBezTo>
                  <a:cubicBezTo>
                    <a:pt x="10" y="396"/>
                    <a:pt x="11" y="394"/>
                    <a:pt x="13" y="394"/>
                  </a:cubicBezTo>
                  <a:cubicBezTo>
                    <a:pt x="14" y="394"/>
                    <a:pt x="15" y="395"/>
                    <a:pt x="15" y="398"/>
                  </a:cubicBezTo>
                  <a:cubicBezTo>
                    <a:pt x="16" y="402"/>
                    <a:pt x="13" y="402"/>
                    <a:pt x="12" y="402"/>
                  </a:cubicBezTo>
                  <a:cubicBezTo>
                    <a:pt x="10" y="403"/>
                    <a:pt x="10" y="403"/>
                    <a:pt x="10" y="403"/>
                  </a:cubicBezTo>
                  <a:cubicBezTo>
                    <a:pt x="9" y="406"/>
                    <a:pt x="7" y="408"/>
                    <a:pt x="3" y="410"/>
                  </a:cubicBezTo>
                  <a:cubicBezTo>
                    <a:pt x="3" y="411"/>
                    <a:pt x="2" y="412"/>
                    <a:pt x="3" y="412"/>
                  </a:cubicBezTo>
                  <a:cubicBezTo>
                    <a:pt x="3" y="413"/>
                    <a:pt x="4" y="414"/>
                    <a:pt x="5" y="413"/>
                  </a:cubicBezTo>
                  <a:cubicBezTo>
                    <a:pt x="6" y="413"/>
                    <a:pt x="6" y="413"/>
                    <a:pt x="7" y="414"/>
                  </a:cubicBezTo>
                  <a:cubicBezTo>
                    <a:pt x="7" y="414"/>
                    <a:pt x="7" y="415"/>
                    <a:pt x="7" y="415"/>
                  </a:cubicBezTo>
                  <a:cubicBezTo>
                    <a:pt x="7" y="416"/>
                    <a:pt x="7" y="417"/>
                    <a:pt x="8" y="417"/>
                  </a:cubicBezTo>
                  <a:cubicBezTo>
                    <a:pt x="9" y="417"/>
                    <a:pt x="10" y="417"/>
                    <a:pt x="10" y="416"/>
                  </a:cubicBezTo>
                  <a:cubicBezTo>
                    <a:pt x="11" y="416"/>
                    <a:pt x="11" y="415"/>
                    <a:pt x="11" y="414"/>
                  </a:cubicBezTo>
                  <a:cubicBezTo>
                    <a:pt x="10" y="412"/>
                    <a:pt x="11" y="410"/>
                    <a:pt x="12" y="408"/>
                  </a:cubicBezTo>
                  <a:cubicBezTo>
                    <a:pt x="13" y="406"/>
                    <a:pt x="15" y="406"/>
                    <a:pt x="17" y="407"/>
                  </a:cubicBezTo>
                  <a:cubicBezTo>
                    <a:pt x="19" y="410"/>
                    <a:pt x="18" y="412"/>
                    <a:pt x="17" y="414"/>
                  </a:cubicBezTo>
                  <a:cubicBezTo>
                    <a:pt x="16" y="415"/>
                    <a:pt x="16" y="415"/>
                    <a:pt x="16" y="416"/>
                  </a:cubicBezTo>
                  <a:cubicBezTo>
                    <a:pt x="16" y="417"/>
                    <a:pt x="15" y="419"/>
                    <a:pt x="15" y="420"/>
                  </a:cubicBezTo>
                  <a:cubicBezTo>
                    <a:pt x="14" y="422"/>
                    <a:pt x="14" y="423"/>
                    <a:pt x="14" y="425"/>
                  </a:cubicBezTo>
                  <a:cubicBezTo>
                    <a:pt x="14" y="427"/>
                    <a:pt x="13" y="427"/>
                    <a:pt x="12" y="428"/>
                  </a:cubicBezTo>
                  <a:cubicBezTo>
                    <a:pt x="11" y="428"/>
                    <a:pt x="11" y="428"/>
                    <a:pt x="11" y="429"/>
                  </a:cubicBezTo>
                  <a:cubicBezTo>
                    <a:pt x="11" y="431"/>
                    <a:pt x="9" y="431"/>
                    <a:pt x="8" y="432"/>
                  </a:cubicBezTo>
                  <a:cubicBezTo>
                    <a:pt x="9" y="433"/>
                    <a:pt x="8" y="435"/>
                    <a:pt x="7" y="436"/>
                  </a:cubicBezTo>
                  <a:cubicBezTo>
                    <a:pt x="7" y="437"/>
                    <a:pt x="6" y="438"/>
                    <a:pt x="7" y="438"/>
                  </a:cubicBezTo>
                  <a:cubicBezTo>
                    <a:pt x="7" y="438"/>
                    <a:pt x="8" y="438"/>
                    <a:pt x="8" y="437"/>
                  </a:cubicBezTo>
                  <a:cubicBezTo>
                    <a:pt x="9" y="437"/>
                    <a:pt x="10" y="436"/>
                    <a:pt x="11" y="436"/>
                  </a:cubicBezTo>
                  <a:cubicBezTo>
                    <a:pt x="12" y="436"/>
                    <a:pt x="12" y="436"/>
                    <a:pt x="12" y="436"/>
                  </a:cubicBezTo>
                  <a:cubicBezTo>
                    <a:pt x="13" y="436"/>
                    <a:pt x="14" y="436"/>
                    <a:pt x="14" y="437"/>
                  </a:cubicBezTo>
                  <a:cubicBezTo>
                    <a:pt x="14" y="437"/>
                    <a:pt x="15" y="437"/>
                    <a:pt x="15" y="437"/>
                  </a:cubicBezTo>
                  <a:cubicBezTo>
                    <a:pt x="15" y="437"/>
                    <a:pt x="16" y="437"/>
                    <a:pt x="17" y="436"/>
                  </a:cubicBezTo>
                  <a:cubicBezTo>
                    <a:pt x="18" y="436"/>
                    <a:pt x="19" y="436"/>
                    <a:pt x="19" y="436"/>
                  </a:cubicBezTo>
                  <a:cubicBezTo>
                    <a:pt x="21" y="436"/>
                    <a:pt x="22" y="437"/>
                    <a:pt x="23" y="439"/>
                  </a:cubicBezTo>
                  <a:cubicBezTo>
                    <a:pt x="23" y="440"/>
                    <a:pt x="22" y="441"/>
                    <a:pt x="20" y="442"/>
                  </a:cubicBezTo>
                  <a:cubicBezTo>
                    <a:pt x="18" y="442"/>
                    <a:pt x="16" y="444"/>
                    <a:pt x="16" y="445"/>
                  </a:cubicBezTo>
                  <a:cubicBezTo>
                    <a:pt x="16" y="445"/>
                    <a:pt x="16" y="445"/>
                    <a:pt x="17" y="445"/>
                  </a:cubicBezTo>
                  <a:cubicBezTo>
                    <a:pt x="18" y="445"/>
                    <a:pt x="19" y="444"/>
                    <a:pt x="19" y="444"/>
                  </a:cubicBezTo>
                  <a:cubicBezTo>
                    <a:pt x="21" y="444"/>
                    <a:pt x="22" y="445"/>
                    <a:pt x="22" y="447"/>
                  </a:cubicBezTo>
                  <a:cubicBezTo>
                    <a:pt x="23" y="448"/>
                    <a:pt x="23" y="448"/>
                    <a:pt x="23" y="448"/>
                  </a:cubicBezTo>
                  <a:cubicBezTo>
                    <a:pt x="24" y="448"/>
                    <a:pt x="24" y="447"/>
                    <a:pt x="24" y="446"/>
                  </a:cubicBezTo>
                  <a:cubicBezTo>
                    <a:pt x="24" y="444"/>
                    <a:pt x="25" y="443"/>
                    <a:pt x="27" y="443"/>
                  </a:cubicBezTo>
                  <a:cubicBezTo>
                    <a:pt x="29" y="443"/>
                    <a:pt x="33" y="445"/>
                    <a:pt x="33" y="448"/>
                  </a:cubicBezTo>
                  <a:cubicBezTo>
                    <a:pt x="34" y="449"/>
                    <a:pt x="34" y="450"/>
                    <a:pt x="33" y="450"/>
                  </a:cubicBezTo>
                  <a:cubicBezTo>
                    <a:pt x="31" y="453"/>
                    <a:pt x="26" y="454"/>
                    <a:pt x="22" y="453"/>
                  </a:cubicBezTo>
                  <a:cubicBezTo>
                    <a:pt x="21" y="453"/>
                    <a:pt x="20" y="453"/>
                    <a:pt x="19" y="454"/>
                  </a:cubicBezTo>
                  <a:cubicBezTo>
                    <a:pt x="19" y="455"/>
                    <a:pt x="19" y="457"/>
                    <a:pt x="20" y="458"/>
                  </a:cubicBezTo>
                  <a:cubicBezTo>
                    <a:pt x="21" y="459"/>
                    <a:pt x="21" y="459"/>
                    <a:pt x="22" y="459"/>
                  </a:cubicBezTo>
                  <a:cubicBezTo>
                    <a:pt x="23" y="459"/>
                    <a:pt x="25" y="457"/>
                    <a:pt x="26" y="456"/>
                  </a:cubicBezTo>
                  <a:cubicBezTo>
                    <a:pt x="27" y="455"/>
                    <a:pt x="27" y="455"/>
                    <a:pt x="27" y="455"/>
                  </a:cubicBezTo>
                  <a:cubicBezTo>
                    <a:pt x="29" y="454"/>
                    <a:pt x="33" y="453"/>
                    <a:pt x="35" y="453"/>
                  </a:cubicBezTo>
                  <a:cubicBezTo>
                    <a:pt x="36" y="453"/>
                    <a:pt x="45" y="453"/>
                    <a:pt x="46" y="457"/>
                  </a:cubicBezTo>
                  <a:cubicBezTo>
                    <a:pt x="46" y="458"/>
                    <a:pt x="46" y="458"/>
                    <a:pt x="46" y="459"/>
                  </a:cubicBezTo>
                  <a:cubicBezTo>
                    <a:pt x="45" y="460"/>
                    <a:pt x="44" y="460"/>
                    <a:pt x="42" y="460"/>
                  </a:cubicBezTo>
                  <a:cubicBezTo>
                    <a:pt x="42" y="460"/>
                    <a:pt x="42" y="460"/>
                    <a:pt x="42" y="460"/>
                  </a:cubicBezTo>
                  <a:cubicBezTo>
                    <a:pt x="42" y="460"/>
                    <a:pt x="42" y="460"/>
                    <a:pt x="41" y="460"/>
                  </a:cubicBezTo>
                  <a:cubicBezTo>
                    <a:pt x="41" y="460"/>
                    <a:pt x="40" y="460"/>
                    <a:pt x="40" y="460"/>
                  </a:cubicBezTo>
                  <a:cubicBezTo>
                    <a:pt x="39" y="460"/>
                    <a:pt x="39" y="460"/>
                    <a:pt x="39" y="460"/>
                  </a:cubicBezTo>
                  <a:cubicBezTo>
                    <a:pt x="38" y="461"/>
                    <a:pt x="35" y="463"/>
                    <a:pt x="33" y="463"/>
                  </a:cubicBezTo>
                  <a:cubicBezTo>
                    <a:pt x="31" y="463"/>
                    <a:pt x="30" y="462"/>
                    <a:pt x="30" y="461"/>
                  </a:cubicBezTo>
                  <a:cubicBezTo>
                    <a:pt x="30" y="461"/>
                    <a:pt x="30" y="461"/>
                    <a:pt x="30" y="461"/>
                  </a:cubicBezTo>
                  <a:cubicBezTo>
                    <a:pt x="28" y="461"/>
                    <a:pt x="26" y="463"/>
                    <a:pt x="25" y="465"/>
                  </a:cubicBezTo>
                  <a:cubicBezTo>
                    <a:pt x="25" y="466"/>
                    <a:pt x="25" y="467"/>
                    <a:pt x="24" y="468"/>
                  </a:cubicBezTo>
                  <a:cubicBezTo>
                    <a:pt x="24" y="468"/>
                    <a:pt x="25" y="468"/>
                    <a:pt x="25" y="468"/>
                  </a:cubicBezTo>
                  <a:cubicBezTo>
                    <a:pt x="26" y="469"/>
                    <a:pt x="27" y="468"/>
                    <a:pt x="28" y="467"/>
                  </a:cubicBezTo>
                  <a:cubicBezTo>
                    <a:pt x="29" y="465"/>
                    <a:pt x="31" y="464"/>
                    <a:pt x="35" y="464"/>
                  </a:cubicBezTo>
                  <a:cubicBezTo>
                    <a:pt x="38" y="464"/>
                    <a:pt x="41" y="463"/>
                    <a:pt x="43" y="462"/>
                  </a:cubicBezTo>
                  <a:cubicBezTo>
                    <a:pt x="44" y="461"/>
                    <a:pt x="45" y="460"/>
                    <a:pt x="46" y="460"/>
                  </a:cubicBezTo>
                  <a:cubicBezTo>
                    <a:pt x="47" y="460"/>
                    <a:pt x="48" y="461"/>
                    <a:pt x="49" y="462"/>
                  </a:cubicBezTo>
                  <a:cubicBezTo>
                    <a:pt x="49" y="463"/>
                    <a:pt x="49" y="465"/>
                    <a:pt x="48" y="466"/>
                  </a:cubicBezTo>
                  <a:cubicBezTo>
                    <a:pt x="47" y="468"/>
                    <a:pt x="45" y="469"/>
                    <a:pt x="42" y="469"/>
                  </a:cubicBezTo>
                  <a:cubicBezTo>
                    <a:pt x="41" y="469"/>
                    <a:pt x="39" y="469"/>
                    <a:pt x="39" y="468"/>
                  </a:cubicBezTo>
                  <a:cubicBezTo>
                    <a:pt x="38" y="467"/>
                    <a:pt x="37" y="467"/>
                    <a:pt x="36" y="468"/>
                  </a:cubicBezTo>
                  <a:cubicBezTo>
                    <a:pt x="35" y="469"/>
                    <a:pt x="34" y="471"/>
                    <a:pt x="34" y="473"/>
                  </a:cubicBezTo>
                  <a:cubicBezTo>
                    <a:pt x="35" y="473"/>
                    <a:pt x="34" y="474"/>
                    <a:pt x="34" y="474"/>
                  </a:cubicBezTo>
                  <a:cubicBezTo>
                    <a:pt x="33" y="476"/>
                    <a:pt x="30" y="475"/>
                    <a:pt x="26" y="473"/>
                  </a:cubicBezTo>
                  <a:cubicBezTo>
                    <a:pt x="24" y="473"/>
                    <a:pt x="23" y="472"/>
                    <a:pt x="21" y="472"/>
                  </a:cubicBezTo>
                  <a:cubicBezTo>
                    <a:pt x="21" y="472"/>
                    <a:pt x="20" y="472"/>
                    <a:pt x="20" y="472"/>
                  </a:cubicBezTo>
                  <a:cubicBezTo>
                    <a:pt x="20" y="473"/>
                    <a:pt x="21" y="475"/>
                    <a:pt x="23" y="478"/>
                  </a:cubicBezTo>
                  <a:cubicBezTo>
                    <a:pt x="25" y="480"/>
                    <a:pt x="26" y="479"/>
                    <a:pt x="27" y="479"/>
                  </a:cubicBezTo>
                  <a:cubicBezTo>
                    <a:pt x="28" y="479"/>
                    <a:pt x="29" y="479"/>
                    <a:pt x="29" y="479"/>
                  </a:cubicBezTo>
                  <a:cubicBezTo>
                    <a:pt x="31" y="479"/>
                    <a:pt x="32" y="479"/>
                    <a:pt x="33" y="480"/>
                  </a:cubicBezTo>
                  <a:cubicBezTo>
                    <a:pt x="35" y="481"/>
                    <a:pt x="36" y="482"/>
                    <a:pt x="36" y="483"/>
                  </a:cubicBezTo>
                  <a:cubicBezTo>
                    <a:pt x="37" y="483"/>
                    <a:pt x="37" y="484"/>
                    <a:pt x="38" y="484"/>
                  </a:cubicBezTo>
                  <a:cubicBezTo>
                    <a:pt x="38" y="484"/>
                    <a:pt x="38" y="484"/>
                    <a:pt x="39" y="483"/>
                  </a:cubicBezTo>
                  <a:cubicBezTo>
                    <a:pt x="40" y="483"/>
                    <a:pt x="40" y="482"/>
                    <a:pt x="40" y="482"/>
                  </a:cubicBezTo>
                  <a:cubicBezTo>
                    <a:pt x="40" y="482"/>
                    <a:pt x="39" y="482"/>
                    <a:pt x="39" y="482"/>
                  </a:cubicBezTo>
                  <a:cubicBezTo>
                    <a:pt x="38" y="482"/>
                    <a:pt x="38" y="481"/>
                    <a:pt x="37" y="481"/>
                  </a:cubicBezTo>
                  <a:cubicBezTo>
                    <a:pt x="36" y="480"/>
                    <a:pt x="36" y="479"/>
                    <a:pt x="36" y="478"/>
                  </a:cubicBezTo>
                  <a:cubicBezTo>
                    <a:pt x="37" y="475"/>
                    <a:pt x="40" y="474"/>
                    <a:pt x="43" y="476"/>
                  </a:cubicBezTo>
                  <a:cubicBezTo>
                    <a:pt x="45" y="477"/>
                    <a:pt x="48" y="476"/>
                    <a:pt x="49" y="474"/>
                  </a:cubicBezTo>
                  <a:cubicBezTo>
                    <a:pt x="50" y="473"/>
                    <a:pt x="51" y="471"/>
                    <a:pt x="50" y="469"/>
                  </a:cubicBezTo>
                  <a:cubicBezTo>
                    <a:pt x="48" y="462"/>
                    <a:pt x="57" y="459"/>
                    <a:pt x="61" y="457"/>
                  </a:cubicBezTo>
                  <a:cubicBezTo>
                    <a:pt x="62" y="457"/>
                    <a:pt x="62" y="457"/>
                    <a:pt x="63" y="457"/>
                  </a:cubicBezTo>
                  <a:cubicBezTo>
                    <a:pt x="65" y="457"/>
                    <a:pt x="65" y="458"/>
                    <a:pt x="65" y="458"/>
                  </a:cubicBezTo>
                  <a:cubicBezTo>
                    <a:pt x="66" y="460"/>
                    <a:pt x="63" y="463"/>
                    <a:pt x="60" y="465"/>
                  </a:cubicBezTo>
                  <a:cubicBezTo>
                    <a:pt x="59" y="465"/>
                    <a:pt x="57" y="466"/>
                    <a:pt x="57" y="467"/>
                  </a:cubicBezTo>
                  <a:cubicBezTo>
                    <a:pt x="57" y="467"/>
                    <a:pt x="57" y="468"/>
                    <a:pt x="58" y="469"/>
                  </a:cubicBezTo>
                  <a:cubicBezTo>
                    <a:pt x="60" y="471"/>
                    <a:pt x="61" y="470"/>
                    <a:pt x="63" y="470"/>
                  </a:cubicBezTo>
                  <a:cubicBezTo>
                    <a:pt x="65" y="469"/>
                    <a:pt x="67" y="468"/>
                    <a:pt x="69" y="470"/>
                  </a:cubicBezTo>
                  <a:cubicBezTo>
                    <a:pt x="69" y="471"/>
                    <a:pt x="70" y="471"/>
                    <a:pt x="70" y="472"/>
                  </a:cubicBezTo>
                  <a:cubicBezTo>
                    <a:pt x="69" y="473"/>
                    <a:pt x="68" y="474"/>
                    <a:pt x="66" y="474"/>
                  </a:cubicBezTo>
                  <a:cubicBezTo>
                    <a:pt x="65" y="475"/>
                    <a:pt x="63" y="475"/>
                    <a:pt x="63" y="476"/>
                  </a:cubicBezTo>
                  <a:cubicBezTo>
                    <a:pt x="62" y="477"/>
                    <a:pt x="63" y="478"/>
                    <a:pt x="64" y="479"/>
                  </a:cubicBezTo>
                  <a:cubicBezTo>
                    <a:pt x="64" y="480"/>
                    <a:pt x="65" y="481"/>
                    <a:pt x="65" y="482"/>
                  </a:cubicBezTo>
                  <a:cubicBezTo>
                    <a:pt x="64" y="483"/>
                    <a:pt x="64" y="484"/>
                    <a:pt x="63" y="485"/>
                  </a:cubicBezTo>
                  <a:cubicBezTo>
                    <a:pt x="62" y="485"/>
                    <a:pt x="62" y="485"/>
                    <a:pt x="61" y="485"/>
                  </a:cubicBezTo>
                  <a:cubicBezTo>
                    <a:pt x="59" y="485"/>
                    <a:pt x="58" y="482"/>
                    <a:pt x="58" y="479"/>
                  </a:cubicBezTo>
                  <a:cubicBezTo>
                    <a:pt x="58" y="478"/>
                    <a:pt x="58" y="475"/>
                    <a:pt x="57" y="475"/>
                  </a:cubicBezTo>
                  <a:cubicBezTo>
                    <a:pt x="56" y="475"/>
                    <a:pt x="56" y="475"/>
                    <a:pt x="55" y="476"/>
                  </a:cubicBezTo>
                  <a:cubicBezTo>
                    <a:pt x="55" y="476"/>
                    <a:pt x="55" y="477"/>
                    <a:pt x="56" y="481"/>
                  </a:cubicBezTo>
                  <a:cubicBezTo>
                    <a:pt x="57" y="483"/>
                    <a:pt x="57" y="484"/>
                    <a:pt x="57" y="484"/>
                  </a:cubicBezTo>
                  <a:cubicBezTo>
                    <a:pt x="56" y="485"/>
                    <a:pt x="56" y="485"/>
                    <a:pt x="55" y="485"/>
                  </a:cubicBezTo>
                  <a:cubicBezTo>
                    <a:pt x="54" y="485"/>
                    <a:pt x="50" y="481"/>
                    <a:pt x="49" y="480"/>
                  </a:cubicBezTo>
                  <a:cubicBezTo>
                    <a:pt x="48" y="479"/>
                    <a:pt x="47" y="479"/>
                    <a:pt x="47" y="480"/>
                  </a:cubicBezTo>
                  <a:cubicBezTo>
                    <a:pt x="47" y="481"/>
                    <a:pt x="46" y="482"/>
                    <a:pt x="47" y="483"/>
                  </a:cubicBezTo>
                  <a:cubicBezTo>
                    <a:pt x="48" y="483"/>
                    <a:pt x="49" y="484"/>
                    <a:pt x="48" y="485"/>
                  </a:cubicBezTo>
                  <a:cubicBezTo>
                    <a:pt x="48" y="486"/>
                    <a:pt x="47" y="486"/>
                    <a:pt x="46" y="486"/>
                  </a:cubicBezTo>
                  <a:cubicBezTo>
                    <a:pt x="43" y="486"/>
                    <a:pt x="42" y="487"/>
                    <a:pt x="42" y="488"/>
                  </a:cubicBezTo>
                  <a:cubicBezTo>
                    <a:pt x="42" y="489"/>
                    <a:pt x="42" y="489"/>
                    <a:pt x="43" y="489"/>
                  </a:cubicBezTo>
                  <a:cubicBezTo>
                    <a:pt x="43" y="489"/>
                    <a:pt x="44" y="489"/>
                    <a:pt x="44" y="489"/>
                  </a:cubicBezTo>
                  <a:cubicBezTo>
                    <a:pt x="46" y="489"/>
                    <a:pt x="48" y="488"/>
                    <a:pt x="49" y="489"/>
                  </a:cubicBezTo>
                  <a:cubicBezTo>
                    <a:pt x="53" y="490"/>
                    <a:pt x="53" y="492"/>
                    <a:pt x="54" y="495"/>
                  </a:cubicBezTo>
                  <a:cubicBezTo>
                    <a:pt x="54" y="497"/>
                    <a:pt x="54" y="498"/>
                    <a:pt x="56" y="499"/>
                  </a:cubicBezTo>
                  <a:cubicBezTo>
                    <a:pt x="56" y="499"/>
                    <a:pt x="56" y="499"/>
                    <a:pt x="56" y="499"/>
                  </a:cubicBezTo>
                  <a:cubicBezTo>
                    <a:pt x="56" y="499"/>
                    <a:pt x="56" y="497"/>
                    <a:pt x="56" y="497"/>
                  </a:cubicBezTo>
                  <a:cubicBezTo>
                    <a:pt x="56" y="494"/>
                    <a:pt x="56" y="491"/>
                    <a:pt x="59" y="490"/>
                  </a:cubicBezTo>
                  <a:cubicBezTo>
                    <a:pt x="59" y="490"/>
                    <a:pt x="59" y="490"/>
                    <a:pt x="59" y="490"/>
                  </a:cubicBezTo>
                  <a:cubicBezTo>
                    <a:pt x="61" y="490"/>
                    <a:pt x="62" y="492"/>
                    <a:pt x="62" y="494"/>
                  </a:cubicBezTo>
                  <a:cubicBezTo>
                    <a:pt x="63" y="496"/>
                    <a:pt x="63" y="499"/>
                    <a:pt x="67" y="501"/>
                  </a:cubicBezTo>
                  <a:cubicBezTo>
                    <a:pt x="68" y="501"/>
                    <a:pt x="69" y="501"/>
                    <a:pt x="69" y="501"/>
                  </a:cubicBezTo>
                  <a:cubicBezTo>
                    <a:pt x="69" y="500"/>
                    <a:pt x="68" y="498"/>
                    <a:pt x="70" y="497"/>
                  </a:cubicBezTo>
                  <a:cubicBezTo>
                    <a:pt x="71" y="496"/>
                    <a:pt x="72" y="496"/>
                    <a:pt x="72" y="496"/>
                  </a:cubicBezTo>
                  <a:cubicBezTo>
                    <a:pt x="74" y="496"/>
                    <a:pt x="76" y="499"/>
                    <a:pt x="79" y="5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94" name="Freeform 159"/>
            <p:cNvSpPr>
              <a:spLocks/>
            </p:cNvSpPr>
            <p:nvPr/>
          </p:nvSpPr>
          <p:spPr bwMode="auto">
            <a:xfrm>
              <a:off x="7032626" y="11830050"/>
              <a:ext cx="31750" cy="36513"/>
            </a:xfrm>
            <a:custGeom>
              <a:avLst/>
              <a:gdLst>
                <a:gd name="T0" fmla="*/ 5 w 6"/>
                <a:gd name="T1" fmla="*/ 6 h 7"/>
                <a:gd name="T2" fmla="*/ 5 w 6"/>
                <a:gd name="T3" fmla="*/ 3 h 7"/>
                <a:gd name="T4" fmla="*/ 1 w 6"/>
                <a:gd name="T5" fmla="*/ 0 h 7"/>
                <a:gd name="T6" fmla="*/ 1 w 6"/>
                <a:gd name="T7" fmla="*/ 0 h 7"/>
                <a:gd name="T8" fmla="*/ 0 w 6"/>
                <a:gd name="T9" fmla="*/ 0 h 7"/>
                <a:gd name="T10" fmla="*/ 2 w 6"/>
                <a:gd name="T11" fmla="*/ 3 h 7"/>
                <a:gd name="T12" fmla="*/ 5 w 6"/>
                <a:gd name="T13" fmla="*/ 7 h 7"/>
                <a:gd name="T14" fmla="*/ 5 w 6"/>
                <a:gd name="T1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7">
                  <a:moveTo>
                    <a:pt x="5" y="6"/>
                  </a:moveTo>
                  <a:cubicBezTo>
                    <a:pt x="6" y="6"/>
                    <a:pt x="6" y="4"/>
                    <a:pt x="5" y="3"/>
                  </a:cubicBezTo>
                  <a:cubicBezTo>
                    <a:pt x="4" y="1"/>
                    <a:pt x="3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2"/>
                    <a:pt x="2" y="3"/>
                  </a:cubicBezTo>
                  <a:cubicBezTo>
                    <a:pt x="3" y="4"/>
                    <a:pt x="5" y="6"/>
                    <a:pt x="5" y="7"/>
                  </a:cubicBezTo>
                  <a:cubicBezTo>
                    <a:pt x="5" y="7"/>
                    <a:pt x="5" y="7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95" name="Freeform 160"/>
            <p:cNvSpPr>
              <a:spLocks/>
            </p:cNvSpPr>
            <p:nvPr/>
          </p:nvSpPr>
          <p:spPr bwMode="auto">
            <a:xfrm>
              <a:off x="6256338" y="8069263"/>
              <a:ext cx="238125" cy="246063"/>
            </a:xfrm>
            <a:custGeom>
              <a:avLst/>
              <a:gdLst>
                <a:gd name="T0" fmla="*/ 1 w 45"/>
                <a:gd name="T1" fmla="*/ 27 h 47"/>
                <a:gd name="T2" fmla="*/ 8 w 45"/>
                <a:gd name="T3" fmla="*/ 33 h 47"/>
                <a:gd name="T4" fmla="*/ 15 w 45"/>
                <a:gd name="T5" fmla="*/ 40 h 47"/>
                <a:gd name="T6" fmla="*/ 19 w 45"/>
                <a:gd name="T7" fmla="*/ 44 h 47"/>
                <a:gd name="T8" fmla="*/ 21 w 45"/>
                <a:gd name="T9" fmla="*/ 44 h 47"/>
                <a:gd name="T10" fmla="*/ 25 w 45"/>
                <a:gd name="T11" fmla="*/ 45 h 47"/>
                <a:gd name="T12" fmla="*/ 29 w 45"/>
                <a:gd name="T13" fmla="*/ 45 h 47"/>
                <a:gd name="T14" fmla="*/ 36 w 45"/>
                <a:gd name="T15" fmla="*/ 47 h 47"/>
                <a:gd name="T16" fmla="*/ 37 w 45"/>
                <a:gd name="T17" fmla="*/ 47 h 47"/>
                <a:gd name="T18" fmla="*/ 38 w 45"/>
                <a:gd name="T19" fmla="*/ 47 h 47"/>
                <a:gd name="T20" fmla="*/ 39 w 45"/>
                <a:gd name="T21" fmla="*/ 47 h 47"/>
                <a:gd name="T22" fmla="*/ 40 w 45"/>
                <a:gd name="T23" fmla="*/ 47 h 47"/>
                <a:gd name="T24" fmla="*/ 39 w 45"/>
                <a:gd name="T25" fmla="*/ 46 h 47"/>
                <a:gd name="T26" fmla="*/ 41 w 45"/>
                <a:gd name="T27" fmla="*/ 34 h 47"/>
                <a:gd name="T28" fmla="*/ 42 w 45"/>
                <a:gd name="T29" fmla="*/ 31 h 47"/>
                <a:gd name="T30" fmla="*/ 42 w 45"/>
                <a:gd name="T31" fmla="*/ 23 h 47"/>
                <a:gd name="T32" fmla="*/ 43 w 45"/>
                <a:gd name="T33" fmla="*/ 11 h 47"/>
                <a:gd name="T34" fmla="*/ 45 w 45"/>
                <a:gd name="T35" fmla="*/ 6 h 47"/>
                <a:gd name="T36" fmla="*/ 45 w 45"/>
                <a:gd name="T37" fmla="*/ 0 h 47"/>
                <a:gd name="T38" fmla="*/ 44 w 45"/>
                <a:gd name="T39" fmla="*/ 0 h 47"/>
                <a:gd name="T40" fmla="*/ 43 w 45"/>
                <a:gd name="T41" fmla="*/ 1 h 47"/>
                <a:gd name="T42" fmla="*/ 42 w 45"/>
                <a:gd name="T43" fmla="*/ 1 h 47"/>
                <a:gd name="T44" fmla="*/ 41 w 45"/>
                <a:gd name="T45" fmla="*/ 2 h 47"/>
                <a:gd name="T46" fmla="*/ 39 w 45"/>
                <a:gd name="T47" fmla="*/ 2 h 47"/>
                <a:gd name="T48" fmla="*/ 39 w 45"/>
                <a:gd name="T49" fmla="*/ 3 h 47"/>
                <a:gd name="T50" fmla="*/ 37 w 45"/>
                <a:gd name="T51" fmla="*/ 4 h 47"/>
                <a:gd name="T52" fmla="*/ 33 w 45"/>
                <a:gd name="T53" fmla="*/ 6 h 47"/>
                <a:gd name="T54" fmla="*/ 31 w 45"/>
                <a:gd name="T55" fmla="*/ 5 h 47"/>
                <a:gd name="T56" fmla="*/ 28 w 45"/>
                <a:gd name="T57" fmla="*/ 5 h 47"/>
                <a:gd name="T58" fmla="*/ 23 w 45"/>
                <a:gd name="T59" fmla="*/ 7 h 47"/>
                <a:gd name="T60" fmla="*/ 10 w 45"/>
                <a:gd name="T61" fmla="*/ 13 h 47"/>
                <a:gd name="T62" fmla="*/ 7 w 45"/>
                <a:gd name="T63" fmla="*/ 14 h 47"/>
                <a:gd name="T64" fmla="*/ 7 w 45"/>
                <a:gd name="T65" fmla="*/ 18 h 47"/>
                <a:gd name="T66" fmla="*/ 7 w 45"/>
                <a:gd name="T67" fmla="*/ 20 h 47"/>
                <a:gd name="T68" fmla="*/ 4 w 45"/>
                <a:gd name="T69" fmla="*/ 23 h 47"/>
                <a:gd name="T70" fmla="*/ 3 w 45"/>
                <a:gd name="T71" fmla="*/ 23 h 47"/>
                <a:gd name="T72" fmla="*/ 0 w 45"/>
                <a:gd name="T73" fmla="*/ 24 h 47"/>
                <a:gd name="T74" fmla="*/ 1 w 45"/>
                <a:gd name="T75" fmla="*/ 2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47">
                  <a:moveTo>
                    <a:pt x="1" y="27"/>
                  </a:moveTo>
                  <a:cubicBezTo>
                    <a:pt x="3" y="28"/>
                    <a:pt x="6" y="31"/>
                    <a:pt x="8" y="33"/>
                  </a:cubicBezTo>
                  <a:cubicBezTo>
                    <a:pt x="10" y="36"/>
                    <a:pt x="13" y="39"/>
                    <a:pt x="15" y="40"/>
                  </a:cubicBezTo>
                  <a:cubicBezTo>
                    <a:pt x="17" y="41"/>
                    <a:pt x="18" y="43"/>
                    <a:pt x="19" y="44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3" y="44"/>
                    <a:pt x="24" y="44"/>
                    <a:pt x="25" y="45"/>
                  </a:cubicBezTo>
                  <a:cubicBezTo>
                    <a:pt x="26" y="45"/>
                    <a:pt x="28" y="45"/>
                    <a:pt x="29" y="45"/>
                  </a:cubicBezTo>
                  <a:cubicBezTo>
                    <a:pt x="32" y="46"/>
                    <a:pt x="35" y="46"/>
                    <a:pt x="36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9" y="47"/>
                    <a:pt x="39" y="47"/>
                  </a:cubicBezTo>
                  <a:cubicBezTo>
                    <a:pt x="39" y="47"/>
                    <a:pt x="39" y="47"/>
                    <a:pt x="40" y="47"/>
                  </a:cubicBezTo>
                  <a:cubicBezTo>
                    <a:pt x="39" y="47"/>
                    <a:pt x="39" y="47"/>
                    <a:pt x="39" y="46"/>
                  </a:cubicBezTo>
                  <a:cubicBezTo>
                    <a:pt x="37" y="43"/>
                    <a:pt x="39" y="39"/>
                    <a:pt x="41" y="34"/>
                  </a:cubicBezTo>
                  <a:cubicBezTo>
                    <a:pt x="41" y="33"/>
                    <a:pt x="41" y="32"/>
                    <a:pt x="42" y="31"/>
                  </a:cubicBezTo>
                  <a:cubicBezTo>
                    <a:pt x="42" y="29"/>
                    <a:pt x="42" y="26"/>
                    <a:pt x="42" y="23"/>
                  </a:cubicBezTo>
                  <a:cubicBezTo>
                    <a:pt x="42" y="18"/>
                    <a:pt x="41" y="13"/>
                    <a:pt x="43" y="11"/>
                  </a:cubicBezTo>
                  <a:cubicBezTo>
                    <a:pt x="45" y="10"/>
                    <a:pt x="45" y="9"/>
                    <a:pt x="45" y="6"/>
                  </a:cubicBezTo>
                  <a:cubicBezTo>
                    <a:pt x="45" y="5"/>
                    <a:pt x="45" y="3"/>
                    <a:pt x="45" y="0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4" y="1"/>
                    <a:pt x="44" y="1"/>
                    <a:pt x="43" y="1"/>
                  </a:cubicBezTo>
                  <a:cubicBezTo>
                    <a:pt x="43" y="1"/>
                    <a:pt x="42" y="1"/>
                    <a:pt x="42" y="1"/>
                  </a:cubicBezTo>
                  <a:cubicBezTo>
                    <a:pt x="42" y="1"/>
                    <a:pt x="41" y="1"/>
                    <a:pt x="41" y="2"/>
                  </a:cubicBezTo>
                  <a:cubicBezTo>
                    <a:pt x="40" y="2"/>
                    <a:pt x="40" y="2"/>
                    <a:pt x="39" y="2"/>
                  </a:cubicBezTo>
                  <a:cubicBezTo>
                    <a:pt x="39" y="2"/>
                    <a:pt x="39" y="3"/>
                    <a:pt x="39" y="3"/>
                  </a:cubicBezTo>
                  <a:cubicBezTo>
                    <a:pt x="38" y="3"/>
                    <a:pt x="37" y="3"/>
                    <a:pt x="37" y="4"/>
                  </a:cubicBezTo>
                  <a:cubicBezTo>
                    <a:pt x="35" y="5"/>
                    <a:pt x="34" y="5"/>
                    <a:pt x="33" y="6"/>
                  </a:cubicBezTo>
                  <a:cubicBezTo>
                    <a:pt x="33" y="6"/>
                    <a:pt x="32" y="6"/>
                    <a:pt x="31" y="5"/>
                  </a:cubicBezTo>
                  <a:cubicBezTo>
                    <a:pt x="30" y="5"/>
                    <a:pt x="29" y="5"/>
                    <a:pt x="28" y="5"/>
                  </a:cubicBezTo>
                  <a:cubicBezTo>
                    <a:pt x="24" y="5"/>
                    <a:pt x="24" y="6"/>
                    <a:pt x="23" y="7"/>
                  </a:cubicBezTo>
                  <a:cubicBezTo>
                    <a:pt x="22" y="12"/>
                    <a:pt x="17" y="13"/>
                    <a:pt x="10" y="13"/>
                  </a:cubicBezTo>
                  <a:cubicBezTo>
                    <a:pt x="9" y="13"/>
                    <a:pt x="8" y="14"/>
                    <a:pt x="7" y="14"/>
                  </a:cubicBezTo>
                  <a:cubicBezTo>
                    <a:pt x="7" y="15"/>
                    <a:pt x="7" y="17"/>
                    <a:pt x="7" y="18"/>
                  </a:cubicBezTo>
                  <a:cubicBezTo>
                    <a:pt x="8" y="18"/>
                    <a:pt x="8" y="19"/>
                    <a:pt x="7" y="20"/>
                  </a:cubicBezTo>
                  <a:cubicBezTo>
                    <a:pt x="7" y="21"/>
                    <a:pt x="5" y="23"/>
                    <a:pt x="4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6"/>
                    <a:pt x="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96" name="Freeform 161"/>
            <p:cNvSpPr>
              <a:spLocks/>
            </p:cNvSpPr>
            <p:nvPr/>
          </p:nvSpPr>
          <p:spPr bwMode="auto">
            <a:xfrm>
              <a:off x="5948363" y="7896225"/>
              <a:ext cx="233363" cy="236538"/>
            </a:xfrm>
            <a:custGeom>
              <a:avLst/>
              <a:gdLst>
                <a:gd name="T0" fmla="*/ 12 w 44"/>
                <a:gd name="T1" fmla="*/ 42 h 45"/>
                <a:gd name="T2" fmla="*/ 19 w 44"/>
                <a:gd name="T3" fmla="*/ 43 h 45"/>
                <a:gd name="T4" fmla="*/ 21 w 44"/>
                <a:gd name="T5" fmla="*/ 43 h 45"/>
                <a:gd name="T6" fmla="*/ 27 w 44"/>
                <a:gd name="T7" fmla="*/ 45 h 45"/>
                <a:gd name="T8" fmla="*/ 28 w 44"/>
                <a:gd name="T9" fmla="*/ 44 h 45"/>
                <a:gd name="T10" fmla="*/ 29 w 44"/>
                <a:gd name="T11" fmla="*/ 43 h 45"/>
                <a:gd name="T12" fmla="*/ 30 w 44"/>
                <a:gd name="T13" fmla="*/ 42 h 45"/>
                <a:gd name="T14" fmla="*/ 31 w 44"/>
                <a:gd name="T15" fmla="*/ 42 h 45"/>
                <a:gd name="T16" fmla="*/ 32 w 44"/>
                <a:gd name="T17" fmla="*/ 41 h 45"/>
                <a:gd name="T18" fmla="*/ 32 w 44"/>
                <a:gd name="T19" fmla="*/ 40 h 45"/>
                <a:gd name="T20" fmla="*/ 33 w 44"/>
                <a:gd name="T21" fmla="*/ 40 h 45"/>
                <a:gd name="T22" fmla="*/ 33 w 44"/>
                <a:gd name="T23" fmla="*/ 40 h 45"/>
                <a:gd name="T24" fmla="*/ 33 w 44"/>
                <a:gd name="T25" fmla="*/ 39 h 45"/>
                <a:gd name="T26" fmla="*/ 34 w 44"/>
                <a:gd name="T27" fmla="*/ 39 h 45"/>
                <a:gd name="T28" fmla="*/ 34 w 44"/>
                <a:gd name="T29" fmla="*/ 39 h 45"/>
                <a:gd name="T30" fmla="*/ 34 w 44"/>
                <a:gd name="T31" fmla="*/ 39 h 45"/>
                <a:gd name="T32" fmla="*/ 35 w 44"/>
                <a:gd name="T33" fmla="*/ 39 h 45"/>
                <a:gd name="T34" fmla="*/ 35 w 44"/>
                <a:gd name="T35" fmla="*/ 39 h 45"/>
                <a:gd name="T36" fmla="*/ 35 w 44"/>
                <a:gd name="T37" fmla="*/ 38 h 45"/>
                <a:gd name="T38" fmla="*/ 35 w 44"/>
                <a:gd name="T39" fmla="*/ 38 h 45"/>
                <a:gd name="T40" fmla="*/ 36 w 44"/>
                <a:gd name="T41" fmla="*/ 37 h 45"/>
                <a:gd name="T42" fmla="*/ 40 w 44"/>
                <a:gd name="T43" fmla="*/ 30 h 45"/>
                <a:gd name="T44" fmla="*/ 43 w 44"/>
                <a:gd name="T45" fmla="*/ 27 h 45"/>
                <a:gd name="T46" fmla="*/ 43 w 44"/>
                <a:gd name="T47" fmla="*/ 27 h 45"/>
                <a:gd name="T48" fmla="*/ 44 w 44"/>
                <a:gd name="T49" fmla="*/ 26 h 45"/>
                <a:gd name="T50" fmla="*/ 42 w 44"/>
                <a:gd name="T51" fmla="*/ 25 h 45"/>
                <a:gd name="T52" fmla="*/ 41 w 44"/>
                <a:gd name="T53" fmla="*/ 23 h 45"/>
                <a:gd name="T54" fmla="*/ 36 w 44"/>
                <a:gd name="T55" fmla="*/ 23 h 45"/>
                <a:gd name="T56" fmla="*/ 36 w 44"/>
                <a:gd name="T57" fmla="*/ 1 h 45"/>
                <a:gd name="T58" fmla="*/ 33 w 44"/>
                <a:gd name="T59" fmla="*/ 1 h 45"/>
                <a:gd name="T60" fmla="*/ 21 w 44"/>
                <a:gd name="T61" fmla="*/ 0 h 45"/>
                <a:gd name="T62" fmla="*/ 19 w 44"/>
                <a:gd name="T63" fmla="*/ 0 h 45"/>
                <a:gd name="T64" fmla="*/ 18 w 44"/>
                <a:gd name="T65" fmla="*/ 0 h 45"/>
                <a:gd name="T66" fmla="*/ 17 w 44"/>
                <a:gd name="T67" fmla="*/ 5 h 45"/>
                <a:gd name="T68" fmla="*/ 16 w 44"/>
                <a:gd name="T69" fmla="*/ 8 h 45"/>
                <a:gd name="T70" fmla="*/ 18 w 44"/>
                <a:gd name="T71" fmla="*/ 10 h 45"/>
                <a:gd name="T72" fmla="*/ 24 w 44"/>
                <a:gd name="T73" fmla="*/ 19 h 45"/>
                <a:gd name="T74" fmla="*/ 15 w 44"/>
                <a:gd name="T75" fmla="*/ 22 h 45"/>
                <a:gd name="T76" fmla="*/ 10 w 44"/>
                <a:gd name="T77" fmla="*/ 21 h 45"/>
                <a:gd name="T78" fmla="*/ 9 w 44"/>
                <a:gd name="T79" fmla="*/ 21 h 45"/>
                <a:gd name="T80" fmla="*/ 8 w 44"/>
                <a:gd name="T81" fmla="*/ 21 h 45"/>
                <a:gd name="T82" fmla="*/ 7 w 44"/>
                <a:gd name="T83" fmla="*/ 22 h 45"/>
                <a:gd name="T84" fmla="*/ 7 w 44"/>
                <a:gd name="T85" fmla="*/ 22 h 45"/>
                <a:gd name="T86" fmla="*/ 7 w 44"/>
                <a:gd name="T87" fmla="*/ 23 h 45"/>
                <a:gd name="T88" fmla="*/ 6 w 44"/>
                <a:gd name="T89" fmla="*/ 24 h 45"/>
                <a:gd name="T90" fmla="*/ 6 w 44"/>
                <a:gd name="T91" fmla="*/ 25 h 45"/>
                <a:gd name="T92" fmla="*/ 5 w 44"/>
                <a:gd name="T93" fmla="*/ 25 h 45"/>
                <a:gd name="T94" fmla="*/ 4 w 44"/>
                <a:gd name="T95" fmla="*/ 26 h 45"/>
                <a:gd name="T96" fmla="*/ 4 w 44"/>
                <a:gd name="T97" fmla="*/ 27 h 45"/>
                <a:gd name="T98" fmla="*/ 3 w 44"/>
                <a:gd name="T99" fmla="*/ 28 h 45"/>
                <a:gd name="T100" fmla="*/ 2 w 44"/>
                <a:gd name="T101" fmla="*/ 29 h 45"/>
                <a:gd name="T102" fmla="*/ 1 w 44"/>
                <a:gd name="T103" fmla="*/ 30 h 45"/>
                <a:gd name="T104" fmla="*/ 0 w 44"/>
                <a:gd name="T105" fmla="*/ 32 h 45"/>
                <a:gd name="T106" fmla="*/ 0 w 44"/>
                <a:gd name="T107" fmla="*/ 32 h 45"/>
                <a:gd name="T108" fmla="*/ 2 w 44"/>
                <a:gd name="T109" fmla="*/ 34 h 45"/>
                <a:gd name="T110" fmla="*/ 12 w 44"/>
                <a:gd name="T111" fmla="*/ 4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4" h="45">
                  <a:moveTo>
                    <a:pt x="12" y="42"/>
                  </a:moveTo>
                  <a:cubicBezTo>
                    <a:pt x="14" y="44"/>
                    <a:pt x="17" y="44"/>
                    <a:pt x="19" y="43"/>
                  </a:cubicBezTo>
                  <a:cubicBezTo>
                    <a:pt x="20" y="43"/>
                    <a:pt x="21" y="43"/>
                    <a:pt x="21" y="43"/>
                  </a:cubicBezTo>
                  <a:cubicBezTo>
                    <a:pt x="23" y="43"/>
                    <a:pt x="25" y="44"/>
                    <a:pt x="27" y="45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9" y="43"/>
                    <a:pt x="30" y="42"/>
                    <a:pt x="30" y="42"/>
                  </a:cubicBezTo>
                  <a:cubicBezTo>
                    <a:pt x="30" y="42"/>
                    <a:pt x="30" y="42"/>
                    <a:pt x="31" y="42"/>
                  </a:cubicBezTo>
                  <a:cubicBezTo>
                    <a:pt x="31" y="41"/>
                    <a:pt x="31" y="41"/>
                    <a:pt x="32" y="41"/>
                  </a:cubicBezTo>
                  <a:cubicBezTo>
                    <a:pt x="32" y="41"/>
                    <a:pt x="32" y="40"/>
                    <a:pt x="32" y="40"/>
                  </a:cubicBezTo>
                  <a:cubicBezTo>
                    <a:pt x="32" y="40"/>
                    <a:pt x="32" y="40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9"/>
                    <a:pt x="34" y="39"/>
                    <a:pt x="35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5" y="39"/>
                    <a:pt x="35" y="39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8"/>
                    <a:pt x="36" y="37"/>
                    <a:pt x="36" y="37"/>
                  </a:cubicBezTo>
                  <a:cubicBezTo>
                    <a:pt x="36" y="35"/>
                    <a:pt x="37" y="32"/>
                    <a:pt x="40" y="30"/>
                  </a:cubicBezTo>
                  <a:cubicBezTo>
                    <a:pt x="41" y="29"/>
                    <a:pt x="42" y="28"/>
                    <a:pt x="4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26"/>
                    <a:pt x="44" y="26"/>
                    <a:pt x="44" y="26"/>
                  </a:cubicBezTo>
                  <a:cubicBezTo>
                    <a:pt x="43" y="26"/>
                    <a:pt x="42" y="26"/>
                    <a:pt x="42" y="25"/>
                  </a:cubicBezTo>
                  <a:cubicBezTo>
                    <a:pt x="41" y="25"/>
                    <a:pt x="41" y="24"/>
                    <a:pt x="41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5" y="1"/>
                    <a:pt x="33" y="1"/>
                  </a:cubicBezTo>
                  <a:cubicBezTo>
                    <a:pt x="30" y="1"/>
                    <a:pt x="25" y="0"/>
                    <a:pt x="21" y="0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8" y="1"/>
                    <a:pt x="17" y="3"/>
                    <a:pt x="17" y="5"/>
                  </a:cubicBezTo>
                  <a:cubicBezTo>
                    <a:pt x="16" y="6"/>
                    <a:pt x="16" y="7"/>
                    <a:pt x="16" y="8"/>
                  </a:cubicBezTo>
                  <a:cubicBezTo>
                    <a:pt x="16" y="9"/>
                    <a:pt x="17" y="10"/>
                    <a:pt x="18" y="10"/>
                  </a:cubicBezTo>
                  <a:cubicBezTo>
                    <a:pt x="21" y="13"/>
                    <a:pt x="25" y="17"/>
                    <a:pt x="24" y="19"/>
                  </a:cubicBezTo>
                  <a:cubicBezTo>
                    <a:pt x="23" y="21"/>
                    <a:pt x="20" y="22"/>
                    <a:pt x="15" y="22"/>
                  </a:cubicBezTo>
                  <a:cubicBezTo>
                    <a:pt x="13" y="22"/>
                    <a:pt x="12" y="22"/>
                    <a:pt x="10" y="21"/>
                  </a:cubicBezTo>
                  <a:cubicBezTo>
                    <a:pt x="10" y="21"/>
                    <a:pt x="9" y="21"/>
                    <a:pt x="9" y="21"/>
                  </a:cubicBezTo>
                  <a:cubicBezTo>
                    <a:pt x="9" y="21"/>
                    <a:pt x="8" y="21"/>
                    <a:pt x="8" y="21"/>
                  </a:cubicBezTo>
                  <a:cubicBezTo>
                    <a:pt x="8" y="21"/>
                    <a:pt x="8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6" y="23"/>
                    <a:pt x="6" y="24"/>
                    <a:pt x="6" y="24"/>
                  </a:cubicBezTo>
                  <a:cubicBezTo>
                    <a:pt x="6" y="24"/>
                    <a:pt x="6" y="24"/>
                    <a:pt x="6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6"/>
                    <a:pt x="4" y="26"/>
                  </a:cubicBezTo>
                  <a:cubicBezTo>
                    <a:pt x="4" y="26"/>
                    <a:pt x="4" y="27"/>
                    <a:pt x="4" y="27"/>
                  </a:cubicBezTo>
                  <a:cubicBezTo>
                    <a:pt x="4" y="27"/>
                    <a:pt x="3" y="28"/>
                    <a:pt x="3" y="28"/>
                  </a:cubicBezTo>
                  <a:cubicBezTo>
                    <a:pt x="3" y="28"/>
                    <a:pt x="2" y="29"/>
                    <a:pt x="2" y="29"/>
                  </a:cubicBezTo>
                  <a:cubicBezTo>
                    <a:pt x="2" y="30"/>
                    <a:pt x="2" y="30"/>
                    <a:pt x="1" y="30"/>
                  </a:cubicBezTo>
                  <a:cubicBezTo>
                    <a:pt x="1" y="31"/>
                    <a:pt x="1" y="31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6" y="38"/>
                    <a:pt x="10" y="41"/>
                    <a:pt x="12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97" name="Freeform 162"/>
            <p:cNvSpPr>
              <a:spLocks/>
            </p:cNvSpPr>
            <p:nvPr/>
          </p:nvSpPr>
          <p:spPr bwMode="auto">
            <a:xfrm>
              <a:off x="6638926" y="8886825"/>
              <a:ext cx="334963" cy="371475"/>
            </a:xfrm>
            <a:custGeom>
              <a:avLst/>
              <a:gdLst>
                <a:gd name="T0" fmla="*/ 61 w 63"/>
                <a:gd name="T1" fmla="*/ 21 h 71"/>
                <a:gd name="T2" fmla="*/ 59 w 63"/>
                <a:gd name="T3" fmla="*/ 19 h 71"/>
                <a:gd name="T4" fmla="*/ 58 w 63"/>
                <a:gd name="T5" fmla="*/ 18 h 71"/>
                <a:gd name="T6" fmla="*/ 52 w 63"/>
                <a:gd name="T7" fmla="*/ 12 h 71"/>
                <a:gd name="T8" fmla="*/ 42 w 63"/>
                <a:gd name="T9" fmla="*/ 12 h 71"/>
                <a:gd name="T10" fmla="*/ 36 w 63"/>
                <a:gd name="T11" fmla="*/ 7 h 71"/>
                <a:gd name="T12" fmla="*/ 34 w 63"/>
                <a:gd name="T13" fmla="*/ 7 h 71"/>
                <a:gd name="T14" fmla="*/ 33 w 63"/>
                <a:gd name="T15" fmla="*/ 6 h 71"/>
                <a:gd name="T16" fmla="*/ 31 w 63"/>
                <a:gd name="T17" fmla="*/ 5 h 71"/>
                <a:gd name="T18" fmla="*/ 29 w 63"/>
                <a:gd name="T19" fmla="*/ 4 h 71"/>
                <a:gd name="T20" fmla="*/ 27 w 63"/>
                <a:gd name="T21" fmla="*/ 3 h 71"/>
                <a:gd name="T22" fmla="*/ 25 w 63"/>
                <a:gd name="T23" fmla="*/ 2 h 71"/>
                <a:gd name="T24" fmla="*/ 23 w 63"/>
                <a:gd name="T25" fmla="*/ 0 h 71"/>
                <a:gd name="T26" fmla="*/ 22 w 63"/>
                <a:gd name="T27" fmla="*/ 2 h 71"/>
                <a:gd name="T28" fmla="*/ 11 w 63"/>
                <a:gd name="T29" fmla="*/ 11 h 71"/>
                <a:gd name="T30" fmla="*/ 9 w 63"/>
                <a:gd name="T31" fmla="*/ 16 h 71"/>
                <a:gd name="T32" fmla="*/ 6 w 63"/>
                <a:gd name="T33" fmla="*/ 22 h 71"/>
                <a:gd name="T34" fmla="*/ 0 w 63"/>
                <a:gd name="T35" fmla="*/ 29 h 71"/>
                <a:gd name="T36" fmla="*/ 1 w 63"/>
                <a:gd name="T37" fmla="*/ 39 h 71"/>
                <a:gd name="T38" fmla="*/ 2 w 63"/>
                <a:gd name="T39" fmla="*/ 42 h 71"/>
                <a:gd name="T40" fmla="*/ 9 w 63"/>
                <a:gd name="T41" fmla="*/ 46 h 71"/>
                <a:gd name="T42" fmla="*/ 12 w 63"/>
                <a:gd name="T43" fmla="*/ 47 h 71"/>
                <a:gd name="T44" fmla="*/ 7 w 63"/>
                <a:gd name="T45" fmla="*/ 55 h 71"/>
                <a:gd name="T46" fmla="*/ 8 w 63"/>
                <a:gd name="T47" fmla="*/ 56 h 71"/>
                <a:gd name="T48" fmla="*/ 9 w 63"/>
                <a:gd name="T49" fmla="*/ 58 h 71"/>
                <a:gd name="T50" fmla="*/ 9 w 63"/>
                <a:gd name="T51" fmla="*/ 59 h 71"/>
                <a:gd name="T52" fmla="*/ 7 w 63"/>
                <a:gd name="T53" fmla="*/ 62 h 71"/>
                <a:gd name="T54" fmla="*/ 10 w 63"/>
                <a:gd name="T55" fmla="*/ 66 h 71"/>
                <a:gd name="T56" fmla="*/ 13 w 63"/>
                <a:gd name="T57" fmla="*/ 65 h 71"/>
                <a:gd name="T58" fmla="*/ 20 w 63"/>
                <a:gd name="T59" fmla="*/ 71 h 71"/>
                <a:gd name="T60" fmla="*/ 25 w 63"/>
                <a:gd name="T61" fmla="*/ 62 h 71"/>
                <a:gd name="T62" fmla="*/ 36 w 63"/>
                <a:gd name="T63" fmla="*/ 48 h 71"/>
                <a:gd name="T64" fmla="*/ 60 w 63"/>
                <a:gd name="T65" fmla="*/ 29 h 71"/>
                <a:gd name="T66" fmla="*/ 63 w 63"/>
                <a:gd name="T67" fmla="*/ 25 h 71"/>
                <a:gd name="T68" fmla="*/ 63 w 63"/>
                <a:gd name="T69" fmla="*/ 24 h 71"/>
                <a:gd name="T70" fmla="*/ 62 w 63"/>
                <a:gd name="T71" fmla="*/ 2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3" h="71">
                  <a:moveTo>
                    <a:pt x="62" y="22"/>
                  </a:moveTo>
                  <a:cubicBezTo>
                    <a:pt x="62" y="22"/>
                    <a:pt x="61" y="21"/>
                    <a:pt x="61" y="21"/>
                  </a:cubicBezTo>
                  <a:cubicBezTo>
                    <a:pt x="61" y="21"/>
                    <a:pt x="61" y="21"/>
                    <a:pt x="61" y="20"/>
                  </a:cubicBezTo>
                  <a:cubicBezTo>
                    <a:pt x="60" y="20"/>
                    <a:pt x="60" y="19"/>
                    <a:pt x="59" y="19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57" y="16"/>
                    <a:pt x="54" y="13"/>
                    <a:pt x="53" y="12"/>
                  </a:cubicBezTo>
                  <a:cubicBezTo>
                    <a:pt x="53" y="12"/>
                    <a:pt x="52" y="12"/>
                    <a:pt x="52" y="12"/>
                  </a:cubicBezTo>
                  <a:cubicBezTo>
                    <a:pt x="51" y="13"/>
                    <a:pt x="49" y="14"/>
                    <a:pt x="48" y="14"/>
                  </a:cubicBezTo>
                  <a:cubicBezTo>
                    <a:pt x="46" y="14"/>
                    <a:pt x="44" y="13"/>
                    <a:pt x="42" y="12"/>
                  </a:cubicBezTo>
                  <a:cubicBezTo>
                    <a:pt x="41" y="11"/>
                    <a:pt x="40" y="10"/>
                    <a:pt x="39" y="9"/>
                  </a:cubicBezTo>
                  <a:cubicBezTo>
                    <a:pt x="38" y="8"/>
                    <a:pt x="37" y="7"/>
                    <a:pt x="36" y="7"/>
                  </a:cubicBezTo>
                  <a:cubicBezTo>
                    <a:pt x="36" y="7"/>
                    <a:pt x="35" y="7"/>
                    <a:pt x="35" y="7"/>
                  </a:cubicBezTo>
                  <a:cubicBezTo>
                    <a:pt x="35" y="7"/>
                    <a:pt x="34" y="7"/>
                    <a:pt x="34" y="7"/>
                  </a:cubicBezTo>
                  <a:cubicBezTo>
                    <a:pt x="34" y="7"/>
                    <a:pt x="34" y="7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1" y="6"/>
                    <a:pt x="31" y="5"/>
                    <a:pt x="31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8" y="4"/>
                    <a:pt x="28" y="4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2"/>
                    <a:pt x="26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4" y="1"/>
                    <a:pt x="24" y="1"/>
                    <a:pt x="23" y="1"/>
                  </a:cubicBezTo>
                  <a:cubicBezTo>
                    <a:pt x="23" y="1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2"/>
                    <a:pt x="22" y="2"/>
                  </a:cubicBezTo>
                  <a:cubicBezTo>
                    <a:pt x="21" y="4"/>
                    <a:pt x="18" y="5"/>
                    <a:pt x="14" y="5"/>
                  </a:cubicBezTo>
                  <a:cubicBezTo>
                    <a:pt x="12" y="5"/>
                    <a:pt x="11" y="7"/>
                    <a:pt x="11" y="11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4"/>
                    <a:pt x="10" y="15"/>
                    <a:pt x="9" y="16"/>
                  </a:cubicBezTo>
                  <a:cubicBezTo>
                    <a:pt x="8" y="17"/>
                    <a:pt x="7" y="18"/>
                    <a:pt x="6" y="19"/>
                  </a:cubicBezTo>
                  <a:cubicBezTo>
                    <a:pt x="6" y="20"/>
                    <a:pt x="6" y="21"/>
                    <a:pt x="6" y="22"/>
                  </a:cubicBezTo>
                  <a:cubicBezTo>
                    <a:pt x="6" y="23"/>
                    <a:pt x="5" y="24"/>
                    <a:pt x="3" y="26"/>
                  </a:cubicBezTo>
                  <a:cubicBezTo>
                    <a:pt x="1" y="27"/>
                    <a:pt x="0" y="28"/>
                    <a:pt x="0" y="29"/>
                  </a:cubicBezTo>
                  <a:cubicBezTo>
                    <a:pt x="0" y="30"/>
                    <a:pt x="0" y="31"/>
                    <a:pt x="1" y="32"/>
                  </a:cubicBezTo>
                  <a:cubicBezTo>
                    <a:pt x="3" y="35"/>
                    <a:pt x="1" y="37"/>
                    <a:pt x="1" y="39"/>
                  </a:cubicBezTo>
                  <a:cubicBezTo>
                    <a:pt x="1" y="40"/>
                    <a:pt x="0" y="40"/>
                    <a:pt x="0" y="40"/>
                  </a:cubicBezTo>
                  <a:cubicBezTo>
                    <a:pt x="0" y="41"/>
                    <a:pt x="1" y="41"/>
                    <a:pt x="2" y="42"/>
                  </a:cubicBezTo>
                  <a:cubicBezTo>
                    <a:pt x="3" y="43"/>
                    <a:pt x="5" y="44"/>
                    <a:pt x="6" y="45"/>
                  </a:cubicBezTo>
                  <a:cubicBezTo>
                    <a:pt x="8" y="46"/>
                    <a:pt x="8" y="46"/>
                    <a:pt x="9" y="46"/>
                  </a:cubicBezTo>
                  <a:cubicBezTo>
                    <a:pt x="9" y="46"/>
                    <a:pt x="10" y="45"/>
                    <a:pt x="10" y="45"/>
                  </a:cubicBezTo>
                  <a:cubicBezTo>
                    <a:pt x="11" y="45"/>
                    <a:pt x="12" y="46"/>
                    <a:pt x="12" y="47"/>
                  </a:cubicBezTo>
                  <a:cubicBezTo>
                    <a:pt x="13" y="48"/>
                    <a:pt x="13" y="50"/>
                    <a:pt x="12" y="52"/>
                  </a:cubicBezTo>
                  <a:cubicBezTo>
                    <a:pt x="11" y="53"/>
                    <a:pt x="9" y="55"/>
                    <a:pt x="7" y="55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8" y="56"/>
                    <a:pt x="8" y="57"/>
                    <a:pt x="8" y="57"/>
                  </a:cubicBezTo>
                  <a:cubicBezTo>
                    <a:pt x="9" y="57"/>
                    <a:pt x="9" y="58"/>
                    <a:pt x="9" y="58"/>
                  </a:cubicBezTo>
                  <a:cubicBezTo>
                    <a:pt x="9" y="58"/>
                    <a:pt x="9" y="58"/>
                    <a:pt x="9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60"/>
                    <a:pt x="9" y="60"/>
                    <a:pt x="8" y="61"/>
                  </a:cubicBezTo>
                  <a:cubicBezTo>
                    <a:pt x="8" y="61"/>
                    <a:pt x="8" y="62"/>
                    <a:pt x="7" y="62"/>
                  </a:cubicBezTo>
                  <a:cubicBezTo>
                    <a:pt x="6" y="63"/>
                    <a:pt x="6" y="63"/>
                    <a:pt x="8" y="65"/>
                  </a:cubicBezTo>
                  <a:cubicBezTo>
                    <a:pt x="9" y="66"/>
                    <a:pt x="10" y="66"/>
                    <a:pt x="10" y="66"/>
                  </a:cubicBezTo>
                  <a:cubicBezTo>
                    <a:pt x="11" y="66"/>
                    <a:pt x="11" y="66"/>
                    <a:pt x="12" y="66"/>
                  </a:cubicBezTo>
                  <a:cubicBezTo>
                    <a:pt x="12" y="66"/>
                    <a:pt x="13" y="65"/>
                    <a:pt x="13" y="65"/>
                  </a:cubicBezTo>
                  <a:cubicBezTo>
                    <a:pt x="15" y="65"/>
                    <a:pt x="16" y="66"/>
                    <a:pt x="17" y="68"/>
                  </a:cubicBezTo>
                  <a:cubicBezTo>
                    <a:pt x="18" y="69"/>
                    <a:pt x="19" y="71"/>
                    <a:pt x="20" y="71"/>
                  </a:cubicBezTo>
                  <a:cubicBezTo>
                    <a:pt x="21" y="71"/>
                    <a:pt x="22" y="70"/>
                    <a:pt x="23" y="67"/>
                  </a:cubicBezTo>
                  <a:cubicBezTo>
                    <a:pt x="24" y="66"/>
                    <a:pt x="25" y="64"/>
                    <a:pt x="25" y="62"/>
                  </a:cubicBezTo>
                  <a:cubicBezTo>
                    <a:pt x="27" y="56"/>
                    <a:pt x="30" y="50"/>
                    <a:pt x="34" y="49"/>
                  </a:cubicBezTo>
                  <a:cubicBezTo>
                    <a:pt x="35" y="48"/>
                    <a:pt x="35" y="48"/>
                    <a:pt x="36" y="48"/>
                  </a:cubicBezTo>
                  <a:cubicBezTo>
                    <a:pt x="42" y="47"/>
                    <a:pt x="50" y="44"/>
                    <a:pt x="56" y="37"/>
                  </a:cubicBezTo>
                  <a:cubicBezTo>
                    <a:pt x="59" y="33"/>
                    <a:pt x="60" y="30"/>
                    <a:pt x="60" y="29"/>
                  </a:cubicBezTo>
                  <a:cubicBezTo>
                    <a:pt x="60" y="28"/>
                    <a:pt x="60" y="27"/>
                    <a:pt x="62" y="25"/>
                  </a:cubicBezTo>
                  <a:cubicBezTo>
                    <a:pt x="62" y="25"/>
                    <a:pt x="62" y="25"/>
                    <a:pt x="63" y="25"/>
                  </a:cubicBezTo>
                  <a:cubicBezTo>
                    <a:pt x="63" y="25"/>
                    <a:pt x="63" y="24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3" y="23"/>
                    <a:pt x="62" y="23"/>
                    <a:pt x="62" y="22"/>
                  </a:cubicBezTo>
                  <a:cubicBezTo>
                    <a:pt x="62" y="22"/>
                    <a:pt x="62" y="22"/>
                    <a:pt x="6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98" name="Freeform 163"/>
            <p:cNvSpPr>
              <a:spLocks/>
            </p:cNvSpPr>
            <p:nvPr/>
          </p:nvSpPr>
          <p:spPr bwMode="auto">
            <a:xfrm>
              <a:off x="6761163" y="8226425"/>
              <a:ext cx="701675" cy="984250"/>
            </a:xfrm>
            <a:custGeom>
              <a:avLst/>
              <a:gdLst>
                <a:gd name="T0" fmla="*/ 132 w 132"/>
                <a:gd name="T1" fmla="*/ 116 h 188"/>
                <a:gd name="T2" fmla="*/ 128 w 132"/>
                <a:gd name="T3" fmla="*/ 109 h 188"/>
                <a:gd name="T4" fmla="*/ 126 w 132"/>
                <a:gd name="T5" fmla="*/ 96 h 188"/>
                <a:gd name="T6" fmla="*/ 129 w 132"/>
                <a:gd name="T7" fmla="*/ 72 h 188"/>
                <a:gd name="T8" fmla="*/ 119 w 132"/>
                <a:gd name="T9" fmla="*/ 72 h 188"/>
                <a:gd name="T10" fmla="*/ 95 w 132"/>
                <a:gd name="T11" fmla="*/ 62 h 188"/>
                <a:gd name="T12" fmla="*/ 81 w 132"/>
                <a:gd name="T13" fmla="*/ 63 h 188"/>
                <a:gd name="T14" fmla="*/ 79 w 132"/>
                <a:gd name="T15" fmla="*/ 63 h 188"/>
                <a:gd name="T16" fmla="*/ 73 w 132"/>
                <a:gd name="T17" fmla="*/ 48 h 188"/>
                <a:gd name="T18" fmla="*/ 71 w 132"/>
                <a:gd name="T19" fmla="*/ 44 h 188"/>
                <a:gd name="T20" fmla="*/ 64 w 132"/>
                <a:gd name="T21" fmla="*/ 39 h 188"/>
                <a:gd name="T22" fmla="*/ 64 w 132"/>
                <a:gd name="T23" fmla="*/ 39 h 188"/>
                <a:gd name="T24" fmla="*/ 65 w 132"/>
                <a:gd name="T25" fmla="*/ 32 h 188"/>
                <a:gd name="T26" fmla="*/ 72 w 132"/>
                <a:gd name="T27" fmla="*/ 15 h 188"/>
                <a:gd name="T28" fmla="*/ 79 w 132"/>
                <a:gd name="T29" fmla="*/ 9 h 188"/>
                <a:gd name="T30" fmla="*/ 88 w 132"/>
                <a:gd name="T31" fmla="*/ 3 h 188"/>
                <a:gd name="T32" fmla="*/ 74 w 132"/>
                <a:gd name="T33" fmla="*/ 7 h 188"/>
                <a:gd name="T34" fmla="*/ 59 w 132"/>
                <a:gd name="T35" fmla="*/ 14 h 188"/>
                <a:gd name="T36" fmla="*/ 51 w 132"/>
                <a:gd name="T37" fmla="*/ 16 h 188"/>
                <a:gd name="T38" fmla="*/ 41 w 132"/>
                <a:gd name="T39" fmla="*/ 19 h 188"/>
                <a:gd name="T40" fmla="*/ 34 w 132"/>
                <a:gd name="T41" fmla="*/ 35 h 188"/>
                <a:gd name="T42" fmla="*/ 21 w 132"/>
                <a:gd name="T43" fmla="*/ 49 h 188"/>
                <a:gd name="T44" fmla="*/ 20 w 132"/>
                <a:gd name="T45" fmla="*/ 51 h 188"/>
                <a:gd name="T46" fmla="*/ 18 w 132"/>
                <a:gd name="T47" fmla="*/ 53 h 188"/>
                <a:gd name="T48" fmla="*/ 17 w 132"/>
                <a:gd name="T49" fmla="*/ 55 h 188"/>
                <a:gd name="T50" fmla="*/ 15 w 132"/>
                <a:gd name="T51" fmla="*/ 56 h 188"/>
                <a:gd name="T52" fmla="*/ 14 w 132"/>
                <a:gd name="T53" fmla="*/ 58 h 188"/>
                <a:gd name="T54" fmla="*/ 12 w 132"/>
                <a:gd name="T55" fmla="*/ 59 h 188"/>
                <a:gd name="T56" fmla="*/ 18 w 132"/>
                <a:gd name="T57" fmla="*/ 69 h 188"/>
                <a:gd name="T58" fmla="*/ 19 w 132"/>
                <a:gd name="T59" fmla="*/ 94 h 188"/>
                <a:gd name="T60" fmla="*/ 7 w 132"/>
                <a:gd name="T61" fmla="*/ 113 h 188"/>
                <a:gd name="T62" fmla="*/ 0 w 132"/>
                <a:gd name="T63" fmla="*/ 124 h 188"/>
                <a:gd name="T64" fmla="*/ 3 w 132"/>
                <a:gd name="T65" fmla="*/ 126 h 188"/>
                <a:gd name="T66" fmla="*/ 5 w 132"/>
                <a:gd name="T67" fmla="*/ 128 h 188"/>
                <a:gd name="T68" fmla="*/ 9 w 132"/>
                <a:gd name="T69" fmla="*/ 129 h 188"/>
                <a:gd name="T70" fmla="*/ 11 w 132"/>
                <a:gd name="T71" fmla="*/ 130 h 188"/>
                <a:gd name="T72" fmla="*/ 13 w 132"/>
                <a:gd name="T73" fmla="*/ 131 h 188"/>
                <a:gd name="T74" fmla="*/ 25 w 132"/>
                <a:gd name="T75" fmla="*/ 138 h 188"/>
                <a:gd name="T76" fmla="*/ 37 w 132"/>
                <a:gd name="T77" fmla="*/ 143 h 188"/>
                <a:gd name="T78" fmla="*/ 41 w 132"/>
                <a:gd name="T79" fmla="*/ 142 h 188"/>
                <a:gd name="T80" fmla="*/ 45 w 132"/>
                <a:gd name="T81" fmla="*/ 142 h 188"/>
                <a:gd name="T82" fmla="*/ 50 w 132"/>
                <a:gd name="T83" fmla="*/ 148 h 188"/>
                <a:gd name="T84" fmla="*/ 62 w 132"/>
                <a:gd name="T85" fmla="*/ 160 h 188"/>
                <a:gd name="T86" fmla="*/ 66 w 132"/>
                <a:gd name="T87" fmla="*/ 168 h 188"/>
                <a:gd name="T88" fmla="*/ 85 w 132"/>
                <a:gd name="T89" fmla="*/ 167 h 188"/>
                <a:gd name="T90" fmla="*/ 90 w 132"/>
                <a:gd name="T91" fmla="*/ 167 h 188"/>
                <a:gd name="T92" fmla="*/ 91 w 132"/>
                <a:gd name="T93" fmla="*/ 167 h 188"/>
                <a:gd name="T94" fmla="*/ 101 w 132"/>
                <a:gd name="T95" fmla="*/ 175 h 188"/>
                <a:gd name="T96" fmla="*/ 98 w 132"/>
                <a:gd name="T97" fmla="*/ 185 h 188"/>
                <a:gd name="T98" fmla="*/ 101 w 132"/>
                <a:gd name="T99" fmla="*/ 188 h 188"/>
                <a:gd name="T100" fmla="*/ 105 w 132"/>
                <a:gd name="T101" fmla="*/ 177 h 188"/>
                <a:gd name="T102" fmla="*/ 107 w 132"/>
                <a:gd name="T103" fmla="*/ 158 h 188"/>
                <a:gd name="T104" fmla="*/ 104 w 132"/>
                <a:gd name="T105" fmla="*/ 134 h 188"/>
                <a:gd name="T106" fmla="*/ 106 w 132"/>
                <a:gd name="T107" fmla="*/ 130 h 188"/>
                <a:gd name="T108" fmla="*/ 112 w 132"/>
                <a:gd name="T109" fmla="*/ 121 h 188"/>
                <a:gd name="T110" fmla="*/ 122 w 132"/>
                <a:gd name="T111" fmla="*/ 121 h 188"/>
                <a:gd name="T112" fmla="*/ 124 w 132"/>
                <a:gd name="T113" fmla="*/ 120 h 188"/>
                <a:gd name="T114" fmla="*/ 126 w 132"/>
                <a:gd name="T115" fmla="*/ 120 h 188"/>
                <a:gd name="T116" fmla="*/ 131 w 132"/>
                <a:gd name="T117" fmla="*/ 118 h 188"/>
                <a:gd name="T118" fmla="*/ 132 w 132"/>
                <a:gd name="T119" fmla="*/ 11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2" h="188">
                  <a:moveTo>
                    <a:pt x="132" y="118"/>
                  </a:moveTo>
                  <a:cubicBezTo>
                    <a:pt x="132" y="117"/>
                    <a:pt x="132" y="117"/>
                    <a:pt x="132" y="117"/>
                  </a:cubicBezTo>
                  <a:cubicBezTo>
                    <a:pt x="132" y="117"/>
                    <a:pt x="132" y="117"/>
                    <a:pt x="132" y="116"/>
                  </a:cubicBezTo>
                  <a:cubicBezTo>
                    <a:pt x="132" y="116"/>
                    <a:pt x="132" y="116"/>
                    <a:pt x="132" y="115"/>
                  </a:cubicBezTo>
                  <a:cubicBezTo>
                    <a:pt x="132" y="115"/>
                    <a:pt x="132" y="114"/>
                    <a:pt x="130" y="113"/>
                  </a:cubicBezTo>
                  <a:cubicBezTo>
                    <a:pt x="129" y="112"/>
                    <a:pt x="128" y="111"/>
                    <a:pt x="128" y="109"/>
                  </a:cubicBezTo>
                  <a:cubicBezTo>
                    <a:pt x="128" y="107"/>
                    <a:pt x="130" y="104"/>
                    <a:pt x="131" y="103"/>
                  </a:cubicBezTo>
                  <a:cubicBezTo>
                    <a:pt x="132" y="102"/>
                    <a:pt x="131" y="100"/>
                    <a:pt x="128" y="98"/>
                  </a:cubicBezTo>
                  <a:cubicBezTo>
                    <a:pt x="128" y="97"/>
                    <a:pt x="127" y="96"/>
                    <a:pt x="126" y="96"/>
                  </a:cubicBezTo>
                  <a:cubicBezTo>
                    <a:pt x="123" y="92"/>
                    <a:pt x="126" y="79"/>
                    <a:pt x="129" y="74"/>
                  </a:cubicBezTo>
                  <a:cubicBezTo>
                    <a:pt x="129" y="73"/>
                    <a:pt x="129" y="73"/>
                    <a:pt x="129" y="73"/>
                  </a:cubicBezTo>
                  <a:cubicBezTo>
                    <a:pt x="130" y="73"/>
                    <a:pt x="130" y="72"/>
                    <a:pt x="129" y="72"/>
                  </a:cubicBezTo>
                  <a:cubicBezTo>
                    <a:pt x="129" y="72"/>
                    <a:pt x="129" y="71"/>
                    <a:pt x="127" y="71"/>
                  </a:cubicBezTo>
                  <a:cubicBezTo>
                    <a:pt x="126" y="71"/>
                    <a:pt x="126" y="71"/>
                    <a:pt x="125" y="71"/>
                  </a:cubicBezTo>
                  <a:cubicBezTo>
                    <a:pt x="123" y="71"/>
                    <a:pt x="121" y="71"/>
                    <a:pt x="119" y="72"/>
                  </a:cubicBezTo>
                  <a:cubicBezTo>
                    <a:pt x="118" y="72"/>
                    <a:pt x="117" y="72"/>
                    <a:pt x="117" y="72"/>
                  </a:cubicBezTo>
                  <a:cubicBezTo>
                    <a:pt x="110" y="73"/>
                    <a:pt x="104" y="70"/>
                    <a:pt x="100" y="65"/>
                  </a:cubicBezTo>
                  <a:cubicBezTo>
                    <a:pt x="99" y="63"/>
                    <a:pt x="97" y="62"/>
                    <a:pt x="95" y="62"/>
                  </a:cubicBezTo>
                  <a:cubicBezTo>
                    <a:pt x="93" y="62"/>
                    <a:pt x="91" y="62"/>
                    <a:pt x="90" y="63"/>
                  </a:cubicBezTo>
                  <a:cubicBezTo>
                    <a:pt x="87" y="63"/>
                    <a:pt x="85" y="63"/>
                    <a:pt x="82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80" y="63"/>
                    <a:pt x="79" y="63"/>
                    <a:pt x="79" y="63"/>
                  </a:cubicBezTo>
                  <a:cubicBezTo>
                    <a:pt x="77" y="63"/>
                    <a:pt x="76" y="62"/>
                    <a:pt x="75" y="61"/>
                  </a:cubicBezTo>
                  <a:cubicBezTo>
                    <a:pt x="73" y="59"/>
                    <a:pt x="73" y="56"/>
                    <a:pt x="73" y="53"/>
                  </a:cubicBezTo>
                  <a:cubicBezTo>
                    <a:pt x="73" y="51"/>
                    <a:pt x="73" y="49"/>
                    <a:pt x="73" y="48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7"/>
                    <a:pt x="73" y="47"/>
                    <a:pt x="73" y="46"/>
                  </a:cubicBezTo>
                  <a:cubicBezTo>
                    <a:pt x="73" y="45"/>
                    <a:pt x="72" y="44"/>
                    <a:pt x="71" y="44"/>
                  </a:cubicBezTo>
                  <a:cubicBezTo>
                    <a:pt x="70" y="43"/>
                    <a:pt x="68" y="42"/>
                    <a:pt x="68" y="40"/>
                  </a:cubicBezTo>
                  <a:cubicBezTo>
                    <a:pt x="68" y="39"/>
                    <a:pt x="68" y="38"/>
                    <a:pt x="66" y="38"/>
                  </a:cubicBezTo>
                  <a:cubicBezTo>
                    <a:pt x="65" y="38"/>
                    <a:pt x="65" y="38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3" y="39"/>
                    <a:pt x="63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6"/>
                    <a:pt x="63" y="35"/>
                    <a:pt x="65" y="32"/>
                  </a:cubicBezTo>
                  <a:cubicBezTo>
                    <a:pt x="66" y="30"/>
                    <a:pt x="66" y="29"/>
                    <a:pt x="66" y="25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6" y="21"/>
                    <a:pt x="70" y="18"/>
                    <a:pt x="72" y="15"/>
                  </a:cubicBezTo>
                  <a:cubicBezTo>
                    <a:pt x="74" y="14"/>
                    <a:pt x="75" y="12"/>
                    <a:pt x="77" y="11"/>
                  </a:cubicBezTo>
                  <a:cubicBezTo>
                    <a:pt x="77" y="10"/>
                    <a:pt x="77" y="10"/>
                    <a:pt x="78" y="9"/>
                  </a:cubicBezTo>
                  <a:cubicBezTo>
                    <a:pt x="78" y="9"/>
                    <a:pt x="79" y="9"/>
                    <a:pt x="79" y="9"/>
                  </a:cubicBezTo>
                  <a:cubicBezTo>
                    <a:pt x="79" y="9"/>
                    <a:pt x="80" y="8"/>
                    <a:pt x="80" y="8"/>
                  </a:cubicBezTo>
                  <a:cubicBezTo>
                    <a:pt x="81" y="7"/>
                    <a:pt x="82" y="6"/>
                    <a:pt x="83" y="6"/>
                  </a:cubicBezTo>
                  <a:cubicBezTo>
                    <a:pt x="86" y="5"/>
                    <a:pt x="88" y="4"/>
                    <a:pt x="88" y="3"/>
                  </a:cubicBezTo>
                  <a:cubicBezTo>
                    <a:pt x="88" y="2"/>
                    <a:pt x="87" y="2"/>
                    <a:pt x="86" y="1"/>
                  </a:cubicBezTo>
                  <a:cubicBezTo>
                    <a:pt x="84" y="0"/>
                    <a:pt x="82" y="1"/>
                    <a:pt x="80" y="3"/>
                  </a:cubicBezTo>
                  <a:cubicBezTo>
                    <a:pt x="78" y="5"/>
                    <a:pt x="76" y="6"/>
                    <a:pt x="74" y="7"/>
                  </a:cubicBezTo>
                  <a:cubicBezTo>
                    <a:pt x="71" y="7"/>
                    <a:pt x="69" y="9"/>
                    <a:pt x="68" y="10"/>
                  </a:cubicBezTo>
                  <a:cubicBezTo>
                    <a:pt x="67" y="11"/>
                    <a:pt x="66" y="12"/>
                    <a:pt x="64" y="12"/>
                  </a:cubicBezTo>
                  <a:cubicBezTo>
                    <a:pt x="63" y="13"/>
                    <a:pt x="60" y="13"/>
                    <a:pt x="59" y="14"/>
                  </a:cubicBezTo>
                  <a:cubicBezTo>
                    <a:pt x="56" y="14"/>
                    <a:pt x="55" y="14"/>
                    <a:pt x="54" y="15"/>
                  </a:cubicBezTo>
                  <a:cubicBezTo>
                    <a:pt x="54" y="17"/>
                    <a:pt x="53" y="17"/>
                    <a:pt x="53" y="17"/>
                  </a:cubicBezTo>
                  <a:cubicBezTo>
                    <a:pt x="52" y="17"/>
                    <a:pt x="51" y="17"/>
                    <a:pt x="51" y="16"/>
                  </a:cubicBezTo>
                  <a:cubicBezTo>
                    <a:pt x="50" y="16"/>
                    <a:pt x="49" y="15"/>
                    <a:pt x="48" y="15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6" y="15"/>
                    <a:pt x="43" y="17"/>
                    <a:pt x="41" y="19"/>
                  </a:cubicBezTo>
                  <a:cubicBezTo>
                    <a:pt x="40" y="21"/>
                    <a:pt x="39" y="23"/>
                    <a:pt x="39" y="24"/>
                  </a:cubicBezTo>
                  <a:cubicBezTo>
                    <a:pt x="39" y="24"/>
                    <a:pt x="39" y="25"/>
                    <a:pt x="39" y="25"/>
                  </a:cubicBezTo>
                  <a:cubicBezTo>
                    <a:pt x="39" y="28"/>
                    <a:pt x="40" y="32"/>
                    <a:pt x="34" y="35"/>
                  </a:cubicBezTo>
                  <a:cubicBezTo>
                    <a:pt x="30" y="38"/>
                    <a:pt x="28" y="42"/>
                    <a:pt x="26" y="45"/>
                  </a:cubicBezTo>
                  <a:cubicBezTo>
                    <a:pt x="25" y="46"/>
                    <a:pt x="24" y="47"/>
                    <a:pt x="23" y="48"/>
                  </a:cubicBezTo>
                  <a:cubicBezTo>
                    <a:pt x="23" y="49"/>
                    <a:pt x="22" y="50"/>
                    <a:pt x="21" y="49"/>
                  </a:cubicBezTo>
                  <a:cubicBezTo>
                    <a:pt x="21" y="49"/>
                    <a:pt x="21" y="49"/>
                    <a:pt x="21" y="50"/>
                  </a:cubicBezTo>
                  <a:cubicBezTo>
                    <a:pt x="21" y="50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2"/>
                    <a:pt x="19" y="52"/>
                    <a:pt x="19" y="53"/>
                  </a:cubicBezTo>
                  <a:cubicBezTo>
                    <a:pt x="19" y="53"/>
                    <a:pt x="19" y="53"/>
                    <a:pt x="18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8" y="53"/>
                    <a:pt x="18" y="54"/>
                    <a:pt x="18" y="54"/>
                  </a:cubicBezTo>
                  <a:cubicBezTo>
                    <a:pt x="18" y="54"/>
                    <a:pt x="17" y="54"/>
                    <a:pt x="17" y="54"/>
                  </a:cubicBezTo>
                  <a:cubicBezTo>
                    <a:pt x="17" y="54"/>
                    <a:pt x="17" y="54"/>
                    <a:pt x="17" y="55"/>
                  </a:cubicBezTo>
                  <a:cubicBezTo>
                    <a:pt x="17" y="55"/>
                    <a:pt x="16" y="55"/>
                    <a:pt x="16" y="55"/>
                  </a:cubicBezTo>
                  <a:cubicBezTo>
                    <a:pt x="16" y="55"/>
                    <a:pt x="16" y="55"/>
                    <a:pt x="16" y="56"/>
                  </a:cubicBezTo>
                  <a:cubicBezTo>
                    <a:pt x="16" y="56"/>
                    <a:pt x="15" y="56"/>
                    <a:pt x="15" y="56"/>
                  </a:cubicBezTo>
                  <a:cubicBezTo>
                    <a:pt x="15" y="56"/>
                    <a:pt x="15" y="56"/>
                    <a:pt x="15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7"/>
                    <a:pt x="14" y="57"/>
                    <a:pt x="14" y="58"/>
                  </a:cubicBezTo>
                  <a:cubicBezTo>
                    <a:pt x="14" y="58"/>
                    <a:pt x="13" y="58"/>
                    <a:pt x="13" y="58"/>
                  </a:cubicBezTo>
                  <a:cubicBezTo>
                    <a:pt x="13" y="58"/>
                    <a:pt x="13" y="59"/>
                    <a:pt x="13" y="59"/>
                  </a:cubicBezTo>
                  <a:cubicBezTo>
                    <a:pt x="13" y="59"/>
                    <a:pt x="12" y="59"/>
                    <a:pt x="12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3" y="60"/>
                    <a:pt x="14" y="61"/>
                    <a:pt x="15" y="62"/>
                  </a:cubicBezTo>
                  <a:cubicBezTo>
                    <a:pt x="18" y="65"/>
                    <a:pt x="18" y="67"/>
                    <a:pt x="18" y="69"/>
                  </a:cubicBezTo>
                  <a:cubicBezTo>
                    <a:pt x="17" y="70"/>
                    <a:pt x="17" y="70"/>
                    <a:pt x="18" y="71"/>
                  </a:cubicBezTo>
                  <a:cubicBezTo>
                    <a:pt x="20" y="76"/>
                    <a:pt x="18" y="78"/>
                    <a:pt x="17" y="78"/>
                  </a:cubicBezTo>
                  <a:cubicBezTo>
                    <a:pt x="16" y="80"/>
                    <a:pt x="17" y="92"/>
                    <a:pt x="19" y="94"/>
                  </a:cubicBezTo>
                  <a:cubicBezTo>
                    <a:pt x="22" y="97"/>
                    <a:pt x="20" y="99"/>
                    <a:pt x="19" y="102"/>
                  </a:cubicBezTo>
                  <a:cubicBezTo>
                    <a:pt x="18" y="103"/>
                    <a:pt x="18" y="104"/>
                    <a:pt x="17" y="105"/>
                  </a:cubicBezTo>
                  <a:cubicBezTo>
                    <a:pt x="15" y="110"/>
                    <a:pt x="12" y="113"/>
                    <a:pt x="7" y="113"/>
                  </a:cubicBezTo>
                  <a:cubicBezTo>
                    <a:pt x="5" y="113"/>
                    <a:pt x="4" y="115"/>
                    <a:pt x="3" y="118"/>
                  </a:cubicBezTo>
                  <a:cubicBezTo>
                    <a:pt x="3" y="119"/>
                    <a:pt x="3" y="121"/>
                    <a:pt x="1" y="121"/>
                  </a:cubicBezTo>
                  <a:cubicBezTo>
                    <a:pt x="1" y="121"/>
                    <a:pt x="0" y="122"/>
                    <a:pt x="0" y="124"/>
                  </a:cubicBezTo>
                  <a:cubicBezTo>
                    <a:pt x="0" y="124"/>
                    <a:pt x="1" y="124"/>
                    <a:pt x="1" y="124"/>
                  </a:cubicBezTo>
                  <a:cubicBezTo>
                    <a:pt x="1" y="125"/>
                    <a:pt x="1" y="125"/>
                    <a:pt x="2" y="125"/>
                  </a:cubicBezTo>
                  <a:cubicBezTo>
                    <a:pt x="2" y="125"/>
                    <a:pt x="2" y="126"/>
                    <a:pt x="3" y="126"/>
                  </a:cubicBezTo>
                  <a:cubicBezTo>
                    <a:pt x="3" y="126"/>
                    <a:pt x="3" y="126"/>
                    <a:pt x="3" y="126"/>
                  </a:cubicBezTo>
                  <a:cubicBezTo>
                    <a:pt x="4" y="127"/>
                    <a:pt x="4" y="127"/>
                    <a:pt x="5" y="127"/>
                  </a:cubicBezTo>
                  <a:cubicBezTo>
                    <a:pt x="5" y="127"/>
                    <a:pt x="5" y="127"/>
                    <a:pt x="5" y="128"/>
                  </a:cubicBezTo>
                  <a:cubicBezTo>
                    <a:pt x="6" y="128"/>
                    <a:pt x="6" y="128"/>
                    <a:pt x="7" y="128"/>
                  </a:cubicBezTo>
                  <a:cubicBezTo>
                    <a:pt x="7" y="128"/>
                    <a:pt x="7" y="129"/>
                    <a:pt x="7" y="129"/>
                  </a:cubicBezTo>
                  <a:cubicBezTo>
                    <a:pt x="8" y="129"/>
                    <a:pt x="8" y="129"/>
                    <a:pt x="9" y="129"/>
                  </a:cubicBezTo>
                  <a:cubicBezTo>
                    <a:pt x="9" y="129"/>
                    <a:pt x="9" y="130"/>
                    <a:pt x="9" y="130"/>
                  </a:cubicBezTo>
                  <a:cubicBezTo>
                    <a:pt x="10" y="130"/>
                    <a:pt x="10" y="130"/>
                    <a:pt x="10" y="130"/>
                  </a:cubicBezTo>
                  <a:cubicBezTo>
                    <a:pt x="10" y="130"/>
                    <a:pt x="11" y="130"/>
                    <a:pt x="11" y="130"/>
                  </a:cubicBezTo>
                  <a:cubicBezTo>
                    <a:pt x="11" y="131"/>
                    <a:pt x="11" y="131"/>
                    <a:pt x="12" y="131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12" y="131"/>
                    <a:pt x="13" y="131"/>
                    <a:pt x="13" y="131"/>
                  </a:cubicBezTo>
                  <a:cubicBezTo>
                    <a:pt x="15" y="131"/>
                    <a:pt x="16" y="132"/>
                    <a:pt x="17" y="134"/>
                  </a:cubicBezTo>
                  <a:cubicBezTo>
                    <a:pt x="18" y="135"/>
                    <a:pt x="19" y="136"/>
                    <a:pt x="20" y="136"/>
                  </a:cubicBezTo>
                  <a:cubicBezTo>
                    <a:pt x="22" y="137"/>
                    <a:pt x="23" y="138"/>
                    <a:pt x="25" y="138"/>
                  </a:cubicBezTo>
                  <a:cubicBezTo>
                    <a:pt x="26" y="138"/>
                    <a:pt x="28" y="137"/>
                    <a:pt x="28" y="137"/>
                  </a:cubicBezTo>
                  <a:cubicBezTo>
                    <a:pt x="28" y="136"/>
                    <a:pt x="29" y="136"/>
                    <a:pt x="29" y="136"/>
                  </a:cubicBezTo>
                  <a:cubicBezTo>
                    <a:pt x="31" y="136"/>
                    <a:pt x="33" y="138"/>
                    <a:pt x="37" y="143"/>
                  </a:cubicBezTo>
                  <a:cubicBezTo>
                    <a:pt x="38" y="143"/>
                    <a:pt x="38" y="143"/>
                    <a:pt x="38" y="143"/>
                  </a:cubicBezTo>
                  <a:cubicBezTo>
                    <a:pt x="38" y="143"/>
                    <a:pt x="39" y="143"/>
                    <a:pt x="39" y="143"/>
                  </a:cubicBezTo>
                  <a:cubicBezTo>
                    <a:pt x="40" y="143"/>
                    <a:pt x="40" y="143"/>
                    <a:pt x="41" y="142"/>
                  </a:cubicBezTo>
                  <a:cubicBezTo>
                    <a:pt x="41" y="142"/>
                    <a:pt x="42" y="142"/>
                    <a:pt x="43" y="142"/>
                  </a:cubicBezTo>
                  <a:cubicBezTo>
                    <a:pt x="43" y="142"/>
                    <a:pt x="43" y="142"/>
                    <a:pt x="44" y="142"/>
                  </a:cubicBezTo>
                  <a:cubicBezTo>
                    <a:pt x="44" y="142"/>
                    <a:pt x="45" y="142"/>
                    <a:pt x="45" y="142"/>
                  </a:cubicBezTo>
                  <a:cubicBezTo>
                    <a:pt x="45" y="142"/>
                    <a:pt x="46" y="142"/>
                    <a:pt x="46" y="142"/>
                  </a:cubicBezTo>
                  <a:cubicBezTo>
                    <a:pt x="46" y="143"/>
                    <a:pt x="47" y="143"/>
                    <a:pt x="47" y="143"/>
                  </a:cubicBezTo>
                  <a:cubicBezTo>
                    <a:pt x="49" y="144"/>
                    <a:pt x="50" y="146"/>
                    <a:pt x="50" y="148"/>
                  </a:cubicBezTo>
                  <a:cubicBezTo>
                    <a:pt x="51" y="151"/>
                    <a:pt x="52" y="152"/>
                    <a:pt x="54" y="152"/>
                  </a:cubicBezTo>
                  <a:cubicBezTo>
                    <a:pt x="56" y="152"/>
                    <a:pt x="58" y="154"/>
                    <a:pt x="60" y="156"/>
                  </a:cubicBezTo>
                  <a:cubicBezTo>
                    <a:pt x="61" y="157"/>
                    <a:pt x="62" y="159"/>
                    <a:pt x="62" y="160"/>
                  </a:cubicBezTo>
                  <a:cubicBezTo>
                    <a:pt x="61" y="161"/>
                    <a:pt x="62" y="162"/>
                    <a:pt x="63" y="162"/>
                  </a:cubicBezTo>
                  <a:cubicBezTo>
                    <a:pt x="64" y="164"/>
                    <a:pt x="66" y="165"/>
                    <a:pt x="66" y="167"/>
                  </a:cubicBezTo>
                  <a:cubicBezTo>
                    <a:pt x="66" y="168"/>
                    <a:pt x="66" y="168"/>
                    <a:pt x="66" y="168"/>
                  </a:cubicBezTo>
                  <a:cubicBezTo>
                    <a:pt x="66" y="168"/>
                    <a:pt x="68" y="169"/>
                    <a:pt x="71" y="169"/>
                  </a:cubicBezTo>
                  <a:cubicBezTo>
                    <a:pt x="75" y="169"/>
                    <a:pt x="77" y="168"/>
                    <a:pt x="77" y="168"/>
                  </a:cubicBezTo>
                  <a:cubicBezTo>
                    <a:pt x="79" y="167"/>
                    <a:pt x="83" y="166"/>
                    <a:pt x="85" y="167"/>
                  </a:cubicBezTo>
                  <a:cubicBezTo>
                    <a:pt x="85" y="167"/>
                    <a:pt x="86" y="168"/>
                    <a:pt x="86" y="167"/>
                  </a:cubicBezTo>
                  <a:cubicBezTo>
                    <a:pt x="87" y="167"/>
                    <a:pt x="88" y="167"/>
                    <a:pt x="88" y="167"/>
                  </a:cubicBezTo>
                  <a:cubicBezTo>
                    <a:pt x="89" y="167"/>
                    <a:pt x="90" y="167"/>
                    <a:pt x="90" y="167"/>
                  </a:cubicBezTo>
                  <a:cubicBezTo>
                    <a:pt x="90" y="167"/>
                    <a:pt x="90" y="167"/>
                    <a:pt x="91" y="167"/>
                  </a:cubicBezTo>
                  <a:cubicBezTo>
                    <a:pt x="91" y="167"/>
                    <a:pt x="91" y="167"/>
                    <a:pt x="91" y="167"/>
                  </a:cubicBezTo>
                  <a:cubicBezTo>
                    <a:pt x="91" y="167"/>
                    <a:pt x="91" y="167"/>
                    <a:pt x="91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8" y="169"/>
                    <a:pt x="101" y="171"/>
                    <a:pt x="101" y="173"/>
                  </a:cubicBezTo>
                  <a:cubicBezTo>
                    <a:pt x="102" y="174"/>
                    <a:pt x="101" y="174"/>
                    <a:pt x="101" y="175"/>
                  </a:cubicBezTo>
                  <a:cubicBezTo>
                    <a:pt x="100" y="176"/>
                    <a:pt x="99" y="177"/>
                    <a:pt x="98" y="178"/>
                  </a:cubicBezTo>
                  <a:cubicBezTo>
                    <a:pt x="97" y="180"/>
                    <a:pt x="95" y="182"/>
                    <a:pt x="95" y="183"/>
                  </a:cubicBezTo>
                  <a:cubicBezTo>
                    <a:pt x="96" y="184"/>
                    <a:pt x="97" y="185"/>
                    <a:pt x="98" y="185"/>
                  </a:cubicBezTo>
                  <a:cubicBezTo>
                    <a:pt x="98" y="186"/>
                    <a:pt x="99" y="186"/>
                    <a:pt x="99" y="187"/>
                  </a:cubicBezTo>
                  <a:cubicBezTo>
                    <a:pt x="100" y="187"/>
                    <a:pt x="100" y="187"/>
                    <a:pt x="100" y="187"/>
                  </a:cubicBezTo>
                  <a:cubicBezTo>
                    <a:pt x="100" y="187"/>
                    <a:pt x="101" y="188"/>
                    <a:pt x="101" y="188"/>
                  </a:cubicBezTo>
                  <a:cubicBezTo>
                    <a:pt x="101" y="188"/>
                    <a:pt x="101" y="188"/>
                    <a:pt x="101" y="188"/>
                  </a:cubicBezTo>
                  <a:cubicBezTo>
                    <a:pt x="103" y="187"/>
                    <a:pt x="104" y="182"/>
                    <a:pt x="105" y="178"/>
                  </a:cubicBezTo>
                  <a:cubicBezTo>
                    <a:pt x="105" y="178"/>
                    <a:pt x="105" y="177"/>
                    <a:pt x="105" y="177"/>
                  </a:cubicBezTo>
                  <a:cubicBezTo>
                    <a:pt x="105" y="177"/>
                    <a:pt x="105" y="176"/>
                    <a:pt x="105" y="176"/>
                  </a:cubicBezTo>
                  <a:cubicBezTo>
                    <a:pt x="105" y="175"/>
                    <a:pt x="105" y="174"/>
                    <a:pt x="105" y="174"/>
                  </a:cubicBezTo>
                  <a:cubicBezTo>
                    <a:pt x="105" y="171"/>
                    <a:pt x="106" y="162"/>
                    <a:pt x="107" y="158"/>
                  </a:cubicBezTo>
                  <a:cubicBezTo>
                    <a:pt x="108" y="155"/>
                    <a:pt x="106" y="153"/>
                    <a:pt x="104" y="150"/>
                  </a:cubicBezTo>
                  <a:cubicBezTo>
                    <a:pt x="102" y="147"/>
                    <a:pt x="100" y="144"/>
                    <a:pt x="100" y="140"/>
                  </a:cubicBezTo>
                  <a:cubicBezTo>
                    <a:pt x="100" y="135"/>
                    <a:pt x="102" y="135"/>
                    <a:pt x="104" y="134"/>
                  </a:cubicBezTo>
                  <a:cubicBezTo>
                    <a:pt x="106" y="134"/>
                    <a:pt x="107" y="134"/>
                    <a:pt x="108" y="133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109" y="132"/>
                    <a:pt x="109" y="131"/>
                    <a:pt x="106" y="130"/>
                  </a:cubicBezTo>
                  <a:cubicBezTo>
                    <a:pt x="105" y="130"/>
                    <a:pt x="104" y="129"/>
                    <a:pt x="103" y="128"/>
                  </a:cubicBezTo>
                  <a:cubicBezTo>
                    <a:pt x="102" y="126"/>
                    <a:pt x="102" y="124"/>
                    <a:pt x="103" y="123"/>
                  </a:cubicBezTo>
                  <a:cubicBezTo>
                    <a:pt x="103" y="122"/>
                    <a:pt x="105" y="121"/>
                    <a:pt x="112" y="121"/>
                  </a:cubicBezTo>
                  <a:cubicBezTo>
                    <a:pt x="114" y="121"/>
                    <a:pt x="116" y="121"/>
                    <a:pt x="117" y="121"/>
                  </a:cubicBezTo>
                  <a:cubicBezTo>
                    <a:pt x="119" y="121"/>
                    <a:pt x="120" y="121"/>
                    <a:pt x="121" y="121"/>
                  </a:cubicBezTo>
                  <a:cubicBezTo>
                    <a:pt x="121" y="121"/>
                    <a:pt x="121" y="121"/>
                    <a:pt x="122" y="121"/>
                  </a:cubicBezTo>
                  <a:cubicBezTo>
                    <a:pt x="122" y="121"/>
                    <a:pt x="122" y="121"/>
                    <a:pt x="122" y="121"/>
                  </a:cubicBezTo>
                  <a:cubicBezTo>
                    <a:pt x="123" y="121"/>
                    <a:pt x="123" y="121"/>
                    <a:pt x="123" y="121"/>
                  </a:cubicBezTo>
                  <a:cubicBezTo>
                    <a:pt x="124" y="121"/>
                    <a:pt x="124" y="121"/>
                    <a:pt x="124" y="120"/>
                  </a:cubicBezTo>
                  <a:cubicBezTo>
                    <a:pt x="124" y="120"/>
                    <a:pt x="125" y="120"/>
                    <a:pt x="125" y="120"/>
                  </a:cubicBezTo>
                  <a:cubicBezTo>
                    <a:pt x="125" y="120"/>
                    <a:pt x="125" y="120"/>
                    <a:pt x="126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7" y="119"/>
                    <a:pt x="129" y="119"/>
                    <a:pt x="130" y="119"/>
                  </a:cubicBezTo>
                  <a:cubicBezTo>
                    <a:pt x="130" y="118"/>
                    <a:pt x="130" y="118"/>
                    <a:pt x="130" y="118"/>
                  </a:cubicBezTo>
                  <a:cubicBezTo>
                    <a:pt x="130" y="118"/>
                    <a:pt x="131" y="118"/>
                    <a:pt x="131" y="118"/>
                  </a:cubicBezTo>
                  <a:cubicBezTo>
                    <a:pt x="131" y="118"/>
                    <a:pt x="131" y="118"/>
                    <a:pt x="131" y="118"/>
                  </a:cubicBezTo>
                  <a:cubicBezTo>
                    <a:pt x="131" y="118"/>
                    <a:pt x="132" y="118"/>
                    <a:pt x="132" y="118"/>
                  </a:cubicBezTo>
                  <a:cubicBezTo>
                    <a:pt x="132" y="118"/>
                    <a:pt x="132" y="118"/>
                    <a:pt x="132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99" name="Freeform 164"/>
            <p:cNvSpPr>
              <a:spLocks/>
            </p:cNvSpPr>
            <p:nvPr/>
          </p:nvSpPr>
          <p:spPr bwMode="auto">
            <a:xfrm>
              <a:off x="6527801" y="8388350"/>
              <a:ext cx="333375" cy="141288"/>
            </a:xfrm>
            <a:custGeom>
              <a:avLst/>
              <a:gdLst>
                <a:gd name="T0" fmla="*/ 14 w 63"/>
                <a:gd name="T1" fmla="*/ 20 h 27"/>
                <a:gd name="T2" fmla="*/ 18 w 63"/>
                <a:gd name="T3" fmla="*/ 23 h 27"/>
                <a:gd name="T4" fmla="*/ 22 w 63"/>
                <a:gd name="T5" fmla="*/ 26 h 27"/>
                <a:gd name="T6" fmla="*/ 24 w 63"/>
                <a:gd name="T7" fmla="*/ 27 h 27"/>
                <a:gd name="T8" fmla="*/ 29 w 63"/>
                <a:gd name="T9" fmla="*/ 24 h 27"/>
                <a:gd name="T10" fmla="*/ 28 w 63"/>
                <a:gd name="T11" fmla="*/ 22 h 27"/>
                <a:gd name="T12" fmla="*/ 26 w 63"/>
                <a:gd name="T13" fmla="*/ 18 h 27"/>
                <a:gd name="T14" fmla="*/ 28 w 63"/>
                <a:gd name="T15" fmla="*/ 15 h 27"/>
                <a:gd name="T16" fmla="*/ 32 w 63"/>
                <a:gd name="T17" fmla="*/ 12 h 27"/>
                <a:gd name="T18" fmla="*/ 42 w 63"/>
                <a:gd name="T19" fmla="*/ 7 h 27"/>
                <a:gd name="T20" fmla="*/ 45 w 63"/>
                <a:gd name="T21" fmla="*/ 8 h 27"/>
                <a:gd name="T22" fmla="*/ 51 w 63"/>
                <a:gd name="T23" fmla="*/ 12 h 27"/>
                <a:gd name="T24" fmla="*/ 49 w 63"/>
                <a:gd name="T25" fmla="*/ 17 h 27"/>
                <a:gd name="T26" fmla="*/ 55 w 63"/>
                <a:gd name="T27" fmla="*/ 27 h 27"/>
                <a:gd name="T28" fmla="*/ 56 w 63"/>
                <a:gd name="T29" fmla="*/ 26 h 27"/>
                <a:gd name="T30" fmla="*/ 57 w 63"/>
                <a:gd name="T31" fmla="*/ 25 h 27"/>
                <a:gd name="T32" fmla="*/ 58 w 63"/>
                <a:gd name="T33" fmla="*/ 23 h 27"/>
                <a:gd name="T34" fmla="*/ 59 w 63"/>
                <a:gd name="T35" fmla="*/ 23 h 27"/>
                <a:gd name="T36" fmla="*/ 60 w 63"/>
                <a:gd name="T37" fmla="*/ 22 h 27"/>
                <a:gd name="T38" fmla="*/ 61 w 63"/>
                <a:gd name="T39" fmla="*/ 21 h 27"/>
                <a:gd name="T40" fmla="*/ 62 w 63"/>
                <a:gd name="T41" fmla="*/ 20 h 27"/>
                <a:gd name="T42" fmla="*/ 62 w 63"/>
                <a:gd name="T43" fmla="*/ 20 h 27"/>
                <a:gd name="T44" fmla="*/ 62 w 63"/>
                <a:gd name="T45" fmla="*/ 20 h 27"/>
                <a:gd name="T46" fmla="*/ 62 w 63"/>
                <a:gd name="T47" fmla="*/ 19 h 27"/>
                <a:gd name="T48" fmla="*/ 62 w 63"/>
                <a:gd name="T49" fmla="*/ 19 h 27"/>
                <a:gd name="T50" fmla="*/ 63 w 63"/>
                <a:gd name="T51" fmla="*/ 18 h 27"/>
                <a:gd name="T52" fmla="*/ 63 w 63"/>
                <a:gd name="T53" fmla="*/ 18 h 27"/>
                <a:gd name="T54" fmla="*/ 63 w 63"/>
                <a:gd name="T55" fmla="*/ 18 h 27"/>
                <a:gd name="T56" fmla="*/ 57 w 63"/>
                <a:gd name="T57" fmla="*/ 10 h 27"/>
                <a:gd name="T58" fmla="*/ 56 w 63"/>
                <a:gd name="T59" fmla="*/ 9 h 27"/>
                <a:gd name="T60" fmla="*/ 46 w 63"/>
                <a:gd name="T61" fmla="*/ 3 h 27"/>
                <a:gd name="T62" fmla="*/ 41 w 63"/>
                <a:gd name="T63" fmla="*/ 2 h 27"/>
                <a:gd name="T64" fmla="*/ 26 w 63"/>
                <a:gd name="T65" fmla="*/ 8 h 27"/>
                <a:gd name="T66" fmla="*/ 18 w 63"/>
                <a:gd name="T67" fmla="*/ 11 h 27"/>
                <a:gd name="T68" fmla="*/ 7 w 63"/>
                <a:gd name="T69" fmla="*/ 7 h 27"/>
                <a:gd name="T70" fmla="*/ 2 w 63"/>
                <a:gd name="T71" fmla="*/ 3 h 27"/>
                <a:gd name="T72" fmla="*/ 1 w 63"/>
                <a:gd name="T73" fmla="*/ 3 h 27"/>
                <a:gd name="T74" fmla="*/ 1 w 63"/>
                <a:gd name="T75" fmla="*/ 4 h 27"/>
                <a:gd name="T76" fmla="*/ 1 w 63"/>
                <a:gd name="T77" fmla="*/ 5 h 27"/>
                <a:gd name="T78" fmla="*/ 1 w 63"/>
                <a:gd name="T79" fmla="*/ 6 h 27"/>
                <a:gd name="T80" fmla="*/ 1 w 63"/>
                <a:gd name="T81" fmla="*/ 7 h 27"/>
                <a:gd name="T82" fmla="*/ 1 w 63"/>
                <a:gd name="T83" fmla="*/ 7 h 27"/>
                <a:gd name="T84" fmla="*/ 1 w 63"/>
                <a:gd name="T85" fmla="*/ 8 h 27"/>
                <a:gd name="T86" fmla="*/ 0 w 63"/>
                <a:gd name="T87" fmla="*/ 13 h 27"/>
                <a:gd name="T88" fmla="*/ 0 w 63"/>
                <a:gd name="T89" fmla="*/ 14 h 27"/>
                <a:gd name="T90" fmla="*/ 14 w 63"/>
                <a:gd name="T91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3" h="27">
                  <a:moveTo>
                    <a:pt x="14" y="20"/>
                  </a:moveTo>
                  <a:cubicBezTo>
                    <a:pt x="15" y="22"/>
                    <a:pt x="16" y="23"/>
                    <a:pt x="18" y="23"/>
                  </a:cubicBezTo>
                  <a:cubicBezTo>
                    <a:pt x="19" y="23"/>
                    <a:pt x="21" y="24"/>
                    <a:pt x="22" y="26"/>
                  </a:cubicBezTo>
                  <a:cubicBezTo>
                    <a:pt x="22" y="27"/>
                    <a:pt x="23" y="27"/>
                    <a:pt x="24" y="27"/>
                  </a:cubicBezTo>
                  <a:cubicBezTo>
                    <a:pt x="26" y="27"/>
                    <a:pt x="28" y="25"/>
                    <a:pt x="29" y="24"/>
                  </a:cubicBezTo>
                  <a:cubicBezTo>
                    <a:pt x="29" y="23"/>
                    <a:pt x="29" y="23"/>
                    <a:pt x="28" y="22"/>
                  </a:cubicBezTo>
                  <a:cubicBezTo>
                    <a:pt x="27" y="21"/>
                    <a:pt x="26" y="20"/>
                    <a:pt x="26" y="18"/>
                  </a:cubicBezTo>
                  <a:cubicBezTo>
                    <a:pt x="25" y="16"/>
                    <a:pt x="27" y="15"/>
                    <a:pt x="28" y="15"/>
                  </a:cubicBezTo>
                  <a:cubicBezTo>
                    <a:pt x="30" y="14"/>
                    <a:pt x="31" y="14"/>
                    <a:pt x="32" y="12"/>
                  </a:cubicBezTo>
                  <a:cubicBezTo>
                    <a:pt x="33" y="9"/>
                    <a:pt x="38" y="7"/>
                    <a:pt x="42" y="7"/>
                  </a:cubicBezTo>
                  <a:cubicBezTo>
                    <a:pt x="43" y="7"/>
                    <a:pt x="44" y="7"/>
                    <a:pt x="45" y="8"/>
                  </a:cubicBezTo>
                  <a:cubicBezTo>
                    <a:pt x="48" y="9"/>
                    <a:pt x="50" y="11"/>
                    <a:pt x="51" y="12"/>
                  </a:cubicBezTo>
                  <a:cubicBezTo>
                    <a:pt x="51" y="14"/>
                    <a:pt x="50" y="15"/>
                    <a:pt x="49" y="17"/>
                  </a:cubicBezTo>
                  <a:cubicBezTo>
                    <a:pt x="47" y="19"/>
                    <a:pt x="52" y="24"/>
                    <a:pt x="55" y="27"/>
                  </a:cubicBezTo>
                  <a:cubicBezTo>
                    <a:pt x="55" y="26"/>
                    <a:pt x="56" y="26"/>
                    <a:pt x="56" y="26"/>
                  </a:cubicBezTo>
                  <a:cubicBezTo>
                    <a:pt x="56" y="25"/>
                    <a:pt x="56" y="25"/>
                    <a:pt x="57" y="25"/>
                  </a:cubicBezTo>
                  <a:cubicBezTo>
                    <a:pt x="57" y="24"/>
                    <a:pt x="58" y="24"/>
                    <a:pt x="58" y="23"/>
                  </a:cubicBezTo>
                  <a:cubicBezTo>
                    <a:pt x="58" y="23"/>
                    <a:pt x="59" y="23"/>
                    <a:pt x="59" y="23"/>
                  </a:cubicBezTo>
                  <a:cubicBezTo>
                    <a:pt x="59" y="22"/>
                    <a:pt x="60" y="22"/>
                    <a:pt x="60" y="22"/>
                  </a:cubicBezTo>
                  <a:cubicBezTo>
                    <a:pt x="60" y="21"/>
                    <a:pt x="60" y="21"/>
                    <a:pt x="61" y="21"/>
                  </a:cubicBezTo>
                  <a:cubicBezTo>
                    <a:pt x="61" y="21"/>
                    <a:pt x="62" y="20"/>
                    <a:pt x="62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9"/>
                    <a:pt x="62" y="19"/>
                    <a:pt x="62" y="19"/>
                  </a:cubicBezTo>
                  <a:cubicBezTo>
                    <a:pt x="62" y="19"/>
                    <a:pt x="62" y="19"/>
                    <a:pt x="62" y="19"/>
                  </a:cubicBezTo>
                  <a:cubicBezTo>
                    <a:pt x="63" y="19"/>
                    <a:pt x="63" y="19"/>
                    <a:pt x="63" y="18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1" y="16"/>
                    <a:pt x="59" y="14"/>
                    <a:pt x="57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5"/>
                    <a:pt x="50" y="4"/>
                    <a:pt x="46" y="3"/>
                  </a:cubicBezTo>
                  <a:cubicBezTo>
                    <a:pt x="44" y="3"/>
                    <a:pt x="42" y="2"/>
                    <a:pt x="41" y="2"/>
                  </a:cubicBezTo>
                  <a:cubicBezTo>
                    <a:pt x="37" y="0"/>
                    <a:pt x="32" y="2"/>
                    <a:pt x="26" y="8"/>
                  </a:cubicBezTo>
                  <a:cubicBezTo>
                    <a:pt x="24" y="10"/>
                    <a:pt x="21" y="11"/>
                    <a:pt x="18" y="11"/>
                  </a:cubicBezTo>
                  <a:cubicBezTo>
                    <a:pt x="14" y="11"/>
                    <a:pt x="10" y="9"/>
                    <a:pt x="7" y="7"/>
                  </a:cubicBezTo>
                  <a:cubicBezTo>
                    <a:pt x="6" y="7"/>
                    <a:pt x="4" y="5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8"/>
                    <a:pt x="1" y="8"/>
                  </a:cubicBezTo>
                  <a:cubicBezTo>
                    <a:pt x="1" y="9"/>
                    <a:pt x="1" y="11"/>
                    <a:pt x="0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4" y="15"/>
                    <a:pt x="10" y="17"/>
                    <a:pt x="1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00" name="Freeform 165"/>
            <p:cNvSpPr>
              <a:spLocks/>
            </p:cNvSpPr>
            <p:nvPr/>
          </p:nvSpPr>
          <p:spPr bwMode="auto">
            <a:xfrm>
              <a:off x="6149976" y="7859713"/>
              <a:ext cx="63500" cy="146050"/>
            </a:xfrm>
            <a:custGeom>
              <a:avLst/>
              <a:gdLst>
                <a:gd name="T0" fmla="*/ 0 w 12"/>
                <a:gd name="T1" fmla="*/ 28 h 28"/>
                <a:gd name="T2" fmla="*/ 3 w 12"/>
                <a:gd name="T3" fmla="*/ 28 h 28"/>
                <a:gd name="T4" fmla="*/ 7 w 12"/>
                <a:gd name="T5" fmla="*/ 22 h 28"/>
                <a:gd name="T6" fmla="*/ 8 w 12"/>
                <a:gd name="T7" fmla="*/ 13 h 28"/>
                <a:gd name="T8" fmla="*/ 11 w 12"/>
                <a:gd name="T9" fmla="*/ 3 h 28"/>
                <a:gd name="T10" fmla="*/ 12 w 12"/>
                <a:gd name="T11" fmla="*/ 3 h 28"/>
                <a:gd name="T12" fmla="*/ 12 w 12"/>
                <a:gd name="T13" fmla="*/ 2 h 28"/>
                <a:gd name="T14" fmla="*/ 10 w 12"/>
                <a:gd name="T15" fmla="*/ 2 h 28"/>
                <a:gd name="T16" fmla="*/ 10 w 12"/>
                <a:gd name="T17" fmla="*/ 1 h 28"/>
                <a:gd name="T18" fmla="*/ 9 w 12"/>
                <a:gd name="T19" fmla="*/ 1 h 28"/>
                <a:gd name="T20" fmla="*/ 9 w 12"/>
                <a:gd name="T21" fmla="*/ 1 h 28"/>
                <a:gd name="T22" fmla="*/ 8 w 12"/>
                <a:gd name="T23" fmla="*/ 0 h 28"/>
                <a:gd name="T24" fmla="*/ 8 w 12"/>
                <a:gd name="T25" fmla="*/ 0 h 28"/>
                <a:gd name="T26" fmla="*/ 8 w 12"/>
                <a:gd name="T27" fmla="*/ 0 h 28"/>
                <a:gd name="T28" fmla="*/ 3 w 12"/>
                <a:gd name="T29" fmla="*/ 5 h 28"/>
                <a:gd name="T30" fmla="*/ 1 w 12"/>
                <a:gd name="T31" fmla="*/ 7 h 28"/>
                <a:gd name="T32" fmla="*/ 1 w 12"/>
                <a:gd name="T33" fmla="*/ 7 h 28"/>
                <a:gd name="T34" fmla="*/ 1 w 12"/>
                <a:gd name="T35" fmla="*/ 7 h 28"/>
                <a:gd name="T36" fmla="*/ 0 w 12"/>
                <a:gd name="T37" fmla="*/ 7 h 28"/>
                <a:gd name="T38" fmla="*/ 0 w 12"/>
                <a:gd name="T3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28">
                  <a:moveTo>
                    <a:pt x="0" y="28"/>
                  </a:moveTo>
                  <a:cubicBezTo>
                    <a:pt x="3" y="28"/>
                    <a:pt x="3" y="28"/>
                    <a:pt x="3" y="28"/>
                  </a:cubicBezTo>
                  <a:cubicBezTo>
                    <a:pt x="4" y="26"/>
                    <a:pt x="5" y="23"/>
                    <a:pt x="7" y="22"/>
                  </a:cubicBezTo>
                  <a:cubicBezTo>
                    <a:pt x="9" y="21"/>
                    <a:pt x="8" y="17"/>
                    <a:pt x="8" y="13"/>
                  </a:cubicBezTo>
                  <a:cubicBezTo>
                    <a:pt x="7" y="9"/>
                    <a:pt x="7" y="4"/>
                    <a:pt x="11" y="3"/>
                  </a:cubicBezTo>
                  <a:cubicBezTo>
                    <a:pt x="11" y="3"/>
                    <a:pt x="11" y="3"/>
                    <a:pt x="12" y="3"/>
                  </a:cubicBezTo>
                  <a:cubicBezTo>
                    <a:pt x="12" y="3"/>
                    <a:pt x="12" y="2"/>
                    <a:pt x="12" y="2"/>
                  </a:cubicBezTo>
                  <a:cubicBezTo>
                    <a:pt x="11" y="2"/>
                    <a:pt x="11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4" y="3"/>
                    <a:pt x="3" y="5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01" name="Freeform 166"/>
            <p:cNvSpPr>
              <a:spLocks/>
            </p:cNvSpPr>
            <p:nvPr/>
          </p:nvSpPr>
          <p:spPr bwMode="auto">
            <a:xfrm>
              <a:off x="8004176" y="10823575"/>
              <a:ext cx="287338" cy="304800"/>
            </a:xfrm>
            <a:custGeom>
              <a:avLst/>
              <a:gdLst>
                <a:gd name="T0" fmla="*/ 25 w 54"/>
                <a:gd name="T1" fmla="*/ 57 h 58"/>
                <a:gd name="T2" fmla="*/ 29 w 54"/>
                <a:gd name="T3" fmla="*/ 57 h 58"/>
                <a:gd name="T4" fmla="*/ 35 w 54"/>
                <a:gd name="T5" fmla="*/ 57 h 58"/>
                <a:gd name="T6" fmla="*/ 35 w 54"/>
                <a:gd name="T7" fmla="*/ 57 h 58"/>
                <a:gd name="T8" fmla="*/ 45 w 54"/>
                <a:gd name="T9" fmla="*/ 55 h 58"/>
                <a:gd name="T10" fmla="*/ 52 w 54"/>
                <a:gd name="T11" fmla="*/ 48 h 58"/>
                <a:gd name="T12" fmla="*/ 54 w 54"/>
                <a:gd name="T13" fmla="*/ 45 h 58"/>
                <a:gd name="T14" fmla="*/ 54 w 54"/>
                <a:gd name="T15" fmla="*/ 44 h 58"/>
                <a:gd name="T16" fmla="*/ 53 w 54"/>
                <a:gd name="T17" fmla="*/ 43 h 58"/>
                <a:gd name="T18" fmla="*/ 53 w 54"/>
                <a:gd name="T19" fmla="*/ 42 h 58"/>
                <a:gd name="T20" fmla="*/ 53 w 54"/>
                <a:gd name="T21" fmla="*/ 42 h 58"/>
                <a:gd name="T22" fmla="*/ 53 w 54"/>
                <a:gd name="T23" fmla="*/ 40 h 58"/>
                <a:gd name="T24" fmla="*/ 52 w 54"/>
                <a:gd name="T25" fmla="*/ 40 h 58"/>
                <a:gd name="T26" fmla="*/ 52 w 54"/>
                <a:gd name="T27" fmla="*/ 39 h 58"/>
                <a:gd name="T28" fmla="*/ 52 w 54"/>
                <a:gd name="T29" fmla="*/ 38 h 58"/>
                <a:gd name="T30" fmla="*/ 52 w 54"/>
                <a:gd name="T31" fmla="*/ 37 h 58"/>
                <a:gd name="T32" fmla="*/ 52 w 54"/>
                <a:gd name="T33" fmla="*/ 36 h 58"/>
                <a:gd name="T34" fmla="*/ 52 w 54"/>
                <a:gd name="T35" fmla="*/ 35 h 58"/>
                <a:gd name="T36" fmla="*/ 52 w 54"/>
                <a:gd name="T37" fmla="*/ 34 h 58"/>
                <a:gd name="T38" fmla="*/ 52 w 54"/>
                <a:gd name="T39" fmla="*/ 33 h 58"/>
                <a:gd name="T40" fmla="*/ 52 w 54"/>
                <a:gd name="T41" fmla="*/ 33 h 58"/>
                <a:gd name="T42" fmla="*/ 53 w 54"/>
                <a:gd name="T43" fmla="*/ 31 h 58"/>
                <a:gd name="T44" fmla="*/ 53 w 54"/>
                <a:gd name="T45" fmla="*/ 28 h 58"/>
                <a:gd name="T46" fmla="*/ 48 w 54"/>
                <a:gd name="T47" fmla="*/ 22 h 58"/>
                <a:gd name="T48" fmla="*/ 45 w 54"/>
                <a:gd name="T49" fmla="*/ 20 h 58"/>
                <a:gd name="T50" fmla="*/ 42 w 54"/>
                <a:gd name="T51" fmla="*/ 17 h 58"/>
                <a:gd name="T52" fmla="*/ 33 w 54"/>
                <a:gd name="T53" fmla="*/ 10 h 58"/>
                <a:gd name="T54" fmla="*/ 31 w 54"/>
                <a:gd name="T55" fmla="*/ 9 h 58"/>
                <a:gd name="T56" fmla="*/ 30 w 54"/>
                <a:gd name="T57" fmla="*/ 10 h 58"/>
                <a:gd name="T58" fmla="*/ 27 w 54"/>
                <a:gd name="T59" fmla="*/ 12 h 58"/>
                <a:gd name="T60" fmla="*/ 27 w 54"/>
                <a:gd name="T61" fmla="*/ 12 h 58"/>
                <a:gd name="T62" fmla="*/ 25 w 54"/>
                <a:gd name="T63" fmla="*/ 10 h 58"/>
                <a:gd name="T64" fmla="*/ 21 w 54"/>
                <a:gd name="T65" fmla="*/ 4 h 58"/>
                <a:gd name="T66" fmla="*/ 13 w 54"/>
                <a:gd name="T67" fmla="*/ 1 h 58"/>
                <a:gd name="T68" fmla="*/ 11 w 54"/>
                <a:gd name="T69" fmla="*/ 1 h 58"/>
                <a:gd name="T70" fmla="*/ 11 w 54"/>
                <a:gd name="T71" fmla="*/ 1 h 58"/>
                <a:gd name="T72" fmla="*/ 10 w 54"/>
                <a:gd name="T73" fmla="*/ 1 h 58"/>
                <a:gd name="T74" fmla="*/ 8 w 54"/>
                <a:gd name="T75" fmla="*/ 4 h 58"/>
                <a:gd name="T76" fmla="*/ 8 w 54"/>
                <a:gd name="T77" fmla="*/ 4 h 58"/>
                <a:gd name="T78" fmla="*/ 7 w 54"/>
                <a:gd name="T79" fmla="*/ 5 h 58"/>
                <a:gd name="T80" fmla="*/ 7 w 54"/>
                <a:gd name="T81" fmla="*/ 5 h 58"/>
                <a:gd name="T82" fmla="*/ 7 w 54"/>
                <a:gd name="T83" fmla="*/ 6 h 58"/>
                <a:gd name="T84" fmla="*/ 5 w 54"/>
                <a:gd name="T85" fmla="*/ 14 h 58"/>
                <a:gd name="T86" fmla="*/ 3 w 54"/>
                <a:gd name="T87" fmla="*/ 26 h 58"/>
                <a:gd name="T88" fmla="*/ 1 w 54"/>
                <a:gd name="T89" fmla="*/ 35 h 58"/>
                <a:gd name="T90" fmla="*/ 0 w 54"/>
                <a:gd name="T91" fmla="*/ 40 h 58"/>
                <a:gd name="T92" fmla="*/ 2 w 54"/>
                <a:gd name="T93" fmla="*/ 46 h 58"/>
                <a:gd name="T94" fmla="*/ 3 w 54"/>
                <a:gd name="T95" fmla="*/ 47 h 58"/>
                <a:gd name="T96" fmla="*/ 3 w 54"/>
                <a:gd name="T97" fmla="*/ 47 h 58"/>
                <a:gd name="T98" fmla="*/ 3 w 54"/>
                <a:gd name="T99" fmla="*/ 47 h 58"/>
                <a:gd name="T100" fmla="*/ 3 w 54"/>
                <a:gd name="T101" fmla="*/ 48 h 58"/>
                <a:gd name="T102" fmla="*/ 3 w 54"/>
                <a:gd name="T103" fmla="*/ 48 h 58"/>
                <a:gd name="T104" fmla="*/ 3 w 54"/>
                <a:gd name="T105" fmla="*/ 49 h 58"/>
                <a:gd name="T106" fmla="*/ 3 w 54"/>
                <a:gd name="T107" fmla="*/ 50 h 58"/>
                <a:gd name="T108" fmla="*/ 3 w 54"/>
                <a:gd name="T109" fmla="*/ 51 h 58"/>
                <a:gd name="T110" fmla="*/ 2 w 54"/>
                <a:gd name="T111" fmla="*/ 52 h 58"/>
                <a:gd name="T112" fmla="*/ 3 w 54"/>
                <a:gd name="T113" fmla="*/ 52 h 58"/>
                <a:gd name="T114" fmla="*/ 6 w 54"/>
                <a:gd name="T115" fmla="*/ 53 h 58"/>
                <a:gd name="T116" fmla="*/ 7 w 54"/>
                <a:gd name="T117" fmla="*/ 53 h 58"/>
                <a:gd name="T118" fmla="*/ 21 w 54"/>
                <a:gd name="T119" fmla="*/ 57 h 58"/>
                <a:gd name="T120" fmla="*/ 23 w 54"/>
                <a:gd name="T121" fmla="*/ 58 h 58"/>
                <a:gd name="T122" fmla="*/ 25 w 54"/>
                <a:gd name="T123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8">
                  <a:moveTo>
                    <a:pt x="25" y="57"/>
                  </a:moveTo>
                  <a:cubicBezTo>
                    <a:pt x="25" y="57"/>
                    <a:pt x="26" y="56"/>
                    <a:pt x="29" y="57"/>
                  </a:cubicBezTo>
                  <a:cubicBezTo>
                    <a:pt x="31" y="57"/>
                    <a:pt x="33" y="57"/>
                    <a:pt x="35" y="57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9" y="57"/>
                    <a:pt x="43" y="57"/>
                    <a:pt x="45" y="55"/>
                  </a:cubicBezTo>
                  <a:cubicBezTo>
                    <a:pt x="48" y="53"/>
                    <a:pt x="50" y="51"/>
                    <a:pt x="52" y="48"/>
                  </a:cubicBezTo>
                  <a:cubicBezTo>
                    <a:pt x="52" y="47"/>
                    <a:pt x="53" y="46"/>
                    <a:pt x="54" y="45"/>
                  </a:cubicBezTo>
                  <a:cubicBezTo>
                    <a:pt x="54" y="45"/>
                    <a:pt x="54" y="44"/>
                    <a:pt x="54" y="44"/>
                  </a:cubicBezTo>
                  <a:cubicBezTo>
                    <a:pt x="53" y="44"/>
                    <a:pt x="53" y="44"/>
                    <a:pt x="53" y="43"/>
                  </a:cubicBezTo>
                  <a:cubicBezTo>
                    <a:pt x="53" y="43"/>
                    <a:pt x="53" y="43"/>
                    <a:pt x="53" y="42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41"/>
                    <a:pt x="53" y="41"/>
                    <a:pt x="53" y="40"/>
                  </a:cubicBezTo>
                  <a:cubicBezTo>
                    <a:pt x="53" y="40"/>
                    <a:pt x="52" y="40"/>
                    <a:pt x="52" y="40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52" y="37"/>
                    <a:pt x="52" y="36"/>
                    <a:pt x="52" y="36"/>
                  </a:cubicBezTo>
                  <a:cubicBezTo>
                    <a:pt x="52" y="36"/>
                    <a:pt x="52" y="35"/>
                    <a:pt x="52" y="35"/>
                  </a:cubicBezTo>
                  <a:cubicBezTo>
                    <a:pt x="52" y="35"/>
                    <a:pt x="52" y="34"/>
                    <a:pt x="52" y="34"/>
                  </a:cubicBezTo>
                  <a:cubicBezTo>
                    <a:pt x="52" y="34"/>
                    <a:pt x="52" y="33"/>
                    <a:pt x="52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2" y="32"/>
                    <a:pt x="53" y="32"/>
                    <a:pt x="53" y="31"/>
                  </a:cubicBezTo>
                  <a:cubicBezTo>
                    <a:pt x="53" y="30"/>
                    <a:pt x="53" y="29"/>
                    <a:pt x="53" y="28"/>
                  </a:cubicBezTo>
                  <a:cubicBezTo>
                    <a:pt x="53" y="25"/>
                    <a:pt x="50" y="23"/>
                    <a:pt x="48" y="22"/>
                  </a:cubicBezTo>
                  <a:cubicBezTo>
                    <a:pt x="47" y="21"/>
                    <a:pt x="46" y="20"/>
                    <a:pt x="45" y="20"/>
                  </a:cubicBezTo>
                  <a:cubicBezTo>
                    <a:pt x="45" y="19"/>
                    <a:pt x="43" y="18"/>
                    <a:pt x="42" y="17"/>
                  </a:cubicBezTo>
                  <a:cubicBezTo>
                    <a:pt x="39" y="15"/>
                    <a:pt x="35" y="13"/>
                    <a:pt x="33" y="10"/>
                  </a:cubicBezTo>
                  <a:cubicBezTo>
                    <a:pt x="32" y="9"/>
                    <a:pt x="32" y="9"/>
                    <a:pt x="31" y="9"/>
                  </a:cubicBezTo>
                  <a:cubicBezTo>
                    <a:pt x="31" y="9"/>
                    <a:pt x="30" y="10"/>
                    <a:pt x="30" y="10"/>
                  </a:cubicBezTo>
                  <a:cubicBezTo>
                    <a:pt x="29" y="11"/>
                    <a:pt x="28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6" y="12"/>
                    <a:pt x="25" y="11"/>
                    <a:pt x="25" y="10"/>
                  </a:cubicBezTo>
                  <a:cubicBezTo>
                    <a:pt x="24" y="8"/>
                    <a:pt x="23" y="6"/>
                    <a:pt x="21" y="4"/>
                  </a:cubicBezTo>
                  <a:cubicBezTo>
                    <a:pt x="19" y="1"/>
                    <a:pt x="16" y="0"/>
                    <a:pt x="13" y="1"/>
                  </a:cubicBezTo>
                  <a:cubicBezTo>
                    <a:pt x="12" y="1"/>
                    <a:pt x="12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2"/>
                    <a:pt x="8" y="3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9"/>
                    <a:pt x="6" y="11"/>
                    <a:pt x="5" y="14"/>
                  </a:cubicBezTo>
                  <a:cubicBezTo>
                    <a:pt x="4" y="17"/>
                    <a:pt x="3" y="21"/>
                    <a:pt x="3" y="26"/>
                  </a:cubicBezTo>
                  <a:cubicBezTo>
                    <a:pt x="3" y="31"/>
                    <a:pt x="2" y="33"/>
                    <a:pt x="1" y="35"/>
                  </a:cubicBezTo>
                  <a:cubicBezTo>
                    <a:pt x="0" y="36"/>
                    <a:pt x="0" y="37"/>
                    <a:pt x="0" y="40"/>
                  </a:cubicBezTo>
                  <a:cubicBezTo>
                    <a:pt x="0" y="45"/>
                    <a:pt x="1" y="45"/>
                    <a:pt x="2" y="46"/>
                  </a:cubicBezTo>
                  <a:cubicBezTo>
                    <a:pt x="2" y="46"/>
                    <a:pt x="2" y="46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7"/>
                    <a:pt x="3" y="48"/>
                    <a:pt x="3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8"/>
                    <a:pt x="3" y="49"/>
                    <a:pt x="3" y="49"/>
                  </a:cubicBezTo>
                  <a:cubicBezTo>
                    <a:pt x="3" y="49"/>
                    <a:pt x="3" y="50"/>
                    <a:pt x="3" y="50"/>
                  </a:cubicBezTo>
                  <a:cubicBezTo>
                    <a:pt x="3" y="50"/>
                    <a:pt x="3" y="51"/>
                    <a:pt x="3" y="51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3" y="52"/>
                  </a:cubicBezTo>
                  <a:cubicBezTo>
                    <a:pt x="3" y="53"/>
                    <a:pt x="4" y="53"/>
                    <a:pt x="6" y="53"/>
                  </a:cubicBezTo>
                  <a:cubicBezTo>
                    <a:pt x="6" y="53"/>
                    <a:pt x="7" y="53"/>
                    <a:pt x="7" y="53"/>
                  </a:cubicBezTo>
                  <a:cubicBezTo>
                    <a:pt x="12" y="53"/>
                    <a:pt x="16" y="55"/>
                    <a:pt x="21" y="57"/>
                  </a:cubicBezTo>
                  <a:cubicBezTo>
                    <a:pt x="22" y="58"/>
                    <a:pt x="23" y="58"/>
                    <a:pt x="23" y="58"/>
                  </a:cubicBezTo>
                  <a:cubicBezTo>
                    <a:pt x="24" y="58"/>
                    <a:pt x="24" y="58"/>
                    <a:pt x="2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02" name="Freeform 167"/>
            <p:cNvSpPr>
              <a:spLocks/>
            </p:cNvSpPr>
            <p:nvPr/>
          </p:nvSpPr>
          <p:spPr bwMode="auto">
            <a:xfrm>
              <a:off x="7377113" y="12438063"/>
              <a:ext cx="15875" cy="30163"/>
            </a:xfrm>
            <a:custGeom>
              <a:avLst/>
              <a:gdLst>
                <a:gd name="T0" fmla="*/ 0 w 3"/>
                <a:gd name="T1" fmla="*/ 0 h 6"/>
                <a:gd name="T2" fmla="*/ 0 w 3"/>
                <a:gd name="T3" fmla="*/ 1 h 6"/>
                <a:gd name="T4" fmla="*/ 0 w 3"/>
                <a:gd name="T5" fmla="*/ 6 h 6"/>
                <a:gd name="T6" fmla="*/ 0 w 3"/>
                <a:gd name="T7" fmla="*/ 6 h 6"/>
                <a:gd name="T8" fmla="*/ 3 w 3"/>
                <a:gd name="T9" fmla="*/ 4 h 6"/>
                <a:gd name="T10" fmla="*/ 3 w 3"/>
                <a:gd name="T11" fmla="*/ 3 h 6"/>
                <a:gd name="T12" fmla="*/ 0 w 3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6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2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2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03" name="Freeform 168"/>
            <p:cNvSpPr>
              <a:spLocks/>
            </p:cNvSpPr>
            <p:nvPr/>
          </p:nvSpPr>
          <p:spPr bwMode="auto">
            <a:xfrm>
              <a:off x="7324726" y="9561513"/>
              <a:ext cx="722313" cy="792163"/>
            </a:xfrm>
            <a:custGeom>
              <a:avLst/>
              <a:gdLst>
                <a:gd name="T0" fmla="*/ 5 w 136"/>
                <a:gd name="T1" fmla="*/ 17 h 151"/>
                <a:gd name="T2" fmla="*/ 11 w 136"/>
                <a:gd name="T3" fmla="*/ 28 h 151"/>
                <a:gd name="T4" fmla="*/ 8 w 136"/>
                <a:gd name="T5" fmla="*/ 48 h 151"/>
                <a:gd name="T6" fmla="*/ 6 w 136"/>
                <a:gd name="T7" fmla="*/ 58 h 151"/>
                <a:gd name="T8" fmla="*/ 5 w 136"/>
                <a:gd name="T9" fmla="*/ 71 h 151"/>
                <a:gd name="T10" fmla="*/ 1 w 136"/>
                <a:gd name="T11" fmla="*/ 84 h 151"/>
                <a:gd name="T12" fmla="*/ 1 w 136"/>
                <a:gd name="T13" fmla="*/ 85 h 151"/>
                <a:gd name="T14" fmla="*/ 1 w 136"/>
                <a:gd name="T15" fmla="*/ 87 h 151"/>
                <a:gd name="T16" fmla="*/ 5 w 136"/>
                <a:gd name="T17" fmla="*/ 92 h 151"/>
                <a:gd name="T18" fmla="*/ 11 w 136"/>
                <a:gd name="T19" fmla="*/ 108 h 151"/>
                <a:gd name="T20" fmla="*/ 12 w 136"/>
                <a:gd name="T21" fmla="*/ 112 h 151"/>
                <a:gd name="T22" fmla="*/ 9 w 136"/>
                <a:gd name="T23" fmla="*/ 122 h 151"/>
                <a:gd name="T24" fmla="*/ 18 w 136"/>
                <a:gd name="T25" fmla="*/ 138 h 151"/>
                <a:gd name="T26" fmla="*/ 21 w 136"/>
                <a:gd name="T27" fmla="*/ 151 h 151"/>
                <a:gd name="T28" fmla="*/ 23 w 136"/>
                <a:gd name="T29" fmla="*/ 150 h 151"/>
                <a:gd name="T30" fmla="*/ 35 w 136"/>
                <a:gd name="T31" fmla="*/ 142 h 151"/>
                <a:gd name="T32" fmla="*/ 45 w 136"/>
                <a:gd name="T33" fmla="*/ 141 h 151"/>
                <a:gd name="T34" fmla="*/ 60 w 136"/>
                <a:gd name="T35" fmla="*/ 148 h 151"/>
                <a:gd name="T36" fmla="*/ 68 w 136"/>
                <a:gd name="T37" fmla="*/ 139 h 151"/>
                <a:gd name="T38" fmla="*/ 77 w 136"/>
                <a:gd name="T39" fmla="*/ 140 h 151"/>
                <a:gd name="T40" fmla="*/ 80 w 136"/>
                <a:gd name="T41" fmla="*/ 140 h 151"/>
                <a:gd name="T42" fmla="*/ 91 w 136"/>
                <a:gd name="T43" fmla="*/ 112 h 151"/>
                <a:gd name="T44" fmla="*/ 115 w 136"/>
                <a:gd name="T45" fmla="*/ 108 h 151"/>
                <a:gd name="T46" fmla="*/ 129 w 136"/>
                <a:gd name="T47" fmla="*/ 113 h 151"/>
                <a:gd name="T48" fmla="*/ 133 w 136"/>
                <a:gd name="T49" fmla="*/ 110 h 151"/>
                <a:gd name="T50" fmla="*/ 134 w 136"/>
                <a:gd name="T51" fmla="*/ 108 h 151"/>
                <a:gd name="T52" fmla="*/ 135 w 136"/>
                <a:gd name="T53" fmla="*/ 91 h 151"/>
                <a:gd name="T54" fmla="*/ 123 w 136"/>
                <a:gd name="T55" fmla="*/ 75 h 151"/>
                <a:gd name="T56" fmla="*/ 115 w 136"/>
                <a:gd name="T57" fmla="*/ 75 h 151"/>
                <a:gd name="T58" fmla="*/ 104 w 136"/>
                <a:gd name="T59" fmla="*/ 61 h 151"/>
                <a:gd name="T60" fmla="*/ 105 w 136"/>
                <a:gd name="T61" fmla="*/ 56 h 151"/>
                <a:gd name="T62" fmla="*/ 100 w 136"/>
                <a:gd name="T63" fmla="*/ 44 h 151"/>
                <a:gd name="T64" fmla="*/ 93 w 136"/>
                <a:gd name="T65" fmla="*/ 43 h 151"/>
                <a:gd name="T66" fmla="*/ 89 w 136"/>
                <a:gd name="T67" fmla="*/ 43 h 151"/>
                <a:gd name="T68" fmla="*/ 88 w 136"/>
                <a:gd name="T69" fmla="*/ 42 h 151"/>
                <a:gd name="T70" fmla="*/ 87 w 136"/>
                <a:gd name="T71" fmla="*/ 41 h 151"/>
                <a:gd name="T72" fmla="*/ 79 w 136"/>
                <a:gd name="T73" fmla="*/ 37 h 151"/>
                <a:gd name="T74" fmla="*/ 73 w 136"/>
                <a:gd name="T75" fmla="*/ 33 h 151"/>
                <a:gd name="T76" fmla="*/ 52 w 136"/>
                <a:gd name="T77" fmla="*/ 23 h 151"/>
                <a:gd name="T78" fmla="*/ 47 w 136"/>
                <a:gd name="T79" fmla="*/ 0 h 151"/>
                <a:gd name="T80" fmla="*/ 28 w 136"/>
                <a:gd name="T81" fmla="*/ 5 h 151"/>
                <a:gd name="T82" fmla="*/ 16 w 136"/>
                <a:gd name="T83" fmla="*/ 11 h 151"/>
                <a:gd name="T84" fmla="*/ 3 w 136"/>
                <a:gd name="T85" fmla="*/ 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" h="151">
                  <a:moveTo>
                    <a:pt x="3" y="13"/>
                  </a:moveTo>
                  <a:cubicBezTo>
                    <a:pt x="3" y="13"/>
                    <a:pt x="4" y="13"/>
                    <a:pt x="4" y="13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5" y="17"/>
                    <a:pt x="5" y="17"/>
                    <a:pt x="6" y="18"/>
                  </a:cubicBezTo>
                  <a:cubicBezTo>
                    <a:pt x="6" y="19"/>
                    <a:pt x="7" y="20"/>
                    <a:pt x="7" y="21"/>
                  </a:cubicBezTo>
                  <a:cubicBezTo>
                    <a:pt x="9" y="24"/>
                    <a:pt x="10" y="26"/>
                    <a:pt x="11" y="28"/>
                  </a:cubicBezTo>
                  <a:cubicBezTo>
                    <a:pt x="12" y="31"/>
                    <a:pt x="10" y="33"/>
                    <a:pt x="8" y="34"/>
                  </a:cubicBezTo>
                  <a:cubicBezTo>
                    <a:pt x="8" y="34"/>
                    <a:pt x="8" y="34"/>
                    <a:pt x="7" y="35"/>
                  </a:cubicBezTo>
                  <a:cubicBezTo>
                    <a:pt x="7" y="35"/>
                    <a:pt x="7" y="40"/>
                    <a:pt x="8" y="48"/>
                  </a:cubicBezTo>
                  <a:cubicBezTo>
                    <a:pt x="8" y="49"/>
                    <a:pt x="9" y="49"/>
                    <a:pt x="9" y="50"/>
                  </a:cubicBezTo>
                  <a:cubicBezTo>
                    <a:pt x="9" y="51"/>
                    <a:pt x="8" y="53"/>
                    <a:pt x="7" y="55"/>
                  </a:cubicBezTo>
                  <a:cubicBezTo>
                    <a:pt x="6" y="56"/>
                    <a:pt x="5" y="58"/>
                    <a:pt x="6" y="58"/>
                  </a:cubicBezTo>
                  <a:cubicBezTo>
                    <a:pt x="7" y="60"/>
                    <a:pt x="6" y="62"/>
                    <a:pt x="5" y="65"/>
                  </a:cubicBezTo>
                  <a:cubicBezTo>
                    <a:pt x="4" y="66"/>
                    <a:pt x="3" y="68"/>
                    <a:pt x="3" y="69"/>
                  </a:cubicBezTo>
                  <a:cubicBezTo>
                    <a:pt x="3" y="70"/>
                    <a:pt x="4" y="70"/>
                    <a:pt x="5" y="71"/>
                  </a:cubicBezTo>
                  <a:cubicBezTo>
                    <a:pt x="6" y="72"/>
                    <a:pt x="8" y="73"/>
                    <a:pt x="8" y="74"/>
                  </a:cubicBezTo>
                  <a:cubicBezTo>
                    <a:pt x="8" y="77"/>
                    <a:pt x="4" y="83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5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5"/>
                    <a:pt x="0" y="86"/>
                    <a:pt x="0" y="86"/>
                  </a:cubicBezTo>
                  <a:cubicBezTo>
                    <a:pt x="0" y="86"/>
                    <a:pt x="1" y="86"/>
                    <a:pt x="1" y="86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7"/>
                    <a:pt x="1" y="88"/>
                    <a:pt x="1" y="88"/>
                  </a:cubicBezTo>
                  <a:cubicBezTo>
                    <a:pt x="2" y="89"/>
                    <a:pt x="2" y="90"/>
                    <a:pt x="3" y="91"/>
                  </a:cubicBezTo>
                  <a:cubicBezTo>
                    <a:pt x="4" y="92"/>
                    <a:pt x="4" y="92"/>
                    <a:pt x="5" y="92"/>
                  </a:cubicBezTo>
                  <a:cubicBezTo>
                    <a:pt x="7" y="94"/>
                    <a:pt x="7" y="97"/>
                    <a:pt x="7" y="99"/>
                  </a:cubicBezTo>
                  <a:cubicBezTo>
                    <a:pt x="7" y="101"/>
                    <a:pt x="6" y="103"/>
                    <a:pt x="8" y="105"/>
                  </a:cubicBezTo>
                  <a:cubicBezTo>
                    <a:pt x="9" y="106"/>
                    <a:pt x="10" y="107"/>
                    <a:pt x="11" y="108"/>
                  </a:cubicBezTo>
                  <a:cubicBezTo>
                    <a:pt x="12" y="108"/>
                    <a:pt x="13" y="109"/>
                    <a:pt x="13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3" y="111"/>
                    <a:pt x="13" y="112"/>
                    <a:pt x="12" y="112"/>
                  </a:cubicBezTo>
                  <a:cubicBezTo>
                    <a:pt x="12" y="113"/>
                    <a:pt x="11" y="114"/>
                    <a:pt x="12" y="115"/>
                  </a:cubicBezTo>
                  <a:cubicBezTo>
                    <a:pt x="12" y="117"/>
                    <a:pt x="12" y="119"/>
                    <a:pt x="10" y="120"/>
                  </a:cubicBezTo>
                  <a:cubicBezTo>
                    <a:pt x="10" y="120"/>
                    <a:pt x="9" y="121"/>
                    <a:pt x="9" y="122"/>
                  </a:cubicBezTo>
                  <a:cubicBezTo>
                    <a:pt x="10" y="124"/>
                    <a:pt x="12" y="127"/>
                    <a:pt x="14" y="128"/>
                  </a:cubicBezTo>
                  <a:cubicBezTo>
                    <a:pt x="16" y="129"/>
                    <a:pt x="16" y="131"/>
                    <a:pt x="16" y="133"/>
                  </a:cubicBezTo>
                  <a:cubicBezTo>
                    <a:pt x="16" y="135"/>
                    <a:pt x="17" y="137"/>
                    <a:pt x="18" y="138"/>
                  </a:cubicBezTo>
                  <a:cubicBezTo>
                    <a:pt x="20" y="141"/>
                    <a:pt x="20" y="144"/>
                    <a:pt x="20" y="148"/>
                  </a:cubicBezTo>
                  <a:cubicBezTo>
                    <a:pt x="20" y="149"/>
                    <a:pt x="21" y="150"/>
                    <a:pt x="21" y="151"/>
                  </a:cubicBezTo>
                  <a:cubicBezTo>
                    <a:pt x="21" y="151"/>
                    <a:pt x="21" y="151"/>
                    <a:pt x="21" y="151"/>
                  </a:cubicBezTo>
                  <a:cubicBezTo>
                    <a:pt x="21" y="151"/>
                    <a:pt x="21" y="151"/>
                    <a:pt x="22" y="151"/>
                  </a:cubicBezTo>
                  <a:cubicBezTo>
                    <a:pt x="22" y="151"/>
                    <a:pt x="22" y="151"/>
                    <a:pt x="23" y="151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4" y="150"/>
                    <a:pt x="25" y="149"/>
                    <a:pt x="26" y="148"/>
                  </a:cubicBezTo>
                  <a:cubicBezTo>
                    <a:pt x="26" y="148"/>
                    <a:pt x="26" y="148"/>
                    <a:pt x="26" y="148"/>
                  </a:cubicBezTo>
                  <a:cubicBezTo>
                    <a:pt x="29" y="147"/>
                    <a:pt x="32" y="144"/>
                    <a:pt x="35" y="142"/>
                  </a:cubicBezTo>
                  <a:cubicBezTo>
                    <a:pt x="37" y="140"/>
                    <a:pt x="38" y="139"/>
                    <a:pt x="39" y="139"/>
                  </a:cubicBezTo>
                  <a:cubicBezTo>
                    <a:pt x="40" y="139"/>
                    <a:pt x="41" y="139"/>
                    <a:pt x="42" y="140"/>
                  </a:cubicBezTo>
                  <a:cubicBezTo>
                    <a:pt x="43" y="140"/>
                    <a:pt x="44" y="141"/>
                    <a:pt x="45" y="141"/>
                  </a:cubicBezTo>
                  <a:cubicBezTo>
                    <a:pt x="46" y="141"/>
                    <a:pt x="47" y="141"/>
                    <a:pt x="47" y="141"/>
                  </a:cubicBezTo>
                  <a:cubicBezTo>
                    <a:pt x="52" y="142"/>
                    <a:pt x="57" y="143"/>
                    <a:pt x="59" y="147"/>
                  </a:cubicBezTo>
                  <a:cubicBezTo>
                    <a:pt x="59" y="148"/>
                    <a:pt x="60" y="148"/>
                    <a:pt x="60" y="148"/>
                  </a:cubicBezTo>
                  <a:cubicBezTo>
                    <a:pt x="60" y="148"/>
                    <a:pt x="62" y="145"/>
                    <a:pt x="62" y="143"/>
                  </a:cubicBezTo>
                  <a:cubicBezTo>
                    <a:pt x="63" y="142"/>
                    <a:pt x="64" y="141"/>
                    <a:pt x="64" y="140"/>
                  </a:cubicBezTo>
                  <a:cubicBezTo>
                    <a:pt x="65" y="139"/>
                    <a:pt x="66" y="139"/>
                    <a:pt x="68" y="139"/>
                  </a:cubicBezTo>
                  <a:cubicBezTo>
                    <a:pt x="70" y="139"/>
                    <a:pt x="72" y="139"/>
                    <a:pt x="75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7" y="140"/>
                    <a:pt x="77" y="140"/>
                    <a:pt x="77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9" y="140"/>
                    <a:pt x="79" y="140"/>
                    <a:pt x="79" y="140"/>
                  </a:cubicBezTo>
                  <a:cubicBezTo>
                    <a:pt x="79" y="140"/>
                    <a:pt x="80" y="140"/>
                    <a:pt x="80" y="140"/>
                  </a:cubicBezTo>
                  <a:cubicBezTo>
                    <a:pt x="81" y="139"/>
                    <a:pt x="82" y="129"/>
                    <a:pt x="82" y="125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2" y="121"/>
                    <a:pt x="87" y="115"/>
                    <a:pt x="91" y="112"/>
                  </a:cubicBezTo>
                  <a:cubicBezTo>
                    <a:pt x="94" y="110"/>
                    <a:pt x="97" y="110"/>
                    <a:pt x="100" y="110"/>
                  </a:cubicBezTo>
                  <a:cubicBezTo>
                    <a:pt x="102" y="110"/>
                    <a:pt x="104" y="110"/>
                    <a:pt x="105" y="110"/>
                  </a:cubicBezTo>
                  <a:cubicBezTo>
                    <a:pt x="108" y="108"/>
                    <a:pt x="111" y="108"/>
                    <a:pt x="115" y="108"/>
                  </a:cubicBezTo>
                  <a:cubicBezTo>
                    <a:pt x="119" y="108"/>
                    <a:pt x="119" y="108"/>
                    <a:pt x="119" y="108"/>
                  </a:cubicBezTo>
                  <a:cubicBezTo>
                    <a:pt x="122" y="108"/>
                    <a:pt x="124" y="110"/>
                    <a:pt x="126" y="111"/>
                  </a:cubicBezTo>
                  <a:cubicBezTo>
                    <a:pt x="127" y="112"/>
                    <a:pt x="128" y="113"/>
                    <a:pt x="129" y="113"/>
                  </a:cubicBezTo>
                  <a:cubicBezTo>
                    <a:pt x="130" y="113"/>
                    <a:pt x="130" y="113"/>
                    <a:pt x="131" y="112"/>
                  </a:cubicBezTo>
                  <a:cubicBezTo>
                    <a:pt x="131" y="112"/>
                    <a:pt x="131" y="112"/>
                    <a:pt x="131" y="112"/>
                  </a:cubicBezTo>
                  <a:cubicBezTo>
                    <a:pt x="131" y="112"/>
                    <a:pt x="132" y="111"/>
                    <a:pt x="133" y="110"/>
                  </a:cubicBezTo>
                  <a:cubicBezTo>
                    <a:pt x="133" y="110"/>
                    <a:pt x="133" y="109"/>
                    <a:pt x="133" y="109"/>
                  </a:cubicBezTo>
                  <a:cubicBezTo>
                    <a:pt x="133" y="109"/>
                    <a:pt x="133" y="108"/>
                    <a:pt x="133" y="108"/>
                  </a:cubicBezTo>
                  <a:cubicBezTo>
                    <a:pt x="133" y="108"/>
                    <a:pt x="134" y="108"/>
                    <a:pt x="134" y="108"/>
                  </a:cubicBezTo>
                  <a:cubicBezTo>
                    <a:pt x="134" y="107"/>
                    <a:pt x="134" y="106"/>
                    <a:pt x="134" y="106"/>
                  </a:cubicBezTo>
                  <a:cubicBezTo>
                    <a:pt x="133" y="104"/>
                    <a:pt x="134" y="102"/>
                    <a:pt x="134" y="99"/>
                  </a:cubicBezTo>
                  <a:cubicBezTo>
                    <a:pt x="135" y="97"/>
                    <a:pt x="136" y="94"/>
                    <a:pt x="135" y="91"/>
                  </a:cubicBezTo>
                  <a:cubicBezTo>
                    <a:pt x="134" y="89"/>
                    <a:pt x="133" y="88"/>
                    <a:pt x="132" y="87"/>
                  </a:cubicBezTo>
                  <a:cubicBezTo>
                    <a:pt x="130" y="85"/>
                    <a:pt x="128" y="83"/>
                    <a:pt x="128" y="80"/>
                  </a:cubicBezTo>
                  <a:cubicBezTo>
                    <a:pt x="128" y="76"/>
                    <a:pt x="127" y="75"/>
                    <a:pt x="123" y="75"/>
                  </a:cubicBezTo>
                  <a:cubicBezTo>
                    <a:pt x="122" y="75"/>
                    <a:pt x="121" y="75"/>
                    <a:pt x="120" y="75"/>
                  </a:cubicBezTo>
                  <a:cubicBezTo>
                    <a:pt x="119" y="75"/>
                    <a:pt x="119" y="75"/>
                    <a:pt x="118" y="75"/>
                  </a:cubicBezTo>
                  <a:cubicBezTo>
                    <a:pt x="117" y="75"/>
                    <a:pt x="116" y="75"/>
                    <a:pt x="115" y="75"/>
                  </a:cubicBezTo>
                  <a:cubicBezTo>
                    <a:pt x="108" y="74"/>
                    <a:pt x="107" y="71"/>
                    <a:pt x="107" y="69"/>
                  </a:cubicBezTo>
                  <a:cubicBezTo>
                    <a:pt x="106" y="67"/>
                    <a:pt x="106" y="66"/>
                    <a:pt x="105" y="64"/>
                  </a:cubicBezTo>
                  <a:cubicBezTo>
                    <a:pt x="105" y="63"/>
                    <a:pt x="104" y="62"/>
                    <a:pt x="104" y="61"/>
                  </a:cubicBezTo>
                  <a:cubicBezTo>
                    <a:pt x="104" y="60"/>
                    <a:pt x="104" y="59"/>
                    <a:pt x="106" y="58"/>
                  </a:cubicBezTo>
                  <a:cubicBezTo>
                    <a:pt x="106" y="58"/>
                    <a:pt x="106" y="58"/>
                    <a:pt x="106" y="58"/>
                  </a:cubicBezTo>
                  <a:cubicBezTo>
                    <a:pt x="106" y="58"/>
                    <a:pt x="106" y="57"/>
                    <a:pt x="105" y="56"/>
                  </a:cubicBezTo>
                  <a:cubicBezTo>
                    <a:pt x="104" y="54"/>
                    <a:pt x="103" y="53"/>
                    <a:pt x="104" y="50"/>
                  </a:cubicBezTo>
                  <a:cubicBezTo>
                    <a:pt x="104" y="47"/>
                    <a:pt x="102" y="46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99" y="43"/>
                    <a:pt x="97" y="43"/>
                    <a:pt x="96" y="43"/>
                  </a:cubicBezTo>
                  <a:cubicBezTo>
                    <a:pt x="96" y="43"/>
                    <a:pt x="95" y="43"/>
                    <a:pt x="94" y="43"/>
                  </a:cubicBezTo>
                  <a:cubicBezTo>
                    <a:pt x="94" y="43"/>
                    <a:pt x="93" y="43"/>
                    <a:pt x="93" y="43"/>
                  </a:cubicBezTo>
                  <a:cubicBezTo>
                    <a:pt x="92" y="43"/>
                    <a:pt x="91" y="43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90" y="43"/>
                    <a:pt x="89" y="43"/>
                    <a:pt x="89" y="43"/>
                  </a:cubicBezTo>
                  <a:cubicBezTo>
                    <a:pt x="89" y="43"/>
                    <a:pt x="89" y="43"/>
                    <a:pt x="89" y="43"/>
                  </a:cubicBezTo>
                  <a:cubicBezTo>
                    <a:pt x="89" y="43"/>
                    <a:pt x="89" y="43"/>
                    <a:pt x="89" y="43"/>
                  </a:cubicBezTo>
                  <a:cubicBezTo>
                    <a:pt x="89" y="43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7" y="42"/>
                    <a:pt x="87" y="42"/>
                  </a:cubicBezTo>
                  <a:cubicBezTo>
                    <a:pt x="87" y="42"/>
                    <a:pt x="87" y="41"/>
                    <a:pt x="87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1"/>
                    <a:pt x="87" y="40"/>
                    <a:pt x="87" y="40"/>
                  </a:cubicBezTo>
                  <a:cubicBezTo>
                    <a:pt x="87" y="38"/>
                    <a:pt x="82" y="37"/>
                    <a:pt x="79" y="37"/>
                  </a:cubicBezTo>
                  <a:cubicBezTo>
                    <a:pt x="76" y="37"/>
                    <a:pt x="76" y="35"/>
                    <a:pt x="75" y="34"/>
                  </a:cubicBezTo>
                  <a:cubicBezTo>
                    <a:pt x="75" y="33"/>
                    <a:pt x="75" y="33"/>
                    <a:pt x="74" y="33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2" y="33"/>
                    <a:pt x="71" y="32"/>
                    <a:pt x="70" y="32"/>
                  </a:cubicBezTo>
                  <a:cubicBezTo>
                    <a:pt x="69" y="31"/>
                    <a:pt x="68" y="31"/>
                    <a:pt x="66" y="31"/>
                  </a:cubicBezTo>
                  <a:cubicBezTo>
                    <a:pt x="60" y="32"/>
                    <a:pt x="57" y="29"/>
                    <a:pt x="52" y="23"/>
                  </a:cubicBezTo>
                  <a:cubicBezTo>
                    <a:pt x="46" y="16"/>
                    <a:pt x="47" y="4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7" y="0"/>
                  </a:cubicBezTo>
                  <a:cubicBezTo>
                    <a:pt x="46" y="0"/>
                    <a:pt x="45" y="0"/>
                    <a:pt x="43" y="0"/>
                  </a:cubicBezTo>
                  <a:cubicBezTo>
                    <a:pt x="41" y="0"/>
                    <a:pt x="40" y="1"/>
                    <a:pt x="38" y="1"/>
                  </a:cubicBezTo>
                  <a:cubicBezTo>
                    <a:pt x="35" y="1"/>
                    <a:pt x="32" y="3"/>
                    <a:pt x="28" y="5"/>
                  </a:cubicBezTo>
                  <a:cubicBezTo>
                    <a:pt x="27" y="5"/>
                    <a:pt x="26" y="6"/>
                    <a:pt x="25" y="6"/>
                  </a:cubicBezTo>
                  <a:cubicBezTo>
                    <a:pt x="23" y="8"/>
                    <a:pt x="22" y="8"/>
                    <a:pt x="20" y="9"/>
                  </a:cubicBezTo>
                  <a:cubicBezTo>
                    <a:pt x="18" y="10"/>
                    <a:pt x="17" y="10"/>
                    <a:pt x="16" y="11"/>
                  </a:cubicBezTo>
                  <a:cubicBezTo>
                    <a:pt x="13" y="14"/>
                    <a:pt x="9" y="15"/>
                    <a:pt x="5" y="14"/>
                  </a:cubicBezTo>
                  <a:cubicBezTo>
                    <a:pt x="5" y="14"/>
                    <a:pt x="4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04" name="Freeform 169"/>
            <p:cNvSpPr>
              <a:spLocks/>
            </p:cNvSpPr>
            <p:nvPr/>
          </p:nvSpPr>
          <p:spPr bwMode="auto">
            <a:xfrm>
              <a:off x="8248651" y="8629650"/>
              <a:ext cx="169863" cy="209550"/>
            </a:xfrm>
            <a:custGeom>
              <a:avLst/>
              <a:gdLst>
                <a:gd name="T0" fmla="*/ 14 w 32"/>
                <a:gd name="T1" fmla="*/ 38 h 40"/>
                <a:gd name="T2" fmla="*/ 20 w 32"/>
                <a:gd name="T3" fmla="*/ 35 h 40"/>
                <a:gd name="T4" fmla="*/ 21 w 32"/>
                <a:gd name="T5" fmla="*/ 32 h 40"/>
                <a:gd name="T6" fmla="*/ 21 w 32"/>
                <a:gd name="T7" fmla="*/ 31 h 40"/>
                <a:gd name="T8" fmla="*/ 22 w 32"/>
                <a:gd name="T9" fmla="*/ 29 h 40"/>
                <a:gd name="T10" fmla="*/ 23 w 32"/>
                <a:gd name="T11" fmla="*/ 28 h 40"/>
                <a:gd name="T12" fmla="*/ 24 w 32"/>
                <a:gd name="T13" fmla="*/ 27 h 40"/>
                <a:gd name="T14" fmla="*/ 25 w 32"/>
                <a:gd name="T15" fmla="*/ 26 h 40"/>
                <a:gd name="T16" fmla="*/ 26 w 32"/>
                <a:gd name="T17" fmla="*/ 24 h 40"/>
                <a:gd name="T18" fmla="*/ 27 w 32"/>
                <a:gd name="T19" fmla="*/ 23 h 40"/>
                <a:gd name="T20" fmla="*/ 28 w 32"/>
                <a:gd name="T21" fmla="*/ 22 h 40"/>
                <a:gd name="T22" fmla="*/ 29 w 32"/>
                <a:gd name="T23" fmla="*/ 21 h 40"/>
                <a:gd name="T24" fmla="*/ 30 w 32"/>
                <a:gd name="T25" fmla="*/ 20 h 40"/>
                <a:gd name="T26" fmla="*/ 31 w 32"/>
                <a:gd name="T27" fmla="*/ 19 h 40"/>
                <a:gd name="T28" fmla="*/ 31 w 32"/>
                <a:gd name="T29" fmla="*/ 18 h 40"/>
                <a:gd name="T30" fmla="*/ 32 w 32"/>
                <a:gd name="T31" fmla="*/ 17 h 40"/>
                <a:gd name="T32" fmla="*/ 32 w 32"/>
                <a:gd name="T33" fmla="*/ 17 h 40"/>
                <a:gd name="T34" fmla="*/ 26 w 32"/>
                <a:gd name="T35" fmla="*/ 12 h 40"/>
                <a:gd name="T36" fmla="*/ 14 w 32"/>
                <a:gd name="T37" fmla="*/ 3 h 40"/>
                <a:gd name="T38" fmla="*/ 6 w 32"/>
                <a:gd name="T39" fmla="*/ 0 h 40"/>
                <a:gd name="T40" fmla="*/ 6 w 32"/>
                <a:gd name="T41" fmla="*/ 0 h 40"/>
                <a:gd name="T42" fmla="*/ 5 w 32"/>
                <a:gd name="T43" fmla="*/ 1 h 40"/>
                <a:gd name="T44" fmla="*/ 5 w 32"/>
                <a:gd name="T45" fmla="*/ 2 h 40"/>
                <a:gd name="T46" fmla="*/ 5 w 32"/>
                <a:gd name="T47" fmla="*/ 2 h 40"/>
                <a:gd name="T48" fmla="*/ 5 w 32"/>
                <a:gd name="T49" fmla="*/ 3 h 40"/>
                <a:gd name="T50" fmla="*/ 5 w 32"/>
                <a:gd name="T51" fmla="*/ 3 h 40"/>
                <a:gd name="T52" fmla="*/ 4 w 32"/>
                <a:gd name="T53" fmla="*/ 4 h 40"/>
                <a:gd name="T54" fmla="*/ 4 w 32"/>
                <a:gd name="T55" fmla="*/ 4 h 40"/>
                <a:gd name="T56" fmla="*/ 4 w 32"/>
                <a:gd name="T57" fmla="*/ 4 h 40"/>
                <a:gd name="T58" fmla="*/ 4 w 32"/>
                <a:gd name="T59" fmla="*/ 4 h 40"/>
                <a:gd name="T60" fmla="*/ 4 w 32"/>
                <a:gd name="T61" fmla="*/ 5 h 40"/>
                <a:gd name="T62" fmla="*/ 4 w 32"/>
                <a:gd name="T63" fmla="*/ 5 h 40"/>
                <a:gd name="T64" fmla="*/ 4 w 32"/>
                <a:gd name="T65" fmla="*/ 5 h 40"/>
                <a:gd name="T66" fmla="*/ 4 w 32"/>
                <a:gd name="T67" fmla="*/ 5 h 40"/>
                <a:gd name="T68" fmla="*/ 3 w 32"/>
                <a:gd name="T69" fmla="*/ 5 h 40"/>
                <a:gd name="T70" fmla="*/ 2 w 32"/>
                <a:gd name="T71" fmla="*/ 17 h 40"/>
                <a:gd name="T72" fmla="*/ 3 w 32"/>
                <a:gd name="T73" fmla="*/ 33 h 40"/>
                <a:gd name="T74" fmla="*/ 2 w 32"/>
                <a:gd name="T75" fmla="*/ 34 h 40"/>
                <a:gd name="T76" fmla="*/ 2 w 32"/>
                <a:gd name="T77" fmla="*/ 34 h 40"/>
                <a:gd name="T78" fmla="*/ 1 w 32"/>
                <a:gd name="T79" fmla="*/ 36 h 40"/>
                <a:gd name="T80" fmla="*/ 1 w 32"/>
                <a:gd name="T81" fmla="*/ 36 h 40"/>
                <a:gd name="T82" fmla="*/ 1 w 32"/>
                <a:gd name="T83" fmla="*/ 37 h 40"/>
                <a:gd name="T84" fmla="*/ 0 w 32"/>
                <a:gd name="T85" fmla="*/ 38 h 40"/>
                <a:gd name="T86" fmla="*/ 0 w 32"/>
                <a:gd name="T87" fmla="*/ 38 h 40"/>
                <a:gd name="T88" fmla="*/ 0 w 32"/>
                <a:gd name="T89" fmla="*/ 38 h 40"/>
                <a:gd name="T90" fmla="*/ 2 w 32"/>
                <a:gd name="T91" fmla="*/ 39 h 40"/>
                <a:gd name="T92" fmla="*/ 2 w 32"/>
                <a:gd name="T93" fmla="*/ 39 h 40"/>
                <a:gd name="T94" fmla="*/ 5 w 32"/>
                <a:gd name="T95" fmla="*/ 40 h 40"/>
                <a:gd name="T96" fmla="*/ 5 w 32"/>
                <a:gd name="T97" fmla="*/ 40 h 40"/>
                <a:gd name="T98" fmla="*/ 6 w 32"/>
                <a:gd name="T99" fmla="*/ 40 h 40"/>
                <a:gd name="T100" fmla="*/ 7 w 32"/>
                <a:gd name="T101" fmla="*/ 40 h 40"/>
                <a:gd name="T102" fmla="*/ 8 w 32"/>
                <a:gd name="T103" fmla="*/ 39 h 40"/>
                <a:gd name="T104" fmla="*/ 14 w 32"/>
                <a:gd name="T105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2" h="40">
                  <a:moveTo>
                    <a:pt x="14" y="38"/>
                  </a:moveTo>
                  <a:cubicBezTo>
                    <a:pt x="17" y="38"/>
                    <a:pt x="18" y="39"/>
                    <a:pt x="20" y="35"/>
                  </a:cubicBezTo>
                  <a:cubicBezTo>
                    <a:pt x="20" y="34"/>
                    <a:pt x="20" y="33"/>
                    <a:pt x="21" y="32"/>
                  </a:cubicBezTo>
                  <a:cubicBezTo>
                    <a:pt x="21" y="32"/>
                    <a:pt x="21" y="31"/>
                    <a:pt x="21" y="31"/>
                  </a:cubicBezTo>
                  <a:cubicBezTo>
                    <a:pt x="22" y="31"/>
                    <a:pt x="22" y="30"/>
                    <a:pt x="22" y="29"/>
                  </a:cubicBezTo>
                  <a:cubicBezTo>
                    <a:pt x="22" y="29"/>
                    <a:pt x="23" y="29"/>
                    <a:pt x="23" y="28"/>
                  </a:cubicBezTo>
                  <a:cubicBezTo>
                    <a:pt x="23" y="28"/>
                    <a:pt x="24" y="27"/>
                    <a:pt x="24" y="27"/>
                  </a:cubicBezTo>
                  <a:cubicBezTo>
                    <a:pt x="24" y="26"/>
                    <a:pt x="25" y="26"/>
                    <a:pt x="25" y="26"/>
                  </a:cubicBezTo>
                  <a:cubicBezTo>
                    <a:pt x="25" y="25"/>
                    <a:pt x="26" y="25"/>
                    <a:pt x="26" y="24"/>
                  </a:cubicBezTo>
                  <a:cubicBezTo>
                    <a:pt x="26" y="24"/>
                    <a:pt x="27" y="24"/>
                    <a:pt x="27" y="23"/>
                  </a:cubicBezTo>
                  <a:cubicBezTo>
                    <a:pt x="27" y="23"/>
                    <a:pt x="28" y="22"/>
                    <a:pt x="28" y="22"/>
                  </a:cubicBezTo>
                  <a:cubicBezTo>
                    <a:pt x="28" y="22"/>
                    <a:pt x="29" y="21"/>
                    <a:pt x="29" y="21"/>
                  </a:cubicBezTo>
                  <a:cubicBezTo>
                    <a:pt x="29" y="21"/>
                    <a:pt x="29" y="20"/>
                    <a:pt x="30" y="20"/>
                  </a:cubicBezTo>
                  <a:cubicBezTo>
                    <a:pt x="30" y="19"/>
                    <a:pt x="30" y="19"/>
                    <a:pt x="31" y="19"/>
                  </a:cubicBezTo>
                  <a:cubicBezTo>
                    <a:pt x="31" y="19"/>
                    <a:pt x="31" y="18"/>
                    <a:pt x="31" y="18"/>
                  </a:cubicBezTo>
                  <a:cubicBezTo>
                    <a:pt x="32" y="18"/>
                    <a:pt x="32" y="18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0" y="16"/>
                    <a:pt x="28" y="14"/>
                    <a:pt x="26" y="12"/>
                  </a:cubicBezTo>
                  <a:cubicBezTo>
                    <a:pt x="22" y="8"/>
                    <a:pt x="18" y="4"/>
                    <a:pt x="14" y="3"/>
                  </a:cubicBezTo>
                  <a:cubicBezTo>
                    <a:pt x="11" y="2"/>
                    <a:pt x="8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1" y="7"/>
                    <a:pt x="0" y="13"/>
                    <a:pt x="2" y="17"/>
                  </a:cubicBezTo>
                  <a:cubicBezTo>
                    <a:pt x="4" y="22"/>
                    <a:pt x="4" y="31"/>
                    <a:pt x="3" y="33"/>
                  </a:cubicBezTo>
                  <a:cubicBezTo>
                    <a:pt x="3" y="33"/>
                    <a:pt x="3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5"/>
                    <a:pt x="2" y="35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7"/>
                    <a:pt x="1" y="37"/>
                  </a:cubicBezTo>
                  <a:cubicBezTo>
                    <a:pt x="0" y="37"/>
                    <a:pt x="0" y="37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9"/>
                    <a:pt x="1" y="39"/>
                    <a:pt x="2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3" y="40"/>
                    <a:pt x="4" y="40"/>
                    <a:pt x="5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40"/>
                    <a:pt x="6" y="40"/>
                    <a:pt x="6" y="40"/>
                  </a:cubicBezTo>
                  <a:cubicBezTo>
                    <a:pt x="6" y="40"/>
                    <a:pt x="6" y="40"/>
                    <a:pt x="7" y="40"/>
                  </a:cubicBezTo>
                  <a:cubicBezTo>
                    <a:pt x="7" y="39"/>
                    <a:pt x="8" y="39"/>
                    <a:pt x="8" y="39"/>
                  </a:cubicBezTo>
                  <a:cubicBezTo>
                    <a:pt x="11" y="38"/>
                    <a:pt x="13" y="38"/>
                    <a:pt x="14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05" name="Freeform 170"/>
            <p:cNvSpPr>
              <a:spLocks/>
            </p:cNvSpPr>
            <p:nvPr/>
          </p:nvSpPr>
          <p:spPr bwMode="auto">
            <a:xfrm>
              <a:off x="7739063" y="10137775"/>
              <a:ext cx="504825" cy="514350"/>
            </a:xfrm>
            <a:custGeom>
              <a:avLst/>
              <a:gdLst>
                <a:gd name="T0" fmla="*/ 54 w 95"/>
                <a:gd name="T1" fmla="*/ 7 h 98"/>
                <a:gd name="T2" fmla="*/ 54 w 95"/>
                <a:gd name="T3" fmla="*/ 6 h 98"/>
                <a:gd name="T4" fmla="*/ 53 w 95"/>
                <a:gd name="T5" fmla="*/ 5 h 98"/>
                <a:gd name="T6" fmla="*/ 53 w 95"/>
                <a:gd name="T7" fmla="*/ 4 h 98"/>
                <a:gd name="T8" fmla="*/ 53 w 95"/>
                <a:gd name="T9" fmla="*/ 4 h 98"/>
                <a:gd name="T10" fmla="*/ 50 w 95"/>
                <a:gd name="T11" fmla="*/ 5 h 98"/>
                <a:gd name="T12" fmla="*/ 48 w 95"/>
                <a:gd name="T13" fmla="*/ 4 h 98"/>
                <a:gd name="T14" fmla="*/ 47 w 95"/>
                <a:gd name="T15" fmla="*/ 3 h 98"/>
                <a:gd name="T16" fmla="*/ 37 w 95"/>
                <a:gd name="T17" fmla="*/ 0 h 98"/>
                <a:gd name="T18" fmla="*/ 22 w 95"/>
                <a:gd name="T19" fmla="*/ 2 h 98"/>
                <a:gd name="T20" fmla="*/ 6 w 95"/>
                <a:gd name="T21" fmla="*/ 13 h 98"/>
                <a:gd name="T22" fmla="*/ 0 w 95"/>
                <a:gd name="T23" fmla="*/ 32 h 98"/>
                <a:gd name="T24" fmla="*/ 0 w 95"/>
                <a:gd name="T25" fmla="*/ 32 h 98"/>
                <a:gd name="T26" fmla="*/ 2 w 95"/>
                <a:gd name="T27" fmla="*/ 35 h 98"/>
                <a:gd name="T28" fmla="*/ 4 w 95"/>
                <a:gd name="T29" fmla="*/ 37 h 98"/>
                <a:gd name="T30" fmla="*/ 6 w 95"/>
                <a:gd name="T31" fmla="*/ 39 h 98"/>
                <a:gd name="T32" fmla="*/ 8 w 95"/>
                <a:gd name="T33" fmla="*/ 41 h 98"/>
                <a:gd name="T34" fmla="*/ 10 w 95"/>
                <a:gd name="T35" fmla="*/ 43 h 98"/>
                <a:gd name="T36" fmla="*/ 12 w 95"/>
                <a:gd name="T37" fmla="*/ 45 h 98"/>
                <a:gd name="T38" fmla="*/ 19 w 95"/>
                <a:gd name="T39" fmla="*/ 50 h 98"/>
                <a:gd name="T40" fmla="*/ 40 w 95"/>
                <a:gd name="T41" fmla="*/ 60 h 98"/>
                <a:gd name="T42" fmla="*/ 61 w 95"/>
                <a:gd name="T43" fmla="*/ 71 h 98"/>
                <a:gd name="T44" fmla="*/ 52 w 95"/>
                <a:gd name="T45" fmla="*/ 87 h 98"/>
                <a:gd name="T46" fmla="*/ 48 w 95"/>
                <a:gd name="T47" fmla="*/ 94 h 98"/>
                <a:gd name="T48" fmla="*/ 58 w 95"/>
                <a:gd name="T49" fmla="*/ 96 h 98"/>
                <a:gd name="T50" fmla="*/ 65 w 95"/>
                <a:gd name="T51" fmla="*/ 96 h 98"/>
                <a:gd name="T52" fmla="*/ 74 w 95"/>
                <a:gd name="T53" fmla="*/ 96 h 98"/>
                <a:gd name="T54" fmla="*/ 79 w 95"/>
                <a:gd name="T55" fmla="*/ 95 h 98"/>
                <a:gd name="T56" fmla="*/ 87 w 95"/>
                <a:gd name="T57" fmla="*/ 90 h 98"/>
                <a:gd name="T58" fmla="*/ 88 w 95"/>
                <a:gd name="T59" fmla="*/ 89 h 98"/>
                <a:gd name="T60" fmla="*/ 92 w 95"/>
                <a:gd name="T61" fmla="*/ 74 h 98"/>
                <a:gd name="T62" fmla="*/ 92 w 95"/>
                <a:gd name="T63" fmla="*/ 73 h 98"/>
                <a:gd name="T64" fmla="*/ 92 w 95"/>
                <a:gd name="T65" fmla="*/ 72 h 98"/>
                <a:gd name="T66" fmla="*/ 92 w 95"/>
                <a:gd name="T67" fmla="*/ 72 h 98"/>
                <a:gd name="T68" fmla="*/ 92 w 95"/>
                <a:gd name="T69" fmla="*/ 70 h 98"/>
                <a:gd name="T70" fmla="*/ 93 w 95"/>
                <a:gd name="T71" fmla="*/ 66 h 98"/>
                <a:gd name="T72" fmla="*/ 94 w 95"/>
                <a:gd name="T73" fmla="*/ 55 h 98"/>
                <a:gd name="T74" fmla="*/ 87 w 95"/>
                <a:gd name="T75" fmla="*/ 55 h 98"/>
                <a:gd name="T76" fmla="*/ 78 w 95"/>
                <a:gd name="T77" fmla="*/ 43 h 98"/>
                <a:gd name="T78" fmla="*/ 72 w 95"/>
                <a:gd name="T79" fmla="*/ 34 h 98"/>
                <a:gd name="T80" fmla="*/ 61 w 95"/>
                <a:gd name="T81" fmla="*/ 33 h 98"/>
                <a:gd name="T82" fmla="*/ 55 w 95"/>
                <a:gd name="T83" fmla="*/ 23 h 98"/>
                <a:gd name="T84" fmla="*/ 53 w 95"/>
                <a:gd name="T85" fmla="*/ 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98">
                  <a:moveTo>
                    <a:pt x="53" y="8"/>
                  </a:moveTo>
                  <a:cubicBezTo>
                    <a:pt x="54" y="8"/>
                    <a:pt x="54" y="7"/>
                    <a:pt x="54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5"/>
                    <a:pt x="54" y="5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2" y="5"/>
                    <a:pt x="52" y="5"/>
                    <a:pt x="51" y="5"/>
                  </a:cubicBezTo>
                  <a:cubicBezTo>
                    <a:pt x="51" y="5"/>
                    <a:pt x="50" y="5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49" y="4"/>
                    <a:pt x="49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3"/>
                    <a:pt x="47" y="3"/>
                    <a:pt x="47" y="3"/>
                  </a:cubicBezTo>
                  <a:cubicBezTo>
                    <a:pt x="45" y="2"/>
                    <a:pt x="43" y="0"/>
                    <a:pt x="41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3" y="0"/>
                    <a:pt x="30" y="0"/>
                    <a:pt x="28" y="1"/>
                  </a:cubicBezTo>
                  <a:cubicBezTo>
                    <a:pt x="26" y="2"/>
                    <a:pt x="24" y="2"/>
                    <a:pt x="22" y="2"/>
                  </a:cubicBezTo>
                  <a:cubicBezTo>
                    <a:pt x="19" y="2"/>
                    <a:pt x="16" y="2"/>
                    <a:pt x="14" y="4"/>
                  </a:cubicBezTo>
                  <a:cubicBezTo>
                    <a:pt x="10" y="7"/>
                    <a:pt x="6" y="12"/>
                    <a:pt x="6" y="13"/>
                  </a:cubicBezTo>
                  <a:cubicBezTo>
                    <a:pt x="6" y="15"/>
                    <a:pt x="5" y="31"/>
                    <a:pt x="2" y="32"/>
                  </a:cubicBezTo>
                  <a:cubicBezTo>
                    <a:pt x="2" y="32"/>
                    <a:pt x="1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33"/>
                    <a:pt x="1" y="33"/>
                    <a:pt x="2" y="34"/>
                  </a:cubicBezTo>
                  <a:cubicBezTo>
                    <a:pt x="2" y="34"/>
                    <a:pt x="2" y="34"/>
                    <a:pt x="2" y="35"/>
                  </a:cubicBezTo>
                  <a:cubicBezTo>
                    <a:pt x="2" y="35"/>
                    <a:pt x="3" y="36"/>
                    <a:pt x="3" y="36"/>
                  </a:cubicBezTo>
                  <a:cubicBezTo>
                    <a:pt x="3" y="36"/>
                    <a:pt x="4" y="37"/>
                    <a:pt x="4" y="37"/>
                  </a:cubicBezTo>
                  <a:cubicBezTo>
                    <a:pt x="4" y="37"/>
                    <a:pt x="5" y="38"/>
                    <a:pt x="5" y="38"/>
                  </a:cubicBezTo>
                  <a:cubicBezTo>
                    <a:pt x="5" y="38"/>
                    <a:pt x="6" y="39"/>
                    <a:pt x="6" y="39"/>
                  </a:cubicBezTo>
                  <a:cubicBezTo>
                    <a:pt x="6" y="39"/>
                    <a:pt x="7" y="40"/>
                    <a:pt x="7" y="40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9" y="41"/>
                    <a:pt x="9" y="42"/>
                    <a:pt x="9" y="42"/>
                  </a:cubicBezTo>
                  <a:cubicBezTo>
                    <a:pt x="10" y="42"/>
                    <a:pt x="10" y="43"/>
                    <a:pt x="10" y="43"/>
                  </a:cubicBezTo>
                  <a:cubicBezTo>
                    <a:pt x="11" y="43"/>
                    <a:pt x="11" y="44"/>
                    <a:pt x="12" y="44"/>
                  </a:cubicBezTo>
                  <a:cubicBezTo>
                    <a:pt x="12" y="44"/>
                    <a:pt x="12" y="44"/>
                    <a:pt x="12" y="45"/>
                  </a:cubicBezTo>
                  <a:cubicBezTo>
                    <a:pt x="13" y="45"/>
                    <a:pt x="14" y="46"/>
                    <a:pt x="14" y="46"/>
                  </a:cubicBezTo>
                  <a:cubicBezTo>
                    <a:pt x="17" y="47"/>
                    <a:pt x="18" y="49"/>
                    <a:pt x="19" y="50"/>
                  </a:cubicBezTo>
                  <a:cubicBezTo>
                    <a:pt x="21" y="52"/>
                    <a:pt x="22" y="53"/>
                    <a:pt x="26" y="54"/>
                  </a:cubicBezTo>
                  <a:cubicBezTo>
                    <a:pt x="34" y="54"/>
                    <a:pt x="37" y="58"/>
                    <a:pt x="40" y="60"/>
                  </a:cubicBezTo>
                  <a:cubicBezTo>
                    <a:pt x="41" y="62"/>
                    <a:pt x="46" y="64"/>
                    <a:pt x="50" y="66"/>
                  </a:cubicBezTo>
                  <a:cubicBezTo>
                    <a:pt x="56" y="68"/>
                    <a:pt x="60" y="70"/>
                    <a:pt x="61" y="71"/>
                  </a:cubicBezTo>
                  <a:cubicBezTo>
                    <a:pt x="62" y="73"/>
                    <a:pt x="60" y="75"/>
                    <a:pt x="57" y="77"/>
                  </a:cubicBezTo>
                  <a:cubicBezTo>
                    <a:pt x="55" y="80"/>
                    <a:pt x="52" y="84"/>
                    <a:pt x="52" y="87"/>
                  </a:cubicBezTo>
                  <a:cubicBezTo>
                    <a:pt x="52" y="91"/>
                    <a:pt x="50" y="92"/>
                    <a:pt x="49" y="93"/>
                  </a:cubicBezTo>
                  <a:cubicBezTo>
                    <a:pt x="48" y="94"/>
                    <a:pt x="48" y="94"/>
                    <a:pt x="48" y="94"/>
                  </a:cubicBezTo>
                  <a:cubicBezTo>
                    <a:pt x="49" y="94"/>
                    <a:pt x="51" y="94"/>
                    <a:pt x="52" y="94"/>
                  </a:cubicBezTo>
                  <a:cubicBezTo>
                    <a:pt x="54" y="95"/>
                    <a:pt x="57" y="95"/>
                    <a:pt x="58" y="96"/>
                  </a:cubicBezTo>
                  <a:cubicBezTo>
                    <a:pt x="59" y="96"/>
                    <a:pt x="61" y="96"/>
                    <a:pt x="62" y="96"/>
                  </a:cubicBezTo>
                  <a:cubicBezTo>
                    <a:pt x="63" y="96"/>
                    <a:pt x="64" y="96"/>
                    <a:pt x="65" y="96"/>
                  </a:cubicBezTo>
                  <a:cubicBezTo>
                    <a:pt x="67" y="96"/>
                    <a:pt x="68" y="96"/>
                    <a:pt x="69" y="97"/>
                  </a:cubicBezTo>
                  <a:cubicBezTo>
                    <a:pt x="70" y="98"/>
                    <a:pt x="72" y="97"/>
                    <a:pt x="74" y="96"/>
                  </a:cubicBezTo>
                  <a:cubicBezTo>
                    <a:pt x="76" y="95"/>
                    <a:pt x="77" y="94"/>
                    <a:pt x="79" y="95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80" y="95"/>
                    <a:pt x="81" y="94"/>
                    <a:pt x="82" y="93"/>
                  </a:cubicBezTo>
                  <a:cubicBezTo>
                    <a:pt x="83" y="91"/>
                    <a:pt x="85" y="90"/>
                    <a:pt x="87" y="90"/>
                  </a:cubicBezTo>
                  <a:cubicBezTo>
                    <a:pt x="87" y="90"/>
                    <a:pt x="87" y="90"/>
                    <a:pt x="87" y="90"/>
                  </a:cubicBezTo>
                  <a:cubicBezTo>
                    <a:pt x="88" y="90"/>
                    <a:pt x="88" y="90"/>
                    <a:pt x="88" y="89"/>
                  </a:cubicBezTo>
                  <a:cubicBezTo>
                    <a:pt x="91" y="87"/>
                    <a:pt x="92" y="78"/>
                    <a:pt x="92" y="75"/>
                  </a:cubicBezTo>
                  <a:cubicBezTo>
                    <a:pt x="92" y="75"/>
                    <a:pt x="92" y="74"/>
                    <a:pt x="92" y="74"/>
                  </a:cubicBezTo>
                  <a:cubicBezTo>
                    <a:pt x="92" y="74"/>
                    <a:pt x="92" y="74"/>
                    <a:pt x="92" y="74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2" y="72"/>
                    <a:pt x="92" y="72"/>
                    <a:pt x="92" y="71"/>
                  </a:cubicBezTo>
                  <a:cubicBezTo>
                    <a:pt x="92" y="71"/>
                    <a:pt x="92" y="71"/>
                    <a:pt x="92" y="70"/>
                  </a:cubicBezTo>
                  <a:cubicBezTo>
                    <a:pt x="92" y="70"/>
                    <a:pt x="92" y="70"/>
                    <a:pt x="92" y="69"/>
                  </a:cubicBezTo>
                  <a:cubicBezTo>
                    <a:pt x="93" y="68"/>
                    <a:pt x="93" y="67"/>
                    <a:pt x="93" y="66"/>
                  </a:cubicBezTo>
                  <a:cubicBezTo>
                    <a:pt x="93" y="64"/>
                    <a:pt x="94" y="62"/>
                    <a:pt x="94" y="60"/>
                  </a:cubicBezTo>
                  <a:cubicBezTo>
                    <a:pt x="94" y="58"/>
                    <a:pt x="95" y="56"/>
                    <a:pt x="94" y="55"/>
                  </a:cubicBezTo>
                  <a:cubicBezTo>
                    <a:pt x="94" y="54"/>
                    <a:pt x="94" y="54"/>
                    <a:pt x="93" y="54"/>
                  </a:cubicBezTo>
                  <a:cubicBezTo>
                    <a:pt x="91" y="53"/>
                    <a:pt x="89" y="54"/>
                    <a:pt x="87" y="55"/>
                  </a:cubicBezTo>
                  <a:cubicBezTo>
                    <a:pt x="86" y="56"/>
                    <a:pt x="85" y="56"/>
                    <a:pt x="84" y="56"/>
                  </a:cubicBezTo>
                  <a:cubicBezTo>
                    <a:pt x="82" y="56"/>
                    <a:pt x="78" y="44"/>
                    <a:pt x="78" y="43"/>
                  </a:cubicBezTo>
                  <a:cubicBezTo>
                    <a:pt x="77" y="39"/>
                    <a:pt x="74" y="34"/>
                    <a:pt x="72" y="34"/>
                  </a:cubicBezTo>
                  <a:cubicBezTo>
                    <a:pt x="72" y="34"/>
                    <a:pt x="72" y="34"/>
                    <a:pt x="72" y="34"/>
                  </a:cubicBezTo>
                  <a:cubicBezTo>
                    <a:pt x="70" y="35"/>
                    <a:pt x="69" y="35"/>
                    <a:pt x="68" y="34"/>
                  </a:cubicBezTo>
                  <a:cubicBezTo>
                    <a:pt x="67" y="34"/>
                    <a:pt x="65" y="33"/>
                    <a:pt x="61" y="33"/>
                  </a:cubicBezTo>
                  <a:cubicBezTo>
                    <a:pt x="58" y="33"/>
                    <a:pt x="56" y="33"/>
                    <a:pt x="54" y="31"/>
                  </a:cubicBezTo>
                  <a:cubicBezTo>
                    <a:pt x="53" y="30"/>
                    <a:pt x="54" y="27"/>
                    <a:pt x="55" y="23"/>
                  </a:cubicBezTo>
                  <a:cubicBezTo>
                    <a:pt x="56" y="19"/>
                    <a:pt x="54" y="16"/>
                    <a:pt x="53" y="14"/>
                  </a:cubicBezTo>
                  <a:cubicBezTo>
                    <a:pt x="52" y="12"/>
                    <a:pt x="51" y="10"/>
                    <a:pt x="5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06" name="Freeform 171"/>
            <p:cNvSpPr>
              <a:spLocks/>
            </p:cNvSpPr>
            <p:nvPr/>
          </p:nvSpPr>
          <p:spPr bwMode="auto">
            <a:xfrm>
              <a:off x="7100888" y="8247063"/>
              <a:ext cx="812800" cy="671513"/>
            </a:xfrm>
            <a:custGeom>
              <a:avLst/>
              <a:gdLst>
                <a:gd name="T0" fmla="*/ 141 w 153"/>
                <a:gd name="T1" fmla="*/ 76 h 128"/>
                <a:gd name="T2" fmla="*/ 138 w 153"/>
                <a:gd name="T3" fmla="*/ 74 h 128"/>
                <a:gd name="T4" fmla="*/ 138 w 153"/>
                <a:gd name="T5" fmla="*/ 66 h 128"/>
                <a:gd name="T6" fmla="*/ 147 w 153"/>
                <a:gd name="T7" fmla="*/ 58 h 128"/>
                <a:gd name="T8" fmla="*/ 149 w 153"/>
                <a:gd name="T9" fmla="*/ 46 h 128"/>
                <a:gd name="T10" fmla="*/ 151 w 153"/>
                <a:gd name="T11" fmla="*/ 44 h 128"/>
                <a:gd name="T12" fmla="*/ 152 w 153"/>
                <a:gd name="T13" fmla="*/ 42 h 128"/>
                <a:gd name="T14" fmla="*/ 138 w 153"/>
                <a:gd name="T15" fmla="*/ 41 h 128"/>
                <a:gd name="T16" fmla="*/ 137 w 153"/>
                <a:gd name="T17" fmla="*/ 36 h 128"/>
                <a:gd name="T18" fmla="*/ 124 w 153"/>
                <a:gd name="T19" fmla="*/ 25 h 128"/>
                <a:gd name="T20" fmla="*/ 119 w 153"/>
                <a:gd name="T21" fmla="*/ 16 h 128"/>
                <a:gd name="T22" fmla="*/ 92 w 153"/>
                <a:gd name="T23" fmla="*/ 24 h 128"/>
                <a:gd name="T24" fmla="*/ 65 w 153"/>
                <a:gd name="T25" fmla="*/ 19 h 128"/>
                <a:gd name="T26" fmla="*/ 55 w 153"/>
                <a:gd name="T27" fmla="*/ 8 h 128"/>
                <a:gd name="T28" fmla="*/ 40 w 153"/>
                <a:gd name="T29" fmla="*/ 0 h 128"/>
                <a:gd name="T30" fmla="*/ 37 w 153"/>
                <a:gd name="T31" fmla="*/ 7 h 128"/>
                <a:gd name="T32" fmla="*/ 24 w 153"/>
                <a:gd name="T33" fmla="*/ 22 h 128"/>
                <a:gd name="T34" fmla="*/ 12 w 153"/>
                <a:gd name="T35" fmla="*/ 28 h 128"/>
                <a:gd name="T36" fmla="*/ 15 w 153"/>
                <a:gd name="T37" fmla="*/ 7 h 128"/>
                <a:gd name="T38" fmla="*/ 10 w 153"/>
                <a:gd name="T39" fmla="*/ 12 h 128"/>
                <a:gd name="T40" fmla="*/ 3 w 153"/>
                <a:gd name="T41" fmla="*/ 29 h 128"/>
                <a:gd name="T42" fmla="*/ 6 w 153"/>
                <a:gd name="T43" fmla="*/ 36 h 128"/>
                <a:gd name="T44" fmla="*/ 11 w 153"/>
                <a:gd name="T45" fmla="*/ 44 h 128"/>
                <a:gd name="T46" fmla="*/ 18 w 153"/>
                <a:gd name="T47" fmla="*/ 57 h 128"/>
                <a:gd name="T48" fmla="*/ 38 w 153"/>
                <a:gd name="T49" fmla="*/ 59 h 128"/>
                <a:gd name="T50" fmla="*/ 54 w 153"/>
                <a:gd name="T51" fmla="*/ 66 h 128"/>
                <a:gd name="T52" fmla="*/ 61 w 153"/>
                <a:gd name="T53" fmla="*/ 65 h 128"/>
                <a:gd name="T54" fmla="*/ 67 w 153"/>
                <a:gd name="T55" fmla="*/ 71 h 128"/>
                <a:gd name="T56" fmla="*/ 68 w 153"/>
                <a:gd name="T57" fmla="*/ 100 h 128"/>
                <a:gd name="T58" fmla="*/ 70 w 153"/>
                <a:gd name="T59" fmla="*/ 114 h 128"/>
                <a:gd name="T60" fmla="*/ 72 w 153"/>
                <a:gd name="T61" fmla="*/ 118 h 128"/>
                <a:gd name="T62" fmla="*/ 77 w 153"/>
                <a:gd name="T63" fmla="*/ 125 h 128"/>
                <a:gd name="T64" fmla="*/ 82 w 153"/>
                <a:gd name="T65" fmla="*/ 128 h 128"/>
                <a:gd name="T66" fmla="*/ 91 w 153"/>
                <a:gd name="T67" fmla="*/ 127 h 128"/>
                <a:gd name="T68" fmla="*/ 101 w 153"/>
                <a:gd name="T69" fmla="*/ 121 h 128"/>
                <a:gd name="T70" fmla="*/ 113 w 153"/>
                <a:gd name="T71" fmla="*/ 111 h 128"/>
                <a:gd name="T72" fmla="*/ 107 w 153"/>
                <a:gd name="T73" fmla="*/ 111 h 128"/>
                <a:gd name="T74" fmla="*/ 106 w 153"/>
                <a:gd name="T75" fmla="*/ 110 h 128"/>
                <a:gd name="T76" fmla="*/ 105 w 153"/>
                <a:gd name="T77" fmla="*/ 108 h 128"/>
                <a:gd name="T78" fmla="*/ 98 w 153"/>
                <a:gd name="T79" fmla="*/ 93 h 128"/>
                <a:gd name="T80" fmla="*/ 107 w 153"/>
                <a:gd name="T81" fmla="*/ 90 h 128"/>
                <a:gd name="T82" fmla="*/ 119 w 153"/>
                <a:gd name="T83" fmla="*/ 96 h 128"/>
                <a:gd name="T84" fmla="*/ 136 w 153"/>
                <a:gd name="T85" fmla="*/ 87 h 128"/>
                <a:gd name="T86" fmla="*/ 142 w 153"/>
                <a:gd name="T87" fmla="*/ 84 h 128"/>
                <a:gd name="T88" fmla="*/ 144 w 153"/>
                <a:gd name="T89" fmla="*/ 8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3" h="128">
                  <a:moveTo>
                    <a:pt x="143" y="79"/>
                  </a:moveTo>
                  <a:cubicBezTo>
                    <a:pt x="143" y="79"/>
                    <a:pt x="142" y="78"/>
                    <a:pt x="142" y="78"/>
                  </a:cubicBezTo>
                  <a:cubicBezTo>
                    <a:pt x="141" y="77"/>
                    <a:pt x="141" y="77"/>
                    <a:pt x="141" y="76"/>
                  </a:cubicBezTo>
                  <a:cubicBezTo>
                    <a:pt x="140" y="76"/>
                    <a:pt x="140" y="76"/>
                    <a:pt x="140" y="75"/>
                  </a:cubicBezTo>
                  <a:cubicBezTo>
                    <a:pt x="139" y="75"/>
                    <a:pt x="139" y="75"/>
                    <a:pt x="139" y="74"/>
                  </a:cubicBezTo>
                  <a:cubicBezTo>
                    <a:pt x="139" y="74"/>
                    <a:pt x="138" y="74"/>
                    <a:pt x="138" y="74"/>
                  </a:cubicBezTo>
                  <a:cubicBezTo>
                    <a:pt x="138" y="73"/>
                    <a:pt x="137" y="73"/>
                    <a:pt x="137" y="73"/>
                  </a:cubicBezTo>
                  <a:cubicBezTo>
                    <a:pt x="135" y="71"/>
                    <a:pt x="136" y="69"/>
                    <a:pt x="137" y="68"/>
                  </a:cubicBezTo>
                  <a:cubicBezTo>
                    <a:pt x="138" y="67"/>
                    <a:pt x="138" y="67"/>
                    <a:pt x="138" y="66"/>
                  </a:cubicBezTo>
                  <a:cubicBezTo>
                    <a:pt x="138" y="64"/>
                    <a:pt x="138" y="63"/>
                    <a:pt x="139" y="62"/>
                  </a:cubicBezTo>
                  <a:cubicBezTo>
                    <a:pt x="140" y="60"/>
                    <a:pt x="141" y="60"/>
                    <a:pt x="144" y="59"/>
                  </a:cubicBezTo>
                  <a:cubicBezTo>
                    <a:pt x="146" y="59"/>
                    <a:pt x="147" y="59"/>
                    <a:pt x="147" y="58"/>
                  </a:cubicBezTo>
                  <a:cubicBezTo>
                    <a:pt x="147" y="57"/>
                    <a:pt x="147" y="56"/>
                    <a:pt x="145" y="55"/>
                  </a:cubicBezTo>
                  <a:cubicBezTo>
                    <a:pt x="144" y="55"/>
                    <a:pt x="144" y="54"/>
                    <a:pt x="144" y="53"/>
                  </a:cubicBezTo>
                  <a:cubicBezTo>
                    <a:pt x="144" y="50"/>
                    <a:pt x="147" y="47"/>
                    <a:pt x="149" y="46"/>
                  </a:cubicBezTo>
                  <a:cubicBezTo>
                    <a:pt x="150" y="46"/>
                    <a:pt x="150" y="46"/>
                    <a:pt x="150" y="45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2" y="43"/>
                    <a:pt x="152" y="43"/>
                  </a:cubicBezTo>
                  <a:cubicBezTo>
                    <a:pt x="152" y="43"/>
                    <a:pt x="152" y="43"/>
                    <a:pt x="152" y="42"/>
                  </a:cubicBezTo>
                  <a:cubicBezTo>
                    <a:pt x="152" y="42"/>
                    <a:pt x="153" y="42"/>
                    <a:pt x="153" y="42"/>
                  </a:cubicBezTo>
                  <a:cubicBezTo>
                    <a:pt x="149" y="41"/>
                    <a:pt x="145" y="40"/>
                    <a:pt x="142" y="40"/>
                  </a:cubicBezTo>
                  <a:cubicBezTo>
                    <a:pt x="140" y="40"/>
                    <a:pt x="139" y="41"/>
                    <a:pt x="138" y="41"/>
                  </a:cubicBezTo>
                  <a:cubicBezTo>
                    <a:pt x="137" y="41"/>
                    <a:pt x="137" y="41"/>
                    <a:pt x="137" y="41"/>
                  </a:cubicBezTo>
                  <a:cubicBezTo>
                    <a:pt x="137" y="41"/>
                    <a:pt x="136" y="40"/>
                    <a:pt x="136" y="40"/>
                  </a:cubicBezTo>
                  <a:cubicBezTo>
                    <a:pt x="135" y="39"/>
                    <a:pt x="136" y="37"/>
                    <a:pt x="137" y="36"/>
                  </a:cubicBezTo>
                  <a:cubicBezTo>
                    <a:pt x="138" y="34"/>
                    <a:pt x="140" y="32"/>
                    <a:pt x="140" y="30"/>
                  </a:cubicBezTo>
                  <a:cubicBezTo>
                    <a:pt x="140" y="28"/>
                    <a:pt x="132" y="26"/>
                    <a:pt x="127" y="26"/>
                  </a:cubicBezTo>
                  <a:cubicBezTo>
                    <a:pt x="126" y="25"/>
                    <a:pt x="125" y="25"/>
                    <a:pt x="124" y="25"/>
                  </a:cubicBezTo>
                  <a:cubicBezTo>
                    <a:pt x="121" y="24"/>
                    <a:pt x="120" y="22"/>
                    <a:pt x="120" y="21"/>
                  </a:cubicBezTo>
                  <a:cubicBezTo>
                    <a:pt x="120" y="19"/>
                    <a:pt x="122" y="17"/>
                    <a:pt x="125" y="17"/>
                  </a:cubicBezTo>
                  <a:cubicBezTo>
                    <a:pt x="123" y="16"/>
                    <a:pt x="121" y="16"/>
                    <a:pt x="119" y="16"/>
                  </a:cubicBezTo>
                  <a:cubicBezTo>
                    <a:pt x="118" y="16"/>
                    <a:pt x="117" y="16"/>
                    <a:pt x="116" y="16"/>
                  </a:cubicBezTo>
                  <a:cubicBezTo>
                    <a:pt x="110" y="17"/>
                    <a:pt x="100" y="21"/>
                    <a:pt x="95" y="24"/>
                  </a:cubicBezTo>
                  <a:cubicBezTo>
                    <a:pt x="94" y="24"/>
                    <a:pt x="93" y="24"/>
                    <a:pt x="92" y="24"/>
                  </a:cubicBezTo>
                  <a:cubicBezTo>
                    <a:pt x="89" y="24"/>
                    <a:pt x="87" y="23"/>
                    <a:pt x="83" y="21"/>
                  </a:cubicBezTo>
                  <a:cubicBezTo>
                    <a:pt x="80" y="19"/>
                    <a:pt x="76" y="17"/>
                    <a:pt x="73" y="18"/>
                  </a:cubicBezTo>
                  <a:cubicBezTo>
                    <a:pt x="71" y="19"/>
                    <a:pt x="68" y="19"/>
                    <a:pt x="65" y="19"/>
                  </a:cubicBezTo>
                  <a:cubicBezTo>
                    <a:pt x="63" y="19"/>
                    <a:pt x="60" y="19"/>
                    <a:pt x="58" y="17"/>
                  </a:cubicBezTo>
                  <a:cubicBezTo>
                    <a:pt x="58" y="16"/>
                    <a:pt x="57" y="15"/>
                    <a:pt x="57" y="14"/>
                  </a:cubicBezTo>
                  <a:cubicBezTo>
                    <a:pt x="57" y="12"/>
                    <a:pt x="57" y="10"/>
                    <a:pt x="55" y="8"/>
                  </a:cubicBezTo>
                  <a:cubicBezTo>
                    <a:pt x="54" y="7"/>
                    <a:pt x="52" y="6"/>
                    <a:pt x="50" y="6"/>
                  </a:cubicBezTo>
                  <a:cubicBezTo>
                    <a:pt x="46" y="7"/>
                    <a:pt x="44" y="4"/>
                    <a:pt x="43" y="3"/>
                  </a:cubicBezTo>
                  <a:cubicBezTo>
                    <a:pt x="42" y="1"/>
                    <a:pt x="42" y="0"/>
                    <a:pt x="4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1"/>
                    <a:pt x="39" y="2"/>
                    <a:pt x="39" y="2"/>
                  </a:cubicBezTo>
                  <a:cubicBezTo>
                    <a:pt x="39" y="4"/>
                    <a:pt x="39" y="6"/>
                    <a:pt x="37" y="7"/>
                  </a:cubicBezTo>
                  <a:cubicBezTo>
                    <a:pt x="36" y="8"/>
                    <a:pt x="35" y="8"/>
                    <a:pt x="34" y="8"/>
                  </a:cubicBezTo>
                  <a:cubicBezTo>
                    <a:pt x="30" y="10"/>
                    <a:pt x="23" y="12"/>
                    <a:pt x="22" y="15"/>
                  </a:cubicBezTo>
                  <a:cubicBezTo>
                    <a:pt x="22" y="17"/>
                    <a:pt x="23" y="20"/>
                    <a:pt x="24" y="22"/>
                  </a:cubicBezTo>
                  <a:cubicBezTo>
                    <a:pt x="26" y="25"/>
                    <a:pt x="28" y="29"/>
                    <a:pt x="26" y="32"/>
                  </a:cubicBezTo>
                  <a:cubicBezTo>
                    <a:pt x="25" y="34"/>
                    <a:pt x="24" y="35"/>
                    <a:pt x="22" y="35"/>
                  </a:cubicBezTo>
                  <a:cubicBezTo>
                    <a:pt x="18" y="35"/>
                    <a:pt x="14" y="32"/>
                    <a:pt x="12" y="28"/>
                  </a:cubicBezTo>
                  <a:cubicBezTo>
                    <a:pt x="11" y="25"/>
                    <a:pt x="13" y="21"/>
                    <a:pt x="15" y="18"/>
                  </a:cubicBezTo>
                  <a:cubicBezTo>
                    <a:pt x="16" y="16"/>
                    <a:pt x="18" y="14"/>
                    <a:pt x="17" y="13"/>
                  </a:cubicBezTo>
                  <a:cubicBezTo>
                    <a:pt x="17" y="13"/>
                    <a:pt x="15" y="10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4" y="7"/>
                    <a:pt x="14" y="8"/>
                  </a:cubicBezTo>
                  <a:cubicBezTo>
                    <a:pt x="13" y="9"/>
                    <a:pt x="11" y="11"/>
                    <a:pt x="10" y="12"/>
                  </a:cubicBezTo>
                  <a:cubicBezTo>
                    <a:pt x="7" y="15"/>
                    <a:pt x="4" y="17"/>
                    <a:pt x="4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5"/>
                    <a:pt x="4" y="27"/>
                    <a:pt x="3" y="29"/>
                  </a:cubicBezTo>
                  <a:cubicBezTo>
                    <a:pt x="1" y="31"/>
                    <a:pt x="0" y="32"/>
                    <a:pt x="0" y="32"/>
                  </a:cubicBezTo>
                  <a:cubicBezTo>
                    <a:pt x="1" y="32"/>
                    <a:pt x="1" y="32"/>
                    <a:pt x="2" y="32"/>
                  </a:cubicBezTo>
                  <a:cubicBezTo>
                    <a:pt x="6" y="32"/>
                    <a:pt x="6" y="34"/>
                    <a:pt x="6" y="36"/>
                  </a:cubicBezTo>
                  <a:cubicBezTo>
                    <a:pt x="6" y="37"/>
                    <a:pt x="7" y="37"/>
                    <a:pt x="8" y="38"/>
                  </a:cubicBezTo>
                  <a:cubicBezTo>
                    <a:pt x="10" y="39"/>
                    <a:pt x="12" y="41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7"/>
                    <a:pt x="10" y="53"/>
                    <a:pt x="13" y="56"/>
                  </a:cubicBezTo>
                  <a:cubicBezTo>
                    <a:pt x="14" y="57"/>
                    <a:pt x="15" y="57"/>
                    <a:pt x="17" y="57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0" y="57"/>
                    <a:pt x="23" y="57"/>
                    <a:pt x="25" y="57"/>
                  </a:cubicBezTo>
                  <a:cubicBezTo>
                    <a:pt x="27" y="56"/>
                    <a:pt x="29" y="56"/>
                    <a:pt x="31" y="56"/>
                  </a:cubicBezTo>
                  <a:cubicBezTo>
                    <a:pt x="34" y="56"/>
                    <a:pt x="36" y="57"/>
                    <a:pt x="38" y="59"/>
                  </a:cubicBezTo>
                  <a:cubicBezTo>
                    <a:pt x="41" y="64"/>
                    <a:pt x="45" y="66"/>
                    <a:pt x="50" y="66"/>
                  </a:cubicBezTo>
                  <a:cubicBezTo>
                    <a:pt x="51" y="66"/>
                    <a:pt x="52" y="66"/>
                    <a:pt x="53" y="66"/>
                  </a:cubicBezTo>
                  <a:cubicBezTo>
                    <a:pt x="53" y="66"/>
                    <a:pt x="54" y="66"/>
                    <a:pt x="54" y="66"/>
                  </a:cubicBezTo>
                  <a:cubicBezTo>
                    <a:pt x="57" y="65"/>
                    <a:pt x="59" y="65"/>
                    <a:pt x="61" y="65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2" y="65"/>
                    <a:pt x="63" y="65"/>
                    <a:pt x="63" y="65"/>
                  </a:cubicBezTo>
                  <a:cubicBezTo>
                    <a:pt x="65" y="66"/>
                    <a:pt x="67" y="66"/>
                    <a:pt x="67" y="67"/>
                  </a:cubicBezTo>
                  <a:cubicBezTo>
                    <a:pt x="68" y="68"/>
                    <a:pt x="68" y="69"/>
                    <a:pt x="67" y="71"/>
                  </a:cubicBezTo>
                  <a:cubicBezTo>
                    <a:pt x="63" y="76"/>
                    <a:pt x="61" y="88"/>
                    <a:pt x="64" y="90"/>
                  </a:cubicBezTo>
                  <a:cubicBezTo>
                    <a:pt x="64" y="91"/>
                    <a:pt x="65" y="92"/>
                    <a:pt x="66" y="92"/>
                  </a:cubicBezTo>
                  <a:cubicBezTo>
                    <a:pt x="68" y="95"/>
                    <a:pt x="71" y="97"/>
                    <a:pt x="68" y="100"/>
                  </a:cubicBezTo>
                  <a:cubicBezTo>
                    <a:pt x="67" y="102"/>
                    <a:pt x="66" y="104"/>
                    <a:pt x="66" y="105"/>
                  </a:cubicBezTo>
                  <a:cubicBezTo>
                    <a:pt x="66" y="106"/>
                    <a:pt x="67" y="107"/>
                    <a:pt x="68" y="107"/>
                  </a:cubicBezTo>
                  <a:cubicBezTo>
                    <a:pt x="69" y="109"/>
                    <a:pt x="71" y="111"/>
                    <a:pt x="70" y="114"/>
                  </a:cubicBezTo>
                  <a:cubicBezTo>
                    <a:pt x="70" y="114"/>
                    <a:pt x="70" y="115"/>
                    <a:pt x="69" y="115"/>
                  </a:cubicBezTo>
                  <a:cubicBezTo>
                    <a:pt x="69" y="115"/>
                    <a:pt x="69" y="115"/>
                    <a:pt x="69" y="115"/>
                  </a:cubicBezTo>
                  <a:cubicBezTo>
                    <a:pt x="70" y="116"/>
                    <a:pt x="71" y="117"/>
                    <a:pt x="72" y="118"/>
                  </a:cubicBezTo>
                  <a:cubicBezTo>
                    <a:pt x="72" y="118"/>
                    <a:pt x="72" y="119"/>
                    <a:pt x="72" y="119"/>
                  </a:cubicBezTo>
                  <a:cubicBezTo>
                    <a:pt x="73" y="120"/>
                    <a:pt x="73" y="121"/>
                    <a:pt x="74" y="121"/>
                  </a:cubicBezTo>
                  <a:cubicBezTo>
                    <a:pt x="75" y="123"/>
                    <a:pt x="76" y="125"/>
                    <a:pt x="77" y="125"/>
                  </a:cubicBezTo>
                  <a:cubicBezTo>
                    <a:pt x="78" y="126"/>
                    <a:pt x="78" y="126"/>
                    <a:pt x="78" y="126"/>
                  </a:cubicBezTo>
                  <a:cubicBezTo>
                    <a:pt x="80" y="128"/>
                    <a:pt x="80" y="128"/>
                    <a:pt x="81" y="128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84" y="127"/>
                    <a:pt x="86" y="126"/>
                    <a:pt x="87" y="126"/>
                  </a:cubicBezTo>
                  <a:cubicBezTo>
                    <a:pt x="88" y="126"/>
                    <a:pt x="89" y="127"/>
                    <a:pt x="90" y="127"/>
                  </a:cubicBezTo>
                  <a:cubicBezTo>
                    <a:pt x="90" y="127"/>
                    <a:pt x="90" y="127"/>
                    <a:pt x="91" y="127"/>
                  </a:cubicBezTo>
                  <a:cubicBezTo>
                    <a:pt x="92" y="127"/>
                    <a:pt x="94" y="125"/>
                    <a:pt x="95" y="124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8" y="122"/>
                    <a:pt x="99" y="121"/>
                    <a:pt x="101" y="121"/>
                  </a:cubicBezTo>
                  <a:cubicBezTo>
                    <a:pt x="102" y="121"/>
                    <a:pt x="103" y="121"/>
                    <a:pt x="103" y="120"/>
                  </a:cubicBezTo>
                  <a:cubicBezTo>
                    <a:pt x="105" y="116"/>
                    <a:pt x="107" y="114"/>
                    <a:pt x="111" y="113"/>
                  </a:cubicBezTo>
                  <a:cubicBezTo>
                    <a:pt x="112" y="113"/>
                    <a:pt x="113" y="112"/>
                    <a:pt x="113" y="111"/>
                  </a:cubicBezTo>
                  <a:cubicBezTo>
                    <a:pt x="113" y="110"/>
                    <a:pt x="111" y="110"/>
                    <a:pt x="110" y="111"/>
                  </a:cubicBezTo>
                  <a:cubicBezTo>
                    <a:pt x="109" y="111"/>
                    <a:pt x="108" y="111"/>
                    <a:pt x="108" y="111"/>
                  </a:cubicBezTo>
                  <a:cubicBezTo>
                    <a:pt x="107" y="111"/>
                    <a:pt x="107" y="111"/>
                    <a:pt x="107" y="111"/>
                  </a:cubicBezTo>
                  <a:cubicBezTo>
                    <a:pt x="107" y="111"/>
                    <a:pt x="106" y="111"/>
                    <a:pt x="106" y="111"/>
                  </a:cubicBezTo>
                  <a:cubicBezTo>
                    <a:pt x="106" y="111"/>
                    <a:pt x="106" y="111"/>
                    <a:pt x="106" y="111"/>
                  </a:cubicBezTo>
                  <a:cubicBezTo>
                    <a:pt x="106" y="110"/>
                    <a:pt x="106" y="110"/>
                    <a:pt x="106" y="110"/>
                  </a:cubicBezTo>
                  <a:cubicBezTo>
                    <a:pt x="106" y="110"/>
                    <a:pt x="106" y="110"/>
                    <a:pt x="106" y="110"/>
                  </a:cubicBezTo>
                  <a:cubicBezTo>
                    <a:pt x="106" y="110"/>
                    <a:pt x="106" y="110"/>
                    <a:pt x="105" y="109"/>
                  </a:cubicBezTo>
                  <a:cubicBezTo>
                    <a:pt x="105" y="109"/>
                    <a:pt x="105" y="109"/>
                    <a:pt x="105" y="108"/>
                  </a:cubicBezTo>
                  <a:cubicBezTo>
                    <a:pt x="105" y="106"/>
                    <a:pt x="105" y="105"/>
                    <a:pt x="104" y="105"/>
                  </a:cubicBezTo>
                  <a:cubicBezTo>
                    <a:pt x="103" y="104"/>
                    <a:pt x="102" y="103"/>
                    <a:pt x="102" y="101"/>
                  </a:cubicBezTo>
                  <a:cubicBezTo>
                    <a:pt x="102" y="97"/>
                    <a:pt x="102" y="95"/>
                    <a:pt x="98" y="93"/>
                  </a:cubicBezTo>
                  <a:cubicBezTo>
                    <a:pt x="97" y="92"/>
                    <a:pt x="97" y="91"/>
                    <a:pt x="97" y="91"/>
                  </a:cubicBezTo>
                  <a:cubicBezTo>
                    <a:pt x="97" y="89"/>
                    <a:pt x="101" y="89"/>
                    <a:pt x="102" y="89"/>
                  </a:cubicBezTo>
                  <a:cubicBezTo>
                    <a:pt x="103" y="89"/>
                    <a:pt x="106" y="89"/>
                    <a:pt x="107" y="90"/>
                  </a:cubicBezTo>
                  <a:cubicBezTo>
                    <a:pt x="108" y="91"/>
                    <a:pt x="109" y="91"/>
                    <a:pt x="111" y="91"/>
                  </a:cubicBezTo>
                  <a:cubicBezTo>
                    <a:pt x="114" y="91"/>
                    <a:pt x="117" y="92"/>
                    <a:pt x="117" y="94"/>
                  </a:cubicBezTo>
                  <a:cubicBezTo>
                    <a:pt x="117" y="95"/>
                    <a:pt x="118" y="96"/>
                    <a:pt x="119" y="96"/>
                  </a:cubicBezTo>
                  <a:cubicBezTo>
                    <a:pt x="119" y="96"/>
                    <a:pt x="119" y="95"/>
                    <a:pt x="119" y="95"/>
                  </a:cubicBezTo>
                  <a:cubicBezTo>
                    <a:pt x="119" y="90"/>
                    <a:pt x="125" y="89"/>
                    <a:pt x="128" y="89"/>
                  </a:cubicBezTo>
                  <a:cubicBezTo>
                    <a:pt x="130" y="90"/>
                    <a:pt x="133" y="88"/>
                    <a:pt x="136" y="87"/>
                  </a:cubicBezTo>
                  <a:cubicBezTo>
                    <a:pt x="137" y="87"/>
                    <a:pt x="137" y="86"/>
                    <a:pt x="138" y="86"/>
                  </a:cubicBezTo>
                  <a:cubicBezTo>
                    <a:pt x="139" y="85"/>
                    <a:pt x="141" y="84"/>
                    <a:pt x="142" y="84"/>
                  </a:cubicBezTo>
                  <a:cubicBezTo>
                    <a:pt x="142" y="84"/>
                    <a:pt x="142" y="84"/>
                    <a:pt x="142" y="84"/>
                  </a:cubicBezTo>
                  <a:cubicBezTo>
                    <a:pt x="142" y="84"/>
                    <a:pt x="142" y="84"/>
                    <a:pt x="142" y="84"/>
                  </a:cubicBezTo>
                  <a:cubicBezTo>
                    <a:pt x="143" y="83"/>
                    <a:pt x="143" y="83"/>
                    <a:pt x="143" y="83"/>
                  </a:cubicBezTo>
                  <a:cubicBezTo>
                    <a:pt x="143" y="83"/>
                    <a:pt x="143" y="82"/>
                    <a:pt x="144" y="81"/>
                  </a:cubicBezTo>
                  <a:cubicBezTo>
                    <a:pt x="144" y="81"/>
                    <a:pt x="144" y="81"/>
                    <a:pt x="144" y="81"/>
                  </a:cubicBezTo>
                  <a:cubicBezTo>
                    <a:pt x="144" y="80"/>
                    <a:pt x="143" y="80"/>
                    <a:pt x="143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07" name="Freeform 172"/>
            <p:cNvSpPr>
              <a:spLocks/>
            </p:cNvSpPr>
            <p:nvPr/>
          </p:nvSpPr>
          <p:spPr bwMode="auto">
            <a:xfrm>
              <a:off x="8031163" y="8597900"/>
              <a:ext cx="239713" cy="257175"/>
            </a:xfrm>
            <a:custGeom>
              <a:avLst/>
              <a:gdLst>
                <a:gd name="T0" fmla="*/ 42 w 45"/>
                <a:gd name="T1" fmla="*/ 39 h 49"/>
                <a:gd name="T2" fmla="*/ 42 w 45"/>
                <a:gd name="T3" fmla="*/ 38 h 49"/>
                <a:gd name="T4" fmla="*/ 43 w 45"/>
                <a:gd name="T5" fmla="*/ 10 h 49"/>
                <a:gd name="T6" fmla="*/ 43 w 45"/>
                <a:gd name="T7" fmla="*/ 10 h 49"/>
                <a:gd name="T8" fmla="*/ 43 w 45"/>
                <a:gd name="T9" fmla="*/ 9 h 49"/>
                <a:gd name="T10" fmla="*/ 44 w 45"/>
                <a:gd name="T11" fmla="*/ 9 h 49"/>
                <a:gd name="T12" fmla="*/ 44 w 45"/>
                <a:gd name="T13" fmla="*/ 8 h 49"/>
                <a:gd name="T14" fmla="*/ 44 w 45"/>
                <a:gd name="T15" fmla="*/ 8 h 49"/>
                <a:gd name="T16" fmla="*/ 44 w 45"/>
                <a:gd name="T17" fmla="*/ 7 h 49"/>
                <a:gd name="T18" fmla="*/ 45 w 45"/>
                <a:gd name="T19" fmla="*/ 6 h 49"/>
                <a:gd name="T20" fmla="*/ 35 w 45"/>
                <a:gd name="T21" fmla="*/ 3 h 49"/>
                <a:gd name="T22" fmla="*/ 24 w 45"/>
                <a:gd name="T23" fmla="*/ 5 h 49"/>
                <a:gd name="T24" fmla="*/ 12 w 45"/>
                <a:gd name="T25" fmla="*/ 3 h 49"/>
                <a:gd name="T26" fmla="*/ 11 w 45"/>
                <a:gd name="T27" fmla="*/ 5 h 49"/>
                <a:gd name="T28" fmla="*/ 10 w 45"/>
                <a:gd name="T29" fmla="*/ 7 h 49"/>
                <a:gd name="T30" fmla="*/ 10 w 45"/>
                <a:gd name="T31" fmla="*/ 8 h 49"/>
                <a:gd name="T32" fmla="*/ 10 w 45"/>
                <a:gd name="T33" fmla="*/ 13 h 49"/>
                <a:gd name="T34" fmla="*/ 2 w 45"/>
                <a:gd name="T35" fmla="*/ 20 h 49"/>
                <a:gd name="T36" fmla="*/ 4 w 45"/>
                <a:gd name="T37" fmla="*/ 29 h 49"/>
                <a:gd name="T38" fmla="*/ 11 w 45"/>
                <a:gd name="T39" fmla="*/ 38 h 49"/>
                <a:gd name="T40" fmla="*/ 12 w 45"/>
                <a:gd name="T41" fmla="*/ 40 h 49"/>
                <a:gd name="T42" fmla="*/ 14 w 45"/>
                <a:gd name="T43" fmla="*/ 44 h 49"/>
                <a:gd name="T44" fmla="*/ 16 w 45"/>
                <a:gd name="T45" fmla="*/ 48 h 49"/>
                <a:gd name="T46" fmla="*/ 17 w 45"/>
                <a:gd name="T47" fmla="*/ 48 h 49"/>
                <a:gd name="T48" fmla="*/ 19 w 45"/>
                <a:gd name="T49" fmla="*/ 49 h 49"/>
                <a:gd name="T50" fmla="*/ 20 w 45"/>
                <a:gd name="T51" fmla="*/ 49 h 49"/>
                <a:gd name="T52" fmla="*/ 21 w 45"/>
                <a:gd name="T53" fmla="*/ 49 h 49"/>
                <a:gd name="T54" fmla="*/ 22 w 45"/>
                <a:gd name="T55" fmla="*/ 47 h 49"/>
                <a:gd name="T56" fmla="*/ 26 w 45"/>
                <a:gd name="T57" fmla="*/ 41 h 49"/>
                <a:gd name="T58" fmla="*/ 35 w 45"/>
                <a:gd name="T59" fmla="*/ 40 h 49"/>
                <a:gd name="T60" fmla="*/ 40 w 45"/>
                <a:gd name="T61" fmla="*/ 42 h 49"/>
                <a:gd name="T62" fmla="*/ 40 w 45"/>
                <a:gd name="T63" fmla="*/ 41 h 49"/>
                <a:gd name="T64" fmla="*/ 41 w 45"/>
                <a:gd name="T65" fmla="*/ 4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" h="49">
                  <a:moveTo>
                    <a:pt x="41" y="40"/>
                  </a:moveTo>
                  <a:cubicBezTo>
                    <a:pt x="41" y="40"/>
                    <a:pt x="41" y="40"/>
                    <a:pt x="42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2" y="39"/>
                    <a:pt x="42" y="38"/>
                    <a:pt x="42" y="38"/>
                  </a:cubicBezTo>
                  <a:cubicBezTo>
                    <a:pt x="43" y="37"/>
                    <a:pt x="43" y="29"/>
                    <a:pt x="41" y="24"/>
                  </a:cubicBezTo>
                  <a:cubicBezTo>
                    <a:pt x="39" y="19"/>
                    <a:pt x="40" y="12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4" y="9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9"/>
                    <a:pt x="44" y="9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7"/>
                    <a:pt x="44" y="7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4" y="7"/>
                    <a:pt x="44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5"/>
                    <a:pt x="45" y="5"/>
                  </a:cubicBezTo>
                  <a:cubicBezTo>
                    <a:pt x="41" y="4"/>
                    <a:pt x="38" y="3"/>
                    <a:pt x="35" y="3"/>
                  </a:cubicBezTo>
                  <a:cubicBezTo>
                    <a:pt x="33" y="3"/>
                    <a:pt x="32" y="4"/>
                    <a:pt x="30" y="4"/>
                  </a:cubicBezTo>
                  <a:cubicBezTo>
                    <a:pt x="28" y="4"/>
                    <a:pt x="26" y="5"/>
                    <a:pt x="24" y="5"/>
                  </a:cubicBezTo>
                  <a:cubicBezTo>
                    <a:pt x="22" y="5"/>
                    <a:pt x="20" y="4"/>
                    <a:pt x="19" y="3"/>
                  </a:cubicBezTo>
                  <a:cubicBezTo>
                    <a:pt x="18" y="0"/>
                    <a:pt x="15" y="1"/>
                    <a:pt x="12" y="3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11" y="4"/>
                    <a:pt x="11" y="5"/>
                    <a:pt x="11" y="5"/>
                  </a:cubicBezTo>
                  <a:cubicBezTo>
                    <a:pt x="11" y="5"/>
                    <a:pt x="11" y="5"/>
                    <a:pt x="11" y="6"/>
                  </a:cubicBezTo>
                  <a:cubicBezTo>
                    <a:pt x="11" y="6"/>
                    <a:pt x="10" y="6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11"/>
                    <a:pt x="11" y="12"/>
                    <a:pt x="10" y="13"/>
                  </a:cubicBezTo>
                  <a:cubicBezTo>
                    <a:pt x="9" y="15"/>
                    <a:pt x="6" y="16"/>
                    <a:pt x="4" y="16"/>
                  </a:cubicBezTo>
                  <a:cubicBezTo>
                    <a:pt x="3" y="16"/>
                    <a:pt x="3" y="18"/>
                    <a:pt x="2" y="20"/>
                  </a:cubicBezTo>
                  <a:cubicBezTo>
                    <a:pt x="2" y="22"/>
                    <a:pt x="1" y="24"/>
                    <a:pt x="0" y="25"/>
                  </a:cubicBezTo>
                  <a:cubicBezTo>
                    <a:pt x="0" y="26"/>
                    <a:pt x="3" y="28"/>
                    <a:pt x="4" y="29"/>
                  </a:cubicBezTo>
                  <a:cubicBezTo>
                    <a:pt x="6" y="31"/>
                    <a:pt x="9" y="34"/>
                    <a:pt x="10" y="36"/>
                  </a:cubicBezTo>
                  <a:cubicBezTo>
                    <a:pt x="10" y="36"/>
                    <a:pt x="10" y="37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2" y="40"/>
                    <a:pt x="12" y="40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3" y="42"/>
                    <a:pt x="13" y="43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5" y="45"/>
                    <a:pt x="15" y="46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8"/>
                    <a:pt x="18" y="49"/>
                    <a:pt x="19" y="49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20" y="49"/>
                    <a:pt x="20" y="49"/>
                  </a:cubicBezTo>
                  <a:cubicBezTo>
                    <a:pt x="20" y="49"/>
                    <a:pt x="20" y="49"/>
                    <a:pt x="21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6"/>
                    <a:pt x="22" y="45"/>
                  </a:cubicBezTo>
                  <a:cubicBezTo>
                    <a:pt x="22" y="44"/>
                    <a:pt x="23" y="41"/>
                    <a:pt x="26" y="41"/>
                  </a:cubicBezTo>
                  <a:cubicBezTo>
                    <a:pt x="28" y="41"/>
                    <a:pt x="29" y="41"/>
                    <a:pt x="31" y="41"/>
                  </a:cubicBezTo>
                  <a:cubicBezTo>
                    <a:pt x="33" y="41"/>
                    <a:pt x="34" y="40"/>
                    <a:pt x="35" y="40"/>
                  </a:cubicBezTo>
                  <a:cubicBezTo>
                    <a:pt x="36" y="40"/>
                    <a:pt x="38" y="40"/>
                    <a:pt x="39" y="42"/>
                  </a:cubicBezTo>
                  <a:cubicBezTo>
                    <a:pt x="39" y="42"/>
                    <a:pt x="40" y="42"/>
                    <a:pt x="40" y="42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0" y="42"/>
                    <a:pt x="40" y="42"/>
                    <a:pt x="40" y="41"/>
                  </a:cubicBezTo>
                  <a:cubicBezTo>
                    <a:pt x="40" y="41"/>
                    <a:pt x="41" y="41"/>
                    <a:pt x="41" y="41"/>
                  </a:cubicBezTo>
                  <a:cubicBezTo>
                    <a:pt x="41" y="40"/>
                    <a:pt x="41" y="40"/>
                    <a:pt x="41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08" name="Freeform 173"/>
            <p:cNvSpPr>
              <a:spLocks/>
            </p:cNvSpPr>
            <p:nvPr/>
          </p:nvSpPr>
          <p:spPr bwMode="auto">
            <a:xfrm>
              <a:off x="7834313" y="8472488"/>
              <a:ext cx="271463" cy="414338"/>
            </a:xfrm>
            <a:custGeom>
              <a:avLst/>
              <a:gdLst>
                <a:gd name="T0" fmla="*/ 51 w 51"/>
                <a:gd name="T1" fmla="*/ 71 h 79"/>
                <a:gd name="T2" fmla="*/ 49 w 51"/>
                <a:gd name="T3" fmla="*/ 68 h 79"/>
                <a:gd name="T4" fmla="*/ 47 w 51"/>
                <a:gd name="T5" fmla="*/ 65 h 79"/>
                <a:gd name="T6" fmla="*/ 46 w 51"/>
                <a:gd name="T7" fmla="*/ 63 h 79"/>
                <a:gd name="T8" fmla="*/ 40 w 51"/>
                <a:gd name="T9" fmla="*/ 55 h 79"/>
                <a:gd name="T10" fmla="*/ 36 w 51"/>
                <a:gd name="T11" fmla="*/ 48 h 79"/>
                <a:gd name="T12" fmla="*/ 41 w 51"/>
                <a:gd name="T13" fmla="*/ 38 h 79"/>
                <a:gd name="T14" fmla="*/ 45 w 51"/>
                <a:gd name="T15" fmla="*/ 34 h 79"/>
                <a:gd name="T16" fmla="*/ 45 w 51"/>
                <a:gd name="T17" fmla="*/ 32 h 79"/>
                <a:gd name="T18" fmla="*/ 45 w 51"/>
                <a:gd name="T19" fmla="*/ 30 h 79"/>
                <a:gd name="T20" fmla="*/ 46 w 51"/>
                <a:gd name="T21" fmla="*/ 28 h 79"/>
                <a:gd name="T22" fmla="*/ 41 w 51"/>
                <a:gd name="T23" fmla="*/ 22 h 79"/>
                <a:gd name="T24" fmla="*/ 32 w 51"/>
                <a:gd name="T25" fmla="*/ 16 h 79"/>
                <a:gd name="T26" fmla="*/ 26 w 51"/>
                <a:gd name="T27" fmla="*/ 6 h 79"/>
                <a:gd name="T28" fmla="*/ 17 w 51"/>
                <a:gd name="T29" fmla="*/ 0 h 79"/>
                <a:gd name="T30" fmla="*/ 16 w 51"/>
                <a:gd name="T31" fmla="*/ 1 h 79"/>
                <a:gd name="T32" fmla="*/ 15 w 51"/>
                <a:gd name="T33" fmla="*/ 3 h 79"/>
                <a:gd name="T34" fmla="*/ 13 w 51"/>
                <a:gd name="T35" fmla="*/ 4 h 79"/>
                <a:gd name="T36" fmla="*/ 8 w 51"/>
                <a:gd name="T37" fmla="*/ 10 h 79"/>
                <a:gd name="T38" fmla="*/ 11 w 51"/>
                <a:gd name="T39" fmla="*/ 15 h 79"/>
                <a:gd name="T40" fmla="*/ 2 w 51"/>
                <a:gd name="T41" fmla="*/ 20 h 79"/>
                <a:gd name="T42" fmla="*/ 1 w 51"/>
                <a:gd name="T43" fmla="*/ 26 h 79"/>
                <a:gd name="T44" fmla="*/ 2 w 51"/>
                <a:gd name="T45" fmla="*/ 29 h 79"/>
                <a:gd name="T46" fmla="*/ 3 w 51"/>
                <a:gd name="T47" fmla="*/ 31 h 79"/>
                <a:gd name="T48" fmla="*/ 5 w 51"/>
                <a:gd name="T49" fmla="*/ 34 h 79"/>
                <a:gd name="T50" fmla="*/ 7 w 51"/>
                <a:gd name="T51" fmla="*/ 36 h 79"/>
                <a:gd name="T52" fmla="*/ 9 w 51"/>
                <a:gd name="T53" fmla="*/ 35 h 79"/>
                <a:gd name="T54" fmla="*/ 10 w 51"/>
                <a:gd name="T55" fmla="*/ 35 h 79"/>
                <a:gd name="T56" fmla="*/ 11 w 51"/>
                <a:gd name="T57" fmla="*/ 34 h 79"/>
                <a:gd name="T58" fmla="*/ 15 w 51"/>
                <a:gd name="T59" fmla="*/ 38 h 79"/>
                <a:gd name="T60" fmla="*/ 16 w 51"/>
                <a:gd name="T61" fmla="*/ 44 h 79"/>
                <a:gd name="T62" fmla="*/ 18 w 51"/>
                <a:gd name="T63" fmla="*/ 55 h 79"/>
                <a:gd name="T64" fmla="*/ 20 w 51"/>
                <a:gd name="T65" fmla="*/ 74 h 79"/>
                <a:gd name="T66" fmla="*/ 28 w 51"/>
                <a:gd name="T67" fmla="*/ 79 h 79"/>
                <a:gd name="T68" fmla="*/ 35 w 51"/>
                <a:gd name="T69" fmla="*/ 77 h 79"/>
                <a:gd name="T70" fmla="*/ 41 w 51"/>
                <a:gd name="T71" fmla="*/ 74 h 79"/>
                <a:gd name="T72" fmla="*/ 44 w 51"/>
                <a:gd name="T73" fmla="*/ 72 h 79"/>
                <a:gd name="T74" fmla="*/ 47 w 51"/>
                <a:gd name="T75" fmla="*/ 71 h 79"/>
                <a:gd name="T76" fmla="*/ 47 w 51"/>
                <a:gd name="T77" fmla="*/ 71 h 79"/>
                <a:gd name="T78" fmla="*/ 49 w 51"/>
                <a:gd name="T79" fmla="*/ 71 h 79"/>
                <a:gd name="T80" fmla="*/ 51 w 51"/>
                <a:gd name="T81" fmla="*/ 7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" h="79">
                  <a:moveTo>
                    <a:pt x="51" y="71"/>
                  </a:moveTo>
                  <a:cubicBezTo>
                    <a:pt x="51" y="71"/>
                    <a:pt x="51" y="71"/>
                    <a:pt x="51" y="71"/>
                  </a:cubicBezTo>
                  <a:cubicBezTo>
                    <a:pt x="50" y="70"/>
                    <a:pt x="49" y="69"/>
                    <a:pt x="49" y="69"/>
                  </a:cubicBezTo>
                  <a:cubicBezTo>
                    <a:pt x="49" y="68"/>
                    <a:pt x="49" y="68"/>
                    <a:pt x="49" y="68"/>
                  </a:cubicBezTo>
                  <a:cubicBezTo>
                    <a:pt x="48" y="68"/>
                    <a:pt x="48" y="67"/>
                    <a:pt x="47" y="66"/>
                  </a:cubicBezTo>
                  <a:cubicBezTo>
                    <a:pt x="47" y="66"/>
                    <a:pt x="47" y="65"/>
                    <a:pt x="47" y="65"/>
                  </a:cubicBezTo>
                  <a:cubicBezTo>
                    <a:pt x="47" y="64"/>
                    <a:pt x="46" y="64"/>
                    <a:pt x="46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2"/>
                    <a:pt x="45" y="61"/>
                    <a:pt x="45" y="61"/>
                  </a:cubicBezTo>
                  <a:cubicBezTo>
                    <a:pt x="44" y="59"/>
                    <a:pt x="42" y="57"/>
                    <a:pt x="40" y="55"/>
                  </a:cubicBezTo>
                  <a:cubicBezTo>
                    <a:pt x="37" y="53"/>
                    <a:pt x="35" y="51"/>
                    <a:pt x="35" y="49"/>
                  </a:cubicBezTo>
                  <a:cubicBezTo>
                    <a:pt x="35" y="49"/>
                    <a:pt x="36" y="48"/>
                    <a:pt x="36" y="48"/>
                  </a:cubicBezTo>
                  <a:cubicBezTo>
                    <a:pt x="37" y="47"/>
                    <a:pt x="37" y="46"/>
                    <a:pt x="37" y="44"/>
                  </a:cubicBezTo>
                  <a:cubicBezTo>
                    <a:pt x="38" y="41"/>
                    <a:pt x="38" y="38"/>
                    <a:pt x="41" y="38"/>
                  </a:cubicBezTo>
                  <a:cubicBezTo>
                    <a:pt x="43" y="38"/>
                    <a:pt x="45" y="37"/>
                    <a:pt x="46" y="36"/>
                  </a:cubicBezTo>
                  <a:cubicBezTo>
                    <a:pt x="46" y="35"/>
                    <a:pt x="46" y="35"/>
                    <a:pt x="45" y="34"/>
                  </a:cubicBezTo>
                  <a:cubicBezTo>
                    <a:pt x="45" y="34"/>
                    <a:pt x="45" y="33"/>
                    <a:pt x="45" y="33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2"/>
                    <a:pt x="45" y="31"/>
                    <a:pt x="45" y="31"/>
                  </a:cubicBezTo>
                  <a:cubicBezTo>
                    <a:pt x="45" y="31"/>
                    <a:pt x="45" y="30"/>
                    <a:pt x="45" y="30"/>
                  </a:cubicBezTo>
                  <a:cubicBezTo>
                    <a:pt x="46" y="30"/>
                    <a:pt x="46" y="29"/>
                    <a:pt x="46" y="29"/>
                  </a:cubicBezTo>
                  <a:cubicBezTo>
                    <a:pt x="46" y="29"/>
                    <a:pt x="46" y="28"/>
                    <a:pt x="46" y="28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5" y="26"/>
                    <a:pt x="43" y="24"/>
                    <a:pt x="41" y="22"/>
                  </a:cubicBezTo>
                  <a:cubicBezTo>
                    <a:pt x="40" y="21"/>
                    <a:pt x="38" y="18"/>
                    <a:pt x="37" y="18"/>
                  </a:cubicBezTo>
                  <a:cubicBezTo>
                    <a:pt x="35" y="18"/>
                    <a:pt x="33" y="17"/>
                    <a:pt x="32" y="16"/>
                  </a:cubicBezTo>
                  <a:cubicBezTo>
                    <a:pt x="31" y="15"/>
                    <a:pt x="30" y="13"/>
                    <a:pt x="31" y="10"/>
                  </a:cubicBezTo>
                  <a:cubicBezTo>
                    <a:pt x="31" y="9"/>
                    <a:pt x="29" y="8"/>
                    <a:pt x="26" y="6"/>
                  </a:cubicBezTo>
                  <a:cubicBezTo>
                    <a:pt x="24" y="5"/>
                    <a:pt x="21" y="4"/>
                    <a:pt x="20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1"/>
                    <a:pt x="16" y="1"/>
                  </a:cubicBezTo>
                  <a:cubicBezTo>
                    <a:pt x="15" y="1"/>
                    <a:pt x="15" y="2"/>
                    <a:pt x="15" y="2"/>
                  </a:cubicBezTo>
                  <a:cubicBezTo>
                    <a:pt x="15" y="2"/>
                    <a:pt x="15" y="2"/>
                    <a:pt x="1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4"/>
                    <a:pt x="13" y="4"/>
                  </a:cubicBezTo>
                  <a:cubicBezTo>
                    <a:pt x="13" y="4"/>
                    <a:pt x="13" y="4"/>
                    <a:pt x="12" y="5"/>
                  </a:cubicBezTo>
                  <a:cubicBezTo>
                    <a:pt x="10" y="6"/>
                    <a:pt x="8" y="8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0" y="12"/>
                    <a:pt x="11" y="14"/>
                    <a:pt x="11" y="15"/>
                  </a:cubicBezTo>
                  <a:cubicBezTo>
                    <a:pt x="11" y="16"/>
                    <a:pt x="10" y="18"/>
                    <a:pt x="6" y="18"/>
                  </a:cubicBezTo>
                  <a:cubicBezTo>
                    <a:pt x="4" y="19"/>
                    <a:pt x="3" y="19"/>
                    <a:pt x="2" y="20"/>
                  </a:cubicBezTo>
                  <a:cubicBezTo>
                    <a:pt x="2" y="20"/>
                    <a:pt x="2" y="21"/>
                    <a:pt x="2" y="23"/>
                  </a:cubicBezTo>
                  <a:cubicBezTo>
                    <a:pt x="2" y="24"/>
                    <a:pt x="1" y="25"/>
                    <a:pt x="1" y="26"/>
                  </a:cubicBezTo>
                  <a:cubicBezTo>
                    <a:pt x="0" y="27"/>
                    <a:pt x="0" y="28"/>
                    <a:pt x="0" y="28"/>
                  </a:cubicBezTo>
                  <a:cubicBezTo>
                    <a:pt x="1" y="28"/>
                    <a:pt x="1" y="29"/>
                    <a:pt x="2" y="29"/>
                  </a:cubicBezTo>
                  <a:cubicBezTo>
                    <a:pt x="2" y="29"/>
                    <a:pt x="2" y="30"/>
                    <a:pt x="2" y="30"/>
                  </a:cubicBezTo>
                  <a:cubicBezTo>
                    <a:pt x="2" y="30"/>
                    <a:pt x="3" y="31"/>
                    <a:pt x="3" y="31"/>
                  </a:cubicBezTo>
                  <a:cubicBezTo>
                    <a:pt x="3" y="31"/>
                    <a:pt x="4" y="32"/>
                    <a:pt x="4" y="32"/>
                  </a:cubicBezTo>
                  <a:cubicBezTo>
                    <a:pt x="4" y="32"/>
                    <a:pt x="5" y="33"/>
                    <a:pt x="5" y="34"/>
                  </a:cubicBezTo>
                  <a:cubicBezTo>
                    <a:pt x="6" y="34"/>
                    <a:pt x="6" y="34"/>
                    <a:pt x="6" y="35"/>
                  </a:cubicBezTo>
                  <a:cubicBezTo>
                    <a:pt x="7" y="35"/>
                    <a:pt x="7" y="36"/>
                    <a:pt x="7" y="36"/>
                  </a:cubicBezTo>
                  <a:cubicBezTo>
                    <a:pt x="8" y="36"/>
                    <a:pt x="8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10" y="35"/>
                    <a:pt x="10" y="35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3" y="35"/>
                    <a:pt x="14" y="36"/>
                    <a:pt x="15" y="38"/>
                  </a:cubicBezTo>
                  <a:cubicBezTo>
                    <a:pt x="15" y="38"/>
                    <a:pt x="15" y="39"/>
                    <a:pt x="15" y="40"/>
                  </a:cubicBezTo>
                  <a:cubicBezTo>
                    <a:pt x="15" y="42"/>
                    <a:pt x="15" y="44"/>
                    <a:pt x="16" y="44"/>
                  </a:cubicBezTo>
                  <a:cubicBezTo>
                    <a:pt x="18" y="45"/>
                    <a:pt x="20" y="47"/>
                    <a:pt x="20" y="49"/>
                  </a:cubicBezTo>
                  <a:cubicBezTo>
                    <a:pt x="20" y="52"/>
                    <a:pt x="19" y="54"/>
                    <a:pt x="18" y="55"/>
                  </a:cubicBezTo>
                  <a:cubicBezTo>
                    <a:pt x="17" y="56"/>
                    <a:pt x="16" y="57"/>
                    <a:pt x="16" y="60"/>
                  </a:cubicBezTo>
                  <a:cubicBezTo>
                    <a:pt x="16" y="64"/>
                    <a:pt x="16" y="70"/>
                    <a:pt x="20" y="74"/>
                  </a:cubicBezTo>
                  <a:cubicBezTo>
                    <a:pt x="22" y="75"/>
                    <a:pt x="23" y="76"/>
                    <a:pt x="24" y="77"/>
                  </a:cubicBezTo>
                  <a:cubicBezTo>
                    <a:pt x="26" y="78"/>
                    <a:pt x="28" y="79"/>
                    <a:pt x="28" y="79"/>
                  </a:cubicBezTo>
                  <a:cubicBezTo>
                    <a:pt x="30" y="79"/>
                    <a:pt x="30" y="78"/>
                    <a:pt x="31" y="78"/>
                  </a:cubicBezTo>
                  <a:cubicBezTo>
                    <a:pt x="32" y="77"/>
                    <a:pt x="33" y="77"/>
                    <a:pt x="35" y="77"/>
                  </a:cubicBezTo>
                  <a:cubicBezTo>
                    <a:pt x="36" y="76"/>
                    <a:pt x="38" y="76"/>
                    <a:pt x="38" y="75"/>
                  </a:cubicBezTo>
                  <a:cubicBezTo>
                    <a:pt x="39" y="74"/>
                    <a:pt x="40" y="74"/>
                    <a:pt x="41" y="74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2" y="74"/>
                    <a:pt x="43" y="73"/>
                    <a:pt x="44" y="72"/>
                  </a:cubicBezTo>
                  <a:cubicBezTo>
                    <a:pt x="44" y="72"/>
                    <a:pt x="45" y="72"/>
                    <a:pt x="45" y="72"/>
                  </a:cubicBezTo>
                  <a:cubicBezTo>
                    <a:pt x="46" y="71"/>
                    <a:pt x="46" y="71"/>
                    <a:pt x="47" y="71"/>
                  </a:cubicBezTo>
                  <a:cubicBezTo>
                    <a:pt x="47" y="71"/>
                    <a:pt x="47" y="71"/>
                    <a:pt x="47" y="71"/>
                  </a:cubicBezTo>
                  <a:cubicBezTo>
                    <a:pt x="47" y="71"/>
                    <a:pt x="47" y="71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1" y="71"/>
                    <a:pt x="51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09" name="Freeform 174"/>
            <p:cNvSpPr>
              <a:spLocks/>
            </p:cNvSpPr>
            <p:nvPr/>
          </p:nvSpPr>
          <p:spPr bwMode="auto">
            <a:xfrm>
              <a:off x="14674851" y="6267450"/>
              <a:ext cx="839788" cy="512763"/>
            </a:xfrm>
            <a:custGeom>
              <a:avLst/>
              <a:gdLst>
                <a:gd name="T0" fmla="*/ 15 w 158"/>
                <a:gd name="T1" fmla="*/ 69 h 98"/>
                <a:gd name="T2" fmla="*/ 18 w 158"/>
                <a:gd name="T3" fmla="*/ 68 h 98"/>
                <a:gd name="T4" fmla="*/ 20 w 158"/>
                <a:gd name="T5" fmla="*/ 68 h 98"/>
                <a:gd name="T6" fmla="*/ 21 w 158"/>
                <a:gd name="T7" fmla="*/ 68 h 98"/>
                <a:gd name="T8" fmla="*/ 21 w 158"/>
                <a:gd name="T9" fmla="*/ 67 h 98"/>
                <a:gd name="T10" fmla="*/ 32 w 158"/>
                <a:gd name="T11" fmla="*/ 60 h 98"/>
                <a:gd name="T12" fmla="*/ 39 w 158"/>
                <a:gd name="T13" fmla="*/ 59 h 98"/>
                <a:gd name="T14" fmla="*/ 62 w 158"/>
                <a:gd name="T15" fmla="*/ 63 h 98"/>
                <a:gd name="T16" fmla="*/ 68 w 158"/>
                <a:gd name="T17" fmla="*/ 65 h 98"/>
                <a:gd name="T18" fmla="*/ 86 w 158"/>
                <a:gd name="T19" fmla="*/ 76 h 98"/>
                <a:gd name="T20" fmla="*/ 98 w 158"/>
                <a:gd name="T21" fmla="*/ 81 h 98"/>
                <a:gd name="T22" fmla="*/ 98 w 158"/>
                <a:gd name="T23" fmla="*/ 83 h 98"/>
                <a:gd name="T24" fmla="*/ 99 w 158"/>
                <a:gd name="T25" fmla="*/ 86 h 98"/>
                <a:gd name="T26" fmla="*/ 99 w 158"/>
                <a:gd name="T27" fmla="*/ 89 h 98"/>
                <a:gd name="T28" fmla="*/ 99 w 158"/>
                <a:gd name="T29" fmla="*/ 91 h 98"/>
                <a:gd name="T30" fmla="*/ 100 w 158"/>
                <a:gd name="T31" fmla="*/ 94 h 98"/>
                <a:gd name="T32" fmla="*/ 102 w 158"/>
                <a:gd name="T33" fmla="*/ 94 h 98"/>
                <a:gd name="T34" fmla="*/ 103 w 158"/>
                <a:gd name="T35" fmla="*/ 94 h 98"/>
                <a:gd name="T36" fmla="*/ 113 w 158"/>
                <a:gd name="T37" fmla="*/ 98 h 98"/>
                <a:gd name="T38" fmla="*/ 127 w 158"/>
                <a:gd name="T39" fmla="*/ 87 h 98"/>
                <a:gd name="T40" fmla="*/ 141 w 158"/>
                <a:gd name="T41" fmla="*/ 72 h 98"/>
                <a:gd name="T42" fmla="*/ 146 w 158"/>
                <a:gd name="T43" fmla="*/ 70 h 98"/>
                <a:gd name="T44" fmla="*/ 156 w 158"/>
                <a:gd name="T45" fmla="*/ 68 h 98"/>
                <a:gd name="T46" fmla="*/ 158 w 158"/>
                <a:gd name="T47" fmla="*/ 69 h 98"/>
                <a:gd name="T48" fmla="*/ 148 w 158"/>
                <a:gd name="T49" fmla="*/ 60 h 98"/>
                <a:gd name="T50" fmla="*/ 123 w 158"/>
                <a:gd name="T51" fmla="*/ 44 h 98"/>
                <a:gd name="T52" fmla="*/ 112 w 158"/>
                <a:gd name="T53" fmla="*/ 35 h 98"/>
                <a:gd name="T54" fmla="*/ 103 w 158"/>
                <a:gd name="T55" fmla="*/ 20 h 98"/>
                <a:gd name="T56" fmla="*/ 82 w 158"/>
                <a:gd name="T57" fmla="*/ 5 h 98"/>
                <a:gd name="T58" fmla="*/ 67 w 158"/>
                <a:gd name="T59" fmla="*/ 0 h 98"/>
                <a:gd name="T60" fmla="*/ 61 w 158"/>
                <a:gd name="T61" fmla="*/ 3 h 98"/>
                <a:gd name="T62" fmla="*/ 50 w 158"/>
                <a:gd name="T63" fmla="*/ 13 h 98"/>
                <a:gd name="T64" fmla="*/ 49 w 158"/>
                <a:gd name="T65" fmla="*/ 16 h 98"/>
                <a:gd name="T66" fmla="*/ 40 w 158"/>
                <a:gd name="T67" fmla="*/ 18 h 98"/>
                <a:gd name="T68" fmla="*/ 37 w 158"/>
                <a:gd name="T69" fmla="*/ 17 h 98"/>
                <a:gd name="T70" fmla="*/ 34 w 158"/>
                <a:gd name="T71" fmla="*/ 18 h 98"/>
                <a:gd name="T72" fmla="*/ 15 w 158"/>
                <a:gd name="T73" fmla="*/ 4 h 98"/>
                <a:gd name="T74" fmla="*/ 9 w 158"/>
                <a:gd name="T75" fmla="*/ 6 h 98"/>
                <a:gd name="T76" fmla="*/ 25 w 158"/>
                <a:gd name="T77" fmla="*/ 23 h 98"/>
                <a:gd name="T78" fmla="*/ 11 w 158"/>
                <a:gd name="T79" fmla="*/ 27 h 98"/>
                <a:gd name="T80" fmla="*/ 2 w 158"/>
                <a:gd name="T81" fmla="*/ 27 h 98"/>
                <a:gd name="T82" fmla="*/ 4 w 158"/>
                <a:gd name="T83" fmla="*/ 35 h 98"/>
                <a:gd name="T84" fmla="*/ 6 w 158"/>
                <a:gd name="T85" fmla="*/ 43 h 98"/>
                <a:gd name="T86" fmla="*/ 13 w 158"/>
                <a:gd name="T87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8" h="98">
                  <a:moveTo>
                    <a:pt x="14" y="67"/>
                  </a:moveTo>
                  <a:cubicBezTo>
                    <a:pt x="14" y="67"/>
                    <a:pt x="14" y="68"/>
                    <a:pt x="14" y="69"/>
                  </a:cubicBezTo>
                  <a:cubicBezTo>
                    <a:pt x="14" y="69"/>
                    <a:pt x="14" y="69"/>
                    <a:pt x="15" y="69"/>
                  </a:cubicBezTo>
                  <a:cubicBezTo>
                    <a:pt x="15" y="69"/>
                    <a:pt x="15" y="69"/>
                    <a:pt x="16" y="69"/>
                  </a:cubicBezTo>
                  <a:cubicBezTo>
                    <a:pt x="16" y="68"/>
                    <a:pt x="16" y="68"/>
                    <a:pt x="17" y="68"/>
                  </a:cubicBezTo>
                  <a:cubicBezTo>
                    <a:pt x="17" y="68"/>
                    <a:pt x="17" y="68"/>
                    <a:pt x="18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9" y="68"/>
                    <a:pt x="19" y="68"/>
                    <a:pt x="20" y="68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3" y="65"/>
                    <a:pt x="29" y="60"/>
                    <a:pt x="32" y="60"/>
                  </a:cubicBezTo>
                  <a:cubicBezTo>
                    <a:pt x="33" y="60"/>
                    <a:pt x="34" y="60"/>
                    <a:pt x="35" y="60"/>
                  </a:cubicBezTo>
                  <a:cubicBezTo>
                    <a:pt x="36" y="60"/>
                    <a:pt x="36" y="60"/>
                    <a:pt x="37" y="60"/>
                  </a:cubicBezTo>
                  <a:cubicBezTo>
                    <a:pt x="38" y="60"/>
                    <a:pt x="39" y="60"/>
                    <a:pt x="39" y="59"/>
                  </a:cubicBezTo>
                  <a:cubicBezTo>
                    <a:pt x="41" y="58"/>
                    <a:pt x="44" y="57"/>
                    <a:pt x="46" y="57"/>
                  </a:cubicBezTo>
                  <a:cubicBezTo>
                    <a:pt x="48" y="57"/>
                    <a:pt x="53" y="58"/>
                    <a:pt x="54" y="60"/>
                  </a:cubicBezTo>
                  <a:cubicBezTo>
                    <a:pt x="55" y="61"/>
                    <a:pt x="60" y="63"/>
                    <a:pt x="62" y="63"/>
                  </a:cubicBezTo>
                  <a:cubicBezTo>
                    <a:pt x="63" y="63"/>
                    <a:pt x="63" y="63"/>
                    <a:pt x="64" y="64"/>
                  </a:cubicBezTo>
                  <a:cubicBezTo>
                    <a:pt x="64" y="65"/>
                    <a:pt x="65" y="66"/>
                    <a:pt x="67" y="66"/>
                  </a:cubicBezTo>
                  <a:cubicBezTo>
                    <a:pt x="67" y="65"/>
                    <a:pt x="68" y="65"/>
                    <a:pt x="68" y="65"/>
                  </a:cubicBezTo>
                  <a:cubicBezTo>
                    <a:pt x="71" y="65"/>
                    <a:pt x="78" y="66"/>
                    <a:pt x="78" y="70"/>
                  </a:cubicBezTo>
                  <a:cubicBezTo>
                    <a:pt x="78" y="71"/>
                    <a:pt x="79" y="73"/>
                    <a:pt x="82" y="73"/>
                  </a:cubicBezTo>
                  <a:cubicBezTo>
                    <a:pt x="83" y="73"/>
                    <a:pt x="85" y="74"/>
                    <a:pt x="86" y="76"/>
                  </a:cubicBezTo>
                  <a:cubicBezTo>
                    <a:pt x="87" y="77"/>
                    <a:pt x="88" y="79"/>
                    <a:pt x="89" y="79"/>
                  </a:cubicBezTo>
                  <a:cubicBezTo>
                    <a:pt x="90" y="79"/>
                    <a:pt x="91" y="79"/>
                    <a:pt x="92" y="79"/>
                  </a:cubicBezTo>
                  <a:cubicBezTo>
                    <a:pt x="96" y="79"/>
                    <a:pt x="98" y="79"/>
                    <a:pt x="98" y="81"/>
                  </a:cubicBezTo>
                  <a:cubicBezTo>
                    <a:pt x="98" y="81"/>
                    <a:pt x="98" y="82"/>
                    <a:pt x="98" y="82"/>
                  </a:cubicBezTo>
                  <a:cubicBezTo>
                    <a:pt x="98" y="82"/>
                    <a:pt x="98" y="82"/>
                    <a:pt x="98" y="82"/>
                  </a:cubicBezTo>
                  <a:cubicBezTo>
                    <a:pt x="98" y="83"/>
                    <a:pt x="98" y="83"/>
                    <a:pt x="98" y="83"/>
                  </a:cubicBezTo>
                  <a:cubicBezTo>
                    <a:pt x="98" y="83"/>
                    <a:pt x="98" y="84"/>
                    <a:pt x="98" y="84"/>
                  </a:cubicBezTo>
                  <a:cubicBezTo>
                    <a:pt x="98" y="84"/>
                    <a:pt x="98" y="84"/>
                    <a:pt x="98" y="85"/>
                  </a:cubicBezTo>
                  <a:cubicBezTo>
                    <a:pt x="98" y="85"/>
                    <a:pt x="99" y="85"/>
                    <a:pt x="99" y="86"/>
                  </a:cubicBezTo>
                  <a:cubicBezTo>
                    <a:pt x="99" y="86"/>
                    <a:pt x="99" y="86"/>
                    <a:pt x="99" y="87"/>
                  </a:cubicBezTo>
                  <a:cubicBezTo>
                    <a:pt x="99" y="87"/>
                    <a:pt x="99" y="87"/>
                    <a:pt x="99" y="88"/>
                  </a:cubicBezTo>
                  <a:cubicBezTo>
                    <a:pt x="99" y="88"/>
                    <a:pt x="99" y="88"/>
                    <a:pt x="99" y="89"/>
                  </a:cubicBezTo>
                  <a:cubicBezTo>
                    <a:pt x="99" y="89"/>
                    <a:pt x="99" y="89"/>
                    <a:pt x="99" y="89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2"/>
                    <a:pt x="100" y="92"/>
                    <a:pt x="100" y="92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0" y="93"/>
                    <a:pt x="100" y="94"/>
                    <a:pt x="100" y="94"/>
                  </a:cubicBezTo>
                  <a:cubicBezTo>
                    <a:pt x="100" y="94"/>
                    <a:pt x="101" y="94"/>
                    <a:pt x="101" y="94"/>
                  </a:cubicBezTo>
                  <a:cubicBezTo>
                    <a:pt x="101" y="94"/>
                    <a:pt x="101" y="94"/>
                    <a:pt x="101" y="94"/>
                  </a:cubicBezTo>
                  <a:cubicBezTo>
                    <a:pt x="102" y="94"/>
                    <a:pt x="102" y="94"/>
                    <a:pt x="102" y="94"/>
                  </a:cubicBezTo>
                  <a:cubicBezTo>
                    <a:pt x="102" y="94"/>
                    <a:pt x="102" y="94"/>
                    <a:pt x="102" y="94"/>
                  </a:cubicBezTo>
                  <a:cubicBezTo>
                    <a:pt x="102" y="94"/>
                    <a:pt x="102" y="94"/>
                    <a:pt x="103" y="94"/>
                  </a:cubicBezTo>
                  <a:cubicBezTo>
                    <a:pt x="103" y="94"/>
                    <a:pt x="103" y="94"/>
                    <a:pt x="103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7" y="94"/>
                    <a:pt x="110" y="94"/>
                    <a:pt x="111" y="97"/>
                  </a:cubicBezTo>
                  <a:cubicBezTo>
                    <a:pt x="111" y="97"/>
                    <a:pt x="112" y="98"/>
                    <a:pt x="113" y="98"/>
                  </a:cubicBezTo>
                  <a:cubicBezTo>
                    <a:pt x="115" y="98"/>
                    <a:pt x="117" y="97"/>
                    <a:pt x="118" y="96"/>
                  </a:cubicBezTo>
                  <a:cubicBezTo>
                    <a:pt x="118" y="95"/>
                    <a:pt x="119" y="94"/>
                    <a:pt x="118" y="94"/>
                  </a:cubicBezTo>
                  <a:cubicBezTo>
                    <a:pt x="118" y="90"/>
                    <a:pt x="123" y="89"/>
                    <a:pt x="127" y="87"/>
                  </a:cubicBezTo>
                  <a:cubicBezTo>
                    <a:pt x="130" y="86"/>
                    <a:pt x="134" y="85"/>
                    <a:pt x="135" y="84"/>
                  </a:cubicBezTo>
                  <a:cubicBezTo>
                    <a:pt x="135" y="82"/>
                    <a:pt x="135" y="82"/>
                    <a:pt x="135" y="82"/>
                  </a:cubicBezTo>
                  <a:cubicBezTo>
                    <a:pt x="136" y="78"/>
                    <a:pt x="138" y="72"/>
                    <a:pt x="141" y="72"/>
                  </a:cubicBezTo>
                  <a:cubicBezTo>
                    <a:pt x="142" y="72"/>
                    <a:pt x="142" y="72"/>
                    <a:pt x="143" y="72"/>
                  </a:cubicBezTo>
                  <a:cubicBezTo>
                    <a:pt x="143" y="72"/>
                    <a:pt x="144" y="72"/>
                    <a:pt x="144" y="72"/>
                  </a:cubicBezTo>
                  <a:cubicBezTo>
                    <a:pt x="145" y="71"/>
                    <a:pt x="146" y="70"/>
                    <a:pt x="146" y="70"/>
                  </a:cubicBezTo>
                  <a:cubicBezTo>
                    <a:pt x="148" y="68"/>
                    <a:pt x="149" y="66"/>
                    <a:pt x="151" y="67"/>
                  </a:cubicBezTo>
                  <a:cubicBezTo>
                    <a:pt x="152" y="67"/>
                    <a:pt x="153" y="67"/>
                    <a:pt x="155" y="68"/>
                  </a:cubicBezTo>
                  <a:cubicBezTo>
                    <a:pt x="155" y="68"/>
                    <a:pt x="156" y="68"/>
                    <a:pt x="156" y="68"/>
                  </a:cubicBezTo>
                  <a:cubicBezTo>
                    <a:pt x="156" y="68"/>
                    <a:pt x="156" y="68"/>
                    <a:pt x="157" y="68"/>
                  </a:cubicBezTo>
                  <a:cubicBezTo>
                    <a:pt x="157" y="69"/>
                    <a:pt x="157" y="69"/>
                    <a:pt x="158" y="69"/>
                  </a:cubicBezTo>
                  <a:cubicBezTo>
                    <a:pt x="158" y="69"/>
                    <a:pt x="158" y="69"/>
                    <a:pt x="158" y="69"/>
                  </a:cubicBezTo>
                  <a:cubicBezTo>
                    <a:pt x="158" y="63"/>
                    <a:pt x="158" y="63"/>
                    <a:pt x="158" y="63"/>
                  </a:cubicBezTo>
                  <a:cubicBezTo>
                    <a:pt x="155" y="62"/>
                    <a:pt x="151" y="60"/>
                    <a:pt x="149" y="6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7" y="60"/>
                    <a:pt x="145" y="58"/>
                    <a:pt x="143" y="56"/>
                  </a:cubicBezTo>
                  <a:cubicBezTo>
                    <a:pt x="141" y="55"/>
                    <a:pt x="139" y="53"/>
                    <a:pt x="137" y="52"/>
                  </a:cubicBezTo>
                  <a:cubicBezTo>
                    <a:pt x="131" y="50"/>
                    <a:pt x="125" y="47"/>
                    <a:pt x="123" y="44"/>
                  </a:cubicBezTo>
                  <a:cubicBezTo>
                    <a:pt x="122" y="43"/>
                    <a:pt x="120" y="41"/>
                    <a:pt x="117" y="40"/>
                  </a:cubicBezTo>
                  <a:cubicBezTo>
                    <a:pt x="115" y="38"/>
                    <a:pt x="112" y="37"/>
                    <a:pt x="112" y="36"/>
                  </a:cubicBezTo>
                  <a:cubicBezTo>
                    <a:pt x="112" y="35"/>
                    <a:pt x="112" y="35"/>
                    <a:pt x="112" y="35"/>
                  </a:cubicBezTo>
                  <a:cubicBezTo>
                    <a:pt x="111" y="33"/>
                    <a:pt x="109" y="29"/>
                    <a:pt x="107" y="26"/>
                  </a:cubicBezTo>
                  <a:cubicBezTo>
                    <a:pt x="106" y="25"/>
                    <a:pt x="105" y="24"/>
                    <a:pt x="105" y="22"/>
                  </a:cubicBezTo>
                  <a:cubicBezTo>
                    <a:pt x="104" y="21"/>
                    <a:pt x="104" y="20"/>
                    <a:pt x="103" y="20"/>
                  </a:cubicBezTo>
                  <a:cubicBezTo>
                    <a:pt x="102" y="19"/>
                    <a:pt x="101" y="19"/>
                    <a:pt x="99" y="19"/>
                  </a:cubicBezTo>
                  <a:cubicBezTo>
                    <a:pt x="89" y="19"/>
                    <a:pt x="85" y="19"/>
                    <a:pt x="85" y="17"/>
                  </a:cubicBezTo>
                  <a:cubicBezTo>
                    <a:pt x="85" y="13"/>
                    <a:pt x="84" y="6"/>
                    <a:pt x="82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78" y="5"/>
                    <a:pt x="75" y="4"/>
                    <a:pt x="73" y="2"/>
                  </a:cubicBezTo>
                  <a:cubicBezTo>
                    <a:pt x="72" y="1"/>
                    <a:pt x="69" y="0"/>
                    <a:pt x="67" y="0"/>
                  </a:cubicBezTo>
                  <a:cubicBezTo>
                    <a:pt x="67" y="0"/>
                    <a:pt x="66" y="0"/>
                    <a:pt x="66" y="0"/>
                  </a:cubicBezTo>
                  <a:cubicBezTo>
                    <a:pt x="65" y="2"/>
                    <a:pt x="63" y="3"/>
                    <a:pt x="61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5"/>
                    <a:pt x="60" y="7"/>
                    <a:pt x="57" y="7"/>
                  </a:cubicBezTo>
                  <a:cubicBezTo>
                    <a:pt x="54" y="7"/>
                    <a:pt x="50" y="11"/>
                    <a:pt x="50" y="12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4"/>
                    <a:pt x="50" y="15"/>
                    <a:pt x="49" y="16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8" y="18"/>
                    <a:pt x="47" y="19"/>
                    <a:pt x="45" y="19"/>
                  </a:cubicBezTo>
                  <a:cubicBezTo>
                    <a:pt x="43" y="18"/>
                    <a:pt x="42" y="18"/>
                    <a:pt x="40" y="18"/>
                  </a:cubicBezTo>
                  <a:cubicBezTo>
                    <a:pt x="40" y="18"/>
                    <a:pt x="40" y="18"/>
                    <a:pt x="39" y="17"/>
                  </a:cubicBezTo>
                  <a:cubicBezTo>
                    <a:pt x="38" y="17"/>
                    <a:pt x="38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2" y="18"/>
                    <a:pt x="30" y="17"/>
                    <a:pt x="28" y="14"/>
                  </a:cubicBezTo>
                  <a:cubicBezTo>
                    <a:pt x="24" y="9"/>
                    <a:pt x="18" y="4"/>
                    <a:pt x="15" y="4"/>
                  </a:cubicBezTo>
                  <a:cubicBezTo>
                    <a:pt x="8" y="4"/>
                    <a:pt x="5" y="5"/>
                    <a:pt x="5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6"/>
                    <a:pt x="7" y="6"/>
                    <a:pt x="9" y="6"/>
                  </a:cubicBezTo>
                  <a:cubicBezTo>
                    <a:pt x="14" y="7"/>
                    <a:pt x="15" y="11"/>
                    <a:pt x="16" y="13"/>
                  </a:cubicBezTo>
                  <a:cubicBezTo>
                    <a:pt x="16" y="16"/>
                    <a:pt x="17" y="16"/>
                    <a:pt x="18" y="17"/>
                  </a:cubicBezTo>
                  <a:cubicBezTo>
                    <a:pt x="21" y="17"/>
                    <a:pt x="25" y="21"/>
                    <a:pt x="25" y="23"/>
                  </a:cubicBezTo>
                  <a:cubicBezTo>
                    <a:pt x="25" y="24"/>
                    <a:pt x="25" y="25"/>
                    <a:pt x="23" y="25"/>
                  </a:cubicBezTo>
                  <a:cubicBezTo>
                    <a:pt x="21" y="25"/>
                    <a:pt x="20" y="26"/>
                    <a:pt x="18" y="26"/>
                  </a:cubicBezTo>
                  <a:cubicBezTo>
                    <a:pt x="16" y="27"/>
                    <a:pt x="14" y="28"/>
                    <a:pt x="11" y="27"/>
                  </a:cubicBezTo>
                  <a:cubicBezTo>
                    <a:pt x="10" y="27"/>
                    <a:pt x="10" y="27"/>
                    <a:pt x="9" y="27"/>
                  </a:cubicBezTo>
                  <a:cubicBezTo>
                    <a:pt x="7" y="26"/>
                    <a:pt x="5" y="25"/>
                    <a:pt x="4" y="25"/>
                  </a:cubicBezTo>
                  <a:cubicBezTo>
                    <a:pt x="3" y="25"/>
                    <a:pt x="3" y="25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30"/>
                    <a:pt x="0" y="33"/>
                    <a:pt x="1" y="34"/>
                  </a:cubicBezTo>
                  <a:cubicBezTo>
                    <a:pt x="1" y="34"/>
                    <a:pt x="2" y="35"/>
                    <a:pt x="4" y="35"/>
                  </a:cubicBezTo>
                  <a:cubicBezTo>
                    <a:pt x="7" y="35"/>
                    <a:pt x="8" y="36"/>
                    <a:pt x="8" y="37"/>
                  </a:cubicBezTo>
                  <a:cubicBezTo>
                    <a:pt x="9" y="39"/>
                    <a:pt x="7" y="42"/>
                    <a:pt x="5" y="43"/>
                  </a:cubicBezTo>
                  <a:cubicBezTo>
                    <a:pt x="5" y="43"/>
                    <a:pt x="5" y="43"/>
                    <a:pt x="6" y="43"/>
                  </a:cubicBezTo>
                  <a:cubicBezTo>
                    <a:pt x="6" y="43"/>
                    <a:pt x="7" y="43"/>
                    <a:pt x="8" y="43"/>
                  </a:cubicBezTo>
                  <a:cubicBezTo>
                    <a:pt x="10" y="43"/>
                    <a:pt x="11" y="44"/>
                    <a:pt x="12" y="45"/>
                  </a:cubicBezTo>
                  <a:cubicBezTo>
                    <a:pt x="12" y="46"/>
                    <a:pt x="12" y="47"/>
                    <a:pt x="13" y="48"/>
                  </a:cubicBezTo>
                  <a:cubicBezTo>
                    <a:pt x="14" y="49"/>
                    <a:pt x="15" y="51"/>
                    <a:pt x="14" y="55"/>
                  </a:cubicBezTo>
                  <a:cubicBezTo>
                    <a:pt x="13" y="57"/>
                    <a:pt x="14" y="62"/>
                    <a:pt x="14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10" name="Freeform 175"/>
            <p:cNvSpPr>
              <a:spLocks/>
            </p:cNvSpPr>
            <p:nvPr/>
          </p:nvSpPr>
          <p:spPr bwMode="auto">
            <a:xfrm>
              <a:off x="15159038" y="6570663"/>
              <a:ext cx="717550" cy="587375"/>
            </a:xfrm>
            <a:custGeom>
              <a:avLst/>
              <a:gdLst>
                <a:gd name="T0" fmla="*/ 127 w 135"/>
                <a:gd name="T1" fmla="*/ 25 h 112"/>
                <a:gd name="T2" fmla="*/ 135 w 135"/>
                <a:gd name="T3" fmla="*/ 22 h 112"/>
                <a:gd name="T4" fmla="*/ 132 w 135"/>
                <a:gd name="T5" fmla="*/ 23 h 112"/>
                <a:gd name="T6" fmla="*/ 129 w 135"/>
                <a:gd name="T7" fmla="*/ 23 h 112"/>
                <a:gd name="T8" fmla="*/ 127 w 135"/>
                <a:gd name="T9" fmla="*/ 23 h 112"/>
                <a:gd name="T10" fmla="*/ 125 w 135"/>
                <a:gd name="T11" fmla="*/ 22 h 112"/>
                <a:gd name="T12" fmla="*/ 125 w 135"/>
                <a:gd name="T13" fmla="*/ 15 h 112"/>
                <a:gd name="T14" fmla="*/ 121 w 135"/>
                <a:gd name="T15" fmla="*/ 0 h 112"/>
                <a:gd name="T16" fmla="*/ 101 w 135"/>
                <a:gd name="T17" fmla="*/ 14 h 112"/>
                <a:gd name="T18" fmla="*/ 94 w 135"/>
                <a:gd name="T19" fmla="*/ 16 h 112"/>
                <a:gd name="T20" fmla="*/ 87 w 135"/>
                <a:gd name="T21" fmla="*/ 19 h 112"/>
                <a:gd name="T22" fmla="*/ 85 w 135"/>
                <a:gd name="T23" fmla="*/ 19 h 112"/>
                <a:gd name="T24" fmla="*/ 82 w 135"/>
                <a:gd name="T25" fmla="*/ 17 h 112"/>
                <a:gd name="T26" fmla="*/ 75 w 135"/>
                <a:gd name="T27" fmla="*/ 14 h 112"/>
                <a:gd name="T28" fmla="*/ 70 w 135"/>
                <a:gd name="T29" fmla="*/ 12 h 112"/>
                <a:gd name="T30" fmla="*/ 68 w 135"/>
                <a:gd name="T31" fmla="*/ 13 h 112"/>
                <a:gd name="T32" fmla="*/ 67 w 135"/>
                <a:gd name="T33" fmla="*/ 13 h 112"/>
                <a:gd name="T34" fmla="*/ 60 w 135"/>
                <a:gd name="T35" fmla="*/ 11 h 112"/>
                <a:gd name="T36" fmla="*/ 57 w 135"/>
                <a:gd name="T37" fmla="*/ 13 h 112"/>
                <a:gd name="T38" fmla="*/ 50 w 135"/>
                <a:gd name="T39" fmla="*/ 16 h 112"/>
                <a:gd name="T40" fmla="*/ 45 w 135"/>
                <a:gd name="T41" fmla="*/ 26 h 112"/>
                <a:gd name="T42" fmla="*/ 29 w 135"/>
                <a:gd name="T43" fmla="*/ 37 h 112"/>
                <a:gd name="T44" fmla="*/ 27 w 135"/>
                <a:gd name="T45" fmla="*/ 40 h 112"/>
                <a:gd name="T46" fmla="*/ 14 w 135"/>
                <a:gd name="T47" fmla="*/ 38 h 112"/>
                <a:gd name="T48" fmla="*/ 9 w 135"/>
                <a:gd name="T49" fmla="*/ 38 h 112"/>
                <a:gd name="T50" fmla="*/ 9 w 135"/>
                <a:gd name="T51" fmla="*/ 38 h 112"/>
                <a:gd name="T52" fmla="*/ 7 w 135"/>
                <a:gd name="T53" fmla="*/ 39 h 112"/>
                <a:gd name="T54" fmla="*/ 7 w 135"/>
                <a:gd name="T55" fmla="*/ 42 h 112"/>
                <a:gd name="T56" fmla="*/ 4 w 135"/>
                <a:gd name="T57" fmla="*/ 50 h 112"/>
                <a:gd name="T58" fmla="*/ 1 w 135"/>
                <a:gd name="T59" fmla="*/ 60 h 112"/>
                <a:gd name="T60" fmla="*/ 2 w 135"/>
                <a:gd name="T61" fmla="*/ 82 h 112"/>
                <a:gd name="T62" fmla="*/ 14 w 135"/>
                <a:gd name="T63" fmla="*/ 91 h 112"/>
                <a:gd name="T64" fmla="*/ 2 w 135"/>
                <a:gd name="T65" fmla="*/ 108 h 112"/>
                <a:gd name="T66" fmla="*/ 3 w 135"/>
                <a:gd name="T67" fmla="*/ 110 h 112"/>
                <a:gd name="T68" fmla="*/ 8 w 135"/>
                <a:gd name="T69" fmla="*/ 111 h 112"/>
                <a:gd name="T70" fmla="*/ 16 w 135"/>
                <a:gd name="T71" fmla="*/ 111 h 112"/>
                <a:gd name="T72" fmla="*/ 24 w 135"/>
                <a:gd name="T73" fmla="*/ 112 h 112"/>
                <a:gd name="T74" fmla="*/ 65 w 135"/>
                <a:gd name="T75" fmla="*/ 101 h 112"/>
                <a:gd name="T76" fmla="*/ 76 w 135"/>
                <a:gd name="T77" fmla="*/ 90 h 112"/>
                <a:gd name="T78" fmla="*/ 92 w 135"/>
                <a:gd name="T79" fmla="*/ 83 h 112"/>
                <a:gd name="T80" fmla="*/ 98 w 135"/>
                <a:gd name="T81" fmla="*/ 80 h 112"/>
                <a:gd name="T82" fmla="*/ 109 w 135"/>
                <a:gd name="T83" fmla="*/ 64 h 112"/>
                <a:gd name="T84" fmla="*/ 106 w 135"/>
                <a:gd name="T85" fmla="*/ 55 h 112"/>
                <a:gd name="T86" fmla="*/ 112 w 135"/>
                <a:gd name="T87" fmla="*/ 55 h 112"/>
                <a:gd name="T88" fmla="*/ 119 w 135"/>
                <a:gd name="T89" fmla="*/ 52 h 112"/>
                <a:gd name="T90" fmla="*/ 125 w 135"/>
                <a:gd name="T91" fmla="*/ 39 h 112"/>
                <a:gd name="T92" fmla="*/ 122 w 135"/>
                <a:gd name="T9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5" h="112">
                  <a:moveTo>
                    <a:pt x="125" y="26"/>
                  </a:moveTo>
                  <a:cubicBezTo>
                    <a:pt x="126" y="26"/>
                    <a:pt x="126" y="26"/>
                    <a:pt x="127" y="25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9" y="25"/>
                    <a:pt x="131" y="24"/>
                    <a:pt x="132" y="23"/>
                  </a:cubicBezTo>
                  <a:cubicBezTo>
                    <a:pt x="133" y="23"/>
                    <a:pt x="134" y="22"/>
                    <a:pt x="135" y="22"/>
                  </a:cubicBezTo>
                  <a:cubicBezTo>
                    <a:pt x="135" y="22"/>
                    <a:pt x="135" y="22"/>
                    <a:pt x="135" y="22"/>
                  </a:cubicBezTo>
                  <a:cubicBezTo>
                    <a:pt x="135" y="22"/>
                    <a:pt x="135" y="22"/>
                    <a:pt x="135" y="22"/>
                  </a:cubicBezTo>
                  <a:cubicBezTo>
                    <a:pt x="134" y="22"/>
                    <a:pt x="133" y="23"/>
                    <a:pt x="132" y="23"/>
                  </a:cubicBezTo>
                  <a:cubicBezTo>
                    <a:pt x="132" y="23"/>
                    <a:pt x="132" y="23"/>
                    <a:pt x="132" y="23"/>
                  </a:cubicBezTo>
                  <a:cubicBezTo>
                    <a:pt x="132" y="23"/>
                    <a:pt x="132" y="23"/>
                    <a:pt x="132" y="23"/>
                  </a:cubicBezTo>
                  <a:cubicBezTo>
                    <a:pt x="131" y="23"/>
                    <a:pt x="130" y="23"/>
                    <a:pt x="129" y="23"/>
                  </a:cubicBezTo>
                  <a:cubicBezTo>
                    <a:pt x="129" y="23"/>
                    <a:pt x="129" y="23"/>
                    <a:pt x="129" y="23"/>
                  </a:cubicBezTo>
                  <a:cubicBezTo>
                    <a:pt x="129" y="23"/>
                    <a:pt x="128" y="23"/>
                    <a:pt x="128" y="23"/>
                  </a:cubicBezTo>
                  <a:cubicBezTo>
                    <a:pt x="128" y="23"/>
                    <a:pt x="128" y="23"/>
                    <a:pt x="128" y="23"/>
                  </a:cubicBezTo>
                  <a:cubicBezTo>
                    <a:pt x="127" y="23"/>
                    <a:pt x="127" y="23"/>
                    <a:pt x="127" y="23"/>
                  </a:cubicBezTo>
                  <a:cubicBezTo>
                    <a:pt x="127" y="23"/>
                    <a:pt x="126" y="23"/>
                    <a:pt x="126" y="23"/>
                  </a:cubicBezTo>
                  <a:cubicBezTo>
                    <a:pt x="126" y="23"/>
                    <a:pt x="126" y="23"/>
                    <a:pt x="125" y="22"/>
                  </a:cubicBezTo>
                  <a:cubicBezTo>
                    <a:pt x="125" y="22"/>
                    <a:pt x="125" y="22"/>
                    <a:pt x="125" y="22"/>
                  </a:cubicBezTo>
                  <a:cubicBezTo>
                    <a:pt x="124" y="21"/>
                    <a:pt x="124" y="20"/>
                    <a:pt x="124" y="19"/>
                  </a:cubicBezTo>
                  <a:cubicBezTo>
                    <a:pt x="124" y="18"/>
                    <a:pt x="125" y="18"/>
                    <a:pt x="125" y="17"/>
                  </a:cubicBezTo>
                  <a:cubicBezTo>
                    <a:pt x="125" y="16"/>
                    <a:pt x="125" y="16"/>
                    <a:pt x="125" y="15"/>
                  </a:cubicBezTo>
                  <a:cubicBezTo>
                    <a:pt x="126" y="12"/>
                    <a:pt x="127" y="10"/>
                    <a:pt x="125" y="9"/>
                  </a:cubicBezTo>
                  <a:cubicBezTo>
                    <a:pt x="122" y="8"/>
                    <a:pt x="122" y="5"/>
                    <a:pt x="122" y="3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117" y="0"/>
                    <a:pt x="112" y="6"/>
                    <a:pt x="112" y="9"/>
                  </a:cubicBezTo>
                  <a:cubicBezTo>
                    <a:pt x="112" y="11"/>
                    <a:pt x="109" y="12"/>
                    <a:pt x="106" y="12"/>
                  </a:cubicBezTo>
                  <a:cubicBezTo>
                    <a:pt x="104" y="13"/>
                    <a:pt x="101" y="13"/>
                    <a:pt x="101" y="14"/>
                  </a:cubicBezTo>
                  <a:cubicBezTo>
                    <a:pt x="101" y="16"/>
                    <a:pt x="98" y="16"/>
                    <a:pt x="97" y="16"/>
                  </a:cubicBezTo>
                  <a:cubicBezTo>
                    <a:pt x="96" y="16"/>
                    <a:pt x="96" y="16"/>
                    <a:pt x="95" y="16"/>
                  </a:cubicBezTo>
                  <a:cubicBezTo>
                    <a:pt x="95" y="16"/>
                    <a:pt x="94" y="16"/>
                    <a:pt x="94" y="16"/>
                  </a:cubicBezTo>
                  <a:cubicBezTo>
                    <a:pt x="92" y="16"/>
                    <a:pt x="90" y="17"/>
                    <a:pt x="89" y="18"/>
                  </a:cubicBezTo>
                  <a:cubicBezTo>
                    <a:pt x="89" y="19"/>
                    <a:pt x="88" y="19"/>
                    <a:pt x="87" y="19"/>
                  </a:cubicBezTo>
                  <a:cubicBezTo>
                    <a:pt x="87" y="19"/>
                    <a:pt x="87" y="19"/>
                    <a:pt x="87" y="19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6" y="19"/>
                    <a:pt x="86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4" y="18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1" y="16"/>
                    <a:pt x="80" y="16"/>
                    <a:pt x="79" y="16"/>
                  </a:cubicBezTo>
                  <a:cubicBezTo>
                    <a:pt x="77" y="16"/>
                    <a:pt x="76" y="15"/>
                    <a:pt x="75" y="14"/>
                  </a:cubicBezTo>
                  <a:cubicBezTo>
                    <a:pt x="73" y="13"/>
                    <a:pt x="71" y="12"/>
                    <a:pt x="70" y="12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67" y="13"/>
                    <a:pt x="67" y="13"/>
                  </a:cubicBezTo>
                  <a:cubicBezTo>
                    <a:pt x="65" y="13"/>
                    <a:pt x="64" y="12"/>
                    <a:pt x="63" y="12"/>
                  </a:cubicBezTo>
                  <a:cubicBezTo>
                    <a:pt x="62" y="11"/>
                    <a:pt x="61" y="11"/>
                    <a:pt x="60" y="11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59" y="11"/>
                    <a:pt x="58" y="11"/>
                    <a:pt x="58" y="12"/>
                  </a:cubicBezTo>
                  <a:cubicBezTo>
                    <a:pt x="57" y="12"/>
                    <a:pt x="57" y="13"/>
                    <a:pt x="57" y="13"/>
                  </a:cubicBezTo>
                  <a:cubicBezTo>
                    <a:pt x="56" y="14"/>
                    <a:pt x="54" y="16"/>
                    <a:pt x="52" y="16"/>
                  </a:cubicBezTo>
                  <a:cubicBezTo>
                    <a:pt x="52" y="16"/>
                    <a:pt x="51" y="16"/>
                    <a:pt x="51" y="16"/>
                  </a:cubicBezTo>
                  <a:cubicBezTo>
                    <a:pt x="51" y="16"/>
                    <a:pt x="51" y="16"/>
                    <a:pt x="50" y="16"/>
                  </a:cubicBezTo>
                  <a:cubicBezTo>
                    <a:pt x="50" y="16"/>
                    <a:pt x="49" y="16"/>
                    <a:pt x="49" y="17"/>
                  </a:cubicBezTo>
                  <a:cubicBezTo>
                    <a:pt x="48" y="19"/>
                    <a:pt x="47" y="22"/>
                    <a:pt x="46" y="25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9"/>
                    <a:pt x="41" y="30"/>
                    <a:pt x="37" y="31"/>
                  </a:cubicBezTo>
                  <a:cubicBezTo>
                    <a:pt x="33" y="32"/>
                    <a:pt x="29" y="34"/>
                    <a:pt x="29" y="35"/>
                  </a:cubicBezTo>
                  <a:cubicBezTo>
                    <a:pt x="30" y="36"/>
                    <a:pt x="29" y="37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9" y="38"/>
                    <a:pt x="28" y="39"/>
                  </a:cubicBezTo>
                  <a:cubicBezTo>
                    <a:pt x="28" y="39"/>
                    <a:pt x="27" y="40"/>
                    <a:pt x="27" y="40"/>
                  </a:cubicBezTo>
                  <a:cubicBezTo>
                    <a:pt x="25" y="41"/>
                    <a:pt x="23" y="42"/>
                    <a:pt x="22" y="42"/>
                  </a:cubicBezTo>
                  <a:cubicBezTo>
                    <a:pt x="20" y="42"/>
                    <a:pt x="18" y="41"/>
                    <a:pt x="18" y="39"/>
                  </a:cubicBezTo>
                  <a:cubicBezTo>
                    <a:pt x="17" y="38"/>
                    <a:pt x="16" y="38"/>
                    <a:pt x="14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1" y="38"/>
                    <a:pt x="11" y="38"/>
                    <a:pt x="10" y="38"/>
                  </a:cubicBezTo>
                  <a:cubicBezTo>
                    <a:pt x="10" y="38"/>
                    <a:pt x="10" y="38"/>
                    <a:pt x="9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9"/>
                    <a:pt x="8" y="39"/>
                    <a:pt x="7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9"/>
                    <a:pt x="7" y="40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1"/>
                    <a:pt x="7" y="41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5"/>
                    <a:pt x="6" y="47"/>
                    <a:pt x="5" y="48"/>
                  </a:cubicBezTo>
                  <a:cubicBezTo>
                    <a:pt x="4" y="49"/>
                    <a:pt x="4" y="49"/>
                    <a:pt x="4" y="50"/>
                  </a:cubicBezTo>
                  <a:cubicBezTo>
                    <a:pt x="3" y="50"/>
                    <a:pt x="2" y="51"/>
                    <a:pt x="2" y="51"/>
                  </a:cubicBezTo>
                  <a:cubicBezTo>
                    <a:pt x="2" y="52"/>
                    <a:pt x="2" y="52"/>
                    <a:pt x="2" y="53"/>
                  </a:cubicBezTo>
                  <a:cubicBezTo>
                    <a:pt x="1" y="55"/>
                    <a:pt x="0" y="59"/>
                    <a:pt x="1" y="60"/>
                  </a:cubicBezTo>
                  <a:cubicBezTo>
                    <a:pt x="2" y="62"/>
                    <a:pt x="1" y="64"/>
                    <a:pt x="1" y="66"/>
                  </a:cubicBezTo>
                  <a:cubicBezTo>
                    <a:pt x="0" y="68"/>
                    <a:pt x="0" y="70"/>
                    <a:pt x="1" y="72"/>
                  </a:cubicBezTo>
                  <a:cubicBezTo>
                    <a:pt x="2" y="76"/>
                    <a:pt x="2" y="79"/>
                    <a:pt x="2" y="82"/>
                  </a:cubicBezTo>
                  <a:cubicBezTo>
                    <a:pt x="2" y="83"/>
                    <a:pt x="2" y="85"/>
                    <a:pt x="3" y="85"/>
                  </a:cubicBezTo>
                  <a:cubicBezTo>
                    <a:pt x="3" y="86"/>
                    <a:pt x="4" y="86"/>
                    <a:pt x="5" y="86"/>
                  </a:cubicBezTo>
                  <a:cubicBezTo>
                    <a:pt x="8" y="87"/>
                    <a:pt x="13" y="88"/>
                    <a:pt x="14" y="91"/>
                  </a:cubicBezTo>
                  <a:cubicBezTo>
                    <a:pt x="15" y="95"/>
                    <a:pt x="10" y="99"/>
                    <a:pt x="6" y="103"/>
                  </a:cubicBezTo>
                  <a:cubicBezTo>
                    <a:pt x="5" y="105"/>
                    <a:pt x="2" y="107"/>
                    <a:pt x="2" y="108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3" y="109"/>
                    <a:pt x="3" y="109"/>
                    <a:pt x="3" y="109"/>
                  </a:cubicBezTo>
                  <a:cubicBezTo>
                    <a:pt x="3" y="109"/>
                    <a:pt x="3" y="109"/>
                    <a:pt x="3" y="109"/>
                  </a:cubicBezTo>
                  <a:cubicBezTo>
                    <a:pt x="3" y="109"/>
                    <a:pt x="3" y="110"/>
                    <a:pt x="3" y="110"/>
                  </a:cubicBezTo>
                  <a:cubicBezTo>
                    <a:pt x="4" y="110"/>
                    <a:pt x="4" y="110"/>
                    <a:pt x="4" y="110"/>
                  </a:cubicBezTo>
                  <a:cubicBezTo>
                    <a:pt x="5" y="110"/>
                    <a:pt x="6" y="110"/>
                    <a:pt x="6" y="110"/>
                  </a:cubicBezTo>
                  <a:cubicBezTo>
                    <a:pt x="7" y="110"/>
                    <a:pt x="8" y="111"/>
                    <a:pt x="8" y="111"/>
                  </a:cubicBezTo>
                  <a:cubicBezTo>
                    <a:pt x="9" y="111"/>
                    <a:pt x="10" y="111"/>
                    <a:pt x="11" y="111"/>
                  </a:cubicBezTo>
                  <a:cubicBezTo>
                    <a:pt x="11" y="111"/>
                    <a:pt x="12" y="111"/>
                    <a:pt x="13" y="111"/>
                  </a:cubicBezTo>
                  <a:cubicBezTo>
                    <a:pt x="14" y="111"/>
                    <a:pt x="15" y="111"/>
                    <a:pt x="16" y="111"/>
                  </a:cubicBezTo>
                  <a:cubicBezTo>
                    <a:pt x="16" y="111"/>
                    <a:pt x="16" y="111"/>
                    <a:pt x="17" y="112"/>
                  </a:cubicBezTo>
                  <a:cubicBezTo>
                    <a:pt x="18" y="112"/>
                    <a:pt x="20" y="112"/>
                    <a:pt x="21" y="112"/>
                  </a:cubicBezTo>
                  <a:cubicBezTo>
                    <a:pt x="22" y="112"/>
                    <a:pt x="23" y="112"/>
                    <a:pt x="24" y="112"/>
                  </a:cubicBezTo>
                  <a:cubicBezTo>
                    <a:pt x="35" y="112"/>
                    <a:pt x="59" y="109"/>
                    <a:pt x="65" y="107"/>
                  </a:cubicBezTo>
                  <a:cubicBezTo>
                    <a:pt x="65" y="107"/>
                    <a:pt x="65" y="107"/>
                    <a:pt x="65" y="107"/>
                  </a:cubicBezTo>
                  <a:cubicBezTo>
                    <a:pt x="65" y="106"/>
                    <a:pt x="65" y="103"/>
                    <a:pt x="65" y="101"/>
                  </a:cubicBezTo>
                  <a:cubicBezTo>
                    <a:pt x="64" y="99"/>
                    <a:pt x="64" y="97"/>
                    <a:pt x="64" y="96"/>
                  </a:cubicBezTo>
                  <a:cubicBezTo>
                    <a:pt x="65" y="94"/>
                    <a:pt x="70" y="90"/>
                    <a:pt x="74" y="90"/>
                  </a:cubicBezTo>
                  <a:cubicBezTo>
                    <a:pt x="76" y="90"/>
                    <a:pt x="76" y="90"/>
                    <a:pt x="76" y="90"/>
                  </a:cubicBezTo>
                  <a:cubicBezTo>
                    <a:pt x="77" y="90"/>
                    <a:pt x="78" y="90"/>
                    <a:pt x="79" y="90"/>
                  </a:cubicBezTo>
                  <a:cubicBezTo>
                    <a:pt x="81" y="90"/>
                    <a:pt x="81" y="89"/>
                    <a:pt x="81" y="89"/>
                  </a:cubicBezTo>
                  <a:cubicBezTo>
                    <a:pt x="81" y="86"/>
                    <a:pt x="88" y="83"/>
                    <a:pt x="92" y="83"/>
                  </a:cubicBezTo>
                  <a:cubicBezTo>
                    <a:pt x="94" y="83"/>
                    <a:pt x="95" y="84"/>
                    <a:pt x="95" y="84"/>
                  </a:cubicBezTo>
                  <a:cubicBezTo>
                    <a:pt x="95" y="85"/>
                    <a:pt x="95" y="85"/>
                    <a:pt x="96" y="85"/>
                  </a:cubicBezTo>
                  <a:cubicBezTo>
                    <a:pt x="97" y="85"/>
                    <a:pt x="98" y="84"/>
                    <a:pt x="98" y="80"/>
                  </a:cubicBezTo>
                  <a:cubicBezTo>
                    <a:pt x="98" y="79"/>
                    <a:pt x="98" y="78"/>
                    <a:pt x="98" y="77"/>
                  </a:cubicBezTo>
                  <a:cubicBezTo>
                    <a:pt x="98" y="72"/>
                    <a:pt x="99" y="67"/>
                    <a:pt x="103" y="67"/>
                  </a:cubicBezTo>
                  <a:cubicBezTo>
                    <a:pt x="106" y="67"/>
                    <a:pt x="108" y="65"/>
                    <a:pt x="109" y="64"/>
                  </a:cubicBezTo>
                  <a:cubicBezTo>
                    <a:pt x="109" y="64"/>
                    <a:pt x="110" y="64"/>
                    <a:pt x="110" y="63"/>
                  </a:cubicBezTo>
                  <a:cubicBezTo>
                    <a:pt x="110" y="63"/>
                    <a:pt x="109" y="62"/>
                    <a:pt x="108" y="61"/>
                  </a:cubicBezTo>
                  <a:cubicBezTo>
                    <a:pt x="106" y="59"/>
                    <a:pt x="105" y="57"/>
                    <a:pt x="106" y="55"/>
                  </a:cubicBezTo>
                  <a:cubicBezTo>
                    <a:pt x="107" y="55"/>
                    <a:pt x="107" y="55"/>
                    <a:pt x="108" y="55"/>
                  </a:cubicBezTo>
                  <a:cubicBezTo>
                    <a:pt x="109" y="55"/>
                    <a:pt x="109" y="55"/>
                    <a:pt x="110" y="55"/>
                  </a:cubicBezTo>
                  <a:cubicBezTo>
                    <a:pt x="111" y="55"/>
                    <a:pt x="111" y="55"/>
                    <a:pt x="112" y="55"/>
                  </a:cubicBezTo>
                  <a:cubicBezTo>
                    <a:pt x="114" y="56"/>
                    <a:pt x="116" y="56"/>
                    <a:pt x="117" y="56"/>
                  </a:cubicBezTo>
                  <a:cubicBezTo>
                    <a:pt x="118" y="56"/>
                    <a:pt x="119" y="56"/>
                    <a:pt x="119" y="56"/>
                  </a:cubicBezTo>
                  <a:cubicBezTo>
                    <a:pt x="119" y="55"/>
                    <a:pt x="119" y="53"/>
                    <a:pt x="119" y="52"/>
                  </a:cubicBezTo>
                  <a:cubicBezTo>
                    <a:pt x="119" y="50"/>
                    <a:pt x="119" y="48"/>
                    <a:pt x="120" y="47"/>
                  </a:cubicBezTo>
                  <a:cubicBezTo>
                    <a:pt x="120" y="46"/>
                    <a:pt x="121" y="45"/>
                    <a:pt x="122" y="44"/>
                  </a:cubicBezTo>
                  <a:cubicBezTo>
                    <a:pt x="124" y="42"/>
                    <a:pt x="125" y="41"/>
                    <a:pt x="125" y="39"/>
                  </a:cubicBezTo>
                  <a:cubicBezTo>
                    <a:pt x="125" y="39"/>
                    <a:pt x="125" y="38"/>
                    <a:pt x="125" y="37"/>
                  </a:cubicBezTo>
                  <a:cubicBezTo>
                    <a:pt x="125" y="36"/>
                    <a:pt x="125" y="35"/>
                    <a:pt x="123" y="33"/>
                  </a:cubicBezTo>
                  <a:cubicBezTo>
                    <a:pt x="122" y="32"/>
                    <a:pt x="121" y="30"/>
                    <a:pt x="122" y="29"/>
                  </a:cubicBezTo>
                  <a:cubicBezTo>
                    <a:pt x="122" y="27"/>
                    <a:pt x="124" y="26"/>
                    <a:pt x="12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11" name="Freeform 176"/>
            <p:cNvSpPr>
              <a:spLocks/>
            </p:cNvSpPr>
            <p:nvPr/>
          </p:nvSpPr>
          <p:spPr bwMode="auto">
            <a:xfrm>
              <a:off x="15897226" y="6638925"/>
              <a:ext cx="101600" cy="36513"/>
            </a:xfrm>
            <a:custGeom>
              <a:avLst/>
              <a:gdLst>
                <a:gd name="T0" fmla="*/ 12 w 19"/>
                <a:gd name="T1" fmla="*/ 1 h 7"/>
                <a:gd name="T2" fmla="*/ 10 w 19"/>
                <a:gd name="T3" fmla="*/ 0 h 7"/>
                <a:gd name="T4" fmla="*/ 10 w 19"/>
                <a:gd name="T5" fmla="*/ 0 h 7"/>
                <a:gd name="T6" fmla="*/ 9 w 19"/>
                <a:gd name="T7" fmla="*/ 0 h 7"/>
                <a:gd name="T8" fmla="*/ 9 w 19"/>
                <a:gd name="T9" fmla="*/ 0 h 7"/>
                <a:gd name="T10" fmla="*/ 8 w 19"/>
                <a:gd name="T11" fmla="*/ 0 h 7"/>
                <a:gd name="T12" fmla="*/ 7 w 19"/>
                <a:gd name="T13" fmla="*/ 1 h 7"/>
                <a:gd name="T14" fmla="*/ 7 w 19"/>
                <a:gd name="T15" fmla="*/ 1 h 7"/>
                <a:gd name="T16" fmla="*/ 5 w 19"/>
                <a:gd name="T17" fmla="*/ 2 h 7"/>
                <a:gd name="T18" fmla="*/ 5 w 19"/>
                <a:gd name="T19" fmla="*/ 2 h 7"/>
                <a:gd name="T20" fmla="*/ 0 w 19"/>
                <a:gd name="T21" fmla="*/ 7 h 7"/>
                <a:gd name="T22" fmla="*/ 4 w 19"/>
                <a:gd name="T23" fmla="*/ 6 h 7"/>
                <a:gd name="T24" fmla="*/ 5 w 19"/>
                <a:gd name="T25" fmla="*/ 6 h 7"/>
                <a:gd name="T26" fmla="*/ 6 w 19"/>
                <a:gd name="T27" fmla="*/ 5 h 7"/>
                <a:gd name="T28" fmla="*/ 7 w 19"/>
                <a:gd name="T29" fmla="*/ 5 h 7"/>
                <a:gd name="T30" fmla="*/ 8 w 19"/>
                <a:gd name="T31" fmla="*/ 5 h 7"/>
                <a:gd name="T32" fmla="*/ 10 w 19"/>
                <a:gd name="T33" fmla="*/ 6 h 7"/>
                <a:gd name="T34" fmla="*/ 11 w 19"/>
                <a:gd name="T35" fmla="*/ 6 h 7"/>
                <a:gd name="T36" fmla="*/ 12 w 19"/>
                <a:gd name="T37" fmla="*/ 6 h 7"/>
                <a:gd name="T38" fmla="*/ 13 w 19"/>
                <a:gd name="T39" fmla="*/ 6 h 7"/>
                <a:gd name="T40" fmla="*/ 15 w 19"/>
                <a:gd name="T41" fmla="*/ 5 h 7"/>
                <a:gd name="T42" fmla="*/ 16 w 19"/>
                <a:gd name="T43" fmla="*/ 5 h 7"/>
                <a:gd name="T44" fmla="*/ 17 w 19"/>
                <a:gd name="T45" fmla="*/ 5 h 7"/>
                <a:gd name="T46" fmla="*/ 18 w 19"/>
                <a:gd name="T47" fmla="*/ 4 h 7"/>
                <a:gd name="T48" fmla="*/ 19 w 19"/>
                <a:gd name="T49" fmla="*/ 3 h 7"/>
                <a:gd name="T50" fmla="*/ 15 w 19"/>
                <a:gd name="T51" fmla="*/ 3 h 7"/>
                <a:gd name="T52" fmla="*/ 12 w 19"/>
                <a:gd name="T5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" h="7">
                  <a:moveTo>
                    <a:pt x="12" y="1"/>
                  </a:moveTo>
                  <a:cubicBezTo>
                    <a:pt x="11" y="1"/>
                    <a:pt x="11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3" y="4"/>
                    <a:pt x="1" y="6"/>
                    <a:pt x="0" y="7"/>
                  </a:cubicBezTo>
                  <a:cubicBezTo>
                    <a:pt x="1" y="7"/>
                    <a:pt x="2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6"/>
                    <a:pt x="5" y="6"/>
                    <a:pt x="6" y="5"/>
                  </a:cubicBezTo>
                  <a:cubicBezTo>
                    <a:pt x="6" y="5"/>
                    <a:pt x="7" y="5"/>
                    <a:pt x="7" y="5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5"/>
                    <a:pt x="9" y="5"/>
                    <a:pt x="10" y="6"/>
                  </a:cubicBezTo>
                  <a:cubicBezTo>
                    <a:pt x="10" y="6"/>
                    <a:pt x="11" y="6"/>
                    <a:pt x="11" y="6"/>
                  </a:cubicBezTo>
                  <a:cubicBezTo>
                    <a:pt x="11" y="6"/>
                    <a:pt x="11" y="6"/>
                    <a:pt x="12" y="6"/>
                  </a:cubicBezTo>
                  <a:cubicBezTo>
                    <a:pt x="12" y="6"/>
                    <a:pt x="12" y="6"/>
                    <a:pt x="13" y="6"/>
                  </a:cubicBezTo>
                  <a:cubicBezTo>
                    <a:pt x="13" y="6"/>
                    <a:pt x="14" y="6"/>
                    <a:pt x="15" y="5"/>
                  </a:cubicBezTo>
                  <a:cubicBezTo>
                    <a:pt x="15" y="5"/>
                    <a:pt x="16" y="5"/>
                    <a:pt x="16" y="5"/>
                  </a:cubicBezTo>
                  <a:cubicBezTo>
                    <a:pt x="16" y="5"/>
                    <a:pt x="17" y="5"/>
                    <a:pt x="17" y="5"/>
                  </a:cubicBezTo>
                  <a:cubicBezTo>
                    <a:pt x="17" y="4"/>
                    <a:pt x="18" y="4"/>
                    <a:pt x="18" y="4"/>
                  </a:cubicBezTo>
                  <a:cubicBezTo>
                    <a:pt x="19" y="4"/>
                    <a:pt x="19" y="4"/>
                    <a:pt x="19" y="3"/>
                  </a:cubicBezTo>
                  <a:cubicBezTo>
                    <a:pt x="17" y="3"/>
                    <a:pt x="16" y="3"/>
                    <a:pt x="15" y="3"/>
                  </a:cubicBezTo>
                  <a:cubicBezTo>
                    <a:pt x="13" y="3"/>
                    <a:pt x="12" y="2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12" name="Freeform 177"/>
            <p:cNvSpPr>
              <a:spLocks/>
            </p:cNvSpPr>
            <p:nvPr/>
          </p:nvSpPr>
          <p:spPr bwMode="auto">
            <a:xfrm>
              <a:off x="15584488" y="6392863"/>
              <a:ext cx="446088" cy="293688"/>
            </a:xfrm>
            <a:custGeom>
              <a:avLst/>
              <a:gdLst>
                <a:gd name="T0" fmla="*/ 77 w 84"/>
                <a:gd name="T1" fmla="*/ 31 h 56"/>
                <a:gd name="T2" fmla="*/ 70 w 84"/>
                <a:gd name="T3" fmla="*/ 20 h 56"/>
                <a:gd name="T4" fmla="*/ 58 w 84"/>
                <a:gd name="T5" fmla="*/ 21 h 56"/>
                <a:gd name="T6" fmla="*/ 53 w 84"/>
                <a:gd name="T7" fmla="*/ 20 h 56"/>
                <a:gd name="T8" fmla="*/ 44 w 84"/>
                <a:gd name="T9" fmla="*/ 18 h 56"/>
                <a:gd name="T10" fmla="*/ 37 w 84"/>
                <a:gd name="T11" fmla="*/ 19 h 56"/>
                <a:gd name="T12" fmla="*/ 26 w 84"/>
                <a:gd name="T13" fmla="*/ 18 h 56"/>
                <a:gd name="T14" fmla="*/ 22 w 84"/>
                <a:gd name="T15" fmla="*/ 18 h 56"/>
                <a:gd name="T16" fmla="*/ 21 w 84"/>
                <a:gd name="T17" fmla="*/ 18 h 56"/>
                <a:gd name="T18" fmla="*/ 19 w 84"/>
                <a:gd name="T19" fmla="*/ 16 h 56"/>
                <a:gd name="T20" fmla="*/ 29 w 84"/>
                <a:gd name="T21" fmla="*/ 8 h 56"/>
                <a:gd name="T22" fmla="*/ 31 w 84"/>
                <a:gd name="T23" fmla="*/ 8 h 56"/>
                <a:gd name="T24" fmla="*/ 34 w 84"/>
                <a:gd name="T25" fmla="*/ 4 h 56"/>
                <a:gd name="T26" fmla="*/ 35 w 84"/>
                <a:gd name="T27" fmla="*/ 1 h 56"/>
                <a:gd name="T28" fmla="*/ 29 w 84"/>
                <a:gd name="T29" fmla="*/ 3 h 56"/>
                <a:gd name="T30" fmla="*/ 22 w 84"/>
                <a:gd name="T31" fmla="*/ 3 h 56"/>
                <a:gd name="T32" fmla="*/ 13 w 84"/>
                <a:gd name="T33" fmla="*/ 13 h 56"/>
                <a:gd name="T34" fmla="*/ 1 w 84"/>
                <a:gd name="T35" fmla="*/ 20 h 56"/>
                <a:gd name="T36" fmla="*/ 9 w 84"/>
                <a:gd name="T37" fmla="*/ 33 h 56"/>
                <a:gd name="T38" fmla="*/ 8 w 84"/>
                <a:gd name="T39" fmla="*/ 40 h 56"/>
                <a:gd name="T40" fmla="*/ 6 w 84"/>
                <a:gd name="T41" fmla="*/ 42 h 56"/>
                <a:gd name="T42" fmla="*/ 5 w 84"/>
                <a:gd name="T43" fmla="*/ 44 h 56"/>
                <a:gd name="T44" fmla="*/ 5 w 84"/>
                <a:gd name="T45" fmla="*/ 46 h 56"/>
                <a:gd name="T46" fmla="*/ 4 w 84"/>
                <a:gd name="T47" fmla="*/ 49 h 56"/>
                <a:gd name="T48" fmla="*/ 5 w 84"/>
                <a:gd name="T49" fmla="*/ 50 h 56"/>
                <a:gd name="T50" fmla="*/ 6 w 84"/>
                <a:gd name="T51" fmla="*/ 51 h 56"/>
                <a:gd name="T52" fmla="*/ 7 w 84"/>
                <a:gd name="T53" fmla="*/ 51 h 56"/>
                <a:gd name="T54" fmla="*/ 8 w 84"/>
                <a:gd name="T55" fmla="*/ 51 h 56"/>
                <a:gd name="T56" fmla="*/ 19 w 84"/>
                <a:gd name="T57" fmla="*/ 48 h 56"/>
                <a:gd name="T58" fmla="*/ 30 w 84"/>
                <a:gd name="T59" fmla="*/ 41 h 56"/>
                <a:gd name="T60" fmla="*/ 31 w 84"/>
                <a:gd name="T61" fmla="*/ 39 h 56"/>
                <a:gd name="T62" fmla="*/ 34 w 84"/>
                <a:gd name="T63" fmla="*/ 36 h 56"/>
                <a:gd name="T64" fmla="*/ 36 w 84"/>
                <a:gd name="T65" fmla="*/ 34 h 56"/>
                <a:gd name="T66" fmla="*/ 39 w 84"/>
                <a:gd name="T67" fmla="*/ 32 h 56"/>
                <a:gd name="T68" fmla="*/ 41 w 84"/>
                <a:gd name="T69" fmla="*/ 32 h 56"/>
                <a:gd name="T70" fmla="*/ 47 w 84"/>
                <a:gd name="T71" fmla="*/ 50 h 56"/>
                <a:gd name="T72" fmla="*/ 53 w 84"/>
                <a:gd name="T73" fmla="*/ 54 h 56"/>
                <a:gd name="T74" fmla="*/ 57 w 84"/>
                <a:gd name="T75" fmla="*/ 53 h 56"/>
                <a:gd name="T76" fmla="*/ 69 w 84"/>
                <a:gd name="T77" fmla="*/ 45 h 56"/>
                <a:gd name="T78" fmla="*/ 74 w 84"/>
                <a:gd name="T79" fmla="*/ 48 h 56"/>
                <a:gd name="T80" fmla="*/ 77 w 84"/>
                <a:gd name="T81" fmla="*/ 48 h 56"/>
                <a:gd name="T82" fmla="*/ 79 w 84"/>
                <a:gd name="T83" fmla="*/ 49 h 56"/>
                <a:gd name="T84" fmla="*/ 80 w 84"/>
                <a:gd name="T85" fmla="*/ 49 h 56"/>
                <a:gd name="T86" fmla="*/ 82 w 84"/>
                <a:gd name="T87" fmla="*/ 50 h 56"/>
                <a:gd name="T88" fmla="*/ 84 w 84"/>
                <a:gd name="T89" fmla="*/ 5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4" h="56">
                  <a:moveTo>
                    <a:pt x="84" y="47"/>
                  </a:moveTo>
                  <a:cubicBezTo>
                    <a:pt x="83" y="43"/>
                    <a:pt x="83" y="38"/>
                    <a:pt x="82" y="36"/>
                  </a:cubicBezTo>
                  <a:cubicBezTo>
                    <a:pt x="82" y="34"/>
                    <a:pt x="80" y="33"/>
                    <a:pt x="77" y="31"/>
                  </a:cubicBezTo>
                  <a:cubicBezTo>
                    <a:pt x="75" y="31"/>
                    <a:pt x="73" y="30"/>
                    <a:pt x="72" y="29"/>
                  </a:cubicBezTo>
                  <a:cubicBezTo>
                    <a:pt x="71" y="29"/>
                    <a:pt x="71" y="29"/>
                    <a:pt x="71" y="29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68" y="20"/>
                    <a:pt x="63" y="21"/>
                    <a:pt x="60" y="21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59" y="21"/>
                    <a:pt x="59" y="21"/>
                    <a:pt x="58" y="21"/>
                  </a:cubicBezTo>
                  <a:cubicBezTo>
                    <a:pt x="57" y="21"/>
                    <a:pt x="57" y="21"/>
                    <a:pt x="56" y="21"/>
                  </a:cubicBezTo>
                  <a:cubicBezTo>
                    <a:pt x="56" y="21"/>
                    <a:pt x="56" y="21"/>
                    <a:pt x="55" y="21"/>
                  </a:cubicBezTo>
                  <a:cubicBezTo>
                    <a:pt x="55" y="20"/>
                    <a:pt x="54" y="20"/>
                    <a:pt x="53" y="20"/>
                  </a:cubicBezTo>
                  <a:cubicBezTo>
                    <a:pt x="52" y="20"/>
                    <a:pt x="51" y="21"/>
                    <a:pt x="51" y="21"/>
                  </a:cubicBezTo>
                  <a:cubicBezTo>
                    <a:pt x="49" y="21"/>
                    <a:pt x="47" y="20"/>
                    <a:pt x="46" y="18"/>
                  </a:cubicBezTo>
                  <a:cubicBezTo>
                    <a:pt x="45" y="18"/>
                    <a:pt x="45" y="18"/>
                    <a:pt x="44" y="18"/>
                  </a:cubicBezTo>
                  <a:cubicBezTo>
                    <a:pt x="44" y="18"/>
                    <a:pt x="43" y="18"/>
                    <a:pt x="42" y="18"/>
                  </a:cubicBezTo>
                  <a:cubicBezTo>
                    <a:pt x="42" y="19"/>
                    <a:pt x="41" y="19"/>
                    <a:pt x="40" y="19"/>
                  </a:cubicBezTo>
                  <a:cubicBezTo>
                    <a:pt x="39" y="19"/>
                    <a:pt x="38" y="19"/>
                    <a:pt x="37" y="19"/>
                  </a:cubicBezTo>
                  <a:cubicBezTo>
                    <a:pt x="37" y="19"/>
                    <a:pt x="36" y="19"/>
                    <a:pt x="36" y="18"/>
                  </a:cubicBezTo>
                  <a:cubicBezTo>
                    <a:pt x="35" y="18"/>
                    <a:pt x="33" y="17"/>
                    <a:pt x="31" y="17"/>
                  </a:cubicBezTo>
                  <a:cubicBezTo>
                    <a:pt x="29" y="17"/>
                    <a:pt x="28" y="17"/>
                    <a:pt x="26" y="18"/>
                  </a:cubicBezTo>
                  <a:cubicBezTo>
                    <a:pt x="25" y="18"/>
                    <a:pt x="24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0" y="18"/>
                    <a:pt x="20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7"/>
                    <a:pt x="19" y="17"/>
                    <a:pt x="19" y="16"/>
                  </a:cubicBezTo>
                  <a:cubicBezTo>
                    <a:pt x="19" y="15"/>
                    <a:pt x="20" y="13"/>
                    <a:pt x="21" y="13"/>
                  </a:cubicBezTo>
                  <a:cubicBezTo>
                    <a:pt x="22" y="10"/>
                    <a:pt x="26" y="8"/>
                    <a:pt x="28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30" y="8"/>
                    <a:pt x="30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2" y="7"/>
                    <a:pt x="32" y="7"/>
                  </a:cubicBezTo>
                  <a:cubicBezTo>
                    <a:pt x="32" y="6"/>
                    <a:pt x="33" y="6"/>
                    <a:pt x="33" y="5"/>
                  </a:cubicBezTo>
                  <a:cubicBezTo>
                    <a:pt x="33" y="5"/>
                    <a:pt x="33" y="4"/>
                    <a:pt x="34" y="4"/>
                  </a:cubicBezTo>
                  <a:cubicBezTo>
                    <a:pt x="34" y="4"/>
                    <a:pt x="34" y="3"/>
                    <a:pt x="34" y="3"/>
                  </a:cubicBezTo>
                  <a:cubicBezTo>
                    <a:pt x="34" y="3"/>
                    <a:pt x="34" y="2"/>
                    <a:pt x="34" y="2"/>
                  </a:cubicBezTo>
                  <a:cubicBezTo>
                    <a:pt x="34" y="2"/>
                    <a:pt x="35" y="2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0"/>
                    <a:pt x="34" y="0"/>
                    <a:pt x="34" y="0"/>
                  </a:cubicBezTo>
                  <a:cubicBezTo>
                    <a:pt x="32" y="0"/>
                    <a:pt x="30" y="1"/>
                    <a:pt x="29" y="3"/>
                  </a:cubicBezTo>
                  <a:cubicBezTo>
                    <a:pt x="27" y="3"/>
                    <a:pt x="26" y="4"/>
                    <a:pt x="25" y="4"/>
                  </a:cubicBezTo>
                  <a:cubicBezTo>
                    <a:pt x="24" y="4"/>
                    <a:pt x="24" y="4"/>
                    <a:pt x="23" y="4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3"/>
                    <a:pt x="20" y="4"/>
                    <a:pt x="20" y="4"/>
                  </a:cubicBezTo>
                  <a:cubicBezTo>
                    <a:pt x="19" y="6"/>
                    <a:pt x="18" y="11"/>
                    <a:pt x="14" y="11"/>
                  </a:cubicBezTo>
                  <a:cubicBezTo>
                    <a:pt x="13" y="11"/>
                    <a:pt x="13" y="11"/>
                    <a:pt x="13" y="13"/>
                  </a:cubicBezTo>
                  <a:cubicBezTo>
                    <a:pt x="13" y="14"/>
                    <a:pt x="13" y="16"/>
                    <a:pt x="11" y="17"/>
                  </a:cubicBezTo>
                  <a:cubicBezTo>
                    <a:pt x="10" y="18"/>
                    <a:pt x="8" y="18"/>
                    <a:pt x="6" y="18"/>
                  </a:cubicBezTo>
                  <a:cubicBezTo>
                    <a:pt x="4" y="19"/>
                    <a:pt x="1" y="19"/>
                    <a:pt x="1" y="20"/>
                  </a:cubicBezTo>
                  <a:cubicBezTo>
                    <a:pt x="0" y="21"/>
                    <a:pt x="2" y="22"/>
                    <a:pt x="3" y="23"/>
                  </a:cubicBezTo>
                  <a:cubicBezTo>
                    <a:pt x="6" y="25"/>
                    <a:pt x="8" y="26"/>
                    <a:pt x="8" y="29"/>
                  </a:cubicBezTo>
                  <a:cubicBezTo>
                    <a:pt x="7" y="30"/>
                    <a:pt x="8" y="32"/>
                    <a:pt x="9" y="33"/>
                  </a:cubicBezTo>
                  <a:cubicBezTo>
                    <a:pt x="10" y="35"/>
                    <a:pt x="11" y="38"/>
                    <a:pt x="9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5" y="43"/>
                    <a:pt x="5" y="44"/>
                  </a:cubicBezTo>
                  <a:cubicBezTo>
                    <a:pt x="5" y="44"/>
                    <a:pt x="5" y="44"/>
                    <a:pt x="5" y="45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5" y="45"/>
                    <a:pt x="5" y="46"/>
                    <a:pt x="5" y="46"/>
                  </a:cubicBezTo>
                  <a:cubicBezTo>
                    <a:pt x="5" y="46"/>
                    <a:pt x="5" y="47"/>
                    <a:pt x="4" y="47"/>
                  </a:cubicBezTo>
                  <a:cubicBezTo>
                    <a:pt x="4" y="47"/>
                    <a:pt x="4" y="48"/>
                    <a:pt x="4" y="48"/>
                  </a:cubicBezTo>
                  <a:cubicBezTo>
                    <a:pt x="4" y="48"/>
                    <a:pt x="4" y="49"/>
                    <a:pt x="4" y="49"/>
                  </a:cubicBezTo>
                  <a:cubicBezTo>
                    <a:pt x="4" y="49"/>
                    <a:pt x="4" y="50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50"/>
                    <a:pt x="4" y="50"/>
                    <a:pt x="5" y="50"/>
                  </a:cubicBezTo>
                  <a:cubicBezTo>
                    <a:pt x="5" y="50"/>
                    <a:pt x="5" y="50"/>
                    <a:pt x="5" y="51"/>
                  </a:cubicBezTo>
                  <a:cubicBezTo>
                    <a:pt x="5" y="51"/>
                    <a:pt x="5" y="51"/>
                    <a:pt x="6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7" y="51"/>
                    <a:pt x="8" y="51"/>
                    <a:pt x="8" y="51"/>
                  </a:cubicBezTo>
                  <a:cubicBezTo>
                    <a:pt x="9" y="48"/>
                    <a:pt x="12" y="48"/>
                    <a:pt x="15" y="48"/>
                  </a:cubicBezTo>
                  <a:cubicBezTo>
                    <a:pt x="16" y="48"/>
                    <a:pt x="16" y="48"/>
                    <a:pt x="17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46"/>
                    <a:pt x="22" y="45"/>
                    <a:pt x="25" y="44"/>
                  </a:cubicBezTo>
                  <a:cubicBezTo>
                    <a:pt x="27" y="44"/>
                    <a:pt x="30" y="43"/>
                    <a:pt x="30" y="43"/>
                  </a:cubicBezTo>
                  <a:cubicBezTo>
                    <a:pt x="30" y="42"/>
                    <a:pt x="30" y="42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7"/>
                    <a:pt x="33" y="37"/>
                    <a:pt x="33" y="37"/>
                  </a:cubicBezTo>
                  <a:cubicBezTo>
                    <a:pt x="33" y="36"/>
                    <a:pt x="33" y="36"/>
                    <a:pt x="34" y="36"/>
                  </a:cubicBezTo>
                  <a:cubicBezTo>
                    <a:pt x="34" y="36"/>
                    <a:pt x="34" y="35"/>
                    <a:pt x="34" y="35"/>
                  </a:cubicBezTo>
                  <a:cubicBezTo>
                    <a:pt x="35" y="35"/>
                    <a:pt x="35" y="35"/>
                    <a:pt x="35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8" y="33"/>
                    <a:pt x="38" y="33"/>
                  </a:cubicBezTo>
                  <a:cubicBezTo>
                    <a:pt x="38" y="32"/>
                    <a:pt x="39" y="32"/>
                    <a:pt x="39" y="32"/>
                  </a:cubicBezTo>
                  <a:cubicBezTo>
                    <a:pt x="39" y="32"/>
                    <a:pt x="40" y="32"/>
                    <a:pt x="40" y="32"/>
                  </a:cubicBezTo>
                  <a:cubicBezTo>
                    <a:pt x="40" y="32"/>
                    <a:pt x="40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4" y="32"/>
                    <a:pt x="44" y="35"/>
                    <a:pt x="44" y="37"/>
                  </a:cubicBezTo>
                  <a:cubicBezTo>
                    <a:pt x="44" y="39"/>
                    <a:pt x="44" y="41"/>
                    <a:pt x="46" y="41"/>
                  </a:cubicBezTo>
                  <a:cubicBezTo>
                    <a:pt x="49" y="43"/>
                    <a:pt x="48" y="47"/>
                    <a:pt x="47" y="50"/>
                  </a:cubicBezTo>
                  <a:cubicBezTo>
                    <a:pt x="47" y="52"/>
                    <a:pt x="46" y="54"/>
                    <a:pt x="47" y="55"/>
                  </a:cubicBezTo>
                  <a:cubicBezTo>
                    <a:pt x="47" y="55"/>
                    <a:pt x="48" y="56"/>
                    <a:pt x="51" y="55"/>
                  </a:cubicBezTo>
                  <a:cubicBezTo>
                    <a:pt x="52" y="55"/>
                    <a:pt x="52" y="55"/>
                    <a:pt x="53" y="54"/>
                  </a:cubicBezTo>
                  <a:cubicBezTo>
                    <a:pt x="53" y="54"/>
                    <a:pt x="54" y="54"/>
                    <a:pt x="54" y="54"/>
                  </a:cubicBezTo>
                  <a:cubicBezTo>
                    <a:pt x="55" y="54"/>
                    <a:pt x="55" y="53"/>
                    <a:pt x="56" y="53"/>
                  </a:cubicBezTo>
                  <a:cubicBezTo>
                    <a:pt x="56" y="53"/>
                    <a:pt x="56" y="53"/>
                    <a:pt x="57" y="53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62" y="48"/>
                    <a:pt x="66" y="45"/>
                    <a:pt x="69" y="45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5"/>
                    <a:pt x="70" y="45"/>
                    <a:pt x="70" y="45"/>
                  </a:cubicBezTo>
                  <a:cubicBezTo>
                    <a:pt x="71" y="46"/>
                    <a:pt x="72" y="47"/>
                    <a:pt x="72" y="47"/>
                  </a:cubicBezTo>
                  <a:cubicBezTo>
                    <a:pt x="73" y="48"/>
                    <a:pt x="73" y="48"/>
                    <a:pt x="74" y="48"/>
                  </a:cubicBezTo>
                  <a:cubicBezTo>
                    <a:pt x="74" y="48"/>
                    <a:pt x="75" y="48"/>
                    <a:pt x="75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8" y="48"/>
                    <a:pt x="78" y="48"/>
                    <a:pt x="78" y="49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82" y="50"/>
                    <a:pt x="83" y="50"/>
                    <a:pt x="83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49"/>
                    <a:pt x="84" y="48"/>
                    <a:pt x="8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13" name="Freeform 178"/>
            <p:cNvSpPr>
              <a:spLocks/>
            </p:cNvSpPr>
            <p:nvPr/>
          </p:nvSpPr>
          <p:spPr bwMode="auto">
            <a:xfrm>
              <a:off x="14201776" y="6477000"/>
              <a:ext cx="58738" cy="41275"/>
            </a:xfrm>
            <a:custGeom>
              <a:avLst/>
              <a:gdLst>
                <a:gd name="T0" fmla="*/ 2 w 11"/>
                <a:gd name="T1" fmla="*/ 3 h 8"/>
                <a:gd name="T2" fmla="*/ 3 w 11"/>
                <a:gd name="T3" fmla="*/ 4 h 8"/>
                <a:gd name="T4" fmla="*/ 5 w 11"/>
                <a:gd name="T5" fmla="*/ 7 h 8"/>
                <a:gd name="T6" fmla="*/ 10 w 11"/>
                <a:gd name="T7" fmla="*/ 8 h 8"/>
                <a:gd name="T8" fmla="*/ 11 w 11"/>
                <a:gd name="T9" fmla="*/ 8 h 8"/>
                <a:gd name="T10" fmla="*/ 11 w 11"/>
                <a:gd name="T11" fmla="*/ 8 h 8"/>
                <a:gd name="T12" fmla="*/ 11 w 11"/>
                <a:gd name="T13" fmla="*/ 7 h 8"/>
                <a:gd name="T14" fmla="*/ 11 w 11"/>
                <a:gd name="T15" fmla="*/ 7 h 8"/>
                <a:gd name="T16" fmla="*/ 11 w 11"/>
                <a:gd name="T17" fmla="*/ 6 h 8"/>
                <a:gd name="T18" fmla="*/ 10 w 11"/>
                <a:gd name="T19" fmla="*/ 6 h 8"/>
                <a:gd name="T20" fmla="*/ 10 w 11"/>
                <a:gd name="T21" fmla="*/ 5 h 8"/>
                <a:gd name="T22" fmla="*/ 9 w 11"/>
                <a:gd name="T23" fmla="*/ 4 h 8"/>
                <a:gd name="T24" fmla="*/ 6 w 11"/>
                <a:gd name="T25" fmla="*/ 2 h 8"/>
                <a:gd name="T26" fmla="*/ 6 w 11"/>
                <a:gd name="T27" fmla="*/ 2 h 8"/>
                <a:gd name="T28" fmla="*/ 4 w 11"/>
                <a:gd name="T29" fmla="*/ 2 h 8"/>
                <a:gd name="T30" fmla="*/ 2 w 11"/>
                <a:gd name="T31" fmla="*/ 1 h 8"/>
                <a:gd name="T32" fmla="*/ 0 w 11"/>
                <a:gd name="T33" fmla="*/ 0 h 8"/>
                <a:gd name="T34" fmla="*/ 0 w 11"/>
                <a:gd name="T35" fmla="*/ 0 h 8"/>
                <a:gd name="T36" fmla="*/ 0 w 11"/>
                <a:gd name="T37" fmla="*/ 0 h 8"/>
                <a:gd name="T38" fmla="*/ 0 w 11"/>
                <a:gd name="T39" fmla="*/ 1 h 8"/>
                <a:gd name="T40" fmla="*/ 1 w 11"/>
                <a:gd name="T41" fmla="*/ 2 h 8"/>
                <a:gd name="T42" fmla="*/ 1 w 11"/>
                <a:gd name="T43" fmla="*/ 2 h 8"/>
                <a:gd name="T44" fmla="*/ 1 w 11"/>
                <a:gd name="T45" fmla="*/ 3 h 8"/>
                <a:gd name="T46" fmla="*/ 2 w 11"/>
                <a:gd name="T47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" h="8">
                  <a:moveTo>
                    <a:pt x="2" y="3"/>
                  </a:moveTo>
                  <a:cubicBezTo>
                    <a:pt x="2" y="3"/>
                    <a:pt x="2" y="3"/>
                    <a:pt x="3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5" y="7"/>
                    <a:pt x="6" y="7"/>
                    <a:pt x="10" y="8"/>
                  </a:cubicBezTo>
                  <a:cubicBezTo>
                    <a:pt x="10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6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9" y="4"/>
                    <a:pt x="9" y="4"/>
                  </a:cubicBezTo>
                  <a:cubicBezTo>
                    <a:pt x="7" y="2"/>
                    <a:pt x="7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3" y="2"/>
                    <a:pt x="3" y="2"/>
                    <a:pt x="2" y="1"/>
                  </a:cubicBez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14" name="Freeform 179"/>
            <p:cNvSpPr>
              <a:spLocks/>
            </p:cNvSpPr>
            <p:nvPr/>
          </p:nvSpPr>
          <p:spPr bwMode="auto">
            <a:xfrm>
              <a:off x="15695613" y="6226175"/>
              <a:ext cx="642938" cy="266700"/>
            </a:xfrm>
            <a:custGeom>
              <a:avLst/>
              <a:gdLst>
                <a:gd name="T0" fmla="*/ 50 w 121"/>
                <a:gd name="T1" fmla="*/ 46 h 51"/>
                <a:gd name="T2" fmla="*/ 54 w 121"/>
                <a:gd name="T3" fmla="*/ 41 h 51"/>
                <a:gd name="T4" fmla="*/ 63 w 121"/>
                <a:gd name="T5" fmla="*/ 37 h 51"/>
                <a:gd name="T6" fmla="*/ 72 w 121"/>
                <a:gd name="T7" fmla="*/ 36 h 51"/>
                <a:gd name="T8" fmla="*/ 82 w 121"/>
                <a:gd name="T9" fmla="*/ 33 h 51"/>
                <a:gd name="T10" fmla="*/ 93 w 121"/>
                <a:gd name="T11" fmla="*/ 30 h 51"/>
                <a:gd name="T12" fmla="*/ 110 w 121"/>
                <a:gd name="T13" fmla="*/ 20 h 51"/>
                <a:gd name="T14" fmla="*/ 121 w 121"/>
                <a:gd name="T15" fmla="*/ 14 h 51"/>
                <a:gd name="T16" fmla="*/ 121 w 121"/>
                <a:gd name="T17" fmla="*/ 13 h 51"/>
                <a:gd name="T18" fmla="*/ 119 w 121"/>
                <a:gd name="T19" fmla="*/ 13 h 51"/>
                <a:gd name="T20" fmla="*/ 118 w 121"/>
                <a:gd name="T21" fmla="*/ 13 h 51"/>
                <a:gd name="T22" fmla="*/ 108 w 121"/>
                <a:gd name="T23" fmla="*/ 8 h 51"/>
                <a:gd name="T24" fmla="*/ 102 w 121"/>
                <a:gd name="T25" fmla="*/ 7 h 51"/>
                <a:gd name="T26" fmla="*/ 71 w 121"/>
                <a:gd name="T27" fmla="*/ 6 h 51"/>
                <a:gd name="T28" fmla="*/ 57 w 121"/>
                <a:gd name="T29" fmla="*/ 1 h 51"/>
                <a:gd name="T30" fmla="*/ 36 w 121"/>
                <a:gd name="T31" fmla="*/ 8 h 51"/>
                <a:gd name="T32" fmla="*/ 14 w 121"/>
                <a:gd name="T33" fmla="*/ 16 h 51"/>
                <a:gd name="T34" fmla="*/ 14 w 121"/>
                <a:gd name="T35" fmla="*/ 16 h 51"/>
                <a:gd name="T36" fmla="*/ 14 w 121"/>
                <a:gd name="T37" fmla="*/ 16 h 51"/>
                <a:gd name="T38" fmla="*/ 13 w 121"/>
                <a:gd name="T39" fmla="*/ 17 h 51"/>
                <a:gd name="T40" fmla="*/ 13 w 121"/>
                <a:gd name="T41" fmla="*/ 19 h 51"/>
                <a:gd name="T42" fmla="*/ 12 w 121"/>
                <a:gd name="T43" fmla="*/ 21 h 51"/>
                <a:gd name="T44" fmla="*/ 14 w 121"/>
                <a:gd name="T45" fmla="*/ 22 h 51"/>
                <a:gd name="T46" fmla="*/ 15 w 121"/>
                <a:gd name="T47" fmla="*/ 24 h 51"/>
                <a:gd name="T48" fmla="*/ 23 w 121"/>
                <a:gd name="T49" fmla="*/ 24 h 51"/>
                <a:gd name="T50" fmla="*/ 42 w 121"/>
                <a:gd name="T51" fmla="*/ 34 h 51"/>
                <a:gd name="T52" fmla="*/ 31 w 121"/>
                <a:gd name="T53" fmla="*/ 40 h 51"/>
                <a:gd name="T54" fmla="*/ 24 w 121"/>
                <a:gd name="T55" fmla="*/ 40 h 51"/>
                <a:gd name="T56" fmla="*/ 22 w 121"/>
                <a:gd name="T57" fmla="*/ 41 h 51"/>
                <a:gd name="T58" fmla="*/ 19 w 121"/>
                <a:gd name="T59" fmla="*/ 42 h 51"/>
                <a:gd name="T60" fmla="*/ 15 w 121"/>
                <a:gd name="T61" fmla="*/ 42 h 51"/>
                <a:gd name="T62" fmla="*/ 13 w 121"/>
                <a:gd name="T63" fmla="*/ 42 h 51"/>
                <a:gd name="T64" fmla="*/ 11 w 121"/>
                <a:gd name="T65" fmla="*/ 42 h 51"/>
                <a:gd name="T66" fmla="*/ 9 w 121"/>
                <a:gd name="T67" fmla="*/ 42 h 51"/>
                <a:gd name="T68" fmla="*/ 7 w 121"/>
                <a:gd name="T69" fmla="*/ 42 h 51"/>
                <a:gd name="T70" fmla="*/ 0 w 121"/>
                <a:gd name="T71" fmla="*/ 48 h 51"/>
                <a:gd name="T72" fmla="*/ 10 w 121"/>
                <a:gd name="T73" fmla="*/ 47 h 51"/>
                <a:gd name="T74" fmla="*/ 26 w 121"/>
                <a:gd name="T75" fmla="*/ 49 h 51"/>
                <a:gd name="T76" fmla="*/ 33 w 121"/>
                <a:gd name="T77" fmla="*/ 50 h 51"/>
                <a:gd name="T78" fmla="*/ 35 w 121"/>
                <a:gd name="T79" fmla="*/ 51 h 51"/>
                <a:gd name="T80" fmla="*/ 38 w 121"/>
                <a:gd name="T81" fmla="*/ 51 h 51"/>
                <a:gd name="T82" fmla="*/ 40 w 121"/>
                <a:gd name="T83" fmla="*/ 51 h 51"/>
                <a:gd name="T84" fmla="*/ 44 w 121"/>
                <a:gd name="T85" fmla="*/ 50 h 51"/>
                <a:gd name="T86" fmla="*/ 45 w 121"/>
                <a:gd name="T87" fmla="*/ 50 h 51"/>
                <a:gd name="T88" fmla="*/ 50 w 121"/>
                <a:gd name="T89" fmla="*/ 4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" h="51">
                  <a:moveTo>
                    <a:pt x="50" y="48"/>
                  </a:moveTo>
                  <a:cubicBezTo>
                    <a:pt x="50" y="48"/>
                    <a:pt x="50" y="47"/>
                    <a:pt x="50" y="47"/>
                  </a:cubicBezTo>
                  <a:cubicBezTo>
                    <a:pt x="50" y="47"/>
                    <a:pt x="50" y="47"/>
                    <a:pt x="50" y="46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0" y="46"/>
                    <a:pt x="50" y="45"/>
                    <a:pt x="50" y="45"/>
                  </a:cubicBezTo>
                  <a:cubicBezTo>
                    <a:pt x="50" y="42"/>
                    <a:pt x="53" y="42"/>
                    <a:pt x="54" y="41"/>
                  </a:cubicBezTo>
                  <a:cubicBezTo>
                    <a:pt x="55" y="41"/>
                    <a:pt x="55" y="41"/>
                    <a:pt x="56" y="41"/>
                  </a:cubicBezTo>
                  <a:cubicBezTo>
                    <a:pt x="57" y="41"/>
                    <a:pt x="58" y="40"/>
                    <a:pt x="59" y="39"/>
                  </a:cubicBezTo>
                  <a:cubicBezTo>
                    <a:pt x="60" y="38"/>
                    <a:pt x="61" y="37"/>
                    <a:pt x="63" y="37"/>
                  </a:cubicBezTo>
                  <a:cubicBezTo>
                    <a:pt x="63" y="37"/>
                    <a:pt x="64" y="37"/>
                    <a:pt x="65" y="36"/>
                  </a:cubicBezTo>
                  <a:cubicBezTo>
                    <a:pt x="66" y="35"/>
                    <a:pt x="68" y="34"/>
                    <a:pt x="70" y="35"/>
                  </a:cubicBezTo>
                  <a:cubicBezTo>
                    <a:pt x="70" y="35"/>
                    <a:pt x="71" y="36"/>
                    <a:pt x="72" y="36"/>
                  </a:cubicBezTo>
                  <a:cubicBezTo>
                    <a:pt x="73" y="37"/>
                    <a:pt x="74" y="38"/>
                    <a:pt x="76" y="37"/>
                  </a:cubicBezTo>
                  <a:cubicBezTo>
                    <a:pt x="77" y="36"/>
                    <a:pt x="78" y="36"/>
                    <a:pt x="78" y="36"/>
                  </a:cubicBezTo>
                  <a:cubicBezTo>
                    <a:pt x="79" y="36"/>
                    <a:pt x="80" y="35"/>
                    <a:pt x="82" y="33"/>
                  </a:cubicBezTo>
                  <a:cubicBezTo>
                    <a:pt x="84" y="30"/>
                    <a:pt x="86" y="29"/>
                    <a:pt x="89" y="29"/>
                  </a:cubicBezTo>
                  <a:cubicBezTo>
                    <a:pt x="90" y="29"/>
                    <a:pt x="91" y="29"/>
                    <a:pt x="92" y="29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98" y="30"/>
                    <a:pt x="100" y="28"/>
                    <a:pt x="101" y="25"/>
                  </a:cubicBezTo>
                  <a:cubicBezTo>
                    <a:pt x="102" y="23"/>
                    <a:pt x="105" y="22"/>
                    <a:pt x="107" y="21"/>
                  </a:cubicBezTo>
                  <a:cubicBezTo>
                    <a:pt x="108" y="21"/>
                    <a:pt x="109" y="20"/>
                    <a:pt x="110" y="20"/>
                  </a:cubicBezTo>
                  <a:cubicBezTo>
                    <a:pt x="113" y="18"/>
                    <a:pt x="118" y="16"/>
                    <a:pt x="120" y="15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15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3"/>
                  </a:cubicBezTo>
                  <a:cubicBezTo>
                    <a:pt x="121" y="13"/>
                    <a:pt x="120" y="13"/>
                    <a:pt x="120" y="13"/>
                  </a:cubicBezTo>
                  <a:cubicBezTo>
                    <a:pt x="120" y="13"/>
                    <a:pt x="120" y="13"/>
                    <a:pt x="120" y="13"/>
                  </a:cubicBezTo>
                  <a:cubicBezTo>
                    <a:pt x="120" y="13"/>
                    <a:pt x="120" y="13"/>
                    <a:pt x="119" y="13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118" y="13"/>
                    <a:pt x="118" y="13"/>
                    <a:pt x="118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5" y="13"/>
                    <a:pt x="114" y="13"/>
                    <a:pt x="112" y="10"/>
                  </a:cubicBezTo>
                  <a:cubicBezTo>
                    <a:pt x="110" y="8"/>
                    <a:pt x="109" y="8"/>
                    <a:pt x="108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8"/>
                    <a:pt x="107" y="8"/>
                    <a:pt x="106" y="8"/>
                  </a:cubicBezTo>
                  <a:cubicBezTo>
                    <a:pt x="105" y="8"/>
                    <a:pt x="103" y="8"/>
                    <a:pt x="102" y="7"/>
                  </a:cubicBezTo>
                  <a:cubicBezTo>
                    <a:pt x="98" y="7"/>
                    <a:pt x="87" y="5"/>
                    <a:pt x="79" y="5"/>
                  </a:cubicBezTo>
                  <a:cubicBezTo>
                    <a:pt x="75" y="5"/>
                    <a:pt x="74" y="6"/>
                    <a:pt x="73" y="6"/>
                  </a:cubicBezTo>
                  <a:cubicBezTo>
                    <a:pt x="73" y="6"/>
                    <a:pt x="72" y="6"/>
                    <a:pt x="71" y="6"/>
                  </a:cubicBezTo>
                  <a:cubicBezTo>
                    <a:pt x="67" y="6"/>
                    <a:pt x="63" y="4"/>
                    <a:pt x="60" y="2"/>
                  </a:cubicBezTo>
                  <a:cubicBezTo>
                    <a:pt x="59" y="2"/>
                    <a:pt x="59" y="2"/>
                    <a:pt x="58" y="2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5" y="0"/>
                    <a:pt x="48" y="1"/>
                    <a:pt x="47" y="5"/>
                  </a:cubicBezTo>
                  <a:cubicBezTo>
                    <a:pt x="47" y="9"/>
                    <a:pt x="44" y="10"/>
                    <a:pt x="43" y="10"/>
                  </a:cubicBezTo>
                  <a:cubicBezTo>
                    <a:pt x="41" y="10"/>
                    <a:pt x="39" y="9"/>
                    <a:pt x="36" y="8"/>
                  </a:cubicBezTo>
                  <a:cubicBezTo>
                    <a:pt x="33" y="6"/>
                    <a:pt x="30" y="6"/>
                    <a:pt x="27" y="6"/>
                  </a:cubicBezTo>
                  <a:cubicBezTo>
                    <a:pt x="24" y="6"/>
                    <a:pt x="22" y="6"/>
                    <a:pt x="22" y="7"/>
                  </a:cubicBezTo>
                  <a:cubicBezTo>
                    <a:pt x="22" y="11"/>
                    <a:pt x="17" y="15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7"/>
                    <a:pt x="14" y="17"/>
                  </a:cubicBezTo>
                  <a:cubicBezTo>
                    <a:pt x="14" y="17"/>
                    <a:pt x="14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9"/>
                    <a:pt x="13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3" y="21"/>
                    <a:pt x="13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3"/>
                    <a:pt x="15" y="23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5"/>
                    <a:pt x="17" y="25"/>
                    <a:pt x="18" y="26"/>
                  </a:cubicBezTo>
                  <a:cubicBezTo>
                    <a:pt x="18" y="26"/>
                    <a:pt x="19" y="26"/>
                    <a:pt x="19" y="26"/>
                  </a:cubicBezTo>
                  <a:cubicBezTo>
                    <a:pt x="21" y="26"/>
                    <a:pt x="22" y="25"/>
                    <a:pt x="23" y="24"/>
                  </a:cubicBezTo>
                  <a:cubicBezTo>
                    <a:pt x="23" y="24"/>
                    <a:pt x="23" y="23"/>
                    <a:pt x="25" y="23"/>
                  </a:cubicBezTo>
                  <a:cubicBezTo>
                    <a:pt x="28" y="23"/>
                    <a:pt x="36" y="27"/>
                    <a:pt x="40" y="31"/>
                  </a:cubicBezTo>
                  <a:cubicBezTo>
                    <a:pt x="41" y="32"/>
                    <a:pt x="42" y="33"/>
                    <a:pt x="42" y="34"/>
                  </a:cubicBezTo>
                  <a:cubicBezTo>
                    <a:pt x="42" y="35"/>
                    <a:pt x="41" y="35"/>
                    <a:pt x="39" y="35"/>
                  </a:cubicBezTo>
                  <a:cubicBezTo>
                    <a:pt x="38" y="36"/>
                    <a:pt x="36" y="36"/>
                    <a:pt x="35" y="38"/>
                  </a:cubicBezTo>
                  <a:cubicBezTo>
                    <a:pt x="34" y="40"/>
                    <a:pt x="33" y="40"/>
                    <a:pt x="31" y="40"/>
                  </a:cubicBezTo>
                  <a:cubicBezTo>
                    <a:pt x="29" y="40"/>
                    <a:pt x="28" y="40"/>
                    <a:pt x="27" y="40"/>
                  </a:cubicBezTo>
                  <a:cubicBezTo>
                    <a:pt x="26" y="40"/>
                    <a:pt x="26" y="40"/>
                    <a:pt x="25" y="40"/>
                  </a:cubicBezTo>
                  <a:cubicBezTo>
                    <a:pt x="25" y="40"/>
                    <a:pt x="24" y="40"/>
                    <a:pt x="24" y="40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6" y="42"/>
                    <a:pt x="16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4" y="42"/>
                    <a:pt x="14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8" y="42"/>
                    <a:pt x="8" y="42"/>
                  </a:cubicBezTo>
                  <a:cubicBezTo>
                    <a:pt x="8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5" y="42"/>
                    <a:pt x="3" y="44"/>
                    <a:pt x="1" y="46"/>
                  </a:cubicBezTo>
                  <a:cubicBezTo>
                    <a:pt x="0" y="47"/>
                    <a:pt x="0" y="47"/>
                    <a:pt x="0" y="48"/>
                  </a:cubicBezTo>
                  <a:cubicBezTo>
                    <a:pt x="0" y="48"/>
                    <a:pt x="1" y="48"/>
                    <a:pt x="1" y="48"/>
                  </a:cubicBezTo>
                  <a:cubicBezTo>
                    <a:pt x="2" y="48"/>
                    <a:pt x="4" y="48"/>
                    <a:pt x="5" y="48"/>
                  </a:cubicBezTo>
                  <a:cubicBezTo>
                    <a:pt x="7" y="47"/>
                    <a:pt x="8" y="47"/>
                    <a:pt x="10" y="47"/>
                  </a:cubicBezTo>
                  <a:cubicBezTo>
                    <a:pt x="13" y="47"/>
                    <a:pt x="14" y="48"/>
                    <a:pt x="16" y="49"/>
                  </a:cubicBezTo>
                  <a:cubicBezTo>
                    <a:pt x="17" y="49"/>
                    <a:pt x="19" y="49"/>
                    <a:pt x="21" y="48"/>
                  </a:cubicBezTo>
                  <a:cubicBezTo>
                    <a:pt x="23" y="48"/>
                    <a:pt x="25" y="47"/>
                    <a:pt x="26" y="49"/>
                  </a:cubicBezTo>
                  <a:cubicBezTo>
                    <a:pt x="27" y="50"/>
                    <a:pt x="28" y="51"/>
                    <a:pt x="30" y="51"/>
                  </a:cubicBezTo>
                  <a:cubicBezTo>
                    <a:pt x="30" y="51"/>
                    <a:pt x="31" y="50"/>
                    <a:pt x="31" y="50"/>
                  </a:cubicBezTo>
                  <a:cubicBezTo>
                    <a:pt x="32" y="50"/>
                    <a:pt x="33" y="50"/>
                    <a:pt x="33" y="50"/>
                  </a:cubicBezTo>
                  <a:cubicBezTo>
                    <a:pt x="33" y="50"/>
                    <a:pt x="33" y="50"/>
                    <a:pt x="34" y="50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4" y="50"/>
                    <a:pt x="35" y="50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7" y="51"/>
                  </a:cubicBezTo>
                  <a:cubicBezTo>
                    <a:pt x="37" y="51"/>
                    <a:pt x="38" y="51"/>
                    <a:pt x="38" y="51"/>
                  </a:cubicBezTo>
                  <a:cubicBezTo>
                    <a:pt x="38" y="51"/>
                    <a:pt x="38" y="51"/>
                    <a:pt x="39" y="51"/>
                  </a:cubicBezTo>
                  <a:cubicBezTo>
                    <a:pt x="39" y="51"/>
                    <a:pt x="39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1" y="51"/>
                    <a:pt x="42" y="51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3" y="50"/>
                    <a:pt x="43" y="50"/>
                    <a:pt x="44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4" y="50"/>
                    <a:pt x="45" y="50"/>
                    <a:pt x="45" y="50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7" y="50"/>
                    <a:pt x="48" y="50"/>
                    <a:pt x="49" y="50"/>
                  </a:cubicBezTo>
                  <a:cubicBezTo>
                    <a:pt x="49" y="50"/>
                    <a:pt x="49" y="49"/>
                    <a:pt x="49" y="49"/>
                  </a:cubicBezTo>
                  <a:cubicBezTo>
                    <a:pt x="49" y="49"/>
                    <a:pt x="49" y="49"/>
                    <a:pt x="50" y="49"/>
                  </a:cubicBezTo>
                  <a:cubicBezTo>
                    <a:pt x="50" y="48"/>
                    <a:pt x="50" y="48"/>
                    <a:pt x="5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15" name="Freeform 180"/>
            <p:cNvSpPr>
              <a:spLocks/>
            </p:cNvSpPr>
            <p:nvPr/>
          </p:nvSpPr>
          <p:spPr bwMode="auto">
            <a:xfrm>
              <a:off x="14876463" y="6057900"/>
              <a:ext cx="1031875" cy="592138"/>
            </a:xfrm>
            <a:custGeom>
              <a:avLst/>
              <a:gdLst>
                <a:gd name="T0" fmla="*/ 2 w 194"/>
                <a:gd name="T1" fmla="*/ 56 h 113"/>
                <a:gd name="T2" fmla="*/ 9 w 194"/>
                <a:gd name="T3" fmla="*/ 56 h 113"/>
                <a:gd name="T4" fmla="*/ 19 w 194"/>
                <a:gd name="T5" fmla="*/ 45 h 113"/>
                <a:gd name="T6" fmla="*/ 21 w 194"/>
                <a:gd name="T7" fmla="*/ 44 h 113"/>
                <a:gd name="T8" fmla="*/ 27 w 194"/>
                <a:gd name="T9" fmla="*/ 39 h 113"/>
                <a:gd name="T10" fmla="*/ 43 w 194"/>
                <a:gd name="T11" fmla="*/ 43 h 113"/>
                <a:gd name="T12" fmla="*/ 61 w 194"/>
                <a:gd name="T13" fmla="*/ 57 h 113"/>
                <a:gd name="T14" fmla="*/ 70 w 194"/>
                <a:gd name="T15" fmla="*/ 65 h 113"/>
                <a:gd name="T16" fmla="*/ 80 w 194"/>
                <a:gd name="T17" fmla="*/ 78 h 113"/>
                <a:gd name="T18" fmla="*/ 106 w 194"/>
                <a:gd name="T19" fmla="*/ 95 h 113"/>
                <a:gd name="T20" fmla="*/ 121 w 194"/>
                <a:gd name="T21" fmla="*/ 101 h 113"/>
                <a:gd name="T22" fmla="*/ 124 w 194"/>
                <a:gd name="T23" fmla="*/ 108 h 113"/>
                <a:gd name="T24" fmla="*/ 133 w 194"/>
                <a:gd name="T25" fmla="*/ 112 h 113"/>
                <a:gd name="T26" fmla="*/ 135 w 194"/>
                <a:gd name="T27" fmla="*/ 113 h 113"/>
                <a:gd name="T28" fmla="*/ 136 w 194"/>
                <a:gd name="T29" fmla="*/ 108 h 113"/>
                <a:gd name="T30" fmla="*/ 138 w 194"/>
                <a:gd name="T31" fmla="*/ 104 h 113"/>
                <a:gd name="T32" fmla="*/ 139 w 194"/>
                <a:gd name="T33" fmla="*/ 93 h 113"/>
                <a:gd name="T34" fmla="*/ 139 w 194"/>
                <a:gd name="T35" fmla="*/ 80 h 113"/>
                <a:gd name="T36" fmla="*/ 147 w 194"/>
                <a:gd name="T37" fmla="*/ 73 h 113"/>
                <a:gd name="T38" fmla="*/ 156 w 194"/>
                <a:gd name="T39" fmla="*/ 66 h 113"/>
                <a:gd name="T40" fmla="*/ 167 w 194"/>
                <a:gd name="T41" fmla="*/ 62 h 113"/>
                <a:gd name="T42" fmla="*/ 170 w 194"/>
                <a:gd name="T43" fmla="*/ 64 h 113"/>
                <a:gd name="T44" fmla="*/ 170 w 194"/>
                <a:gd name="T45" fmla="*/ 65 h 113"/>
                <a:gd name="T46" fmla="*/ 169 w 194"/>
                <a:gd name="T47" fmla="*/ 66 h 113"/>
                <a:gd name="T48" fmla="*/ 168 w 194"/>
                <a:gd name="T49" fmla="*/ 69 h 113"/>
                <a:gd name="T50" fmla="*/ 167 w 194"/>
                <a:gd name="T51" fmla="*/ 72 h 113"/>
                <a:gd name="T52" fmla="*/ 168 w 194"/>
                <a:gd name="T53" fmla="*/ 72 h 113"/>
                <a:gd name="T54" fmla="*/ 172 w 194"/>
                <a:gd name="T55" fmla="*/ 72 h 113"/>
                <a:gd name="T56" fmla="*/ 174 w 194"/>
                <a:gd name="T57" fmla="*/ 71 h 113"/>
                <a:gd name="T58" fmla="*/ 176 w 194"/>
                <a:gd name="T59" fmla="*/ 71 h 113"/>
                <a:gd name="T60" fmla="*/ 177 w 194"/>
                <a:gd name="T61" fmla="*/ 70 h 113"/>
                <a:gd name="T62" fmla="*/ 185 w 194"/>
                <a:gd name="T63" fmla="*/ 70 h 113"/>
                <a:gd name="T64" fmla="*/ 194 w 194"/>
                <a:gd name="T65" fmla="*/ 65 h 113"/>
                <a:gd name="T66" fmla="*/ 179 w 194"/>
                <a:gd name="T67" fmla="*/ 57 h 113"/>
                <a:gd name="T68" fmla="*/ 167 w 194"/>
                <a:gd name="T69" fmla="*/ 57 h 113"/>
                <a:gd name="T70" fmla="*/ 164 w 194"/>
                <a:gd name="T71" fmla="*/ 54 h 113"/>
                <a:gd name="T72" fmla="*/ 162 w 194"/>
                <a:gd name="T73" fmla="*/ 54 h 113"/>
                <a:gd name="T74" fmla="*/ 158 w 194"/>
                <a:gd name="T75" fmla="*/ 55 h 113"/>
                <a:gd name="T76" fmla="*/ 140 w 194"/>
                <a:gd name="T77" fmla="*/ 65 h 113"/>
                <a:gd name="T78" fmla="*/ 121 w 194"/>
                <a:gd name="T79" fmla="*/ 56 h 113"/>
                <a:gd name="T80" fmla="*/ 115 w 194"/>
                <a:gd name="T81" fmla="*/ 41 h 113"/>
                <a:gd name="T82" fmla="*/ 104 w 194"/>
                <a:gd name="T83" fmla="*/ 28 h 113"/>
                <a:gd name="T84" fmla="*/ 76 w 194"/>
                <a:gd name="T85" fmla="*/ 28 h 113"/>
                <a:gd name="T86" fmla="*/ 65 w 194"/>
                <a:gd name="T87" fmla="*/ 26 h 113"/>
                <a:gd name="T88" fmla="*/ 64 w 194"/>
                <a:gd name="T89" fmla="*/ 24 h 113"/>
                <a:gd name="T90" fmla="*/ 61 w 194"/>
                <a:gd name="T91" fmla="*/ 21 h 113"/>
                <a:gd name="T92" fmla="*/ 58 w 194"/>
                <a:gd name="T93" fmla="*/ 19 h 113"/>
                <a:gd name="T94" fmla="*/ 55 w 194"/>
                <a:gd name="T95" fmla="*/ 15 h 113"/>
                <a:gd name="T96" fmla="*/ 51 w 194"/>
                <a:gd name="T97" fmla="*/ 18 h 113"/>
                <a:gd name="T98" fmla="*/ 37 w 194"/>
                <a:gd name="T99" fmla="*/ 1 h 113"/>
                <a:gd name="T100" fmla="*/ 31 w 194"/>
                <a:gd name="T101" fmla="*/ 16 h 113"/>
                <a:gd name="T102" fmla="*/ 1 w 194"/>
                <a:gd name="T103" fmla="*/ 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4" h="113">
                  <a:moveTo>
                    <a:pt x="1" y="6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1" y="55"/>
                    <a:pt x="1" y="55"/>
                    <a:pt x="2" y="56"/>
                  </a:cubicBezTo>
                  <a:cubicBezTo>
                    <a:pt x="2" y="56"/>
                    <a:pt x="3" y="56"/>
                    <a:pt x="3" y="56"/>
                  </a:cubicBezTo>
                  <a:cubicBezTo>
                    <a:pt x="4" y="56"/>
                    <a:pt x="6" y="56"/>
                    <a:pt x="7" y="57"/>
                  </a:cubicBezTo>
                  <a:cubicBezTo>
                    <a:pt x="8" y="57"/>
                    <a:pt x="9" y="56"/>
                    <a:pt x="9" y="56"/>
                  </a:cubicBezTo>
                  <a:cubicBezTo>
                    <a:pt x="10" y="55"/>
                    <a:pt x="10" y="54"/>
                    <a:pt x="10" y="53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10" y="49"/>
                    <a:pt x="15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0" y="45"/>
                    <a:pt x="20" y="45"/>
                    <a:pt x="21" y="44"/>
                  </a:cubicBezTo>
                  <a:cubicBezTo>
                    <a:pt x="21" y="44"/>
                    <a:pt x="21" y="43"/>
                    <a:pt x="21" y="43"/>
                  </a:cubicBezTo>
                  <a:cubicBezTo>
                    <a:pt x="21" y="42"/>
                    <a:pt x="22" y="41"/>
                    <a:pt x="23" y="41"/>
                  </a:cubicBezTo>
                  <a:cubicBezTo>
                    <a:pt x="24" y="41"/>
                    <a:pt x="26" y="40"/>
                    <a:pt x="27" y="39"/>
                  </a:cubicBezTo>
                  <a:cubicBezTo>
                    <a:pt x="27" y="38"/>
                    <a:pt x="28" y="38"/>
                    <a:pt x="29" y="38"/>
                  </a:cubicBezTo>
                  <a:cubicBezTo>
                    <a:pt x="32" y="38"/>
                    <a:pt x="35" y="39"/>
                    <a:pt x="36" y="41"/>
                  </a:cubicBezTo>
                  <a:cubicBezTo>
                    <a:pt x="38" y="42"/>
                    <a:pt x="41" y="43"/>
                    <a:pt x="43" y="43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8" y="44"/>
                    <a:pt x="49" y="54"/>
                    <a:pt x="49" y="56"/>
                  </a:cubicBezTo>
                  <a:cubicBezTo>
                    <a:pt x="51" y="57"/>
                    <a:pt x="58" y="57"/>
                    <a:pt x="61" y="57"/>
                  </a:cubicBezTo>
                  <a:cubicBezTo>
                    <a:pt x="63" y="57"/>
                    <a:pt x="64" y="57"/>
                    <a:pt x="65" y="58"/>
                  </a:cubicBezTo>
                  <a:cubicBezTo>
                    <a:pt x="67" y="58"/>
                    <a:pt x="68" y="60"/>
                    <a:pt x="68" y="62"/>
                  </a:cubicBezTo>
                  <a:cubicBezTo>
                    <a:pt x="69" y="63"/>
                    <a:pt x="69" y="64"/>
                    <a:pt x="70" y="65"/>
                  </a:cubicBezTo>
                  <a:cubicBezTo>
                    <a:pt x="73" y="68"/>
                    <a:pt x="74" y="72"/>
                    <a:pt x="75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6"/>
                    <a:pt x="78" y="77"/>
                    <a:pt x="80" y="78"/>
                  </a:cubicBezTo>
                  <a:cubicBezTo>
                    <a:pt x="83" y="80"/>
                    <a:pt x="86" y="81"/>
                    <a:pt x="87" y="83"/>
                  </a:cubicBezTo>
                  <a:cubicBezTo>
                    <a:pt x="89" y="86"/>
                    <a:pt x="95" y="89"/>
                    <a:pt x="99" y="90"/>
                  </a:cubicBezTo>
                  <a:cubicBezTo>
                    <a:pt x="102" y="91"/>
                    <a:pt x="104" y="93"/>
                    <a:pt x="106" y="95"/>
                  </a:cubicBezTo>
                  <a:cubicBezTo>
                    <a:pt x="108" y="96"/>
                    <a:pt x="109" y="98"/>
                    <a:pt x="110" y="98"/>
                  </a:cubicBezTo>
                  <a:cubicBezTo>
                    <a:pt x="111" y="98"/>
                    <a:pt x="111" y="98"/>
                    <a:pt x="111" y="98"/>
                  </a:cubicBezTo>
                  <a:cubicBezTo>
                    <a:pt x="114" y="98"/>
                    <a:pt x="120" y="101"/>
                    <a:pt x="121" y="101"/>
                  </a:cubicBezTo>
                  <a:cubicBezTo>
                    <a:pt x="122" y="102"/>
                    <a:pt x="122" y="102"/>
                    <a:pt x="122" y="102"/>
                  </a:cubicBezTo>
                  <a:cubicBezTo>
                    <a:pt x="122" y="108"/>
                    <a:pt x="122" y="108"/>
                    <a:pt x="122" y="108"/>
                  </a:cubicBezTo>
                  <a:cubicBezTo>
                    <a:pt x="123" y="108"/>
                    <a:pt x="123" y="108"/>
                    <a:pt x="124" y="108"/>
                  </a:cubicBezTo>
                  <a:cubicBezTo>
                    <a:pt x="126" y="108"/>
                    <a:pt x="127" y="109"/>
                    <a:pt x="129" y="110"/>
                  </a:cubicBezTo>
                  <a:cubicBezTo>
                    <a:pt x="130" y="111"/>
                    <a:pt x="131" y="112"/>
                    <a:pt x="132" y="112"/>
                  </a:cubicBezTo>
                  <a:cubicBezTo>
                    <a:pt x="132" y="112"/>
                    <a:pt x="133" y="112"/>
                    <a:pt x="133" y="112"/>
                  </a:cubicBezTo>
                  <a:cubicBezTo>
                    <a:pt x="133" y="112"/>
                    <a:pt x="134" y="112"/>
                    <a:pt x="134" y="112"/>
                  </a:cubicBezTo>
                  <a:cubicBezTo>
                    <a:pt x="134" y="112"/>
                    <a:pt x="135" y="112"/>
                    <a:pt x="135" y="113"/>
                  </a:cubicBezTo>
                  <a:cubicBezTo>
                    <a:pt x="135" y="113"/>
                    <a:pt x="135" y="113"/>
                    <a:pt x="135" y="113"/>
                  </a:cubicBezTo>
                  <a:cubicBezTo>
                    <a:pt x="135" y="112"/>
                    <a:pt x="135" y="112"/>
                    <a:pt x="135" y="112"/>
                  </a:cubicBezTo>
                  <a:cubicBezTo>
                    <a:pt x="135" y="111"/>
                    <a:pt x="136" y="111"/>
                    <a:pt x="136" y="110"/>
                  </a:cubicBezTo>
                  <a:cubicBezTo>
                    <a:pt x="136" y="109"/>
                    <a:pt x="136" y="109"/>
                    <a:pt x="136" y="108"/>
                  </a:cubicBezTo>
                  <a:cubicBezTo>
                    <a:pt x="136" y="108"/>
                    <a:pt x="136" y="107"/>
                    <a:pt x="137" y="107"/>
                  </a:cubicBezTo>
                  <a:cubicBezTo>
                    <a:pt x="137" y="106"/>
                    <a:pt x="137" y="106"/>
                    <a:pt x="138" y="105"/>
                  </a:cubicBezTo>
                  <a:cubicBezTo>
                    <a:pt x="138" y="105"/>
                    <a:pt x="138" y="105"/>
                    <a:pt x="138" y="104"/>
                  </a:cubicBezTo>
                  <a:cubicBezTo>
                    <a:pt x="139" y="103"/>
                    <a:pt x="139" y="103"/>
                    <a:pt x="140" y="102"/>
                  </a:cubicBezTo>
                  <a:cubicBezTo>
                    <a:pt x="141" y="101"/>
                    <a:pt x="141" y="100"/>
                    <a:pt x="140" y="98"/>
                  </a:cubicBezTo>
                  <a:cubicBezTo>
                    <a:pt x="139" y="96"/>
                    <a:pt x="138" y="95"/>
                    <a:pt x="139" y="93"/>
                  </a:cubicBezTo>
                  <a:cubicBezTo>
                    <a:pt x="139" y="91"/>
                    <a:pt x="137" y="90"/>
                    <a:pt x="135" y="89"/>
                  </a:cubicBezTo>
                  <a:cubicBezTo>
                    <a:pt x="133" y="88"/>
                    <a:pt x="131" y="86"/>
                    <a:pt x="132" y="84"/>
                  </a:cubicBezTo>
                  <a:cubicBezTo>
                    <a:pt x="132" y="81"/>
                    <a:pt x="136" y="81"/>
                    <a:pt x="139" y="80"/>
                  </a:cubicBezTo>
                  <a:cubicBezTo>
                    <a:pt x="140" y="80"/>
                    <a:pt x="142" y="80"/>
                    <a:pt x="143" y="79"/>
                  </a:cubicBezTo>
                  <a:cubicBezTo>
                    <a:pt x="144" y="79"/>
                    <a:pt x="144" y="78"/>
                    <a:pt x="144" y="76"/>
                  </a:cubicBezTo>
                  <a:cubicBezTo>
                    <a:pt x="144" y="75"/>
                    <a:pt x="145" y="73"/>
                    <a:pt x="147" y="73"/>
                  </a:cubicBezTo>
                  <a:cubicBezTo>
                    <a:pt x="149" y="73"/>
                    <a:pt x="150" y="71"/>
                    <a:pt x="151" y="68"/>
                  </a:cubicBezTo>
                  <a:cubicBezTo>
                    <a:pt x="152" y="65"/>
                    <a:pt x="154" y="65"/>
                    <a:pt x="155" y="65"/>
                  </a:cubicBezTo>
                  <a:cubicBezTo>
                    <a:pt x="155" y="65"/>
                    <a:pt x="156" y="65"/>
                    <a:pt x="156" y="66"/>
                  </a:cubicBezTo>
                  <a:cubicBezTo>
                    <a:pt x="157" y="66"/>
                    <a:pt x="158" y="66"/>
                    <a:pt x="158" y="66"/>
                  </a:cubicBezTo>
                  <a:cubicBezTo>
                    <a:pt x="159" y="66"/>
                    <a:pt x="160" y="65"/>
                    <a:pt x="160" y="65"/>
                  </a:cubicBezTo>
                  <a:cubicBezTo>
                    <a:pt x="162" y="64"/>
                    <a:pt x="165" y="62"/>
                    <a:pt x="167" y="62"/>
                  </a:cubicBezTo>
                  <a:cubicBezTo>
                    <a:pt x="168" y="62"/>
                    <a:pt x="169" y="63"/>
                    <a:pt x="169" y="64"/>
                  </a:cubicBezTo>
                  <a:cubicBezTo>
                    <a:pt x="169" y="64"/>
                    <a:pt x="170" y="64"/>
                    <a:pt x="170" y="64"/>
                  </a:cubicBezTo>
                  <a:cubicBezTo>
                    <a:pt x="170" y="64"/>
                    <a:pt x="170" y="64"/>
                    <a:pt x="170" y="64"/>
                  </a:cubicBezTo>
                  <a:cubicBezTo>
                    <a:pt x="170" y="64"/>
                    <a:pt x="170" y="64"/>
                    <a:pt x="170" y="64"/>
                  </a:cubicBezTo>
                  <a:cubicBezTo>
                    <a:pt x="170" y="64"/>
                    <a:pt x="170" y="64"/>
                    <a:pt x="170" y="65"/>
                  </a:cubicBezTo>
                  <a:cubicBezTo>
                    <a:pt x="170" y="65"/>
                    <a:pt x="170" y="65"/>
                    <a:pt x="170" y="65"/>
                  </a:cubicBezTo>
                  <a:cubicBezTo>
                    <a:pt x="170" y="65"/>
                    <a:pt x="170" y="65"/>
                    <a:pt x="170" y="65"/>
                  </a:cubicBezTo>
                  <a:cubicBezTo>
                    <a:pt x="170" y="65"/>
                    <a:pt x="170" y="66"/>
                    <a:pt x="170" y="66"/>
                  </a:cubicBezTo>
                  <a:cubicBezTo>
                    <a:pt x="170" y="66"/>
                    <a:pt x="169" y="66"/>
                    <a:pt x="169" y="66"/>
                  </a:cubicBezTo>
                  <a:cubicBezTo>
                    <a:pt x="169" y="66"/>
                    <a:pt x="169" y="67"/>
                    <a:pt x="169" y="67"/>
                  </a:cubicBezTo>
                  <a:cubicBezTo>
                    <a:pt x="169" y="67"/>
                    <a:pt x="169" y="67"/>
                    <a:pt x="169" y="68"/>
                  </a:cubicBezTo>
                  <a:cubicBezTo>
                    <a:pt x="169" y="68"/>
                    <a:pt x="169" y="68"/>
                    <a:pt x="168" y="69"/>
                  </a:cubicBezTo>
                  <a:cubicBezTo>
                    <a:pt x="168" y="69"/>
                    <a:pt x="168" y="69"/>
                    <a:pt x="168" y="69"/>
                  </a:cubicBezTo>
                  <a:cubicBezTo>
                    <a:pt x="168" y="70"/>
                    <a:pt x="168" y="70"/>
                    <a:pt x="167" y="71"/>
                  </a:cubicBezTo>
                  <a:cubicBezTo>
                    <a:pt x="167" y="71"/>
                    <a:pt x="167" y="71"/>
                    <a:pt x="167" y="72"/>
                  </a:cubicBezTo>
                  <a:cubicBezTo>
                    <a:pt x="167" y="72"/>
                    <a:pt x="167" y="72"/>
                    <a:pt x="166" y="72"/>
                  </a:cubicBezTo>
                  <a:cubicBezTo>
                    <a:pt x="167" y="72"/>
                    <a:pt x="167" y="72"/>
                    <a:pt x="167" y="72"/>
                  </a:cubicBezTo>
                  <a:cubicBezTo>
                    <a:pt x="167" y="72"/>
                    <a:pt x="168" y="72"/>
                    <a:pt x="168" y="72"/>
                  </a:cubicBezTo>
                  <a:cubicBezTo>
                    <a:pt x="168" y="72"/>
                    <a:pt x="169" y="72"/>
                    <a:pt x="169" y="72"/>
                  </a:cubicBezTo>
                  <a:cubicBezTo>
                    <a:pt x="169" y="72"/>
                    <a:pt x="170" y="72"/>
                    <a:pt x="170" y="72"/>
                  </a:cubicBezTo>
                  <a:cubicBezTo>
                    <a:pt x="171" y="72"/>
                    <a:pt x="171" y="72"/>
                    <a:pt x="172" y="72"/>
                  </a:cubicBezTo>
                  <a:cubicBezTo>
                    <a:pt x="172" y="72"/>
                    <a:pt x="172" y="72"/>
                    <a:pt x="172" y="72"/>
                  </a:cubicBezTo>
                  <a:cubicBezTo>
                    <a:pt x="173" y="72"/>
                    <a:pt x="173" y="72"/>
                    <a:pt x="173" y="72"/>
                  </a:cubicBezTo>
                  <a:cubicBezTo>
                    <a:pt x="174" y="71"/>
                    <a:pt x="174" y="71"/>
                    <a:pt x="174" y="71"/>
                  </a:cubicBezTo>
                  <a:cubicBezTo>
                    <a:pt x="174" y="71"/>
                    <a:pt x="175" y="71"/>
                    <a:pt x="175" y="71"/>
                  </a:cubicBezTo>
                  <a:cubicBezTo>
                    <a:pt x="175" y="71"/>
                    <a:pt x="175" y="71"/>
                    <a:pt x="175" y="71"/>
                  </a:cubicBezTo>
                  <a:cubicBezTo>
                    <a:pt x="176" y="71"/>
                    <a:pt x="176" y="71"/>
                    <a:pt x="176" y="71"/>
                  </a:cubicBezTo>
                  <a:cubicBezTo>
                    <a:pt x="176" y="71"/>
                    <a:pt x="176" y="71"/>
                    <a:pt x="176" y="71"/>
                  </a:cubicBezTo>
                  <a:cubicBezTo>
                    <a:pt x="177" y="71"/>
                    <a:pt x="177" y="71"/>
                    <a:pt x="177" y="70"/>
                  </a:cubicBezTo>
                  <a:cubicBezTo>
                    <a:pt x="177" y="70"/>
                    <a:pt x="177" y="70"/>
                    <a:pt x="177" y="70"/>
                  </a:cubicBezTo>
                  <a:cubicBezTo>
                    <a:pt x="177" y="70"/>
                    <a:pt x="177" y="70"/>
                    <a:pt x="177" y="70"/>
                  </a:cubicBezTo>
                  <a:cubicBezTo>
                    <a:pt x="178" y="70"/>
                    <a:pt x="180" y="70"/>
                    <a:pt x="182" y="70"/>
                  </a:cubicBezTo>
                  <a:cubicBezTo>
                    <a:pt x="183" y="70"/>
                    <a:pt x="184" y="70"/>
                    <a:pt x="185" y="70"/>
                  </a:cubicBezTo>
                  <a:cubicBezTo>
                    <a:pt x="186" y="70"/>
                    <a:pt x="187" y="70"/>
                    <a:pt x="187" y="69"/>
                  </a:cubicBezTo>
                  <a:cubicBezTo>
                    <a:pt x="189" y="66"/>
                    <a:pt x="191" y="66"/>
                    <a:pt x="193" y="66"/>
                  </a:cubicBezTo>
                  <a:cubicBezTo>
                    <a:pt x="193" y="65"/>
                    <a:pt x="193" y="65"/>
                    <a:pt x="194" y="65"/>
                  </a:cubicBezTo>
                  <a:cubicBezTo>
                    <a:pt x="193" y="65"/>
                    <a:pt x="193" y="65"/>
                    <a:pt x="193" y="64"/>
                  </a:cubicBezTo>
                  <a:cubicBezTo>
                    <a:pt x="188" y="60"/>
                    <a:pt x="181" y="57"/>
                    <a:pt x="179" y="57"/>
                  </a:cubicBezTo>
                  <a:cubicBezTo>
                    <a:pt x="179" y="57"/>
                    <a:pt x="179" y="57"/>
                    <a:pt x="179" y="57"/>
                  </a:cubicBezTo>
                  <a:cubicBezTo>
                    <a:pt x="178" y="59"/>
                    <a:pt x="176" y="60"/>
                    <a:pt x="173" y="60"/>
                  </a:cubicBezTo>
                  <a:cubicBezTo>
                    <a:pt x="171" y="60"/>
                    <a:pt x="169" y="59"/>
                    <a:pt x="168" y="58"/>
                  </a:cubicBezTo>
                  <a:cubicBezTo>
                    <a:pt x="167" y="57"/>
                    <a:pt x="167" y="57"/>
                    <a:pt x="167" y="57"/>
                  </a:cubicBezTo>
                  <a:cubicBezTo>
                    <a:pt x="167" y="56"/>
                    <a:pt x="167" y="56"/>
                    <a:pt x="166" y="55"/>
                  </a:cubicBezTo>
                  <a:cubicBezTo>
                    <a:pt x="166" y="55"/>
                    <a:pt x="166" y="55"/>
                    <a:pt x="166" y="55"/>
                  </a:cubicBezTo>
                  <a:cubicBezTo>
                    <a:pt x="165" y="55"/>
                    <a:pt x="165" y="54"/>
                    <a:pt x="164" y="54"/>
                  </a:cubicBezTo>
                  <a:cubicBezTo>
                    <a:pt x="164" y="54"/>
                    <a:pt x="164" y="54"/>
                    <a:pt x="163" y="54"/>
                  </a:cubicBezTo>
                  <a:cubicBezTo>
                    <a:pt x="163" y="54"/>
                    <a:pt x="163" y="54"/>
                    <a:pt x="163" y="54"/>
                  </a:cubicBezTo>
                  <a:cubicBezTo>
                    <a:pt x="163" y="54"/>
                    <a:pt x="162" y="54"/>
                    <a:pt x="162" y="54"/>
                  </a:cubicBezTo>
                  <a:cubicBezTo>
                    <a:pt x="162" y="54"/>
                    <a:pt x="161" y="54"/>
                    <a:pt x="161" y="54"/>
                  </a:cubicBezTo>
                  <a:cubicBezTo>
                    <a:pt x="161" y="54"/>
                    <a:pt x="161" y="54"/>
                    <a:pt x="160" y="54"/>
                  </a:cubicBezTo>
                  <a:cubicBezTo>
                    <a:pt x="160" y="54"/>
                    <a:pt x="159" y="54"/>
                    <a:pt x="158" y="55"/>
                  </a:cubicBezTo>
                  <a:cubicBezTo>
                    <a:pt x="151" y="58"/>
                    <a:pt x="148" y="61"/>
                    <a:pt x="147" y="63"/>
                  </a:cubicBezTo>
                  <a:cubicBezTo>
                    <a:pt x="147" y="65"/>
                    <a:pt x="145" y="67"/>
                    <a:pt x="143" y="67"/>
                  </a:cubicBezTo>
                  <a:cubicBezTo>
                    <a:pt x="141" y="67"/>
                    <a:pt x="140" y="66"/>
                    <a:pt x="140" y="65"/>
                  </a:cubicBezTo>
                  <a:cubicBezTo>
                    <a:pt x="140" y="62"/>
                    <a:pt x="135" y="60"/>
                    <a:pt x="132" y="60"/>
                  </a:cubicBezTo>
                  <a:cubicBezTo>
                    <a:pt x="130" y="59"/>
                    <a:pt x="129" y="59"/>
                    <a:pt x="128" y="59"/>
                  </a:cubicBezTo>
                  <a:cubicBezTo>
                    <a:pt x="125" y="59"/>
                    <a:pt x="121" y="59"/>
                    <a:pt x="121" y="56"/>
                  </a:cubicBezTo>
                  <a:cubicBezTo>
                    <a:pt x="121" y="55"/>
                    <a:pt x="120" y="53"/>
                    <a:pt x="118" y="51"/>
                  </a:cubicBezTo>
                  <a:cubicBezTo>
                    <a:pt x="117" y="49"/>
                    <a:pt x="115" y="47"/>
                    <a:pt x="115" y="45"/>
                  </a:cubicBezTo>
                  <a:cubicBezTo>
                    <a:pt x="115" y="43"/>
                    <a:pt x="115" y="42"/>
                    <a:pt x="115" y="41"/>
                  </a:cubicBezTo>
                  <a:cubicBezTo>
                    <a:pt x="115" y="37"/>
                    <a:pt x="115" y="35"/>
                    <a:pt x="113" y="35"/>
                  </a:cubicBezTo>
                  <a:cubicBezTo>
                    <a:pt x="111" y="34"/>
                    <a:pt x="109" y="32"/>
                    <a:pt x="108" y="31"/>
                  </a:cubicBezTo>
                  <a:cubicBezTo>
                    <a:pt x="107" y="29"/>
                    <a:pt x="105" y="28"/>
                    <a:pt x="104" y="28"/>
                  </a:cubicBezTo>
                  <a:cubicBezTo>
                    <a:pt x="90" y="28"/>
                    <a:pt x="83" y="28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0" y="27"/>
                    <a:pt x="78" y="27"/>
                    <a:pt x="76" y="28"/>
                  </a:cubicBezTo>
                  <a:cubicBezTo>
                    <a:pt x="73" y="28"/>
                    <a:pt x="71" y="29"/>
                    <a:pt x="69" y="29"/>
                  </a:cubicBezTo>
                  <a:cubicBezTo>
                    <a:pt x="67" y="29"/>
                    <a:pt x="66" y="28"/>
                    <a:pt x="66" y="27"/>
                  </a:cubicBezTo>
                  <a:cubicBezTo>
                    <a:pt x="66" y="27"/>
                    <a:pt x="66" y="27"/>
                    <a:pt x="65" y="26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65" y="26"/>
                    <a:pt x="65" y="25"/>
                    <a:pt x="64" y="25"/>
                  </a:cubicBezTo>
                  <a:cubicBezTo>
                    <a:pt x="64" y="25"/>
                    <a:pt x="64" y="25"/>
                    <a:pt x="64" y="24"/>
                  </a:cubicBezTo>
                  <a:cubicBezTo>
                    <a:pt x="63" y="24"/>
                    <a:pt x="63" y="24"/>
                    <a:pt x="63" y="23"/>
                  </a:cubicBezTo>
                  <a:cubicBezTo>
                    <a:pt x="63" y="23"/>
                    <a:pt x="62" y="23"/>
                    <a:pt x="62" y="23"/>
                  </a:cubicBezTo>
                  <a:cubicBezTo>
                    <a:pt x="62" y="22"/>
                    <a:pt x="61" y="22"/>
                    <a:pt x="61" y="21"/>
                  </a:cubicBezTo>
                  <a:cubicBezTo>
                    <a:pt x="61" y="21"/>
                    <a:pt x="61" y="21"/>
                    <a:pt x="60" y="21"/>
                  </a:cubicBezTo>
                  <a:cubicBezTo>
                    <a:pt x="60" y="20"/>
                    <a:pt x="60" y="20"/>
                    <a:pt x="59" y="19"/>
                  </a:cubicBezTo>
                  <a:cubicBezTo>
                    <a:pt x="59" y="19"/>
                    <a:pt x="59" y="19"/>
                    <a:pt x="58" y="19"/>
                  </a:cubicBezTo>
                  <a:cubicBezTo>
                    <a:pt x="58" y="18"/>
                    <a:pt x="58" y="18"/>
                    <a:pt x="57" y="17"/>
                  </a:cubicBezTo>
                  <a:cubicBezTo>
                    <a:pt x="57" y="17"/>
                    <a:pt x="57" y="17"/>
                    <a:pt x="56" y="17"/>
                  </a:cubicBezTo>
                  <a:cubicBezTo>
                    <a:pt x="56" y="16"/>
                    <a:pt x="56" y="16"/>
                    <a:pt x="55" y="15"/>
                  </a:cubicBezTo>
                  <a:cubicBezTo>
                    <a:pt x="55" y="15"/>
                    <a:pt x="55" y="15"/>
                    <a:pt x="54" y="15"/>
                  </a:cubicBezTo>
                  <a:cubicBezTo>
                    <a:pt x="54" y="15"/>
                    <a:pt x="54" y="14"/>
                    <a:pt x="54" y="14"/>
                  </a:cubicBezTo>
                  <a:cubicBezTo>
                    <a:pt x="53" y="16"/>
                    <a:pt x="52" y="17"/>
                    <a:pt x="51" y="18"/>
                  </a:cubicBezTo>
                  <a:cubicBezTo>
                    <a:pt x="45" y="23"/>
                    <a:pt x="38" y="24"/>
                    <a:pt x="36" y="20"/>
                  </a:cubicBezTo>
                  <a:cubicBezTo>
                    <a:pt x="35" y="20"/>
                    <a:pt x="35" y="18"/>
                    <a:pt x="36" y="15"/>
                  </a:cubicBezTo>
                  <a:cubicBezTo>
                    <a:pt x="38" y="9"/>
                    <a:pt x="38" y="3"/>
                    <a:pt x="37" y="1"/>
                  </a:cubicBezTo>
                  <a:cubicBezTo>
                    <a:pt x="36" y="0"/>
                    <a:pt x="36" y="0"/>
                    <a:pt x="35" y="0"/>
                  </a:cubicBezTo>
                  <a:cubicBezTo>
                    <a:pt x="34" y="0"/>
                    <a:pt x="34" y="5"/>
                    <a:pt x="33" y="8"/>
                  </a:cubicBezTo>
                  <a:cubicBezTo>
                    <a:pt x="33" y="12"/>
                    <a:pt x="33" y="16"/>
                    <a:pt x="31" y="16"/>
                  </a:cubicBezTo>
                  <a:cubicBezTo>
                    <a:pt x="30" y="17"/>
                    <a:pt x="29" y="17"/>
                    <a:pt x="28" y="15"/>
                  </a:cubicBezTo>
                  <a:cubicBezTo>
                    <a:pt x="26" y="13"/>
                    <a:pt x="26" y="5"/>
                    <a:pt x="27" y="0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16" name="Freeform 181"/>
            <p:cNvSpPr>
              <a:spLocks/>
            </p:cNvSpPr>
            <p:nvPr/>
          </p:nvSpPr>
          <p:spPr bwMode="auto">
            <a:xfrm>
              <a:off x="17454563" y="8588375"/>
              <a:ext cx="244475" cy="303213"/>
            </a:xfrm>
            <a:custGeom>
              <a:avLst/>
              <a:gdLst>
                <a:gd name="T0" fmla="*/ 21 w 46"/>
                <a:gd name="T1" fmla="*/ 5 h 58"/>
                <a:gd name="T2" fmla="*/ 21 w 46"/>
                <a:gd name="T3" fmla="*/ 6 h 58"/>
                <a:gd name="T4" fmla="*/ 20 w 46"/>
                <a:gd name="T5" fmla="*/ 8 h 58"/>
                <a:gd name="T6" fmla="*/ 15 w 46"/>
                <a:gd name="T7" fmla="*/ 8 h 58"/>
                <a:gd name="T8" fmla="*/ 12 w 46"/>
                <a:gd name="T9" fmla="*/ 8 h 58"/>
                <a:gd name="T10" fmla="*/ 12 w 46"/>
                <a:gd name="T11" fmla="*/ 8 h 58"/>
                <a:gd name="T12" fmla="*/ 12 w 46"/>
                <a:gd name="T13" fmla="*/ 8 h 58"/>
                <a:gd name="T14" fmla="*/ 11 w 46"/>
                <a:gd name="T15" fmla="*/ 8 h 58"/>
                <a:gd name="T16" fmla="*/ 11 w 46"/>
                <a:gd name="T17" fmla="*/ 7 h 58"/>
                <a:gd name="T18" fmla="*/ 10 w 46"/>
                <a:gd name="T19" fmla="*/ 7 h 58"/>
                <a:gd name="T20" fmla="*/ 10 w 46"/>
                <a:gd name="T21" fmla="*/ 7 h 58"/>
                <a:gd name="T22" fmla="*/ 10 w 46"/>
                <a:gd name="T23" fmla="*/ 6 h 58"/>
                <a:gd name="T24" fmla="*/ 10 w 46"/>
                <a:gd name="T25" fmla="*/ 6 h 58"/>
                <a:gd name="T26" fmla="*/ 5 w 46"/>
                <a:gd name="T27" fmla="*/ 0 h 58"/>
                <a:gd name="T28" fmla="*/ 1 w 46"/>
                <a:gd name="T29" fmla="*/ 0 h 58"/>
                <a:gd name="T30" fmla="*/ 0 w 46"/>
                <a:gd name="T31" fmla="*/ 0 h 58"/>
                <a:gd name="T32" fmla="*/ 3 w 46"/>
                <a:gd name="T33" fmla="*/ 16 h 58"/>
                <a:gd name="T34" fmla="*/ 10 w 46"/>
                <a:gd name="T35" fmla="*/ 30 h 58"/>
                <a:gd name="T36" fmla="*/ 14 w 46"/>
                <a:gd name="T37" fmla="*/ 37 h 58"/>
                <a:gd name="T38" fmla="*/ 22 w 46"/>
                <a:gd name="T39" fmla="*/ 45 h 58"/>
                <a:gd name="T40" fmla="*/ 25 w 46"/>
                <a:gd name="T41" fmla="*/ 47 h 58"/>
                <a:gd name="T42" fmla="*/ 45 w 46"/>
                <a:gd name="T43" fmla="*/ 58 h 58"/>
                <a:gd name="T44" fmla="*/ 45 w 46"/>
                <a:gd name="T45" fmla="*/ 58 h 58"/>
                <a:gd name="T46" fmla="*/ 38 w 46"/>
                <a:gd name="T47" fmla="*/ 44 h 58"/>
                <a:gd name="T48" fmla="*/ 36 w 46"/>
                <a:gd name="T49" fmla="*/ 29 h 58"/>
                <a:gd name="T50" fmla="*/ 37 w 46"/>
                <a:gd name="T51" fmla="*/ 21 h 58"/>
                <a:gd name="T52" fmla="*/ 33 w 46"/>
                <a:gd name="T53" fmla="*/ 15 h 58"/>
                <a:gd name="T54" fmla="*/ 28 w 46"/>
                <a:gd name="T55" fmla="*/ 10 h 58"/>
                <a:gd name="T56" fmla="*/ 26 w 46"/>
                <a:gd name="T57" fmla="*/ 7 h 58"/>
                <a:gd name="T58" fmla="*/ 23 w 46"/>
                <a:gd name="T59" fmla="*/ 4 h 58"/>
                <a:gd name="T60" fmla="*/ 23 w 46"/>
                <a:gd name="T61" fmla="*/ 4 h 58"/>
                <a:gd name="T62" fmla="*/ 22 w 46"/>
                <a:gd name="T63" fmla="*/ 4 h 58"/>
                <a:gd name="T64" fmla="*/ 22 w 46"/>
                <a:gd name="T65" fmla="*/ 4 h 58"/>
                <a:gd name="T66" fmla="*/ 22 w 46"/>
                <a:gd name="T67" fmla="*/ 4 h 58"/>
                <a:gd name="T68" fmla="*/ 22 w 46"/>
                <a:gd name="T69" fmla="*/ 5 h 58"/>
                <a:gd name="T70" fmla="*/ 21 w 46"/>
                <a:gd name="T71" fmla="*/ 5 h 58"/>
                <a:gd name="T72" fmla="*/ 21 w 46"/>
                <a:gd name="T73" fmla="*/ 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" h="58">
                  <a:moveTo>
                    <a:pt x="21" y="5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21" y="7"/>
                    <a:pt x="21" y="8"/>
                    <a:pt x="20" y="8"/>
                  </a:cubicBezTo>
                  <a:cubicBezTo>
                    <a:pt x="19" y="8"/>
                    <a:pt x="17" y="8"/>
                    <a:pt x="15" y="8"/>
                  </a:cubicBezTo>
                  <a:cubicBezTo>
                    <a:pt x="14" y="8"/>
                    <a:pt x="13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9" y="1"/>
                    <a:pt x="5" y="0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2" y="5"/>
                    <a:pt x="3" y="11"/>
                    <a:pt x="3" y="16"/>
                  </a:cubicBezTo>
                  <a:cubicBezTo>
                    <a:pt x="3" y="20"/>
                    <a:pt x="7" y="26"/>
                    <a:pt x="10" y="30"/>
                  </a:cubicBezTo>
                  <a:cubicBezTo>
                    <a:pt x="12" y="33"/>
                    <a:pt x="14" y="36"/>
                    <a:pt x="14" y="37"/>
                  </a:cubicBezTo>
                  <a:cubicBezTo>
                    <a:pt x="15" y="41"/>
                    <a:pt x="17" y="42"/>
                    <a:pt x="22" y="45"/>
                  </a:cubicBezTo>
                  <a:cubicBezTo>
                    <a:pt x="23" y="46"/>
                    <a:pt x="24" y="46"/>
                    <a:pt x="25" y="47"/>
                  </a:cubicBezTo>
                  <a:cubicBezTo>
                    <a:pt x="31" y="52"/>
                    <a:pt x="42" y="58"/>
                    <a:pt x="45" y="58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6" y="57"/>
                    <a:pt x="41" y="48"/>
                    <a:pt x="38" y="44"/>
                  </a:cubicBezTo>
                  <a:cubicBezTo>
                    <a:pt x="35" y="41"/>
                    <a:pt x="35" y="35"/>
                    <a:pt x="36" y="29"/>
                  </a:cubicBezTo>
                  <a:cubicBezTo>
                    <a:pt x="37" y="26"/>
                    <a:pt x="37" y="24"/>
                    <a:pt x="37" y="21"/>
                  </a:cubicBezTo>
                  <a:cubicBezTo>
                    <a:pt x="37" y="18"/>
                    <a:pt x="35" y="16"/>
                    <a:pt x="33" y="15"/>
                  </a:cubicBezTo>
                  <a:cubicBezTo>
                    <a:pt x="31" y="14"/>
                    <a:pt x="29" y="12"/>
                    <a:pt x="28" y="10"/>
                  </a:cubicBezTo>
                  <a:cubicBezTo>
                    <a:pt x="28" y="7"/>
                    <a:pt x="27" y="7"/>
                    <a:pt x="26" y="7"/>
                  </a:cubicBezTo>
                  <a:cubicBezTo>
                    <a:pt x="25" y="7"/>
                    <a:pt x="24" y="6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17" name="Freeform 182"/>
            <p:cNvSpPr>
              <a:spLocks/>
            </p:cNvSpPr>
            <p:nvPr/>
          </p:nvSpPr>
          <p:spPr bwMode="auto">
            <a:xfrm>
              <a:off x="17587913" y="7566025"/>
              <a:ext cx="425450" cy="885825"/>
            </a:xfrm>
            <a:custGeom>
              <a:avLst/>
              <a:gdLst>
                <a:gd name="T0" fmla="*/ 36 w 80"/>
                <a:gd name="T1" fmla="*/ 0 h 169"/>
                <a:gd name="T2" fmla="*/ 26 w 80"/>
                <a:gd name="T3" fmla="*/ 7 h 169"/>
                <a:gd name="T4" fmla="*/ 17 w 80"/>
                <a:gd name="T5" fmla="*/ 8 h 169"/>
                <a:gd name="T6" fmla="*/ 11 w 80"/>
                <a:gd name="T7" fmla="*/ 7 h 169"/>
                <a:gd name="T8" fmla="*/ 2 w 80"/>
                <a:gd name="T9" fmla="*/ 8 h 169"/>
                <a:gd name="T10" fmla="*/ 1 w 80"/>
                <a:gd name="T11" fmla="*/ 10 h 169"/>
                <a:gd name="T12" fmla="*/ 2 w 80"/>
                <a:gd name="T13" fmla="*/ 13 h 169"/>
                <a:gd name="T14" fmla="*/ 3 w 80"/>
                <a:gd name="T15" fmla="*/ 15 h 169"/>
                <a:gd name="T16" fmla="*/ 9 w 80"/>
                <a:gd name="T17" fmla="*/ 25 h 169"/>
                <a:gd name="T18" fmla="*/ 10 w 80"/>
                <a:gd name="T19" fmla="*/ 26 h 169"/>
                <a:gd name="T20" fmla="*/ 11 w 80"/>
                <a:gd name="T21" fmla="*/ 27 h 169"/>
                <a:gd name="T22" fmla="*/ 16 w 80"/>
                <a:gd name="T23" fmla="*/ 28 h 169"/>
                <a:gd name="T24" fmla="*/ 26 w 80"/>
                <a:gd name="T25" fmla="*/ 31 h 169"/>
                <a:gd name="T26" fmla="*/ 25 w 80"/>
                <a:gd name="T27" fmla="*/ 43 h 169"/>
                <a:gd name="T28" fmla="*/ 33 w 80"/>
                <a:gd name="T29" fmla="*/ 55 h 169"/>
                <a:gd name="T30" fmla="*/ 43 w 80"/>
                <a:gd name="T31" fmla="*/ 70 h 169"/>
                <a:gd name="T32" fmla="*/ 57 w 80"/>
                <a:gd name="T33" fmla="*/ 85 h 169"/>
                <a:gd name="T34" fmla="*/ 60 w 80"/>
                <a:gd name="T35" fmla="*/ 103 h 169"/>
                <a:gd name="T36" fmla="*/ 60 w 80"/>
                <a:gd name="T37" fmla="*/ 106 h 169"/>
                <a:gd name="T38" fmla="*/ 60 w 80"/>
                <a:gd name="T39" fmla="*/ 109 h 169"/>
                <a:gd name="T40" fmla="*/ 62 w 80"/>
                <a:gd name="T41" fmla="*/ 113 h 169"/>
                <a:gd name="T42" fmla="*/ 59 w 80"/>
                <a:gd name="T43" fmla="*/ 127 h 169"/>
                <a:gd name="T44" fmla="*/ 48 w 80"/>
                <a:gd name="T45" fmla="*/ 137 h 169"/>
                <a:gd name="T46" fmla="*/ 44 w 80"/>
                <a:gd name="T47" fmla="*/ 140 h 169"/>
                <a:gd name="T48" fmla="*/ 37 w 80"/>
                <a:gd name="T49" fmla="*/ 146 h 169"/>
                <a:gd name="T50" fmla="*/ 33 w 80"/>
                <a:gd name="T51" fmla="*/ 146 h 169"/>
                <a:gd name="T52" fmla="*/ 32 w 80"/>
                <a:gd name="T53" fmla="*/ 147 h 169"/>
                <a:gd name="T54" fmla="*/ 31 w 80"/>
                <a:gd name="T55" fmla="*/ 148 h 169"/>
                <a:gd name="T56" fmla="*/ 30 w 80"/>
                <a:gd name="T57" fmla="*/ 149 h 169"/>
                <a:gd name="T58" fmla="*/ 28 w 80"/>
                <a:gd name="T59" fmla="*/ 150 h 169"/>
                <a:gd name="T60" fmla="*/ 29 w 80"/>
                <a:gd name="T61" fmla="*/ 153 h 169"/>
                <a:gd name="T62" fmla="*/ 30 w 80"/>
                <a:gd name="T63" fmla="*/ 159 h 169"/>
                <a:gd name="T64" fmla="*/ 31 w 80"/>
                <a:gd name="T65" fmla="*/ 168 h 169"/>
                <a:gd name="T66" fmla="*/ 45 w 80"/>
                <a:gd name="T67" fmla="*/ 156 h 169"/>
                <a:gd name="T68" fmla="*/ 47 w 80"/>
                <a:gd name="T69" fmla="*/ 150 h 169"/>
                <a:gd name="T70" fmla="*/ 55 w 80"/>
                <a:gd name="T71" fmla="*/ 149 h 169"/>
                <a:gd name="T72" fmla="*/ 70 w 80"/>
                <a:gd name="T73" fmla="*/ 141 h 169"/>
                <a:gd name="T74" fmla="*/ 76 w 80"/>
                <a:gd name="T75" fmla="*/ 101 h 169"/>
                <a:gd name="T76" fmla="*/ 49 w 80"/>
                <a:gd name="T77" fmla="*/ 71 h 169"/>
                <a:gd name="T78" fmla="*/ 42 w 80"/>
                <a:gd name="T79" fmla="*/ 60 h 169"/>
                <a:gd name="T80" fmla="*/ 47 w 80"/>
                <a:gd name="T81" fmla="*/ 34 h 169"/>
                <a:gd name="T82" fmla="*/ 60 w 80"/>
                <a:gd name="T83" fmla="*/ 21 h 169"/>
                <a:gd name="T84" fmla="*/ 60 w 80"/>
                <a:gd name="T85" fmla="*/ 20 h 169"/>
                <a:gd name="T86" fmla="*/ 48 w 80"/>
                <a:gd name="T87" fmla="*/ 11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0" h="169">
                  <a:moveTo>
                    <a:pt x="49" y="6"/>
                  </a:moveTo>
                  <a:cubicBezTo>
                    <a:pt x="48" y="6"/>
                    <a:pt x="48" y="5"/>
                    <a:pt x="45" y="5"/>
                  </a:cubicBezTo>
                  <a:cubicBezTo>
                    <a:pt x="39" y="4"/>
                    <a:pt x="37" y="2"/>
                    <a:pt x="36" y="0"/>
                  </a:cubicBezTo>
                  <a:cubicBezTo>
                    <a:pt x="36" y="0"/>
                    <a:pt x="36" y="0"/>
                    <a:pt x="35" y="0"/>
                  </a:cubicBezTo>
                  <a:cubicBezTo>
                    <a:pt x="34" y="0"/>
                    <a:pt x="30" y="3"/>
                    <a:pt x="28" y="5"/>
                  </a:cubicBezTo>
                  <a:cubicBezTo>
                    <a:pt x="27" y="6"/>
                    <a:pt x="27" y="7"/>
                    <a:pt x="26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3" y="6"/>
                    <a:pt x="22" y="6"/>
                    <a:pt x="20" y="7"/>
                  </a:cubicBezTo>
                  <a:cubicBezTo>
                    <a:pt x="19" y="8"/>
                    <a:pt x="18" y="8"/>
                    <a:pt x="17" y="8"/>
                  </a:cubicBezTo>
                  <a:cubicBezTo>
                    <a:pt x="16" y="7"/>
                    <a:pt x="15" y="7"/>
                    <a:pt x="14" y="7"/>
                  </a:cubicBezTo>
                  <a:cubicBezTo>
                    <a:pt x="13" y="6"/>
                    <a:pt x="12" y="6"/>
                    <a:pt x="11" y="6"/>
                  </a:cubicBezTo>
                  <a:cubicBezTo>
                    <a:pt x="11" y="6"/>
                    <a:pt x="11" y="6"/>
                    <a:pt x="11" y="7"/>
                  </a:cubicBezTo>
                  <a:cubicBezTo>
                    <a:pt x="10" y="8"/>
                    <a:pt x="9" y="8"/>
                    <a:pt x="8" y="8"/>
                  </a:cubicBezTo>
                  <a:cubicBezTo>
                    <a:pt x="7" y="8"/>
                    <a:pt x="6" y="8"/>
                    <a:pt x="5" y="8"/>
                  </a:cubicBezTo>
                  <a:cubicBezTo>
                    <a:pt x="4" y="7"/>
                    <a:pt x="3" y="7"/>
                    <a:pt x="2" y="8"/>
                  </a:cubicBezTo>
                  <a:cubicBezTo>
                    <a:pt x="2" y="8"/>
                    <a:pt x="1" y="9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2" y="12"/>
                    <a:pt x="2" y="12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5"/>
                    <a:pt x="3" y="15"/>
                  </a:cubicBezTo>
                  <a:cubicBezTo>
                    <a:pt x="3" y="16"/>
                    <a:pt x="5" y="17"/>
                    <a:pt x="6" y="18"/>
                  </a:cubicBezTo>
                  <a:cubicBezTo>
                    <a:pt x="7" y="20"/>
                    <a:pt x="9" y="22"/>
                    <a:pt x="9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9" y="25"/>
                    <a:pt x="9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1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7"/>
                    <a:pt x="13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5" y="28"/>
                    <a:pt x="16" y="28"/>
                  </a:cubicBezTo>
                  <a:cubicBezTo>
                    <a:pt x="16" y="28"/>
                    <a:pt x="17" y="28"/>
                    <a:pt x="17" y="28"/>
                  </a:cubicBezTo>
                  <a:cubicBezTo>
                    <a:pt x="18" y="27"/>
                    <a:pt x="20" y="27"/>
                    <a:pt x="22" y="27"/>
                  </a:cubicBezTo>
                  <a:cubicBezTo>
                    <a:pt x="24" y="27"/>
                    <a:pt x="26" y="28"/>
                    <a:pt x="26" y="31"/>
                  </a:cubicBezTo>
                  <a:cubicBezTo>
                    <a:pt x="27" y="33"/>
                    <a:pt x="27" y="34"/>
                    <a:pt x="28" y="35"/>
                  </a:cubicBezTo>
                  <a:cubicBezTo>
                    <a:pt x="29" y="36"/>
                    <a:pt x="30" y="38"/>
                    <a:pt x="30" y="40"/>
                  </a:cubicBezTo>
                  <a:cubicBezTo>
                    <a:pt x="30" y="42"/>
                    <a:pt x="27" y="43"/>
                    <a:pt x="25" y="43"/>
                  </a:cubicBezTo>
                  <a:cubicBezTo>
                    <a:pt x="23" y="43"/>
                    <a:pt x="22" y="44"/>
                    <a:pt x="21" y="45"/>
                  </a:cubicBezTo>
                  <a:cubicBezTo>
                    <a:pt x="21" y="46"/>
                    <a:pt x="25" y="49"/>
                    <a:pt x="27" y="50"/>
                  </a:cubicBezTo>
                  <a:cubicBezTo>
                    <a:pt x="31" y="52"/>
                    <a:pt x="33" y="54"/>
                    <a:pt x="33" y="55"/>
                  </a:cubicBezTo>
                  <a:cubicBezTo>
                    <a:pt x="33" y="57"/>
                    <a:pt x="35" y="58"/>
                    <a:pt x="36" y="60"/>
                  </a:cubicBezTo>
                  <a:cubicBezTo>
                    <a:pt x="37" y="62"/>
                    <a:pt x="38" y="63"/>
                    <a:pt x="39" y="65"/>
                  </a:cubicBezTo>
                  <a:cubicBezTo>
                    <a:pt x="40" y="66"/>
                    <a:pt x="41" y="68"/>
                    <a:pt x="43" y="70"/>
                  </a:cubicBezTo>
                  <a:cubicBezTo>
                    <a:pt x="45" y="72"/>
                    <a:pt x="48" y="75"/>
                    <a:pt x="48" y="77"/>
                  </a:cubicBezTo>
                  <a:cubicBezTo>
                    <a:pt x="49" y="80"/>
                    <a:pt x="52" y="81"/>
                    <a:pt x="54" y="83"/>
                  </a:cubicBezTo>
                  <a:cubicBezTo>
                    <a:pt x="56" y="84"/>
                    <a:pt x="57" y="85"/>
                    <a:pt x="57" y="85"/>
                  </a:cubicBezTo>
                  <a:cubicBezTo>
                    <a:pt x="60" y="88"/>
                    <a:pt x="60" y="94"/>
                    <a:pt x="60" y="98"/>
                  </a:cubicBezTo>
                  <a:cubicBezTo>
                    <a:pt x="60" y="99"/>
                    <a:pt x="59" y="100"/>
                    <a:pt x="59" y="102"/>
                  </a:cubicBezTo>
                  <a:cubicBezTo>
                    <a:pt x="59" y="102"/>
                    <a:pt x="60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4"/>
                    <a:pt x="60" y="104"/>
                    <a:pt x="60" y="105"/>
                  </a:cubicBezTo>
                  <a:cubicBezTo>
                    <a:pt x="60" y="105"/>
                    <a:pt x="60" y="105"/>
                    <a:pt x="60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0" y="107"/>
                    <a:pt x="60" y="108"/>
                    <a:pt x="60" y="109"/>
                  </a:cubicBezTo>
                  <a:cubicBezTo>
                    <a:pt x="60" y="109"/>
                    <a:pt x="60" y="109"/>
                    <a:pt x="60" y="109"/>
                  </a:cubicBezTo>
                  <a:cubicBezTo>
                    <a:pt x="61" y="109"/>
                    <a:pt x="61" y="110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1" y="112"/>
                    <a:pt x="62" y="112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2" y="114"/>
                    <a:pt x="63" y="115"/>
                    <a:pt x="63" y="115"/>
                  </a:cubicBezTo>
                  <a:cubicBezTo>
                    <a:pt x="67" y="121"/>
                    <a:pt x="62" y="124"/>
                    <a:pt x="59" y="127"/>
                  </a:cubicBezTo>
                  <a:cubicBezTo>
                    <a:pt x="57" y="128"/>
                    <a:pt x="56" y="129"/>
                    <a:pt x="55" y="129"/>
                  </a:cubicBezTo>
                  <a:cubicBezTo>
                    <a:pt x="55" y="130"/>
                    <a:pt x="54" y="131"/>
                    <a:pt x="54" y="132"/>
                  </a:cubicBezTo>
                  <a:cubicBezTo>
                    <a:pt x="53" y="134"/>
                    <a:pt x="52" y="137"/>
                    <a:pt x="48" y="137"/>
                  </a:cubicBezTo>
                  <a:cubicBezTo>
                    <a:pt x="47" y="137"/>
                    <a:pt x="46" y="137"/>
                    <a:pt x="44" y="136"/>
                  </a:cubicBezTo>
                  <a:cubicBezTo>
                    <a:pt x="43" y="136"/>
                    <a:pt x="42" y="136"/>
                    <a:pt x="42" y="136"/>
                  </a:cubicBezTo>
                  <a:cubicBezTo>
                    <a:pt x="42" y="136"/>
                    <a:pt x="43" y="138"/>
                    <a:pt x="44" y="140"/>
                  </a:cubicBezTo>
                  <a:cubicBezTo>
                    <a:pt x="45" y="142"/>
                    <a:pt x="46" y="144"/>
                    <a:pt x="45" y="146"/>
                  </a:cubicBezTo>
                  <a:cubicBezTo>
                    <a:pt x="45" y="147"/>
                    <a:pt x="44" y="147"/>
                    <a:pt x="43" y="147"/>
                  </a:cubicBezTo>
                  <a:cubicBezTo>
                    <a:pt x="41" y="147"/>
                    <a:pt x="39" y="147"/>
                    <a:pt x="37" y="146"/>
                  </a:cubicBezTo>
                  <a:cubicBezTo>
                    <a:pt x="36" y="146"/>
                    <a:pt x="34" y="145"/>
                    <a:pt x="33" y="145"/>
                  </a:cubicBezTo>
                  <a:cubicBezTo>
                    <a:pt x="33" y="145"/>
                    <a:pt x="33" y="145"/>
                    <a:pt x="33" y="145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2" y="146"/>
                    <a:pt x="32" y="146"/>
                    <a:pt x="32" y="146"/>
                  </a:cubicBezTo>
                  <a:cubicBezTo>
                    <a:pt x="32" y="147"/>
                    <a:pt x="32" y="147"/>
                    <a:pt x="32" y="147"/>
                  </a:cubicBezTo>
                  <a:cubicBezTo>
                    <a:pt x="32" y="147"/>
                    <a:pt x="32" y="147"/>
                    <a:pt x="32" y="147"/>
                  </a:cubicBezTo>
                  <a:cubicBezTo>
                    <a:pt x="32" y="147"/>
                    <a:pt x="32" y="147"/>
                    <a:pt x="32" y="147"/>
                  </a:cubicBezTo>
                  <a:cubicBezTo>
                    <a:pt x="32" y="147"/>
                    <a:pt x="32" y="148"/>
                    <a:pt x="31" y="148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8"/>
                    <a:pt x="31" y="148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29" y="149"/>
                  </a:cubicBezTo>
                  <a:cubicBezTo>
                    <a:pt x="29" y="149"/>
                    <a:pt x="29" y="150"/>
                    <a:pt x="29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7" y="150"/>
                    <a:pt x="27" y="151"/>
                    <a:pt x="27" y="151"/>
                  </a:cubicBezTo>
                  <a:cubicBezTo>
                    <a:pt x="27" y="151"/>
                    <a:pt x="27" y="151"/>
                    <a:pt x="26" y="151"/>
                  </a:cubicBezTo>
                  <a:cubicBezTo>
                    <a:pt x="27" y="152"/>
                    <a:pt x="28" y="152"/>
                    <a:pt x="29" y="153"/>
                  </a:cubicBezTo>
                  <a:cubicBezTo>
                    <a:pt x="30" y="154"/>
                    <a:pt x="30" y="154"/>
                    <a:pt x="30" y="154"/>
                  </a:cubicBezTo>
                  <a:cubicBezTo>
                    <a:pt x="31" y="154"/>
                    <a:pt x="31" y="155"/>
                    <a:pt x="31" y="155"/>
                  </a:cubicBezTo>
                  <a:cubicBezTo>
                    <a:pt x="32" y="156"/>
                    <a:pt x="31" y="157"/>
                    <a:pt x="30" y="159"/>
                  </a:cubicBezTo>
                  <a:cubicBezTo>
                    <a:pt x="29" y="160"/>
                    <a:pt x="28" y="162"/>
                    <a:pt x="28" y="164"/>
                  </a:cubicBezTo>
                  <a:cubicBezTo>
                    <a:pt x="28" y="167"/>
                    <a:pt x="29" y="169"/>
                    <a:pt x="30" y="169"/>
                  </a:cubicBezTo>
                  <a:cubicBezTo>
                    <a:pt x="31" y="169"/>
                    <a:pt x="31" y="169"/>
                    <a:pt x="31" y="168"/>
                  </a:cubicBezTo>
                  <a:cubicBezTo>
                    <a:pt x="33" y="166"/>
                    <a:pt x="39" y="161"/>
                    <a:pt x="42" y="160"/>
                  </a:cubicBezTo>
                  <a:cubicBezTo>
                    <a:pt x="43" y="160"/>
                    <a:pt x="43" y="160"/>
                    <a:pt x="43" y="159"/>
                  </a:cubicBezTo>
                  <a:cubicBezTo>
                    <a:pt x="43" y="158"/>
                    <a:pt x="43" y="156"/>
                    <a:pt x="45" y="156"/>
                  </a:cubicBezTo>
                  <a:cubicBezTo>
                    <a:pt x="45" y="156"/>
                    <a:pt x="45" y="156"/>
                    <a:pt x="45" y="156"/>
                  </a:cubicBezTo>
                  <a:cubicBezTo>
                    <a:pt x="46" y="156"/>
                    <a:pt x="46" y="155"/>
                    <a:pt x="46" y="153"/>
                  </a:cubicBezTo>
                  <a:cubicBezTo>
                    <a:pt x="47" y="152"/>
                    <a:pt x="47" y="151"/>
                    <a:pt x="47" y="150"/>
                  </a:cubicBezTo>
                  <a:cubicBezTo>
                    <a:pt x="48" y="148"/>
                    <a:pt x="50" y="148"/>
                    <a:pt x="51" y="148"/>
                  </a:cubicBezTo>
                  <a:cubicBezTo>
                    <a:pt x="51" y="148"/>
                    <a:pt x="52" y="148"/>
                    <a:pt x="53" y="148"/>
                  </a:cubicBezTo>
                  <a:cubicBezTo>
                    <a:pt x="53" y="148"/>
                    <a:pt x="54" y="148"/>
                    <a:pt x="55" y="149"/>
                  </a:cubicBezTo>
                  <a:cubicBezTo>
                    <a:pt x="55" y="149"/>
                    <a:pt x="55" y="149"/>
                    <a:pt x="55" y="149"/>
                  </a:cubicBezTo>
                  <a:cubicBezTo>
                    <a:pt x="59" y="149"/>
                    <a:pt x="64" y="145"/>
                    <a:pt x="69" y="142"/>
                  </a:cubicBezTo>
                  <a:cubicBezTo>
                    <a:pt x="70" y="141"/>
                    <a:pt x="70" y="141"/>
                    <a:pt x="70" y="141"/>
                  </a:cubicBezTo>
                  <a:cubicBezTo>
                    <a:pt x="75" y="138"/>
                    <a:pt x="76" y="137"/>
                    <a:pt x="78" y="127"/>
                  </a:cubicBezTo>
                  <a:cubicBezTo>
                    <a:pt x="80" y="119"/>
                    <a:pt x="78" y="111"/>
                    <a:pt x="76" y="105"/>
                  </a:cubicBezTo>
                  <a:cubicBezTo>
                    <a:pt x="76" y="103"/>
                    <a:pt x="76" y="102"/>
                    <a:pt x="76" y="101"/>
                  </a:cubicBezTo>
                  <a:cubicBezTo>
                    <a:pt x="75" y="98"/>
                    <a:pt x="68" y="85"/>
                    <a:pt x="66" y="84"/>
                  </a:cubicBezTo>
                  <a:cubicBezTo>
                    <a:pt x="66" y="84"/>
                    <a:pt x="66" y="84"/>
                    <a:pt x="66" y="84"/>
                  </a:cubicBezTo>
                  <a:cubicBezTo>
                    <a:pt x="63" y="84"/>
                    <a:pt x="58" y="79"/>
                    <a:pt x="49" y="71"/>
                  </a:cubicBezTo>
                  <a:cubicBezTo>
                    <a:pt x="48" y="70"/>
                    <a:pt x="47" y="69"/>
                    <a:pt x="47" y="69"/>
                  </a:cubicBezTo>
                  <a:cubicBezTo>
                    <a:pt x="46" y="68"/>
                    <a:pt x="45" y="66"/>
                    <a:pt x="45" y="65"/>
                  </a:cubicBezTo>
                  <a:cubicBezTo>
                    <a:pt x="44" y="63"/>
                    <a:pt x="44" y="61"/>
                    <a:pt x="42" y="60"/>
                  </a:cubicBezTo>
                  <a:cubicBezTo>
                    <a:pt x="38" y="57"/>
                    <a:pt x="38" y="48"/>
                    <a:pt x="39" y="44"/>
                  </a:cubicBezTo>
                  <a:cubicBezTo>
                    <a:pt x="39" y="41"/>
                    <a:pt x="42" y="39"/>
                    <a:pt x="44" y="37"/>
                  </a:cubicBezTo>
                  <a:cubicBezTo>
                    <a:pt x="46" y="36"/>
                    <a:pt x="47" y="35"/>
                    <a:pt x="47" y="34"/>
                  </a:cubicBezTo>
                  <a:cubicBezTo>
                    <a:pt x="47" y="31"/>
                    <a:pt x="47" y="29"/>
                    <a:pt x="48" y="28"/>
                  </a:cubicBezTo>
                  <a:cubicBezTo>
                    <a:pt x="49" y="27"/>
                    <a:pt x="51" y="27"/>
                    <a:pt x="52" y="27"/>
                  </a:cubicBezTo>
                  <a:cubicBezTo>
                    <a:pt x="55" y="26"/>
                    <a:pt x="59" y="24"/>
                    <a:pt x="60" y="21"/>
                  </a:cubicBezTo>
                  <a:cubicBezTo>
                    <a:pt x="60" y="21"/>
                    <a:pt x="60" y="21"/>
                    <a:pt x="61" y="21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6" y="20"/>
                    <a:pt x="48" y="14"/>
                    <a:pt x="48" y="11"/>
                  </a:cubicBezTo>
                  <a:cubicBezTo>
                    <a:pt x="48" y="10"/>
                    <a:pt x="48" y="9"/>
                    <a:pt x="48" y="8"/>
                  </a:cubicBezTo>
                  <a:cubicBezTo>
                    <a:pt x="49" y="7"/>
                    <a:pt x="49" y="7"/>
                    <a:pt x="4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18" name="Freeform 183"/>
            <p:cNvSpPr>
              <a:spLocks/>
            </p:cNvSpPr>
            <p:nvPr/>
          </p:nvSpPr>
          <p:spPr bwMode="auto">
            <a:xfrm>
              <a:off x="19043651" y="6570663"/>
              <a:ext cx="201613" cy="261938"/>
            </a:xfrm>
            <a:custGeom>
              <a:avLst/>
              <a:gdLst>
                <a:gd name="T0" fmla="*/ 21 w 38"/>
                <a:gd name="T1" fmla="*/ 2 h 50"/>
                <a:gd name="T2" fmla="*/ 20 w 38"/>
                <a:gd name="T3" fmla="*/ 2 h 50"/>
                <a:gd name="T4" fmla="*/ 19 w 38"/>
                <a:gd name="T5" fmla="*/ 2 h 50"/>
                <a:gd name="T6" fmla="*/ 18 w 38"/>
                <a:gd name="T7" fmla="*/ 2 h 50"/>
                <a:gd name="T8" fmla="*/ 8 w 38"/>
                <a:gd name="T9" fmla="*/ 4 h 50"/>
                <a:gd name="T10" fmla="*/ 5 w 38"/>
                <a:gd name="T11" fmla="*/ 6 h 50"/>
                <a:gd name="T12" fmla="*/ 3 w 38"/>
                <a:gd name="T13" fmla="*/ 8 h 50"/>
                <a:gd name="T14" fmla="*/ 2 w 38"/>
                <a:gd name="T15" fmla="*/ 9 h 50"/>
                <a:gd name="T16" fmla="*/ 3 w 38"/>
                <a:gd name="T17" fmla="*/ 11 h 50"/>
                <a:gd name="T18" fmla="*/ 4 w 38"/>
                <a:gd name="T19" fmla="*/ 13 h 50"/>
                <a:gd name="T20" fmla="*/ 8 w 38"/>
                <a:gd name="T21" fmla="*/ 17 h 50"/>
                <a:gd name="T22" fmla="*/ 3 w 38"/>
                <a:gd name="T23" fmla="*/ 20 h 50"/>
                <a:gd name="T24" fmla="*/ 2 w 38"/>
                <a:gd name="T25" fmla="*/ 21 h 50"/>
                <a:gd name="T26" fmla="*/ 4 w 38"/>
                <a:gd name="T27" fmla="*/ 29 h 50"/>
                <a:gd name="T28" fmla="*/ 2 w 38"/>
                <a:gd name="T29" fmla="*/ 39 h 50"/>
                <a:gd name="T30" fmla="*/ 0 w 38"/>
                <a:gd name="T31" fmla="*/ 42 h 50"/>
                <a:gd name="T32" fmla="*/ 2 w 38"/>
                <a:gd name="T33" fmla="*/ 48 h 50"/>
                <a:gd name="T34" fmla="*/ 2 w 38"/>
                <a:gd name="T35" fmla="*/ 50 h 50"/>
                <a:gd name="T36" fmla="*/ 2 w 38"/>
                <a:gd name="T37" fmla="*/ 50 h 50"/>
                <a:gd name="T38" fmla="*/ 3 w 38"/>
                <a:gd name="T39" fmla="*/ 50 h 50"/>
                <a:gd name="T40" fmla="*/ 22 w 38"/>
                <a:gd name="T41" fmla="*/ 43 h 50"/>
                <a:gd name="T42" fmla="*/ 31 w 38"/>
                <a:gd name="T43" fmla="*/ 37 h 50"/>
                <a:gd name="T44" fmla="*/ 33 w 38"/>
                <a:gd name="T45" fmla="*/ 38 h 50"/>
                <a:gd name="T46" fmla="*/ 34 w 38"/>
                <a:gd name="T47" fmla="*/ 38 h 50"/>
                <a:gd name="T48" fmla="*/ 37 w 38"/>
                <a:gd name="T49" fmla="*/ 37 h 50"/>
                <a:gd name="T50" fmla="*/ 37 w 38"/>
                <a:gd name="T51" fmla="*/ 35 h 50"/>
                <a:gd name="T52" fmla="*/ 34 w 38"/>
                <a:gd name="T53" fmla="*/ 18 h 50"/>
                <a:gd name="T54" fmla="*/ 23 w 38"/>
                <a:gd name="T55" fmla="*/ 0 h 50"/>
                <a:gd name="T56" fmla="*/ 23 w 38"/>
                <a:gd name="T57" fmla="*/ 1 h 50"/>
                <a:gd name="T58" fmla="*/ 22 w 38"/>
                <a:gd name="T59" fmla="*/ 1 h 50"/>
                <a:gd name="T60" fmla="*/ 21 w 38"/>
                <a:gd name="T61" fmla="*/ 1 h 50"/>
                <a:gd name="T62" fmla="*/ 21 w 38"/>
                <a:gd name="T63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" h="50">
                  <a:moveTo>
                    <a:pt x="21" y="2"/>
                  </a:moveTo>
                  <a:cubicBezTo>
                    <a:pt x="21" y="2"/>
                    <a:pt x="20" y="2"/>
                    <a:pt x="20" y="2"/>
                  </a:cubicBezTo>
                  <a:cubicBezTo>
                    <a:pt x="20" y="2"/>
                    <a:pt x="19" y="2"/>
                    <a:pt x="19" y="2"/>
                  </a:cubicBezTo>
                  <a:cubicBezTo>
                    <a:pt x="19" y="2"/>
                    <a:pt x="18" y="2"/>
                    <a:pt x="18" y="2"/>
                  </a:cubicBezTo>
                  <a:cubicBezTo>
                    <a:pt x="13" y="2"/>
                    <a:pt x="9" y="3"/>
                    <a:pt x="8" y="4"/>
                  </a:cubicBezTo>
                  <a:cubicBezTo>
                    <a:pt x="8" y="5"/>
                    <a:pt x="6" y="5"/>
                    <a:pt x="5" y="6"/>
                  </a:cubicBezTo>
                  <a:cubicBezTo>
                    <a:pt x="4" y="7"/>
                    <a:pt x="3" y="8"/>
                    <a:pt x="3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2" y="9"/>
                    <a:pt x="2" y="10"/>
                    <a:pt x="3" y="11"/>
                  </a:cubicBezTo>
                  <a:cubicBezTo>
                    <a:pt x="3" y="12"/>
                    <a:pt x="3" y="13"/>
                    <a:pt x="4" y="13"/>
                  </a:cubicBezTo>
                  <a:cubicBezTo>
                    <a:pt x="7" y="14"/>
                    <a:pt x="8" y="15"/>
                    <a:pt x="8" y="17"/>
                  </a:cubicBezTo>
                  <a:cubicBezTo>
                    <a:pt x="8" y="19"/>
                    <a:pt x="6" y="21"/>
                    <a:pt x="3" y="20"/>
                  </a:cubicBezTo>
                  <a:cubicBezTo>
                    <a:pt x="3" y="20"/>
                    <a:pt x="2" y="20"/>
                    <a:pt x="2" y="21"/>
                  </a:cubicBezTo>
                  <a:cubicBezTo>
                    <a:pt x="1" y="22"/>
                    <a:pt x="2" y="26"/>
                    <a:pt x="4" y="29"/>
                  </a:cubicBezTo>
                  <a:cubicBezTo>
                    <a:pt x="6" y="32"/>
                    <a:pt x="4" y="36"/>
                    <a:pt x="2" y="39"/>
                  </a:cubicBezTo>
                  <a:cubicBezTo>
                    <a:pt x="0" y="41"/>
                    <a:pt x="0" y="42"/>
                    <a:pt x="0" y="42"/>
                  </a:cubicBezTo>
                  <a:cubicBezTo>
                    <a:pt x="2" y="44"/>
                    <a:pt x="2" y="47"/>
                    <a:pt x="2" y="48"/>
                  </a:cubicBezTo>
                  <a:cubicBezTo>
                    <a:pt x="2" y="49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3" y="50"/>
                  </a:cubicBezTo>
                  <a:cubicBezTo>
                    <a:pt x="7" y="50"/>
                    <a:pt x="17" y="48"/>
                    <a:pt x="22" y="43"/>
                  </a:cubicBezTo>
                  <a:cubicBezTo>
                    <a:pt x="26" y="39"/>
                    <a:pt x="28" y="37"/>
                    <a:pt x="31" y="37"/>
                  </a:cubicBezTo>
                  <a:cubicBezTo>
                    <a:pt x="32" y="37"/>
                    <a:pt x="32" y="38"/>
                    <a:pt x="33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5" y="38"/>
                    <a:pt x="37" y="38"/>
                    <a:pt x="37" y="37"/>
                  </a:cubicBezTo>
                  <a:cubicBezTo>
                    <a:pt x="38" y="36"/>
                    <a:pt x="38" y="35"/>
                    <a:pt x="37" y="35"/>
                  </a:cubicBezTo>
                  <a:cubicBezTo>
                    <a:pt x="36" y="32"/>
                    <a:pt x="34" y="25"/>
                    <a:pt x="34" y="18"/>
                  </a:cubicBezTo>
                  <a:cubicBezTo>
                    <a:pt x="34" y="15"/>
                    <a:pt x="30" y="8"/>
                    <a:pt x="23" y="0"/>
                  </a:cubicBezTo>
                  <a:cubicBezTo>
                    <a:pt x="23" y="0"/>
                    <a:pt x="23" y="0"/>
                    <a:pt x="23" y="1"/>
                  </a:cubicBezTo>
                  <a:cubicBezTo>
                    <a:pt x="23" y="1"/>
                    <a:pt x="23" y="1"/>
                    <a:pt x="22" y="1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21" y="1"/>
                    <a:pt x="21" y="2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19" name="Freeform 184"/>
            <p:cNvSpPr>
              <a:spLocks/>
            </p:cNvSpPr>
            <p:nvPr/>
          </p:nvSpPr>
          <p:spPr bwMode="auto">
            <a:xfrm>
              <a:off x="16216313" y="6743700"/>
              <a:ext cx="122238" cy="115888"/>
            </a:xfrm>
            <a:custGeom>
              <a:avLst/>
              <a:gdLst>
                <a:gd name="T0" fmla="*/ 9 w 23"/>
                <a:gd name="T1" fmla="*/ 17 h 22"/>
                <a:gd name="T2" fmla="*/ 9 w 23"/>
                <a:gd name="T3" fmla="*/ 18 h 22"/>
                <a:gd name="T4" fmla="*/ 9 w 23"/>
                <a:gd name="T5" fmla="*/ 19 h 22"/>
                <a:gd name="T6" fmla="*/ 10 w 23"/>
                <a:gd name="T7" fmla="*/ 20 h 22"/>
                <a:gd name="T8" fmla="*/ 10 w 23"/>
                <a:gd name="T9" fmla="*/ 21 h 22"/>
                <a:gd name="T10" fmla="*/ 9 w 23"/>
                <a:gd name="T11" fmla="*/ 22 h 22"/>
                <a:gd name="T12" fmla="*/ 9 w 23"/>
                <a:gd name="T13" fmla="*/ 22 h 22"/>
                <a:gd name="T14" fmla="*/ 9 w 23"/>
                <a:gd name="T15" fmla="*/ 22 h 22"/>
                <a:gd name="T16" fmla="*/ 11 w 23"/>
                <a:gd name="T17" fmla="*/ 22 h 22"/>
                <a:gd name="T18" fmla="*/ 11 w 23"/>
                <a:gd name="T19" fmla="*/ 22 h 22"/>
                <a:gd name="T20" fmla="*/ 13 w 23"/>
                <a:gd name="T21" fmla="*/ 22 h 22"/>
                <a:gd name="T22" fmla="*/ 23 w 23"/>
                <a:gd name="T23" fmla="*/ 9 h 22"/>
                <a:gd name="T24" fmla="*/ 23 w 23"/>
                <a:gd name="T25" fmla="*/ 8 h 22"/>
                <a:gd name="T26" fmla="*/ 11 w 23"/>
                <a:gd name="T27" fmla="*/ 0 h 22"/>
                <a:gd name="T28" fmla="*/ 11 w 23"/>
                <a:gd name="T29" fmla="*/ 0 h 22"/>
                <a:gd name="T30" fmla="*/ 9 w 23"/>
                <a:gd name="T31" fmla="*/ 0 h 22"/>
                <a:gd name="T32" fmla="*/ 9 w 23"/>
                <a:gd name="T33" fmla="*/ 0 h 22"/>
                <a:gd name="T34" fmla="*/ 8 w 23"/>
                <a:gd name="T35" fmla="*/ 0 h 22"/>
                <a:gd name="T36" fmla="*/ 7 w 23"/>
                <a:gd name="T37" fmla="*/ 0 h 22"/>
                <a:gd name="T38" fmla="*/ 6 w 23"/>
                <a:gd name="T39" fmla="*/ 1 h 22"/>
                <a:gd name="T40" fmla="*/ 5 w 23"/>
                <a:gd name="T41" fmla="*/ 1 h 22"/>
                <a:gd name="T42" fmla="*/ 4 w 23"/>
                <a:gd name="T43" fmla="*/ 2 h 22"/>
                <a:gd name="T44" fmla="*/ 4 w 23"/>
                <a:gd name="T45" fmla="*/ 2 h 22"/>
                <a:gd name="T46" fmla="*/ 3 w 23"/>
                <a:gd name="T47" fmla="*/ 3 h 22"/>
                <a:gd name="T48" fmla="*/ 2 w 23"/>
                <a:gd name="T49" fmla="*/ 3 h 22"/>
                <a:gd name="T50" fmla="*/ 1 w 23"/>
                <a:gd name="T51" fmla="*/ 4 h 22"/>
                <a:gd name="T52" fmla="*/ 1 w 23"/>
                <a:gd name="T53" fmla="*/ 4 h 22"/>
                <a:gd name="T54" fmla="*/ 0 w 23"/>
                <a:gd name="T55" fmla="*/ 5 h 22"/>
                <a:gd name="T56" fmla="*/ 0 w 23"/>
                <a:gd name="T57" fmla="*/ 5 h 22"/>
                <a:gd name="T58" fmla="*/ 0 w 23"/>
                <a:gd name="T59" fmla="*/ 6 h 22"/>
                <a:gd name="T60" fmla="*/ 0 w 23"/>
                <a:gd name="T61" fmla="*/ 6 h 22"/>
                <a:gd name="T62" fmla="*/ 1 w 23"/>
                <a:gd name="T63" fmla="*/ 7 h 22"/>
                <a:gd name="T64" fmla="*/ 1 w 23"/>
                <a:gd name="T65" fmla="*/ 7 h 22"/>
                <a:gd name="T66" fmla="*/ 1 w 23"/>
                <a:gd name="T67" fmla="*/ 9 h 22"/>
                <a:gd name="T68" fmla="*/ 5 w 23"/>
                <a:gd name="T69" fmla="*/ 14 h 22"/>
                <a:gd name="T70" fmla="*/ 8 w 23"/>
                <a:gd name="T71" fmla="*/ 16 h 22"/>
                <a:gd name="T72" fmla="*/ 9 w 23"/>
                <a:gd name="T73" fmla="*/ 17 h 22"/>
                <a:gd name="T74" fmla="*/ 9 w 23"/>
                <a:gd name="T75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" h="22">
                  <a:moveTo>
                    <a:pt x="9" y="17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9"/>
                  </a:cubicBezTo>
                  <a:cubicBezTo>
                    <a:pt x="10" y="19"/>
                    <a:pt x="10" y="20"/>
                    <a:pt x="10" y="20"/>
                  </a:cubicBezTo>
                  <a:cubicBezTo>
                    <a:pt x="10" y="20"/>
                    <a:pt x="10" y="20"/>
                    <a:pt x="10" y="21"/>
                  </a:cubicBezTo>
                  <a:cubicBezTo>
                    <a:pt x="10" y="21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2"/>
                    <a:pt x="12" y="22"/>
                    <a:pt x="13" y="22"/>
                  </a:cubicBezTo>
                  <a:cubicBezTo>
                    <a:pt x="15" y="21"/>
                    <a:pt x="22" y="12"/>
                    <a:pt x="23" y="9"/>
                  </a:cubicBezTo>
                  <a:cubicBezTo>
                    <a:pt x="23" y="9"/>
                    <a:pt x="23" y="8"/>
                    <a:pt x="23" y="8"/>
                  </a:cubicBezTo>
                  <a:cubicBezTo>
                    <a:pt x="21" y="4"/>
                    <a:pt x="14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2" y="11"/>
                    <a:pt x="3" y="13"/>
                    <a:pt x="5" y="14"/>
                  </a:cubicBezTo>
                  <a:cubicBezTo>
                    <a:pt x="6" y="15"/>
                    <a:pt x="7" y="15"/>
                    <a:pt x="8" y="16"/>
                  </a:cubicBezTo>
                  <a:cubicBezTo>
                    <a:pt x="8" y="16"/>
                    <a:pt x="8" y="16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20" name="Freeform 185"/>
            <p:cNvSpPr>
              <a:spLocks/>
            </p:cNvSpPr>
            <p:nvPr/>
          </p:nvSpPr>
          <p:spPr bwMode="auto">
            <a:xfrm>
              <a:off x="18921413" y="6251575"/>
              <a:ext cx="393700" cy="371475"/>
            </a:xfrm>
            <a:custGeom>
              <a:avLst/>
              <a:gdLst>
                <a:gd name="T0" fmla="*/ 43 w 74"/>
                <a:gd name="T1" fmla="*/ 21 h 71"/>
                <a:gd name="T2" fmla="*/ 43 w 74"/>
                <a:gd name="T3" fmla="*/ 21 h 71"/>
                <a:gd name="T4" fmla="*/ 37 w 74"/>
                <a:gd name="T5" fmla="*/ 21 h 71"/>
                <a:gd name="T6" fmla="*/ 30 w 74"/>
                <a:gd name="T7" fmla="*/ 18 h 71"/>
                <a:gd name="T8" fmla="*/ 24 w 74"/>
                <a:gd name="T9" fmla="*/ 25 h 71"/>
                <a:gd name="T10" fmla="*/ 2 w 74"/>
                <a:gd name="T11" fmla="*/ 37 h 71"/>
                <a:gd name="T12" fmla="*/ 2 w 74"/>
                <a:gd name="T13" fmla="*/ 38 h 71"/>
                <a:gd name="T14" fmla="*/ 1 w 74"/>
                <a:gd name="T15" fmla="*/ 39 h 71"/>
                <a:gd name="T16" fmla="*/ 0 w 74"/>
                <a:gd name="T17" fmla="*/ 40 h 71"/>
                <a:gd name="T18" fmla="*/ 12 w 74"/>
                <a:gd name="T19" fmla="*/ 47 h 71"/>
                <a:gd name="T20" fmla="*/ 6 w 74"/>
                <a:gd name="T21" fmla="*/ 60 h 71"/>
                <a:gd name="T22" fmla="*/ 8 w 74"/>
                <a:gd name="T23" fmla="*/ 67 h 71"/>
                <a:gd name="T24" fmla="*/ 16 w 74"/>
                <a:gd name="T25" fmla="*/ 67 h 71"/>
                <a:gd name="T26" fmla="*/ 21 w 74"/>
                <a:gd name="T27" fmla="*/ 67 h 71"/>
                <a:gd name="T28" fmla="*/ 24 w 74"/>
                <a:gd name="T29" fmla="*/ 68 h 71"/>
                <a:gd name="T30" fmla="*/ 30 w 74"/>
                <a:gd name="T31" fmla="*/ 64 h 71"/>
                <a:gd name="T32" fmla="*/ 42 w 74"/>
                <a:gd name="T33" fmla="*/ 61 h 71"/>
                <a:gd name="T34" fmla="*/ 43 w 74"/>
                <a:gd name="T35" fmla="*/ 61 h 71"/>
                <a:gd name="T36" fmla="*/ 44 w 74"/>
                <a:gd name="T37" fmla="*/ 60 h 71"/>
                <a:gd name="T38" fmla="*/ 45 w 74"/>
                <a:gd name="T39" fmla="*/ 60 h 71"/>
                <a:gd name="T40" fmla="*/ 34 w 74"/>
                <a:gd name="T41" fmla="*/ 46 h 71"/>
                <a:gd name="T42" fmla="*/ 54 w 74"/>
                <a:gd name="T43" fmla="*/ 31 h 71"/>
                <a:gd name="T44" fmla="*/ 61 w 74"/>
                <a:gd name="T45" fmla="*/ 22 h 71"/>
                <a:gd name="T46" fmla="*/ 74 w 74"/>
                <a:gd name="T47" fmla="*/ 3 h 71"/>
                <a:gd name="T48" fmla="*/ 71 w 74"/>
                <a:gd name="T49" fmla="*/ 4 h 71"/>
                <a:gd name="T50" fmla="*/ 67 w 74"/>
                <a:gd name="T51" fmla="*/ 1 h 71"/>
                <a:gd name="T52" fmla="*/ 63 w 74"/>
                <a:gd name="T53" fmla="*/ 0 h 71"/>
                <a:gd name="T54" fmla="*/ 57 w 74"/>
                <a:gd name="T55" fmla="*/ 8 h 71"/>
                <a:gd name="T56" fmla="*/ 49 w 74"/>
                <a:gd name="T57" fmla="*/ 14 h 71"/>
                <a:gd name="T58" fmla="*/ 45 w 74"/>
                <a:gd name="T59" fmla="*/ 15 h 71"/>
                <a:gd name="T60" fmla="*/ 46 w 74"/>
                <a:gd name="T61" fmla="*/ 19 h 71"/>
                <a:gd name="T62" fmla="*/ 45 w 74"/>
                <a:gd name="T63" fmla="*/ 2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4" h="71">
                  <a:moveTo>
                    <a:pt x="45" y="20"/>
                  </a:moveTo>
                  <a:cubicBezTo>
                    <a:pt x="45" y="21"/>
                    <a:pt x="44" y="21"/>
                    <a:pt x="43" y="21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2" y="21"/>
                    <a:pt x="41" y="21"/>
                    <a:pt x="40" y="21"/>
                  </a:cubicBezTo>
                  <a:cubicBezTo>
                    <a:pt x="39" y="21"/>
                    <a:pt x="38" y="21"/>
                    <a:pt x="37" y="21"/>
                  </a:cubicBezTo>
                  <a:cubicBezTo>
                    <a:pt x="35" y="21"/>
                    <a:pt x="33" y="20"/>
                    <a:pt x="32" y="19"/>
                  </a:cubicBezTo>
                  <a:cubicBezTo>
                    <a:pt x="31" y="18"/>
                    <a:pt x="31" y="18"/>
                    <a:pt x="30" y="18"/>
                  </a:cubicBezTo>
                  <a:cubicBezTo>
                    <a:pt x="28" y="18"/>
                    <a:pt x="27" y="20"/>
                    <a:pt x="25" y="23"/>
                  </a:cubicBezTo>
                  <a:cubicBezTo>
                    <a:pt x="25" y="24"/>
                    <a:pt x="24" y="25"/>
                    <a:pt x="24" y="25"/>
                  </a:cubicBezTo>
                  <a:cubicBezTo>
                    <a:pt x="22" y="28"/>
                    <a:pt x="14" y="32"/>
                    <a:pt x="5" y="36"/>
                  </a:cubicBezTo>
                  <a:cubicBezTo>
                    <a:pt x="4" y="36"/>
                    <a:pt x="3" y="37"/>
                    <a:pt x="2" y="37"/>
                  </a:cubicBezTo>
                  <a:cubicBezTo>
                    <a:pt x="2" y="37"/>
                    <a:pt x="2" y="37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9"/>
                  </a:cubicBezTo>
                  <a:cubicBezTo>
                    <a:pt x="1" y="39"/>
                    <a:pt x="1" y="39"/>
                    <a:pt x="0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1"/>
                    <a:pt x="10" y="44"/>
                    <a:pt x="12" y="47"/>
                  </a:cubicBezTo>
                  <a:cubicBezTo>
                    <a:pt x="15" y="51"/>
                    <a:pt x="11" y="55"/>
                    <a:pt x="8" y="58"/>
                  </a:cubicBezTo>
                  <a:cubicBezTo>
                    <a:pt x="7" y="59"/>
                    <a:pt x="6" y="60"/>
                    <a:pt x="6" y="60"/>
                  </a:cubicBezTo>
                  <a:cubicBezTo>
                    <a:pt x="4" y="62"/>
                    <a:pt x="5" y="62"/>
                    <a:pt x="6" y="63"/>
                  </a:cubicBezTo>
                  <a:cubicBezTo>
                    <a:pt x="7" y="64"/>
                    <a:pt x="8" y="65"/>
                    <a:pt x="8" y="67"/>
                  </a:cubicBezTo>
                  <a:cubicBezTo>
                    <a:pt x="8" y="69"/>
                    <a:pt x="11" y="71"/>
                    <a:pt x="12" y="69"/>
                  </a:cubicBezTo>
                  <a:cubicBezTo>
                    <a:pt x="13" y="67"/>
                    <a:pt x="14" y="67"/>
                    <a:pt x="16" y="67"/>
                  </a:cubicBezTo>
                  <a:cubicBezTo>
                    <a:pt x="17" y="67"/>
                    <a:pt x="17" y="67"/>
                    <a:pt x="18" y="67"/>
                  </a:cubicBezTo>
                  <a:cubicBezTo>
                    <a:pt x="19" y="67"/>
                    <a:pt x="20" y="67"/>
                    <a:pt x="21" y="67"/>
                  </a:cubicBezTo>
                  <a:cubicBezTo>
                    <a:pt x="22" y="67"/>
                    <a:pt x="23" y="67"/>
                    <a:pt x="24" y="68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5" y="67"/>
                    <a:pt x="26" y="66"/>
                    <a:pt x="27" y="66"/>
                  </a:cubicBezTo>
                  <a:cubicBezTo>
                    <a:pt x="28" y="65"/>
                    <a:pt x="29" y="64"/>
                    <a:pt x="30" y="64"/>
                  </a:cubicBezTo>
                  <a:cubicBezTo>
                    <a:pt x="31" y="62"/>
                    <a:pt x="35" y="61"/>
                    <a:pt x="41" y="61"/>
                  </a:cubicBezTo>
                  <a:cubicBezTo>
                    <a:pt x="41" y="61"/>
                    <a:pt x="42" y="61"/>
                    <a:pt x="42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61"/>
                    <a:pt x="43" y="61"/>
                    <a:pt x="44" y="61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41" y="56"/>
                    <a:pt x="37" y="52"/>
                    <a:pt x="36" y="51"/>
                  </a:cubicBezTo>
                  <a:cubicBezTo>
                    <a:pt x="34" y="50"/>
                    <a:pt x="33" y="48"/>
                    <a:pt x="34" y="46"/>
                  </a:cubicBezTo>
                  <a:cubicBezTo>
                    <a:pt x="34" y="43"/>
                    <a:pt x="37" y="40"/>
                    <a:pt x="40" y="40"/>
                  </a:cubicBezTo>
                  <a:cubicBezTo>
                    <a:pt x="43" y="39"/>
                    <a:pt x="49" y="34"/>
                    <a:pt x="54" y="31"/>
                  </a:cubicBezTo>
                  <a:cubicBezTo>
                    <a:pt x="56" y="30"/>
                    <a:pt x="58" y="28"/>
                    <a:pt x="59" y="28"/>
                  </a:cubicBezTo>
                  <a:cubicBezTo>
                    <a:pt x="60" y="27"/>
                    <a:pt x="60" y="25"/>
                    <a:pt x="61" y="22"/>
                  </a:cubicBezTo>
                  <a:cubicBezTo>
                    <a:pt x="61" y="20"/>
                    <a:pt x="61" y="17"/>
                    <a:pt x="63" y="14"/>
                  </a:cubicBezTo>
                  <a:cubicBezTo>
                    <a:pt x="64" y="12"/>
                    <a:pt x="69" y="7"/>
                    <a:pt x="74" y="3"/>
                  </a:cubicBezTo>
                  <a:cubicBezTo>
                    <a:pt x="74" y="3"/>
                    <a:pt x="73" y="3"/>
                    <a:pt x="73" y="3"/>
                  </a:cubicBezTo>
                  <a:cubicBezTo>
                    <a:pt x="73" y="3"/>
                    <a:pt x="72" y="4"/>
                    <a:pt x="71" y="4"/>
                  </a:cubicBezTo>
                  <a:cubicBezTo>
                    <a:pt x="71" y="4"/>
                    <a:pt x="70" y="3"/>
                    <a:pt x="70" y="3"/>
                  </a:cubicBezTo>
                  <a:cubicBezTo>
                    <a:pt x="69" y="3"/>
                    <a:pt x="68" y="2"/>
                    <a:pt x="67" y="1"/>
                  </a:cubicBezTo>
                  <a:cubicBezTo>
                    <a:pt x="66" y="1"/>
                    <a:pt x="65" y="0"/>
                    <a:pt x="64" y="0"/>
                  </a:cubicBezTo>
                  <a:cubicBezTo>
                    <a:pt x="64" y="0"/>
                    <a:pt x="64" y="0"/>
                    <a:pt x="63" y="0"/>
                  </a:cubicBezTo>
                  <a:cubicBezTo>
                    <a:pt x="62" y="0"/>
                    <a:pt x="62" y="1"/>
                    <a:pt x="61" y="3"/>
                  </a:cubicBezTo>
                  <a:cubicBezTo>
                    <a:pt x="60" y="6"/>
                    <a:pt x="59" y="8"/>
                    <a:pt x="57" y="8"/>
                  </a:cubicBezTo>
                  <a:cubicBezTo>
                    <a:pt x="56" y="8"/>
                    <a:pt x="55" y="9"/>
                    <a:pt x="54" y="10"/>
                  </a:cubicBezTo>
                  <a:cubicBezTo>
                    <a:pt x="53" y="12"/>
                    <a:pt x="52" y="14"/>
                    <a:pt x="49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7" y="14"/>
                    <a:pt x="45" y="15"/>
                    <a:pt x="45" y="15"/>
                  </a:cubicBezTo>
                  <a:cubicBezTo>
                    <a:pt x="45" y="15"/>
                    <a:pt x="45" y="15"/>
                    <a:pt x="45" y="17"/>
                  </a:cubicBezTo>
                  <a:cubicBezTo>
                    <a:pt x="46" y="17"/>
                    <a:pt x="46" y="18"/>
                    <a:pt x="46" y="19"/>
                  </a:cubicBezTo>
                  <a:cubicBezTo>
                    <a:pt x="46" y="19"/>
                    <a:pt x="46" y="20"/>
                    <a:pt x="46" y="20"/>
                  </a:cubicBezTo>
                  <a:cubicBezTo>
                    <a:pt x="46" y="20"/>
                    <a:pt x="46" y="20"/>
                    <a:pt x="45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21" name="Freeform 186"/>
            <p:cNvSpPr>
              <a:spLocks/>
            </p:cNvSpPr>
            <p:nvPr/>
          </p:nvSpPr>
          <p:spPr bwMode="auto">
            <a:xfrm>
              <a:off x="14111288" y="6361113"/>
              <a:ext cx="185738" cy="157163"/>
            </a:xfrm>
            <a:custGeom>
              <a:avLst/>
              <a:gdLst>
                <a:gd name="T0" fmla="*/ 20 w 35"/>
                <a:gd name="T1" fmla="*/ 22 h 30"/>
                <a:gd name="T2" fmla="*/ 22 w 35"/>
                <a:gd name="T3" fmla="*/ 22 h 30"/>
                <a:gd name="T4" fmla="*/ 27 w 35"/>
                <a:gd name="T5" fmla="*/ 24 h 30"/>
                <a:gd name="T6" fmla="*/ 29 w 35"/>
                <a:gd name="T7" fmla="*/ 27 h 30"/>
                <a:gd name="T8" fmla="*/ 30 w 35"/>
                <a:gd name="T9" fmla="*/ 28 h 30"/>
                <a:gd name="T10" fmla="*/ 30 w 35"/>
                <a:gd name="T11" fmla="*/ 30 h 30"/>
                <a:gd name="T12" fmla="*/ 32 w 35"/>
                <a:gd name="T13" fmla="*/ 30 h 30"/>
                <a:gd name="T14" fmla="*/ 35 w 35"/>
                <a:gd name="T15" fmla="*/ 29 h 30"/>
                <a:gd name="T16" fmla="*/ 34 w 35"/>
                <a:gd name="T17" fmla="*/ 28 h 30"/>
                <a:gd name="T18" fmla="*/ 34 w 35"/>
                <a:gd name="T19" fmla="*/ 27 h 30"/>
                <a:gd name="T20" fmla="*/ 33 w 35"/>
                <a:gd name="T21" fmla="*/ 25 h 30"/>
                <a:gd name="T22" fmla="*/ 33 w 35"/>
                <a:gd name="T23" fmla="*/ 24 h 30"/>
                <a:gd name="T24" fmla="*/ 26 w 35"/>
                <a:gd name="T25" fmla="*/ 16 h 30"/>
                <a:gd name="T26" fmla="*/ 22 w 35"/>
                <a:gd name="T27" fmla="*/ 6 h 30"/>
                <a:gd name="T28" fmla="*/ 19 w 35"/>
                <a:gd name="T29" fmla="*/ 1 h 30"/>
                <a:gd name="T30" fmla="*/ 17 w 35"/>
                <a:gd name="T31" fmla="*/ 0 h 30"/>
                <a:gd name="T32" fmla="*/ 14 w 35"/>
                <a:gd name="T33" fmla="*/ 0 h 30"/>
                <a:gd name="T34" fmla="*/ 12 w 35"/>
                <a:gd name="T35" fmla="*/ 0 h 30"/>
                <a:gd name="T36" fmla="*/ 4 w 35"/>
                <a:gd name="T37" fmla="*/ 1 h 30"/>
                <a:gd name="T38" fmla="*/ 0 w 35"/>
                <a:gd name="T39" fmla="*/ 2 h 30"/>
                <a:gd name="T40" fmla="*/ 2 w 35"/>
                <a:gd name="T41" fmla="*/ 10 h 30"/>
                <a:gd name="T42" fmla="*/ 7 w 35"/>
                <a:gd name="T43" fmla="*/ 12 h 30"/>
                <a:gd name="T44" fmla="*/ 11 w 35"/>
                <a:gd name="T45" fmla="*/ 13 h 30"/>
                <a:gd name="T46" fmla="*/ 11 w 35"/>
                <a:gd name="T47" fmla="*/ 14 h 30"/>
                <a:gd name="T48" fmla="*/ 12 w 35"/>
                <a:gd name="T49" fmla="*/ 15 h 30"/>
                <a:gd name="T50" fmla="*/ 12 w 35"/>
                <a:gd name="T51" fmla="*/ 17 h 30"/>
                <a:gd name="T52" fmla="*/ 13 w 35"/>
                <a:gd name="T53" fmla="*/ 17 h 30"/>
                <a:gd name="T54" fmla="*/ 14 w 35"/>
                <a:gd name="T55" fmla="*/ 17 h 30"/>
                <a:gd name="T56" fmla="*/ 15 w 35"/>
                <a:gd name="T57" fmla="*/ 18 h 30"/>
                <a:gd name="T58" fmla="*/ 16 w 35"/>
                <a:gd name="T59" fmla="*/ 19 h 30"/>
                <a:gd name="T60" fmla="*/ 16 w 35"/>
                <a:gd name="T61" fmla="*/ 20 h 30"/>
                <a:gd name="T62" fmla="*/ 18 w 35"/>
                <a:gd name="T6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" h="30">
                  <a:moveTo>
                    <a:pt x="19" y="21"/>
                  </a:moveTo>
                  <a:cubicBezTo>
                    <a:pt x="19" y="21"/>
                    <a:pt x="20" y="21"/>
                    <a:pt x="20" y="22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5" y="22"/>
                    <a:pt x="26" y="23"/>
                    <a:pt x="27" y="24"/>
                  </a:cubicBezTo>
                  <a:cubicBezTo>
                    <a:pt x="28" y="25"/>
                    <a:pt x="28" y="26"/>
                    <a:pt x="29" y="26"/>
                  </a:cubicBezTo>
                  <a:cubicBezTo>
                    <a:pt x="29" y="26"/>
                    <a:pt x="29" y="26"/>
                    <a:pt x="29" y="27"/>
                  </a:cubicBezTo>
                  <a:cubicBezTo>
                    <a:pt x="29" y="27"/>
                    <a:pt x="29" y="27"/>
                    <a:pt x="30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0" y="29"/>
                    <a:pt x="30" y="29"/>
                  </a:cubicBezTo>
                  <a:cubicBezTo>
                    <a:pt x="30" y="29"/>
                    <a:pt x="30" y="29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1" y="30"/>
                    <a:pt x="32" y="30"/>
                    <a:pt x="32" y="30"/>
                  </a:cubicBezTo>
                  <a:cubicBezTo>
                    <a:pt x="32" y="30"/>
                    <a:pt x="32" y="30"/>
                    <a:pt x="33" y="30"/>
                  </a:cubicBezTo>
                  <a:cubicBezTo>
                    <a:pt x="33" y="29"/>
                    <a:pt x="34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4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6"/>
                    <a:pt x="33" y="26"/>
                  </a:cubicBezTo>
                  <a:cubicBezTo>
                    <a:pt x="33" y="26"/>
                    <a:pt x="33" y="26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3"/>
                    <a:pt x="31" y="22"/>
                    <a:pt x="30" y="21"/>
                  </a:cubicBezTo>
                  <a:cubicBezTo>
                    <a:pt x="28" y="19"/>
                    <a:pt x="26" y="18"/>
                    <a:pt x="26" y="16"/>
                  </a:cubicBezTo>
                  <a:cubicBezTo>
                    <a:pt x="26" y="14"/>
                    <a:pt x="25" y="13"/>
                    <a:pt x="24" y="11"/>
                  </a:cubicBezTo>
                  <a:cubicBezTo>
                    <a:pt x="23" y="10"/>
                    <a:pt x="21" y="8"/>
                    <a:pt x="22" y="6"/>
                  </a:cubicBezTo>
                  <a:cubicBezTo>
                    <a:pt x="22" y="5"/>
                    <a:pt x="21" y="4"/>
                    <a:pt x="20" y="2"/>
                  </a:cubicBezTo>
                  <a:cubicBezTo>
                    <a:pt x="20" y="2"/>
                    <a:pt x="19" y="1"/>
                    <a:pt x="19" y="1"/>
                  </a:cubicBezTo>
                  <a:cubicBezTo>
                    <a:pt x="19" y="1"/>
                    <a:pt x="18" y="1"/>
                    <a:pt x="18" y="1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8" y="0"/>
                    <a:pt x="6" y="1"/>
                    <a:pt x="4" y="1"/>
                  </a:cubicBezTo>
                  <a:cubicBezTo>
                    <a:pt x="3" y="1"/>
                    <a:pt x="2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4"/>
                    <a:pt x="1" y="5"/>
                  </a:cubicBezTo>
                  <a:cubicBezTo>
                    <a:pt x="1" y="7"/>
                    <a:pt x="1" y="8"/>
                    <a:pt x="2" y="10"/>
                  </a:cubicBezTo>
                  <a:cubicBezTo>
                    <a:pt x="3" y="12"/>
                    <a:pt x="5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9" y="12"/>
                    <a:pt x="10" y="13"/>
                  </a:cubicBezTo>
                  <a:cubicBezTo>
                    <a:pt x="10" y="13"/>
                    <a:pt x="10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2" y="16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4" y="17"/>
                    <a:pt x="14" y="17"/>
                  </a:cubicBezTo>
                  <a:cubicBezTo>
                    <a:pt x="14" y="17"/>
                    <a:pt x="14" y="18"/>
                    <a:pt x="14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7" y="20"/>
                    <a:pt x="17" y="20"/>
                    <a:pt x="18" y="20"/>
                  </a:cubicBezTo>
                  <a:cubicBezTo>
                    <a:pt x="18" y="20"/>
                    <a:pt x="18" y="20"/>
                    <a:pt x="1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22" name="Freeform 187"/>
            <p:cNvSpPr>
              <a:spLocks/>
            </p:cNvSpPr>
            <p:nvPr/>
          </p:nvSpPr>
          <p:spPr bwMode="auto">
            <a:xfrm>
              <a:off x="16338551" y="7116763"/>
              <a:ext cx="446088" cy="239713"/>
            </a:xfrm>
            <a:custGeom>
              <a:avLst/>
              <a:gdLst>
                <a:gd name="T0" fmla="*/ 0 w 84"/>
                <a:gd name="T1" fmla="*/ 17 h 46"/>
                <a:gd name="T2" fmla="*/ 3 w 84"/>
                <a:gd name="T3" fmla="*/ 19 h 46"/>
                <a:gd name="T4" fmla="*/ 6 w 84"/>
                <a:gd name="T5" fmla="*/ 21 h 46"/>
                <a:gd name="T6" fmla="*/ 10 w 84"/>
                <a:gd name="T7" fmla="*/ 23 h 46"/>
                <a:gd name="T8" fmla="*/ 15 w 84"/>
                <a:gd name="T9" fmla="*/ 26 h 46"/>
                <a:gd name="T10" fmla="*/ 22 w 84"/>
                <a:gd name="T11" fmla="*/ 29 h 46"/>
                <a:gd name="T12" fmla="*/ 32 w 84"/>
                <a:gd name="T13" fmla="*/ 34 h 46"/>
                <a:gd name="T14" fmla="*/ 32 w 84"/>
                <a:gd name="T15" fmla="*/ 35 h 46"/>
                <a:gd name="T16" fmla="*/ 33 w 84"/>
                <a:gd name="T17" fmla="*/ 35 h 46"/>
                <a:gd name="T18" fmla="*/ 38 w 84"/>
                <a:gd name="T19" fmla="*/ 34 h 46"/>
                <a:gd name="T20" fmla="*/ 42 w 84"/>
                <a:gd name="T21" fmla="*/ 33 h 46"/>
                <a:gd name="T22" fmla="*/ 50 w 84"/>
                <a:gd name="T23" fmla="*/ 40 h 46"/>
                <a:gd name="T24" fmla="*/ 56 w 84"/>
                <a:gd name="T25" fmla="*/ 42 h 46"/>
                <a:gd name="T26" fmla="*/ 64 w 84"/>
                <a:gd name="T27" fmla="*/ 45 h 46"/>
                <a:gd name="T28" fmla="*/ 69 w 84"/>
                <a:gd name="T29" fmla="*/ 46 h 46"/>
                <a:gd name="T30" fmla="*/ 81 w 84"/>
                <a:gd name="T31" fmla="*/ 44 h 46"/>
                <a:gd name="T32" fmla="*/ 82 w 84"/>
                <a:gd name="T33" fmla="*/ 43 h 46"/>
                <a:gd name="T34" fmla="*/ 83 w 84"/>
                <a:gd name="T35" fmla="*/ 37 h 46"/>
                <a:gd name="T36" fmla="*/ 82 w 84"/>
                <a:gd name="T37" fmla="*/ 32 h 46"/>
                <a:gd name="T38" fmla="*/ 82 w 84"/>
                <a:gd name="T39" fmla="*/ 31 h 46"/>
                <a:gd name="T40" fmla="*/ 82 w 84"/>
                <a:gd name="T41" fmla="*/ 31 h 46"/>
                <a:gd name="T42" fmla="*/ 72 w 84"/>
                <a:gd name="T43" fmla="*/ 29 h 46"/>
                <a:gd name="T44" fmla="*/ 67 w 84"/>
                <a:gd name="T45" fmla="*/ 28 h 46"/>
                <a:gd name="T46" fmla="*/ 66 w 84"/>
                <a:gd name="T47" fmla="*/ 28 h 46"/>
                <a:gd name="T48" fmla="*/ 44 w 84"/>
                <a:gd name="T49" fmla="*/ 19 h 46"/>
                <a:gd name="T50" fmla="*/ 34 w 84"/>
                <a:gd name="T51" fmla="*/ 12 h 46"/>
                <a:gd name="T52" fmla="*/ 21 w 84"/>
                <a:gd name="T53" fmla="*/ 2 h 46"/>
                <a:gd name="T54" fmla="*/ 16 w 84"/>
                <a:gd name="T55" fmla="*/ 0 h 46"/>
                <a:gd name="T56" fmla="*/ 14 w 84"/>
                <a:gd name="T57" fmla="*/ 0 h 46"/>
                <a:gd name="T58" fmla="*/ 7 w 84"/>
                <a:gd name="T59" fmla="*/ 3 h 46"/>
                <a:gd name="T60" fmla="*/ 7 w 84"/>
                <a:gd name="T61" fmla="*/ 3 h 46"/>
                <a:gd name="T62" fmla="*/ 7 w 84"/>
                <a:gd name="T63" fmla="*/ 3 h 46"/>
                <a:gd name="T64" fmla="*/ 6 w 84"/>
                <a:gd name="T65" fmla="*/ 4 h 46"/>
                <a:gd name="T66" fmla="*/ 6 w 84"/>
                <a:gd name="T67" fmla="*/ 4 h 46"/>
                <a:gd name="T68" fmla="*/ 5 w 84"/>
                <a:gd name="T69" fmla="*/ 5 h 46"/>
                <a:gd name="T70" fmla="*/ 2 w 84"/>
                <a:gd name="T71" fmla="*/ 8 h 46"/>
                <a:gd name="T72" fmla="*/ 1 w 84"/>
                <a:gd name="T73" fmla="*/ 13 h 46"/>
                <a:gd name="T74" fmla="*/ 0 w 84"/>
                <a:gd name="T75" fmla="*/ 1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4" h="46">
                  <a:moveTo>
                    <a:pt x="0" y="17"/>
                  </a:moveTo>
                  <a:cubicBezTo>
                    <a:pt x="0" y="18"/>
                    <a:pt x="1" y="18"/>
                    <a:pt x="3" y="19"/>
                  </a:cubicBezTo>
                  <a:cubicBezTo>
                    <a:pt x="4" y="19"/>
                    <a:pt x="5" y="20"/>
                    <a:pt x="6" y="21"/>
                  </a:cubicBezTo>
                  <a:cubicBezTo>
                    <a:pt x="6" y="21"/>
                    <a:pt x="8" y="22"/>
                    <a:pt x="10" y="23"/>
                  </a:cubicBezTo>
                  <a:cubicBezTo>
                    <a:pt x="12" y="23"/>
                    <a:pt x="14" y="24"/>
                    <a:pt x="15" y="26"/>
                  </a:cubicBezTo>
                  <a:cubicBezTo>
                    <a:pt x="15" y="27"/>
                    <a:pt x="19" y="29"/>
                    <a:pt x="22" y="29"/>
                  </a:cubicBezTo>
                  <a:cubicBezTo>
                    <a:pt x="26" y="30"/>
                    <a:pt x="30" y="33"/>
                    <a:pt x="32" y="34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3" y="35"/>
                  </a:cubicBezTo>
                  <a:cubicBezTo>
                    <a:pt x="34" y="35"/>
                    <a:pt x="36" y="34"/>
                    <a:pt x="38" y="34"/>
                  </a:cubicBezTo>
                  <a:cubicBezTo>
                    <a:pt x="40" y="33"/>
                    <a:pt x="41" y="33"/>
                    <a:pt x="42" y="33"/>
                  </a:cubicBezTo>
                  <a:cubicBezTo>
                    <a:pt x="45" y="33"/>
                    <a:pt x="49" y="37"/>
                    <a:pt x="50" y="40"/>
                  </a:cubicBezTo>
                  <a:cubicBezTo>
                    <a:pt x="50" y="41"/>
                    <a:pt x="54" y="42"/>
                    <a:pt x="56" y="42"/>
                  </a:cubicBezTo>
                  <a:cubicBezTo>
                    <a:pt x="59" y="43"/>
                    <a:pt x="63" y="44"/>
                    <a:pt x="64" y="45"/>
                  </a:cubicBezTo>
                  <a:cubicBezTo>
                    <a:pt x="64" y="45"/>
                    <a:pt x="66" y="46"/>
                    <a:pt x="69" y="46"/>
                  </a:cubicBezTo>
                  <a:cubicBezTo>
                    <a:pt x="74" y="46"/>
                    <a:pt x="79" y="45"/>
                    <a:pt x="81" y="44"/>
                  </a:cubicBezTo>
                  <a:cubicBezTo>
                    <a:pt x="82" y="44"/>
                    <a:pt x="82" y="43"/>
                    <a:pt x="82" y="43"/>
                  </a:cubicBezTo>
                  <a:cubicBezTo>
                    <a:pt x="84" y="42"/>
                    <a:pt x="83" y="39"/>
                    <a:pt x="83" y="37"/>
                  </a:cubicBezTo>
                  <a:cubicBezTo>
                    <a:pt x="83" y="35"/>
                    <a:pt x="82" y="34"/>
                    <a:pt x="82" y="32"/>
                  </a:cubicBezTo>
                  <a:cubicBezTo>
                    <a:pt x="82" y="32"/>
                    <a:pt x="82" y="31"/>
                    <a:pt x="82" y="31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78" y="31"/>
                    <a:pt x="75" y="30"/>
                    <a:pt x="72" y="29"/>
                  </a:cubicBezTo>
                  <a:cubicBezTo>
                    <a:pt x="70" y="29"/>
                    <a:pt x="69" y="28"/>
                    <a:pt x="67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1" y="28"/>
                    <a:pt x="49" y="23"/>
                    <a:pt x="44" y="19"/>
                  </a:cubicBezTo>
                  <a:cubicBezTo>
                    <a:pt x="42" y="17"/>
                    <a:pt x="38" y="15"/>
                    <a:pt x="34" y="12"/>
                  </a:cubicBezTo>
                  <a:cubicBezTo>
                    <a:pt x="29" y="8"/>
                    <a:pt x="23" y="4"/>
                    <a:pt x="21" y="2"/>
                  </a:cubicBezTo>
                  <a:cubicBezTo>
                    <a:pt x="19" y="0"/>
                    <a:pt x="17" y="0"/>
                    <a:pt x="16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2"/>
                    <a:pt x="11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5"/>
                    <a:pt x="5" y="5"/>
                  </a:cubicBezTo>
                  <a:cubicBezTo>
                    <a:pt x="3" y="6"/>
                    <a:pt x="2" y="7"/>
                    <a:pt x="2" y="8"/>
                  </a:cubicBezTo>
                  <a:cubicBezTo>
                    <a:pt x="2" y="10"/>
                    <a:pt x="1" y="12"/>
                    <a:pt x="1" y="13"/>
                  </a:cubicBezTo>
                  <a:cubicBezTo>
                    <a:pt x="1" y="15"/>
                    <a:pt x="0" y="16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23" name="Freeform 188"/>
            <p:cNvSpPr>
              <a:spLocks/>
            </p:cNvSpPr>
            <p:nvPr/>
          </p:nvSpPr>
          <p:spPr bwMode="auto">
            <a:xfrm>
              <a:off x="16832263" y="7246938"/>
              <a:ext cx="171450" cy="93663"/>
            </a:xfrm>
            <a:custGeom>
              <a:avLst/>
              <a:gdLst>
                <a:gd name="T0" fmla="*/ 5 w 32"/>
                <a:gd name="T1" fmla="*/ 15 h 18"/>
                <a:gd name="T2" fmla="*/ 6 w 32"/>
                <a:gd name="T3" fmla="*/ 16 h 18"/>
                <a:gd name="T4" fmla="*/ 9 w 32"/>
                <a:gd name="T5" fmla="*/ 16 h 18"/>
                <a:gd name="T6" fmla="*/ 11 w 32"/>
                <a:gd name="T7" fmla="*/ 16 h 18"/>
                <a:gd name="T8" fmla="*/ 11 w 32"/>
                <a:gd name="T9" fmla="*/ 16 h 18"/>
                <a:gd name="T10" fmla="*/ 11 w 32"/>
                <a:gd name="T11" fmla="*/ 16 h 18"/>
                <a:gd name="T12" fmla="*/ 12 w 32"/>
                <a:gd name="T13" fmla="*/ 16 h 18"/>
                <a:gd name="T14" fmla="*/ 13 w 32"/>
                <a:gd name="T15" fmla="*/ 16 h 18"/>
                <a:gd name="T16" fmla="*/ 14 w 32"/>
                <a:gd name="T17" fmla="*/ 17 h 18"/>
                <a:gd name="T18" fmla="*/ 20 w 32"/>
                <a:gd name="T19" fmla="*/ 17 h 18"/>
                <a:gd name="T20" fmla="*/ 26 w 32"/>
                <a:gd name="T21" fmla="*/ 17 h 18"/>
                <a:gd name="T22" fmla="*/ 28 w 32"/>
                <a:gd name="T23" fmla="*/ 17 h 18"/>
                <a:gd name="T24" fmla="*/ 30 w 32"/>
                <a:gd name="T25" fmla="*/ 16 h 18"/>
                <a:gd name="T26" fmla="*/ 29 w 32"/>
                <a:gd name="T27" fmla="*/ 7 h 18"/>
                <a:gd name="T28" fmla="*/ 29 w 32"/>
                <a:gd name="T29" fmla="*/ 7 h 18"/>
                <a:gd name="T30" fmla="*/ 29 w 32"/>
                <a:gd name="T31" fmla="*/ 6 h 18"/>
                <a:gd name="T32" fmla="*/ 30 w 32"/>
                <a:gd name="T33" fmla="*/ 6 h 18"/>
                <a:gd name="T34" fmla="*/ 30 w 32"/>
                <a:gd name="T35" fmla="*/ 6 h 18"/>
                <a:gd name="T36" fmla="*/ 29 w 32"/>
                <a:gd name="T37" fmla="*/ 6 h 18"/>
                <a:gd name="T38" fmla="*/ 29 w 32"/>
                <a:gd name="T39" fmla="*/ 5 h 18"/>
                <a:gd name="T40" fmla="*/ 28 w 32"/>
                <a:gd name="T41" fmla="*/ 5 h 18"/>
                <a:gd name="T42" fmla="*/ 27 w 32"/>
                <a:gd name="T43" fmla="*/ 4 h 18"/>
                <a:gd name="T44" fmla="*/ 27 w 32"/>
                <a:gd name="T45" fmla="*/ 4 h 18"/>
                <a:gd name="T46" fmla="*/ 26 w 32"/>
                <a:gd name="T47" fmla="*/ 4 h 18"/>
                <a:gd name="T48" fmla="*/ 25 w 32"/>
                <a:gd name="T49" fmla="*/ 4 h 18"/>
                <a:gd name="T50" fmla="*/ 23 w 32"/>
                <a:gd name="T51" fmla="*/ 4 h 18"/>
                <a:gd name="T52" fmla="*/ 18 w 32"/>
                <a:gd name="T53" fmla="*/ 3 h 18"/>
                <a:gd name="T54" fmla="*/ 10 w 32"/>
                <a:gd name="T55" fmla="*/ 2 h 18"/>
                <a:gd name="T56" fmla="*/ 8 w 32"/>
                <a:gd name="T57" fmla="*/ 3 h 18"/>
                <a:gd name="T58" fmla="*/ 4 w 32"/>
                <a:gd name="T59" fmla="*/ 5 h 18"/>
                <a:gd name="T60" fmla="*/ 2 w 32"/>
                <a:gd name="T61" fmla="*/ 8 h 18"/>
                <a:gd name="T62" fmla="*/ 1 w 32"/>
                <a:gd name="T63" fmla="*/ 11 h 18"/>
                <a:gd name="T64" fmla="*/ 1 w 32"/>
                <a:gd name="T65" fmla="*/ 12 h 18"/>
                <a:gd name="T66" fmla="*/ 0 w 32"/>
                <a:gd name="T67" fmla="*/ 13 h 18"/>
                <a:gd name="T68" fmla="*/ 0 w 32"/>
                <a:gd name="T69" fmla="*/ 13 h 18"/>
                <a:gd name="T70" fmla="*/ 1 w 32"/>
                <a:gd name="T71" fmla="*/ 14 h 18"/>
                <a:gd name="T72" fmla="*/ 1 w 32"/>
                <a:gd name="T73" fmla="*/ 14 h 18"/>
                <a:gd name="T74" fmla="*/ 1 w 32"/>
                <a:gd name="T75" fmla="*/ 14 h 18"/>
                <a:gd name="T76" fmla="*/ 2 w 32"/>
                <a:gd name="T77" fmla="*/ 14 h 18"/>
                <a:gd name="T78" fmla="*/ 2 w 32"/>
                <a:gd name="T79" fmla="*/ 15 h 18"/>
                <a:gd name="T80" fmla="*/ 2 w 32"/>
                <a:gd name="T81" fmla="*/ 14 h 18"/>
                <a:gd name="T82" fmla="*/ 5 w 32"/>
                <a:gd name="T83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" h="18">
                  <a:moveTo>
                    <a:pt x="5" y="15"/>
                  </a:moveTo>
                  <a:cubicBezTo>
                    <a:pt x="5" y="16"/>
                    <a:pt x="6" y="16"/>
                    <a:pt x="6" y="16"/>
                  </a:cubicBezTo>
                  <a:cubicBezTo>
                    <a:pt x="7" y="16"/>
                    <a:pt x="8" y="17"/>
                    <a:pt x="9" y="16"/>
                  </a:cubicBezTo>
                  <a:cubicBezTo>
                    <a:pt x="10" y="16"/>
                    <a:pt x="10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3" y="16"/>
                    <a:pt x="13" y="16"/>
                  </a:cubicBezTo>
                  <a:cubicBezTo>
                    <a:pt x="13" y="17"/>
                    <a:pt x="14" y="17"/>
                    <a:pt x="14" y="17"/>
                  </a:cubicBezTo>
                  <a:cubicBezTo>
                    <a:pt x="16" y="17"/>
                    <a:pt x="18" y="18"/>
                    <a:pt x="20" y="17"/>
                  </a:cubicBezTo>
                  <a:cubicBezTo>
                    <a:pt x="22" y="17"/>
                    <a:pt x="24" y="17"/>
                    <a:pt x="26" y="17"/>
                  </a:cubicBezTo>
                  <a:cubicBezTo>
                    <a:pt x="27" y="17"/>
                    <a:pt x="28" y="17"/>
                    <a:pt x="28" y="17"/>
                  </a:cubicBezTo>
                  <a:cubicBezTo>
                    <a:pt x="29" y="17"/>
                    <a:pt x="30" y="17"/>
                    <a:pt x="30" y="16"/>
                  </a:cubicBezTo>
                  <a:cubicBezTo>
                    <a:pt x="32" y="14"/>
                    <a:pt x="30" y="9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30" y="6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5" y="4"/>
                    <a:pt x="24" y="4"/>
                    <a:pt x="23" y="4"/>
                  </a:cubicBezTo>
                  <a:cubicBezTo>
                    <a:pt x="22" y="4"/>
                    <a:pt x="20" y="4"/>
                    <a:pt x="18" y="3"/>
                  </a:cubicBezTo>
                  <a:cubicBezTo>
                    <a:pt x="14" y="1"/>
                    <a:pt x="12" y="0"/>
                    <a:pt x="10" y="2"/>
                  </a:cubicBezTo>
                  <a:cubicBezTo>
                    <a:pt x="9" y="2"/>
                    <a:pt x="9" y="3"/>
                    <a:pt x="8" y="3"/>
                  </a:cubicBezTo>
                  <a:cubicBezTo>
                    <a:pt x="7" y="4"/>
                    <a:pt x="5" y="4"/>
                    <a:pt x="4" y="5"/>
                  </a:cubicBezTo>
                  <a:cubicBezTo>
                    <a:pt x="4" y="6"/>
                    <a:pt x="3" y="7"/>
                    <a:pt x="2" y="8"/>
                  </a:cubicBezTo>
                  <a:cubicBezTo>
                    <a:pt x="2" y="9"/>
                    <a:pt x="2" y="10"/>
                    <a:pt x="1" y="11"/>
                  </a:cubicBezTo>
                  <a:cubicBezTo>
                    <a:pt x="1" y="11"/>
                    <a:pt x="1" y="11"/>
                    <a:pt x="1" y="12"/>
                  </a:cubicBezTo>
                  <a:cubicBezTo>
                    <a:pt x="1" y="12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2" y="14"/>
                    <a:pt x="2" y="15"/>
                    <a:pt x="2" y="15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4"/>
                    <a:pt x="4" y="15"/>
                    <a:pt x="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24" name="Freeform 189"/>
            <p:cNvSpPr>
              <a:spLocks/>
            </p:cNvSpPr>
            <p:nvPr/>
          </p:nvSpPr>
          <p:spPr bwMode="auto">
            <a:xfrm>
              <a:off x="17592676" y="8110538"/>
              <a:ext cx="334963" cy="236538"/>
            </a:xfrm>
            <a:custGeom>
              <a:avLst/>
              <a:gdLst>
                <a:gd name="T0" fmla="*/ 31 w 63"/>
                <a:gd name="T1" fmla="*/ 1 h 45"/>
                <a:gd name="T2" fmla="*/ 29 w 63"/>
                <a:gd name="T3" fmla="*/ 0 h 45"/>
                <a:gd name="T4" fmla="*/ 16 w 63"/>
                <a:gd name="T5" fmla="*/ 1 h 45"/>
                <a:gd name="T6" fmla="*/ 1 w 63"/>
                <a:gd name="T7" fmla="*/ 13 h 45"/>
                <a:gd name="T8" fmla="*/ 4 w 63"/>
                <a:gd name="T9" fmla="*/ 22 h 45"/>
                <a:gd name="T10" fmla="*/ 4 w 63"/>
                <a:gd name="T11" fmla="*/ 23 h 45"/>
                <a:gd name="T12" fmla="*/ 5 w 63"/>
                <a:gd name="T13" fmla="*/ 24 h 45"/>
                <a:gd name="T14" fmla="*/ 5 w 63"/>
                <a:gd name="T15" fmla="*/ 26 h 45"/>
                <a:gd name="T16" fmla="*/ 7 w 63"/>
                <a:gd name="T17" fmla="*/ 34 h 45"/>
                <a:gd name="T18" fmla="*/ 9 w 63"/>
                <a:gd name="T19" fmla="*/ 38 h 45"/>
                <a:gd name="T20" fmla="*/ 13 w 63"/>
                <a:gd name="T21" fmla="*/ 37 h 45"/>
                <a:gd name="T22" fmla="*/ 15 w 63"/>
                <a:gd name="T23" fmla="*/ 38 h 45"/>
                <a:gd name="T24" fmla="*/ 15 w 63"/>
                <a:gd name="T25" fmla="*/ 44 h 45"/>
                <a:gd name="T26" fmla="*/ 18 w 63"/>
                <a:gd name="T27" fmla="*/ 43 h 45"/>
                <a:gd name="T28" fmla="*/ 24 w 63"/>
                <a:gd name="T29" fmla="*/ 45 h 45"/>
                <a:gd name="T30" fmla="*/ 25 w 63"/>
                <a:gd name="T31" fmla="*/ 45 h 45"/>
                <a:gd name="T32" fmla="*/ 26 w 63"/>
                <a:gd name="T33" fmla="*/ 44 h 45"/>
                <a:gd name="T34" fmla="*/ 28 w 63"/>
                <a:gd name="T35" fmla="*/ 43 h 45"/>
                <a:gd name="T36" fmla="*/ 29 w 63"/>
                <a:gd name="T37" fmla="*/ 43 h 45"/>
                <a:gd name="T38" fmla="*/ 29 w 63"/>
                <a:gd name="T39" fmla="*/ 42 h 45"/>
                <a:gd name="T40" fmla="*/ 30 w 63"/>
                <a:gd name="T41" fmla="*/ 42 h 45"/>
                <a:gd name="T42" fmla="*/ 30 w 63"/>
                <a:gd name="T43" fmla="*/ 41 h 45"/>
                <a:gd name="T44" fmla="*/ 30 w 63"/>
                <a:gd name="T45" fmla="*/ 41 h 45"/>
                <a:gd name="T46" fmla="*/ 37 w 63"/>
                <a:gd name="T47" fmla="*/ 40 h 45"/>
                <a:gd name="T48" fmla="*/ 43 w 63"/>
                <a:gd name="T49" fmla="*/ 41 h 45"/>
                <a:gd name="T50" fmla="*/ 39 w 63"/>
                <a:gd name="T51" fmla="*/ 31 h 45"/>
                <a:gd name="T52" fmla="*/ 47 w 63"/>
                <a:gd name="T53" fmla="*/ 31 h 45"/>
                <a:gd name="T54" fmla="*/ 53 w 63"/>
                <a:gd name="T55" fmla="*/ 24 h 45"/>
                <a:gd name="T56" fmla="*/ 61 w 63"/>
                <a:gd name="T57" fmla="*/ 13 h 45"/>
                <a:gd name="T58" fmla="*/ 59 w 63"/>
                <a:gd name="T59" fmla="*/ 9 h 45"/>
                <a:gd name="T60" fmla="*/ 57 w 63"/>
                <a:gd name="T61" fmla="*/ 6 h 45"/>
                <a:gd name="T62" fmla="*/ 57 w 63"/>
                <a:gd name="T63" fmla="*/ 3 h 45"/>
                <a:gd name="T64" fmla="*/ 57 w 63"/>
                <a:gd name="T65" fmla="*/ 0 h 45"/>
                <a:gd name="T66" fmla="*/ 55 w 63"/>
                <a:gd name="T67" fmla="*/ 1 h 45"/>
                <a:gd name="T68" fmla="*/ 53 w 63"/>
                <a:gd name="T69" fmla="*/ 1 h 45"/>
                <a:gd name="T70" fmla="*/ 52 w 63"/>
                <a:gd name="T71" fmla="*/ 1 h 45"/>
                <a:gd name="T72" fmla="*/ 51 w 63"/>
                <a:gd name="T73" fmla="*/ 1 h 45"/>
                <a:gd name="T74" fmla="*/ 46 w 63"/>
                <a:gd name="T75" fmla="*/ 0 h 45"/>
                <a:gd name="T76" fmla="*/ 39 w 63"/>
                <a:gd name="T77" fmla="*/ 7 h 45"/>
                <a:gd name="T78" fmla="*/ 37 w 63"/>
                <a:gd name="T79" fmla="*/ 5 h 45"/>
                <a:gd name="T80" fmla="*/ 34 w 63"/>
                <a:gd name="T81" fmla="*/ 3 h 45"/>
                <a:gd name="T82" fmla="*/ 33 w 63"/>
                <a:gd name="T83" fmla="*/ 3 h 45"/>
                <a:gd name="T84" fmla="*/ 32 w 63"/>
                <a:gd name="T85" fmla="*/ 2 h 45"/>
                <a:gd name="T86" fmla="*/ 32 w 63"/>
                <a:gd name="T87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3" h="45">
                  <a:moveTo>
                    <a:pt x="32" y="1"/>
                  </a:moveTo>
                  <a:cubicBezTo>
                    <a:pt x="32" y="1"/>
                    <a:pt x="31" y="1"/>
                    <a:pt x="31" y="1"/>
                  </a:cubicBezTo>
                  <a:cubicBezTo>
                    <a:pt x="31" y="1"/>
                    <a:pt x="31" y="1"/>
                    <a:pt x="30" y="1"/>
                  </a:cubicBezTo>
                  <a:cubicBezTo>
                    <a:pt x="30" y="1"/>
                    <a:pt x="29" y="0"/>
                    <a:pt x="29" y="0"/>
                  </a:cubicBezTo>
                  <a:cubicBezTo>
                    <a:pt x="27" y="0"/>
                    <a:pt x="26" y="1"/>
                    <a:pt x="24" y="1"/>
                  </a:cubicBezTo>
                  <a:cubicBezTo>
                    <a:pt x="21" y="1"/>
                    <a:pt x="18" y="2"/>
                    <a:pt x="16" y="1"/>
                  </a:cubicBezTo>
                  <a:cubicBezTo>
                    <a:pt x="13" y="0"/>
                    <a:pt x="6" y="3"/>
                    <a:pt x="2" y="8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2" y="14"/>
                    <a:pt x="3" y="16"/>
                    <a:pt x="3" y="18"/>
                  </a:cubicBezTo>
                  <a:cubicBezTo>
                    <a:pt x="3" y="20"/>
                    <a:pt x="3" y="21"/>
                    <a:pt x="4" y="22"/>
                  </a:cubicBezTo>
                  <a:cubicBezTo>
                    <a:pt x="4" y="22"/>
                    <a:pt x="4" y="22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7" y="28"/>
                    <a:pt x="7" y="32"/>
                    <a:pt x="7" y="34"/>
                  </a:cubicBezTo>
                  <a:cubicBezTo>
                    <a:pt x="7" y="35"/>
                    <a:pt x="7" y="36"/>
                    <a:pt x="7" y="37"/>
                  </a:cubicBezTo>
                  <a:cubicBezTo>
                    <a:pt x="7" y="38"/>
                    <a:pt x="8" y="38"/>
                    <a:pt x="9" y="38"/>
                  </a:cubicBezTo>
                  <a:cubicBezTo>
                    <a:pt x="9" y="38"/>
                    <a:pt x="10" y="38"/>
                    <a:pt x="11" y="38"/>
                  </a:cubicBezTo>
                  <a:cubicBezTo>
                    <a:pt x="12" y="37"/>
                    <a:pt x="13" y="37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4" y="37"/>
                    <a:pt x="15" y="38"/>
                    <a:pt x="15" y="38"/>
                  </a:cubicBezTo>
                  <a:cubicBezTo>
                    <a:pt x="15" y="39"/>
                    <a:pt x="15" y="39"/>
                    <a:pt x="15" y="40"/>
                  </a:cubicBezTo>
                  <a:cubicBezTo>
                    <a:pt x="14" y="42"/>
                    <a:pt x="14" y="43"/>
                    <a:pt x="15" y="44"/>
                  </a:cubicBezTo>
                  <a:cubicBezTo>
                    <a:pt x="15" y="44"/>
                    <a:pt x="15" y="44"/>
                    <a:pt x="16" y="44"/>
                  </a:cubicBezTo>
                  <a:cubicBezTo>
                    <a:pt x="16" y="44"/>
                    <a:pt x="17" y="44"/>
                    <a:pt x="18" y="43"/>
                  </a:cubicBezTo>
                  <a:cubicBezTo>
                    <a:pt x="19" y="43"/>
                    <a:pt x="20" y="43"/>
                    <a:pt x="21" y="43"/>
                  </a:cubicBezTo>
                  <a:cubicBezTo>
                    <a:pt x="23" y="43"/>
                    <a:pt x="23" y="44"/>
                    <a:pt x="24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4" y="45"/>
                    <a:pt x="25" y="45"/>
                    <a:pt x="25" y="45"/>
                  </a:cubicBezTo>
                  <a:cubicBezTo>
                    <a:pt x="25" y="45"/>
                    <a:pt x="25" y="45"/>
                    <a:pt x="26" y="45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4"/>
                    <a:pt x="28" y="43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3"/>
                    <a:pt x="28" y="43"/>
                    <a:pt x="29" y="43"/>
                  </a:cubicBezTo>
                  <a:cubicBezTo>
                    <a:pt x="29" y="43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30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2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39"/>
                    <a:pt x="32" y="39"/>
                  </a:cubicBezTo>
                  <a:cubicBezTo>
                    <a:pt x="33" y="39"/>
                    <a:pt x="35" y="40"/>
                    <a:pt x="37" y="40"/>
                  </a:cubicBezTo>
                  <a:cubicBezTo>
                    <a:pt x="38" y="41"/>
                    <a:pt x="40" y="41"/>
                    <a:pt x="42" y="41"/>
                  </a:cubicBezTo>
                  <a:cubicBezTo>
                    <a:pt x="42" y="41"/>
                    <a:pt x="43" y="41"/>
                    <a:pt x="43" y="41"/>
                  </a:cubicBezTo>
                  <a:cubicBezTo>
                    <a:pt x="43" y="40"/>
                    <a:pt x="42" y="38"/>
                    <a:pt x="41" y="37"/>
                  </a:cubicBezTo>
                  <a:cubicBezTo>
                    <a:pt x="40" y="34"/>
                    <a:pt x="39" y="32"/>
                    <a:pt x="39" y="31"/>
                  </a:cubicBezTo>
                  <a:cubicBezTo>
                    <a:pt x="40" y="30"/>
                    <a:pt x="41" y="30"/>
                    <a:pt x="44" y="30"/>
                  </a:cubicBezTo>
                  <a:cubicBezTo>
                    <a:pt x="45" y="31"/>
                    <a:pt x="46" y="31"/>
                    <a:pt x="47" y="31"/>
                  </a:cubicBezTo>
                  <a:cubicBezTo>
                    <a:pt x="50" y="31"/>
                    <a:pt x="50" y="30"/>
                    <a:pt x="51" y="28"/>
                  </a:cubicBezTo>
                  <a:cubicBezTo>
                    <a:pt x="51" y="27"/>
                    <a:pt x="52" y="25"/>
                    <a:pt x="53" y="24"/>
                  </a:cubicBezTo>
                  <a:cubicBezTo>
                    <a:pt x="54" y="23"/>
                    <a:pt x="55" y="22"/>
                    <a:pt x="57" y="21"/>
                  </a:cubicBezTo>
                  <a:cubicBezTo>
                    <a:pt x="61" y="18"/>
                    <a:pt x="63" y="16"/>
                    <a:pt x="61" y="13"/>
                  </a:cubicBezTo>
                  <a:cubicBezTo>
                    <a:pt x="60" y="12"/>
                    <a:pt x="59" y="11"/>
                    <a:pt x="59" y="10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8" y="8"/>
                    <a:pt x="58" y="7"/>
                    <a:pt x="58" y="7"/>
                  </a:cubicBezTo>
                  <a:cubicBezTo>
                    <a:pt x="58" y="6"/>
                    <a:pt x="58" y="6"/>
                    <a:pt x="57" y="6"/>
                  </a:cubicBezTo>
                  <a:cubicBezTo>
                    <a:pt x="57" y="5"/>
                    <a:pt x="57" y="4"/>
                    <a:pt x="57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7" y="2"/>
                    <a:pt x="57" y="1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5" y="0"/>
                    <a:pt x="55" y="1"/>
                  </a:cubicBezTo>
                  <a:cubicBezTo>
                    <a:pt x="55" y="1"/>
                    <a:pt x="55" y="1"/>
                    <a:pt x="54" y="1"/>
                  </a:cubicBezTo>
                  <a:cubicBezTo>
                    <a:pt x="54" y="1"/>
                    <a:pt x="53" y="1"/>
                    <a:pt x="53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2" y="1"/>
                    <a:pt x="51" y="1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0" y="1"/>
                    <a:pt x="50" y="1"/>
                    <a:pt x="49" y="1"/>
                  </a:cubicBezTo>
                  <a:cubicBezTo>
                    <a:pt x="48" y="0"/>
                    <a:pt x="47" y="0"/>
                    <a:pt x="46" y="0"/>
                  </a:cubicBezTo>
                  <a:cubicBezTo>
                    <a:pt x="43" y="0"/>
                    <a:pt x="43" y="1"/>
                    <a:pt x="43" y="2"/>
                  </a:cubicBezTo>
                  <a:cubicBezTo>
                    <a:pt x="43" y="5"/>
                    <a:pt x="41" y="7"/>
                    <a:pt x="39" y="7"/>
                  </a:cubicBezTo>
                  <a:cubicBezTo>
                    <a:pt x="39" y="7"/>
                    <a:pt x="38" y="7"/>
                    <a:pt x="38" y="6"/>
                  </a:cubicBezTo>
                  <a:cubicBezTo>
                    <a:pt x="38" y="6"/>
                    <a:pt x="37" y="5"/>
                    <a:pt x="37" y="5"/>
                  </a:cubicBezTo>
                  <a:cubicBezTo>
                    <a:pt x="37" y="4"/>
                    <a:pt x="37" y="4"/>
                    <a:pt x="36" y="4"/>
                  </a:cubicBezTo>
                  <a:cubicBezTo>
                    <a:pt x="35" y="4"/>
                    <a:pt x="35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25" name="Freeform 190"/>
            <p:cNvSpPr>
              <a:spLocks/>
            </p:cNvSpPr>
            <p:nvPr/>
          </p:nvSpPr>
          <p:spPr bwMode="auto">
            <a:xfrm>
              <a:off x="12245976" y="9321800"/>
              <a:ext cx="685800" cy="711200"/>
            </a:xfrm>
            <a:custGeom>
              <a:avLst/>
              <a:gdLst>
                <a:gd name="T0" fmla="*/ 6 w 129"/>
                <a:gd name="T1" fmla="*/ 126 h 136"/>
                <a:gd name="T2" fmla="*/ 9 w 129"/>
                <a:gd name="T3" fmla="*/ 128 h 136"/>
                <a:gd name="T4" fmla="*/ 9 w 129"/>
                <a:gd name="T5" fmla="*/ 129 h 136"/>
                <a:gd name="T6" fmla="*/ 9 w 129"/>
                <a:gd name="T7" fmla="*/ 129 h 136"/>
                <a:gd name="T8" fmla="*/ 22 w 129"/>
                <a:gd name="T9" fmla="*/ 129 h 136"/>
                <a:gd name="T10" fmla="*/ 71 w 129"/>
                <a:gd name="T11" fmla="*/ 132 h 136"/>
                <a:gd name="T12" fmla="*/ 92 w 129"/>
                <a:gd name="T13" fmla="*/ 135 h 136"/>
                <a:gd name="T14" fmla="*/ 104 w 129"/>
                <a:gd name="T15" fmla="*/ 136 h 136"/>
                <a:gd name="T16" fmla="*/ 117 w 129"/>
                <a:gd name="T17" fmla="*/ 135 h 136"/>
                <a:gd name="T18" fmla="*/ 118 w 129"/>
                <a:gd name="T19" fmla="*/ 134 h 136"/>
                <a:gd name="T20" fmla="*/ 106 w 129"/>
                <a:gd name="T21" fmla="*/ 117 h 136"/>
                <a:gd name="T22" fmla="*/ 125 w 129"/>
                <a:gd name="T23" fmla="*/ 79 h 136"/>
                <a:gd name="T24" fmla="*/ 129 w 129"/>
                <a:gd name="T25" fmla="*/ 56 h 136"/>
                <a:gd name="T26" fmla="*/ 129 w 129"/>
                <a:gd name="T27" fmla="*/ 56 h 136"/>
                <a:gd name="T28" fmla="*/ 121 w 129"/>
                <a:gd name="T29" fmla="*/ 57 h 136"/>
                <a:gd name="T30" fmla="*/ 117 w 129"/>
                <a:gd name="T31" fmla="*/ 57 h 136"/>
                <a:gd name="T32" fmla="*/ 111 w 129"/>
                <a:gd name="T33" fmla="*/ 60 h 136"/>
                <a:gd name="T34" fmla="*/ 110 w 129"/>
                <a:gd name="T35" fmla="*/ 50 h 136"/>
                <a:gd name="T36" fmla="*/ 105 w 129"/>
                <a:gd name="T37" fmla="*/ 31 h 136"/>
                <a:gd name="T38" fmla="*/ 104 w 129"/>
                <a:gd name="T39" fmla="*/ 16 h 136"/>
                <a:gd name="T40" fmla="*/ 102 w 129"/>
                <a:gd name="T41" fmla="*/ 15 h 136"/>
                <a:gd name="T42" fmla="*/ 92 w 129"/>
                <a:gd name="T43" fmla="*/ 13 h 136"/>
                <a:gd name="T44" fmla="*/ 84 w 129"/>
                <a:gd name="T45" fmla="*/ 13 h 136"/>
                <a:gd name="T46" fmla="*/ 80 w 129"/>
                <a:gd name="T47" fmla="*/ 23 h 136"/>
                <a:gd name="T48" fmla="*/ 79 w 129"/>
                <a:gd name="T49" fmla="*/ 23 h 136"/>
                <a:gd name="T50" fmla="*/ 66 w 129"/>
                <a:gd name="T51" fmla="*/ 25 h 136"/>
                <a:gd name="T52" fmla="*/ 52 w 129"/>
                <a:gd name="T53" fmla="*/ 13 h 136"/>
                <a:gd name="T54" fmla="*/ 49 w 129"/>
                <a:gd name="T55" fmla="*/ 0 h 136"/>
                <a:gd name="T56" fmla="*/ 13 w 129"/>
                <a:gd name="T57" fmla="*/ 0 h 136"/>
                <a:gd name="T58" fmla="*/ 12 w 129"/>
                <a:gd name="T59" fmla="*/ 0 h 136"/>
                <a:gd name="T60" fmla="*/ 11 w 129"/>
                <a:gd name="T61" fmla="*/ 1 h 136"/>
                <a:gd name="T62" fmla="*/ 9 w 129"/>
                <a:gd name="T63" fmla="*/ 2 h 136"/>
                <a:gd name="T64" fmla="*/ 17 w 129"/>
                <a:gd name="T65" fmla="*/ 24 h 136"/>
                <a:gd name="T66" fmla="*/ 17 w 129"/>
                <a:gd name="T67" fmla="*/ 31 h 136"/>
                <a:gd name="T68" fmla="*/ 19 w 129"/>
                <a:gd name="T69" fmla="*/ 49 h 136"/>
                <a:gd name="T70" fmla="*/ 16 w 129"/>
                <a:gd name="T71" fmla="*/ 77 h 136"/>
                <a:gd name="T72" fmla="*/ 7 w 129"/>
                <a:gd name="T73" fmla="*/ 99 h 136"/>
                <a:gd name="T74" fmla="*/ 1 w 129"/>
                <a:gd name="T75" fmla="*/ 115 h 136"/>
                <a:gd name="T76" fmla="*/ 1 w 129"/>
                <a:gd name="T77" fmla="*/ 1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9" h="136">
                  <a:moveTo>
                    <a:pt x="1" y="129"/>
                  </a:moveTo>
                  <a:cubicBezTo>
                    <a:pt x="2" y="128"/>
                    <a:pt x="3" y="126"/>
                    <a:pt x="6" y="126"/>
                  </a:cubicBezTo>
                  <a:cubicBezTo>
                    <a:pt x="8" y="126"/>
                    <a:pt x="8" y="127"/>
                    <a:pt x="9" y="128"/>
                  </a:cubicBezTo>
                  <a:cubicBezTo>
                    <a:pt x="9" y="128"/>
                    <a:pt x="9" y="128"/>
                    <a:pt x="9" y="128"/>
                  </a:cubicBezTo>
                  <a:cubicBezTo>
                    <a:pt x="9" y="129"/>
                    <a:pt x="9" y="129"/>
                    <a:pt x="9" y="129"/>
                  </a:cubicBezTo>
                  <a:cubicBezTo>
                    <a:pt x="9" y="129"/>
                    <a:pt x="9" y="129"/>
                    <a:pt x="9" y="129"/>
                  </a:cubicBezTo>
                  <a:cubicBezTo>
                    <a:pt x="9" y="129"/>
                    <a:pt x="9" y="129"/>
                    <a:pt x="9" y="129"/>
                  </a:cubicBezTo>
                  <a:cubicBezTo>
                    <a:pt x="9" y="129"/>
                    <a:pt x="9" y="129"/>
                    <a:pt x="9" y="129"/>
                  </a:cubicBezTo>
                  <a:cubicBezTo>
                    <a:pt x="10" y="129"/>
                    <a:pt x="10" y="129"/>
                    <a:pt x="11" y="128"/>
                  </a:cubicBezTo>
                  <a:cubicBezTo>
                    <a:pt x="15" y="126"/>
                    <a:pt x="19" y="127"/>
                    <a:pt x="22" y="129"/>
                  </a:cubicBezTo>
                  <a:cubicBezTo>
                    <a:pt x="26" y="131"/>
                    <a:pt x="28" y="132"/>
                    <a:pt x="32" y="132"/>
                  </a:cubicBezTo>
                  <a:cubicBezTo>
                    <a:pt x="71" y="132"/>
                    <a:pt x="71" y="132"/>
                    <a:pt x="71" y="132"/>
                  </a:cubicBezTo>
                  <a:cubicBezTo>
                    <a:pt x="75" y="136"/>
                    <a:pt x="75" y="136"/>
                    <a:pt x="75" y="136"/>
                  </a:cubicBezTo>
                  <a:cubicBezTo>
                    <a:pt x="77" y="135"/>
                    <a:pt x="85" y="135"/>
                    <a:pt x="92" y="135"/>
                  </a:cubicBezTo>
                  <a:cubicBezTo>
                    <a:pt x="97" y="135"/>
                    <a:pt x="99" y="135"/>
                    <a:pt x="100" y="136"/>
                  </a:cubicBezTo>
                  <a:cubicBezTo>
                    <a:pt x="100" y="136"/>
                    <a:pt x="102" y="136"/>
                    <a:pt x="104" y="136"/>
                  </a:cubicBezTo>
                  <a:cubicBezTo>
                    <a:pt x="105" y="136"/>
                    <a:pt x="105" y="136"/>
                    <a:pt x="106" y="136"/>
                  </a:cubicBezTo>
                  <a:cubicBezTo>
                    <a:pt x="110" y="136"/>
                    <a:pt x="115" y="135"/>
                    <a:pt x="117" y="135"/>
                  </a:cubicBezTo>
                  <a:cubicBezTo>
                    <a:pt x="117" y="134"/>
                    <a:pt x="117" y="134"/>
                    <a:pt x="118" y="134"/>
                  </a:cubicBezTo>
                  <a:cubicBezTo>
                    <a:pt x="118" y="134"/>
                    <a:pt x="118" y="134"/>
                    <a:pt x="118" y="134"/>
                  </a:cubicBezTo>
                  <a:cubicBezTo>
                    <a:pt x="118" y="134"/>
                    <a:pt x="118" y="134"/>
                    <a:pt x="118" y="134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25" y="79"/>
                    <a:pt x="125" y="79"/>
                    <a:pt x="125" y="79"/>
                  </a:cubicBezTo>
                  <a:cubicBezTo>
                    <a:pt x="127" y="77"/>
                    <a:pt x="127" y="77"/>
                    <a:pt x="127" y="77"/>
                  </a:cubicBezTo>
                  <a:cubicBezTo>
                    <a:pt x="129" y="56"/>
                    <a:pt x="129" y="56"/>
                    <a:pt x="129" y="56"/>
                  </a:cubicBezTo>
                  <a:cubicBezTo>
                    <a:pt x="129" y="56"/>
                    <a:pt x="129" y="56"/>
                    <a:pt x="129" y="56"/>
                  </a:cubicBezTo>
                  <a:cubicBezTo>
                    <a:pt x="129" y="56"/>
                    <a:pt x="129" y="56"/>
                    <a:pt x="129" y="56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5" y="57"/>
                    <a:pt x="123" y="57"/>
                    <a:pt x="121" y="57"/>
                  </a:cubicBezTo>
                  <a:cubicBezTo>
                    <a:pt x="121" y="57"/>
                    <a:pt x="120" y="57"/>
                    <a:pt x="119" y="57"/>
                  </a:cubicBezTo>
                  <a:cubicBezTo>
                    <a:pt x="119" y="57"/>
                    <a:pt x="118" y="57"/>
                    <a:pt x="117" y="57"/>
                  </a:cubicBezTo>
                  <a:cubicBezTo>
                    <a:pt x="116" y="57"/>
                    <a:pt x="115" y="58"/>
                    <a:pt x="114" y="58"/>
                  </a:cubicBezTo>
                  <a:cubicBezTo>
                    <a:pt x="113" y="59"/>
                    <a:pt x="112" y="60"/>
                    <a:pt x="111" y="60"/>
                  </a:cubicBezTo>
                  <a:cubicBezTo>
                    <a:pt x="108" y="59"/>
                    <a:pt x="109" y="54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1" y="48"/>
                    <a:pt x="108" y="44"/>
                    <a:pt x="105" y="42"/>
                  </a:cubicBezTo>
                  <a:cubicBezTo>
                    <a:pt x="103" y="40"/>
                    <a:pt x="104" y="37"/>
                    <a:pt x="105" y="31"/>
                  </a:cubicBezTo>
                  <a:cubicBezTo>
                    <a:pt x="106" y="29"/>
                    <a:pt x="107" y="26"/>
                    <a:pt x="106" y="25"/>
                  </a:cubicBezTo>
                  <a:cubicBezTo>
                    <a:pt x="105" y="24"/>
                    <a:pt x="104" y="19"/>
                    <a:pt x="104" y="16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3" y="15"/>
                    <a:pt x="103" y="15"/>
                    <a:pt x="102" y="15"/>
                  </a:cubicBezTo>
                  <a:cubicBezTo>
                    <a:pt x="101" y="15"/>
                    <a:pt x="99" y="15"/>
                    <a:pt x="98" y="15"/>
                  </a:cubicBezTo>
                  <a:cubicBezTo>
                    <a:pt x="94" y="15"/>
                    <a:pt x="92" y="14"/>
                    <a:pt x="92" y="13"/>
                  </a:cubicBezTo>
                  <a:cubicBezTo>
                    <a:pt x="91" y="13"/>
                    <a:pt x="89" y="12"/>
                    <a:pt x="87" y="12"/>
                  </a:cubicBezTo>
                  <a:cubicBezTo>
                    <a:pt x="86" y="12"/>
                    <a:pt x="84" y="12"/>
                    <a:pt x="84" y="13"/>
                  </a:cubicBezTo>
                  <a:cubicBezTo>
                    <a:pt x="83" y="13"/>
                    <a:pt x="82" y="16"/>
                    <a:pt x="82" y="18"/>
                  </a:cubicBezTo>
                  <a:cubicBezTo>
                    <a:pt x="81" y="20"/>
                    <a:pt x="81" y="22"/>
                    <a:pt x="80" y="23"/>
                  </a:cubicBezTo>
                  <a:cubicBezTo>
                    <a:pt x="80" y="23"/>
                    <a:pt x="79" y="23"/>
                    <a:pt x="7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8" y="23"/>
                    <a:pt x="78" y="23"/>
                    <a:pt x="77" y="23"/>
                  </a:cubicBezTo>
                  <a:cubicBezTo>
                    <a:pt x="75" y="23"/>
                    <a:pt x="70" y="24"/>
                    <a:pt x="66" y="25"/>
                  </a:cubicBezTo>
                  <a:cubicBezTo>
                    <a:pt x="60" y="27"/>
                    <a:pt x="57" y="22"/>
                    <a:pt x="55" y="17"/>
                  </a:cubicBezTo>
                  <a:cubicBezTo>
                    <a:pt x="54" y="15"/>
                    <a:pt x="53" y="14"/>
                    <a:pt x="52" y="13"/>
                  </a:cubicBezTo>
                  <a:cubicBezTo>
                    <a:pt x="51" y="12"/>
                    <a:pt x="50" y="11"/>
                    <a:pt x="51" y="8"/>
                  </a:cubicBezTo>
                  <a:cubicBezTo>
                    <a:pt x="52" y="5"/>
                    <a:pt x="50" y="1"/>
                    <a:pt x="49" y="0"/>
                  </a:cubicBezTo>
                  <a:cubicBezTo>
                    <a:pt x="46" y="0"/>
                    <a:pt x="34" y="0"/>
                    <a:pt x="24" y="0"/>
                  </a:cubicBezTo>
                  <a:cubicBezTo>
                    <a:pt x="17" y="0"/>
                    <a:pt x="14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11" y="1"/>
                    <a:pt x="10" y="1"/>
                    <a:pt x="10" y="1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9" y="2"/>
                    <a:pt x="8" y="2"/>
                    <a:pt x="8" y="3"/>
                  </a:cubicBezTo>
                  <a:cubicBezTo>
                    <a:pt x="10" y="9"/>
                    <a:pt x="15" y="20"/>
                    <a:pt x="17" y="24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9" y="27"/>
                    <a:pt x="18" y="29"/>
                    <a:pt x="17" y="31"/>
                  </a:cubicBezTo>
                  <a:cubicBezTo>
                    <a:pt x="17" y="33"/>
                    <a:pt x="16" y="35"/>
                    <a:pt x="16" y="38"/>
                  </a:cubicBezTo>
                  <a:cubicBezTo>
                    <a:pt x="16" y="40"/>
                    <a:pt x="17" y="45"/>
                    <a:pt x="19" y="49"/>
                  </a:cubicBezTo>
                  <a:cubicBezTo>
                    <a:pt x="21" y="53"/>
                    <a:pt x="23" y="58"/>
                    <a:pt x="23" y="61"/>
                  </a:cubicBezTo>
                  <a:cubicBezTo>
                    <a:pt x="24" y="68"/>
                    <a:pt x="20" y="73"/>
                    <a:pt x="16" y="77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11" y="83"/>
                    <a:pt x="7" y="93"/>
                    <a:pt x="7" y="99"/>
                  </a:cubicBezTo>
                  <a:cubicBezTo>
                    <a:pt x="7" y="103"/>
                    <a:pt x="5" y="107"/>
                    <a:pt x="3" y="110"/>
                  </a:cubicBezTo>
                  <a:cubicBezTo>
                    <a:pt x="2" y="112"/>
                    <a:pt x="1" y="114"/>
                    <a:pt x="1" y="115"/>
                  </a:cubicBezTo>
                  <a:cubicBezTo>
                    <a:pt x="1" y="118"/>
                    <a:pt x="0" y="126"/>
                    <a:pt x="0" y="129"/>
                  </a:cubicBezTo>
                  <a:lnTo>
                    <a:pt x="1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26" name="Freeform 191"/>
            <p:cNvSpPr>
              <a:spLocks/>
            </p:cNvSpPr>
            <p:nvPr/>
          </p:nvSpPr>
          <p:spPr bwMode="auto">
            <a:xfrm>
              <a:off x="12703176" y="10044113"/>
              <a:ext cx="525463" cy="549275"/>
            </a:xfrm>
            <a:custGeom>
              <a:avLst/>
              <a:gdLst>
                <a:gd name="T0" fmla="*/ 7 w 99"/>
                <a:gd name="T1" fmla="*/ 100 h 105"/>
                <a:gd name="T2" fmla="*/ 7 w 99"/>
                <a:gd name="T3" fmla="*/ 102 h 105"/>
                <a:gd name="T4" fmla="*/ 8 w 99"/>
                <a:gd name="T5" fmla="*/ 105 h 105"/>
                <a:gd name="T6" fmla="*/ 15 w 99"/>
                <a:gd name="T7" fmla="*/ 105 h 105"/>
                <a:gd name="T8" fmla="*/ 22 w 99"/>
                <a:gd name="T9" fmla="*/ 101 h 105"/>
                <a:gd name="T10" fmla="*/ 34 w 99"/>
                <a:gd name="T11" fmla="*/ 85 h 105"/>
                <a:gd name="T12" fmla="*/ 39 w 99"/>
                <a:gd name="T13" fmla="*/ 87 h 105"/>
                <a:gd name="T14" fmla="*/ 60 w 99"/>
                <a:gd name="T15" fmla="*/ 86 h 105"/>
                <a:gd name="T16" fmla="*/ 66 w 99"/>
                <a:gd name="T17" fmla="*/ 77 h 105"/>
                <a:gd name="T18" fmla="*/ 80 w 99"/>
                <a:gd name="T19" fmla="*/ 63 h 105"/>
                <a:gd name="T20" fmla="*/ 93 w 99"/>
                <a:gd name="T21" fmla="*/ 53 h 105"/>
                <a:gd name="T22" fmla="*/ 96 w 99"/>
                <a:gd name="T23" fmla="*/ 51 h 105"/>
                <a:gd name="T24" fmla="*/ 97 w 99"/>
                <a:gd name="T25" fmla="*/ 50 h 105"/>
                <a:gd name="T26" fmla="*/ 98 w 99"/>
                <a:gd name="T27" fmla="*/ 49 h 105"/>
                <a:gd name="T28" fmla="*/ 99 w 99"/>
                <a:gd name="T29" fmla="*/ 47 h 105"/>
                <a:gd name="T30" fmla="*/ 99 w 99"/>
                <a:gd name="T31" fmla="*/ 47 h 105"/>
                <a:gd name="T32" fmla="*/ 99 w 99"/>
                <a:gd name="T33" fmla="*/ 46 h 105"/>
                <a:gd name="T34" fmla="*/ 98 w 99"/>
                <a:gd name="T35" fmla="*/ 46 h 105"/>
                <a:gd name="T36" fmla="*/ 98 w 99"/>
                <a:gd name="T37" fmla="*/ 45 h 105"/>
                <a:gd name="T38" fmla="*/ 97 w 99"/>
                <a:gd name="T39" fmla="*/ 44 h 105"/>
                <a:gd name="T40" fmla="*/ 96 w 99"/>
                <a:gd name="T41" fmla="*/ 44 h 105"/>
                <a:gd name="T42" fmla="*/ 95 w 99"/>
                <a:gd name="T43" fmla="*/ 44 h 105"/>
                <a:gd name="T44" fmla="*/ 92 w 99"/>
                <a:gd name="T45" fmla="*/ 44 h 105"/>
                <a:gd name="T46" fmla="*/ 87 w 99"/>
                <a:gd name="T47" fmla="*/ 41 h 105"/>
                <a:gd name="T48" fmla="*/ 86 w 99"/>
                <a:gd name="T49" fmla="*/ 41 h 105"/>
                <a:gd name="T50" fmla="*/ 84 w 99"/>
                <a:gd name="T51" fmla="*/ 38 h 105"/>
                <a:gd name="T52" fmla="*/ 83 w 99"/>
                <a:gd name="T53" fmla="*/ 36 h 105"/>
                <a:gd name="T54" fmla="*/ 81 w 99"/>
                <a:gd name="T55" fmla="*/ 30 h 105"/>
                <a:gd name="T56" fmla="*/ 68 w 99"/>
                <a:gd name="T57" fmla="*/ 19 h 105"/>
                <a:gd name="T58" fmla="*/ 62 w 99"/>
                <a:gd name="T59" fmla="*/ 6 h 105"/>
                <a:gd name="T60" fmla="*/ 61 w 99"/>
                <a:gd name="T61" fmla="*/ 5 h 105"/>
                <a:gd name="T62" fmla="*/ 60 w 99"/>
                <a:gd name="T63" fmla="*/ 5 h 105"/>
                <a:gd name="T64" fmla="*/ 59 w 99"/>
                <a:gd name="T65" fmla="*/ 4 h 105"/>
                <a:gd name="T66" fmla="*/ 58 w 99"/>
                <a:gd name="T67" fmla="*/ 3 h 105"/>
                <a:gd name="T68" fmla="*/ 57 w 99"/>
                <a:gd name="T69" fmla="*/ 2 h 105"/>
                <a:gd name="T70" fmla="*/ 56 w 99"/>
                <a:gd name="T71" fmla="*/ 1 h 105"/>
                <a:gd name="T72" fmla="*/ 55 w 99"/>
                <a:gd name="T73" fmla="*/ 0 h 105"/>
                <a:gd name="T74" fmla="*/ 55 w 99"/>
                <a:gd name="T75" fmla="*/ 0 h 105"/>
                <a:gd name="T76" fmla="*/ 48 w 99"/>
                <a:gd name="T77" fmla="*/ 1 h 105"/>
                <a:gd name="T78" fmla="*/ 39 w 99"/>
                <a:gd name="T79" fmla="*/ 6 h 105"/>
                <a:gd name="T80" fmla="*/ 33 w 99"/>
                <a:gd name="T81" fmla="*/ 1 h 105"/>
                <a:gd name="T82" fmla="*/ 25 w 99"/>
                <a:gd name="T83" fmla="*/ 4 h 105"/>
                <a:gd name="T84" fmla="*/ 12 w 99"/>
                <a:gd name="T85" fmla="*/ 6 h 105"/>
                <a:gd name="T86" fmla="*/ 4 w 99"/>
                <a:gd name="T87" fmla="*/ 48 h 105"/>
                <a:gd name="T88" fmla="*/ 0 w 99"/>
                <a:gd name="T89" fmla="*/ 81 h 105"/>
                <a:gd name="T90" fmla="*/ 2 w 99"/>
                <a:gd name="T91" fmla="*/ 82 h 105"/>
                <a:gd name="T92" fmla="*/ 4 w 99"/>
                <a:gd name="T93" fmla="*/ 83 h 105"/>
                <a:gd name="T94" fmla="*/ 5 w 99"/>
                <a:gd name="T95" fmla="*/ 84 h 105"/>
                <a:gd name="T96" fmla="*/ 6 w 99"/>
                <a:gd name="T97" fmla="*/ 85 h 105"/>
                <a:gd name="T98" fmla="*/ 7 w 99"/>
                <a:gd name="T99" fmla="*/ 10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9" h="105">
                  <a:moveTo>
                    <a:pt x="7" y="100"/>
                  </a:moveTo>
                  <a:cubicBezTo>
                    <a:pt x="7" y="100"/>
                    <a:pt x="7" y="100"/>
                    <a:pt x="7" y="100"/>
                  </a:cubicBezTo>
                  <a:cubicBezTo>
                    <a:pt x="7" y="100"/>
                    <a:pt x="7" y="100"/>
                    <a:pt x="7" y="101"/>
                  </a:cubicBezTo>
                  <a:cubicBezTo>
                    <a:pt x="7" y="101"/>
                    <a:pt x="7" y="102"/>
                    <a:pt x="7" y="102"/>
                  </a:cubicBezTo>
                  <a:cubicBezTo>
                    <a:pt x="7" y="103"/>
                    <a:pt x="7" y="104"/>
                    <a:pt x="7" y="104"/>
                  </a:cubicBezTo>
                  <a:cubicBezTo>
                    <a:pt x="7" y="104"/>
                    <a:pt x="7" y="105"/>
                    <a:pt x="8" y="105"/>
                  </a:cubicBezTo>
                  <a:cubicBezTo>
                    <a:pt x="9" y="105"/>
                    <a:pt x="10" y="105"/>
                    <a:pt x="11" y="105"/>
                  </a:cubicBezTo>
                  <a:cubicBezTo>
                    <a:pt x="13" y="105"/>
                    <a:pt x="14" y="105"/>
                    <a:pt x="15" y="105"/>
                  </a:cubicBezTo>
                  <a:cubicBezTo>
                    <a:pt x="17" y="105"/>
                    <a:pt x="18" y="105"/>
                    <a:pt x="19" y="104"/>
                  </a:cubicBezTo>
                  <a:cubicBezTo>
                    <a:pt x="19" y="103"/>
                    <a:pt x="20" y="102"/>
                    <a:pt x="22" y="101"/>
                  </a:cubicBezTo>
                  <a:cubicBezTo>
                    <a:pt x="24" y="99"/>
                    <a:pt x="28" y="95"/>
                    <a:pt x="29" y="93"/>
                  </a:cubicBezTo>
                  <a:cubicBezTo>
                    <a:pt x="29" y="89"/>
                    <a:pt x="31" y="85"/>
                    <a:pt x="34" y="85"/>
                  </a:cubicBezTo>
                  <a:cubicBezTo>
                    <a:pt x="35" y="85"/>
                    <a:pt x="37" y="86"/>
                    <a:pt x="38" y="86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44" y="90"/>
                    <a:pt x="44" y="91"/>
                    <a:pt x="51" y="91"/>
                  </a:cubicBezTo>
                  <a:cubicBezTo>
                    <a:pt x="58" y="91"/>
                    <a:pt x="59" y="90"/>
                    <a:pt x="60" y="86"/>
                  </a:cubicBezTo>
                  <a:cubicBezTo>
                    <a:pt x="61" y="85"/>
                    <a:pt x="61" y="84"/>
                    <a:pt x="61" y="83"/>
                  </a:cubicBezTo>
                  <a:cubicBezTo>
                    <a:pt x="61" y="80"/>
                    <a:pt x="62" y="77"/>
                    <a:pt x="66" y="77"/>
                  </a:cubicBezTo>
                  <a:cubicBezTo>
                    <a:pt x="70" y="77"/>
                    <a:pt x="74" y="74"/>
                    <a:pt x="74" y="71"/>
                  </a:cubicBezTo>
                  <a:cubicBezTo>
                    <a:pt x="74" y="68"/>
                    <a:pt x="77" y="63"/>
                    <a:pt x="80" y="63"/>
                  </a:cubicBezTo>
                  <a:cubicBezTo>
                    <a:pt x="82" y="63"/>
                    <a:pt x="87" y="59"/>
                    <a:pt x="88" y="57"/>
                  </a:cubicBezTo>
                  <a:cubicBezTo>
                    <a:pt x="88" y="54"/>
                    <a:pt x="91" y="54"/>
                    <a:pt x="93" y="53"/>
                  </a:cubicBezTo>
                  <a:cubicBezTo>
                    <a:pt x="94" y="53"/>
                    <a:pt x="95" y="53"/>
                    <a:pt x="95" y="52"/>
                  </a:cubicBezTo>
                  <a:cubicBezTo>
                    <a:pt x="95" y="52"/>
                    <a:pt x="95" y="52"/>
                    <a:pt x="96" y="51"/>
                  </a:cubicBezTo>
                  <a:cubicBezTo>
                    <a:pt x="96" y="51"/>
                    <a:pt x="96" y="51"/>
                    <a:pt x="96" y="51"/>
                  </a:cubicBezTo>
                  <a:cubicBezTo>
                    <a:pt x="96" y="51"/>
                    <a:pt x="96" y="51"/>
                    <a:pt x="97" y="50"/>
                  </a:cubicBezTo>
                  <a:cubicBezTo>
                    <a:pt x="97" y="50"/>
                    <a:pt x="97" y="50"/>
                    <a:pt x="97" y="49"/>
                  </a:cubicBezTo>
                  <a:cubicBezTo>
                    <a:pt x="97" y="49"/>
                    <a:pt x="97" y="49"/>
                    <a:pt x="98" y="49"/>
                  </a:cubicBezTo>
                  <a:cubicBezTo>
                    <a:pt x="98" y="49"/>
                    <a:pt x="98" y="48"/>
                    <a:pt x="98" y="48"/>
                  </a:cubicBezTo>
                  <a:cubicBezTo>
                    <a:pt x="98" y="48"/>
                    <a:pt x="99" y="47"/>
                    <a:pt x="99" y="47"/>
                  </a:cubicBezTo>
                  <a:cubicBezTo>
                    <a:pt x="99" y="47"/>
                    <a:pt x="99" y="47"/>
                    <a:pt x="99" y="47"/>
                  </a:cubicBezTo>
                  <a:cubicBezTo>
                    <a:pt x="99" y="47"/>
                    <a:pt x="99" y="47"/>
                    <a:pt x="99" y="47"/>
                  </a:cubicBezTo>
                  <a:cubicBezTo>
                    <a:pt x="99" y="47"/>
                    <a:pt x="99" y="47"/>
                    <a:pt x="99" y="46"/>
                  </a:cubicBezTo>
                  <a:cubicBezTo>
                    <a:pt x="99" y="46"/>
                    <a:pt x="99" y="46"/>
                    <a:pt x="99" y="46"/>
                  </a:cubicBezTo>
                  <a:cubicBezTo>
                    <a:pt x="99" y="46"/>
                    <a:pt x="99" y="46"/>
                    <a:pt x="98" y="46"/>
                  </a:cubicBezTo>
                  <a:cubicBezTo>
                    <a:pt x="98" y="46"/>
                    <a:pt x="98" y="46"/>
                    <a:pt x="98" y="46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7" y="45"/>
                  </a:cubicBezTo>
                  <a:cubicBezTo>
                    <a:pt x="97" y="45"/>
                    <a:pt x="97" y="45"/>
                    <a:pt x="97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4"/>
                    <a:pt x="93" y="44"/>
                    <a:pt x="93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0" y="44"/>
                    <a:pt x="88" y="43"/>
                    <a:pt x="87" y="41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5" y="40"/>
                    <a:pt x="84" y="39"/>
                    <a:pt x="84" y="38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83" y="37"/>
                    <a:pt x="83" y="37"/>
                    <a:pt x="83" y="36"/>
                  </a:cubicBezTo>
                  <a:cubicBezTo>
                    <a:pt x="83" y="36"/>
                    <a:pt x="83" y="35"/>
                    <a:pt x="83" y="35"/>
                  </a:cubicBezTo>
                  <a:cubicBezTo>
                    <a:pt x="83" y="33"/>
                    <a:pt x="82" y="32"/>
                    <a:pt x="81" y="30"/>
                  </a:cubicBezTo>
                  <a:cubicBezTo>
                    <a:pt x="79" y="29"/>
                    <a:pt x="78" y="28"/>
                    <a:pt x="78" y="26"/>
                  </a:cubicBezTo>
                  <a:cubicBezTo>
                    <a:pt x="78" y="25"/>
                    <a:pt x="74" y="22"/>
                    <a:pt x="68" y="19"/>
                  </a:cubicBezTo>
                  <a:cubicBezTo>
                    <a:pt x="65" y="18"/>
                    <a:pt x="64" y="13"/>
                    <a:pt x="63" y="10"/>
                  </a:cubicBezTo>
                  <a:cubicBezTo>
                    <a:pt x="62" y="8"/>
                    <a:pt x="62" y="6"/>
                    <a:pt x="62" y="6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59" y="5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8" y="4"/>
                    <a:pt x="58" y="4"/>
                    <a:pt x="58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7" y="3"/>
                    <a:pt x="57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2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3" y="0"/>
                    <a:pt x="51" y="1"/>
                    <a:pt x="49" y="1"/>
                  </a:cubicBezTo>
                  <a:cubicBezTo>
                    <a:pt x="49" y="1"/>
                    <a:pt x="48" y="1"/>
                    <a:pt x="48" y="1"/>
                  </a:cubicBezTo>
                  <a:cubicBezTo>
                    <a:pt x="45" y="1"/>
                    <a:pt x="42" y="4"/>
                    <a:pt x="41" y="5"/>
                  </a:cubicBezTo>
                  <a:cubicBezTo>
                    <a:pt x="40" y="6"/>
                    <a:pt x="40" y="6"/>
                    <a:pt x="39" y="6"/>
                  </a:cubicBezTo>
                  <a:cubicBezTo>
                    <a:pt x="38" y="6"/>
                    <a:pt x="37" y="5"/>
                    <a:pt x="35" y="3"/>
                  </a:cubicBezTo>
                  <a:cubicBezTo>
                    <a:pt x="35" y="3"/>
                    <a:pt x="34" y="2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1"/>
                    <a:pt x="27" y="3"/>
                    <a:pt x="25" y="4"/>
                  </a:cubicBezTo>
                  <a:cubicBezTo>
                    <a:pt x="23" y="4"/>
                    <a:pt x="22" y="5"/>
                    <a:pt x="22" y="5"/>
                  </a:cubicBezTo>
                  <a:cubicBezTo>
                    <a:pt x="20" y="6"/>
                    <a:pt x="14" y="6"/>
                    <a:pt x="12" y="6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8"/>
                    <a:pt x="7" y="48"/>
                    <a:pt x="4" y="48"/>
                  </a:cubicBezTo>
                  <a:cubicBezTo>
                    <a:pt x="3" y="48"/>
                    <a:pt x="1" y="48"/>
                    <a:pt x="0" y="4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1" y="81"/>
                    <a:pt x="2" y="82"/>
                    <a:pt x="2" y="82"/>
                  </a:cubicBezTo>
                  <a:cubicBezTo>
                    <a:pt x="2" y="82"/>
                    <a:pt x="3" y="82"/>
                    <a:pt x="3" y="82"/>
                  </a:cubicBezTo>
                  <a:cubicBezTo>
                    <a:pt x="3" y="82"/>
                    <a:pt x="3" y="83"/>
                    <a:pt x="4" y="83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5" y="84"/>
                    <a:pt x="5" y="84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8" y="92"/>
                    <a:pt x="10" y="96"/>
                    <a:pt x="9" y="98"/>
                  </a:cubicBezTo>
                  <a:cubicBezTo>
                    <a:pt x="9" y="100"/>
                    <a:pt x="8" y="100"/>
                    <a:pt x="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27" name="Freeform 192"/>
            <p:cNvSpPr>
              <a:spLocks/>
            </p:cNvSpPr>
            <p:nvPr/>
          </p:nvSpPr>
          <p:spPr bwMode="auto">
            <a:xfrm>
              <a:off x="13006388" y="9907588"/>
              <a:ext cx="457200" cy="403225"/>
            </a:xfrm>
            <a:custGeom>
              <a:avLst/>
              <a:gdLst>
                <a:gd name="T0" fmla="*/ 82 w 86"/>
                <a:gd name="T1" fmla="*/ 11 h 77"/>
                <a:gd name="T2" fmla="*/ 58 w 86"/>
                <a:gd name="T3" fmla="*/ 4 h 77"/>
                <a:gd name="T4" fmla="*/ 56 w 86"/>
                <a:gd name="T5" fmla="*/ 0 h 77"/>
                <a:gd name="T6" fmla="*/ 42 w 86"/>
                <a:gd name="T7" fmla="*/ 5 h 77"/>
                <a:gd name="T8" fmla="*/ 28 w 86"/>
                <a:gd name="T9" fmla="*/ 16 h 77"/>
                <a:gd name="T10" fmla="*/ 20 w 86"/>
                <a:gd name="T11" fmla="*/ 26 h 77"/>
                <a:gd name="T12" fmla="*/ 17 w 86"/>
                <a:gd name="T13" fmla="*/ 27 h 77"/>
                <a:gd name="T14" fmla="*/ 4 w 86"/>
                <a:gd name="T15" fmla="*/ 25 h 77"/>
                <a:gd name="T16" fmla="*/ 3 w 86"/>
                <a:gd name="T17" fmla="*/ 25 h 77"/>
                <a:gd name="T18" fmla="*/ 2 w 86"/>
                <a:gd name="T19" fmla="*/ 25 h 77"/>
                <a:gd name="T20" fmla="*/ 0 w 86"/>
                <a:gd name="T21" fmla="*/ 25 h 77"/>
                <a:gd name="T22" fmla="*/ 0 w 86"/>
                <a:gd name="T23" fmla="*/ 25 h 77"/>
                <a:gd name="T24" fmla="*/ 2 w 86"/>
                <a:gd name="T25" fmla="*/ 27 h 77"/>
                <a:gd name="T26" fmla="*/ 3 w 86"/>
                <a:gd name="T27" fmla="*/ 28 h 77"/>
                <a:gd name="T28" fmla="*/ 4 w 86"/>
                <a:gd name="T29" fmla="*/ 29 h 77"/>
                <a:gd name="T30" fmla="*/ 8 w 86"/>
                <a:gd name="T31" fmla="*/ 35 h 77"/>
                <a:gd name="T32" fmla="*/ 23 w 86"/>
                <a:gd name="T33" fmla="*/ 52 h 77"/>
                <a:gd name="T34" fmla="*/ 25 w 86"/>
                <a:gd name="T35" fmla="*/ 55 h 77"/>
                <a:gd name="T36" fmla="*/ 28 w 86"/>
                <a:gd name="T37" fmla="*/ 61 h 77"/>
                <a:gd name="T38" fmla="*/ 28 w 86"/>
                <a:gd name="T39" fmla="*/ 62 h 77"/>
                <a:gd name="T40" fmla="*/ 29 w 86"/>
                <a:gd name="T41" fmla="*/ 63 h 77"/>
                <a:gd name="T42" fmla="*/ 29 w 86"/>
                <a:gd name="T43" fmla="*/ 64 h 77"/>
                <a:gd name="T44" fmla="*/ 34 w 86"/>
                <a:gd name="T45" fmla="*/ 67 h 77"/>
                <a:gd name="T46" fmla="*/ 36 w 86"/>
                <a:gd name="T47" fmla="*/ 68 h 77"/>
                <a:gd name="T48" fmla="*/ 38 w 86"/>
                <a:gd name="T49" fmla="*/ 68 h 77"/>
                <a:gd name="T50" fmla="*/ 40 w 86"/>
                <a:gd name="T51" fmla="*/ 68 h 77"/>
                <a:gd name="T52" fmla="*/ 41 w 86"/>
                <a:gd name="T53" fmla="*/ 69 h 77"/>
                <a:gd name="T54" fmla="*/ 42 w 86"/>
                <a:gd name="T55" fmla="*/ 69 h 77"/>
                <a:gd name="T56" fmla="*/ 43 w 86"/>
                <a:gd name="T57" fmla="*/ 70 h 77"/>
                <a:gd name="T58" fmla="*/ 43 w 86"/>
                <a:gd name="T59" fmla="*/ 71 h 77"/>
                <a:gd name="T60" fmla="*/ 44 w 86"/>
                <a:gd name="T61" fmla="*/ 73 h 77"/>
                <a:gd name="T62" fmla="*/ 44 w 86"/>
                <a:gd name="T63" fmla="*/ 73 h 77"/>
                <a:gd name="T64" fmla="*/ 48 w 86"/>
                <a:gd name="T65" fmla="*/ 73 h 77"/>
                <a:gd name="T66" fmla="*/ 54 w 86"/>
                <a:gd name="T67" fmla="*/ 75 h 77"/>
                <a:gd name="T68" fmla="*/ 62 w 86"/>
                <a:gd name="T69" fmla="*/ 76 h 77"/>
                <a:gd name="T70" fmla="*/ 63 w 86"/>
                <a:gd name="T71" fmla="*/ 76 h 77"/>
                <a:gd name="T72" fmla="*/ 66 w 86"/>
                <a:gd name="T73" fmla="*/ 76 h 77"/>
                <a:gd name="T74" fmla="*/ 69 w 86"/>
                <a:gd name="T75" fmla="*/ 74 h 77"/>
                <a:gd name="T76" fmla="*/ 78 w 86"/>
                <a:gd name="T77" fmla="*/ 60 h 77"/>
                <a:gd name="T78" fmla="*/ 86 w 86"/>
                <a:gd name="T79" fmla="*/ 48 h 77"/>
                <a:gd name="T80" fmla="*/ 83 w 86"/>
                <a:gd name="T81" fmla="*/ 39 h 77"/>
                <a:gd name="T82" fmla="*/ 85 w 86"/>
                <a:gd name="T83" fmla="*/ 28 h 77"/>
                <a:gd name="T84" fmla="*/ 85 w 86"/>
                <a:gd name="T85" fmla="*/ 1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6" h="77">
                  <a:moveTo>
                    <a:pt x="85" y="12"/>
                  </a:moveTo>
                  <a:cubicBezTo>
                    <a:pt x="85" y="11"/>
                    <a:pt x="83" y="11"/>
                    <a:pt x="82" y="11"/>
                  </a:cubicBezTo>
                  <a:cubicBezTo>
                    <a:pt x="79" y="10"/>
                    <a:pt x="75" y="9"/>
                    <a:pt x="72" y="7"/>
                  </a:cubicBezTo>
                  <a:cubicBezTo>
                    <a:pt x="6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2" y="2"/>
                    <a:pt x="42" y="3"/>
                    <a:pt x="42" y="5"/>
                  </a:cubicBezTo>
                  <a:cubicBezTo>
                    <a:pt x="42" y="8"/>
                    <a:pt x="35" y="13"/>
                    <a:pt x="31" y="14"/>
                  </a:cubicBezTo>
                  <a:cubicBezTo>
                    <a:pt x="30" y="14"/>
                    <a:pt x="29" y="15"/>
                    <a:pt x="28" y="16"/>
                  </a:cubicBezTo>
                  <a:cubicBezTo>
                    <a:pt x="26" y="18"/>
                    <a:pt x="25" y="20"/>
                    <a:pt x="24" y="22"/>
                  </a:cubicBezTo>
                  <a:cubicBezTo>
                    <a:pt x="22" y="23"/>
                    <a:pt x="21" y="25"/>
                    <a:pt x="20" y="26"/>
                  </a:cubicBezTo>
                  <a:cubicBezTo>
                    <a:pt x="20" y="26"/>
                    <a:pt x="19" y="27"/>
                    <a:pt x="19" y="27"/>
                  </a:cubicBezTo>
                  <a:cubicBezTo>
                    <a:pt x="18" y="27"/>
                    <a:pt x="18" y="27"/>
                    <a:pt x="17" y="27"/>
                  </a:cubicBezTo>
                  <a:cubicBezTo>
                    <a:pt x="14" y="27"/>
                    <a:pt x="11" y="26"/>
                    <a:pt x="8" y="25"/>
                  </a:cubicBezTo>
                  <a:cubicBezTo>
                    <a:pt x="6" y="25"/>
                    <a:pt x="5" y="25"/>
                    <a:pt x="4" y="25"/>
                  </a:cubicBezTo>
                  <a:cubicBezTo>
                    <a:pt x="4" y="24"/>
                    <a:pt x="4" y="24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5"/>
                    <a:pt x="1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1" y="27"/>
                    <a:pt x="1" y="27"/>
                    <a:pt x="2" y="27"/>
                  </a:cubicBezTo>
                  <a:cubicBezTo>
                    <a:pt x="2" y="27"/>
                    <a:pt x="2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0"/>
                    <a:pt x="7" y="32"/>
                    <a:pt x="8" y="35"/>
                  </a:cubicBezTo>
                  <a:cubicBezTo>
                    <a:pt x="8" y="38"/>
                    <a:pt x="10" y="43"/>
                    <a:pt x="12" y="43"/>
                  </a:cubicBezTo>
                  <a:cubicBezTo>
                    <a:pt x="12" y="44"/>
                    <a:pt x="23" y="49"/>
                    <a:pt x="23" y="52"/>
                  </a:cubicBezTo>
                  <a:cubicBezTo>
                    <a:pt x="23" y="52"/>
                    <a:pt x="23" y="53"/>
                    <a:pt x="24" y="53"/>
                  </a:cubicBezTo>
                  <a:cubicBezTo>
                    <a:pt x="24" y="53"/>
                    <a:pt x="24" y="54"/>
                    <a:pt x="25" y="55"/>
                  </a:cubicBezTo>
                  <a:cubicBezTo>
                    <a:pt x="26" y="56"/>
                    <a:pt x="27" y="58"/>
                    <a:pt x="28" y="59"/>
                  </a:cubicBezTo>
                  <a:cubicBezTo>
                    <a:pt x="28" y="60"/>
                    <a:pt x="28" y="60"/>
                    <a:pt x="28" y="61"/>
                  </a:cubicBezTo>
                  <a:cubicBezTo>
                    <a:pt x="28" y="61"/>
                    <a:pt x="28" y="61"/>
                    <a:pt x="28" y="62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8" y="63"/>
                    <a:pt x="28" y="63"/>
                    <a:pt x="29" y="63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0" y="66"/>
                    <a:pt x="32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4" y="68"/>
                    <a:pt x="34" y="68"/>
                    <a:pt x="35" y="68"/>
                  </a:cubicBezTo>
                  <a:cubicBezTo>
                    <a:pt x="35" y="68"/>
                    <a:pt x="35" y="68"/>
                    <a:pt x="36" y="68"/>
                  </a:cubicBezTo>
                  <a:cubicBezTo>
                    <a:pt x="36" y="68"/>
                    <a:pt x="37" y="68"/>
                    <a:pt x="37" y="68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39" y="68"/>
                    <a:pt x="39" y="68"/>
                  </a:cubicBezTo>
                  <a:cubicBezTo>
                    <a:pt x="39" y="68"/>
                    <a:pt x="39" y="68"/>
                    <a:pt x="40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9"/>
                    <a:pt x="41" y="69"/>
                  </a:cubicBezTo>
                  <a:cubicBezTo>
                    <a:pt x="41" y="69"/>
                    <a:pt x="41" y="69"/>
                    <a:pt x="42" y="69"/>
                  </a:cubicBezTo>
                  <a:cubicBezTo>
                    <a:pt x="42" y="69"/>
                    <a:pt x="42" y="69"/>
                    <a:pt x="42" y="69"/>
                  </a:cubicBezTo>
                  <a:cubicBezTo>
                    <a:pt x="42" y="69"/>
                    <a:pt x="42" y="70"/>
                    <a:pt x="42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6" y="73"/>
                    <a:pt x="48" y="73"/>
                  </a:cubicBezTo>
                  <a:cubicBezTo>
                    <a:pt x="50" y="73"/>
                    <a:pt x="52" y="73"/>
                    <a:pt x="53" y="74"/>
                  </a:cubicBezTo>
                  <a:cubicBezTo>
                    <a:pt x="54" y="74"/>
                    <a:pt x="54" y="74"/>
                    <a:pt x="54" y="75"/>
                  </a:cubicBezTo>
                  <a:cubicBezTo>
                    <a:pt x="55" y="75"/>
                    <a:pt x="59" y="76"/>
                    <a:pt x="61" y="76"/>
                  </a:cubicBezTo>
                  <a:cubicBezTo>
                    <a:pt x="61" y="76"/>
                    <a:pt x="61" y="76"/>
                    <a:pt x="62" y="76"/>
                  </a:cubicBezTo>
                  <a:cubicBezTo>
                    <a:pt x="62" y="76"/>
                    <a:pt x="62" y="76"/>
                    <a:pt x="63" y="76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4" y="76"/>
                    <a:pt x="65" y="76"/>
                    <a:pt x="65" y="76"/>
                  </a:cubicBezTo>
                  <a:cubicBezTo>
                    <a:pt x="65" y="76"/>
                    <a:pt x="65" y="76"/>
                    <a:pt x="66" y="76"/>
                  </a:cubicBezTo>
                  <a:cubicBezTo>
                    <a:pt x="66" y="76"/>
                    <a:pt x="66" y="77"/>
                    <a:pt x="66" y="77"/>
                  </a:cubicBezTo>
                  <a:cubicBezTo>
                    <a:pt x="67" y="76"/>
                    <a:pt x="68" y="75"/>
                    <a:pt x="69" y="74"/>
                  </a:cubicBezTo>
                  <a:cubicBezTo>
                    <a:pt x="72" y="71"/>
                    <a:pt x="76" y="68"/>
                    <a:pt x="77" y="66"/>
                  </a:cubicBezTo>
                  <a:cubicBezTo>
                    <a:pt x="78" y="64"/>
                    <a:pt x="78" y="62"/>
                    <a:pt x="78" y="60"/>
                  </a:cubicBezTo>
                  <a:cubicBezTo>
                    <a:pt x="79" y="58"/>
                    <a:pt x="79" y="55"/>
                    <a:pt x="80" y="54"/>
                  </a:cubicBezTo>
                  <a:cubicBezTo>
                    <a:pt x="82" y="53"/>
                    <a:pt x="86" y="49"/>
                    <a:pt x="86" y="48"/>
                  </a:cubicBezTo>
                  <a:cubicBezTo>
                    <a:pt x="85" y="47"/>
                    <a:pt x="85" y="46"/>
                    <a:pt x="84" y="44"/>
                  </a:cubicBezTo>
                  <a:cubicBezTo>
                    <a:pt x="84" y="42"/>
                    <a:pt x="84" y="40"/>
                    <a:pt x="83" y="39"/>
                  </a:cubicBezTo>
                  <a:cubicBezTo>
                    <a:pt x="80" y="37"/>
                    <a:pt x="82" y="35"/>
                    <a:pt x="83" y="34"/>
                  </a:cubicBezTo>
                  <a:cubicBezTo>
                    <a:pt x="84" y="32"/>
                    <a:pt x="85" y="31"/>
                    <a:pt x="85" y="28"/>
                  </a:cubicBezTo>
                  <a:cubicBezTo>
                    <a:pt x="85" y="26"/>
                    <a:pt x="85" y="23"/>
                    <a:pt x="85" y="20"/>
                  </a:cubicBezTo>
                  <a:cubicBezTo>
                    <a:pt x="85" y="17"/>
                    <a:pt x="86" y="12"/>
                    <a:pt x="8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28" name="Freeform 193"/>
            <p:cNvSpPr>
              <a:spLocks/>
            </p:cNvSpPr>
            <p:nvPr/>
          </p:nvSpPr>
          <p:spPr bwMode="auto">
            <a:xfrm>
              <a:off x="12404726" y="8304213"/>
              <a:ext cx="723900" cy="493713"/>
            </a:xfrm>
            <a:custGeom>
              <a:avLst/>
              <a:gdLst>
                <a:gd name="T0" fmla="*/ 40 w 136"/>
                <a:gd name="T1" fmla="*/ 84 h 94"/>
                <a:gd name="T2" fmla="*/ 40 w 136"/>
                <a:gd name="T3" fmla="*/ 76 h 94"/>
                <a:gd name="T4" fmla="*/ 62 w 136"/>
                <a:gd name="T5" fmla="*/ 73 h 94"/>
                <a:gd name="T6" fmla="*/ 86 w 136"/>
                <a:gd name="T7" fmla="*/ 70 h 94"/>
                <a:gd name="T8" fmla="*/ 95 w 136"/>
                <a:gd name="T9" fmla="*/ 70 h 94"/>
                <a:gd name="T10" fmla="*/ 112 w 136"/>
                <a:gd name="T11" fmla="*/ 67 h 94"/>
                <a:gd name="T12" fmla="*/ 115 w 136"/>
                <a:gd name="T13" fmla="*/ 65 h 94"/>
                <a:gd name="T14" fmla="*/ 129 w 136"/>
                <a:gd name="T15" fmla="*/ 66 h 94"/>
                <a:gd name="T16" fmla="*/ 134 w 136"/>
                <a:gd name="T17" fmla="*/ 60 h 94"/>
                <a:gd name="T18" fmla="*/ 122 w 136"/>
                <a:gd name="T19" fmla="*/ 47 h 94"/>
                <a:gd name="T20" fmla="*/ 115 w 136"/>
                <a:gd name="T21" fmla="*/ 40 h 94"/>
                <a:gd name="T22" fmla="*/ 110 w 136"/>
                <a:gd name="T23" fmla="*/ 33 h 94"/>
                <a:gd name="T24" fmla="*/ 101 w 136"/>
                <a:gd name="T25" fmla="*/ 29 h 94"/>
                <a:gd name="T26" fmla="*/ 95 w 136"/>
                <a:gd name="T27" fmla="*/ 25 h 94"/>
                <a:gd name="T28" fmla="*/ 96 w 136"/>
                <a:gd name="T29" fmla="*/ 19 h 94"/>
                <a:gd name="T30" fmla="*/ 96 w 136"/>
                <a:gd name="T31" fmla="*/ 12 h 94"/>
                <a:gd name="T32" fmla="*/ 95 w 136"/>
                <a:gd name="T33" fmla="*/ 10 h 94"/>
                <a:gd name="T34" fmla="*/ 94 w 136"/>
                <a:gd name="T35" fmla="*/ 9 h 94"/>
                <a:gd name="T36" fmla="*/ 93 w 136"/>
                <a:gd name="T37" fmla="*/ 8 h 94"/>
                <a:gd name="T38" fmla="*/ 91 w 136"/>
                <a:gd name="T39" fmla="*/ 4 h 94"/>
                <a:gd name="T40" fmla="*/ 88 w 136"/>
                <a:gd name="T41" fmla="*/ 1 h 94"/>
                <a:gd name="T42" fmla="*/ 87 w 136"/>
                <a:gd name="T43" fmla="*/ 0 h 94"/>
                <a:gd name="T44" fmla="*/ 85 w 136"/>
                <a:gd name="T45" fmla="*/ 0 h 94"/>
                <a:gd name="T46" fmla="*/ 76 w 136"/>
                <a:gd name="T47" fmla="*/ 6 h 94"/>
                <a:gd name="T48" fmla="*/ 74 w 136"/>
                <a:gd name="T49" fmla="*/ 10 h 94"/>
                <a:gd name="T50" fmla="*/ 53 w 136"/>
                <a:gd name="T51" fmla="*/ 23 h 94"/>
                <a:gd name="T52" fmla="*/ 51 w 136"/>
                <a:gd name="T53" fmla="*/ 23 h 94"/>
                <a:gd name="T54" fmla="*/ 48 w 136"/>
                <a:gd name="T55" fmla="*/ 26 h 94"/>
                <a:gd name="T56" fmla="*/ 39 w 136"/>
                <a:gd name="T57" fmla="*/ 34 h 94"/>
                <a:gd name="T58" fmla="*/ 33 w 136"/>
                <a:gd name="T59" fmla="*/ 36 h 94"/>
                <a:gd name="T60" fmla="*/ 23 w 136"/>
                <a:gd name="T61" fmla="*/ 40 h 94"/>
                <a:gd name="T62" fmla="*/ 19 w 136"/>
                <a:gd name="T63" fmla="*/ 38 h 94"/>
                <a:gd name="T64" fmla="*/ 13 w 136"/>
                <a:gd name="T65" fmla="*/ 42 h 94"/>
                <a:gd name="T66" fmla="*/ 10 w 136"/>
                <a:gd name="T67" fmla="*/ 41 h 94"/>
                <a:gd name="T68" fmla="*/ 9 w 136"/>
                <a:gd name="T69" fmla="*/ 42 h 94"/>
                <a:gd name="T70" fmla="*/ 7 w 136"/>
                <a:gd name="T71" fmla="*/ 43 h 94"/>
                <a:gd name="T72" fmla="*/ 6 w 136"/>
                <a:gd name="T73" fmla="*/ 45 h 94"/>
                <a:gd name="T74" fmla="*/ 2 w 136"/>
                <a:gd name="T75" fmla="*/ 53 h 94"/>
                <a:gd name="T76" fmla="*/ 0 w 136"/>
                <a:gd name="T77" fmla="*/ 61 h 94"/>
                <a:gd name="T78" fmla="*/ 4 w 136"/>
                <a:gd name="T79" fmla="*/ 75 h 94"/>
                <a:gd name="T80" fmla="*/ 9 w 136"/>
                <a:gd name="T81" fmla="*/ 86 h 94"/>
                <a:gd name="T82" fmla="*/ 16 w 136"/>
                <a:gd name="T83" fmla="*/ 93 h 94"/>
                <a:gd name="T84" fmla="*/ 16 w 136"/>
                <a:gd name="T85" fmla="*/ 94 h 94"/>
                <a:gd name="T86" fmla="*/ 17 w 136"/>
                <a:gd name="T87" fmla="*/ 94 h 94"/>
                <a:gd name="T88" fmla="*/ 19 w 136"/>
                <a:gd name="T89" fmla="*/ 86 h 94"/>
                <a:gd name="T90" fmla="*/ 26 w 136"/>
                <a:gd name="T91" fmla="*/ 8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6" h="94">
                  <a:moveTo>
                    <a:pt x="31" y="82"/>
                  </a:moveTo>
                  <a:cubicBezTo>
                    <a:pt x="40" y="84"/>
                    <a:pt x="40" y="84"/>
                    <a:pt x="40" y="84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0" y="76"/>
                    <a:pt x="40" y="76"/>
                    <a:pt x="40" y="76"/>
                  </a:cubicBezTo>
                  <a:cubicBezTo>
                    <a:pt x="41" y="75"/>
                    <a:pt x="47" y="67"/>
                    <a:pt x="52" y="67"/>
                  </a:cubicBezTo>
                  <a:cubicBezTo>
                    <a:pt x="57" y="67"/>
                    <a:pt x="61" y="72"/>
                    <a:pt x="62" y="73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83" y="75"/>
                    <a:pt x="84" y="71"/>
                    <a:pt x="86" y="70"/>
                  </a:cubicBezTo>
                  <a:cubicBezTo>
                    <a:pt x="87" y="69"/>
                    <a:pt x="89" y="69"/>
                    <a:pt x="91" y="70"/>
                  </a:cubicBezTo>
                  <a:cubicBezTo>
                    <a:pt x="92" y="70"/>
                    <a:pt x="94" y="70"/>
                    <a:pt x="95" y="70"/>
                  </a:cubicBezTo>
                  <a:cubicBezTo>
                    <a:pt x="98" y="68"/>
                    <a:pt x="102" y="66"/>
                    <a:pt x="107" y="66"/>
                  </a:cubicBezTo>
                  <a:cubicBezTo>
                    <a:pt x="109" y="66"/>
                    <a:pt x="110" y="67"/>
                    <a:pt x="112" y="67"/>
                  </a:cubicBezTo>
                  <a:cubicBezTo>
                    <a:pt x="112" y="67"/>
                    <a:pt x="113" y="67"/>
                    <a:pt x="113" y="67"/>
                  </a:cubicBezTo>
                  <a:cubicBezTo>
                    <a:pt x="114" y="67"/>
                    <a:pt x="115" y="67"/>
                    <a:pt x="115" y="65"/>
                  </a:cubicBezTo>
                  <a:cubicBezTo>
                    <a:pt x="116" y="65"/>
                    <a:pt x="117" y="63"/>
                    <a:pt x="120" y="63"/>
                  </a:cubicBezTo>
                  <a:cubicBezTo>
                    <a:pt x="123" y="63"/>
                    <a:pt x="128" y="66"/>
                    <a:pt x="129" y="66"/>
                  </a:cubicBezTo>
                  <a:cubicBezTo>
                    <a:pt x="136" y="65"/>
                    <a:pt x="136" y="65"/>
                    <a:pt x="136" y="65"/>
                  </a:cubicBezTo>
                  <a:cubicBezTo>
                    <a:pt x="134" y="60"/>
                    <a:pt x="134" y="60"/>
                    <a:pt x="134" y="60"/>
                  </a:cubicBezTo>
                  <a:cubicBezTo>
                    <a:pt x="131" y="58"/>
                    <a:pt x="126" y="56"/>
                    <a:pt x="126" y="53"/>
                  </a:cubicBezTo>
                  <a:cubicBezTo>
                    <a:pt x="126" y="51"/>
                    <a:pt x="126" y="50"/>
                    <a:pt x="122" y="47"/>
                  </a:cubicBezTo>
                  <a:cubicBezTo>
                    <a:pt x="120" y="45"/>
                    <a:pt x="119" y="44"/>
                    <a:pt x="118" y="44"/>
                  </a:cubicBezTo>
                  <a:cubicBezTo>
                    <a:pt x="116" y="42"/>
                    <a:pt x="115" y="41"/>
                    <a:pt x="115" y="40"/>
                  </a:cubicBezTo>
                  <a:cubicBezTo>
                    <a:pt x="115" y="38"/>
                    <a:pt x="114" y="38"/>
                    <a:pt x="113" y="36"/>
                  </a:cubicBezTo>
                  <a:cubicBezTo>
                    <a:pt x="112" y="35"/>
                    <a:pt x="111" y="34"/>
                    <a:pt x="110" y="33"/>
                  </a:cubicBezTo>
                  <a:cubicBezTo>
                    <a:pt x="107" y="29"/>
                    <a:pt x="102" y="29"/>
                    <a:pt x="102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95" y="25"/>
                    <a:pt x="93" y="24"/>
                    <a:pt x="94" y="22"/>
                  </a:cubicBezTo>
                  <a:cubicBezTo>
                    <a:pt x="94" y="21"/>
                    <a:pt x="95" y="20"/>
                    <a:pt x="96" y="19"/>
                  </a:cubicBezTo>
                  <a:cubicBezTo>
                    <a:pt x="97" y="19"/>
                    <a:pt x="97" y="18"/>
                    <a:pt x="98" y="18"/>
                  </a:cubicBezTo>
                  <a:cubicBezTo>
                    <a:pt x="98" y="16"/>
                    <a:pt x="97" y="14"/>
                    <a:pt x="96" y="12"/>
                  </a:cubicBezTo>
                  <a:cubicBezTo>
                    <a:pt x="96" y="12"/>
                    <a:pt x="95" y="11"/>
                    <a:pt x="95" y="11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5" y="10"/>
                    <a:pt x="94" y="9"/>
                    <a:pt x="94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8"/>
                    <a:pt x="94" y="8"/>
                    <a:pt x="93" y="8"/>
                  </a:cubicBezTo>
                  <a:cubicBezTo>
                    <a:pt x="93" y="8"/>
                    <a:pt x="93" y="7"/>
                    <a:pt x="93" y="7"/>
                  </a:cubicBezTo>
                  <a:cubicBezTo>
                    <a:pt x="92" y="7"/>
                    <a:pt x="92" y="5"/>
                    <a:pt x="91" y="4"/>
                  </a:cubicBezTo>
                  <a:cubicBezTo>
                    <a:pt x="90" y="3"/>
                    <a:pt x="89" y="2"/>
                    <a:pt x="88" y="1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7" y="1"/>
                    <a:pt x="87" y="1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3" y="0"/>
                    <a:pt x="79" y="2"/>
                    <a:pt x="78" y="4"/>
                  </a:cubicBezTo>
                  <a:cubicBezTo>
                    <a:pt x="77" y="5"/>
                    <a:pt x="77" y="5"/>
                    <a:pt x="76" y="6"/>
                  </a:cubicBezTo>
                  <a:cubicBezTo>
                    <a:pt x="76" y="7"/>
                    <a:pt x="76" y="8"/>
                    <a:pt x="75" y="9"/>
                  </a:cubicBezTo>
                  <a:cubicBezTo>
                    <a:pt x="75" y="9"/>
                    <a:pt x="74" y="10"/>
                    <a:pt x="74" y="10"/>
                  </a:cubicBezTo>
                  <a:cubicBezTo>
                    <a:pt x="71" y="13"/>
                    <a:pt x="67" y="17"/>
                    <a:pt x="64" y="20"/>
                  </a:cubicBezTo>
                  <a:cubicBezTo>
                    <a:pt x="62" y="23"/>
                    <a:pt x="57" y="23"/>
                    <a:pt x="53" y="23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2" y="23"/>
                    <a:pt x="52" y="23"/>
                    <a:pt x="51" y="23"/>
                  </a:cubicBezTo>
                  <a:cubicBezTo>
                    <a:pt x="50" y="23"/>
                    <a:pt x="49" y="23"/>
                    <a:pt x="48" y="24"/>
                  </a:cubicBezTo>
                  <a:cubicBezTo>
                    <a:pt x="47" y="24"/>
                    <a:pt x="47" y="24"/>
                    <a:pt x="48" y="26"/>
                  </a:cubicBezTo>
                  <a:cubicBezTo>
                    <a:pt x="48" y="27"/>
                    <a:pt x="49" y="28"/>
                    <a:pt x="48" y="30"/>
                  </a:cubicBezTo>
                  <a:cubicBezTo>
                    <a:pt x="46" y="31"/>
                    <a:pt x="42" y="33"/>
                    <a:pt x="39" y="34"/>
                  </a:cubicBezTo>
                  <a:cubicBezTo>
                    <a:pt x="38" y="35"/>
                    <a:pt x="38" y="35"/>
                    <a:pt x="37" y="35"/>
                  </a:cubicBezTo>
                  <a:cubicBezTo>
                    <a:pt x="37" y="35"/>
                    <a:pt x="35" y="36"/>
                    <a:pt x="33" y="36"/>
                  </a:cubicBezTo>
                  <a:cubicBezTo>
                    <a:pt x="31" y="36"/>
                    <a:pt x="27" y="37"/>
                    <a:pt x="25" y="38"/>
                  </a:cubicBezTo>
                  <a:cubicBezTo>
                    <a:pt x="25" y="39"/>
                    <a:pt x="24" y="40"/>
                    <a:pt x="23" y="40"/>
                  </a:cubicBezTo>
                  <a:cubicBezTo>
                    <a:pt x="22" y="40"/>
                    <a:pt x="21" y="39"/>
                    <a:pt x="20" y="39"/>
                  </a:cubicBezTo>
                  <a:cubicBezTo>
                    <a:pt x="20" y="38"/>
                    <a:pt x="19" y="38"/>
                    <a:pt x="19" y="38"/>
                  </a:cubicBezTo>
                  <a:cubicBezTo>
                    <a:pt x="19" y="38"/>
                    <a:pt x="18" y="38"/>
                    <a:pt x="18" y="38"/>
                  </a:cubicBezTo>
                  <a:cubicBezTo>
                    <a:pt x="16" y="41"/>
                    <a:pt x="14" y="42"/>
                    <a:pt x="13" y="42"/>
                  </a:cubicBezTo>
                  <a:cubicBezTo>
                    <a:pt x="12" y="42"/>
                    <a:pt x="11" y="42"/>
                    <a:pt x="10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3"/>
                    <a:pt x="8" y="43"/>
                  </a:cubicBezTo>
                  <a:cubicBezTo>
                    <a:pt x="8" y="43"/>
                    <a:pt x="7" y="43"/>
                    <a:pt x="7" y="43"/>
                  </a:cubicBezTo>
                  <a:cubicBezTo>
                    <a:pt x="7" y="44"/>
                    <a:pt x="7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6"/>
                    <a:pt x="5" y="46"/>
                    <a:pt x="5" y="47"/>
                  </a:cubicBezTo>
                  <a:cubicBezTo>
                    <a:pt x="4" y="49"/>
                    <a:pt x="3" y="51"/>
                    <a:pt x="2" y="53"/>
                  </a:cubicBezTo>
                  <a:cubicBezTo>
                    <a:pt x="1" y="55"/>
                    <a:pt x="0" y="57"/>
                    <a:pt x="0" y="58"/>
                  </a:cubicBezTo>
                  <a:cubicBezTo>
                    <a:pt x="0" y="58"/>
                    <a:pt x="0" y="59"/>
                    <a:pt x="0" y="61"/>
                  </a:cubicBezTo>
                  <a:cubicBezTo>
                    <a:pt x="1" y="62"/>
                    <a:pt x="1" y="64"/>
                    <a:pt x="1" y="67"/>
                  </a:cubicBezTo>
                  <a:cubicBezTo>
                    <a:pt x="1" y="71"/>
                    <a:pt x="2" y="72"/>
                    <a:pt x="4" y="75"/>
                  </a:cubicBezTo>
                  <a:cubicBezTo>
                    <a:pt x="6" y="78"/>
                    <a:pt x="6" y="81"/>
                    <a:pt x="6" y="82"/>
                  </a:cubicBezTo>
                  <a:cubicBezTo>
                    <a:pt x="7" y="83"/>
                    <a:pt x="7" y="84"/>
                    <a:pt x="9" y="86"/>
                  </a:cubicBezTo>
                  <a:cubicBezTo>
                    <a:pt x="9" y="87"/>
                    <a:pt x="11" y="88"/>
                    <a:pt x="12" y="89"/>
                  </a:cubicBezTo>
                  <a:cubicBezTo>
                    <a:pt x="14" y="91"/>
                    <a:pt x="16" y="92"/>
                    <a:pt x="16" y="93"/>
                  </a:cubicBezTo>
                  <a:cubicBezTo>
                    <a:pt x="16" y="93"/>
                    <a:pt x="16" y="93"/>
                    <a:pt x="16" y="94"/>
                  </a:cubicBezTo>
                  <a:cubicBezTo>
                    <a:pt x="16" y="94"/>
                    <a:pt x="16" y="94"/>
                    <a:pt x="16" y="94"/>
                  </a:cubicBezTo>
                  <a:cubicBezTo>
                    <a:pt x="16" y="94"/>
                    <a:pt x="16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9" y="91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26" y="84"/>
                    <a:pt x="26" y="84"/>
                    <a:pt x="26" y="84"/>
                  </a:cubicBezTo>
                  <a:lnTo>
                    <a:pt x="31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29" name="Freeform 194"/>
            <p:cNvSpPr>
              <a:spLocks/>
            </p:cNvSpPr>
            <p:nvPr/>
          </p:nvSpPr>
          <p:spPr bwMode="auto">
            <a:xfrm>
              <a:off x="12352338" y="7545388"/>
              <a:ext cx="584200" cy="968375"/>
            </a:xfrm>
            <a:custGeom>
              <a:avLst/>
              <a:gdLst>
                <a:gd name="T0" fmla="*/ 3 w 110"/>
                <a:gd name="T1" fmla="*/ 117 h 185"/>
                <a:gd name="T2" fmla="*/ 5 w 110"/>
                <a:gd name="T3" fmla="*/ 120 h 185"/>
                <a:gd name="T4" fmla="*/ 6 w 110"/>
                <a:gd name="T5" fmla="*/ 120 h 185"/>
                <a:gd name="T6" fmla="*/ 7 w 110"/>
                <a:gd name="T7" fmla="*/ 120 h 185"/>
                <a:gd name="T8" fmla="*/ 14 w 110"/>
                <a:gd name="T9" fmla="*/ 132 h 185"/>
                <a:gd name="T10" fmla="*/ 15 w 110"/>
                <a:gd name="T11" fmla="*/ 142 h 185"/>
                <a:gd name="T12" fmla="*/ 20 w 110"/>
                <a:gd name="T13" fmla="*/ 157 h 185"/>
                <a:gd name="T14" fmla="*/ 14 w 110"/>
                <a:gd name="T15" fmla="*/ 158 h 185"/>
                <a:gd name="T16" fmla="*/ 6 w 110"/>
                <a:gd name="T17" fmla="*/ 159 h 185"/>
                <a:gd name="T18" fmla="*/ 8 w 110"/>
                <a:gd name="T19" fmla="*/ 166 h 185"/>
                <a:gd name="T20" fmla="*/ 18 w 110"/>
                <a:gd name="T21" fmla="*/ 176 h 185"/>
                <a:gd name="T22" fmla="*/ 19 w 110"/>
                <a:gd name="T23" fmla="*/ 180 h 185"/>
                <a:gd name="T24" fmla="*/ 20 w 110"/>
                <a:gd name="T25" fmla="*/ 182 h 185"/>
                <a:gd name="T26" fmla="*/ 21 w 110"/>
                <a:gd name="T27" fmla="*/ 184 h 185"/>
                <a:gd name="T28" fmla="*/ 21 w 110"/>
                <a:gd name="T29" fmla="*/ 184 h 185"/>
                <a:gd name="T30" fmla="*/ 22 w 110"/>
                <a:gd name="T31" fmla="*/ 185 h 185"/>
                <a:gd name="T32" fmla="*/ 26 w 110"/>
                <a:gd name="T33" fmla="*/ 182 h 185"/>
                <a:gd name="T34" fmla="*/ 32 w 110"/>
                <a:gd name="T35" fmla="*/ 182 h 185"/>
                <a:gd name="T36" fmla="*/ 34 w 110"/>
                <a:gd name="T37" fmla="*/ 182 h 185"/>
                <a:gd name="T38" fmla="*/ 46 w 110"/>
                <a:gd name="T39" fmla="*/ 178 h 185"/>
                <a:gd name="T40" fmla="*/ 56 w 110"/>
                <a:gd name="T41" fmla="*/ 173 h 185"/>
                <a:gd name="T42" fmla="*/ 57 w 110"/>
                <a:gd name="T43" fmla="*/ 167 h 185"/>
                <a:gd name="T44" fmla="*/ 73 w 110"/>
                <a:gd name="T45" fmla="*/ 164 h 185"/>
                <a:gd name="T46" fmla="*/ 84 w 110"/>
                <a:gd name="T47" fmla="*/ 152 h 185"/>
                <a:gd name="T48" fmla="*/ 86 w 110"/>
                <a:gd name="T49" fmla="*/ 147 h 185"/>
                <a:gd name="T50" fmla="*/ 97 w 110"/>
                <a:gd name="T51" fmla="*/ 143 h 185"/>
                <a:gd name="T52" fmla="*/ 98 w 110"/>
                <a:gd name="T53" fmla="*/ 140 h 185"/>
                <a:gd name="T54" fmla="*/ 93 w 110"/>
                <a:gd name="T55" fmla="*/ 129 h 185"/>
                <a:gd name="T56" fmla="*/ 92 w 110"/>
                <a:gd name="T57" fmla="*/ 125 h 185"/>
                <a:gd name="T58" fmla="*/ 89 w 110"/>
                <a:gd name="T59" fmla="*/ 117 h 185"/>
                <a:gd name="T60" fmla="*/ 88 w 110"/>
                <a:gd name="T61" fmla="*/ 109 h 185"/>
                <a:gd name="T62" fmla="*/ 93 w 110"/>
                <a:gd name="T63" fmla="*/ 105 h 185"/>
                <a:gd name="T64" fmla="*/ 99 w 110"/>
                <a:gd name="T65" fmla="*/ 94 h 185"/>
                <a:gd name="T66" fmla="*/ 109 w 110"/>
                <a:gd name="T67" fmla="*/ 87 h 185"/>
                <a:gd name="T68" fmla="*/ 110 w 110"/>
                <a:gd name="T69" fmla="*/ 86 h 185"/>
                <a:gd name="T70" fmla="*/ 110 w 110"/>
                <a:gd name="T71" fmla="*/ 46 h 185"/>
                <a:gd name="T72" fmla="*/ 16 w 110"/>
                <a:gd name="T73" fmla="*/ 5 h 185"/>
                <a:gd name="T74" fmla="*/ 17 w 110"/>
                <a:gd name="T75" fmla="*/ 16 h 185"/>
                <a:gd name="T76" fmla="*/ 17 w 110"/>
                <a:gd name="T77" fmla="*/ 18 h 185"/>
                <a:gd name="T78" fmla="*/ 17 w 110"/>
                <a:gd name="T79" fmla="*/ 19 h 185"/>
                <a:gd name="T80" fmla="*/ 21 w 110"/>
                <a:gd name="T81" fmla="*/ 29 h 185"/>
                <a:gd name="T82" fmla="*/ 23 w 110"/>
                <a:gd name="T83" fmla="*/ 38 h 185"/>
                <a:gd name="T84" fmla="*/ 20 w 110"/>
                <a:gd name="T85" fmla="*/ 79 h 185"/>
                <a:gd name="T86" fmla="*/ 0 w 110"/>
                <a:gd name="T87" fmla="*/ 106 h 185"/>
                <a:gd name="T88" fmla="*/ 0 w 110"/>
                <a:gd name="T89" fmla="*/ 113 h 185"/>
                <a:gd name="T90" fmla="*/ 1 w 110"/>
                <a:gd name="T91" fmla="*/ 114 h 185"/>
                <a:gd name="T92" fmla="*/ 2 w 110"/>
                <a:gd name="T93" fmla="*/ 11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0" h="185">
                  <a:moveTo>
                    <a:pt x="2" y="117"/>
                  </a:moveTo>
                  <a:cubicBezTo>
                    <a:pt x="2" y="117"/>
                    <a:pt x="2" y="117"/>
                    <a:pt x="3" y="117"/>
                  </a:cubicBezTo>
                  <a:cubicBezTo>
                    <a:pt x="3" y="117"/>
                    <a:pt x="3" y="117"/>
                    <a:pt x="3" y="118"/>
                  </a:cubicBezTo>
                  <a:cubicBezTo>
                    <a:pt x="4" y="119"/>
                    <a:pt x="4" y="120"/>
                    <a:pt x="5" y="120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7" y="120"/>
                    <a:pt x="7" y="120"/>
                    <a:pt x="7" y="120"/>
                  </a:cubicBezTo>
                  <a:cubicBezTo>
                    <a:pt x="7" y="120"/>
                    <a:pt x="7" y="120"/>
                    <a:pt x="7" y="120"/>
                  </a:cubicBezTo>
                  <a:cubicBezTo>
                    <a:pt x="8" y="120"/>
                    <a:pt x="9" y="121"/>
                    <a:pt x="10" y="122"/>
                  </a:cubicBezTo>
                  <a:cubicBezTo>
                    <a:pt x="12" y="125"/>
                    <a:pt x="14" y="129"/>
                    <a:pt x="14" y="132"/>
                  </a:cubicBezTo>
                  <a:cubicBezTo>
                    <a:pt x="14" y="133"/>
                    <a:pt x="14" y="134"/>
                    <a:pt x="14" y="135"/>
                  </a:cubicBezTo>
                  <a:cubicBezTo>
                    <a:pt x="15" y="136"/>
                    <a:pt x="15" y="138"/>
                    <a:pt x="15" y="142"/>
                  </a:cubicBezTo>
                  <a:cubicBezTo>
                    <a:pt x="15" y="147"/>
                    <a:pt x="18" y="154"/>
                    <a:pt x="19" y="155"/>
                  </a:cubicBezTo>
                  <a:cubicBezTo>
                    <a:pt x="21" y="155"/>
                    <a:pt x="21" y="156"/>
                    <a:pt x="20" y="157"/>
                  </a:cubicBezTo>
                  <a:cubicBezTo>
                    <a:pt x="20" y="158"/>
                    <a:pt x="18" y="158"/>
                    <a:pt x="16" y="158"/>
                  </a:cubicBezTo>
                  <a:cubicBezTo>
                    <a:pt x="15" y="158"/>
                    <a:pt x="15" y="158"/>
                    <a:pt x="14" y="158"/>
                  </a:cubicBezTo>
                  <a:cubicBezTo>
                    <a:pt x="13" y="158"/>
                    <a:pt x="12" y="158"/>
                    <a:pt x="10" y="158"/>
                  </a:cubicBezTo>
                  <a:cubicBezTo>
                    <a:pt x="6" y="158"/>
                    <a:pt x="6" y="159"/>
                    <a:pt x="6" y="159"/>
                  </a:cubicBezTo>
                  <a:cubicBezTo>
                    <a:pt x="6" y="159"/>
                    <a:pt x="6" y="159"/>
                    <a:pt x="5" y="160"/>
                  </a:cubicBezTo>
                  <a:cubicBezTo>
                    <a:pt x="5" y="161"/>
                    <a:pt x="5" y="163"/>
                    <a:pt x="8" y="166"/>
                  </a:cubicBezTo>
                  <a:cubicBezTo>
                    <a:pt x="9" y="167"/>
                    <a:pt x="11" y="168"/>
                    <a:pt x="12" y="169"/>
                  </a:cubicBezTo>
                  <a:cubicBezTo>
                    <a:pt x="14" y="171"/>
                    <a:pt x="17" y="173"/>
                    <a:pt x="18" y="176"/>
                  </a:cubicBezTo>
                  <a:cubicBezTo>
                    <a:pt x="18" y="177"/>
                    <a:pt x="18" y="178"/>
                    <a:pt x="19" y="179"/>
                  </a:cubicBezTo>
                  <a:cubicBezTo>
                    <a:pt x="19" y="179"/>
                    <a:pt x="19" y="180"/>
                    <a:pt x="19" y="180"/>
                  </a:cubicBezTo>
                  <a:cubicBezTo>
                    <a:pt x="19" y="180"/>
                    <a:pt x="19" y="181"/>
                    <a:pt x="20" y="182"/>
                  </a:cubicBezTo>
                  <a:cubicBezTo>
                    <a:pt x="20" y="182"/>
                    <a:pt x="20" y="182"/>
                    <a:pt x="20" y="182"/>
                  </a:cubicBezTo>
                  <a:cubicBezTo>
                    <a:pt x="20" y="183"/>
                    <a:pt x="20" y="183"/>
                    <a:pt x="21" y="184"/>
                  </a:cubicBezTo>
                  <a:cubicBezTo>
                    <a:pt x="21" y="184"/>
                    <a:pt x="21" y="184"/>
                    <a:pt x="21" y="184"/>
                  </a:cubicBezTo>
                  <a:cubicBezTo>
                    <a:pt x="21" y="184"/>
                    <a:pt x="21" y="184"/>
                    <a:pt x="21" y="184"/>
                  </a:cubicBezTo>
                  <a:cubicBezTo>
                    <a:pt x="21" y="184"/>
                    <a:pt x="21" y="184"/>
                    <a:pt x="21" y="184"/>
                  </a:cubicBezTo>
                  <a:cubicBezTo>
                    <a:pt x="21" y="184"/>
                    <a:pt x="21" y="185"/>
                    <a:pt x="21" y="185"/>
                  </a:cubicBezTo>
                  <a:cubicBezTo>
                    <a:pt x="22" y="185"/>
                    <a:pt x="22" y="185"/>
                    <a:pt x="22" y="185"/>
                  </a:cubicBezTo>
                  <a:cubicBezTo>
                    <a:pt x="22" y="185"/>
                    <a:pt x="22" y="185"/>
                    <a:pt x="23" y="185"/>
                  </a:cubicBezTo>
                  <a:cubicBezTo>
                    <a:pt x="23" y="185"/>
                    <a:pt x="25" y="185"/>
                    <a:pt x="26" y="182"/>
                  </a:cubicBezTo>
                  <a:cubicBezTo>
                    <a:pt x="27" y="181"/>
                    <a:pt x="28" y="181"/>
                    <a:pt x="29" y="181"/>
                  </a:cubicBezTo>
                  <a:cubicBezTo>
                    <a:pt x="30" y="181"/>
                    <a:pt x="31" y="181"/>
                    <a:pt x="32" y="182"/>
                  </a:cubicBezTo>
                  <a:cubicBezTo>
                    <a:pt x="32" y="182"/>
                    <a:pt x="33" y="183"/>
                    <a:pt x="33" y="183"/>
                  </a:cubicBezTo>
                  <a:cubicBezTo>
                    <a:pt x="33" y="183"/>
                    <a:pt x="33" y="183"/>
                    <a:pt x="34" y="182"/>
                  </a:cubicBezTo>
                  <a:cubicBezTo>
                    <a:pt x="36" y="180"/>
                    <a:pt x="40" y="179"/>
                    <a:pt x="43" y="179"/>
                  </a:cubicBezTo>
                  <a:cubicBezTo>
                    <a:pt x="44" y="179"/>
                    <a:pt x="46" y="179"/>
                    <a:pt x="46" y="178"/>
                  </a:cubicBezTo>
                  <a:cubicBezTo>
                    <a:pt x="47" y="178"/>
                    <a:pt x="47" y="178"/>
                    <a:pt x="48" y="177"/>
                  </a:cubicBezTo>
                  <a:cubicBezTo>
                    <a:pt x="51" y="176"/>
                    <a:pt x="55" y="174"/>
                    <a:pt x="56" y="173"/>
                  </a:cubicBezTo>
                  <a:cubicBezTo>
                    <a:pt x="57" y="173"/>
                    <a:pt x="57" y="173"/>
                    <a:pt x="56" y="171"/>
                  </a:cubicBezTo>
                  <a:cubicBezTo>
                    <a:pt x="56" y="170"/>
                    <a:pt x="55" y="168"/>
                    <a:pt x="57" y="167"/>
                  </a:cubicBezTo>
                  <a:cubicBezTo>
                    <a:pt x="58" y="166"/>
                    <a:pt x="60" y="166"/>
                    <a:pt x="63" y="166"/>
                  </a:cubicBezTo>
                  <a:cubicBezTo>
                    <a:pt x="67" y="166"/>
                    <a:pt x="71" y="166"/>
                    <a:pt x="73" y="164"/>
                  </a:cubicBezTo>
                  <a:cubicBezTo>
                    <a:pt x="76" y="160"/>
                    <a:pt x="80" y="156"/>
                    <a:pt x="82" y="154"/>
                  </a:cubicBezTo>
                  <a:cubicBezTo>
                    <a:pt x="83" y="153"/>
                    <a:pt x="84" y="153"/>
                    <a:pt x="84" y="152"/>
                  </a:cubicBezTo>
                  <a:cubicBezTo>
                    <a:pt x="84" y="152"/>
                    <a:pt x="84" y="152"/>
                    <a:pt x="84" y="151"/>
                  </a:cubicBezTo>
                  <a:cubicBezTo>
                    <a:pt x="85" y="150"/>
                    <a:pt x="85" y="149"/>
                    <a:pt x="86" y="147"/>
                  </a:cubicBezTo>
                  <a:cubicBezTo>
                    <a:pt x="88" y="145"/>
                    <a:pt x="92" y="143"/>
                    <a:pt x="95" y="143"/>
                  </a:cubicBezTo>
                  <a:cubicBezTo>
                    <a:pt x="96" y="143"/>
                    <a:pt x="96" y="143"/>
                    <a:pt x="97" y="143"/>
                  </a:cubicBezTo>
                  <a:cubicBezTo>
                    <a:pt x="97" y="143"/>
                    <a:pt x="97" y="143"/>
                    <a:pt x="97" y="143"/>
                  </a:cubicBezTo>
                  <a:cubicBezTo>
                    <a:pt x="98" y="140"/>
                    <a:pt x="98" y="140"/>
                    <a:pt x="98" y="140"/>
                  </a:cubicBezTo>
                  <a:cubicBezTo>
                    <a:pt x="96" y="139"/>
                    <a:pt x="93" y="136"/>
                    <a:pt x="93" y="132"/>
                  </a:cubicBezTo>
                  <a:cubicBezTo>
                    <a:pt x="93" y="131"/>
                    <a:pt x="93" y="130"/>
                    <a:pt x="93" y="129"/>
                  </a:cubicBezTo>
                  <a:cubicBezTo>
                    <a:pt x="93" y="128"/>
                    <a:pt x="93" y="126"/>
                    <a:pt x="93" y="125"/>
                  </a:cubicBezTo>
                  <a:cubicBezTo>
                    <a:pt x="92" y="125"/>
                    <a:pt x="92" y="125"/>
                    <a:pt x="92" y="125"/>
                  </a:cubicBezTo>
                  <a:cubicBezTo>
                    <a:pt x="90" y="125"/>
                    <a:pt x="88" y="124"/>
                    <a:pt x="88" y="123"/>
                  </a:cubicBezTo>
                  <a:cubicBezTo>
                    <a:pt x="87" y="121"/>
                    <a:pt x="88" y="119"/>
                    <a:pt x="89" y="117"/>
                  </a:cubicBezTo>
                  <a:cubicBezTo>
                    <a:pt x="90" y="116"/>
                    <a:pt x="90" y="115"/>
                    <a:pt x="89" y="113"/>
                  </a:cubicBezTo>
                  <a:cubicBezTo>
                    <a:pt x="88" y="112"/>
                    <a:pt x="88" y="110"/>
                    <a:pt x="88" y="109"/>
                  </a:cubicBezTo>
                  <a:cubicBezTo>
                    <a:pt x="89" y="108"/>
                    <a:pt x="90" y="108"/>
                    <a:pt x="91" y="108"/>
                  </a:cubicBezTo>
                  <a:cubicBezTo>
                    <a:pt x="92" y="108"/>
                    <a:pt x="93" y="108"/>
                    <a:pt x="93" y="105"/>
                  </a:cubicBezTo>
                  <a:cubicBezTo>
                    <a:pt x="93" y="103"/>
                    <a:pt x="93" y="101"/>
                    <a:pt x="96" y="100"/>
                  </a:cubicBezTo>
                  <a:cubicBezTo>
                    <a:pt x="98" y="100"/>
                    <a:pt x="99" y="98"/>
                    <a:pt x="99" y="94"/>
                  </a:cubicBezTo>
                  <a:cubicBezTo>
                    <a:pt x="99" y="93"/>
                    <a:pt x="99" y="92"/>
                    <a:pt x="100" y="92"/>
                  </a:cubicBezTo>
                  <a:cubicBezTo>
                    <a:pt x="102" y="89"/>
                    <a:pt x="106" y="88"/>
                    <a:pt x="109" y="87"/>
                  </a:cubicBezTo>
                  <a:cubicBezTo>
                    <a:pt x="109" y="87"/>
                    <a:pt x="109" y="87"/>
                    <a:pt x="109" y="87"/>
                  </a:cubicBezTo>
                  <a:cubicBezTo>
                    <a:pt x="110" y="87"/>
                    <a:pt x="110" y="86"/>
                    <a:pt x="110" y="86"/>
                  </a:cubicBezTo>
                  <a:cubicBezTo>
                    <a:pt x="110" y="84"/>
                    <a:pt x="110" y="80"/>
                    <a:pt x="110" y="76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6"/>
                    <a:pt x="16" y="7"/>
                    <a:pt x="16" y="9"/>
                  </a:cubicBezTo>
                  <a:cubicBezTo>
                    <a:pt x="16" y="11"/>
                    <a:pt x="16" y="14"/>
                    <a:pt x="17" y="16"/>
                  </a:cubicBezTo>
                  <a:cubicBezTo>
                    <a:pt x="17" y="16"/>
                    <a:pt x="17" y="16"/>
                    <a:pt x="17" y="17"/>
                  </a:cubicBezTo>
                  <a:cubicBezTo>
                    <a:pt x="17" y="17"/>
                    <a:pt x="17" y="17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9"/>
                    <a:pt x="17" y="19"/>
                  </a:cubicBezTo>
                  <a:cubicBezTo>
                    <a:pt x="17" y="20"/>
                    <a:pt x="17" y="21"/>
                    <a:pt x="18" y="22"/>
                  </a:cubicBezTo>
                  <a:cubicBezTo>
                    <a:pt x="20" y="24"/>
                    <a:pt x="21" y="26"/>
                    <a:pt x="21" y="29"/>
                  </a:cubicBezTo>
                  <a:cubicBezTo>
                    <a:pt x="21" y="31"/>
                    <a:pt x="22" y="32"/>
                    <a:pt x="22" y="33"/>
                  </a:cubicBezTo>
                  <a:cubicBezTo>
                    <a:pt x="23" y="34"/>
                    <a:pt x="24" y="35"/>
                    <a:pt x="23" y="38"/>
                  </a:cubicBezTo>
                  <a:cubicBezTo>
                    <a:pt x="22" y="43"/>
                    <a:pt x="21" y="47"/>
                    <a:pt x="21" y="50"/>
                  </a:cubicBezTo>
                  <a:cubicBezTo>
                    <a:pt x="21" y="77"/>
                    <a:pt x="20" y="78"/>
                    <a:pt x="20" y="79"/>
                  </a:cubicBezTo>
                  <a:cubicBezTo>
                    <a:pt x="18" y="80"/>
                    <a:pt x="3" y="95"/>
                    <a:pt x="2" y="101"/>
                  </a:cubicBezTo>
                  <a:cubicBezTo>
                    <a:pt x="1" y="104"/>
                    <a:pt x="1" y="105"/>
                    <a:pt x="0" y="106"/>
                  </a:cubicBezTo>
                  <a:cubicBezTo>
                    <a:pt x="0" y="106"/>
                    <a:pt x="0" y="107"/>
                    <a:pt x="0" y="110"/>
                  </a:cubicBezTo>
                  <a:cubicBezTo>
                    <a:pt x="0" y="111"/>
                    <a:pt x="0" y="112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4"/>
                    <a:pt x="0" y="114"/>
                    <a:pt x="1" y="114"/>
                  </a:cubicBezTo>
                  <a:cubicBezTo>
                    <a:pt x="1" y="115"/>
                    <a:pt x="1" y="115"/>
                    <a:pt x="2" y="115"/>
                  </a:cubicBezTo>
                  <a:cubicBezTo>
                    <a:pt x="2" y="116"/>
                    <a:pt x="2" y="116"/>
                    <a:pt x="2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30" name="Freeform 195"/>
            <p:cNvSpPr>
              <a:spLocks/>
            </p:cNvSpPr>
            <p:nvPr/>
          </p:nvSpPr>
          <p:spPr bwMode="auto">
            <a:xfrm>
              <a:off x="13081001" y="6303963"/>
              <a:ext cx="1104900" cy="419100"/>
            </a:xfrm>
            <a:custGeom>
              <a:avLst/>
              <a:gdLst>
                <a:gd name="T0" fmla="*/ 203 w 208"/>
                <a:gd name="T1" fmla="*/ 26 h 80"/>
                <a:gd name="T2" fmla="*/ 203 w 208"/>
                <a:gd name="T3" fmla="*/ 26 h 80"/>
                <a:gd name="T4" fmla="*/ 200 w 208"/>
                <a:gd name="T5" fmla="*/ 25 h 80"/>
                <a:gd name="T6" fmla="*/ 193 w 208"/>
                <a:gd name="T7" fmla="*/ 20 h 80"/>
                <a:gd name="T8" fmla="*/ 191 w 208"/>
                <a:gd name="T9" fmla="*/ 13 h 80"/>
                <a:gd name="T10" fmla="*/ 190 w 208"/>
                <a:gd name="T11" fmla="*/ 11 h 80"/>
                <a:gd name="T12" fmla="*/ 178 w 208"/>
                <a:gd name="T13" fmla="*/ 7 h 80"/>
                <a:gd name="T14" fmla="*/ 172 w 208"/>
                <a:gd name="T15" fmla="*/ 7 h 80"/>
                <a:gd name="T16" fmla="*/ 139 w 208"/>
                <a:gd name="T17" fmla="*/ 13 h 80"/>
                <a:gd name="T18" fmla="*/ 118 w 208"/>
                <a:gd name="T19" fmla="*/ 10 h 80"/>
                <a:gd name="T20" fmla="*/ 104 w 208"/>
                <a:gd name="T21" fmla="*/ 4 h 80"/>
                <a:gd name="T22" fmla="*/ 58 w 208"/>
                <a:gd name="T23" fmla="*/ 11 h 80"/>
                <a:gd name="T24" fmla="*/ 34 w 208"/>
                <a:gd name="T25" fmla="*/ 12 h 80"/>
                <a:gd name="T26" fmla="*/ 27 w 208"/>
                <a:gd name="T27" fmla="*/ 21 h 80"/>
                <a:gd name="T28" fmla="*/ 4 w 208"/>
                <a:gd name="T29" fmla="*/ 23 h 80"/>
                <a:gd name="T30" fmla="*/ 2 w 208"/>
                <a:gd name="T31" fmla="*/ 29 h 80"/>
                <a:gd name="T32" fmla="*/ 7 w 208"/>
                <a:gd name="T33" fmla="*/ 37 h 80"/>
                <a:gd name="T34" fmla="*/ 8 w 208"/>
                <a:gd name="T35" fmla="*/ 49 h 80"/>
                <a:gd name="T36" fmla="*/ 10 w 208"/>
                <a:gd name="T37" fmla="*/ 58 h 80"/>
                <a:gd name="T38" fmla="*/ 21 w 208"/>
                <a:gd name="T39" fmla="*/ 66 h 80"/>
                <a:gd name="T40" fmla="*/ 26 w 208"/>
                <a:gd name="T41" fmla="*/ 67 h 80"/>
                <a:gd name="T42" fmla="*/ 37 w 208"/>
                <a:gd name="T43" fmla="*/ 76 h 80"/>
                <a:gd name="T44" fmla="*/ 56 w 208"/>
                <a:gd name="T45" fmla="*/ 67 h 80"/>
                <a:gd name="T46" fmla="*/ 78 w 208"/>
                <a:gd name="T47" fmla="*/ 76 h 80"/>
                <a:gd name="T48" fmla="*/ 93 w 208"/>
                <a:gd name="T49" fmla="*/ 68 h 80"/>
                <a:gd name="T50" fmla="*/ 110 w 208"/>
                <a:gd name="T51" fmla="*/ 67 h 80"/>
                <a:gd name="T52" fmla="*/ 111 w 208"/>
                <a:gd name="T53" fmla="*/ 73 h 80"/>
                <a:gd name="T54" fmla="*/ 110 w 208"/>
                <a:gd name="T55" fmla="*/ 80 h 80"/>
                <a:gd name="T56" fmla="*/ 111 w 208"/>
                <a:gd name="T57" fmla="*/ 79 h 80"/>
                <a:gd name="T58" fmla="*/ 113 w 208"/>
                <a:gd name="T59" fmla="*/ 78 h 80"/>
                <a:gd name="T60" fmla="*/ 113 w 208"/>
                <a:gd name="T61" fmla="*/ 77 h 80"/>
                <a:gd name="T62" fmla="*/ 114 w 208"/>
                <a:gd name="T63" fmla="*/ 76 h 80"/>
                <a:gd name="T64" fmla="*/ 114 w 208"/>
                <a:gd name="T65" fmla="*/ 73 h 80"/>
                <a:gd name="T66" fmla="*/ 129 w 208"/>
                <a:gd name="T67" fmla="*/ 70 h 80"/>
                <a:gd name="T68" fmla="*/ 138 w 208"/>
                <a:gd name="T69" fmla="*/ 69 h 80"/>
                <a:gd name="T70" fmla="*/ 157 w 208"/>
                <a:gd name="T71" fmla="*/ 67 h 80"/>
                <a:gd name="T72" fmla="*/ 177 w 208"/>
                <a:gd name="T73" fmla="*/ 63 h 80"/>
                <a:gd name="T74" fmla="*/ 182 w 208"/>
                <a:gd name="T75" fmla="*/ 63 h 80"/>
                <a:gd name="T76" fmla="*/ 196 w 208"/>
                <a:gd name="T77" fmla="*/ 62 h 80"/>
                <a:gd name="T78" fmla="*/ 202 w 208"/>
                <a:gd name="T79" fmla="*/ 64 h 80"/>
                <a:gd name="T80" fmla="*/ 207 w 208"/>
                <a:gd name="T81" fmla="*/ 66 h 80"/>
                <a:gd name="T82" fmla="*/ 207 w 208"/>
                <a:gd name="T83" fmla="*/ 66 h 80"/>
                <a:gd name="T84" fmla="*/ 207 w 208"/>
                <a:gd name="T85" fmla="*/ 65 h 80"/>
                <a:gd name="T86" fmla="*/ 202 w 208"/>
                <a:gd name="T87" fmla="*/ 50 h 80"/>
                <a:gd name="T88" fmla="*/ 203 w 208"/>
                <a:gd name="T89" fmla="*/ 34 h 80"/>
                <a:gd name="T90" fmla="*/ 204 w 208"/>
                <a:gd name="T91" fmla="*/ 2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8" h="80">
                  <a:moveTo>
                    <a:pt x="204" y="27"/>
                  </a:moveTo>
                  <a:cubicBezTo>
                    <a:pt x="204" y="27"/>
                    <a:pt x="204" y="27"/>
                    <a:pt x="204" y="27"/>
                  </a:cubicBezTo>
                  <a:cubicBezTo>
                    <a:pt x="204" y="27"/>
                    <a:pt x="203" y="26"/>
                    <a:pt x="203" y="26"/>
                  </a:cubicBezTo>
                  <a:cubicBezTo>
                    <a:pt x="203" y="26"/>
                    <a:pt x="203" y="26"/>
                    <a:pt x="203" y="26"/>
                  </a:cubicBezTo>
                  <a:cubicBezTo>
                    <a:pt x="203" y="26"/>
                    <a:pt x="203" y="26"/>
                    <a:pt x="203" y="26"/>
                  </a:cubicBezTo>
                  <a:cubicBezTo>
                    <a:pt x="203" y="26"/>
                    <a:pt x="203" y="26"/>
                    <a:pt x="203" y="26"/>
                  </a:cubicBezTo>
                  <a:cubicBezTo>
                    <a:pt x="203" y="26"/>
                    <a:pt x="203" y="26"/>
                    <a:pt x="203" y="26"/>
                  </a:cubicBezTo>
                  <a:cubicBezTo>
                    <a:pt x="203" y="25"/>
                    <a:pt x="202" y="25"/>
                    <a:pt x="201" y="25"/>
                  </a:cubicBezTo>
                  <a:cubicBezTo>
                    <a:pt x="200" y="25"/>
                    <a:pt x="200" y="25"/>
                    <a:pt x="200" y="25"/>
                  </a:cubicBezTo>
                  <a:cubicBezTo>
                    <a:pt x="199" y="25"/>
                    <a:pt x="196" y="25"/>
                    <a:pt x="194" y="22"/>
                  </a:cubicBezTo>
                  <a:cubicBezTo>
                    <a:pt x="194" y="21"/>
                    <a:pt x="194" y="20"/>
                    <a:pt x="193" y="20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3" y="19"/>
                    <a:pt x="193" y="17"/>
                    <a:pt x="193" y="17"/>
                  </a:cubicBezTo>
                  <a:cubicBezTo>
                    <a:pt x="193" y="15"/>
                    <a:pt x="193" y="14"/>
                    <a:pt x="192" y="13"/>
                  </a:cubicBezTo>
                  <a:cubicBezTo>
                    <a:pt x="191" y="13"/>
                    <a:pt x="191" y="13"/>
                    <a:pt x="191" y="13"/>
                  </a:cubicBezTo>
                  <a:cubicBezTo>
                    <a:pt x="191" y="13"/>
                    <a:pt x="191" y="12"/>
                    <a:pt x="191" y="12"/>
                  </a:cubicBezTo>
                  <a:cubicBezTo>
                    <a:pt x="191" y="12"/>
                    <a:pt x="191" y="12"/>
                    <a:pt x="191" y="12"/>
                  </a:cubicBezTo>
                  <a:cubicBezTo>
                    <a:pt x="191" y="12"/>
                    <a:pt x="191" y="11"/>
                    <a:pt x="190" y="11"/>
                  </a:cubicBezTo>
                  <a:cubicBezTo>
                    <a:pt x="190" y="10"/>
                    <a:pt x="190" y="10"/>
                    <a:pt x="189" y="10"/>
                  </a:cubicBezTo>
                  <a:cubicBezTo>
                    <a:pt x="187" y="7"/>
                    <a:pt x="186" y="5"/>
                    <a:pt x="184" y="6"/>
                  </a:cubicBezTo>
                  <a:cubicBezTo>
                    <a:pt x="183" y="7"/>
                    <a:pt x="181" y="7"/>
                    <a:pt x="178" y="7"/>
                  </a:cubicBezTo>
                  <a:cubicBezTo>
                    <a:pt x="177" y="7"/>
                    <a:pt x="177" y="7"/>
                    <a:pt x="175" y="7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4" y="7"/>
                    <a:pt x="173" y="7"/>
                    <a:pt x="172" y="7"/>
                  </a:cubicBezTo>
                  <a:cubicBezTo>
                    <a:pt x="167" y="12"/>
                    <a:pt x="155" y="15"/>
                    <a:pt x="151" y="13"/>
                  </a:cubicBezTo>
                  <a:cubicBezTo>
                    <a:pt x="150" y="13"/>
                    <a:pt x="148" y="13"/>
                    <a:pt x="147" y="13"/>
                  </a:cubicBezTo>
                  <a:cubicBezTo>
                    <a:pt x="144" y="13"/>
                    <a:pt x="142" y="13"/>
                    <a:pt x="139" y="13"/>
                  </a:cubicBezTo>
                  <a:cubicBezTo>
                    <a:pt x="137" y="14"/>
                    <a:pt x="134" y="14"/>
                    <a:pt x="132" y="14"/>
                  </a:cubicBezTo>
                  <a:cubicBezTo>
                    <a:pt x="128" y="14"/>
                    <a:pt x="126" y="13"/>
                    <a:pt x="124" y="11"/>
                  </a:cubicBezTo>
                  <a:cubicBezTo>
                    <a:pt x="122" y="10"/>
                    <a:pt x="120" y="10"/>
                    <a:pt x="118" y="10"/>
                  </a:cubicBezTo>
                  <a:cubicBezTo>
                    <a:pt x="115" y="10"/>
                    <a:pt x="114" y="8"/>
                    <a:pt x="113" y="7"/>
                  </a:cubicBezTo>
                  <a:cubicBezTo>
                    <a:pt x="111" y="6"/>
                    <a:pt x="110" y="5"/>
                    <a:pt x="108" y="5"/>
                  </a:cubicBezTo>
                  <a:cubicBezTo>
                    <a:pt x="106" y="5"/>
                    <a:pt x="105" y="5"/>
                    <a:pt x="104" y="4"/>
                  </a:cubicBezTo>
                  <a:cubicBezTo>
                    <a:pt x="103" y="3"/>
                    <a:pt x="101" y="2"/>
                    <a:pt x="91" y="1"/>
                  </a:cubicBezTo>
                  <a:cubicBezTo>
                    <a:pt x="90" y="0"/>
                    <a:pt x="88" y="0"/>
                    <a:pt x="87" y="0"/>
                  </a:cubicBezTo>
                  <a:cubicBezTo>
                    <a:pt x="74" y="0"/>
                    <a:pt x="62" y="7"/>
                    <a:pt x="58" y="11"/>
                  </a:cubicBezTo>
                  <a:cubicBezTo>
                    <a:pt x="56" y="12"/>
                    <a:pt x="53" y="13"/>
                    <a:pt x="48" y="13"/>
                  </a:cubicBezTo>
                  <a:cubicBezTo>
                    <a:pt x="45" y="13"/>
                    <a:pt x="42" y="13"/>
                    <a:pt x="39" y="13"/>
                  </a:cubicBezTo>
                  <a:cubicBezTo>
                    <a:pt x="37" y="12"/>
                    <a:pt x="35" y="12"/>
                    <a:pt x="34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3" y="12"/>
                    <a:pt x="33" y="13"/>
                    <a:pt x="33" y="14"/>
                  </a:cubicBezTo>
                  <a:cubicBezTo>
                    <a:pt x="32" y="16"/>
                    <a:pt x="32" y="19"/>
                    <a:pt x="27" y="21"/>
                  </a:cubicBezTo>
                  <a:cubicBezTo>
                    <a:pt x="24" y="22"/>
                    <a:pt x="19" y="22"/>
                    <a:pt x="14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8" y="22"/>
                    <a:pt x="5" y="22"/>
                    <a:pt x="4" y="23"/>
                  </a:cubicBezTo>
                  <a:cubicBezTo>
                    <a:pt x="1" y="24"/>
                    <a:pt x="0" y="27"/>
                    <a:pt x="0" y="29"/>
                  </a:cubicBezTo>
                  <a:cubicBezTo>
                    <a:pt x="0" y="29"/>
                    <a:pt x="0" y="30"/>
                    <a:pt x="1" y="30"/>
                  </a:cubicBezTo>
                  <a:cubicBezTo>
                    <a:pt x="1" y="29"/>
                    <a:pt x="1" y="29"/>
                    <a:pt x="2" y="29"/>
                  </a:cubicBezTo>
                  <a:cubicBezTo>
                    <a:pt x="4" y="29"/>
                    <a:pt x="6" y="30"/>
                    <a:pt x="7" y="32"/>
                  </a:cubicBezTo>
                  <a:cubicBezTo>
                    <a:pt x="7" y="32"/>
                    <a:pt x="7" y="33"/>
                    <a:pt x="6" y="34"/>
                  </a:cubicBezTo>
                  <a:cubicBezTo>
                    <a:pt x="6" y="35"/>
                    <a:pt x="7" y="36"/>
                    <a:pt x="7" y="37"/>
                  </a:cubicBezTo>
                  <a:cubicBezTo>
                    <a:pt x="8" y="39"/>
                    <a:pt x="9" y="41"/>
                    <a:pt x="7" y="43"/>
                  </a:cubicBezTo>
                  <a:cubicBezTo>
                    <a:pt x="6" y="44"/>
                    <a:pt x="6" y="45"/>
                    <a:pt x="6" y="46"/>
                  </a:cubicBezTo>
                  <a:cubicBezTo>
                    <a:pt x="6" y="47"/>
                    <a:pt x="7" y="48"/>
                    <a:pt x="8" y="49"/>
                  </a:cubicBezTo>
                  <a:cubicBezTo>
                    <a:pt x="9" y="50"/>
                    <a:pt x="10" y="53"/>
                    <a:pt x="10" y="55"/>
                  </a:cubicBezTo>
                  <a:cubicBezTo>
                    <a:pt x="10" y="56"/>
                    <a:pt x="9" y="56"/>
                    <a:pt x="8" y="57"/>
                  </a:cubicBezTo>
                  <a:cubicBezTo>
                    <a:pt x="8" y="57"/>
                    <a:pt x="9" y="58"/>
                    <a:pt x="10" y="58"/>
                  </a:cubicBezTo>
                  <a:cubicBezTo>
                    <a:pt x="12" y="60"/>
                    <a:pt x="13" y="61"/>
                    <a:pt x="14" y="62"/>
                  </a:cubicBezTo>
                  <a:cubicBezTo>
                    <a:pt x="14" y="62"/>
                    <a:pt x="15" y="63"/>
                    <a:pt x="16" y="63"/>
                  </a:cubicBezTo>
                  <a:cubicBezTo>
                    <a:pt x="19" y="64"/>
                    <a:pt x="21" y="65"/>
                    <a:pt x="21" y="66"/>
                  </a:cubicBezTo>
                  <a:cubicBezTo>
                    <a:pt x="21" y="67"/>
                    <a:pt x="21" y="67"/>
                    <a:pt x="23" y="67"/>
                  </a:cubicBezTo>
                  <a:cubicBezTo>
                    <a:pt x="23" y="67"/>
                    <a:pt x="24" y="67"/>
                    <a:pt x="25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9" y="67"/>
                    <a:pt x="31" y="70"/>
                    <a:pt x="32" y="72"/>
                  </a:cubicBezTo>
                  <a:cubicBezTo>
                    <a:pt x="32" y="73"/>
                    <a:pt x="33" y="74"/>
                    <a:pt x="33" y="75"/>
                  </a:cubicBezTo>
                  <a:cubicBezTo>
                    <a:pt x="34" y="75"/>
                    <a:pt x="35" y="76"/>
                    <a:pt x="37" y="76"/>
                  </a:cubicBezTo>
                  <a:cubicBezTo>
                    <a:pt x="42" y="76"/>
                    <a:pt x="46" y="74"/>
                    <a:pt x="46" y="73"/>
                  </a:cubicBezTo>
                  <a:cubicBezTo>
                    <a:pt x="46" y="70"/>
                    <a:pt x="47" y="67"/>
                    <a:pt x="54" y="67"/>
                  </a:cubicBezTo>
                  <a:cubicBezTo>
                    <a:pt x="55" y="67"/>
                    <a:pt x="55" y="67"/>
                    <a:pt x="56" y="67"/>
                  </a:cubicBezTo>
                  <a:cubicBezTo>
                    <a:pt x="60" y="68"/>
                    <a:pt x="65" y="71"/>
                    <a:pt x="68" y="74"/>
                  </a:cubicBezTo>
                  <a:cubicBezTo>
                    <a:pt x="70" y="75"/>
                    <a:pt x="71" y="76"/>
                    <a:pt x="72" y="76"/>
                  </a:cubicBezTo>
                  <a:cubicBezTo>
                    <a:pt x="73" y="77"/>
                    <a:pt x="75" y="76"/>
                    <a:pt x="78" y="76"/>
                  </a:cubicBezTo>
                  <a:cubicBezTo>
                    <a:pt x="80" y="75"/>
                    <a:pt x="82" y="74"/>
                    <a:pt x="83" y="74"/>
                  </a:cubicBezTo>
                  <a:cubicBezTo>
                    <a:pt x="85" y="74"/>
                    <a:pt x="89" y="72"/>
                    <a:pt x="91" y="70"/>
                  </a:cubicBezTo>
                  <a:cubicBezTo>
                    <a:pt x="92" y="69"/>
                    <a:pt x="93" y="68"/>
                    <a:pt x="93" y="68"/>
                  </a:cubicBezTo>
                  <a:cubicBezTo>
                    <a:pt x="95" y="67"/>
                    <a:pt x="96" y="68"/>
                    <a:pt x="98" y="69"/>
                  </a:cubicBezTo>
                  <a:cubicBezTo>
                    <a:pt x="99" y="70"/>
                    <a:pt x="101" y="71"/>
                    <a:pt x="102" y="70"/>
                  </a:cubicBezTo>
                  <a:cubicBezTo>
                    <a:pt x="105" y="69"/>
                    <a:pt x="107" y="67"/>
                    <a:pt x="110" y="67"/>
                  </a:cubicBezTo>
                  <a:cubicBezTo>
                    <a:pt x="110" y="67"/>
                    <a:pt x="111" y="67"/>
                    <a:pt x="112" y="68"/>
                  </a:cubicBezTo>
                  <a:cubicBezTo>
                    <a:pt x="112" y="68"/>
                    <a:pt x="112" y="68"/>
                    <a:pt x="112" y="69"/>
                  </a:cubicBezTo>
                  <a:cubicBezTo>
                    <a:pt x="113" y="70"/>
                    <a:pt x="112" y="71"/>
                    <a:pt x="111" y="73"/>
                  </a:cubicBezTo>
                  <a:cubicBezTo>
                    <a:pt x="110" y="74"/>
                    <a:pt x="108" y="76"/>
                    <a:pt x="109" y="77"/>
                  </a:cubicBezTo>
                  <a:cubicBezTo>
                    <a:pt x="110" y="78"/>
                    <a:pt x="110" y="79"/>
                    <a:pt x="110" y="80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11" y="80"/>
                    <a:pt x="111" y="80"/>
                    <a:pt x="111" y="80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2" y="79"/>
                    <a:pt x="112" y="79"/>
                    <a:pt x="112" y="79"/>
                  </a:cubicBezTo>
                  <a:cubicBezTo>
                    <a:pt x="112" y="79"/>
                    <a:pt x="112" y="79"/>
                    <a:pt x="112" y="79"/>
                  </a:cubicBezTo>
                  <a:cubicBezTo>
                    <a:pt x="112" y="78"/>
                    <a:pt x="113" y="78"/>
                    <a:pt x="113" y="78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13" y="78"/>
                    <a:pt x="113" y="78"/>
                    <a:pt x="113" y="77"/>
                  </a:cubicBezTo>
                  <a:cubicBezTo>
                    <a:pt x="113" y="77"/>
                    <a:pt x="113" y="77"/>
                    <a:pt x="113" y="77"/>
                  </a:cubicBezTo>
                  <a:cubicBezTo>
                    <a:pt x="113" y="77"/>
                    <a:pt x="113" y="77"/>
                    <a:pt x="114" y="77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75"/>
                    <a:pt x="114" y="75"/>
                    <a:pt x="114" y="74"/>
                  </a:cubicBezTo>
                  <a:cubicBezTo>
                    <a:pt x="114" y="74"/>
                    <a:pt x="114" y="74"/>
                    <a:pt x="114" y="73"/>
                  </a:cubicBezTo>
                  <a:cubicBezTo>
                    <a:pt x="114" y="71"/>
                    <a:pt x="116" y="69"/>
                    <a:pt x="118" y="69"/>
                  </a:cubicBezTo>
                  <a:cubicBezTo>
                    <a:pt x="119" y="69"/>
                    <a:pt x="119" y="69"/>
                    <a:pt x="120" y="70"/>
                  </a:cubicBezTo>
                  <a:cubicBezTo>
                    <a:pt x="122" y="72"/>
                    <a:pt x="125" y="72"/>
                    <a:pt x="129" y="70"/>
                  </a:cubicBezTo>
                  <a:cubicBezTo>
                    <a:pt x="131" y="69"/>
                    <a:pt x="131" y="69"/>
                    <a:pt x="132" y="68"/>
                  </a:cubicBezTo>
                  <a:cubicBezTo>
                    <a:pt x="133" y="68"/>
                    <a:pt x="134" y="67"/>
                    <a:pt x="135" y="67"/>
                  </a:cubicBezTo>
                  <a:cubicBezTo>
                    <a:pt x="136" y="67"/>
                    <a:pt x="137" y="68"/>
                    <a:pt x="138" y="69"/>
                  </a:cubicBezTo>
                  <a:cubicBezTo>
                    <a:pt x="138" y="70"/>
                    <a:pt x="140" y="70"/>
                    <a:pt x="143" y="69"/>
                  </a:cubicBezTo>
                  <a:cubicBezTo>
                    <a:pt x="145" y="69"/>
                    <a:pt x="147" y="69"/>
                    <a:pt x="150" y="69"/>
                  </a:cubicBezTo>
                  <a:cubicBezTo>
                    <a:pt x="153" y="69"/>
                    <a:pt x="155" y="68"/>
                    <a:pt x="157" y="67"/>
                  </a:cubicBezTo>
                  <a:cubicBezTo>
                    <a:pt x="159" y="66"/>
                    <a:pt x="161" y="64"/>
                    <a:pt x="165" y="65"/>
                  </a:cubicBezTo>
                  <a:cubicBezTo>
                    <a:pt x="171" y="65"/>
                    <a:pt x="177" y="63"/>
                    <a:pt x="177" y="63"/>
                  </a:cubicBezTo>
                  <a:cubicBezTo>
                    <a:pt x="177" y="63"/>
                    <a:pt x="177" y="63"/>
                    <a:pt x="177" y="63"/>
                  </a:cubicBezTo>
                  <a:cubicBezTo>
                    <a:pt x="179" y="63"/>
                    <a:pt x="179" y="63"/>
                    <a:pt x="179" y="63"/>
                  </a:cubicBezTo>
                  <a:cubicBezTo>
                    <a:pt x="181" y="64"/>
                    <a:pt x="181" y="64"/>
                    <a:pt x="181" y="64"/>
                  </a:cubicBezTo>
                  <a:cubicBezTo>
                    <a:pt x="181" y="64"/>
                    <a:pt x="182" y="63"/>
                    <a:pt x="182" y="63"/>
                  </a:cubicBezTo>
                  <a:cubicBezTo>
                    <a:pt x="183" y="62"/>
                    <a:pt x="184" y="61"/>
                    <a:pt x="186" y="60"/>
                  </a:cubicBezTo>
                  <a:cubicBezTo>
                    <a:pt x="190" y="60"/>
                    <a:pt x="192" y="61"/>
                    <a:pt x="193" y="62"/>
                  </a:cubicBezTo>
                  <a:cubicBezTo>
                    <a:pt x="194" y="62"/>
                    <a:pt x="195" y="62"/>
                    <a:pt x="196" y="62"/>
                  </a:cubicBezTo>
                  <a:cubicBezTo>
                    <a:pt x="196" y="62"/>
                    <a:pt x="196" y="62"/>
                    <a:pt x="196" y="62"/>
                  </a:cubicBezTo>
                  <a:cubicBezTo>
                    <a:pt x="196" y="62"/>
                    <a:pt x="197" y="62"/>
                    <a:pt x="197" y="62"/>
                  </a:cubicBezTo>
                  <a:cubicBezTo>
                    <a:pt x="199" y="62"/>
                    <a:pt x="200" y="63"/>
                    <a:pt x="202" y="64"/>
                  </a:cubicBezTo>
                  <a:cubicBezTo>
                    <a:pt x="203" y="65"/>
                    <a:pt x="205" y="66"/>
                    <a:pt x="206" y="66"/>
                  </a:cubicBezTo>
                  <a:cubicBezTo>
                    <a:pt x="206" y="66"/>
                    <a:pt x="206" y="66"/>
                    <a:pt x="207" y="66"/>
                  </a:cubicBezTo>
                  <a:cubicBezTo>
                    <a:pt x="207" y="66"/>
                    <a:pt x="207" y="66"/>
                    <a:pt x="207" y="66"/>
                  </a:cubicBezTo>
                  <a:cubicBezTo>
                    <a:pt x="207" y="66"/>
                    <a:pt x="207" y="66"/>
                    <a:pt x="207" y="66"/>
                  </a:cubicBezTo>
                  <a:cubicBezTo>
                    <a:pt x="207" y="66"/>
                    <a:pt x="207" y="66"/>
                    <a:pt x="207" y="66"/>
                  </a:cubicBezTo>
                  <a:cubicBezTo>
                    <a:pt x="207" y="66"/>
                    <a:pt x="207" y="66"/>
                    <a:pt x="207" y="66"/>
                  </a:cubicBezTo>
                  <a:cubicBezTo>
                    <a:pt x="207" y="66"/>
                    <a:pt x="207" y="66"/>
                    <a:pt x="207" y="66"/>
                  </a:cubicBezTo>
                  <a:cubicBezTo>
                    <a:pt x="207" y="66"/>
                    <a:pt x="207" y="66"/>
                    <a:pt x="207" y="66"/>
                  </a:cubicBezTo>
                  <a:cubicBezTo>
                    <a:pt x="207" y="66"/>
                    <a:pt x="207" y="65"/>
                    <a:pt x="207" y="65"/>
                  </a:cubicBezTo>
                  <a:cubicBezTo>
                    <a:pt x="207" y="65"/>
                    <a:pt x="207" y="65"/>
                    <a:pt x="207" y="65"/>
                  </a:cubicBezTo>
                  <a:cubicBezTo>
                    <a:pt x="208" y="63"/>
                    <a:pt x="204" y="57"/>
                    <a:pt x="203" y="57"/>
                  </a:cubicBezTo>
                  <a:cubicBezTo>
                    <a:pt x="201" y="57"/>
                    <a:pt x="201" y="54"/>
                    <a:pt x="202" y="50"/>
                  </a:cubicBezTo>
                  <a:cubicBezTo>
                    <a:pt x="202" y="48"/>
                    <a:pt x="202" y="45"/>
                    <a:pt x="202" y="45"/>
                  </a:cubicBezTo>
                  <a:cubicBezTo>
                    <a:pt x="202" y="43"/>
                    <a:pt x="199" y="37"/>
                    <a:pt x="201" y="35"/>
                  </a:cubicBezTo>
                  <a:cubicBezTo>
                    <a:pt x="201" y="34"/>
                    <a:pt x="202" y="34"/>
                    <a:pt x="203" y="34"/>
                  </a:cubicBezTo>
                  <a:cubicBezTo>
                    <a:pt x="203" y="34"/>
                    <a:pt x="203" y="33"/>
                    <a:pt x="203" y="32"/>
                  </a:cubicBezTo>
                  <a:cubicBezTo>
                    <a:pt x="203" y="31"/>
                    <a:pt x="203" y="29"/>
                    <a:pt x="204" y="28"/>
                  </a:cubicBezTo>
                  <a:cubicBezTo>
                    <a:pt x="204" y="28"/>
                    <a:pt x="204" y="27"/>
                    <a:pt x="20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31" name="Freeform 196"/>
            <p:cNvSpPr>
              <a:spLocks/>
            </p:cNvSpPr>
            <p:nvPr/>
          </p:nvSpPr>
          <p:spPr bwMode="auto">
            <a:xfrm>
              <a:off x="12107863" y="8834438"/>
              <a:ext cx="111125" cy="73025"/>
            </a:xfrm>
            <a:custGeom>
              <a:avLst/>
              <a:gdLst>
                <a:gd name="T0" fmla="*/ 6 w 21"/>
                <a:gd name="T1" fmla="*/ 13 h 14"/>
                <a:gd name="T2" fmla="*/ 6 w 21"/>
                <a:gd name="T3" fmla="*/ 13 h 14"/>
                <a:gd name="T4" fmla="*/ 6 w 21"/>
                <a:gd name="T5" fmla="*/ 13 h 14"/>
                <a:gd name="T6" fmla="*/ 21 w 21"/>
                <a:gd name="T7" fmla="*/ 12 h 14"/>
                <a:gd name="T8" fmla="*/ 21 w 21"/>
                <a:gd name="T9" fmla="*/ 12 h 14"/>
                <a:gd name="T10" fmla="*/ 21 w 21"/>
                <a:gd name="T11" fmla="*/ 11 h 14"/>
                <a:gd name="T12" fmla="*/ 21 w 21"/>
                <a:gd name="T13" fmla="*/ 10 h 14"/>
                <a:gd name="T14" fmla="*/ 21 w 21"/>
                <a:gd name="T15" fmla="*/ 10 h 14"/>
                <a:gd name="T16" fmla="*/ 21 w 21"/>
                <a:gd name="T17" fmla="*/ 9 h 14"/>
                <a:gd name="T18" fmla="*/ 21 w 21"/>
                <a:gd name="T19" fmla="*/ 9 h 14"/>
                <a:gd name="T20" fmla="*/ 21 w 21"/>
                <a:gd name="T21" fmla="*/ 8 h 14"/>
                <a:gd name="T22" fmla="*/ 21 w 21"/>
                <a:gd name="T23" fmla="*/ 7 h 14"/>
                <a:gd name="T24" fmla="*/ 21 w 21"/>
                <a:gd name="T25" fmla="*/ 6 h 14"/>
                <a:gd name="T26" fmla="*/ 21 w 21"/>
                <a:gd name="T27" fmla="*/ 5 h 14"/>
                <a:gd name="T28" fmla="*/ 21 w 21"/>
                <a:gd name="T29" fmla="*/ 4 h 14"/>
                <a:gd name="T30" fmla="*/ 21 w 21"/>
                <a:gd name="T31" fmla="*/ 3 h 14"/>
                <a:gd name="T32" fmla="*/ 21 w 21"/>
                <a:gd name="T33" fmla="*/ 2 h 14"/>
                <a:gd name="T34" fmla="*/ 21 w 21"/>
                <a:gd name="T35" fmla="*/ 1 h 14"/>
                <a:gd name="T36" fmla="*/ 21 w 21"/>
                <a:gd name="T37" fmla="*/ 0 h 14"/>
                <a:gd name="T38" fmla="*/ 19 w 21"/>
                <a:gd name="T39" fmla="*/ 1 h 14"/>
                <a:gd name="T40" fmla="*/ 5 w 21"/>
                <a:gd name="T41" fmla="*/ 1 h 14"/>
                <a:gd name="T42" fmla="*/ 5 w 21"/>
                <a:gd name="T43" fmla="*/ 5 h 14"/>
                <a:gd name="T44" fmla="*/ 2 w 21"/>
                <a:gd name="T45" fmla="*/ 8 h 14"/>
                <a:gd name="T46" fmla="*/ 0 w 21"/>
                <a:gd name="T47" fmla="*/ 10 h 14"/>
                <a:gd name="T48" fmla="*/ 1 w 21"/>
                <a:gd name="T49" fmla="*/ 11 h 14"/>
                <a:gd name="T50" fmla="*/ 3 w 21"/>
                <a:gd name="T51" fmla="*/ 12 h 14"/>
                <a:gd name="T52" fmla="*/ 3 w 21"/>
                <a:gd name="T53" fmla="*/ 14 h 14"/>
                <a:gd name="T54" fmla="*/ 6 w 21"/>
                <a:gd name="T55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" h="14">
                  <a:moveTo>
                    <a:pt x="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9" y="13"/>
                    <a:pt x="18" y="13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1"/>
                  </a:cubicBezTo>
                  <a:cubicBezTo>
                    <a:pt x="21" y="11"/>
                    <a:pt x="21" y="11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6"/>
                    <a:pt x="21" y="6"/>
                  </a:cubicBezTo>
                  <a:cubicBezTo>
                    <a:pt x="21" y="6"/>
                    <a:pt x="21" y="5"/>
                    <a:pt x="21" y="5"/>
                  </a:cubicBezTo>
                  <a:cubicBezTo>
                    <a:pt x="21" y="5"/>
                    <a:pt x="21" y="4"/>
                    <a:pt x="21" y="4"/>
                  </a:cubicBezTo>
                  <a:cubicBezTo>
                    <a:pt x="21" y="4"/>
                    <a:pt x="21" y="3"/>
                    <a:pt x="21" y="3"/>
                  </a:cubicBezTo>
                  <a:cubicBezTo>
                    <a:pt x="21" y="3"/>
                    <a:pt x="21" y="2"/>
                    <a:pt x="21" y="2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0"/>
                    <a:pt x="21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2"/>
                    <a:pt x="6" y="3"/>
                    <a:pt x="5" y="5"/>
                  </a:cubicBezTo>
                  <a:cubicBezTo>
                    <a:pt x="5" y="6"/>
                    <a:pt x="3" y="8"/>
                    <a:pt x="2" y="8"/>
                  </a:cubicBezTo>
                  <a:cubicBezTo>
                    <a:pt x="0" y="9"/>
                    <a:pt x="0" y="10"/>
                    <a:pt x="0" y="10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2" y="11"/>
                    <a:pt x="3" y="11"/>
                    <a:pt x="3" y="12"/>
                  </a:cubicBezTo>
                  <a:cubicBezTo>
                    <a:pt x="3" y="12"/>
                    <a:pt x="3" y="13"/>
                    <a:pt x="3" y="14"/>
                  </a:cubicBezTo>
                  <a:cubicBezTo>
                    <a:pt x="5" y="13"/>
                    <a:pt x="6" y="13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32" name="Freeform 197"/>
            <p:cNvSpPr>
              <a:spLocks/>
            </p:cNvSpPr>
            <p:nvPr/>
          </p:nvSpPr>
          <p:spPr bwMode="auto">
            <a:xfrm>
              <a:off x="12060238" y="8185150"/>
              <a:ext cx="430213" cy="665163"/>
            </a:xfrm>
            <a:custGeom>
              <a:avLst/>
              <a:gdLst>
                <a:gd name="T0" fmla="*/ 64 w 81"/>
                <a:gd name="T1" fmla="*/ 122 h 127"/>
                <a:gd name="T2" fmla="*/ 81 w 81"/>
                <a:gd name="T3" fmla="*/ 119 h 127"/>
                <a:gd name="T4" fmla="*/ 80 w 81"/>
                <a:gd name="T5" fmla="*/ 118 h 127"/>
                <a:gd name="T6" fmla="*/ 76 w 81"/>
                <a:gd name="T7" fmla="*/ 113 h 127"/>
                <a:gd name="T8" fmla="*/ 69 w 81"/>
                <a:gd name="T9" fmla="*/ 106 h 127"/>
                <a:gd name="T10" fmla="*/ 69 w 81"/>
                <a:gd name="T11" fmla="*/ 105 h 127"/>
                <a:gd name="T12" fmla="*/ 64 w 81"/>
                <a:gd name="T13" fmla="*/ 90 h 127"/>
                <a:gd name="T14" fmla="*/ 63 w 81"/>
                <a:gd name="T15" fmla="*/ 81 h 127"/>
                <a:gd name="T16" fmla="*/ 68 w 81"/>
                <a:gd name="T17" fmla="*/ 69 h 127"/>
                <a:gd name="T18" fmla="*/ 70 w 81"/>
                <a:gd name="T19" fmla="*/ 66 h 127"/>
                <a:gd name="T20" fmla="*/ 71 w 81"/>
                <a:gd name="T21" fmla="*/ 64 h 127"/>
                <a:gd name="T22" fmla="*/ 74 w 81"/>
                <a:gd name="T23" fmla="*/ 62 h 127"/>
                <a:gd name="T24" fmla="*/ 73 w 81"/>
                <a:gd name="T25" fmla="*/ 60 h 127"/>
                <a:gd name="T26" fmla="*/ 72 w 81"/>
                <a:gd name="T27" fmla="*/ 58 h 127"/>
                <a:gd name="T28" fmla="*/ 71 w 81"/>
                <a:gd name="T29" fmla="*/ 56 h 127"/>
                <a:gd name="T30" fmla="*/ 71 w 81"/>
                <a:gd name="T31" fmla="*/ 54 h 127"/>
                <a:gd name="T32" fmla="*/ 62 w 81"/>
                <a:gd name="T33" fmla="*/ 45 h 127"/>
                <a:gd name="T34" fmla="*/ 59 w 81"/>
                <a:gd name="T35" fmla="*/ 37 h 127"/>
                <a:gd name="T36" fmla="*/ 69 w 81"/>
                <a:gd name="T37" fmla="*/ 34 h 127"/>
                <a:gd name="T38" fmla="*/ 68 w 81"/>
                <a:gd name="T39" fmla="*/ 19 h 127"/>
                <a:gd name="T40" fmla="*/ 67 w 81"/>
                <a:gd name="T41" fmla="*/ 9 h 127"/>
                <a:gd name="T42" fmla="*/ 62 w 81"/>
                <a:gd name="T43" fmla="*/ 0 h 127"/>
                <a:gd name="T44" fmla="*/ 61 w 81"/>
                <a:gd name="T45" fmla="*/ 0 h 127"/>
                <a:gd name="T46" fmla="*/ 61 w 81"/>
                <a:gd name="T47" fmla="*/ 1 h 127"/>
                <a:gd name="T48" fmla="*/ 61 w 81"/>
                <a:gd name="T49" fmla="*/ 3 h 127"/>
                <a:gd name="T50" fmla="*/ 61 w 81"/>
                <a:gd name="T51" fmla="*/ 4 h 127"/>
                <a:gd name="T52" fmla="*/ 65 w 81"/>
                <a:gd name="T53" fmla="*/ 9 h 127"/>
                <a:gd name="T54" fmla="*/ 66 w 81"/>
                <a:gd name="T55" fmla="*/ 17 h 127"/>
                <a:gd name="T56" fmla="*/ 59 w 81"/>
                <a:gd name="T57" fmla="*/ 21 h 127"/>
                <a:gd name="T58" fmla="*/ 49 w 81"/>
                <a:gd name="T59" fmla="*/ 41 h 127"/>
                <a:gd name="T60" fmla="*/ 49 w 81"/>
                <a:gd name="T61" fmla="*/ 46 h 127"/>
                <a:gd name="T62" fmla="*/ 43 w 81"/>
                <a:gd name="T63" fmla="*/ 53 h 127"/>
                <a:gd name="T64" fmla="*/ 35 w 81"/>
                <a:gd name="T65" fmla="*/ 70 h 127"/>
                <a:gd name="T66" fmla="*/ 30 w 81"/>
                <a:gd name="T67" fmla="*/ 77 h 127"/>
                <a:gd name="T68" fmla="*/ 23 w 81"/>
                <a:gd name="T69" fmla="*/ 70 h 127"/>
                <a:gd name="T70" fmla="*/ 18 w 81"/>
                <a:gd name="T71" fmla="*/ 71 h 127"/>
                <a:gd name="T72" fmla="*/ 15 w 81"/>
                <a:gd name="T73" fmla="*/ 71 h 127"/>
                <a:gd name="T74" fmla="*/ 2 w 81"/>
                <a:gd name="T75" fmla="*/ 84 h 127"/>
                <a:gd name="T76" fmla="*/ 2 w 81"/>
                <a:gd name="T77" fmla="*/ 85 h 127"/>
                <a:gd name="T78" fmla="*/ 2 w 81"/>
                <a:gd name="T79" fmla="*/ 86 h 127"/>
                <a:gd name="T80" fmla="*/ 2 w 81"/>
                <a:gd name="T81" fmla="*/ 87 h 127"/>
                <a:gd name="T82" fmla="*/ 1 w 81"/>
                <a:gd name="T83" fmla="*/ 89 h 127"/>
                <a:gd name="T84" fmla="*/ 1 w 81"/>
                <a:gd name="T85" fmla="*/ 91 h 127"/>
                <a:gd name="T86" fmla="*/ 0 w 81"/>
                <a:gd name="T87" fmla="*/ 93 h 127"/>
                <a:gd name="T88" fmla="*/ 0 w 81"/>
                <a:gd name="T89" fmla="*/ 94 h 127"/>
                <a:gd name="T90" fmla="*/ 4 w 81"/>
                <a:gd name="T91" fmla="*/ 100 h 127"/>
                <a:gd name="T92" fmla="*/ 9 w 81"/>
                <a:gd name="T93" fmla="*/ 102 h 127"/>
                <a:gd name="T94" fmla="*/ 16 w 81"/>
                <a:gd name="T95" fmla="*/ 114 h 127"/>
                <a:gd name="T96" fmla="*/ 14 w 81"/>
                <a:gd name="T97" fmla="*/ 123 h 127"/>
                <a:gd name="T98" fmla="*/ 30 w 81"/>
                <a:gd name="T99" fmla="*/ 122 h 127"/>
                <a:gd name="T100" fmla="*/ 31 w 81"/>
                <a:gd name="T101" fmla="*/ 122 h 127"/>
                <a:gd name="T102" fmla="*/ 32 w 81"/>
                <a:gd name="T103" fmla="*/ 122 h 127"/>
                <a:gd name="T104" fmla="*/ 33 w 81"/>
                <a:gd name="T105" fmla="*/ 121 h 127"/>
                <a:gd name="T106" fmla="*/ 34 w 81"/>
                <a:gd name="T107" fmla="*/ 121 h 127"/>
                <a:gd name="T108" fmla="*/ 59 w 81"/>
                <a:gd name="T109" fmla="*/ 122 h 127"/>
                <a:gd name="T110" fmla="*/ 64 w 81"/>
                <a:gd name="T111" fmla="*/ 12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1" h="127">
                  <a:moveTo>
                    <a:pt x="64" y="122"/>
                  </a:moveTo>
                  <a:cubicBezTo>
                    <a:pt x="64" y="122"/>
                    <a:pt x="64" y="122"/>
                    <a:pt x="64" y="122"/>
                  </a:cubicBezTo>
                  <a:cubicBezTo>
                    <a:pt x="68" y="122"/>
                    <a:pt x="75" y="126"/>
                    <a:pt x="78" y="127"/>
                  </a:cubicBezTo>
                  <a:cubicBezTo>
                    <a:pt x="79" y="125"/>
                    <a:pt x="79" y="122"/>
                    <a:pt x="81" y="119"/>
                  </a:cubicBezTo>
                  <a:cubicBezTo>
                    <a:pt x="80" y="119"/>
                    <a:pt x="80" y="119"/>
                    <a:pt x="80" y="118"/>
                  </a:cubicBezTo>
                  <a:cubicBezTo>
                    <a:pt x="80" y="118"/>
                    <a:pt x="80" y="118"/>
                    <a:pt x="80" y="118"/>
                  </a:cubicBezTo>
                  <a:cubicBezTo>
                    <a:pt x="79" y="118"/>
                    <a:pt x="79" y="117"/>
                    <a:pt x="79" y="117"/>
                  </a:cubicBezTo>
                  <a:cubicBezTo>
                    <a:pt x="79" y="116"/>
                    <a:pt x="77" y="115"/>
                    <a:pt x="76" y="113"/>
                  </a:cubicBezTo>
                  <a:cubicBezTo>
                    <a:pt x="74" y="112"/>
                    <a:pt x="73" y="111"/>
                    <a:pt x="72" y="110"/>
                  </a:cubicBezTo>
                  <a:cubicBezTo>
                    <a:pt x="70" y="108"/>
                    <a:pt x="69" y="106"/>
                    <a:pt x="69" y="106"/>
                  </a:cubicBezTo>
                  <a:cubicBezTo>
                    <a:pt x="69" y="106"/>
                    <a:pt x="69" y="106"/>
                    <a:pt x="69" y="106"/>
                  </a:cubicBezTo>
                  <a:cubicBezTo>
                    <a:pt x="69" y="105"/>
                    <a:pt x="69" y="105"/>
                    <a:pt x="69" y="105"/>
                  </a:cubicBezTo>
                  <a:cubicBezTo>
                    <a:pt x="69" y="105"/>
                    <a:pt x="70" y="102"/>
                    <a:pt x="68" y="99"/>
                  </a:cubicBezTo>
                  <a:cubicBezTo>
                    <a:pt x="65" y="96"/>
                    <a:pt x="64" y="94"/>
                    <a:pt x="64" y="90"/>
                  </a:cubicBezTo>
                  <a:cubicBezTo>
                    <a:pt x="64" y="88"/>
                    <a:pt x="64" y="86"/>
                    <a:pt x="63" y="84"/>
                  </a:cubicBezTo>
                  <a:cubicBezTo>
                    <a:pt x="63" y="83"/>
                    <a:pt x="63" y="82"/>
                    <a:pt x="63" y="81"/>
                  </a:cubicBezTo>
                  <a:cubicBezTo>
                    <a:pt x="63" y="79"/>
                    <a:pt x="64" y="78"/>
                    <a:pt x="65" y="75"/>
                  </a:cubicBezTo>
                  <a:cubicBezTo>
                    <a:pt x="66" y="74"/>
                    <a:pt x="68" y="71"/>
                    <a:pt x="68" y="69"/>
                  </a:cubicBezTo>
                  <a:cubicBezTo>
                    <a:pt x="69" y="68"/>
                    <a:pt x="69" y="68"/>
                    <a:pt x="69" y="67"/>
                  </a:cubicBezTo>
                  <a:cubicBezTo>
                    <a:pt x="69" y="67"/>
                    <a:pt x="70" y="67"/>
                    <a:pt x="70" y="66"/>
                  </a:cubicBezTo>
                  <a:cubicBezTo>
                    <a:pt x="70" y="66"/>
                    <a:pt x="70" y="66"/>
                    <a:pt x="71" y="65"/>
                  </a:cubicBezTo>
                  <a:cubicBezTo>
                    <a:pt x="71" y="65"/>
                    <a:pt x="71" y="65"/>
                    <a:pt x="71" y="64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3" y="63"/>
                    <a:pt x="73" y="63"/>
                    <a:pt x="74" y="62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3" y="61"/>
                    <a:pt x="73" y="61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0"/>
                    <a:pt x="72" y="59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7"/>
                    <a:pt x="71" y="57"/>
                    <a:pt x="71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1" y="55"/>
                    <a:pt x="71" y="55"/>
                    <a:pt x="71" y="54"/>
                  </a:cubicBezTo>
                  <a:cubicBezTo>
                    <a:pt x="70" y="52"/>
                    <a:pt x="68" y="50"/>
                    <a:pt x="65" y="48"/>
                  </a:cubicBezTo>
                  <a:cubicBezTo>
                    <a:pt x="64" y="48"/>
                    <a:pt x="63" y="47"/>
                    <a:pt x="62" y="45"/>
                  </a:cubicBezTo>
                  <a:cubicBezTo>
                    <a:pt x="58" y="42"/>
                    <a:pt x="58" y="39"/>
                    <a:pt x="58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4"/>
                    <a:pt x="62" y="34"/>
                    <a:pt x="65" y="34"/>
                  </a:cubicBezTo>
                  <a:cubicBezTo>
                    <a:pt x="67" y="34"/>
                    <a:pt x="68" y="34"/>
                    <a:pt x="69" y="34"/>
                  </a:cubicBezTo>
                  <a:cubicBezTo>
                    <a:pt x="71" y="34"/>
                    <a:pt x="72" y="34"/>
                    <a:pt x="73" y="34"/>
                  </a:cubicBezTo>
                  <a:cubicBezTo>
                    <a:pt x="71" y="32"/>
                    <a:pt x="68" y="25"/>
                    <a:pt x="68" y="19"/>
                  </a:cubicBezTo>
                  <a:cubicBezTo>
                    <a:pt x="68" y="17"/>
                    <a:pt x="68" y="15"/>
                    <a:pt x="67" y="13"/>
                  </a:cubicBezTo>
                  <a:cubicBezTo>
                    <a:pt x="67" y="12"/>
                    <a:pt x="67" y="11"/>
                    <a:pt x="67" y="9"/>
                  </a:cubicBezTo>
                  <a:cubicBezTo>
                    <a:pt x="67" y="8"/>
                    <a:pt x="66" y="4"/>
                    <a:pt x="63" y="1"/>
                  </a:cubicBezTo>
                  <a:cubicBezTo>
                    <a:pt x="63" y="1"/>
                    <a:pt x="63" y="1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1" y="1"/>
                    <a:pt x="61" y="2"/>
                    <a:pt x="61" y="2"/>
                  </a:cubicBezTo>
                  <a:cubicBezTo>
                    <a:pt x="61" y="2"/>
                    <a:pt x="61" y="2"/>
                    <a:pt x="61" y="3"/>
                  </a:cubicBezTo>
                  <a:cubicBezTo>
                    <a:pt x="61" y="3"/>
                    <a:pt x="61" y="3"/>
                    <a:pt x="61" y="4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1" y="4"/>
                    <a:pt x="61" y="5"/>
                    <a:pt x="61" y="5"/>
                  </a:cubicBezTo>
                  <a:cubicBezTo>
                    <a:pt x="61" y="6"/>
                    <a:pt x="63" y="8"/>
                    <a:pt x="65" y="9"/>
                  </a:cubicBezTo>
                  <a:cubicBezTo>
                    <a:pt x="67" y="9"/>
                    <a:pt x="67" y="12"/>
                    <a:pt x="66" y="15"/>
                  </a:cubicBezTo>
                  <a:cubicBezTo>
                    <a:pt x="66" y="15"/>
                    <a:pt x="66" y="16"/>
                    <a:pt x="66" y="17"/>
                  </a:cubicBezTo>
                  <a:cubicBezTo>
                    <a:pt x="66" y="19"/>
                    <a:pt x="63" y="20"/>
                    <a:pt x="61" y="20"/>
                  </a:cubicBezTo>
                  <a:cubicBezTo>
                    <a:pt x="60" y="20"/>
                    <a:pt x="59" y="21"/>
                    <a:pt x="59" y="21"/>
                  </a:cubicBezTo>
                  <a:cubicBezTo>
                    <a:pt x="58" y="23"/>
                    <a:pt x="53" y="31"/>
                    <a:pt x="53" y="32"/>
                  </a:cubicBezTo>
                  <a:cubicBezTo>
                    <a:pt x="53" y="34"/>
                    <a:pt x="52" y="40"/>
                    <a:pt x="49" y="41"/>
                  </a:cubicBezTo>
                  <a:cubicBezTo>
                    <a:pt x="48" y="41"/>
                    <a:pt x="49" y="44"/>
                    <a:pt x="49" y="45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49" y="47"/>
                    <a:pt x="47" y="48"/>
                    <a:pt x="46" y="49"/>
                  </a:cubicBezTo>
                  <a:cubicBezTo>
                    <a:pt x="45" y="50"/>
                    <a:pt x="43" y="51"/>
                    <a:pt x="43" y="53"/>
                  </a:cubicBezTo>
                  <a:cubicBezTo>
                    <a:pt x="43" y="55"/>
                    <a:pt x="40" y="62"/>
                    <a:pt x="36" y="69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4" y="71"/>
                    <a:pt x="34" y="71"/>
                    <a:pt x="34" y="72"/>
                  </a:cubicBezTo>
                  <a:cubicBezTo>
                    <a:pt x="32" y="75"/>
                    <a:pt x="31" y="77"/>
                    <a:pt x="30" y="77"/>
                  </a:cubicBezTo>
                  <a:cubicBezTo>
                    <a:pt x="29" y="77"/>
                    <a:pt x="29" y="76"/>
                    <a:pt x="28" y="75"/>
                  </a:cubicBezTo>
                  <a:cubicBezTo>
                    <a:pt x="28" y="73"/>
                    <a:pt x="25" y="70"/>
                    <a:pt x="23" y="70"/>
                  </a:cubicBezTo>
                  <a:cubicBezTo>
                    <a:pt x="22" y="70"/>
                    <a:pt x="22" y="70"/>
                    <a:pt x="22" y="70"/>
                  </a:cubicBezTo>
                  <a:cubicBezTo>
                    <a:pt x="20" y="71"/>
                    <a:pt x="19" y="71"/>
                    <a:pt x="18" y="71"/>
                  </a:cubicBezTo>
                  <a:cubicBezTo>
                    <a:pt x="17" y="71"/>
                    <a:pt x="17" y="71"/>
                    <a:pt x="16" y="71"/>
                  </a:cubicBezTo>
                  <a:cubicBezTo>
                    <a:pt x="16" y="71"/>
                    <a:pt x="15" y="71"/>
                    <a:pt x="15" y="71"/>
                  </a:cubicBezTo>
                  <a:cubicBezTo>
                    <a:pt x="14" y="72"/>
                    <a:pt x="8" y="77"/>
                    <a:pt x="3" y="83"/>
                  </a:cubicBezTo>
                  <a:cubicBezTo>
                    <a:pt x="3" y="83"/>
                    <a:pt x="3" y="83"/>
                    <a:pt x="2" y="84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2" y="84"/>
                    <a:pt x="2" y="84"/>
                    <a:pt x="2" y="85"/>
                  </a:cubicBezTo>
                  <a:cubicBezTo>
                    <a:pt x="2" y="85"/>
                    <a:pt x="2" y="85"/>
                    <a:pt x="2" y="85"/>
                  </a:cubicBezTo>
                  <a:cubicBezTo>
                    <a:pt x="2" y="85"/>
                    <a:pt x="2" y="85"/>
                    <a:pt x="2" y="86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2" y="87"/>
                    <a:pt x="2" y="88"/>
                    <a:pt x="2" y="88"/>
                  </a:cubicBezTo>
                  <a:cubicBezTo>
                    <a:pt x="1" y="88"/>
                    <a:pt x="1" y="89"/>
                    <a:pt x="1" y="89"/>
                  </a:cubicBezTo>
                  <a:cubicBezTo>
                    <a:pt x="1" y="89"/>
                    <a:pt x="1" y="89"/>
                    <a:pt x="1" y="90"/>
                  </a:cubicBezTo>
                  <a:cubicBezTo>
                    <a:pt x="1" y="90"/>
                    <a:pt x="1" y="90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0" y="92"/>
                    <a:pt x="0" y="92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" y="95"/>
                    <a:pt x="2" y="97"/>
                    <a:pt x="3" y="98"/>
                  </a:cubicBezTo>
                  <a:cubicBezTo>
                    <a:pt x="3" y="99"/>
                    <a:pt x="3" y="100"/>
                    <a:pt x="4" y="100"/>
                  </a:cubicBezTo>
                  <a:cubicBezTo>
                    <a:pt x="5" y="101"/>
                    <a:pt x="6" y="102"/>
                    <a:pt x="7" y="102"/>
                  </a:cubicBezTo>
                  <a:cubicBezTo>
                    <a:pt x="8" y="102"/>
                    <a:pt x="8" y="102"/>
                    <a:pt x="9" y="102"/>
                  </a:cubicBezTo>
                  <a:cubicBezTo>
                    <a:pt x="10" y="101"/>
                    <a:pt x="11" y="101"/>
                    <a:pt x="12" y="102"/>
                  </a:cubicBezTo>
                  <a:cubicBezTo>
                    <a:pt x="15" y="103"/>
                    <a:pt x="17" y="112"/>
                    <a:pt x="16" y="114"/>
                  </a:cubicBezTo>
                  <a:cubicBezTo>
                    <a:pt x="16" y="114"/>
                    <a:pt x="15" y="115"/>
                    <a:pt x="15" y="116"/>
                  </a:cubicBezTo>
                  <a:cubicBezTo>
                    <a:pt x="14" y="118"/>
                    <a:pt x="13" y="121"/>
                    <a:pt x="14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30" y="122"/>
                    <a:pt x="30" y="122"/>
                    <a:pt x="30" y="122"/>
                  </a:cubicBezTo>
                  <a:cubicBezTo>
                    <a:pt x="30" y="122"/>
                    <a:pt x="30" y="122"/>
                    <a:pt x="30" y="122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3" y="121"/>
                    <a:pt x="33" y="121"/>
                    <a:pt x="34" y="121"/>
                  </a:cubicBezTo>
                  <a:cubicBezTo>
                    <a:pt x="34" y="121"/>
                    <a:pt x="34" y="121"/>
                    <a:pt x="34" y="121"/>
                  </a:cubicBezTo>
                  <a:cubicBezTo>
                    <a:pt x="36" y="121"/>
                    <a:pt x="43" y="122"/>
                    <a:pt x="50" y="122"/>
                  </a:cubicBezTo>
                  <a:cubicBezTo>
                    <a:pt x="53" y="122"/>
                    <a:pt x="56" y="122"/>
                    <a:pt x="59" y="122"/>
                  </a:cubicBezTo>
                  <a:cubicBezTo>
                    <a:pt x="62" y="122"/>
                    <a:pt x="63" y="122"/>
                    <a:pt x="63" y="122"/>
                  </a:cubicBezTo>
                  <a:cubicBezTo>
                    <a:pt x="63" y="122"/>
                    <a:pt x="63" y="122"/>
                    <a:pt x="64" y="122"/>
                  </a:cubicBezTo>
                  <a:cubicBezTo>
                    <a:pt x="64" y="122"/>
                    <a:pt x="64" y="122"/>
                    <a:pt x="64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33" name="Freeform 198"/>
            <p:cNvSpPr>
              <a:spLocks/>
            </p:cNvSpPr>
            <p:nvPr/>
          </p:nvSpPr>
          <p:spPr bwMode="auto">
            <a:xfrm>
              <a:off x="13585826" y="6985000"/>
              <a:ext cx="1254125" cy="984250"/>
            </a:xfrm>
            <a:custGeom>
              <a:avLst/>
              <a:gdLst>
                <a:gd name="T0" fmla="*/ 230 w 236"/>
                <a:gd name="T1" fmla="*/ 117 h 188"/>
                <a:gd name="T2" fmla="*/ 229 w 236"/>
                <a:gd name="T3" fmla="*/ 117 h 188"/>
                <a:gd name="T4" fmla="*/ 227 w 236"/>
                <a:gd name="T5" fmla="*/ 117 h 188"/>
                <a:gd name="T6" fmla="*/ 203 w 236"/>
                <a:gd name="T7" fmla="*/ 114 h 188"/>
                <a:gd name="T8" fmla="*/ 202 w 236"/>
                <a:gd name="T9" fmla="*/ 114 h 188"/>
                <a:gd name="T10" fmla="*/ 199 w 236"/>
                <a:gd name="T11" fmla="*/ 111 h 188"/>
                <a:gd name="T12" fmla="*/ 197 w 236"/>
                <a:gd name="T13" fmla="*/ 109 h 188"/>
                <a:gd name="T14" fmla="*/ 195 w 236"/>
                <a:gd name="T15" fmla="*/ 107 h 188"/>
                <a:gd name="T16" fmla="*/ 194 w 236"/>
                <a:gd name="T17" fmla="*/ 103 h 188"/>
                <a:gd name="T18" fmla="*/ 188 w 236"/>
                <a:gd name="T19" fmla="*/ 95 h 188"/>
                <a:gd name="T20" fmla="*/ 188 w 236"/>
                <a:gd name="T21" fmla="*/ 95 h 188"/>
                <a:gd name="T22" fmla="*/ 186 w 236"/>
                <a:gd name="T23" fmla="*/ 94 h 188"/>
                <a:gd name="T24" fmla="*/ 184 w 236"/>
                <a:gd name="T25" fmla="*/ 94 h 188"/>
                <a:gd name="T26" fmla="*/ 182 w 236"/>
                <a:gd name="T27" fmla="*/ 92 h 188"/>
                <a:gd name="T28" fmla="*/ 180 w 236"/>
                <a:gd name="T29" fmla="*/ 90 h 188"/>
                <a:gd name="T30" fmla="*/ 179 w 236"/>
                <a:gd name="T31" fmla="*/ 88 h 188"/>
                <a:gd name="T32" fmla="*/ 168 w 236"/>
                <a:gd name="T33" fmla="*/ 63 h 188"/>
                <a:gd name="T34" fmla="*/ 155 w 236"/>
                <a:gd name="T35" fmla="*/ 46 h 188"/>
                <a:gd name="T36" fmla="*/ 140 w 236"/>
                <a:gd name="T37" fmla="*/ 40 h 188"/>
                <a:gd name="T38" fmla="*/ 132 w 236"/>
                <a:gd name="T39" fmla="*/ 39 h 188"/>
                <a:gd name="T40" fmla="*/ 127 w 236"/>
                <a:gd name="T41" fmla="*/ 38 h 188"/>
                <a:gd name="T42" fmla="*/ 124 w 236"/>
                <a:gd name="T43" fmla="*/ 38 h 188"/>
                <a:gd name="T44" fmla="*/ 121 w 236"/>
                <a:gd name="T45" fmla="*/ 38 h 188"/>
                <a:gd name="T46" fmla="*/ 74 w 236"/>
                <a:gd name="T47" fmla="*/ 9 h 188"/>
                <a:gd name="T48" fmla="*/ 51 w 236"/>
                <a:gd name="T49" fmla="*/ 1 h 188"/>
                <a:gd name="T50" fmla="*/ 46 w 236"/>
                <a:gd name="T51" fmla="*/ 2 h 188"/>
                <a:gd name="T52" fmla="*/ 27 w 236"/>
                <a:gd name="T53" fmla="*/ 9 h 188"/>
                <a:gd name="T54" fmla="*/ 33 w 236"/>
                <a:gd name="T55" fmla="*/ 23 h 188"/>
                <a:gd name="T56" fmla="*/ 19 w 236"/>
                <a:gd name="T57" fmla="*/ 34 h 188"/>
                <a:gd name="T58" fmla="*/ 14 w 236"/>
                <a:gd name="T59" fmla="*/ 36 h 188"/>
                <a:gd name="T60" fmla="*/ 12 w 236"/>
                <a:gd name="T61" fmla="*/ 36 h 188"/>
                <a:gd name="T62" fmla="*/ 3 w 236"/>
                <a:gd name="T63" fmla="*/ 32 h 188"/>
                <a:gd name="T64" fmla="*/ 1 w 236"/>
                <a:gd name="T65" fmla="*/ 34 h 188"/>
                <a:gd name="T66" fmla="*/ 1 w 236"/>
                <a:gd name="T67" fmla="*/ 48 h 188"/>
                <a:gd name="T68" fmla="*/ 28 w 236"/>
                <a:gd name="T69" fmla="*/ 86 h 188"/>
                <a:gd name="T70" fmla="*/ 46 w 236"/>
                <a:gd name="T71" fmla="*/ 110 h 188"/>
                <a:gd name="T72" fmla="*/ 58 w 236"/>
                <a:gd name="T73" fmla="*/ 142 h 188"/>
                <a:gd name="T74" fmla="*/ 84 w 236"/>
                <a:gd name="T75" fmla="*/ 180 h 188"/>
                <a:gd name="T76" fmla="*/ 89 w 236"/>
                <a:gd name="T77" fmla="*/ 188 h 188"/>
                <a:gd name="T78" fmla="*/ 91 w 236"/>
                <a:gd name="T79" fmla="*/ 187 h 188"/>
                <a:gd name="T80" fmla="*/ 92 w 236"/>
                <a:gd name="T81" fmla="*/ 187 h 188"/>
                <a:gd name="T82" fmla="*/ 92 w 236"/>
                <a:gd name="T83" fmla="*/ 187 h 188"/>
                <a:gd name="T84" fmla="*/ 92 w 236"/>
                <a:gd name="T85" fmla="*/ 180 h 188"/>
                <a:gd name="T86" fmla="*/ 106 w 236"/>
                <a:gd name="T87" fmla="*/ 177 h 188"/>
                <a:gd name="T88" fmla="*/ 125 w 236"/>
                <a:gd name="T89" fmla="*/ 179 h 188"/>
                <a:gd name="T90" fmla="*/ 143 w 236"/>
                <a:gd name="T91" fmla="*/ 178 h 188"/>
                <a:gd name="T92" fmla="*/ 183 w 236"/>
                <a:gd name="T93" fmla="*/ 161 h 188"/>
                <a:gd name="T94" fmla="*/ 227 w 236"/>
                <a:gd name="T95" fmla="*/ 147 h 188"/>
                <a:gd name="T96" fmla="*/ 228 w 236"/>
                <a:gd name="T97" fmla="*/ 14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6" h="188">
                  <a:moveTo>
                    <a:pt x="236" y="124"/>
                  </a:moveTo>
                  <a:cubicBezTo>
                    <a:pt x="236" y="122"/>
                    <a:pt x="233" y="117"/>
                    <a:pt x="231" y="117"/>
                  </a:cubicBezTo>
                  <a:cubicBezTo>
                    <a:pt x="231" y="117"/>
                    <a:pt x="230" y="117"/>
                    <a:pt x="230" y="117"/>
                  </a:cubicBezTo>
                  <a:cubicBezTo>
                    <a:pt x="230" y="117"/>
                    <a:pt x="230" y="117"/>
                    <a:pt x="230" y="117"/>
                  </a:cubicBezTo>
                  <a:cubicBezTo>
                    <a:pt x="230" y="117"/>
                    <a:pt x="230" y="117"/>
                    <a:pt x="229" y="117"/>
                  </a:cubicBezTo>
                  <a:cubicBezTo>
                    <a:pt x="229" y="117"/>
                    <a:pt x="229" y="117"/>
                    <a:pt x="229" y="117"/>
                  </a:cubicBezTo>
                  <a:cubicBezTo>
                    <a:pt x="229" y="117"/>
                    <a:pt x="229" y="117"/>
                    <a:pt x="229" y="117"/>
                  </a:cubicBezTo>
                  <a:cubicBezTo>
                    <a:pt x="228" y="117"/>
                    <a:pt x="228" y="117"/>
                    <a:pt x="228" y="117"/>
                  </a:cubicBezTo>
                  <a:cubicBezTo>
                    <a:pt x="227" y="117"/>
                    <a:pt x="227" y="117"/>
                    <a:pt x="227" y="117"/>
                  </a:cubicBezTo>
                  <a:cubicBezTo>
                    <a:pt x="227" y="117"/>
                    <a:pt x="227" y="117"/>
                    <a:pt x="227" y="117"/>
                  </a:cubicBezTo>
                  <a:cubicBezTo>
                    <a:pt x="225" y="117"/>
                    <a:pt x="223" y="117"/>
                    <a:pt x="220" y="116"/>
                  </a:cubicBezTo>
                  <a:cubicBezTo>
                    <a:pt x="214" y="116"/>
                    <a:pt x="206" y="115"/>
                    <a:pt x="203" y="114"/>
                  </a:cubicBezTo>
                  <a:cubicBezTo>
                    <a:pt x="203" y="114"/>
                    <a:pt x="203" y="114"/>
                    <a:pt x="203" y="114"/>
                  </a:cubicBezTo>
                  <a:cubicBezTo>
                    <a:pt x="203" y="114"/>
                    <a:pt x="203" y="114"/>
                    <a:pt x="202" y="114"/>
                  </a:cubicBezTo>
                  <a:cubicBezTo>
                    <a:pt x="202" y="114"/>
                    <a:pt x="202" y="114"/>
                    <a:pt x="202" y="114"/>
                  </a:cubicBezTo>
                  <a:cubicBezTo>
                    <a:pt x="201" y="113"/>
                    <a:pt x="201" y="113"/>
                    <a:pt x="200" y="112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199" y="112"/>
                    <a:pt x="199" y="112"/>
                    <a:pt x="199" y="111"/>
                  </a:cubicBezTo>
                  <a:cubicBezTo>
                    <a:pt x="199" y="111"/>
                    <a:pt x="199" y="111"/>
                    <a:pt x="198" y="111"/>
                  </a:cubicBezTo>
                  <a:cubicBezTo>
                    <a:pt x="198" y="111"/>
                    <a:pt x="198" y="110"/>
                    <a:pt x="198" y="110"/>
                  </a:cubicBezTo>
                  <a:cubicBezTo>
                    <a:pt x="197" y="110"/>
                    <a:pt x="197" y="110"/>
                    <a:pt x="197" y="109"/>
                  </a:cubicBezTo>
                  <a:cubicBezTo>
                    <a:pt x="197" y="109"/>
                    <a:pt x="197" y="109"/>
                    <a:pt x="196" y="108"/>
                  </a:cubicBezTo>
                  <a:cubicBezTo>
                    <a:pt x="196" y="108"/>
                    <a:pt x="196" y="108"/>
                    <a:pt x="196" y="108"/>
                  </a:cubicBezTo>
                  <a:cubicBezTo>
                    <a:pt x="195" y="107"/>
                    <a:pt x="195" y="107"/>
                    <a:pt x="195" y="107"/>
                  </a:cubicBezTo>
                  <a:cubicBezTo>
                    <a:pt x="195" y="106"/>
                    <a:pt x="195" y="106"/>
                    <a:pt x="194" y="106"/>
                  </a:cubicBezTo>
                  <a:cubicBezTo>
                    <a:pt x="194" y="105"/>
                    <a:pt x="194" y="105"/>
                    <a:pt x="194" y="105"/>
                  </a:cubicBezTo>
                  <a:cubicBezTo>
                    <a:pt x="194" y="104"/>
                    <a:pt x="194" y="104"/>
                    <a:pt x="194" y="103"/>
                  </a:cubicBezTo>
                  <a:cubicBezTo>
                    <a:pt x="193" y="103"/>
                    <a:pt x="193" y="103"/>
                    <a:pt x="193" y="102"/>
                  </a:cubicBezTo>
                  <a:cubicBezTo>
                    <a:pt x="193" y="102"/>
                    <a:pt x="193" y="102"/>
                    <a:pt x="193" y="101"/>
                  </a:cubicBezTo>
                  <a:cubicBezTo>
                    <a:pt x="191" y="100"/>
                    <a:pt x="189" y="97"/>
                    <a:pt x="188" y="95"/>
                  </a:cubicBezTo>
                  <a:cubicBezTo>
                    <a:pt x="188" y="95"/>
                    <a:pt x="188" y="95"/>
                    <a:pt x="188" y="95"/>
                  </a:cubicBezTo>
                  <a:cubicBezTo>
                    <a:pt x="188" y="95"/>
                    <a:pt x="188" y="95"/>
                    <a:pt x="188" y="95"/>
                  </a:cubicBezTo>
                  <a:cubicBezTo>
                    <a:pt x="188" y="95"/>
                    <a:pt x="188" y="95"/>
                    <a:pt x="188" y="95"/>
                  </a:cubicBezTo>
                  <a:cubicBezTo>
                    <a:pt x="188" y="95"/>
                    <a:pt x="187" y="95"/>
                    <a:pt x="187" y="95"/>
                  </a:cubicBezTo>
                  <a:cubicBezTo>
                    <a:pt x="187" y="94"/>
                    <a:pt x="187" y="94"/>
                    <a:pt x="187" y="94"/>
                  </a:cubicBezTo>
                  <a:cubicBezTo>
                    <a:pt x="186" y="94"/>
                    <a:pt x="186" y="94"/>
                    <a:pt x="186" y="94"/>
                  </a:cubicBezTo>
                  <a:cubicBezTo>
                    <a:pt x="186" y="94"/>
                    <a:pt x="186" y="94"/>
                    <a:pt x="185" y="94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4" y="94"/>
                    <a:pt x="184" y="94"/>
                    <a:pt x="184" y="94"/>
                  </a:cubicBezTo>
                  <a:cubicBezTo>
                    <a:pt x="184" y="94"/>
                    <a:pt x="184" y="93"/>
                    <a:pt x="183" y="93"/>
                  </a:cubicBezTo>
                  <a:cubicBezTo>
                    <a:pt x="183" y="93"/>
                    <a:pt x="183" y="93"/>
                    <a:pt x="183" y="93"/>
                  </a:cubicBezTo>
                  <a:cubicBezTo>
                    <a:pt x="183" y="93"/>
                    <a:pt x="182" y="93"/>
                    <a:pt x="182" y="92"/>
                  </a:cubicBezTo>
                  <a:cubicBezTo>
                    <a:pt x="182" y="92"/>
                    <a:pt x="182" y="92"/>
                    <a:pt x="181" y="92"/>
                  </a:cubicBezTo>
                  <a:cubicBezTo>
                    <a:pt x="181" y="92"/>
                    <a:pt x="181" y="91"/>
                    <a:pt x="181" y="91"/>
                  </a:cubicBezTo>
                  <a:cubicBezTo>
                    <a:pt x="181" y="91"/>
                    <a:pt x="181" y="91"/>
                    <a:pt x="180" y="90"/>
                  </a:cubicBezTo>
                  <a:cubicBezTo>
                    <a:pt x="180" y="90"/>
                    <a:pt x="180" y="90"/>
                    <a:pt x="180" y="90"/>
                  </a:cubicBezTo>
                  <a:cubicBezTo>
                    <a:pt x="180" y="89"/>
                    <a:pt x="180" y="89"/>
                    <a:pt x="179" y="88"/>
                  </a:cubicBezTo>
                  <a:cubicBezTo>
                    <a:pt x="179" y="88"/>
                    <a:pt x="179" y="88"/>
                    <a:pt x="179" y="88"/>
                  </a:cubicBezTo>
                  <a:cubicBezTo>
                    <a:pt x="177" y="86"/>
                    <a:pt x="173" y="80"/>
                    <a:pt x="172" y="77"/>
                  </a:cubicBezTo>
                  <a:cubicBezTo>
                    <a:pt x="172" y="76"/>
                    <a:pt x="172" y="75"/>
                    <a:pt x="173" y="74"/>
                  </a:cubicBezTo>
                  <a:cubicBezTo>
                    <a:pt x="175" y="72"/>
                    <a:pt x="172" y="67"/>
                    <a:pt x="168" y="63"/>
                  </a:cubicBezTo>
                  <a:cubicBezTo>
                    <a:pt x="167" y="62"/>
                    <a:pt x="167" y="62"/>
                    <a:pt x="167" y="62"/>
                  </a:cubicBezTo>
                  <a:cubicBezTo>
                    <a:pt x="162" y="58"/>
                    <a:pt x="157" y="53"/>
                    <a:pt x="156" y="49"/>
                  </a:cubicBezTo>
                  <a:cubicBezTo>
                    <a:pt x="156" y="49"/>
                    <a:pt x="156" y="47"/>
                    <a:pt x="155" y="46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7" y="40"/>
                    <a:pt x="135" y="39"/>
                  </a:cubicBezTo>
                  <a:cubicBezTo>
                    <a:pt x="134" y="39"/>
                    <a:pt x="133" y="39"/>
                    <a:pt x="133" y="39"/>
                  </a:cubicBezTo>
                  <a:cubicBezTo>
                    <a:pt x="132" y="39"/>
                    <a:pt x="132" y="39"/>
                    <a:pt x="132" y="39"/>
                  </a:cubicBezTo>
                  <a:cubicBezTo>
                    <a:pt x="131" y="39"/>
                    <a:pt x="131" y="39"/>
                    <a:pt x="130" y="39"/>
                  </a:cubicBezTo>
                  <a:cubicBezTo>
                    <a:pt x="130" y="39"/>
                    <a:pt x="129" y="39"/>
                    <a:pt x="129" y="39"/>
                  </a:cubicBezTo>
                  <a:cubicBezTo>
                    <a:pt x="128" y="39"/>
                    <a:pt x="128" y="39"/>
                    <a:pt x="127" y="38"/>
                  </a:cubicBezTo>
                  <a:cubicBezTo>
                    <a:pt x="127" y="38"/>
                    <a:pt x="126" y="38"/>
                    <a:pt x="126" y="38"/>
                  </a:cubicBezTo>
                  <a:cubicBezTo>
                    <a:pt x="126" y="38"/>
                    <a:pt x="125" y="38"/>
                    <a:pt x="125" y="38"/>
                  </a:cubicBezTo>
                  <a:cubicBezTo>
                    <a:pt x="124" y="38"/>
                    <a:pt x="124" y="38"/>
                    <a:pt x="124" y="38"/>
                  </a:cubicBezTo>
                  <a:cubicBezTo>
                    <a:pt x="123" y="38"/>
                    <a:pt x="123" y="38"/>
                    <a:pt x="122" y="38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22" y="38"/>
                    <a:pt x="121" y="38"/>
                    <a:pt x="121" y="38"/>
                  </a:cubicBezTo>
                  <a:cubicBezTo>
                    <a:pt x="118" y="38"/>
                    <a:pt x="111" y="37"/>
                    <a:pt x="107" y="33"/>
                  </a:cubicBezTo>
                  <a:cubicBezTo>
                    <a:pt x="103" y="30"/>
                    <a:pt x="84" y="15"/>
                    <a:pt x="80" y="13"/>
                  </a:cubicBezTo>
                  <a:cubicBezTo>
                    <a:pt x="79" y="13"/>
                    <a:pt x="77" y="11"/>
                    <a:pt x="74" y="9"/>
                  </a:cubicBezTo>
                  <a:cubicBezTo>
                    <a:pt x="68" y="6"/>
                    <a:pt x="61" y="1"/>
                    <a:pt x="58" y="1"/>
                  </a:cubicBezTo>
                  <a:cubicBezTo>
                    <a:pt x="56" y="0"/>
                    <a:pt x="55" y="0"/>
                    <a:pt x="53" y="0"/>
                  </a:cubicBezTo>
                  <a:cubicBezTo>
                    <a:pt x="52" y="1"/>
                    <a:pt x="52" y="1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7" y="1"/>
                    <a:pt x="47" y="1"/>
                    <a:pt x="46" y="2"/>
                  </a:cubicBezTo>
                  <a:cubicBezTo>
                    <a:pt x="44" y="3"/>
                    <a:pt x="43" y="4"/>
                    <a:pt x="37" y="4"/>
                  </a:cubicBezTo>
                  <a:cubicBezTo>
                    <a:pt x="32" y="4"/>
                    <a:pt x="28" y="7"/>
                    <a:pt x="27" y="8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0"/>
                    <a:pt x="36" y="16"/>
                    <a:pt x="36" y="19"/>
                  </a:cubicBezTo>
                  <a:cubicBezTo>
                    <a:pt x="36" y="20"/>
                    <a:pt x="36" y="21"/>
                    <a:pt x="35" y="21"/>
                  </a:cubicBezTo>
                  <a:cubicBezTo>
                    <a:pt x="34" y="21"/>
                    <a:pt x="34" y="22"/>
                    <a:pt x="33" y="23"/>
                  </a:cubicBezTo>
                  <a:cubicBezTo>
                    <a:pt x="32" y="25"/>
                    <a:pt x="31" y="26"/>
                    <a:pt x="28" y="26"/>
                  </a:cubicBezTo>
                  <a:cubicBezTo>
                    <a:pt x="23" y="26"/>
                    <a:pt x="22" y="28"/>
                    <a:pt x="22" y="29"/>
                  </a:cubicBezTo>
                  <a:cubicBezTo>
                    <a:pt x="22" y="30"/>
                    <a:pt x="21" y="32"/>
                    <a:pt x="19" y="34"/>
                  </a:cubicBezTo>
                  <a:cubicBezTo>
                    <a:pt x="18" y="35"/>
                    <a:pt x="17" y="35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4" y="36"/>
                    <a:pt x="14" y="36"/>
                  </a:cubicBezTo>
                  <a:cubicBezTo>
                    <a:pt x="14" y="36"/>
                    <a:pt x="13" y="36"/>
                    <a:pt x="1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1" y="36"/>
                    <a:pt x="8" y="35"/>
                    <a:pt x="5" y="34"/>
                  </a:cubicBezTo>
                  <a:cubicBezTo>
                    <a:pt x="4" y="33"/>
                    <a:pt x="4" y="33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1" y="32"/>
                    <a:pt x="1" y="32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1" y="39"/>
                    <a:pt x="1" y="41"/>
                  </a:cubicBezTo>
                  <a:cubicBezTo>
                    <a:pt x="1" y="43"/>
                    <a:pt x="1" y="48"/>
                    <a:pt x="1" y="48"/>
                  </a:cubicBezTo>
                  <a:cubicBezTo>
                    <a:pt x="3" y="49"/>
                    <a:pt x="4" y="51"/>
                    <a:pt x="6" y="53"/>
                  </a:cubicBezTo>
                  <a:cubicBezTo>
                    <a:pt x="7" y="55"/>
                    <a:pt x="9" y="57"/>
                    <a:pt x="11" y="60"/>
                  </a:cubicBezTo>
                  <a:cubicBezTo>
                    <a:pt x="16" y="66"/>
                    <a:pt x="27" y="81"/>
                    <a:pt x="28" y="86"/>
                  </a:cubicBezTo>
                  <a:cubicBezTo>
                    <a:pt x="28" y="89"/>
                    <a:pt x="29" y="93"/>
                    <a:pt x="36" y="98"/>
                  </a:cubicBezTo>
                  <a:cubicBezTo>
                    <a:pt x="40" y="100"/>
                    <a:pt x="42" y="104"/>
                    <a:pt x="43" y="106"/>
                  </a:cubicBezTo>
                  <a:cubicBezTo>
                    <a:pt x="44" y="108"/>
                    <a:pt x="45" y="109"/>
                    <a:pt x="46" y="110"/>
                  </a:cubicBezTo>
                  <a:cubicBezTo>
                    <a:pt x="49" y="113"/>
                    <a:pt x="49" y="116"/>
                    <a:pt x="49" y="120"/>
                  </a:cubicBezTo>
                  <a:cubicBezTo>
                    <a:pt x="49" y="121"/>
                    <a:pt x="49" y="122"/>
                    <a:pt x="49" y="123"/>
                  </a:cubicBezTo>
                  <a:cubicBezTo>
                    <a:pt x="49" y="130"/>
                    <a:pt x="52" y="138"/>
                    <a:pt x="58" y="142"/>
                  </a:cubicBezTo>
                  <a:cubicBezTo>
                    <a:pt x="65" y="146"/>
                    <a:pt x="69" y="150"/>
                    <a:pt x="71" y="157"/>
                  </a:cubicBezTo>
                  <a:cubicBezTo>
                    <a:pt x="74" y="164"/>
                    <a:pt x="78" y="170"/>
                    <a:pt x="81" y="174"/>
                  </a:cubicBezTo>
                  <a:cubicBezTo>
                    <a:pt x="84" y="176"/>
                    <a:pt x="84" y="178"/>
                    <a:pt x="84" y="180"/>
                  </a:cubicBezTo>
                  <a:cubicBezTo>
                    <a:pt x="85" y="181"/>
                    <a:pt x="85" y="182"/>
                    <a:pt x="85" y="183"/>
                  </a:cubicBezTo>
                  <a:cubicBezTo>
                    <a:pt x="86" y="184"/>
                    <a:pt x="88" y="186"/>
                    <a:pt x="89" y="188"/>
                  </a:cubicBezTo>
                  <a:cubicBezTo>
                    <a:pt x="89" y="188"/>
                    <a:pt x="89" y="188"/>
                    <a:pt x="89" y="188"/>
                  </a:cubicBezTo>
                  <a:cubicBezTo>
                    <a:pt x="89" y="188"/>
                    <a:pt x="89" y="188"/>
                    <a:pt x="90" y="188"/>
                  </a:cubicBezTo>
                  <a:cubicBezTo>
                    <a:pt x="90" y="188"/>
                    <a:pt x="90" y="188"/>
                    <a:pt x="90" y="188"/>
                  </a:cubicBezTo>
                  <a:cubicBezTo>
                    <a:pt x="90" y="188"/>
                    <a:pt x="90" y="188"/>
                    <a:pt x="91" y="187"/>
                  </a:cubicBezTo>
                  <a:cubicBezTo>
                    <a:pt x="91" y="187"/>
                    <a:pt x="91" y="187"/>
                    <a:pt x="91" y="187"/>
                  </a:cubicBezTo>
                  <a:cubicBezTo>
                    <a:pt x="91" y="187"/>
                    <a:pt x="91" y="187"/>
                    <a:pt x="91" y="187"/>
                  </a:cubicBezTo>
                  <a:cubicBezTo>
                    <a:pt x="91" y="187"/>
                    <a:pt x="92" y="187"/>
                    <a:pt x="92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3" y="186"/>
                    <a:pt x="93" y="186"/>
                    <a:pt x="93" y="186"/>
                  </a:cubicBezTo>
                  <a:cubicBezTo>
                    <a:pt x="93" y="186"/>
                    <a:pt x="92" y="185"/>
                    <a:pt x="92" y="184"/>
                  </a:cubicBezTo>
                  <a:cubicBezTo>
                    <a:pt x="92" y="183"/>
                    <a:pt x="92" y="181"/>
                    <a:pt x="92" y="180"/>
                  </a:cubicBezTo>
                  <a:cubicBezTo>
                    <a:pt x="93" y="179"/>
                    <a:pt x="95" y="176"/>
                    <a:pt x="98" y="176"/>
                  </a:cubicBezTo>
                  <a:cubicBezTo>
                    <a:pt x="99" y="175"/>
                    <a:pt x="100" y="176"/>
                    <a:pt x="101" y="176"/>
                  </a:cubicBezTo>
                  <a:cubicBezTo>
                    <a:pt x="103" y="177"/>
                    <a:pt x="104" y="177"/>
                    <a:pt x="106" y="177"/>
                  </a:cubicBezTo>
                  <a:cubicBezTo>
                    <a:pt x="107" y="177"/>
                    <a:pt x="108" y="177"/>
                    <a:pt x="110" y="177"/>
                  </a:cubicBezTo>
                  <a:cubicBezTo>
                    <a:pt x="113" y="177"/>
                    <a:pt x="120" y="177"/>
                    <a:pt x="121" y="178"/>
                  </a:cubicBezTo>
                  <a:cubicBezTo>
                    <a:pt x="121" y="179"/>
                    <a:pt x="124" y="179"/>
                    <a:pt x="125" y="179"/>
                  </a:cubicBezTo>
                  <a:cubicBezTo>
                    <a:pt x="131" y="179"/>
                    <a:pt x="135" y="180"/>
                    <a:pt x="137" y="181"/>
                  </a:cubicBezTo>
                  <a:cubicBezTo>
                    <a:pt x="138" y="182"/>
                    <a:pt x="138" y="182"/>
                    <a:pt x="139" y="182"/>
                  </a:cubicBezTo>
                  <a:cubicBezTo>
                    <a:pt x="141" y="182"/>
                    <a:pt x="142" y="180"/>
                    <a:pt x="143" y="178"/>
                  </a:cubicBezTo>
                  <a:cubicBezTo>
                    <a:pt x="145" y="173"/>
                    <a:pt x="159" y="164"/>
                    <a:pt x="161" y="163"/>
                  </a:cubicBezTo>
                  <a:cubicBezTo>
                    <a:pt x="162" y="162"/>
                    <a:pt x="165" y="162"/>
                    <a:pt x="170" y="162"/>
                  </a:cubicBezTo>
                  <a:cubicBezTo>
                    <a:pt x="175" y="162"/>
                    <a:pt x="180" y="162"/>
                    <a:pt x="183" y="161"/>
                  </a:cubicBezTo>
                  <a:cubicBezTo>
                    <a:pt x="185" y="161"/>
                    <a:pt x="188" y="160"/>
                    <a:pt x="194" y="158"/>
                  </a:cubicBezTo>
                  <a:cubicBezTo>
                    <a:pt x="197" y="157"/>
                    <a:pt x="200" y="156"/>
                    <a:pt x="204" y="155"/>
                  </a:cubicBezTo>
                  <a:cubicBezTo>
                    <a:pt x="214" y="152"/>
                    <a:pt x="224" y="148"/>
                    <a:pt x="227" y="147"/>
                  </a:cubicBezTo>
                  <a:cubicBezTo>
                    <a:pt x="227" y="147"/>
                    <a:pt x="227" y="147"/>
                    <a:pt x="227" y="147"/>
                  </a:cubicBezTo>
                  <a:cubicBezTo>
                    <a:pt x="228" y="147"/>
                    <a:pt x="228" y="147"/>
                    <a:pt x="228" y="147"/>
                  </a:cubicBezTo>
                  <a:cubicBezTo>
                    <a:pt x="228" y="147"/>
                    <a:pt x="228" y="147"/>
                    <a:pt x="228" y="147"/>
                  </a:cubicBezTo>
                  <a:cubicBezTo>
                    <a:pt x="229" y="146"/>
                    <a:pt x="232" y="136"/>
                    <a:pt x="234" y="130"/>
                  </a:cubicBezTo>
                  <a:cubicBezTo>
                    <a:pt x="235" y="127"/>
                    <a:pt x="236" y="125"/>
                    <a:pt x="236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34" name="Freeform 199"/>
            <p:cNvSpPr>
              <a:spLocks/>
            </p:cNvSpPr>
            <p:nvPr/>
          </p:nvSpPr>
          <p:spPr bwMode="auto">
            <a:xfrm>
              <a:off x="13835063" y="6629400"/>
              <a:ext cx="574675" cy="549275"/>
            </a:xfrm>
            <a:custGeom>
              <a:avLst/>
              <a:gdLst>
                <a:gd name="T0" fmla="*/ 77 w 108"/>
                <a:gd name="T1" fmla="*/ 20 h 105"/>
                <a:gd name="T2" fmla="*/ 67 w 108"/>
                <a:gd name="T3" fmla="*/ 7 h 105"/>
                <a:gd name="T4" fmla="*/ 66 w 108"/>
                <a:gd name="T5" fmla="*/ 6 h 105"/>
                <a:gd name="T6" fmla="*/ 59 w 108"/>
                <a:gd name="T7" fmla="*/ 4 h 105"/>
                <a:gd name="T8" fmla="*/ 50 w 108"/>
                <a:gd name="T9" fmla="*/ 1 h 105"/>
                <a:gd name="T10" fmla="*/ 45 w 108"/>
                <a:gd name="T11" fmla="*/ 0 h 105"/>
                <a:gd name="T12" fmla="*/ 41 w 108"/>
                <a:gd name="T13" fmla="*/ 2 h 105"/>
                <a:gd name="T14" fmla="*/ 40 w 108"/>
                <a:gd name="T15" fmla="*/ 4 h 105"/>
                <a:gd name="T16" fmla="*/ 33 w 108"/>
                <a:gd name="T17" fmla="*/ 9 h 105"/>
                <a:gd name="T18" fmla="*/ 28 w 108"/>
                <a:gd name="T19" fmla="*/ 18 h 105"/>
                <a:gd name="T20" fmla="*/ 27 w 108"/>
                <a:gd name="T21" fmla="*/ 31 h 105"/>
                <a:gd name="T22" fmla="*/ 24 w 108"/>
                <a:gd name="T23" fmla="*/ 39 h 105"/>
                <a:gd name="T24" fmla="*/ 23 w 108"/>
                <a:gd name="T25" fmla="*/ 39 h 105"/>
                <a:gd name="T26" fmla="*/ 0 w 108"/>
                <a:gd name="T27" fmla="*/ 52 h 105"/>
                <a:gd name="T28" fmla="*/ 0 w 108"/>
                <a:gd name="T29" fmla="*/ 54 h 105"/>
                <a:gd name="T30" fmla="*/ 1 w 108"/>
                <a:gd name="T31" fmla="*/ 58 h 105"/>
                <a:gd name="T32" fmla="*/ 2 w 108"/>
                <a:gd name="T33" fmla="*/ 60 h 105"/>
                <a:gd name="T34" fmla="*/ 3 w 108"/>
                <a:gd name="T35" fmla="*/ 63 h 105"/>
                <a:gd name="T36" fmla="*/ 3 w 108"/>
                <a:gd name="T37" fmla="*/ 67 h 105"/>
                <a:gd name="T38" fmla="*/ 7 w 108"/>
                <a:gd name="T39" fmla="*/ 66 h 105"/>
                <a:gd name="T40" fmla="*/ 8 w 108"/>
                <a:gd name="T41" fmla="*/ 66 h 105"/>
                <a:gd name="T42" fmla="*/ 25 w 108"/>
                <a:gd name="T43" fmla="*/ 74 h 105"/>
                <a:gd name="T44" fmla="*/ 34 w 108"/>
                <a:gd name="T45" fmla="*/ 80 h 105"/>
                <a:gd name="T46" fmla="*/ 74 w 108"/>
                <a:gd name="T47" fmla="*/ 104 h 105"/>
                <a:gd name="T48" fmla="*/ 75 w 108"/>
                <a:gd name="T49" fmla="*/ 104 h 105"/>
                <a:gd name="T50" fmla="*/ 83 w 108"/>
                <a:gd name="T51" fmla="*/ 105 h 105"/>
                <a:gd name="T52" fmla="*/ 85 w 108"/>
                <a:gd name="T53" fmla="*/ 105 h 105"/>
                <a:gd name="T54" fmla="*/ 87 w 108"/>
                <a:gd name="T55" fmla="*/ 104 h 105"/>
                <a:gd name="T56" fmla="*/ 88 w 108"/>
                <a:gd name="T57" fmla="*/ 101 h 105"/>
                <a:gd name="T58" fmla="*/ 89 w 108"/>
                <a:gd name="T59" fmla="*/ 99 h 105"/>
                <a:gd name="T60" fmla="*/ 90 w 108"/>
                <a:gd name="T61" fmla="*/ 98 h 105"/>
                <a:gd name="T62" fmla="*/ 90 w 108"/>
                <a:gd name="T63" fmla="*/ 97 h 105"/>
                <a:gd name="T64" fmla="*/ 91 w 108"/>
                <a:gd name="T65" fmla="*/ 96 h 105"/>
                <a:gd name="T66" fmla="*/ 91 w 108"/>
                <a:gd name="T67" fmla="*/ 96 h 105"/>
                <a:gd name="T68" fmla="*/ 91 w 108"/>
                <a:gd name="T69" fmla="*/ 96 h 105"/>
                <a:gd name="T70" fmla="*/ 97 w 108"/>
                <a:gd name="T71" fmla="*/ 91 h 105"/>
                <a:gd name="T72" fmla="*/ 99 w 108"/>
                <a:gd name="T73" fmla="*/ 92 h 105"/>
                <a:gd name="T74" fmla="*/ 101 w 108"/>
                <a:gd name="T75" fmla="*/ 93 h 105"/>
                <a:gd name="T76" fmla="*/ 103 w 108"/>
                <a:gd name="T77" fmla="*/ 94 h 105"/>
                <a:gd name="T78" fmla="*/ 108 w 108"/>
                <a:gd name="T79" fmla="*/ 93 h 105"/>
                <a:gd name="T80" fmla="*/ 107 w 108"/>
                <a:gd name="T81" fmla="*/ 92 h 105"/>
                <a:gd name="T82" fmla="*/ 105 w 108"/>
                <a:gd name="T83" fmla="*/ 91 h 105"/>
                <a:gd name="T84" fmla="*/ 104 w 108"/>
                <a:gd name="T85" fmla="*/ 90 h 105"/>
                <a:gd name="T86" fmla="*/ 103 w 108"/>
                <a:gd name="T87" fmla="*/ 89 h 105"/>
                <a:gd name="T88" fmla="*/ 103 w 108"/>
                <a:gd name="T89" fmla="*/ 88 h 105"/>
                <a:gd name="T90" fmla="*/ 102 w 108"/>
                <a:gd name="T91" fmla="*/ 87 h 105"/>
                <a:gd name="T92" fmla="*/ 102 w 108"/>
                <a:gd name="T93" fmla="*/ 86 h 105"/>
                <a:gd name="T94" fmla="*/ 100 w 108"/>
                <a:gd name="T95" fmla="*/ 81 h 105"/>
                <a:gd name="T96" fmla="*/ 99 w 108"/>
                <a:gd name="T97" fmla="*/ 74 h 105"/>
                <a:gd name="T98" fmla="*/ 97 w 108"/>
                <a:gd name="T99" fmla="*/ 68 h 105"/>
                <a:gd name="T100" fmla="*/ 81 w 108"/>
                <a:gd name="T101" fmla="*/ 55 h 105"/>
                <a:gd name="T102" fmla="*/ 73 w 108"/>
                <a:gd name="T103" fmla="*/ 42 h 105"/>
                <a:gd name="T104" fmla="*/ 76 w 108"/>
                <a:gd name="T105" fmla="*/ 34 h 105"/>
                <a:gd name="T106" fmla="*/ 80 w 108"/>
                <a:gd name="T107" fmla="*/ 28 h 105"/>
                <a:gd name="T108" fmla="*/ 80 w 108"/>
                <a:gd name="T109" fmla="*/ 2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" h="105">
                  <a:moveTo>
                    <a:pt x="80" y="21"/>
                  </a:moveTo>
                  <a:cubicBezTo>
                    <a:pt x="79" y="20"/>
                    <a:pt x="78" y="20"/>
                    <a:pt x="77" y="20"/>
                  </a:cubicBezTo>
                  <a:cubicBezTo>
                    <a:pt x="74" y="20"/>
                    <a:pt x="69" y="16"/>
                    <a:pt x="69" y="12"/>
                  </a:cubicBezTo>
                  <a:cubicBezTo>
                    <a:pt x="69" y="11"/>
                    <a:pt x="68" y="8"/>
                    <a:pt x="67" y="7"/>
                  </a:cubicBezTo>
                  <a:cubicBezTo>
                    <a:pt x="67" y="6"/>
                    <a:pt x="67" y="6"/>
                    <a:pt x="66" y="6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6" y="6"/>
                    <a:pt x="65" y="6"/>
                    <a:pt x="65" y="6"/>
                  </a:cubicBezTo>
                  <a:cubicBezTo>
                    <a:pt x="63" y="6"/>
                    <a:pt x="61" y="5"/>
                    <a:pt x="59" y="4"/>
                  </a:cubicBezTo>
                  <a:cubicBezTo>
                    <a:pt x="58" y="3"/>
                    <a:pt x="56" y="2"/>
                    <a:pt x="55" y="2"/>
                  </a:cubicBezTo>
                  <a:cubicBezTo>
                    <a:pt x="53" y="3"/>
                    <a:pt x="52" y="2"/>
                    <a:pt x="50" y="1"/>
                  </a:cubicBezTo>
                  <a:cubicBezTo>
                    <a:pt x="49" y="1"/>
                    <a:pt x="48" y="0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3" y="0"/>
                    <a:pt x="42" y="1"/>
                    <a:pt x="42" y="2"/>
                  </a:cubicBezTo>
                  <a:cubicBezTo>
                    <a:pt x="42" y="2"/>
                    <a:pt x="41" y="2"/>
                    <a:pt x="41" y="2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2" y="9"/>
                    <a:pt x="28" y="11"/>
                    <a:pt x="27" y="14"/>
                  </a:cubicBezTo>
                  <a:cubicBezTo>
                    <a:pt x="26" y="15"/>
                    <a:pt x="27" y="17"/>
                    <a:pt x="28" y="18"/>
                  </a:cubicBezTo>
                  <a:cubicBezTo>
                    <a:pt x="28" y="20"/>
                    <a:pt x="29" y="22"/>
                    <a:pt x="28" y="23"/>
                  </a:cubicBezTo>
                  <a:cubicBezTo>
                    <a:pt x="26" y="25"/>
                    <a:pt x="26" y="29"/>
                    <a:pt x="27" y="31"/>
                  </a:cubicBezTo>
                  <a:cubicBezTo>
                    <a:pt x="27" y="33"/>
                    <a:pt x="25" y="38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3" y="39"/>
                  </a:cubicBezTo>
                  <a:cubicBezTo>
                    <a:pt x="20" y="41"/>
                    <a:pt x="10" y="47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3"/>
                    <a:pt x="0" y="53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" y="55"/>
                    <a:pt x="1" y="56"/>
                    <a:pt x="1" y="56"/>
                  </a:cubicBezTo>
                  <a:cubicBezTo>
                    <a:pt x="1" y="57"/>
                    <a:pt x="1" y="57"/>
                    <a:pt x="1" y="58"/>
                  </a:cubicBezTo>
                  <a:cubicBezTo>
                    <a:pt x="1" y="58"/>
                    <a:pt x="2" y="59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1"/>
                    <a:pt x="2" y="62"/>
                    <a:pt x="2" y="62"/>
                  </a:cubicBezTo>
                  <a:cubicBezTo>
                    <a:pt x="2" y="63"/>
                    <a:pt x="3" y="63"/>
                    <a:pt x="3" y="63"/>
                  </a:cubicBezTo>
                  <a:cubicBezTo>
                    <a:pt x="3" y="64"/>
                    <a:pt x="3" y="64"/>
                    <a:pt x="3" y="65"/>
                  </a:cubicBezTo>
                  <a:cubicBezTo>
                    <a:pt x="3" y="65"/>
                    <a:pt x="3" y="66"/>
                    <a:pt x="3" y="67"/>
                  </a:cubicBezTo>
                  <a:cubicBezTo>
                    <a:pt x="4" y="67"/>
                    <a:pt x="5" y="67"/>
                    <a:pt x="6" y="66"/>
                  </a:cubicBezTo>
                  <a:cubicBezTo>
                    <a:pt x="6" y="66"/>
                    <a:pt x="7" y="66"/>
                    <a:pt x="7" y="66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9" y="66"/>
                    <a:pt x="10" y="66"/>
                    <a:pt x="11" y="67"/>
                  </a:cubicBezTo>
                  <a:cubicBezTo>
                    <a:pt x="14" y="67"/>
                    <a:pt x="19" y="70"/>
                    <a:pt x="25" y="74"/>
                  </a:cubicBezTo>
                  <a:cubicBezTo>
                    <a:pt x="26" y="74"/>
                    <a:pt x="27" y="75"/>
                    <a:pt x="28" y="76"/>
                  </a:cubicBezTo>
                  <a:cubicBezTo>
                    <a:pt x="30" y="77"/>
                    <a:pt x="33" y="79"/>
                    <a:pt x="34" y="80"/>
                  </a:cubicBezTo>
                  <a:cubicBezTo>
                    <a:pt x="38" y="81"/>
                    <a:pt x="57" y="96"/>
                    <a:pt x="61" y="100"/>
                  </a:cubicBezTo>
                  <a:cubicBezTo>
                    <a:pt x="65" y="103"/>
                    <a:pt x="72" y="104"/>
                    <a:pt x="74" y="104"/>
                  </a:cubicBezTo>
                  <a:cubicBezTo>
                    <a:pt x="74" y="104"/>
                    <a:pt x="74" y="104"/>
                    <a:pt x="75" y="104"/>
                  </a:cubicBezTo>
                  <a:cubicBezTo>
                    <a:pt x="75" y="104"/>
                    <a:pt x="75" y="104"/>
                    <a:pt x="75" y="104"/>
                  </a:cubicBezTo>
                  <a:cubicBezTo>
                    <a:pt x="76" y="104"/>
                    <a:pt x="79" y="104"/>
                    <a:pt x="83" y="105"/>
                  </a:cubicBezTo>
                  <a:cubicBezTo>
                    <a:pt x="83" y="105"/>
                    <a:pt x="83" y="105"/>
                    <a:pt x="83" y="105"/>
                  </a:cubicBezTo>
                  <a:cubicBezTo>
                    <a:pt x="84" y="105"/>
                    <a:pt x="84" y="105"/>
                    <a:pt x="85" y="105"/>
                  </a:cubicBezTo>
                  <a:cubicBezTo>
                    <a:pt x="85" y="105"/>
                    <a:pt x="85" y="105"/>
                    <a:pt x="85" y="105"/>
                  </a:cubicBezTo>
                  <a:cubicBezTo>
                    <a:pt x="86" y="105"/>
                    <a:pt x="86" y="105"/>
                    <a:pt x="86" y="105"/>
                  </a:cubicBezTo>
                  <a:cubicBezTo>
                    <a:pt x="87" y="105"/>
                    <a:pt x="87" y="104"/>
                    <a:pt x="87" y="104"/>
                  </a:cubicBezTo>
                  <a:cubicBezTo>
                    <a:pt x="87" y="103"/>
                    <a:pt x="87" y="103"/>
                    <a:pt x="88" y="103"/>
                  </a:cubicBezTo>
                  <a:cubicBezTo>
                    <a:pt x="88" y="102"/>
                    <a:pt x="88" y="102"/>
                    <a:pt x="88" y="101"/>
                  </a:cubicBezTo>
                  <a:cubicBezTo>
                    <a:pt x="88" y="101"/>
                    <a:pt x="88" y="101"/>
                    <a:pt x="89" y="101"/>
                  </a:cubicBezTo>
                  <a:cubicBezTo>
                    <a:pt x="89" y="100"/>
                    <a:pt x="89" y="100"/>
                    <a:pt x="89" y="99"/>
                  </a:cubicBezTo>
                  <a:cubicBezTo>
                    <a:pt x="89" y="99"/>
                    <a:pt x="89" y="99"/>
                    <a:pt x="89" y="99"/>
                  </a:cubicBezTo>
                  <a:cubicBezTo>
                    <a:pt x="89" y="98"/>
                    <a:pt x="90" y="98"/>
                    <a:pt x="90" y="98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0" y="97"/>
                    <a:pt x="90" y="97"/>
                    <a:pt x="90" y="97"/>
                  </a:cubicBezTo>
                  <a:cubicBezTo>
                    <a:pt x="90" y="97"/>
                    <a:pt x="90" y="97"/>
                    <a:pt x="90" y="97"/>
                  </a:cubicBezTo>
                  <a:cubicBezTo>
                    <a:pt x="90" y="97"/>
                    <a:pt x="91" y="96"/>
                    <a:pt x="91" y="96"/>
                  </a:cubicBezTo>
                  <a:cubicBezTo>
                    <a:pt x="91" y="96"/>
                    <a:pt x="91" y="96"/>
                    <a:pt x="91" y="96"/>
                  </a:cubicBezTo>
                  <a:cubicBezTo>
                    <a:pt x="91" y="96"/>
                    <a:pt x="91" y="96"/>
                    <a:pt x="91" y="96"/>
                  </a:cubicBezTo>
                  <a:cubicBezTo>
                    <a:pt x="91" y="96"/>
                    <a:pt x="91" y="96"/>
                    <a:pt x="91" y="96"/>
                  </a:cubicBezTo>
                  <a:cubicBezTo>
                    <a:pt x="91" y="96"/>
                    <a:pt x="91" y="96"/>
                    <a:pt x="91" y="96"/>
                  </a:cubicBezTo>
                  <a:cubicBezTo>
                    <a:pt x="91" y="95"/>
                    <a:pt x="92" y="95"/>
                    <a:pt x="92" y="95"/>
                  </a:cubicBezTo>
                  <a:cubicBezTo>
                    <a:pt x="93" y="93"/>
                    <a:pt x="94" y="92"/>
                    <a:pt x="97" y="91"/>
                  </a:cubicBezTo>
                  <a:cubicBezTo>
                    <a:pt x="98" y="91"/>
                    <a:pt x="98" y="91"/>
                    <a:pt x="99" y="91"/>
                  </a:cubicBezTo>
                  <a:cubicBezTo>
                    <a:pt x="99" y="91"/>
                    <a:pt x="99" y="92"/>
                    <a:pt x="99" y="92"/>
                  </a:cubicBezTo>
                  <a:cubicBezTo>
                    <a:pt x="100" y="92"/>
                    <a:pt x="100" y="92"/>
                    <a:pt x="101" y="92"/>
                  </a:cubicBezTo>
                  <a:cubicBezTo>
                    <a:pt x="101" y="92"/>
                    <a:pt x="101" y="92"/>
                    <a:pt x="101" y="93"/>
                  </a:cubicBezTo>
                  <a:cubicBezTo>
                    <a:pt x="102" y="93"/>
                    <a:pt x="102" y="93"/>
                    <a:pt x="103" y="93"/>
                  </a:cubicBezTo>
                  <a:cubicBezTo>
                    <a:pt x="103" y="94"/>
                    <a:pt x="103" y="94"/>
                    <a:pt x="103" y="94"/>
                  </a:cubicBezTo>
                  <a:cubicBezTo>
                    <a:pt x="104" y="94"/>
                    <a:pt x="104" y="95"/>
                    <a:pt x="104" y="95"/>
                  </a:cubicBezTo>
                  <a:cubicBezTo>
                    <a:pt x="105" y="94"/>
                    <a:pt x="106" y="94"/>
                    <a:pt x="108" y="93"/>
                  </a:cubicBezTo>
                  <a:cubicBezTo>
                    <a:pt x="107" y="93"/>
                    <a:pt x="107" y="93"/>
                    <a:pt x="107" y="93"/>
                  </a:cubicBezTo>
                  <a:cubicBezTo>
                    <a:pt x="107" y="93"/>
                    <a:pt x="107" y="93"/>
                    <a:pt x="107" y="92"/>
                  </a:cubicBezTo>
                  <a:cubicBezTo>
                    <a:pt x="106" y="92"/>
                    <a:pt x="106" y="92"/>
                    <a:pt x="106" y="92"/>
                  </a:cubicBezTo>
                  <a:cubicBezTo>
                    <a:pt x="106" y="91"/>
                    <a:pt x="106" y="91"/>
                    <a:pt x="105" y="91"/>
                  </a:cubicBezTo>
                  <a:cubicBezTo>
                    <a:pt x="105" y="91"/>
                    <a:pt x="105" y="91"/>
                    <a:pt x="105" y="90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4" y="90"/>
                    <a:pt x="104" y="89"/>
                    <a:pt x="104" y="89"/>
                  </a:cubicBezTo>
                  <a:cubicBezTo>
                    <a:pt x="104" y="89"/>
                    <a:pt x="104" y="89"/>
                    <a:pt x="103" y="89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3" y="87"/>
                    <a:pt x="103" y="87"/>
                    <a:pt x="102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86"/>
                    <a:pt x="102" y="86"/>
                    <a:pt x="102" y="86"/>
                  </a:cubicBezTo>
                  <a:cubicBezTo>
                    <a:pt x="102" y="86"/>
                    <a:pt x="102" y="86"/>
                    <a:pt x="102" y="86"/>
                  </a:cubicBezTo>
                  <a:cubicBezTo>
                    <a:pt x="102" y="85"/>
                    <a:pt x="102" y="85"/>
                    <a:pt x="102" y="85"/>
                  </a:cubicBezTo>
                  <a:cubicBezTo>
                    <a:pt x="102" y="83"/>
                    <a:pt x="101" y="82"/>
                    <a:pt x="100" y="81"/>
                  </a:cubicBezTo>
                  <a:cubicBezTo>
                    <a:pt x="99" y="80"/>
                    <a:pt x="98" y="79"/>
                    <a:pt x="98" y="78"/>
                  </a:cubicBezTo>
                  <a:cubicBezTo>
                    <a:pt x="98" y="76"/>
                    <a:pt x="98" y="75"/>
                    <a:pt x="99" y="74"/>
                  </a:cubicBezTo>
                  <a:cubicBezTo>
                    <a:pt x="99" y="72"/>
                    <a:pt x="100" y="71"/>
                    <a:pt x="99" y="71"/>
                  </a:cubicBezTo>
                  <a:cubicBezTo>
                    <a:pt x="98" y="70"/>
                    <a:pt x="98" y="69"/>
                    <a:pt x="97" y="68"/>
                  </a:cubicBezTo>
                  <a:cubicBezTo>
                    <a:pt x="96" y="66"/>
                    <a:pt x="96" y="64"/>
                    <a:pt x="94" y="64"/>
                  </a:cubicBezTo>
                  <a:cubicBezTo>
                    <a:pt x="91" y="64"/>
                    <a:pt x="80" y="59"/>
                    <a:pt x="81" y="55"/>
                  </a:cubicBezTo>
                  <a:cubicBezTo>
                    <a:pt x="81" y="53"/>
                    <a:pt x="80" y="51"/>
                    <a:pt x="76" y="49"/>
                  </a:cubicBezTo>
                  <a:cubicBezTo>
                    <a:pt x="75" y="48"/>
                    <a:pt x="73" y="44"/>
                    <a:pt x="73" y="42"/>
                  </a:cubicBezTo>
                  <a:cubicBezTo>
                    <a:pt x="73" y="40"/>
                    <a:pt x="74" y="38"/>
                    <a:pt x="75" y="37"/>
                  </a:cubicBezTo>
                  <a:cubicBezTo>
                    <a:pt x="76" y="37"/>
                    <a:pt x="76" y="35"/>
                    <a:pt x="76" y="34"/>
                  </a:cubicBezTo>
                  <a:cubicBezTo>
                    <a:pt x="77" y="31"/>
                    <a:pt x="78" y="28"/>
                    <a:pt x="80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8"/>
                    <a:pt x="80" y="27"/>
                    <a:pt x="80" y="26"/>
                  </a:cubicBezTo>
                  <a:cubicBezTo>
                    <a:pt x="80" y="25"/>
                    <a:pt x="80" y="24"/>
                    <a:pt x="80" y="22"/>
                  </a:cubicBezTo>
                  <a:cubicBezTo>
                    <a:pt x="80" y="22"/>
                    <a:pt x="80" y="21"/>
                    <a:pt x="8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35" name="Freeform 200"/>
            <p:cNvSpPr>
              <a:spLocks/>
            </p:cNvSpPr>
            <p:nvPr/>
          </p:nvSpPr>
          <p:spPr bwMode="auto">
            <a:xfrm>
              <a:off x="13473113" y="8074025"/>
              <a:ext cx="882650" cy="676275"/>
            </a:xfrm>
            <a:custGeom>
              <a:avLst/>
              <a:gdLst>
                <a:gd name="T0" fmla="*/ 109 w 166"/>
                <a:gd name="T1" fmla="*/ 48 h 129"/>
                <a:gd name="T2" fmla="*/ 110 w 166"/>
                <a:gd name="T3" fmla="*/ 46 h 129"/>
                <a:gd name="T4" fmla="*/ 109 w 166"/>
                <a:gd name="T5" fmla="*/ 45 h 129"/>
                <a:gd name="T6" fmla="*/ 108 w 166"/>
                <a:gd name="T7" fmla="*/ 45 h 129"/>
                <a:gd name="T8" fmla="*/ 108 w 166"/>
                <a:gd name="T9" fmla="*/ 44 h 129"/>
                <a:gd name="T10" fmla="*/ 106 w 166"/>
                <a:gd name="T11" fmla="*/ 45 h 129"/>
                <a:gd name="T12" fmla="*/ 98 w 166"/>
                <a:gd name="T13" fmla="*/ 45 h 129"/>
                <a:gd name="T14" fmla="*/ 100 w 166"/>
                <a:gd name="T15" fmla="*/ 32 h 129"/>
                <a:gd name="T16" fmla="*/ 102 w 166"/>
                <a:gd name="T17" fmla="*/ 30 h 129"/>
                <a:gd name="T18" fmla="*/ 103 w 166"/>
                <a:gd name="T19" fmla="*/ 28 h 129"/>
                <a:gd name="T20" fmla="*/ 104 w 166"/>
                <a:gd name="T21" fmla="*/ 27 h 129"/>
                <a:gd name="T22" fmla="*/ 97 w 166"/>
                <a:gd name="T23" fmla="*/ 19 h 129"/>
                <a:gd name="T24" fmla="*/ 76 w 166"/>
                <a:gd name="T25" fmla="*/ 4 h 129"/>
                <a:gd name="T26" fmla="*/ 70 w 166"/>
                <a:gd name="T27" fmla="*/ 4 h 129"/>
                <a:gd name="T28" fmla="*/ 68 w 166"/>
                <a:gd name="T29" fmla="*/ 3 h 129"/>
                <a:gd name="T30" fmla="*/ 63 w 166"/>
                <a:gd name="T31" fmla="*/ 5 h 129"/>
                <a:gd name="T32" fmla="*/ 58 w 166"/>
                <a:gd name="T33" fmla="*/ 1 h 129"/>
                <a:gd name="T34" fmla="*/ 51 w 166"/>
                <a:gd name="T35" fmla="*/ 7 h 129"/>
                <a:gd name="T36" fmla="*/ 45 w 166"/>
                <a:gd name="T37" fmla="*/ 6 h 129"/>
                <a:gd name="T38" fmla="*/ 42 w 166"/>
                <a:gd name="T39" fmla="*/ 6 h 129"/>
                <a:gd name="T40" fmla="*/ 41 w 166"/>
                <a:gd name="T41" fmla="*/ 7 h 129"/>
                <a:gd name="T42" fmla="*/ 41 w 166"/>
                <a:gd name="T43" fmla="*/ 9 h 129"/>
                <a:gd name="T44" fmla="*/ 40 w 166"/>
                <a:gd name="T45" fmla="*/ 11 h 129"/>
                <a:gd name="T46" fmla="*/ 38 w 166"/>
                <a:gd name="T47" fmla="*/ 14 h 129"/>
                <a:gd name="T48" fmla="*/ 31 w 166"/>
                <a:gd name="T49" fmla="*/ 25 h 129"/>
                <a:gd name="T50" fmla="*/ 25 w 166"/>
                <a:gd name="T51" fmla="*/ 33 h 129"/>
                <a:gd name="T52" fmla="*/ 21 w 166"/>
                <a:gd name="T53" fmla="*/ 44 h 129"/>
                <a:gd name="T54" fmla="*/ 16 w 166"/>
                <a:gd name="T55" fmla="*/ 47 h 129"/>
                <a:gd name="T56" fmla="*/ 15 w 166"/>
                <a:gd name="T57" fmla="*/ 54 h 129"/>
                <a:gd name="T58" fmla="*/ 11 w 166"/>
                <a:gd name="T59" fmla="*/ 72 h 129"/>
                <a:gd name="T60" fmla="*/ 6 w 166"/>
                <a:gd name="T61" fmla="*/ 72 h 129"/>
                <a:gd name="T62" fmla="*/ 1 w 166"/>
                <a:gd name="T63" fmla="*/ 77 h 129"/>
                <a:gd name="T64" fmla="*/ 5 w 166"/>
                <a:gd name="T65" fmla="*/ 81 h 129"/>
                <a:gd name="T66" fmla="*/ 15 w 166"/>
                <a:gd name="T67" fmla="*/ 89 h 129"/>
                <a:gd name="T68" fmla="*/ 30 w 166"/>
                <a:gd name="T69" fmla="*/ 105 h 129"/>
                <a:gd name="T70" fmla="*/ 32 w 166"/>
                <a:gd name="T71" fmla="*/ 112 h 129"/>
                <a:gd name="T72" fmla="*/ 31 w 166"/>
                <a:gd name="T73" fmla="*/ 114 h 129"/>
                <a:gd name="T74" fmla="*/ 32 w 166"/>
                <a:gd name="T75" fmla="*/ 116 h 129"/>
                <a:gd name="T76" fmla="*/ 34 w 166"/>
                <a:gd name="T77" fmla="*/ 116 h 129"/>
                <a:gd name="T78" fmla="*/ 37 w 166"/>
                <a:gd name="T79" fmla="*/ 117 h 129"/>
                <a:gd name="T80" fmla="*/ 46 w 166"/>
                <a:gd name="T81" fmla="*/ 119 h 129"/>
                <a:gd name="T82" fmla="*/ 59 w 166"/>
                <a:gd name="T83" fmla="*/ 126 h 129"/>
                <a:gd name="T84" fmla="*/ 61 w 166"/>
                <a:gd name="T85" fmla="*/ 127 h 129"/>
                <a:gd name="T86" fmla="*/ 63 w 166"/>
                <a:gd name="T87" fmla="*/ 127 h 129"/>
                <a:gd name="T88" fmla="*/ 65 w 166"/>
                <a:gd name="T89" fmla="*/ 127 h 129"/>
                <a:gd name="T90" fmla="*/ 67 w 166"/>
                <a:gd name="T91" fmla="*/ 127 h 129"/>
                <a:gd name="T92" fmla="*/ 69 w 166"/>
                <a:gd name="T93" fmla="*/ 128 h 129"/>
                <a:gd name="T94" fmla="*/ 71 w 166"/>
                <a:gd name="T95" fmla="*/ 128 h 129"/>
                <a:gd name="T96" fmla="*/ 72 w 166"/>
                <a:gd name="T97" fmla="*/ 129 h 129"/>
                <a:gd name="T98" fmla="*/ 78 w 166"/>
                <a:gd name="T99" fmla="*/ 123 h 129"/>
                <a:gd name="T100" fmla="*/ 89 w 166"/>
                <a:gd name="T101" fmla="*/ 121 h 129"/>
                <a:gd name="T102" fmla="*/ 99 w 166"/>
                <a:gd name="T103" fmla="*/ 121 h 129"/>
                <a:gd name="T104" fmla="*/ 99 w 166"/>
                <a:gd name="T105" fmla="*/ 121 h 129"/>
                <a:gd name="T106" fmla="*/ 102 w 166"/>
                <a:gd name="T107" fmla="*/ 121 h 129"/>
                <a:gd name="T108" fmla="*/ 112 w 166"/>
                <a:gd name="T109" fmla="*/ 118 h 129"/>
                <a:gd name="T110" fmla="*/ 128 w 166"/>
                <a:gd name="T111" fmla="*/ 112 h 129"/>
                <a:gd name="T112" fmla="*/ 165 w 166"/>
                <a:gd name="T113" fmla="*/ 80 h 129"/>
                <a:gd name="T114" fmla="*/ 162 w 166"/>
                <a:gd name="T115" fmla="*/ 79 h 129"/>
                <a:gd name="T116" fmla="*/ 124 w 166"/>
                <a:gd name="T117" fmla="*/ 68 h 129"/>
                <a:gd name="T118" fmla="*/ 116 w 166"/>
                <a:gd name="T119" fmla="*/ 61 h 129"/>
                <a:gd name="T120" fmla="*/ 108 w 166"/>
                <a:gd name="T121" fmla="*/ 49 h 129"/>
                <a:gd name="T122" fmla="*/ 109 w 166"/>
                <a:gd name="T123" fmla="*/ 4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6" h="129"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6"/>
                    <a:pt x="109" y="46"/>
                    <a:pt x="110" y="46"/>
                  </a:cubicBezTo>
                  <a:cubicBezTo>
                    <a:pt x="110" y="46"/>
                    <a:pt x="109" y="46"/>
                    <a:pt x="109" y="46"/>
                  </a:cubicBezTo>
                  <a:cubicBezTo>
                    <a:pt x="109" y="46"/>
                    <a:pt x="109" y="45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8" y="45"/>
                    <a:pt x="108" y="45"/>
                    <a:pt x="108" y="45"/>
                  </a:cubicBezTo>
                  <a:cubicBezTo>
                    <a:pt x="108" y="45"/>
                    <a:pt x="108" y="45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5"/>
                  </a:cubicBezTo>
                  <a:cubicBezTo>
                    <a:pt x="105" y="46"/>
                    <a:pt x="103" y="46"/>
                    <a:pt x="102" y="46"/>
                  </a:cubicBezTo>
                  <a:cubicBezTo>
                    <a:pt x="100" y="46"/>
                    <a:pt x="99" y="46"/>
                    <a:pt x="98" y="45"/>
                  </a:cubicBezTo>
                  <a:cubicBezTo>
                    <a:pt x="98" y="43"/>
                    <a:pt x="96" y="37"/>
                    <a:pt x="99" y="34"/>
                  </a:cubicBezTo>
                  <a:cubicBezTo>
                    <a:pt x="99" y="34"/>
                    <a:pt x="100" y="33"/>
                    <a:pt x="100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1" y="31"/>
                    <a:pt x="101" y="31"/>
                    <a:pt x="102" y="30"/>
                  </a:cubicBezTo>
                  <a:cubicBezTo>
                    <a:pt x="102" y="30"/>
                    <a:pt x="102" y="30"/>
                    <a:pt x="102" y="30"/>
                  </a:cubicBezTo>
                  <a:cubicBezTo>
                    <a:pt x="102" y="29"/>
                    <a:pt x="103" y="29"/>
                    <a:pt x="103" y="28"/>
                  </a:cubicBezTo>
                  <a:cubicBezTo>
                    <a:pt x="103" y="28"/>
                    <a:pt x="103" y="28"/>
                    <a:pt x="103" y="28"/>
                  </a:cubicBezTo>
                  <a:cubicBezTo>
                    <a:pt x="103" y="28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2" y="24"/>
                    <a:pt x="99" y="22"/>
                    <a:pt x="97" y="19"/>
                  </a:cubicBezTo>
                  <a:cubicBezTo>
                    <a:pt x="89" y="11"/>
                    <a:pt x="83" y="5"/>
                    <a:pt x="81" y="4"/>
                  </a:cubicBezTo>
                  <a:cubicBezTo>
                    <a:pt x="80" y="4"/>
                    <a:pt x="78" y="4"/>
                    <a:pt x="76" y="4"/>
                  </a:cubicBezTo>
                  <a:cubicBezTo>
                    <a:pt x="75" y="5"/>
                    <a:pt x="74" y="5"/>
                    <a:pt x="72" y="5"/>
                  </a:cubicBezTo>
                  <a:cubicBezTo>
                    <a:pt x="71" y="5"/>
                    <a:pt x="70" y="5"/>
                    <a:pt x="70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8" y="3"/>
                    <a:pt x="67" y="4"/>
                    <a:pt x="66" y="4"/>
                  </a:cubicBezTo>
                  <a:cubicBezTo>
                    <a:pt x="65" y="5"/>
                    <a:pt x="64" y="5"/>
                    <a:pt x="63" y="5"/>
                  </a:cubicBezTo>
                  <a:cubicBezTo>
                    <a:pt x="61" y="5"/>
                    <a:pt x="60" y="4"/>
                    <a:pt x="59" y="2"/>
                  </a:cubicBezTo>
                  <a:cubicBezTo>
                    <a:pt x="58" y="2"/>
                    <a:pt x="58" y="2"/>
                    <a:pt x="58" y="1"/>
                  </a:cubicBezTo>
                  <a:cubicBezTo>
                    <a:pt x="56" y="0"/>
                    <a:pt x="55" y="0"/>
                    <a:pt x="54" y="2"/>
                  </a:cubicBezTo>
                  <a:cubicBezTo>
                    <a:pt x="53" y="5"/>
                    <a:pt x="52" y="7"/>
                    <a:pt x="51" y="7"/>
                  </a:cubicBezTo>
                  <a:cubicBezTo>
                    <a:pt x="50" y="7"/>
                    <a:pt x="49" y="7"/>
                    <a:pt x="49" y="6"/>
                  </a:cubicBezTo>
                  <a:cubicBezTo>
                    <a:pt x="49" y="6"/>
                    <a:pt x="48" y="6"/>
                    <a:pt x="45" y="6"/>
                  </a:cubicBezTo>
                  <a:cubicBezTo>
                    <a:pt x="44" y="6"/>
                    <a:pt x="44" y="6"/>
                    <a:pt x="43" y="6"/>
                  </a:cubicBezTo>
                  <a:cubicBezTo>
                    <a:pt x="43" y="6"/>
                    <a:pt x="42" y="6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6"/>
                    <a:pt x="41" y="7"/>
                  </a:cubicBezTo>
                  <a:cubicBezTo>
                    <a:pt x="41" y="7"/>
                    <a:pt x="41" y="8"/>
                    <a:pt x="41" y="8"/>
                  </a:cubicBezTo>
                  <a:cubicBezTo>
                    <a:pt x="41" y="8"/>
                    <a:pt x="41" y="9"/>
                    <a:pt x="41" y="9"/>
                  </a:cubicBezTo>
                  <a:cubicBezTo>
                    <a:pt x="40" y="9"/>
                    <a:pt x="40" y="10"/>
                    <a:pt x="40" y="10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2"/>
                    <a:pt x="39" y="12"/>
                    <a:pt x="39" y="12"/>
                  </a:cubicBezTo>
                  <a:cubicBezTo>
                    <a:pt x="39" y="13"/>
                    <a:pt x="39" y="14"/>
                    <a:pt x="38" y="14"/>
                  </a:cubicBezTo>
                  <a:cubicBezTo>
                    <a:pt x="38" y="16"/>
                    <a:pt x="37" y="17"/>
                    <a:pt x="37" y="18"/>
                  </a:cubicBezTo>
                  <a:cubicBezTo>
                    <a:pt x="37" y="22"/>
                    <a:pt x="34" y="25"/>
                    <a:pt x="31" y="25"/>
                  </a:cubicBezTo>
                  <a:cubicBezTo>
                    <a:pt x="30" y="25"/>
                    <a:pt x="29" y="27"/>
                    <a:pt x="28" y="29"/>
                  </a:cubicBezTo>
                  <a:cubicBezTo>
                    <a:pt x="27" y="30"/>
                    <a:pt x="26" y="32"/>
                    <a:pt x="25" y="33"/>
                  </a:cubicBezTo>
                  <a:cubicBezTo>
                    <a:pt x="24" y="34"/>
                    <a:pt x="23" y="36"/>
                    <a:pt x="23" y="38"/>
                  </a:cubicBezTo>
                  <a:cubicBezTo>
                    <a:pt x="23" y="40"/>
                    <a:pt x="23" y="43"/>
                    <a:pt x="21" y="44"/>
                  </a:cubicBezTo>
                  <a:cubicBezTo>
                    <a:pt x="20" y="45"/>
                    <a:pt x="19" y="45"/>
                    <a:pt x="18" y="46"/>
                  </a:cubicBezTo>
                  <a:cubicBezTo>
                    <a:pt x="17" y="46"/>
                    <a:pt x="16" y="47"/>
                    <a:pt x="16" y="47"/>
                  </a:cubicBezTo>
                  <a:cubicBezTo>
                    <a:pt x="16" y="47"/>
                    <a:pt x="16" y="47"/>
                    <a:pt x="16" y="48"/>
                  </a:cubicBezTo>
                  <a:cubicBezTo>
                    <a:pt x="18" y="49"/>
                    <a:pt x="17" y="51"/>
                    <a:pt x="15" y="54"/>
                  </a:cubicBezTo>
                  <a:cubicBezTo>
                    <a:pt x="14" y="55"/>
                    <a:pt x="13" y="57"/>
                    <a:pt x="13" y="59"/>
                  </a:cubicBezTo>
                  <a:cubicBezTo>
                    <a:pt x="13" y="60"/>
                    <a:pt x="13" y="71"/>
                    <a:pt x="11" y="72"/>
                  </a:cubicBezTo>
                  <a:cubicBezTo>
                    <a:pt x="11" y="73"/>
                    <a:pt x="10" y="72"/>
                    <a:pt x="8" y="72"/>
                  </a:cubicBezTo>
                  <a:cubicBezTo>
                    <a:pt x="8" y="72"/>
                    <a:pt x="7" y="72"/>
                    <a:pt x="6" y="72"/>
                  </a:cubicBezTo>
                  <a:cubicBezTo>
                    <a:pt x="4" y="72"/>
                    <a:pt x="3" y="73"/>
                    <a:pt x="3" y="73"/>
                  </a:cubicBezTo>
                  <a:cubicBezTo>
                    <a:pt x="3" y="75"/>
                    <a:pt x="2" y="77"/>
                    <a:pt x="1" y="77"/>
                  </a:cubicBezTo>
                  <a:cubicBezTo>
                    <a:pt x="0" y="78"/>
                    <a:pt x="0" y="78"/>
                    <a:pt x="0" y="79"/>
                  </a:cubicBezTo>
                  <a:cubicBezTo>
                    <a:pt x="1" y="80"/>
                    <a:pt x="3" y="81"/>
                    <a:pt x="5" y="81"/>
                  </a:cubicBezTo>
                  <a:cubicBezTo>
                    <a:pt x="7" y="82"/>
                    <a:pt x="10" y="83"/>
                    <a:pt x="11" y="85"/>
                  </a:cubicBezTo>
                  <a:cubicBezTo>
                    <a:pt x="11" y="86"/>
                    <a:pt x="13" y="88"/>
                    <a:pt x="15" y="89"/>
                  </a:cubicBezTo>
                  <a:cubicBezTo>
                    <a:pt x="17" y="92"/>
                    <a:pt x="19" y="94"/>
                    <a:pt x="21" y="97"/>
                  </a:cubicBezTo>
                  <a:cubicBezTo>
                    <a:pt x="23" y="103"/>
                    <a:pt x="28" y="105"/>
                    <a:pt x="30" y="105"/>
                  </a:cubicBezTo>
                  <a:cubicBezTo>
                    <a:pt x="31" y="105"/>
                    <a:pt x="32" y="106"/>
                    <a:pt x="32" y="106"/>
                  </a:cubicBezTo>
                  <a:cubicBezTo>
                    <a:pt x="33" y="107"/>
                    <a:pt x="32" y="109"/>
                    <a:pt x="32" y="112"/>
                  </a:cubicBezTo>
                  <a:cubicBezTo>
                    <a:pt x="32" y="112"/>
                    <a:pt x="32" y="113"/>
                    <a:pt x="31" y="114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31" y="115"/>
                    <a:pt x="31" y="115"/>
                    <a:pt x="31" y="115"/>
                  </a:cubicBezTo>
                  <a:cubicBezTo>
                    <a:pt x="31" y="115"/>
                    <a:pt x="31" y="116"/>
                    <a:pt x="32" y="116"/>
                  </a:cubicBezTo>
                  <a:cubicBezTo>
                    <a:pt x="32" y="116"/>
                    <a:pt x="33" y="116"/>
                    <a:pt x="33" y="116"/>
                  </a:cubicBezTo>
                  <a:cubicBezTo>
                    <a:pt x="33" y="116"/>
                    <a:pt x="33" y="116"/>
                    <a:pt x="34" y="116"/>
                  </a:cubicBezTo>
                  <a:cubicBezTo>
                    <a:pt x="34" y="117"/>
                    <a:pt x="34" y="117"/>
                    <a:pt x="34" y="117"/>
                  </a:cubicBezTo>
                  <a:cubicBezTo>
                    <a:pt x="35" y="117"/>
                    <a:pt x="36" y="117"/>
                    <a:pt x="37" y="117"/>
                  </a:cubicBezTo>
                  <a:cubicBezTo>
                    <a:pt x="37" y="117"/>
                    <a:pt x="37" y="117"/>
                    <a:pt x="38" y="117"/>
                  </a:cubicBezTo>
                  <a:cubicBezTo>
                    <a:pt x="41" y="117"/>
                    <a:pt x="44" y="118"/>
                    <a:pt x="46" y="119"/>
                  </a:cubicBezTo>
                  <a:cubicBezTo>
                    <a:pt x="49" y="122"/>
                    <a:pt x="56" y="126"/>
                    <a:pt x="58" y="126"/>
                  </a:cubicBezTo>
                  <a:cubicBezTo>
                    <a:pt x="59" y="126"/>
                    <a:pt x="59" y="126"/>
                    <a:pt x="59" y="126"/>
                  </a:cubicBezTo>
                  <a:cubicBezTo>
                    <a:pt x="59" y="126"/>
                    <a:pt x="60" y="126"/>
                    <a:pt x="60" y="126"/>
                  </a:cubicBezTo>
                  <a:cubicBezTo>
                    <a:pt x="60" y="126"/>
                    <a:pt x="61" y="126"/>
                    <a:pt x="61" y="127"/>
                  </a:cubicBezTo>
                  <a:cubicBezTo>
                    <a:pt x="61" y="127"/>
                    <a:pt x="61" y="127"/>
                    <a:pt x="61" y="127"/>
                  </a:cubicBezTo>
                  <a:cubicBezTo>
                    <a:pt x="62" y="127"/>
                    <a:pt x="62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4" y="127"/>
                    <a:pt x="64" y="127"/>
                    <a:pt x="65" y="127"/>
                  </a:cubicBezTo>
                  <a:cubicBezTo>
                    <a:pt x="65" y="127"/>
                    <a:pt x="65" y="127"/>
                    <a:pt x="65" y="127"/>
                  </a:cubicBezTo>
                  <a:cubicBezTo>
                    <a:pt x="66" y="127"/>
                    <a:pt x="67" y="127"/>
                    <a:pt x="67" y="127"/>
                  </a:cubicBezTo>
                  <a:cubicBezTo>
                    <a:pt x="67" y="127"/>
                    <a:pt x="68" y="128"/>
                    <a:pt x="68" y="128"/>
                  </a:cubicBezTo>
                  <a:cubicBezTo>
                    <a:pt x="68" y="128"/>
                    <a:pt x="69" y="128"/>
                    <a:pt x="69" y="128"/>
                  </a:cubicBezTo>
                  <a:cubicBezTo>
                    <a:pt x="69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1" y="128"/>
                  </a:cubicBezTo>
                  <a:cubicBezTo>
                    <a:pt x="71" y="128"/>
                    <a:pt x="71" y="128"/>
                    <a:pt x="71" y="128"/>
                  </a:cubicBezTo>
                  <a:cubicBezTo>
                    <a:pt x="71" y="129"/>
                    <a:pt x="72" y="129"/>
                    <a:pt x="72" y="129"/>
                  </a:cubicBezTo>
                  <a:cubicBezTo>
                    <a:pt x="72" y="129"/>
                    <a:pt x="73" y="128"/>
                    <a:pt x="73" y="127"/>
                  </a:cubicBezTo>
                  <a:cubicBezTo>
                    <a:pt x="75" y="126"/>
                    <a:pt x="76" y="124"/>
                    <a:pt x="78" y="123"/>
                  </a:cubicBezTo>
                  <a:cubicBezTo>
                    <a:pt x="81" y="121"/>
                    <a:pt x="85" y="120"/>
                    <a:pt x="87" y="120"/>
                  </a:cubicBezTo>
                  <a:cubicBezTo>
                    <a:pt x="88" y="120"/>
                    <a:pt x="89" y="121"/>
                    <a:pt x="89" y="121"/>
                  </a:cubicBezTo>
                  <a:cubicBezTo>
                    <a:pt x="90" y="122"/>
                    <a:pt x="92" y="124"/>
                    <a:pt x="94" y="123"/>
                  </a:cubicBezTo>
                  <a:cubicBezTo>
                    <a:pt x="95" y="122"/>
                    <a:pt x="97" y="122"/>
                    <a:pt x="99" y="121"/>
                  </a:cubicBezTo>
                  <a:cubicBezTo>
                    <a:pt x="99" y="121"/>
                    <a:pt x="99" y="121"/>
                    <a:pt x="99" y="121"/>
                  </a:cubicBezTo>
                  <a:cubicBezTo>
                    <a:pt x="99" y="121"/>
                    <a:pt x="99" y="121"/>
                    <a:pt x="99" y="121"/>
                  </a:cubicBezTo>
                  <a:cubicBezTo>
                    <a:pt x="102" y="121"/>
                    <a:pt x="102" y="121"/>
                    <a:pt x="102" y="121"/>
                  </a:cubicBezTo>
                  <a:cubicBezTo>
                    <a:pt x="102" y="121"/>
                    <a:pt x="102" y="121"/>
                    <a:pt x="102" y="121"/>
                  </a:cubicBezTo>
                  <a:cubicBezTo>
                    <a:pt x="105" y="120"/>
                    <a:pt x="108" y="120"/>
                    <a:pt x="109" y="120"/>
                  </a:cubicBezTo>
                  <a:cubicBezTo>
                    <a:pt x="109" y="120"/>
                    <a:pt x="111" y="119"/>
                    <a:pt x="112" y="118"/>
                  </a:cubicBezTo>
                  <a:cubicBezTo>
                    <a:pt x="114" y="116"/>
                    <a:pt x="119" y="112"/>
                    <a:pt x="124" y="112"/>
                  </a:cubicBezTo>
                  <a:cubicBezTo>
                    <a:pt x="125" y="112"/>
                    <a:pt x="127" y="112"/>
                    <a:pt x="128" y="112"/>
                  </a:cubicBezTo>
                  <a:cubicBezTo>
                    <a:pt x="131" y="112"/>
                    <a:pt x="133" y="113"/>
                    <a:pt x="135" y="110"/>
                  </a:cubicBezTo>
                  <a:cubicBezTo>
                    <a:pt x="138" y="107"/>
                    <a:pt x="163" y="82"/>
                    <a:pt x="165" y="80"/>
                  </a:cubicBezTo>
                  <a:cubicBezTo>
                    <a:pt x="165" y="80"/>
                    <a:pt x="166" y="80"/>
                    <a:pt x="166" y="80"/>
                  </a:cubicBezTo>
                  <a:cubicBezTo>
                    <a:pt x="165" y="80"/>
                    <a:pt x="164" y="79"/>
                    <a:pt x="162" y="79"/>
                  </a:cubicBezTo>
                  <a:cubicBezTo>
                    <a:pt x="160" y="79"/>
                    <a:pt x="155" y="79"/>
                    <a:pt x="146" y="76"/>
                  </a:cubicBezTo>
                  <a:cubicBezTo>
                    <a:pt x="138" y="72"/>
                    <a:pt x="126" y="68"/>
                    <a:pt x="124" y="68"/>
                  </a:cubicBezTo>
                  <a:cubicBezTo>
                    <a:pt x="122" y="67"/>
                    <a:pt x="120" y="66"/>
                    <a:pt x="119" y="64"/>
                  </a:cubicBezTo>
                  <a:cubicBezTo>
                    <a:pt x="118" y="63"/>
                    <a:pt x="117" y="61"/>
                    <a:pt x="116" y="61"/>
                  </a:cubicBezTo>
                  <a:cubicBezTo>
                    <a:pt x="113" y="60"/>
                    <a:pt x="109" y="52"/>
                    <a:pt x="108" y="50"/>
                  </a:cubicBezTo>
                  <a:cubicBezTo>
                    <a:pt x="108" y="50"/>
                    <a:pt x="108" y="50"/>
                    <a:pt x="108" y="49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8" y="49"/>
                    <a:pt x="108" y="48"/>
                    <a:pt x="109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36" name="Freeform 201"/>
            <p:cNvSpPr>
              <a:spLocks/>
            </p:cNvSpPr>
            <p:nvPr/>
          </p:nvSpPr>
          <p:spPr bwMode="auto">
            <a:xfrm>
              <a:off x="12825413" y="7561263"/>
              <a:ext cx="973138" cy="1184275"/>
            </a:xfrm>
            <a:custGeom>
              <a:avLst/>
              <a:gdLst>
                <a:gd name="T0" fmla="*/ 143 w 183"/>
                <a:gd name="T1" fmla="*/ 200 h 226"/>
                <a:gd name="T2" fmla="*/ 135 w 183"/>
                <a:gd name="T3" fmla="*/ 189 h 226"/>
                <a:gd name="T4" fmla="*/ 121 w 183"/>
                <a:gd name="T5" fmla="*/ 178 h 226"/>
                <a:gd name="T6" fmla="*/ 128 w 183"/>
                <a:gd name="T7" fmla="*/ 168 h 226"/>
                <a:gd name="T8" fmla="*/ 133 w 183"/>
                <a:gd name="T9" fmla="*/ 157 h 226"/>
                <a:gd name="T10" fmla="*/ 136 w 183"/>
                <a:gd name="T11" fmla="*/ 145 h 226"/>
                <a:gd name="T12" fmla="*/ 143 w 183"/>
                <a:gd name="T13" fmla="*/ 136 h 226"/>
                <a:gd name="T14" fmla="*/ 153 w 183"/>
                <a:gd name="T15" fmla="*/ 121 h 226"/>
                <a:gd name="T16" fmla="*/ 161 w 183"/>
                <a:gd name="T17" fmla="*/ 103 h 226"/>
                <a:gd name="T18" fmla="*/ 161 w 183"/>
                <a:gd name="T19" fmla="*/ 102 h 226"/>
                <a:gd name="T20" fmla="*/ 162 w 183"/>
                <a:gd name="T21" fmla="*/ 87 h 226"/>
                <a:gd name="T22" fmla="*/ 172 w 183"/>
                <a:gd name="T23" fmla="*/ 70 h 226"/>
                <a:gd name="T24" fmla="*/ 177 w 183"/>
                <a:gd name="T25" fmla="*/ 66 h 226"/>
                <a:gd name="T26" fmla="*/ 181 w 183"/>
                <a:gd name="T27" fmla="*/ 63 h 226"/>
                <a:gd name="T28" fmla="*/ 176 w 183"/>
                <a:gd name="T29" fmla="*/ 55 h 226"/>
                <a:gd name="T30" fmla="*/ 167 w 183"/>
                <a:gd name="T31" fmla="*/ 18 h 226"/>
                <a:gd name="T32" fmla="*/ 151 w 183"/>
                <a:gd name="T33" fmla="*/ 0 h 226"/>
                <a:gd name="T34" fmla="*/ 149 w 183"/>
                <a:gd name="T35" fmla="*/ 2 h 226"/>
                <a:gd name="T36" fmla="*/ 147 w 183"/>
                <a:gd name="T37" fmla="*/ 3 h 226"/>
                <a:gd name="T38" fmla="*/ 144 w 183"/>
                <a:gd name="T39" fmla="*/ 5 h 226"/>
                <a:gd name="T40" fmla="*/ 131 w 183"/>
                <a:gd name="T41" fmla="*/ 16 h 226"/>
                <a:gd name="T42" fmla="*/ 110 w 183"/>
                <a:gd name="T43" fmla="*/ 13 h 226"/>
                <a:gd name="T44" fmla="*/ 33 w 183"/>
                <a:gd name="T45" fmla="*/ 14 h 226"/>
                <a:gd name="T46" fmla="*/ 23 w 183"/>
                <a:gd name="T47" fmla="*/ 42 h 226"/>
                <a:gd name="T48" fmla="*/ 21 w 183"/>
                <a:gd name="T49" fmla="*/ 86 h 226"/>
                <a:gd name="T50" fmla="*/ 7 w 183"/>
                <a:gd name="T51" fmla="*/ 99 h 226"/>
                <a:gd name="T52" fmla="*/ 1 w 183"/>
                <a:gd name="T53" fmla="*/ 108 h 226"/>
                <a:gd name="T54" fmla="*/ 1 w 183"/>
                <a:gd name="T55" fmla="*/ 119 h 226"/>
                <a:gd name="T56" fmla="*/ 6 w 183"/>
                <a:gd name="T57" fmla="*/ 127 h 226"/>
                <a:gd name="T58" fmla="*/ 6 w 183"/>
                <a:gd name="T59" fmla="*/ 131 h 226"/>
                <a:gd name="T60" fmla="*/ 7 w 183"/>
                <a:gd name="T61" fmla="*/ 133 h 226"/>
                <a:gd name="T62" fmla="*/ 8 w 183"/>
                <a:gd name="T63" fmla="*/ 134 h 226"/>
                <a:gd name="T64" fmla="*/ 10 w 183"/>
                <a:gd name="T65" fmla="*/ 135 h 226"/>
                <a:gd name="T66" fmla="*/ 10 w 183"/>
                <a:gd name="T67" fmla="*/ 141 h 226"/>
                <a:gd name="T68" fmla="*/ 15 w 183"/>
                <a:gd name="T69" fmla="*/ 147 h 226"/>
                <a:gd name="T70" fmla="*/ 17 w 183"/>
                <a:gd name="T71" fmla="*/ 149 h 226"/>
                <a:gd name="T72" fmla="*/ 18 w 183"/>
                <a:gd name="T73" fmla="*/ 151 h 226"/>
                <a:gd name="T74" fmla="*/ 19 w 183"/>
                <a:gd name="T75" fmla="*/ 154 h 226"/>
                <a:gd name="T76" fmla="*/ 17 w 183"/>
                <a:gd name="T77" fmla="*/ 165 h 226"/>
                <a:gd name="T78" fmla="*/ 23 w 183"/>
                <a:gd name="T79" fmla="*/ 169 h 226"/>
                <a:gd name="T80" fmla="*/ 38 w 183"/>
                <a:gd name="T81" fmla="*/ 182 h 226"/>
                <a:gd name="T82" fmla="*/ 49 w 183"/>
                <a:gd name="T83" fmla="*/ 195 h 226"/>
                <a:gd name="T84" fmla="*/ 59 w 183"/>
                <a:gd name="T85" fmla="*/ 207 h 226"/>
                <a:gd name="T86" fmla="*/ 60 w 183"/>
                <a:gd name="T87" fmla="*/ 208 h 226"/>
                <a:gd name="T88" fmla="*/ 61 w 183"/>
                <a:gd name="T89" fmla="*/ 209 h 226"/>
                <a:gd name="T90" fmla="*/ 66 w 183"/>
                <a:gd name="T91" fmla="*/ 215 h 226"/>
                <a:gd name="T92" fmla="*/ 72 w 183"/>
                <a:gd name="T93" fmla="*/ 215 h 226"/>
                <a:gd name="T94" fmla="*/ 83 w 183"/>
                <a:gd name="T95" fmla="*/ 214 h 226"/>
                <a:gd name="T96" fmla="*/ 92 w 183"/>
                <a:gd name="T97" fmla="*/ 220 h 226"/>
                <a:gd name="T98" fmla="*/ 95 w 183"/>
                <a:gd name="T99" fmla="*/ 223 h 226"/>
                <a:gd name="T100" fmla="*/ 98 w 183"/>
                <a:gd name="T101" fmla="*/ 225 h 226"/>
                <a:gd name="T102" fmla="*/ 103 w 183"/>
                <a:gd name="T103" fmla="*/ 223 h 226"/>
                <a:gd name="T104" fmla="*/ 105 w 183"/>
                <a:gd name="T105" fmla="*/ 223 h 226"/>
                <a:gd name="T106" fmla="*/ 110 w 183"/>
                <a:gd name="T107" fmla="*/ 225 h 226"/>
                <a:gd name="T108" fmla="*/ 122 w 183"/>
                <a:gd name="T109" fmla="*/ 223 h 226"/>
                <a:gd name="T110" fmla="*/ 130 w 183"/>
                <a:gd name="T111" fmla="*/ 220 h 226"/>
                <a:gd name="T112" fmla="*/ 141 w 183"/>
                <a:gd name="T113" fmla="*/ 211 h 226"/>
                <a:gd name="T114" fmla="*/ 151 w 183"/>
                <a:gd name="T115" fmla="*/ 212 h 226"/>
                <a:gd name="T116" fmla="*/ 151 w 183"/>
                <a:gd name="T117" fmla="*/ 21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3" h="226">
                  <a:moveTo>
                    <a:pt x="152" y="205"/>
                  </a:moveTo>
                  <a:cubicBezTo>
                    <a:pt x="152" y="205"/>
                    <a:pt x="152" y="205"/>
                    <a:pt x="152" y="205"/>
                  </a:cubicBezTo>
                  <a:cubicBezTo>
                    <a:pt x="150" y="205"/>
                    <a:pt x="146" y="203"/>
                    <a:pt x="143" y="200"/>
                  </a:cubicBezTo>
                  <a:cubicBezTo>
                    <a:pt x="142" y="199"/>
                    <a:pt x="141" y="198"/>
                    <a:pt x="141" y="196"/>
                  </a:cubicBezTo>
                  <a:cubicBezTo>
                    <a:pt x="141" y="195"/>
                    <a:pt x="140" y="195"/>
                    <a:pt x="140" y="194"/>
                  </a:cubicBezTo>
                  <a:cubicBezTo>
                    <a:pt x="139" y="192"/>
                    <a:pt x="137" y="190"/>
                    <a:pt x="135" y="189"/>
                  </a:cubicBezTo>
                  <a:cubicBezTo>
                    <a:pt x="133" y="187"/>
                    <a:pt x="132" y="185"/>
                    <a:pt x="131" y="184"/>
                  </a:cubicBezTo>
                  <a:cubicBezTo>
                    <a:pt x="131" y="182"/>
                    <a:pt x="128" y="182"/>
                    <a:pt x="126" y="181"/>
                  </a:cubicBezTo>
                  <a:cubicBezTo>
                    <a:pt x="124" y="180"/>
                    <a:pt x="122" y="180"/>
                    <a:pt x="121" y="178"/>
                  </a:cubicBezTo>
                  <a:cubicBezTo>
                    <a:pt x="120" y="176"/>
                    <a:pt x="121" y="175"/>
                    <a:pt x="121" y="174"/>
                  </a:cubicBezTo>
                  <a:cubicBezTo>
                    <a:pt x="122" y="173"/>
                    <a:pt x="123" y="173"/>
                    <a:pt x="123" y="171"/>
                  </a:cubicBezTo>
                  <a:cubicBezTo>
                    <a:pt x="123" y="169"/>
                    <a:pt x="124" y="168"/>
                    <a:pt x="128" y="168"/>
                  </a:cubicBezTo>
                  <a:cubicBezTo>
                    <a:pt x="129" y="168"/>
                    <a:pt x="130" y="168"/>
                    <a:pt x="130" y="168"/>
                  </a:cubicBezTo>
                  <a:cubicBezTo>
                    <a:pt x="131" y="168"/>
                    <a:pt x="132" y="168"/>
                    <a:pt x="132" y="168"/>
                  </a:cubicBezTo>
                  <a:cubicBezTo>
                    <a:pt x="132" y="167"/>
                    <a:pt x="133" y="161"/>
                    <a:pt x="133" y="157"/>
                  </a:cubicBezTo>
                  <a:cubicBezTo>
                    <a:pt x="133" y="155"/>
                    <a:pt x="134" y="152"/>
                    <a:pt x="136" y="151"/>
                  </a:cubicBezTo>
                  <a:cubicBezTo>
                    <a:pt x="137" y="149"/>
                    <a:pt x="137" y="148"/>
                    <a:pt x="137" y="147"/>
                  </a:cubicBezTo>
                  <a:cubicBezTo>
                    <a:pt x="136" y="146"/>
                    <a:pt x="136" y="146"/>
                    <a:pt x="136" y="145"/>
                  </a:cubicBezTo>
                  <a:cubicBezTo>
                    <a:pt x="136" y="144"/>
                    <a:pt x="138" y="143"/>
                    <a:pt x="139" y="142"/>
                  </a:cubicBezTo>
                  <a:cubicBezTo>
                    <a:pt x="140" y="142"/>
                    <a:pt x="141" y="141"/>
                    <a:pt x="142" y="141"/>
                  </a:cubicBezTo>
                  <a:cubicBezTo>
                    <a:pt x="143" y="140"/>
                    <a:pt x="143" y="138"/>
                    <a:pt x="143" y="136"/>
                  </a:cubicBezTo>
                  <a:cubicBezTo>
                    <a:pt x="143" y="134"/>
                    <a:pt x="144" y="131"/>
                    <a:pt x="145" y="130"/>
                  </a:cubicBezTo>
                  <a:cubicBezTo>
                    <a:pt x="146" y="129"/>
                    <a:pt x="147" y="127"/>
                    <a:pt x="148" y="125"/>
                  </a:cubicBezTo>
                  <a:cubicBezTo>
                    <a:pt x="150" y="123"/>
                    <a:pt x="151" y="121"/>
                    <a:pt x="153" y="121"/>
                  </a:cubicBezTo>
                  <a:cubicBezTo>
                    <a:pt x="154" y="121"/>
                    <a:pt x="157" y="119"/>
                    <a:pt x="157" y="116"/>
                  </a:cubicBezTo>
                  <a:cubicBezTo>
                    <a:pt x="157" y="115"/>
                    <a:pt x="158" y="113"/>
                    <a:pt x="159" y="111"/>
                  </a:cubicBezTo>
                  <a:cubicBezTo>
                    <a:pt x="160" y="109"/>
                    <a:pt x="161" y="106"/>
                    <a:pt x="161" y="103"/>
                  </a:cubicBezTo>
                  <a:cubicBezTo>
                    <a:pt x="161" y="103"/>
                    <a:pt x="161" y="103"/>
                    <a:pt x="161" y="103"/>
                  </a:cubicBezTo>
                  <a:cubicBezTo>
                    <a:pt x="161" y="102"/>
                    <a:pt x="161" y="102"/>
                    <a:pt x="161" y="102"/>
                  </a:cubicBezTo>
                  <a:cubicBezTo>
                    <a:pt x="161" y="102"/>
                    <a:pt x="161" y="102"/>
                    <a:pt x="161" y="102"/>
                  </a:cubicBezTo>
                  <a:cubicBezTo>
                    <a:pt x="161" y="102"/>
                    <a:pt x="161" y="101"/>
                    <a:pt x="161" y="101"/>
                  </a:cubicBezTo>
                  <a:cubicBezTo>
                    <a:pt x="160" y="98"/>
                    <a:pt x="159" y="95"/>
                    <a:pt x="160" y="92"/>
                  </a:cubicBezTo>
                  <a:cubicBezTo>
                    <a:pt x="160" y="90"/>
                    <a:pt x="161" y="89"/>
                    <a:pt x="162" y="87"/>
                  </a:cubicBezTo>
                  <a:cubicBezTo>
                    <a:pt x="165" y="83"/>
                    <a:pt x="167" y="80"/>
                    <a:pt x="166" y="77"/>
                  </a:cubicBezTo>
                  <a:cubicBezTo>
                    <a:pt x="165" y="74"/>
                    <a:pt x="168" y="72"/>
                    <a:pt x="170" y="71"/>
                  </a:cubicBezTo>
                  <a:cubicBezTo>
                    <a:pt x="171" y="71"/>
                    <a:pt x="172" y="70"/>
                    <a:pt x="172" y="70"/>
                  </a:cubicBezTo>
                  <a:cubicBezTo>
                    <a:pt x="173" y="69"/>
                    <a:pt x="174" y="69"/>
                    <a:pt x="174" y="68"/>
                  </a:cubicBezTo>
                  <a:cubicBezTo>
                    <a:pt x="175" y="68"/>
                    <a:pt x="176" y="67"/>
                    <a:pt x="176" y="67"/>
                  </a:cubicBezTo>
                  <a:cubicBezTo>
                    <a:pt x="177" y="67"/>
                    <a:pt x="177" y="66"/>
                    <a:pt x="177" y="66"/>
                  </a:cubicBezTo>
                  <a:cubicBezTo>
                    <a:pt x="178" y="66"/>
                    <a:pt x="178" y="66"/>
                    <a:pt x="178" y="65"/>
                  </a:cubicBezTo>
                  <a:cubicBezTo>
                    <a:pt x="179" y="65"/>
                    <a:pt x="179" y="65"/>
                    <a:pt x="179" y="64"/>
                  </a:cubicBezTo>
                  <a:cubicBezTo>
                    <a:pt x="180" y="64"/>
                    <a:pt x="180" y="63"/>
                    <a:pt x="181" y="63"/>
                  </a:cubicBezTo>
                  <a:cubicBezTo>
                    <a:pt x="181" y="63"/>
                    <a:pt x="181" y="62"/>
                    <a:pt x="182" y="62"/>
                  </a:cubicBezTo>
                  <a:cubicBezTo>
                    <a:pt x="182" y="61"/>
                    <a:pt x="182" y="61"/>
                    <a:pt x="183" y="60"/>
                  </a:cubicBezTo>
                  <a:cubicBezTo>
                    <a:pt x="180" y="58"/>
                    <a:pt x="178" y="55"/>
                    <a:pt x="176" y="55"/>
                  </a:cubicBezTo>
                  <a:cubicBezTo>
                    <a:pt x="172" y="53"/>
                    <a:pt x="169" y="45"/>
                    <a:pt x="169" y="36"/>
                  </a:cubicBezTo>
                  <a:cubicBezTo>
                    <a:pt x="169" y="30"/>
                    <a:pt x="168" y="24"/>
                    <a:pt x="167" y="21"/>
                  </a:cubicBezTo>
                  <a:cubicBezTo>
                    <a:pt x="167" y="20"/>
                    <a:pt x="167" y="18"/>
                    <a:pt x="167" y="18"/>
                  </a:cubicBezTo>
                  <a:cubicBezTo>
                    <a:pt x="166" y="15"/>
                    <a:pt x="162" y="9"/>
                    <a:pt x="157" y="7"/>
                  </a:cubicBezTo>
                  <a:cubicBezTo>
                    <a:pt x="154" y="5"/>
                    <a:pt x="152" y="3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0" y="1"/>
                    <a:pt x="150" y="1"/>
                  </a:cubicBezTo>
                  <a:cubicBezTo>
                    <a:pt x="150" y="1"/>
                    <a:pt x="150" y="2"/>
                    <a:pt x="150" y="2"/>
                  </a:cubicBezTo>
                  <a:cubicBezTo>
                    <a:pt x="149" y="2"/>
                    <a:pt x="149" y="2"/>
                    <a:pt x="149" y="2"/>
                  </a:cubicBezTo>
                  <a:cubicBezTo>
                    <a:pt x="149" y="2"/>
                    <a:pt x="149" y="2"/>
                    <a:pt x="148" y="3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3"/>
                    <a:pt x="147" y="3"/>
                    <a:pt x="147" y="3"/>
                  </a:cubicBezTo>
                  <a:cubicBezTo>
                    <a:pt x="146" y="3"/>
                    <a:pt x="146" y="3"/>
                    <a:pt x="146" y="3"/>
                  </a:cubicBezTo>
                  <a:cubicBezTo>
                    <a:pt x="146" y="3"/>
                    <a:pt x="146" y="3"/>
                    <a:pt x="145" y="3"/>
                  </a:cubicBezTo>
                  <a:cubicBezTo>
                    <a:pt x="145" y="3"/>
                    <a:pt x="144" y="4"/>
                    <a:pt x="144" y="5"/>
                  </a:cubicBezTo>
                  <a:cubicBezTo>
                    <a:pt x="143" y="8"/>
                    <a:pt x="142" y="11"/>
                    <a:pt x="138" y="11"/>
                  </a:cubicBezTo>
                  <a:cubicBezTo>
                    <a:pt x="136" y="11"/>
                    <a:pt x="135" y="12"/>
                    <a:pt x="135" y="13"/>
                  </a:cubicBezTo>
                  <a:cubicBezTo>
                    <a:pt x="134" y="15"/>
                    <a:pt x="133" y="16"/>
                    <a:pt x="131" y="16"/>
                  </a:cubicBezTo>
                  <a:cubicBezTo>
                    <a:pt x="128" y="16"/>
                    <a:pt x="126" y="14"/>
                    <a:pt x="125" y="13"/>
                  </a:cubicBezTo>
                  <a:cubicBezTo>
                    <a:pt x="110" y="13"/>
                    <a:pt x="110" y="13"/>
                    <a:pt x="110" y="13"/>
                  </a:cubicBezTo>
                  <a:cubicBezTo>
                    <a:pt x="110" y="13"/>
                    <a:pt x="110" y="13"/>
                    <a:pt x="110" y="13"/>
                  </a:cubicBezTo>
                  <a:cubicBezTo>
                    <a:pt x="109" y="12"/>
                    <a:pt x="107" y="10"/>
                    <a:pt x="106" y="11"/>
                  </a:cubicBezTo>
                  <a:cubicBezTo>
                    <a:pt x="102" y="14"/>
                    <a:pt x="102" y="14"/>
                    <a:pt x="102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8"/>
                    <a:pt x="23" y="85"/>
                    <a:pt x="21" y="86"/>
                  </a:cubicBezTo>
                  <a:cubicBezTo>
                    <a:pt x="20" y="86"/>
                    <a:pt x="20" y="86"/>
                    <a:pt x="20" y="86"/>
                  </a:cubicBezTo>
                  <a:cubicBezTo>
                    <a:pt x="18" y="87"/>
                    <a:pt x="12" y="89"/>
                    <a:pt x="12" y="91"/>
                  </a:cubicBezTo>
                  <a:cubicBezTo>
                    <a:pt x="12" y="94"/>
                    <a:pt x="11" y="98"/>
                    <a:pt x="7" y="99"/>
                  </a:cubicBezTo>
                  <a:cubicBezTo>
                    <a:pt x="6" y="99"/>
                    <a:pt x="6" y="100"/>
                    <a:pt x="6" y="102"/>
                  </a:cubicBezTo>
                  <a:cubicBezTo>
                    <a:pt x="6" y="104"/>
                    <a:pt x="5" y="107"/>
                    <a:pt x="2" y="107"/>
                  </a:cubicBezTo>
                  <a:cubicBezTo>
                    <a:pt x="1" y="107"/>
                    <a:pt x="1" y="108"/>
                    <a:pt x="1" y="108"/>
                  </a:cubicBezTo>
                  <a:cubicBezTo>
                    <a:pt x="1" y="108"/>
                    <a:pt x="2" y="109"/>
                    <a:pt x="2" y="109"/>
                  </a:cubicBezTo>
                  <a:cubicBezTo>
                    <a:pt x="3" y="111"/>
                    <a:pt x="4" y="114"/>
                    <a:pt x="2" y="115"/>
                  </a:cubicBezTo>
                  <a:cubicBezTo>
                    <a:pt x="1" y="117"/>
                    <a:pt x="0" y="118"/>
                    <a:pt x="1" y="119"/>
                  </a:cubicBezTo>
                  <a:cubicBezTo>
                    <a:pt x="1" y="120"/>
                    <a:pt x="2" y="120"/>
                    <a:pt x="3" y="120"/>
                  </a:cubicBezTo>
                  <a:cubicBezTo>
                    <a:pt x="4" y="120"/>
                    <a:pt x="4" y="120"/>
                    <a:pt x="5" y="121"/>
                  </a:cubicBezTo>
                  <a:cubicBezTo>
                    <a:pt x="6" y="122"/>
                    <a:pt x="6" y="124"/>
                    <a:pt x="6" y="127"/>
                  </a:cubicBezTo>
                  <a:cubicBezTo>
                    <a:pt x="6" y="127"/>
                    <a:pt x="6" y="128"/>
                    <a:pt x="6" y="129"/>
                  </a:cubicBezTo>
                  <a:cubicBezTo>
                    <a:pt x="6" y="130"/>
                    <a:pt x="6" y="130"/>
                    <a:pt x="6" y="131"/>
                  </a:cubicBezTo>
                  <a:cubicBezTo>
                    <a:pt x="6" y="131"/>
                    <a:pt x="6" y="131"/>
                    <a:pt x="6" y="131"/>
                  </a:cubicBezTo>
                  <a:cubicBezTo>
                    <a:pt x="6" y="131"/>
                    <a:pt x="6" y="131"/>
                    <a:pt x="6" y="132"/>
                  </a:cubicBezTo>
                  <a:cubicBezTo>
                    <a:pt x="6" y="132"/>
                    <a:pt x="7" y="132"/>
                    <a:pt x="7" y="132"/>
                  </a:cubicBezTo>
                  <a:cubicBezTo>
                    <a:pt x="7" y="132"/>
                    <a:pt x="7" y="132"/>
                    <a:pt x="7" y="133"/>
                  </a:cubicBezTo>
                  <a:cubicBezTo>
                    <a:pt x="7" y="133"/>
                    <a:pt x="7" y="133"/>
                    <a:pt x="8" y="133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8" y="134"/>
                    <a:pt x="8" y="134"/>
                    <a:pt x="8" y="134"/>
                  </a:cubicBezTo>
                  <a:cubicBezTo>
                    <a:pt x="9" y="134"/>
                    <a:pt x="9" y="134"/>
                    <a:pt x="9" y="134"/>
                  </a:cubicBezTo>
                  <a:cubicBezTo>
                    <a:pt x="9" y="134"/>
                    <a:pt x="9" y="134"/>
                    <a:pt x="9" y="134"/>
                  </a:cubicBezTo>
                  <a:cubicBezTo>
                    <a:pt x="10" y="135"/>
                    <a:pt x="10" y="135"/>
                    <a:pt x="10" y="135"/>
                  </a:cubicBezTo>
                  <a:cubicBezTo>
                    <a:pt x="10" y="135"/>
                    <a:pt x="11" y="135"/>
                    <a:pt x="11" y="135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11" y="142"/>
                    <a:pt x="13" y="145"/>
                    <a:pt x="15" y="147"/>
                  </a:cubicBezTo>
                  <a:cubicBezTo>
                    <a:pt x="15" y="147"/>
                    <a:pt x="15" y="147"/>
                    <a:pt x="15" y="148"/>
                  </a:cubicBezTo>
                  <a:cubicBezTo>
                    <a:pt x="16" y="148"/>
                    <a:pt x="16" y="148"/>
                    <a:pt x="16" y="149"/>
                  </a:cubicBezTo>
                  <a:cubicBezTo>
                    <a:pt x="16" y="149"/>
                    <a:pt x="16" y="149"/>
                    <a:pt x="17" y="149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2"/>
                    <a:pt x="18" y="152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9" y="153"/>
                    <a:pt x="19" y="154"/>
                  </a:cubicBezTo>
                  <a:cubicBezTo>
                    <a:pt x="20" y="156"/>
                    <a:pt x="21" y="158"/>
                    <a:pt x="20" y="161"/>
                  </a:cubicBezTo>
                  <a:cubicBezTo>
                    <a:pt x="20" y="162"/>
                    <a:pt x="19" y="162"/>
                    <a:pt x="18" y="163"/>
                  </a:cubicBezTo>
                  <a:cubicBezTo>
                    <a:pt x="17" y="164"/>
                    <a:pt x="17" y="164"/>
                    <a:pt x="17" y="165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3" y="169"/>
                    <a:pt x="23" y="169"/>
                    <a:pt x="23" y="169"/>
                  </a:cubicBezTo>
                  <a:cubicBezTo>
                    <a:pt x="25" y="170"/>
                    <a:pt x="30" y="170"/>
                    <a:pt x="33" y="174"/>
                  </a:cubicBezTo>
                  <a:cubicBezTo>
                    <a:pt x="34" y="175"/>
                    <a:pt x="34" y="176"/>
                    <a:pt x="35" y="177"/>
                  </a:cubicBezTo>
                  <a:cubicBezTo>
                    <a:pt x="37" y="179"/>
                    <a:pt x="38" y="180"/>
                    <a:pt x="38" y="182"/>
                  </a:cubicBezTo>
                  <a:cubicBezTo>
                    <a:pt x="38" y="182"/>
                    <a:pt x="38" y="183"/>
                    <a:pt x="40" y="184"/>
                  </a:cubicBezTo>
                  <a:cubicBezTo>
                    <a:pt x="41" y="185"/>
                    <a:pt x="43" y="186"/>
                    <a:pt x="44" y="187"/>
                  </a:cubicBezTo>
                  <a:cubicBezTo>
                    <a:pt x="49" y="191"/>
                    <a:pt x="49" y="193"/>
                    <a:pt x="49" y="195"/>
                  </a:cubicBezTo>
                  <a:cubicBezTo>
                    <a:pt x="49" y="196"/>
                    <a:pt x="52" y="198"/>
                    <a:pt x="56" y="200"/>
                  </a:cubicBezTo>
                  <a:cubicBezTo>
                    <a:pt x="56" y="200"/>
                    <a:pt x="56" y="200"/>
                    <a:pt x="56" y="200"/>
                  </a:cubicBezTo>
                  <a:cubicBezTo>
                    <a:pt x="59" y="207"/>
                    <a:pt x="59" y="207"/>
                    <a:pt x="59" y="207"/>
                  </a:cubicBezTo>
                  <a:cubicBezTo>
                    <a:pt x="59" y="207"/>
                    <a:pt x="59" y="207"/>
                    <a:pt x="59" y="207"/>
                  </a:cubicBezTo>
                  <a:cubicBezTo>
                    <a:pt x="59" y="207"/>
                    <a:pt x="59" y="207"/>
                    <a:pt x="59" y="207"/>
                  </a:cubicBezTo>
                  <a:cubicBezTo>
                    <a:pt x="60" y="207"/>
                    <a:pt x="60" y="207"/>
                    <a:pt x="60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1" y="208"/>
                    <a:pt x="61" y="208"/>
                    <a:pt x="61" y="209"/>
                  </a:cubicBezTo>
                  <a:cubicBezTo>
                    <a:pt x="61" y="209"/>
                    <a:pt x="61" y="209"/>
                    <a:pt x="61" y="209"/>
                  </a:cubicBezTo>
                  <a:cubicBezTo>
                    <a:pt x="61" y="209"/>
                    <a:pt x="62" y="210"/>
                    <a:pt x="62" y="210"/>
                  </a:cubicBezTo>
                  <a:cubicBezTo>
                    <a:pt x="63" y="212"/>
                    <a:pt x="65" y="214"/>
                    <a:pt x="66" y="215"/>
                  </a:cubicBezTo>
                  <a:cubicBezTo>
                    <a:pt x="66" y="215"/>
                    <a:pt x="66" y="215"/>
                    <a:pt x="66" y="215"/>
                  </a:cubicBezTo>
                  <a:cubicBezTo>
                    <a:pt x="66" y="215"/>
                    <a:pt x="67" y="216"/>
                    <a:pt x="68" y="216"/>
                  </a:cubicBezTo>
                  <a:cubicBezTo>
                    <a:pt x="69" y="216"/>
                    <a:pt x="69" y="216"/>
                    <a:pt x="70" y="216"/>
                  </a:cubicBezTo>
                  <a:cubicBezTo>
                    <a:pt x="71" y="216"/>
                    <a:pt x="71" y="216"/>
                    <a:pt x="72" y="215"/>
                  </a:cubicBezTo>
                  <a:cubicBezTo>
                    <a:pt x="73" y="214"/>
                    <a:pt x="74" y="214"/>
                    <a:pt x="75" y="214"/>
                  </a:cubicBezTo>
                  <a:cubicBezTo>
                    <a:pt x="77" y="214"/>
                    <a:pt x="78" y="215"/>
                    <a:pt x="79" y="215"/>
                  </a:cubicBezTo>
                  <a:cubicBezTo>
                    <a:pt x="80" y="215"/>
                    <a:pt x="82" y="214"/>
                    <a:pt x="83" y="214"/>
                  </a:cubicBezTo>
                  <a:cubicBezTo>
                    <a:pt x="84" y="214"/>
                    <a:pt x="85" y="214"/>
                    <a:pt x="85" y="214"/>
                  </a:cubicBezTo>
                  <a:cubicBezTo>
                    <a:pt x="86" y="215"/>
                    <a:pt x="89" y="217"/>
                    <a:pt x="92" y="220"/>
                  </a:cubicBezTo>
                  <a:cubicBezTo>
                    <a:pt x="92" y="220"/>
                    <a:pt x="92" y="220"/>
                    <a:pt x="92" y="220"/>
                  </a:cubicBezTo>
                  <a:cubicBezTo>
                    <a:pt x="92" y="220"/>
                    <a:pt x="93" y="221"/>
                    <a:pt x="93" y="221"/>
                  </a:cubicBezTo>
                  <a:cubicBezTo>
                    <a:pt x="94" y="221"/>
                    <a:pt x="94" y="222"/>
                    <a:pt x="94" y="222"/>
                  </a:cubicBezTo>
                  <a:cubicBezTo>
                    <a:pt x="94" y="222"/>
                    <a:pt x="95" y="222"/>
                    <a:pt x="95" y="223"/>
                  </a:cubicBezTo>
                  <a:cubicBezTo>
                    <a:pt x="95" y="223"/>
                    <a:pt x="96" y="223"/>
                    <a:pt x="96" y="224"/>
                  </a:cubicBezTo>
                  <a:cubicBezTo>
                    <a:pt x="96" y="224"/>
                    <a:pt x="97" y="224"/>
                    <a:pt x="97" y="224"/>
                  </a:cubicBezTo>
                  <a:cubicBezTo>
                    <a:pt x="97" y="225"/>
                    <a:pt x="98" y="225"/>
                    <a:pt x="98" y="225"/>
                  </a:cubicBezTo>
                  <a:cubicBezTo>
                    <a:pt x="99" y="225"/>
                    <a:pt x="100" y="224"/>
                    <a:pt x="102" y="224"/>
                  </a:cubicBezTo>
                  <a:cubicBezTo>
                    <a:pt x="102" y="224"/>
                    <a:pt x="102" y="224"/>
                    <a:pt x="102" y="224"/>
                  </a:cubicBezTo>
                  <a:cubicBezTo>
                    <a:pt x="103" y="224"/>
                    <a:pt x="103" y="224"/>
                    <a:pt x="103" y="223"/>
                  </a:cubicBezTo>
                  <a:cubicBezTo>
                    <a:pt x="103" y="223"/>
                    <a:pt x="104" y="223"/>
                    <a:pt x="104" y="223"/>
                  </a:cubicBezTo>
                  <a:cubicBezTo>
                    <a:pt x="104" y="223"/>
                    <a:pt x="104" y="223"/>
                    <a:pt x="104" y="223"/>
                  </a:cubicBezTo>
                  <a:cubicBezTo>
                    <a:pt x="105" y="223"/>
                    <a:pt x="105" y="223"/>
                    <a:pt x="105" y="223"/>
                  </a:cubicBezTo>
                  <a:cubicBezTo>
                    <a:pt x="105" y="223"/>
                    <a:pt x="106" y="223"/>
                    <a:pt x="106" y="223"/>
                  </a:cubicBezTo>
                  <a:cubicBezTo>
                    <a:pt x="106" y="223"/>
                    <a:pt x="106" y="223"/>
                    <a:pt x="106" y="223"/>
                  </a:cubicBezTo>
                  <a:cubicBezTo>
                    <a:pt x="108" y="223"/>
                    <a:pt x="109" y="224"/>
                    <a:pt x="110" y="225"/>
                  </a:cubicBezTo>
                  <a:cubicBezTo>
                    <a:pt x="111" y="225"/>
                    <a:pt x="112" y="226"/>
                    <a:pt x="112" y="226"/>
                  </a:cubicBezTo>
                  <a:cubicBezTo>
                    <a:pt x="113" y="224"/>
                    <a:pt x="117" y="222"/>
                    <a:pt x="120" y="222"/>
                  </a:cubicBezTo>
                  <a:cubicBezTo>
                    <a:pt x="121" y="222"/>
                    <a:pt x="121" y="222"/>
                    <a:pt x="122" y="223"/>
                  </a:cubicBezTo>
                  <a:cubicBezTo>
                    <a:pt x="122" y="223"/>
                    <a:pt x="124" y="223"/>
                    <a:pt x="125" y="223"/>
                  </a:cubicBezTo>
                  <a:cubicBezTo>
                    <a:pt x="127" y="223"/>
                    <a:pt x="127" y="223"/>
                    <a:pt x="127" y="223"/>
                  </a:cubicBezTo>
                  <a:cubicBezTo>
                    <a:pt x="127" y="222"/>
                    <a:pt x="129" y="221"/>
                    <a:pt x="130" y="220"/>
                  </a:cubicBezTo>
                  <a:cubicBezTo>
                    <a:pt x="131" y="219"/>
                    <a:pt x="131" y="219"/>
                    <a:pt x="131" y="219"/>
                  </a:cubicBezTo>
                  <a:cubicBezTo>
                    <a:pt x="132" y="218"/>
                    <a:pt x="132" y="218"/>
                    <a:pt x="133" y="217"/>
                  </a:cubicBezTo>
                  <a:cubicBezTo>
                    <a:pt x="133" y="215"/>
                    <a:pt x="138" y="212"/>
                    <a:pt x="141" y="211"/>
                  </a:cubicBezTo>
                  <a:cubicBezTo>
                    <a:pt x="142" y="211"/>
                    <a:pt x="142" y="211"/>
                    <a:pt x="142" y="211"/>
                  </a:cubicBezTo>
                  <a:cubicBezTo>
                    <a:pt x="146" y="210"/>
                    <a:pt x="149" y="210"/>
                    <a:pt x="150" y="212"/>
                  </a:cubicBezTo>
                  <a:cubicBezTo>
                    <a:pt x="150" y="212"/>
                    <a:pt x="150" y="212"/>
                    <a:pt x="151" y="212"/>
                  </a:cubicBezTo>
                  <a:cubicBezTo>
                    <a:pt x="151" y="212"/>
                    <a:pt x="151" y="212"/>
                    <a:pt x="151" y="212"/>
                  </a:cubicBezTo>
                  <a:cubicBezTo>
                    <a:pt x="151" y="212"/>
                    <a:pt x="151" y="213"/>
                    <a:pt x="151" y="213"/>
                  </a:cubicBezTo>
                  <a:cubicBezTo>
                    <a:pt x="151" y="212"/>
                    <a:pt x="151" y="212"/>
                    <a:pt x="151" y="212"/>
                  </a:cubicBezTo>
                  <a:cubicBezTo>
                    <a:pt x="152" y="211"/>
                    <a:pt x="152" y="210"/>
                    <a:pt x="152" y="209"/>
                  </a:cubicBezTo>
                  <a:cubicBezTo>
                    <a:pt x="152" y="208"/>
                    <a:pt x="152" y="206"/>
                    <a:pt x="152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37" name="Freeform 202"/>
            <p:cNvSpPr>
              <a:spLocks/>
            </p:cNvSpPr>
            <p:nvPr/>
          </p:nvSpPr>
          <p:spPr bwMode="auto">
            <a:xfrm>
              <a:off x="13457238" y="9540875"/>
              <a:ext cx="180975" cy="434975"/>
            </a:xfrm>
            <a:custGeom>
              <a:avLst/>
              <a:gdLst>
                <a:gd name="T0" fmla="*/ 32 w 34"/>
                <a:gd name="T1" fmla="*/ 56 h 83"/>
                <a:gd name="T2" fmla="*/ 31 w 34"/>
                <a:gd name="T3" fmla="*/ 55 h 83"/>
                <a:gd name="T4" fmla="*/ 31 w 34"/>
                <a:gd name="T5" fmla="*/ 55 h 83"/>
                <a:gd name="T6" fmla="*/ 30 w 34"/>
                <a:gd name="T7" fmla="*/ 54 h 83"/>
                <a:gd name="T8" fmla="*/ 29 w 34"/>
                <a:gd name="T9" fmla="*/ 53 h 83"/>
                <a:gd name="T10" fmla="*/ 28 w 34"/>
                <a:gd name="T11" fmla="*/ 52 h 83"/>
                <a:gd name="T12" fmla="*/ 27 w 34"/>
                <a:gd name="T13" fmla="*/ 51 h 83"/>
                <a:gd name="T14" fmla="*/ 27 w 34"/>
                <a:gd name="T15" fmla="*/ 51 h 83"/>
                <a:gd name="T16" fmla="*/ 27 w 34"/>
                <a:gd name="T17" fmla="*/ 51 h 83"/>
                <a:gd name="T18" fmla="*/ 24 w 34"/>
                <a:gd name="T19" fmla="*/ 53 h 83"/>
                <a:gd name="T20" fmla="*/ 13 w 34"/>
                <a:gd name="T21" fmla="*/ 34 h 83"/>
                <a:gd name="T22" fmla="*/ 14 w 34"/>
                <a:gd name="T23" fmla="*/ 24 h 83"/>
                <a:gd name="T24" fmla="*/ 14 w 34"/>
                <a:gd name="T25" fmla="*/ 14 h 83"/>
                <a:gd name="T26" fmla="*/ 10 w 34"/>
                <a:gd name="T27" fmla="*/ 0 h 83"/>
                <a:gd name="T28" fmla="*/ 6 w 34"/>
                <a:gd name="T29" fmla="*/ 0 h 83"/>
                <a:gd name="T30" fmla="*/ 7 w 34"/>
                <a:gd name="T31" fmla="*/ 2 h 83"/>
                <a:gd name="T32" fmla="*/ 7 w 34"/>
                <a:gd name="T33" fmla="*/ 2 h 83"/>
                <a:gd name="T34" fmla="*/ 8 w 34"/>
                <a:gd name="T35" fmla="*/ 3 h 83"/>
                <a:gd name="T36" fmla="*/ 8 w 34"/>
                <a:gd name="T37" fmla="*/ 4 h 83"/>
                <a:gd name="T38" fmla="*/ 9 w 34"/>
                <a:gd name="T39" fmla="*/ 5 h 83"/>
                <a:gd name="T40" fmla="*/ 9 w 34"/>
                <a:gd name="T41" fmla="*/ 6 h 83"/>
                <a:gd name="T42" fmla="*/ 9 w 34"/>
                <a:gd name="T43" fmla="*/ 7 h 83"/>
                <a:gd name="T44" fmla="*/ 9 w 34"/>
                <a:gd name="T45" fmla="*/ 7 h 83"/>
                <a:gd name="T46" fmla="*/ 10 w 34"/>
                <a:gd name="T47" fmla="*/ 8 h 83"/>
                <a:gd name="T48" fmla="*/ 10 w 34"/>
                <a:gd name="T49" fmla="*/ 9 h 83"/>
                <a:gd name="T50" fmla="*/ 10 w 34"/>
                <a:gd name="T51" fmla="*/ 10 h 83"/>
                <a:gd name="T52" fmla="*/ 10 w 34"/>
                <a:gd name="T53" fmla="*/ 11 h 83"/>
                <a:gd name="T54" fmla="*/ 10 w 34"/>
                <a:gd name="T55" fmla="*/ 11 h 83"/>
                <a:gd name="T56" fmla="*/ 9 w 34"/>
                <a:gd name="T57" fmla="*/ 12 h 83"/>
                <a:gd name="T58" fmla="*/ 8 w 34"/>
                <a:gd name="T59" fmla="*/ 12 h 83"/>
                <a:gd name="T60" fmla="*/ 7 w 34"/>
                <a:gd name="T61" fmla="*/ 12 h 83"/>
                <a:gd name="T62" fmla="*/ 6 w 34"/>
                <a:gd name="T63" fmla="*/ 13 h 83"/>
                <a:gd name="T64" fmla="*/ 6 w 34"/>
                <a:gd name="T65" fmla="*/ 30 h 83"/>
                <a:gd name="T66" fmla="*/ 7 w 34"/>
                <a:gd name="T67" fmla="*/ 31 h 83"/>
                <a:gd name="T68" fmla="*/ 7 w 34"/>
                <a:gd name="T69" fmla="*/ 32 h 83"/>
                <a:gd name="T70" fmla="*/ 4 w 34"/>
                <a:gd name="T71" fmla="*/ 33 h 83"/>
                <a:gd name="T72" fmla="*/ 2 w 34"/>
                <a:gd name="T73" fmla="*/ 34 h 83"/>
                <a:gd name="T74" fmla="*/ 0 w 34"/>
                <a:gd name="T75" fmla="*/ 45 h 83"/>
                <a:gd name="T76" fmla="*/ 1 w 34"/>
                <a:gd name="T77" fmla="*/ 47 h 83"/>
                <a:gd name="T78" fmla="*/ 2 w 34"/>
                <a:gd name="T79" fmla="*/ 49 h 83"/>
                <a:gd name="T80" fmla="*/ 3 w 34"/>
                <a:gd name="T81" fmla="*/ 49 h 83"/>
                <a:gd name="T82" fmla="*/ 3 w 34"/>
                <a:gd name="T83" fmla="*/ 49 h 83"/>
                <a:gd name="T84" fmla="*/ 4 w 34"/>
                <a:gd name="T85" fmla="*/ 51 h 83"/>
                <a:gd name="T86" fmla="*/ 7 w 34"/>
                <a:gd name="T87" fmla="*/ 53 h 83"/>
                <a:gd name="T88" fmla="*/ 7 w 34"/>
                <a:gd name="T89" fmla="*/ 53 h 83"/>
                <a:gd name="T90" fmla="*/ 7 w 34"/>
                <a:gd name="T91" fmla="*/ 53 h 83"/>
                <a:gd name="T92" fmla="*/ 8 w 34"/>
                <a:gd name="T93" fmla="*/ 54 h 83"/>
                <a:gd name="T94" fmla="*/ 9 w 34"/>
                <a:gd name="T95" fmla="*/ 54 h 83"/>
                <a:gd name="T96" fmla="*/ 10 w 34"/>
                <a:gd name="T97" fmla="*/ 53 h 83"/>
                <a:gd name="T98" fmla="*/ 15 w 34"/>
                <a:gd name="T99" fmla="*/ 53 h 83"/>
                <a:gd name="T100" fmla="*/ 19 w 34"/>
                <a:gd name="T101" fmla="*/ 56 h 83"/>
                <a:gd name="T102" fmla="*/ 17 w 34"/>
                <a:gd name="T103" fmla="*/ 66 h 83"/>
                <a:gd name="T104" fmla="*/ 17 w 34"/>
                <a:gd name="T105" fmla="*/ 71 h 83"/>
                <a:gd name="T106" fmla="*/ 25 w 34"/>
                <a:gd name="T107" fmla="*/ 83 h 83"/>
                <a:gd name="T108" fmla="*/ 25 w 34"/>
                <a:gd name="T109" fmla="*/ 82 h 83"/>
                <a:gd name="T110" fmla="*/ 26 w 34"/>
                <a:gd name="T111" fmla="*/ 73 h 83"/>
                <a:gd name="T112" fmla="*/ 30 w 34"/>
                <a:gd name="T113" fmla="*/ 72 h 83"/>
                <a:gd name="T114" fmla="*/ 32 w 34"/>
                <a:gd name="T115" fmla="*/ 67 h 83"/>
                <a:gd name="T116" fmla="*/ 33 w 34"/>
                <a:gd name="T117" fmla="*/ 60 h 83"/>
                <a:gd name="T118" fmla="*/ 32 w 34"/>
                <a:gd name="T119" fmla="*/ 5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" h="83">
                  <a:moveTo>
                    <a:pt x="32" y="56"/>
                  </a:moveTo>
                  <a:cubicBezTo>
                    <a:pt x="32" y="56"/>
                    <a:pt x="32" y="55"/>
                    <a:pt x="31" y="55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53"/>
                    <a:pt x="29" y="53"/>
                    <a:pt x="29" y="53"/>
                  </a:cubicBezTo>
                  <a:cubicBezTo>
                    <a:pt x="29" y="53"/>
                    <a:pt x="28" y="52"/>
                    <a:pt x="28" y="52"/>
                  </a:cubicBezTo>
                  <a:cubicBezTo>
                    <a:pt x="28" y="52"/>
                    <a:pt x="28" y="52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6" y="52"/>
                    <a:pt x="25" y="53"/>
                    <a:pt x="24" y="53"/>
                  </a:cubicBezTo>
                  <a:cubicBezTo>
                    <a:pt x="20" y="53"/>
                    <a:pt x="13" y="41"/>
                    <a:pt x="13" y="34"/>
                  </a:cubicBezTo>
                  <a:cubicBezTo>
                    <a:pt x="12" y="30"/>
                    <a:pt x="13" y="27"/>
                    <a:pt x="14" y="24"/>
                  </a:cubicBezTo>
                  <a:cubicBezTo>
                    <a:pt x="15" y="21"/>
                    <a:pt x="16" y="18"/>
                    <a:pt x="14" y="14"/>
                  </a:cubicBezTo>
                  <a:cubicBezTo>
                    <a:pt x="11" y="7"/>
                    <a:pt x="10" y="3"/>
                    <a:pt x="10" y="0"/>
                  </a:cubicBezTo>
                  <a:cubicBezTo>
                    <a:pt x="9" y="0"/>
                    <a:pt x="8" y="0"/>
                    <a:pt x="6" y="0"/>
                  </a:cubicBezTo>
                  <a:cubicBezTo>
                    <a:pt x="6" y="0"/>
                    <a:pt x="7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9" y="5"/>
                  </a:cubicBezTo>
                  <a:cubicBezTo>
                    <a:pt x="9" y="5"/>
                    <a:pt x="9" y="5"/>
                    <a:pt x="9" y="6"/>
                  </a:cubicBezTo>
                  <a:cubicBezTo>
                    <a:pt x="9" y="6"/>
                    <a:pt x="9" y="6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10"/>
                    <a:pt x="10" y="10"/>
                  </a:cubicBezTo>
                  <a:cubicBezTo>
                    <a:pt x="10" y="10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9" y="12"/>
                  </a:cubicBezTo>
                  <a:cubicBezTo>
                    <a:pt x="9" y="12"/>
                    <a:pt x="8" y="12"/>
                    <a:pt x="8" y="12"/>
                  </a:cubicBezTo>
                  <a:cubicBezTo>
                    <a:pt x="8" y="12"/>
                    <a:pt x="8" y="12"/>
                    <a:pt x="7" y="12"/>
                  </a:cubicBezTo>
                  <a:cubicBezTo>
                    <a:pt x="7" y="12"/>
                    <a:pt x="6" y="12"/>
                    <a:pt x="6" y="13"/>
                  </a:cubicBezTo>
                  <a:cubicBezTo>
                    <a:pt x="5" y="16"/>
                    <a:pt x="4" y="28"/>
                    <a:pt x="6" y="30"/>
                  </a:cubicBezTo>
                  <a:cubicBezTo>
                    <a:pt x="6" y="30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5" y="33"/>
                    <a:pt x="4" y="33"/>
                  </a:cubicBezTo>
                  <a:cubicBezTo>
                    <a:pt x="3" y="33"/>
                    <a:pt x="2" y="33"/>
                    <a:pt x="2" y="34"/>
                  </a:cubicBezTo>
                  <a:cubicBezTo>
                    <a:pt x="2" y="34"/>
                    <a:pt x="2" y="43"/>
                    <a:pt x="0" y="45"/>
                  </a:cubicBezTo>
                  <a:cubicBezTo>
                    <a:pt x="0" y="46"/>
                    <a:pt x="1" y="46"/>
                    <a:pt x="1" y="47"/>
                  </a:cubicBezTo>
                  <a:cubicBezTo>
                    <a:pt x="1" y="48"/>
                    <a:pt x="2" y="48"/>
                    <a:pt x="2" y="49"/>
                  </a:cubicBezTo>
                  <a:cubicBezTo>
                    <a:pt x="2" y="49"/>
                    <a:pt x="2" y="49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50"/>
                    <a:pt x="4" y="50"/>
                    <a:pt x="4" y="51"/>
                  </a:cubicBezTo>
                  <a:cubicBezTo>
                    <a:pt x="5" y="51"/>
                    <a:pt x="6" y="52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8" y="53"/>
                    <a:pt x="8" y="53"/>
                    <a:pt x="8" y="54"/>
                  </a:cubicBezTo>
                  <a:cubicBezTo>
                    <a:pt x="8" y="54"/>
                    <a:pt x="9" y="54"/>
                    <a:pt x="9" y="54"/>
                  </a:cubicBezTo>
                  <a:cubicBezTo>
                    <a:pt x="9" y="54"/>
                    <a:pt x="10" y="54"/>
                    <a:pt x="10" y="53"/>
                  </a:cubicBezTo>
                  <a:cubicBezTo>
                    <a:pt x="11" y="53"/>
                    <a:pt x="13" y="53"/>
                    <a:pt x="15" y="53"/>
                  </a:cubicBezTo>
                  <a:cubicBezTo>
                    <a:pt x="18" y="53"/>
                    <a:pt x="19" y="54"/>
                    <a:pt x="19" y="56"/>
                  </a:cubicBezTo>
                  <a:cubicBezTo>
                    <a:pt x="20" y="59"/>
                    <a:pt x="18" y="63"/>
                    <a:pt x="17" y="66"/>
                  </a:cubicBezTo>
                  <a:cubicBezTo>
                    <a:pt x="17" y="68"/>
                    <a:pt x="16" y="70"/>
                    <a:pt x="17" y="71"/>
                  </a:cubicBezTo>
                  <a:cubicBezTo>
                    <a:pt x="17" y="72"/>
                    <a:pt x="22" y="80"/>
                    <a:pt x="25" y="83"/>
                  </a:cubicBezTo>
                  <a:cubicBezTo>
                    <a:pt x="25" y="82"/>
                    <a:pt x="25" y="82"/>
                    <a:pt x="25" y="82"/>
                  </a:cubicBezTo>
                  <a:cubicBezTo>
                    <a:pt x="24" y="79"/>
                    <a:pt x="24" y="76"/>
                    <a:pt x="26" y="73"/>
                  </a:cubicBezTo>
                  <a:cubicBezTo>
                    <a:pt x="27" y="72"/>
                    <a:pt x="29" y="72"/>
                    <a:pt x="30" y="72"/>
                  </a:cubicBezTo>
                  <a:cubicBezTo>
                    <a:pt x="31" y="72"/>
                    <a:pt x="32" y="71"/>
                    <a:pt x="32" y="67"/>
                  </a:cubicBezTo>
                  <a:cubicBezTo>
                    <a:pt x="32" y="63"/>
                    <a:pt x="33" y="61"/>
                    <a:pt x="33" y="60"/>
                  </a:cubicBezTo>
                  <a:cubicBezTo>
                    <a:pt x="33" y="58"/>
                    <a:pt x="34" y="58"/>
                    <a:pt x="3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38" name="Freeform 203"/>
            <p:cNvSpPr>
              <a:spLocks/>
            </p:cNvSpPr>
            <p:nvPr/>
          </p:nvSpPr>
          <p:spPr bwMode="auto">
            <a:xfrm>
              <a:off x="13266738" y="9021763"/>
              <a:ext cx="638175" cy="639763"/>
            </a:xfrm>
            <a:custGeom>
              <a:avLst/>
              <a:gdLst>
                <a:gd name="T0" fmla="*/ 43 w 120"/>
                <a:gd name="T1" fmla="*/ 11 h 122"/>
                <a:gd name="T2" fmla="*/ 43 w 120"/>
                <a:gd name="T3" fmla="*/ 18 h 122"/>
                <a:gd name="T4" fmla="*/ 22 w 120"/>
                <a:gd name="T5" fmla="*/ 16 h 122"/>
                <a:gd name="T6" fmla="*/ 12 w 120"/>
                <a:gd name="T7" fmla="*/ 1 h 122"/>
                <a:gd name="T8" fmla="*/ 14 w 120"/>
                <a:gd name="T9" fmla="*/ 14 h 122"/>
                <a:gd name="T10" fmla="*/ 13 w 120"/>
                <a:gd name="T11" fmla="*/ 15 h 122"/>
                <a:gd name="T12" fmla="*/ 11 w 120"/>
                <a:gd name="T13" fmla="*/ 17 h 122"/>
                <a:gd name="T14" fmla="*/ 11 w 120"/>
                <a:gd name="T15" fmla="*/ 19 h 122"/>
                <a:gd name="T16" fmla="*/ 14 w 120"/>
                <a:gd name="T17" fmla="*/ 23 h 122"/>
                <a:gd name="T18" fmla="*/ 3 w 120"/>
                <a:gd name="T19" fmla="*/ 37 h 122"/>
                <a:gd name="T20" fmla="*/ 2 w 120"/>
                <a:gd name="T21" fmla="*/ 38 h 122"/>
                <a:gd name="T22" fmla="*/ 0 w 120"/>
                <a:gd name="T23" fmla="*/ 40 h 122"/>
                <a:gd name="T24" fmla="*/ 12 w 120"/>
                <a:gd name="T25" fmla="*/ 75 h 122"/>
                <a:gd name="T26" fmla="*/ 15 w 120"/>
                <a:gd name="T27" fmla="*/ 85 h 122"/>
                <a:gd name="T28" fmla="*/ 15 w 120"/>
                <a:gd name="T29" fmla="*/ 85 h 122"/>
                <a:gd name="T30" fmla="*/ 41 w 120"/>
                <a:gd name="T31" fmla="*/ 96 h 122"/>
                <a:gd name="T32" fmla="*/ 47 w 120"/>
                <a:gd name="T33" fmla="*/ 97 h 122"/>
                <a:gd name="T34" fmla="*/ 59 w 120"/>
                <a:gd name="T35" fmla="*/ 119 h 122"/>
                <a:gd name="T36" fmla="*/ 61 w 120"/>
                <a:gd name="T37" fmla="*/ 120 h 122"/>
                <a:gd name="T38" fmla="*/ 63 w 120"/>
                <a:gd name="T39" fmla="*/ 120 h 122"/>
                <a:gd name="T40" fmla="*/ 67 w 120"/>
                <a:gd name="T41" fmla="*/ 119 h 122"/>
                <a:gd name="T42" fmla="*/ 69 w 120"/>
                <a:gd name="T43" fmla="*/ 118 h 122"/>
                <a:gd name="T44" fmla="*/ 74 w 120"/>
                <a:gd name="T45" fmla="*/ 121 h 122"/>
                <a:gd name="T46" fmla="*/ 83 w 120"/>
                <a:gd name="T47" fmla="*/ 120 h 122"/>
                <a:gd name="T48" fmla="*/ 88 w 120"/>
                <a:gd name="T49" fmla="*/ 121 h 122"/>
                <a:gd name="T50" fmla="*/ 97 w 120"/>
                <a:gd name="T51" fmla="*/ 116 h 122"/>
                <a:gd name="T52" fmla="*/ 106 w 120"/>
                <a:gd name="T53" fmla="*/ 115 h 122"/>
                <a:gd name="T54" fmla="*/ 108 w 120"/>
                <a:gd name="T55" fmla="*/ 114 h 122"/>
                <a:gd name="T56" fmla="*/ 109 w 120"/>
                <a:gd name="T57" fmla="*/ 114 h 122"/>
                <a:gd name="T58" fmla="*/ 109 w 120"/>
                <a:gd name="T59" fmla="*/ 114 h 122"/>
                <a:gd name="T60" fmla="*/ 109 w 120"/>
                <a:gd name="T61" fmla="*/ 113 h 122"/>
                <a:gd name="T62" fmla="*/ 110 w 120"/>
                <a:gd name="T63" fmla="*/ 113 h 122"/>
                <a:gd name="T64" fmla="*/ 111 w 120"/>
                <a:gd name="T65" fmla="*/ 112 h 122"/>
                <a:gd name="T66" fmla="*/ 113 w 120"/>
                <a:gd name="T67" fmla="*/ 111 h 122"/>
                <a:gd name="T68" fmla="*/ 114 w 120"/>
                <a:gd name="T69" fmla="*/ 111 h 122"/>
                <a:gd name="T70" fmla="*/ 117 w 120"/>
                <a:gd name="T71" fmla="*/ 109 h 122"/>
                <a:gd name="T72" fmla="*/ 119 w 120"/>
                <a:gd name="T73" fmla="*/ 108 h 122"/>
                <a:gd name="T74" fmla="*/ 112 w 120"/>
                <a:gd name="T75" fmla="*/ 98 h 122"/>
                <a:gd name="T76" fmla="*/ 108 w 120"/>
                <a:gd name="T77" fmla="*/ 85 h 122"/>
                <a:gd name="T78" fmla="*/ 109 w 120"/>
                <a:gd name="T79" fmla="*/ 68 h 122"/>
                <a:gd name="T80" fmla="*/ 108 w 120"/>
                <a:gd name="T81" fmla="*/ 43 h 122"/>
                <a:gd name="T82" fmla="*/ 103 w 120"/>
                <a:gd name="T83" fmla="*/ 39 h 122"/>
                <a:gd name="T84" fmla="*/ 89 w 120"/>
                <a:gd name="T85" fmla="*/ 30 h 122"/>
                <a:gd name="T86" fmla="*/ 49 w 120"/>
                <a:gd name="T87" fmla="*/ 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0" h="122">
                  <a:moveTo>
                    <a:pt x="49" y="1"/>
                  </a:moveTo>
                  <a:cubicBezTo>
                    <a:pt x="48" y="6"/>
                    <a:pt x="46" y="9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3"/>
                    <a:pt x="44" y="13"/>
                  </a:cubicBezTo>
                  <a:cubicBezTo>
                    <a:pt x="45" y="14"/>
                    <a:pt x="46" y="15"/>
                    <a:pt x="45" y="17"/>
                  </a:cubicBezTo>
                  <a:cubicBezTo>
                    <a:pt x="45" y="17"/>
                    <a:pt x="44" y="18"/>
                    <a:pt x="43" y="18"/>
                  </a:cubicBezTo>
                  <a:cubicBezTo>
                    <a:pt x="42" y="18"/>
                    <a:pt x="39" y="18"/>
                    <a:pt x="37" y="17"/>
                  </a:cubicBezTo>
                  <a:cubicBezTo>
                    <a:pt x="33" y="16"/>
                    <a:pt x="28" y="16"/>
                    <a:pt x="25" y="17"/>
                  </a:cubicBezTo>
                  <a:cubicBezTo>
                    <a:pt x="24" y="17"/>
                    <a:pt x="23" y="17"/>
                    <a:pt x="22" y="16"/>
                  </a:cubicBezTo>
                  <a:cubicBezTo>
                    <a:pt x="20" y="13"/>
                    <a:pt x="21" y="6"/>
                    <a:pt x="2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5" y="10"/>
                    <a:pt x="15" y="13"/>
                  </a:cubicBezTo>
                  <a:cubicBezTo>
                    <a:pt x="15" y="14"/>
                    <a:pt x="15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3" y="15"/>
                    <a:pt x="13" y="15"/>
                  </a:cubicBezTo>
                  <a:cubicBezTo>
                    <a:pt x="13" y="16"/>
                    <a:pt x="12" y="16"/>
                    <a:pt x="10" y="16"/>
                  </a:cubicBezTo>
                  <a:cubicBezTo>
                    <a:pt x="11" y="16"/>
                    <a:pt x="11" y="16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2" y="26"/>
                    <a:pt x="7" y="36"/>
                    <a:pt x="4" y="37"/>
                  </a:cubicBezTo>
                  <a:cubicBezTo>
                    <a:pt x="4" y="37"/>
                    <a:pt x="3" y="37"/>
                    <a:pt x="3" y="37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2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9"/>
                    <a:pt x="0" y="40"/>
                  </a:cubicBezTo>
                  <a:cubicBezTo>
                    <a:pt x="1" y="47"/>
                    <a:pt x="3" y="57"/>
                    <a:pt x="6" y="60"/>
                  </a:cubicBezTo>
                  <a:cubicBezTo>
                    <a:pt x="11" y="64"/>
                    <a:pt x="11" y="68"/>
                    <a:pt x="12" y="72"/>
                  </a:cubicBezTo>
                  <a:cubicBezTo>
                    <a:pt x="12" y="73"/>
                    <a:pt x="12" y="74"/>
                    <a:pt x="12" y="75"/>
                  </a:cubicBezTo>
                  <a:cubicBezTo>
                    <a:pt x="13" y="76"/>
                    <a:pt x="14" y="77"/>
                    <a:pt x="14" y="78"/>
                  </a:cubicBezTo>
                  <a:cubicBezTo>
                    <a:pt x="16" y="80"/>
                    <a:pt x="17" y="82"/>
                    <a:pt x="16" y="84"/>
                  </a:cubicBezTo>
                  <a:cubicBezTo>
                    <a:pt x="16" y="84"/>
                    <a:pt x="16" y="85"/>
                    <a:pt x="15" y="85"/>
                  </a:cubicBezTo>
                  <a:cubicBezTo>
                    <a:pt x="15" y="85"/>
                    <a:pt x="14" y="85"/>
                    <a:pt x="14" y="85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5" y="85"/>
                    <a:pt x="15" y="85"/>
                    <a:pt x="15" y="85"/>
                  </a:cubicBezTo>
                  <a:cubicBezTo>
                    <a:pt x="17" y="85"/>
                    <a:pt x="19" y="87"/>
                    <a:pt x="21" y="88"/>
                  </a:cubicBezTo>
                  <a:cubicBezTo>
                    <a:pt x="23" y="89"/>
                    <a:pt x="24" y="89"/>
                    <a:pt x="26" y="90"/>
                  </a:cubicBezTo>
                  <a:cubicBezTo>
                    <a:pt x="28" y="90"/>
                    <a:pt x="39" y="94"/>
                    <a:pt x="41" y="96"/>
                  </a:cubicBezTo>
                  <a:cubicBezTo>
                    <a:pt x="41" y="96"/>
                    <a:pt x="41" y="97"/>
                    <a:pt x="41" y="97"/>
                  </a:cubicBezTo>
                  <a:cubicBezTo>
                    <a:pt x="43" y="97"/>
                    <a:pt x="45" y="97"/>
                    <a:pt x="47" y="97"/>
                  </a:cubicBezTo>
                  <a:cubicBezTo>
                    <a:pt x="47" y="97"/>
                    <a:pt x="47" y="97"/>
                    <a:pt x="47" y="97"/>
                  </a:cubicBezTo>
                  <a:cubicBezTo>
                    <a:pt x="47" y="97"/>
                    <a:pt x="47" y="97"/>
                    <a:pt x="48" y="97"/>
                  </a:cubicBezTo>
                  <a:cubicBezTo>
                    <a:pt x="49" y="96"/>
                    <a:pt x="51" y="96"/>
                    <a:pt x="52" y="98"/>
                  </a:cubicBezTo>
                  <a:cubicBezTo>
                    <a:pt x="56" y="101"/>
                    <a:pt x="59" y="112"/>
                    <a:pt x="59" y="119"/>
                  </a:cubicBezTo>
                  <a:cubicBezTo>
                    <a:pt x="59" y="119"/>
                    <a:pt x="59" y="119"/>
                    <a:pt x="60" y="119"/>
                  </a:cubicBezTo>
                  <a:cubicBezTo>
                    <a:pt x="60" y="119"/>
                    <a:pt x="60" y="119"/>
                    <a:pt x="61" y="120"/>
                  </a:cubicBezTo>
                  <a:cubicBezTo>
                    <a:pt x="61" y="120"/>
                    <a:pt x="61" y="120"/>
                    <a:pt x="61" y="120"/>
                  </a:cubicBezTo>
                  <a:cubicBezTo>
                    <a:pt x="62" y="120"/>
                    <a:pt x="62" y="120"/>
                    <a:pt x="62" y="120"/>
                  </a:cubicBezTo>
                  <a:cubicBezTo>
                    <a:pt x="63" y="120"/>
                    <a:pt x="63" y="120"/>
                    <a:pt x="63" y="120"/>
                  </a:cubicBezTo>
                  <a:cubicBezTo>
                    <a:pt x="63" y="120"/>
                    <a:pt x="63" y="120"/>
                    <a:pt x="63" y="120"/>
                  </a:cubicBezTo>
                  <a:cubicBezTo>
                    <a:pt x="64" y="120"/>
                    <a:pt x="64" y="120"/>
                    <a:pt x="64" y="120"/>
                  </a:cubicBezTo>
                  <a:cubicBezTo>
                    <a:pt x="65" y="120"/>
                    <a:pt x="65" y="120"/>
                    <a:pt x="66" y="119"/>
                  </a:cubicBezTo>
                  <a:cubicBezTo>
                    <a:pt x="66" y="119"/>
                    <a:pt x="67" y="119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9" y="118"/>
                  </a:cubicBezTo>
                  <a:cubicBezTo>
                    <a:pt x="69" y="118"/>
                    <a:pt x="69" y="118"/>
                    <a:pt x="69" y="118"/>
                  </a:cubicBezTo>
                  <a:cubicBezTo>
                    <a:pt x="69" y="118"/>
                    <a:pt x="70" y="118"/>
                    <a:pt x="70" y="118"/>
                  </a:cubicBezTo>
                  <a:cubicBezTo>
                    <a:pt x="70" y="118"/>
                    <a:pt x="71" y="118"/>
                    <a:pt x="71" y="119"/>
                  </a:cubicBezTo>
                  <a:cubicBezTo>
                    <a:pt x="73" y="119"/>
                    <a:pt x="74" y="121"/>
                    <a:pt x="74" y="121"/>
                  </a:cubicBezTo>
                  <a:cubicBezTo>
                    <a:pt x="74" y="122"/>
                    <a:pt x="74" y="122"/>
                    <a:pt x="75" y="122"/>
                  </a:cubicBezTo>
                  <a:cubicBezTo>
                    <a:pt x="76" y="122"/>
                    <a:pt x="78" y="121"/>
                    <a:pt x="79" y="121"/>
                  </a:cubicBezTo>
                  <a:cubicBezTo>
                    <a:pt x="81" y="121"/>
                    <a:pt x="82" y="121"/>
                    <a:pt x="83" y="120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84" y="120"/>
                    <a:pt x="84" y="120"/>
                    <a:pt x="84" y="121"/>
                  </a:cubicBezTo>
                  <a:cubicBezTo>
                    <a:pt x="86" y="121"/>
                    <a:pt x="87" y="121"/>
                    <a:pt x="88" y="121"/>
                  </a:cubicBezTo>
                  <a:cubicBezTo>
                    <a:pt x="89" y="121"/>
                    <a:pt x="90" y="121"/>
                    <a:pt x="90" y="121"/>
                  </a:cubicBezTo>
                  <a:cubicBezTo>
                    <a:pt x="91" y="117"/>
                    <a:pt x="92" y="115"/>
                    <a:pt x="95" y="116"/>
                  </a:cubicBezTo>
                  <a:cubicBezTo>
                    <a:pt x="96" y="116"/>
                    <a:pt x="96" y="116"/>
                    <a:pt x="97" y="116"/>
                  </a:cubicBezTo>
                  <a:cubicBezTo>
                    <a:pt x="97" y="117"/>
                    <a:pt x="98" y="117"/>
                    <a:pt x="99" y="117"/>
                  </a:cubicBezTo>
                  <a:cubicBezTo>
                    <a:pt x="99" y="117"/>
                    <a:pt x="100" y="117"/>
                    <a:pt x="101" y="116"/>
                  </a:cubicBezTo>
                  <a:cubicBezTo>
                    <a:pt x="102" y="115"/>
                    <a:pt x="104" y="115"/>
                    <a:pt x="106" y="115"/>
                  </a:cubicBezTo>
                  <a:cubicBezTo>
                    <a:pt x="107" y="115"/>
                    <a:pt x="107" y="115"/>
                    <a:pt x="107" y="115"/>
                  </a:cubicBezTo>
                  <a:cubicBezTo>
                    <a:pt x="108" y="115"/>
                    <a:pt x="108" y="115"/>
                    <a:pt x="108" y="114"/>
                  </a:cubicBezTo>
                  <a:cubicBezTo>
                    <a:pt x="108" y="114"/>
                    <a:pt x="108" y="114"/>
                    <a:pt x="108" y="114"/>
                  </a:cubicBezTo>
                  <a:cubicBezTo>
                    <a:pt x="108" y="114"/>
                    <a:pt x="108" y="114"/>
                    <a:pt x="108" y="114"/>
                  </a:cubicBezTo>
                  <a:cubicBezTo>
                    <a:pt x="108" y="114"/>
                    <a:pt x="109" y="114"/>
                    <a:pt x="109" y="114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9" y="114"/>
                    <a:pt x="109" y="113"/>
                    <a:pt x="109" y="113"/>
                  </a:cubicBezTo>
                  <a:cubicBezTo>
                    <a:pt x="109" y="113"/>
                    <a:pt x="109" y="113"/>
                    <a:pt x="109" y="113"/>
                  </a:cubicBezTo>
                  <a:cubicBezTo>
                    <a:pt x="110" y="113"/>
                    <a:pt x="110" y="113"/>
                    <a:pt x="110" y="113"/>
                  </a:cubicBezTo>
                  <a:cubicBezTo>
                    <a:pt x="110" y="113"/>
                    <a:pt x="110" y="113"/>
                    <a:pt x="110" y="113"/>
                  </a:cubicBezTo>
                  <a:cubicBezTo>
                    <a:pt x="110" y="113"/>
                    <a:pt x="110" y="113"/>
                    <a:pt x="110" y="113"/>
                  </a:cubicBezTo>
                  <a:cubicBezTo>
                    <a:pt x="110" y="113"/>
                    <a:pt x="110" y="113"/>
                    <a:pt x="111" y="113"/>
                  </a:cubicBezTo>
                  <a:cubicBezTo>
                    <a:pt x="111" y="113"/>
                    <a:pt x="111" y="112"/>
                    <a:pt x="111" y="112"/>
                  </a:cubicBezTo>
                  <a:cubicBezTo>
                    <a:pt x="111" y="112"/>
                    <a:pt x="111" y="112"/>
                    <a:pt x="111" y="112"/>
                  </a:cubicBezTo>
                  <a:cubicBezTo>
                    <a:pt x="111" y="112"/>
                    <a:pt x="112" y="112"/>
                    <a:pt x="112" y="112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112" y="112"/>
                    <a:pt x="113" y="111"/>
                    <a:pt x="113" y="111"/>
                  </a:cubicBezTo>
                  <a:cubicBezTo>
                    <a:pt x="113" y="111"/>
                    <a:pt x="113" y="111"/>
                    <a:pt x="113" y="111"/>
                  </a:cubicBezTo>
                  <a:cubicBezTo>
                    <a:pt x="113" y="111"/>
                    <a:pt x="114" y="111"/>
                    <a:pt x="114" y="111"/>
                  </a:cubicBezTo>
                  <a:cubicBezTo>
                    <a:pt x="114" y="111"/>
                    <a:pt x="114" y="111"/>
                    <a:pt x="114" y="111"/>
                  </a:cubicBezTo>
                  <a:cubicBezTo>
                    <a:pt x="115" y="110"/>
                    <a:pt x="115" y="110"/>
                    <a:pt x="115" y="110"/>
                  </a:cubicBezTo>
                  <a:cubicBezTo>
                    <a:pt x="115" y="110"/>
                    <a:pt x="116" y="110"/>
                    <a:pt x="116" y="110"/>
                  </a:cubicBezTo>
                  <a:cubicBezTo>
                    <a:pt x="116" y="110"/>
                    <a:pt x="116" y="110"/>
                    <a:pt x="117" y="109"/>
                  </a:cubicBezTo>
                  <a:cubicBezTo>
                    <a:pt x="117" y="109"/>
                    <a:pt x="117" y="109"/>
                    <a:pt x="117" y="109"/>
                  </a:cubicBezTo>
                  <a:cubicBezTo>
                    <a:pt x="118" y="109"/>
                    <a:pt x="118" y="109"/>
                    <a:pt x="119" y="109"/>
                  </a:cubicBezTo>
                  <a:cubicBezTo>
                    <a:pt x="119" y="108"/>
                    <a:pt x="119" y="108"/>
                    <a:pt x="119" y="108"/>
                  </a:cubicBezTo>
                  <a:cubicBezTo>
                    <a:pt x="120" y="108"/>
                    <a:pt x="120" y="108"/>
                    <a:pt x="120" y="108"/>
                  </a:cubicBezTo>
                  <a:cubicBezTo>
                    <a:pt x="120" y="106"/>
                    <a:pt x="119" y="105"/>
                    <a:pt x="117" y="104"/>
                  </a:cubicBezTo>
                  <a:cubicBezTo>
                    <a:pt x="115" y="103"/>
                    <a:pt x="112" y="102"/>
                    <a:pt x="112" y="98"/>
                  </a:cubicBezTo>
                  <a:cubicBezTo>
                    <a:pt x="112" y="95"/>
                    <a:pt x="111" y="93"/>
                    <a:pt x="110" y="92"/>
                  </a:cubicBezTo>
                  <a:cubicBezTo>
                    <a:pt x="109" y="91"/>
                    <a:pt x="108" y="89"/>
                    <a:pt x="108" y="87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8" y="83"/>
                    <a:pt x="108" y="79"/>
                    <a:pt x="108" y="78"/>
                  </a:cubicBezTo>
                  <a:cubicBezTo>
                    <a:pt x="107" y="78"/>
                    <a:pt x="107" y="78"/>
                    <a:pt x="106" y="77"/>
                  </a:cubicBezTo>
                  <a:cubicBezTo>
                    <a:pt x="106" y="75"/>
                    <a:pt x="107" y="71"/>
                    <a:pt x="109" y="68"/>
                  </a:cubicBezTo>
                  <a:cubicBezTo>
                    <a:pt x="110" y="67"/>
                    <a:pt x="109" y="67"/>
                    <a:pt x="107" y="65"/>
                  </a:cubicBezTo>
                  <a:cubicBezTo>
                    <a:pt x="106" y="64"/>
                    <a:pt x="104" y="62"/>
                    <a:pt x="103" y="60"/>
                  </a:cubicBezTo>
                  <a:cubicBezTo>
                    <a:pt x="103" y="59"/>
                    <a:pt x="102" y="57"/>
                    <a:pt x="108" y="43"/>
                  </a:cubicBezTo>
                  <a:cubicBezTo>
                    <a:pt x="107" y="42"/>
                    <a:pt x="106" y="42"/>
                    <a:pt x="106" y="41"/>
                  </a:cubicBezTo>
                  <a:cubicBezTo>
                    <a:pt x="105" y="41"/>
                    <a:pt x="105" y="41"/>
                    <a:pt x="105" y="40"/>
                  </a:cubicBezTo>
                  <a:cubicBezTo>
                    <a:pt x="104" y="40"/>
                    <a:pt x="104" y="40"/>
                    <a:pt x="103" y="39"/>
                  </a:cubicBezTo>
                  <a:cubicBezTo>
                    <a:pt x="102" y="39"/>
                    <a:pt x="102" y="38"/>
                    <a:pt x="101" y="38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95" y="33"/>
                    <a:pt x="89" y="30"/>
                    <a:pt x="89" y="30"/>
                  </a:cubicBezTo>
                  <a:cubicBezTo>
                    <a:pt x="89" y="29"/>
                    <a:pt x="89" y="29"/>
                    <a:pt x="89" y="29"/>
                  </a:cubicBezTo>
                  <a:cubicBezTo>
                    <a:pt x="89" y="22"/>
                    <a:pt x="89" y="22"/>
                    <a:pt x="89" y="22"/>
                  </a:cubicBezTo>
                  <a:lnTo>
                    <a:pt x="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39" name="Freeform 204"/>
            <p:cNvSpPr>
              <a:spLocks/>
            </p:cNvSpPr>
            <p:nvPr/>
          </p:nvSpPr>
          <p:spPr bwMode="auto">
            <a:xfrm>
              <a:off x="12820651" y="9456738"/>
              <a:ext cx="679450" cy="582613"/>
            </a:xfrm>
            <a:custGeom>
              <a:avLst/>
              <a:gdLst>
                <a:gd name="T0" fmla="*/ 120 w 128"/>
                <a:gd name="T1" fmla="*/ 50 h 111"/>
                <a:gd name="T2" fmla="*/ 123 w 128"/>
                <a:gd name="T3" fmla="*/ 37 h 111"/>
                <a:gd name="T4" fmla="*/ 127 w 128"/>
                <a:gd name="T5" fmla="*/ 26 h 111"/>
                <a:gd name="T6" fmla="*/ 128 w 128"/>
                <a:gd name="T7" fmla="*/ 25 h 111"/>
                <a:gd name="T8" fmla="*/ 127 w 128"/>
                <a:gd name="T9" fmla="*/ 23 h 111"/>
                <a:gd name="T10" fmla="*/ 126 w 128"/>
                <a:gd name="T11" fmla="*/ 20 h 111"/>
                <a:gd name="T12" fmla="*/ 125 w 128"/>
                <a:gd name="T13" fmla="*/ 18 h 111"/>
                <a:gd name="T14" fmla="*/ 124 w 128"/>
                <a:gd name="T15" fmla="*/ 16 h 111"/>
                <a:gd name="T16" fmla="*/ 123 w 128"/>
                <a:gd name="T17" fmla="*/ 15 h 111"/>
                <a:gd name="T18" fmla="*/ 109 w 128"/>
                <a:gd name="T19" fmla="*/ 8 h 111"/>
                <a:gd name="T20" fmla="*/ 99 w 128"/>
                <a:gd name="T21" fmla="*/ 4 h 111"/>
                <a:gd name="T22" fmla="*/ 98 w 128"/>
                <a:gd name="T23" fmla="*/ 4 h 111"/>
                <a:gd name="T24" fmla="*/ 97 w 128"/>
                <a:gd name="T25" fmla="*/ 4 h 111"/>
                <a:gd name="T26" fmla="*/ 95 w 128"/>
                <a:gd name="T27" fmla="*/ 3 h 111"/>
                <a:gd name="T28" fmla="*/ 92 w 128"/>
                <a:gd name="T29" fmla="*/ 1 h 111"/>
                <a:gd name="T30" fmla="*/ 91 w 128"/>
                <a:gd name="T31" fmla="*/ 0 h 111"/>
                <a:gd name="T32" fmla="*/ 87 w 128"/>
                <a:gd name="T33" fmla="*/ 2 h 111"/>
                <a:gd name="T34" fmla="*/ 83 w 128"/>
                <a:gd name="T35" fmla="*/ 2 h 111"/>
                <a:gd name="T36" fmla="*/ 76 w 128"/>
                <a:gd name="T37" fmla="*/ 2 h 111"/>
                <a:gd name="T38" fmla="*/ 73 w 128"/>
                <a:gd name="T39" fmla="*/ 13 h 111"/>
                <a:gd name="T40" fmla="*/ 73 w 128"/>
                <a:gd name="T41" fmla="*/ 27 h 111"/>
                <a:gd name="T42" fmla="*/ 73 w 128"/>
                <a:gd name="T43" fmla="*/ 40 h 111"/>
                <a:gd name="T44" fmla="*/ 85 w 128"/>
                <a:gd name="T45" fmla="*/ 43 h 111"/>
                <a:gd name="T46" fmla="*/ 85 w 128"/>
                <a:gd name="T47" fmla="*/ 58 h 111"/>
                <a:gd name="T48" fmla="*/ 71 w 128"/>
                <a:gd name="T49" fmla="*/ 47 h 111"/>
                <a:gd name="T50" fmla="*/ 56 w 128"/>
                <a:gd name="T51" fmla="*/ 39 h 111"/>
                <a:gd name="T52" fmla="*/ 44 w 128"/>
                <a:gd name="T53" fmla="*/ 42 h 111"/>
                <a:gd name="T54" fmla="*/ 38 w 128"/>
                <a:gd name="T55" fmla="*/ 40 h 111"/>
                <a:gd name="T56" fmla="*/ 34 w 128"/>
                <a:gd name="T57" fmla="*/ 34 h 111"/>
                <a:gd name="T58" fmla="*/ 24 w 128"/>
                <a:gd name="T59" fmla="*/ 32 h 111"/>
                <a:gd name="T60" fmla="*/ 21 w 128"/>
                <a:gd name="T61" fmla="*/ 52 h 111"/>
                <a:gd name="T62" fmla="*/ 0 w 128"/>
                <a:gd name="T63" fmla="*/ 91 h 111"/>
                <a:gd name="T64" fmla="*/ 15 w 128"/>
                <a:gd name="T65" fmla="*/ 107 h 111"/>
                <a:gd name="T66" fmla="*/ 19 w 128"/>
                <a:gd name="T67" fmla="*/ 107 h 111"/>
                <a:gd name="T68" fmla="*/ 24 w 128"/>
                <a:gd name="T69" fmla="*/ 106 h 111"/>
                <a:gd name="T70" fmla="*/ 29 w 128"/>
                <a:gd name="T71" fmla="*/ 106 h 111"/>
                <a:gd name="T72" fmla="*/ 34 w 128"/>
                <a:gd name="T73" fmla="*/ 109 h 111"/>
                <a:gd name="T74" fmla="*/ 36 w 128"/>
                <a:gd name="T75" fmla="*/ 109 h 111"/>
                <a:gd name="T76" fmla="*/ 39 w 128"/>
                <a:gd name="T77" fmla="*/ 108 h 111"/>
                <a:gd name="T78" fmla="*/ 52 w 128"/>
                <a:gd name="T79" fmla="*/ 111 h 111"/>
                <a:gd name="T80" fmla="*/ 65 w 128"/>
                <a:gd name="T81" fmla="*/ 98 h 111"/>
                <a:gd name="T82" fmla="*/ 91 w 128"/>
                <a:gd name="T83" fmla="*/ 84 h 111"/>
                <a:gd name="T84" fmla="*/ 89 w 128"/>
                <a:gd name="T85" fmla="*/ 76 h 111"/>
                <a:gd name="T86" fmla="*/ 109 w 128"/>
                <a:gd name="T87" fmla="*/ 69 h 111"/>
                <a:gd name="T88" fmla="*/ 120 w 128"/>
                <a:gd name="T89" fmla="*/ 6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8" h="111">
                  <a:moveTo>
                    <a:pt x="118" y="60"/>
                  </a:moveTo>
                  <a:cubicBezTo>
                    <a:pt x="119" y="60"/>
                    <a:pt x="119" y="60"/>
                    <a:pt x="119" y="60"/>
                  </a:cubicBezTo>
                  <a:cubicBezTo>
                    <a:pt x="119" y="59"/>
                    <a:pt x="120" y="53"/>
                    <a:pt x="120" y="50"/>
                  </a:cubicBezTo>
                  <a:cubicBezTo>
                    <a:pt x="120" y="48"/>
                    <a:pt x="122" y="47"/>
                    <a:pt x="124" y="47"/>
                  </a:cubicBezTo>
                  <a:cubicBezTo>
                    <a:pt x="124" y="47"/>
                    <a:pt x="124" y="47"/>
                    <a:pt x="125" y="47"/>
                  </a:cubicBezTo>
                  <a:cubicBezTo>
                    <a:pt x="123" y="45"/>
                    <a:pt x="123" y="41"/>
                    <a:pt x="123" y="37"/>
                  </a:cubicBezTo>
                  <a:cubicBezTo>
                    <a:pt x="123" y="36"/>
                    <a:pt x="123" y="34"/>
                    <a:pt x="123" y="33"/>
                  </a:cubicBezTo>
                  <a:cubicBezTo>
                    <a:pt x="123" y="31"/>
                    <a:pt x="124" y="29"/>
                    <a:pt x="124" y="28"/>
                  </a:cubicBezTo>
                  <a:cubicBezTo>
                    <a:pt x="125" y="27"/>
                    <a:pt x="126" y="26"/>
                    <a:pt x="127" y="26"/>
                  </a:cubicBezTo>
                  <a:cubicBezTo>
                    <a:pt x="127" y="26"/>
                    <a:pt x="127" y="26"/>
                    <a:pt x="128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6"/>
                    <a:pt x="128" y="25"/>
                    <a:pt x="128" y="25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28" y="24"/>
                    <a:pt x="127" y="24"/>
                    <a:pt x="127" y="24"/>
                  </a:cubicBezTo>
                  <a:cubicBezTo>
                    <a:pt x="127" y="23"/>
                    <a:pt x="127" y="23"/>
                    <a:pt x="127" y="23"/>
                  </a:cubicBezTo>
                  <a:cubicBezTo>
                    <a:pt x="127" y="23"/>
                    <a:pt x="127" y="22"/>
                    <a:pt x="127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6" y="21"/>
                    <a:pt x="126" y="21"/>
                    <a:pt x="126" y="20"/>
                  </a:cubicBezTo>
                  <a:cubicBezTo>
                    <a:pt x="126" y="20"/>
                    <a:pt x="126" y="20"/>
                    <a:pt x="126" y="20"/>
                  </a:cubicBezTo>
                  <a:cubicBezTo>
                    <a:pt x="126" y="20"/>
                    <a:pt x="126" y="19"/>
                    <a:pt x="125" y="19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7"/>
                    <a:pt x="125" y="17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24" y="15"/>
                    <a:pt x="124" y="15"/>
                    <a:pt x="124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15"/>
                    <a:pt x="123" y="15"/>
                    <a:pt x="123" y="14"/>
                  </a:cubicBezTo>
                  <a:cubicBezTo>
                    <a:pt x="122" y="14"/>
                    <a:pt x="117" y="11"/>
                    <a:pt x="112" y="10"/>
                  </a:cubicBezTo>
                  <a:cubicBezTo>
                    <a:pt x="111" y="9"/>
                    <a:pt x="110" y="9"/>
                    <a:pt x="109" y="8"/>
                  </a:cubicBezTo>
                  <a:cubicBezTo>
                    <a:pt x="108" y="8"/>
                    <a:pt x="106" y="7"/>
                    <a:pt x="104" y="7"/>
                  </a:cubicBezTo>
                  <a:cubicBezTo>
                    <a:pt x="102" y="6"/>
                    <a:pt x="100" y="4"/>
                    <a:pt x="99" y="4"/>
                  </a:cubicBezTo>
                  <a:cubicBezTo>
                    <a:pt x="99" y="4"/>
                    <a:pt x="99" y="4"/>
                    <a:pt x="99" y="4"/>
                  </a:cubicBezTo>
                  <a:cubicBezTo>
                    <a:pt x="99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6" y="4"/>
                    <a:pt x="96" y="4"/>
                    <a:pt x="96" y="3"/>
                  </a:cubicBezTo>
                  <a:cubicBezTo>
                    <a:pt x="96" y="3"/>
                    <a:pt x="96" y="3"/>
                    <a:pt x="95" y="3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5" y="3"/>
                    <a:pt x="94" y="2"/>
                    <a:pt x="94" y="2"/>
                  </a:cubicBezTo>
                  <a:cubicBezTo>
                    <a:pt x="94" y="2"/>
                    <a:pt x="94" y="2"/>
                    <a:pt x="93" y="2"/>
                  </a:cubicBezTo>
                  <a:cubicBezTo>
                    <a:pt x="93" y="2"/>
                    <a:pt x="93" y="1"/>
                    <a:pt x="92" y="1"/>
                  </a:cubicBezTo>
                  <a:cubicBezTo>
                    <a:pt x="92" y="1"/>
                    <a:pt x="92" y="1"/>
                    <a:pt x="92" y="1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0" y="0"/>
                    <a:pt x="90" y="1"/>
                    <a:pt x="89" y="1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88" y="1"/>
                    <a:pt x="87" y="1"/>
                    <a:pt x="87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5" y="2"/>
                    <a:pt x="84" y="2"/>
                    <a:pt x="84" y="2"/>
                  </a:cubicBezTo>
                  <a:cubicBezTo>
                    <a:pt x="84" y="2"/>
                    <a:pt x="83" y="2"/>
                    <a:pt x="83" y="2"/>
                  </a:cubicBezTo>
                  <a:cubicBezTo>
                    <a:pt x="82" y="2"/>
                    <a:pt x="82" y="2"/>
                    <a:pt x="81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2"/>
                    <a:pt x="77" y="2"/>
                    <a:pt x="76" y="2"/>
                  </a:cubicBezTo>
                  <a:cubicBezTo>
                    <a:pt x="76" y="2"/>
                    <a:pt x="76" y="3"/>
                    <a:pt x="76" y="4"/>
                  </a:cubicBezTo>
                  <a:cubicBezTo>
                    <a:pt x="76" y="6"/>
                    <a:pt x="76" y="8"/>
                    <a:pt x="75" y="9"/>
                  </a:cubicBezTo>
                  <a:cubicBezTo>
                    <a:pt x="73" y="10"/>
                    <a:pt x="73" y="12"/>
                    <a:pt x="73" y="13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5" y="14"/>
                    <a:pt x="75" y="18"/>
                    <a:pt x="74" y="23"/>
                  </a:cubicBezTo>
                  <a:cubicBezTo>
                    <a:pt x="74" y="24"/>
                    <a:pt x="73" y="26"/>
                    <a:pt x="73" y="27"/>
                  </a:cubicBezTo>
                  <a:cubicBezTo>
                    <a:pt x="73" y="28"/>
                    <a:pt x="72" y="30"/>
                    <a:pt x="72" y="32"/>
                  </a:cubicBezTo>
                  <a:cubicBezTo>
                    <a:pt x="71" y="34"/>
                    <a:pt x="70" y="36"/>
                    <a:pt x="70" y="37"/>
                  </a:cubicBezTo>
                  <a:cubicBezTo>
                    <a:pt x="71" y="37"/>
                    <a:pt x="72" y="38"/>
                    <a:pt x="73" y="40"/>
                  </a:cubicBezTo>
                  <a:cubicBezTo>
                    <a:pt x="74" y="42"/>
                    <a:pt x="76" y="45"/>
                    <a:pt x="78" y="45"/>
                  </a:cubicBezTo>
                  <a:cubicBezTo>
                    <a:pt x="79" y="46"/>
                    <a:pt x="81" y="45"/>
                    <a:pt x="82" y="44"/>
                  </a:cubicBezTo>
                  <a:cubicBezTo>
                    <a:pt x="83" y="43"/>
                    <a:pt x="84" y="43"/>
                    <a:pt x="85" y="43"/>
                  </a:cubicBezTo>
                  <a:cubicBezTo>
                    <a:pt x="87" y="43"/>
                    <a:pt x="87" y="47"/>
                    <a:pt x="87" y="52"/>
                  </a:cubicBezTo>
                  <a:cubicBezTo>
                    <a:pt x="87" y="56"/>
                    <a:pt x="85" y="58"/>
                    <a:pt x="85" y="58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4" y="58"/>
                    <a:pt x="82" y="59"/>
                    <a:pt x="79" y="59"/>
                  </a:cubicBezTo>
                  <a:cubicBezTo>
                    <a:pt x="78" y="59"/>
                    <a:pt x="77" y="58"/>
                    <a:pt x="76" y="58"/>
                  </a:cubicBezTo>
                  <a:cubicBezTo>
                    <a:pt x="73" y="55"/>
                    <a:pt x="71" y="50"/>
                    <a:pt x="71" y="47"/>
                  </a:cubicBezTo>
                  <a:cubicBezTo>
                    <a:pt x="71" y="47"/>
                    <a:pt x="70" y="46"/>
                    <a:pt x="63" y="46"/>
                  </a:cubicBezTo>
                  <a:cubicBezTo>
                    <a:pt x="60" y="46"/>
                    <a:pt x="58" y="43"/>
                    <a:pt x="56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5" y="39"/>
                    <a:pt x="54" y="40"/>
                    <a:pt x="54" y="41"/>
                  </a:cubicBezTo>
                  <a:cubicBezTo>
                    <a:pt x="54" y="43"/>
                    <a:pt x="51" y="43"/>
                    <a:pt x="48" y="43"/>
                  </a:cubicBezTo>
                  <a:cubicBezTo>
                    <a:pt x="47" y="43"/>
                    <a:pt x="45" y="43"/>
                    <a:pt x="44" y="42"/>
                  </a:cubicBezTo>
                  <a:cubicBezTo>
                    <a:pt x="42" y="41"/>
                    <a:pt x="40" y="40"/>
                    <a:pt x="40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39" y="40"/>
                    <a:pt x="38" y="40"/>
                  </a:cubicBezTo>
                  <a:cubicBezTo>
                    <a:pt x="38" y="40"/>
                    <a:pt x="37" y="40"/>
                    <a:pt x="36" y="39"/>
                  </a:cubicBezTo>
                  <a:cubicBezTo>
                    <a:pt x="35" y="38"/>
                    <a:pt x="34" y="35"/>
                    <a:pt x="34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2" y="34"/>
                    <a:pt x="30" y="35"/>
                    <a:pt x="29" y="35"/>
                  </a:cubicBezTo>
                  <a:cubicBezTo>
                    <a:pt x="28" y="35"/>
                    <a:pt x="28" y="36"/>
                    <a:pt x="28" y="36"/>
                  </a:cubicBezTo>
                  <a:cubicBezTo>
                    <a:pt x="25" y="36"/>
                    <a:pt x="24" y="33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1"/>
                    <a:pt x="23" y="31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12" y="108"/>
                    <a:pt x="12" y="108"/>
                    <a:pt x="12" y="108"/>
                  </a:cubicBezTo>
                  <a:cubicBezTo>
                    <a:pt x="13" y="108"/>
                    <a:pt x="14" y="107"/>
                    <a:pt x="14" y="107"/>
                  </a:cubicBezTo>
                  <a:cubicBezTo>
                    <a:pt x="14" y="107"/>
                    <a:pt x="15" y="107"/>
                    <a:pt x="15" y="107"/>
                  </a:cubicBezTo>
                  <a:cubicBezTo>
                    <a:pt x="15" y="107"/>
                    <a:pt x="16" y="107"/>
                    <a:pt x="16" y="107"/>
                  </a:cubicBezTo>
                  <a:cubicBezTo>
                    <a:pt x="17" y="107"/>
                    <a:pt x="17" y="107"/>
                    <a:pt x="18" y="107"/>
                  </a:cubicBezTo>
                  <a:cubicBezTo>
                    <a:pt x="18" y="107"/>
                    <a:pt x="19" y="107"/>
                    <a:pt x="19" y="107"/>
                  </a:cubicBezTo>
                  <a:cubicBezTo>
                    <a:pt x="20" y="106"/>
                    <a:pt x="20" y="106"/>
                    <a:pt x="21" y="106"/>
                  </a:cubicBezTo>
                  <a:cubicBezTo>
                    <a:pt x="22" y="106"/>
                    <a:pt x="22" y="106"/>
                    <a:pt x="23" y="106"/>
                  </a:cubicBezTo>
                  <a:cubicBezTo>
                    <a:pt x="23" y="106"/>
                    <a:pt x="23" y="106"/>
                    <a:pt x="24" y="106"/>
                  </a:cubicBezTo>
                  <a:cubicBezTo>
                    <a:pt x="24" y="106"/>
                    <a:pt x="25" y="106"/>
                    <a:pt x="25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7" y="106"/>
                    <a:pt x="28" y="106"/>
                    <a:pt x="29" y="106"/>
                  </a:cubicBezTo>
                  <a:cubicBezTo>
                    <a:pt x="30" y="106"/>
                    <a:pt x="34" y="106"/>
                    <a:pt x="34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4" y="108"/>
                    <a:pt x="34" y="109"/>
                    <a:pt x="34" y="109"/>
                  </a:cubicBezTo>
                  <a:cubicBezTo>
                    <a:pt x="34" y="109"/>
                    <a:pt x="34" y="109"/>
                    <a:pt x="34" y="109"/>
                  </a:cubicBezTo>
                  <a:cubicBezTo>
                    <a:pt x="34" y="109"/>
                    <a:pt x="34" y="109"/>
                    <a:pt x="34" y="109"/>
                  </a:cubicBezTo>
                  <a:cubicBezTo>
                    <a:pt x="35" y="109"/>
                    <a:pt x="36" y="109"/>
                    <a:pt x="36" y="109"/>
                  </a:cubicBezTo>
                  <a:cubicBezTo>
                    <a:pt x="36" y="109"/>
                    <a:pt x="37" y="109"/>
                    <a:pt x="37" y="109"/>
                  </a:cubicBezTo>
                  <a:cubicBezTo>
                    <a:pt x="37" y="109"/>
                    <a:pt x="38" y="109"/>
                    <a:pt x="39" y="109"/>
                  </a:cubicBezTo>
                  <a:cubicBezTo>
                    <a:pt x="39" y="109"/>
                    <a:pt x="39" y="108"/>
                    <a:pt x="39" y="108"/>
                  </a:cubicBezTo>
                  <a:cubicBezTo>
                    <a:pt x="39" y="108"/>
                    <a:pt x="39" y="108"/>
                    <a:pt x="39" y="109"/>
                  </a:cubicBezTo>
                  <a:cubicBezTo>
                    <a:pt x="40" y="109"/>
                    <a:pt x="42" y="109"/>
                    <a:pt x="43" y="109"/>
                  </a:cubicBezTo>
                  <a:cubicBezTo>
                    <a:pt x="46" y="110"/>
                    <a:pt x="50" y="111"/>
                    <a:pt x="52" y="111"/>
                  </a:cubicBezTo>
                  <a:cubicBezTo>
                    <a:pt x="53" y="111"/>
                    <a:pt x="53" y="111"/>
                    <a:pt x="53" y="111"/>
                  </a:cubicBezTo>
                  <a:cubicBezTo>
                    <a:pt x="54" y="111"/>
                    <a:pt x="56" y="108"/>
                    <a:pt x="57" y="106"/>
                  </a:cubicBezTo>
                  <a:cubicBezTo>
                    <a:pt x="59" y="103"/>
                    <a:pt x="62" y="99"/>
                    <a:pt x="65" y="98"/>
                  </a:cubicBezTo>
                  <a:cubicBezTo>
                    <a:pt x="69" y="97"/>
                    <a:pt x="75" y="92"/>
                    <a:pt x="75" y="91"/>
                  </a:cubicBezTo>
                  <a:cubicBezTo>
                    <a:pt x="75" y="88"/>
                    <a:pt x="75" y="86"/>
                    <a:pt x="82" y="85"/>
                  </a:cubicBezTo>
                  <a:cubicBezTo>
                    <a:pt x="91" y="84"/>
                    <a:pt x="91" y="84"/>
                    <a:pt x="91" y="84"/>
                  </a:cubicBezTo>
                  <a:cubicBezTo>
                    <a:pt x="89" y="76"/>
                    <a:pt x="89" y="76"/>
                    <a:pt x="89" y="76"/>
                  </a:cubicBezTo>
                  <a:cubicBezTo>
                    <a:pt x="89" y="76"/>
                    <a:pt x="89" y="76"/>
                    <a:pt x="89" y="76"/>
                  </a:cubicBezTo>
                  <a:cubicBezTo>
                    <a:pt x="89" y="76"/>
                    <a:pt x="89" y="76"/>
                    <a:pt x="89" y="76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90" y="76"/>
                    <a:pt x="91" y="75"/>
                    <a:pt x="92" y="75"/>
                  </a:cubicBezTo>
                  <a:cubicBezTo>
                    <a:pt x="97" y="73"/>
                    <a:pt x="104" y="71"/>
                    <a:pt x="109" y="69"/>
                  </a:cubicBezTo>
                  <a:cubicBezTo>
                    <a:pt x="109" y="69"/>
                    <a:pt x="109" y="69"/>
                    <a:pt x="110" y="68"/>
                  </a:cubicBezTo>
                  <a:cubicBezTo>
                    <a:pt x="110" y="68"/>
                    <a:pt x="110" y="68"/>
                    <a:pt x="110" y="68"/>
                  </a:cubicBezTo>
                  <a:cubicBezTo>
                    <a:pt x="114" y="67"/>
                    <a:pt x="118" y="66"/>
                    <a:pt x="120" y="65"/>
                  </a:cubicBezTo>
                  <a:cubicBezTo>
                    <a:pt x="120" y="65"/>
                    <a:pt x="119" y="64"/>
                    <a:pt x="119" y="64"/>
                  </a:cubicBezTo>
                  <a:cubicBezTo>
                    <a:pt x="118" y="62"/>
                    <a:pt x="118" y="61"/>
                    <a:pt x="118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" name="Freeform 206"/>
            <p:cNvSpPr>
              <a:spLocks/>
            </p:cNvSpPr>
            <p:nvPr/>
          </p:nvSpPr>
          <p:spPr bwMode="auto">
            <a:xfrm>
              <a:off x="12852400" y="5524500"/>
              <a:ext cx="1057275" cy="590550"/>
            </a:xfrm>
            <a:custGeom>
              <a:avLst/>
              <a:gdLst>
                <a:gd name="T0" fmla="*/ 99 w 199"/>
                <a:gd name="T1" fmla="*/ 3 h 113"/>
                <a:gd name="T2" fmla="*/ 90 w 199"/>
                <a:gd name="T3" fmla="*/ 15 h 113"/>
                <a:gd name="T4" fmla="*/ 76 w 199"/>
                <a:gd name="T5" fmla="*/ 13 h 113"/>
                <a:gd name="T6" fmla="*/ 63 w 199"/>
                <a:gd name="T7" fmla="*/ 12 h 113"/>
                <a:gd name="T8" fmla="*/ 50 w 199"/>
                <a:gd name="T9" fmla="*/ 9 h 113"/>
                <a:gd name="T10" fmla="*/ 20 w 199"/>
                <a:gd name="T11" fmla="*/ 10 h 113"/>
                <a:gd name="T12" fmla="*/ 15 w 199"/>
                <a:gd name="T13" fmla="*/ 14 h 113"/>
                <a:gd name="T14" fmla="*/ 15 w 199"/>
                <a:gd name="T15" fmla="*/ 30 h 113"/>
                <a:gd name="T16" fmla="*/ 5 w 199"/>
                <a:gd name="T17" fmla="*/ 46 h 113"/>
                <a:gd name="T18" fmla="*/ 5 w 199"/>
                <a:gd name="T19" fmla="*/ 48 h 113"/>
                <a:gd name="T20" fmla="*/ 5 w 199"/>
                <a:gd name="T21" fmla="*/ 48 h 113"/>
                <a:gd name="T22" fmla="*/ 0 w 199"/>
                <a:gd name="T23" fmla="*/ 56 h 113"/>
                <a:gd name="T24" fmla="*/ 1 w 199"/>
                <a:gd name="T25" fmla="*/ 59 h 113"/>
                <a:gd name="T26" fmla="*/ 5 w 199"/>
                <a:gd name="T27" fmla="*/ 61 h 113"/>
                <a:gd name="T28" fmla="*/ 8 w 199"/>
                <a:gd name="T29" fmla="*/ 62 h 113"/>
                <a:gd name="T30" fmla="*/ 29 w 199"/>
                <a:gd name="T31" fmla="*/ 66 h 113"/>
                <a:gd name="T32" fmla="*/ 39 w 199"/>
                <a:gd name="T33" fmla="*/ 64 h 113"/>
                <a:gd name="T34" fmla="*/ 49 w 199"/>
                <a:gd name="T35" fmla="*/ 58 h 113"/>
                <a:gd name="T36" fmla="*/ 50 w 199"/>
                <a:gd name="T37" fmla="*/ 58 h 113"/>
                <a:gd name="T38" fmla="*/ 53 w 199"/>
                <a:gd name="T39" fmla="*/ 57 h 113"/>
                <a:gd name="T40" fmla="*/ 59 w 199"/>
                <a:gd name="T41" fmla="*/ 56 h 113"/>
                <a:gd name="T42" fmla="*/ 83 w 199"/>
                <a:gd name="T43" fmla="*/ 78 h 113"/>
                <a:gd name="T44" fmla="*/ 86 w 199"/>
                <a:gd name="T45" fmla="*/ 87 h 113"/>
                <a:gd name="T46" fmla="*/ 81 w 199"/>
                <a:gd name="T47" fmla="*/ 87 h 113"/>
                <a:gd name="T48" fmla="*/ 74 w 199"/>
                <a:gd name="T49" fmla="*/ 91 h 113"/>
                <a:gd name="T50" fmla="*/ 73 w 199"/>
                <a:gd name="T51" fmla="*/ 92 h 113"/>
                <a:gd name="T52" fmla="*/ 72 w 199"/>
                <a:gd name="T53" fmla="*/ 95 h 113"/>
                <a:gd name="T54" fmla="*/ 69 w 199"/>
                <a:gd name="T55" fmla="*/ 98 h 113"/>
                <a:gd name="T56" fmla="*/ 68 w 199"/>
                <a:gd name="T57" fmla="*/ 100 h 113"/>
                <a:gd name="T58" fmla="*/ 77 w 199"/>
                <a:gd name="T59" fmla="*/ 99 h 113"/>
                <a:gd name="T60" fmla="*/ 78 w 199"/>
                <a:gd name="T61" fmla="*/ 99 h 113"/>
                <a:gd name="T62" fmla="*/ 80 w 199"/>
                <a:gd name="T63" fmla="*/ 101 h 113"/>
                <a:gd name="T64" fmla="*/ 96 w 199"/>
                <a:gd name="T65" fmla="*/ 82 h 113"/>
                <a:gd name="T66" fmla="*/ 112 w 199"/>
                <a:gd name="T67" fmla="*/ 82 h 113"/>
                <a:gd name="T68" fmla="*/ 117 w 199"/>
                <a:gd name="T69" fmla="*/ 89 h 113"/>
                <a:gd name="T70" fmla="*/ 115 w 199"/>
                <a:gd name="T71" fmla="*/ 100 h 113"/>
                <a:gd name="T72" fmla="*/ 126 w 199"/>
                <a:gd name="T73" fmla="*/ 113 h 113"/>
                <a:gd name="T74" fmla="*/ 145 w 199"/>
                <a:gd name="T75" fmla="*/ 106 h 113"/>
                <a:gd name="T76" fmla="*/ 159 w 199"/>
                <a:gd name="T77" fmla="*/ 104 h 113"/>
                <a:gd name="T78" fmla="*/ 154 w 199"/>
                <a:gd name="T79" fmla="*/ 82 h 113"/>
                <a:gd name="T80" fmla="*/ 176 w 199"/>
                <a:gd name="T81" fmla="*/ 75 h 113"/>
                <a:gd name="T82" fmla="*/ 176 w 199"/>
                <a:gd name="T83" fmla="*/ 72 h 113"/>
                <a:gd name="T84" fmla="*/ 181 w 199"/>
                <a:gd name="T85" fmla="*/ 67 h 113"/>
                <a:gd name="T86" fmla="*/ 195 w 199"/>
                <a:gd name="T87" fmla="*/ 65 h 113"/>
                <a:gd name="T88" fmla="*/ 194 w 199"/>
                <a:gd name="T89" fmla="*/ 54 h 113"/>
                <a:gd name="T90" fmla="*/ 195 w 199"/>
                <a:gd name="T91" fmla="*/ 48 h 113"/>
                <a:gd name="T92" fmla="*/ 193 w 199"/>
                <a:gd name="T93" fmla="*/ 40 h 113"/>
                <a:gd name="T94" fmla="*/ 177 w 199"/>
                <a:gd name="T95" fmla="*/ 37 h 113"/>
                <a:gd name="T96" fmla="*/ 167 w 199"/>
                <a:gd name="T97" fmla="*/ 30 h 113"/>
                <a:gd name="T98" fmla="*/ 160 w 199"/>
                <a:gd name="T99" fmla="*/ 32 h 113"/>
                <a:gd name="T100" fmla="*/ 150 w 199"/>
                <a:gd name="T101" fmla="*/ 29 h 113"/>
                <a:gd name="T102" fmla="*/ 140 w 199"/>
                <a:gd name="T103" fmla="*/ 18 h 113"/>
                <a:gd name="T104" fmla="*/ 129 w 199"/>
                <a:gd name="T105" fmla="*/ 1 h 113"/>
                <a:gd name="T106" fmla="*/ 114 w 199"/>
                <a:gd name="T107" fmla="*/ 0 h 113"/>
                <a:gd name="T108" fmla="*/ 107 w 199"/>
                <a:gd name="T109" fmla="*/ 3 h 113"/>
                <a:gd name="T110" fmla="*/ 105 w 199"/>
                <a:gd name="T111" fmla="*/ 2 h 113"/>
                <a:gd name="T112" fmla="*/ 103 w 199"/>
                <a:gd name="T113" fmla="*/ 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99" h="113">
                  <a:moveTo>
                    <a:pt x="103" y="3"/>
                  </a:moveTo>
                  <a:cubicBezTo>
                    <a:pt x="102" y="3"/>
                    <a:pt x="102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99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9" y="3"/>
                    <a:pt x="99" y="3"/>
                    <a:pt x="98" y="3"/>
                  </a:cubicBezTo>
                  <a:cubicBezTo>
                    <a:pt x="95" y="6"/>
                    <a:pt x="92" y="9"/>
                    <a:pt x="92" y="10"/>
                  </a:cubicBezTo>
                  <a:cubicBezTo>
                    <a:pt x="92" y="13"/>
                    <a:pt x="92" y="15"/>
                    <a:pt x="90" y="15"/>
                  </a:cubicBezTo>
                  <a:cubicBezTo>
                    <a:pt x="90" y="15"/>
                    <a:pt x="89" y="15"/>
                    <a:pt x="89" y="14"/>
                  </a:cubicBezTo>
                  <a:cubicBezTo>
                    <a:pt x="88" y="14"/>
                    <a:pt x="86" y="13"/>
                    <a:pt x="83" y="13"/>
                  </a:cubicBezTo>
                  <a:cubicBezTo>
                    <a:pt x="81" y="13"/>
                    <a:pt x="80" y="13"/>
                    <a:pt x="79" y="14"/>
                  </a:cubicBezTo>
                  <a:cubicBezTo>
                    <a:pt x="78" y="14"/>
                    <a:pt x="77" y="14"/>
                    <a:pt x="76" y="13"/>
                  </a:cubicBezTo>
                  <a:cubicBezTo>
                    <a:pt x="74" y="12"/>
                    <a:pt x="73" y="11"/>
                    <a:pt x="72" y="11"/>
                  </a:cubicBezTo>
                  <a:cubicBezTo>
                    <a:pt x="70" y="12"/>
                    <a:pt x="68" y="12"/>
                    <a:pt x="66" y="11"/>
                  </a:cubicBezTo>
                  <a:cubicBezTo>
                    <a:pt x="66" y="11"/>
                    <a:pt x="65" y="11"/>
                    <a:pt x="65" y="11"/>
                  </a:cubicBezTo>
                  <a:cubicBezTo>
                    <a:pt x="65" y="11"/>
                    <a:pt x="64" y="12"/>
                    <a:pt x="63" y="12"/>
                  </a:cubicBezTo>
                  <a:cubicBezTo>
                    <a:pt x="61" y="12"/>
                    <a:pt x="57" y="10"/>
                    <a:pt x="56" y="10"/>
                  </a:cubicBezTo>
                  <a:cubicBezTo>
                    <a:pt x="55" y="9"/>
                    <a:pt x="54" y="9"/>
                    <a:pt x="53" y="9"/>
                  </a:cubicBezTo>
                  <a:cubicBezTo>
                    <a:pt x="53" y="9"/>
                    <a:pt x="52" y="9"/>
                    <a:pt x="52" y="9"/>
                  </a:cubicBezTo>
                  <a:cubicBezTo>
                    <a:pt x="51" y="9"/>
                    <a:pt x="51" y="9"/>
                    <a:pt x="50" y="9"/>
                  </a:cubicBezTo>
                  <a:cubicBezTo>
                    <a:pt x="49" y="9"/>
                    <a:pt x="47" y="9"/>
                    <a:pt x="45" y="8"/>
                  </a:cubicBezTo>
                  <a:cubicBezTo>
                    <a:pt x="45" y="7"/>
                    <a:pt x="42" y="6"/>
                    <a:pt x="27" y="6"/>
                  </a:cubicBezTo>
                  <a:cubicBezTo>
                    <a:pt x="24" y="6"/>
                    <a:pt x="23" y="7"/>
                    <a:pt x="21" y="9"/>
                  </a:cubicBezTo>
                  <a:cubicBezTo>
                    <a:pt x="21" y="9"/>
                    <a:pt x="21" y="9"/>
                    <a:pt x="20" y="10"/>
                  </a:cubicBezTo>
                  <a:cubicBezTo>
                    <a:pt x="19" y="11"/>
                    <a:pt x="17" y="12"/>
                    <a:pt x="16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3"/>
                    <a:pt x="15" y="13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8" y="18"/>
                    <a:pt x="19" y="21"/>
                    <a:pt x="20" y="23"/>
                  </a:cubicBezTo>
                  <a:cubicBezTo>
                    <a:pt x="20" y="24"/>
                    <a:pt x="20" y="25"/>
                    <a:pt x="20" y="26"/>
                  </a:cubicBezTo>
                  <a:cubicBezTo>
                    <a:pt x="19" y="27"/>
                    <a:pt x="18" y="28"/>
                    <a:pt x="17" y="29"/>
                  </a:cubicBezTo>
                  <a:cubicBezTo>
                    <a:pt x="16" y="29"/>
                    <a:pt x="15" y="29"/>
                    <a:pt x="15" y="30"/>
                  </a:cubicBezTo>
                  <a:cubicBezTo>
                    <a:pt x="14" y="31"/>
                    <a:pt x="13" y="32"/>
                    <a:pt x="11" y="34"/>
                  </a:cubicBezTo>
                  <a:cubicBezTo>
                    <a:pt x="9" y="36"/>
                    <a:pt x="5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4"/>
                    <a:pt x="5" y="45"/>
                    <a:pt x="5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46"/>
                    <a:pt x="5" y="46"/>
                    <a:pt x="5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3" y="50"/>
                    <a:pt x="0" y="55"/>
                    <a:pt x="0" y="56"/>
                  </a:cubicBezTo>
                  <a:cubicBezTo>
                    <a:pt x="0" y="56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8"/>
                    <a:pt x="1" y="58"/>
                    <a:pt x="1" y="59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2" y="59"/>
                    <a:pt x="2" y="59"/>
                    <a:pt x="2" y="60"/>
                  </a:cubicBezTo>
                  <a:cubicBezTo>
                    <a:pt x="2" y="60"/>
                    <a:pt x="3" y="60"/>
                    <a:pt x="3" y="60"/>
                  </a:cubicBezTo>
                  <a:cubicBezTo>
                    <a:pt x="3" y="60"/>
                    <a:pt x="4" y="60"/>
                    <a:pt x="4" y="61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6" y="61"/>
                    <a:pt x="6" y="62"/>
                    <a:pt x="6" y="62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9" y="62"/>
                    <a:pt x="9" y="62"/>
                    <a:pt x="10" y="62"/>
                  </a:cubicBezTo>
                  <a:cubicBezTo>
                    <a:pt x="11" y="62"/>
                    <a:pt x="12" y="62"/>
                    <a:pt x="15" y="62"/>
                  </a:cubicBezTo>
                  <a:cubicBezTo>
                    <a:pt x="17" y="63"/>
                    <a:pt x="20" y="64"/>
                    <a:pt x="21" y="64"/>
                  </a:cubicBezTo>
                  <a:cubicBezTo>
                    <a:pt x="24" y="64"/>
                    <a:pt x="27" y="65"/>
                    <a:pt x="29" y="66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30" y="66"/>
                    <a:pt x="31" y="66"/>
                    <a:pt x="32" y="64"/>
                  </a:cubicBezTo>
                  <a:cubicBezTo>
                    <a:pt x="33" y="63"/>
                    <a:pt x="35" y="63"/>
                    <a:pt x="37" y="63"/>
                  </a:cubicBezTo>
                  <a:cubicBezTo>
                    <a:pt x="38" y="63"/>
                    <a:pt x="38" y="64"/>
                    <a:pt x="39" y="64"/>
                  </a:cubicBezTo>
                  <a:cubicBezTo>
                    <a:pt x="40" y="64"/>
                    <a:pt x="43" y="62"/>
                    <a:pt x="44" y="61"/>
                  </a:cubicBezTo>
                  <a:cubicBezTo>
                    <a:pt x="44" y="60"/>
                    <a:pt x="45" y="60"/>
                    <a:pt x="48" y="59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8" y="58"/>
                    <a:pt x="48" y="58"/>
                    <a:pt x="49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1" y="57"/>
                    <a:pt x="52" y="57"/>
                    <a:pt x="52" y="57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57"/>
                    <a:pt x="53" y="57"/>
                    <a:pt x="54" y="57"/>
                  </a:cubicBezTo>
                  <a:cubicBezTo>
                    <a:pt x="55" y="56"/>
                    <a:pt x="56" y="56"/>
                    <a:pt x="57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61" y="56"/>
                    <a:pt x="62" y="57"/>
                    <a:pt x="64" y="58"/>
                  </a:cubicBezTo>
                  <a:cubicBezTo>
                    <a:pt x="65" y="59"/>
                    <a:pt x="67" y="61"/>
                    <a:pt x="68" y="61"/>
                  </a:cubicBezTo>
                  <a:cubicBezTo>
                    <a:pt x="70" y="61"/>
                    <a:pt x="75" y="62"/>
                    <a:pt x="77" y="67"/>
                  </a:cubicBezTo>
                  <a:cubicBezTo>
                    <a:pt x="78" y="72"/>
                    <a:pt x="82" y="77"/>
                    <a:pt x="83" y="78"/>
                  </a:cubicBezTo>
                  <a:cubicBezTo>
                    <a:pt x="85" y="80"/>
                    <a:pt x="86" y="85"/>
                    <a:pt x="86" y="86"/>
                  </a:cubicBezTo>
                  <a:cubicBezTo>
                    <a:pt x="86" y="86"/>
                    <a:pt x="86" y="87"/>
                    <a:pt x="86" y="87"/>
                  </a:cubicBezTo>
                  <a:cubicBezTo>
                    <a:pt x="86" y="87"/>
                    <a:pt x="86" y="87"/>
                    <a:pt x="86" y="87"/>
                  </a:cubicBezTo>
                  <a:cubicBezTo>
                    <a:pt x="86" y="87"/>
                    <a:pt x="86" y="87"/>
                    <a:pt x="86" y="87"/>
                  </a:cubicBezTo>
                  <a:cubicBezTo>
                    <a:pt x="86" y="87"/>
                    <a:pt x="86" y="87"/>
                    <a:pt x="86" y="87"/>
                  </a:cubicBezTo>
                  <a:cubicBezTo>
                    <a:pt x="86" y="87"/>
                    <a:pt x="86" y="87"/>
                    <a:pt x="86" y="87"/>
                  </a:cubicBezTo>
                  <a:cubicBezTo>
                    <a:pt x="85" y="88"/>
                    <a:pt x="85" y="88"/>
                    <a:pt x="85" y="88"/>
                  </a:cubicBezTo>
                  <a:cubicBezTo>
                    <a:pt x="84" y="88"/>
                    <a:pt x="82" y="87"/>
                    <a:pt x="81" y="87"/>
                  </a:cubicBezTo>
                  <a:cubicBezTo>
                    <a:pt x="80" y="86"/>
                    <a:pt x="78" y="86"/>
                    <a:pt x="77" y="86"/>
                  </a:cubicBezTo>
                  <a:cubicBezTo>
                    <a:pt x="77" y="86"/>
                    <a:pt x="77" y="86"/>
                    <a:pt x="76" y="86"/>
                  </a:cubicBezTo>
                  <a:cubicBezTo>
                    <a:pt x="76" y="86"/>
                    <a:pt x="74" y="86"/>
                    <a:pt x="74" y="90"/>
                  </a:cubicBezTo>
                  <a:cubicBezTo>
                    <a:pt x="74" y="90"/>
                    <a:pt x="74" y="90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2"/>
                    <a:pt x="74" y="92"/>
                  </a:cubicBezTo>
                  <a:cubicBezTo>
                    <a:pt x="74" y="92"/>
                    <a:pt x="73" y="92"/>
                    <a:pt x="73" y="92"/>
                  </a:cubicBezTo>
                  <a:cubicBezTo>
                    <a:pt x="73" y="93"/>
                    <a:pt x="73" y="93"/>
                    <a:pt x="73" y="93"/>
                  </a:cubicBezTo>
                  <a:cubicBezTo>
                    <a:pt x="73" y="93"/>
                    <a:pt x="73" y="93"/>
                    <a:pt x="73" y="94"/>
                  </a:cubicBezTo>
                  <a:cubicBezTo>
                    <a:pt x="73" y="94"/>
                    <a:pt x="72" y="94"/>
                    <a:pt x="72" y="94"/>
                  </a:cubicBezTo>
                  <a:cubicBezTo>
                    <a:pt x="72" y="94"/>
                    <a:pt x="72" y="95"/>
                    <a:pt x="72" y="95"/>
                  </a:cubicBezTo>
                  <a:cubicBezTo>
                    <a:pt x="72" y="95"/>
                    <a:pt x="71" y="95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0" y="97"/>
                    <a:pt x="70" y="97"/>
                    <a:pt x="70" y="98"/>
                  </a:cubicBezTo>
                  <a:cubicBezTo>
                    <a:pt x="70" y="98"/>
                    <a:pt x="70" y="98"/>
                    <a:pt x="69" y="98"/>
                  </a:cubicBezTo>
                  <a:cubicBezTo>
                    <a:pt x="69" y="99"/>
                    <a:pt x="69" y="99"/>
                    <a:pt x="68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7" y="101"/>
                    <a:pt x="67" y="101"/>
                    <a:pt x="67" y="101"/>
                  </a:cubicBezTo>
                  <a:cubicBezTo>
                    <a:pt x="68" y="101"/>
                    <a:pt x="69" y="102"/>
                    <a:pt x="71" y="102"/>
                  </a:cubicBezTo>
                  <a:cubicBezTo>
                    <a:pt x="71" y="102"/>
                    <a:pt x="73" y="101"/>
                    <a:pt x="73" y="101"/>
                  </a:cubicBezTo>
                  <a:cubicBezTo>
                    <a:pt x="75" y="100"/>
                    <a:pt x="76" y="99"/>
                    <a:pt x="77" y="99"/>
                  </a:cubicBezTo>
                  <a:cubicBezTo>
                    <a:pt x="77" y="99"/>
                    <a:pt x="77" y="99"/>
                    <a:pt x="78" y="99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8" y="100"/>
                    <a:pt x="79" y="100"/>
                    <a:pt x="79" y="100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9" y="100"/>
                    <a:pt x="80" y="100"/>
                    <a:pt x="80" y="101"/>
                  </a:cubicBezTo>
                  <a:cubicBezTo>
                    <a:pt x="80" y="101"/>
                    <a:pt x="80" y="101"/>
                    <a:pt x="80" y="101"/>
                  </a:cubicBezTo>
                  <a:cubicBezTo>
                    <a:pt x="80" y="98"/>
                    <a:pt x="81" y="97"/>
                    <a:pt x="84" y="95"/>
                  </a:cubicBezTo>
                  <a:cubicBezTo>
                    <a:pt x="85" y="95"/>
                    <a:pt x="85" y="94"/>
                    <a:pt x="86" y="94"/>
                  </a:cubicBezTo>
                  <a:cubicBezTo>
                    <a:pt x="88" y="92"/>
                    <a:pt x="89" y="90"/>
                    <a:pt x="90" y="88"/>
                  </a:cubicBezTo>
                  <a:cubicBezTo>
                    <a:pt x="92" y="85"/>
                    <a:pt x="93" y="83"/>
                    <a:pt x="96" y="82"/>
                  </a:cubicBezTo>
                  <a:cubicBezTo>
                    <a:pt x="97" y="82"/>
                    <a:pt x="98" y="82"/>
                    <a:pt x="99" y="81"/>
                  </a:cubicBezTo>
                  <a:cubicBezTo>
                    <a:pt x="101" y="81"/>
                    <a:pt x="103" y="80"/>
                    <a:pt x="106" y="80"/>
                  </a:cubicBezTo>
                  <a:cubicBezTo>
                    <a:pt x="107" y="80"/>
                    <a:pt x="108" y="80"/>
                    <a:pt x="109" y="80"/>
                  </a:cubicBezTo>
                  <a:cubicBezTo>
                    <a:pt x="110" y="81"/>
                    <a:pt x="111" y="81"/>
                    <a:pt x="112" y="82"/>
                  </a:cubicBezTo>
                  <a:cubicBezTo>
                    <a:pt x="112" y="83"/>
                    <a:pt x="112" y="84"/>
                    <a:pt x="111" y="85"/>
                  </a:cubicBezTo>
                  <a:cubicBezTo>
                    <a:pt x="110" y="86"/>
                    <a:pt x="110" y="87"/>
                    <a:pt x="110" y="87"/>
                  </a:cubicBezTo>
                  <a:cubicBezTo>
                    <a:pt x="110" y="87"/>
                    <a:pt x="110" y="88"/>
                    <a:pt x="110" y="88"/>
                  </a:cubicBezTo>
                  <a:cubicBezTo>
                    <a:pt x="112" y="89"/>
                    <a:pt x="115" y="89"/>
                    <a:pt x="117" y="89"/>
                  </a:cubicBezTo>
                  <a:cubicBezTo>
                    <a:pt x="118" y="89"/>
                    <a:pt x="119" y="89"/>
                    <a:pt x="119" y="89"/>
                  </a:cubicBezTo>
                  <a:cubicBezTo>
                    <a:pt x="124" y="89"/>
                    <a:pt x="129" y="88"/>
                    <a:pt x="129" y="91"/>
                  </a:cubicBezTo>
                  <a:cubicBezTo>
                    <a:pt x="130" y="94"/>
                    <a:pt x="126" y="95"/>
                    <a:pt x="119" y="98"/>
                  </a:cubicBezTo>
                  <a:cubicBezTo>
                    <a:pt x="118" y="98"/>
                    <a:pt x="115" y="99"/>
                    <a:pt x="115" y="100"/>
                  </a:cubicBezTo>
                  <a:cubicBezTo>
                    <a:pt x="115" y="100"/>
                    <a:pt x="118" y="101"/>
                    <a:pt x="119" y="102"/>
                  </a:cubicBezTo>
                  <a:cubicBezTo>
                    <a:pt x="122" y="102"/>
                    <a:pt x="124" y="103"/>
                    <a:pt x="125" y="104"/>
                  </a:cubicBezTo>
                  <a:cubicBezTo>
                    <a:pt x="127" y="105"/>
                    <a:pt x="127" y="108"/>
                    <a:pt x="126" y="110"/>
                  </a:cubicBezTo>
                  <a:cubicBezTo>
                    <a:pt x="126" y="111"/>
                    <a:pt x="126" y="113"/>
                    <a:pt x="126" y="113"/>
                  </a:cubicBezTo>
                  <a:cubicBezTo>
                    <a:pt x="126" y="113"/>
                    <a:pt x="127" y="113"/>
                    <a:pt x="127" y="113"/>
                  </a:cubicBezTo>
                  <a:cubicBezTo>
                    <a:pt x="129" y="113"/>
                    <a:pt x="131" y="112"/>
                    <a:pt x="134" y="111"/>
                  </a:cubicBezTo>
                  <a:cubicBezTo>
                    <a:pt x="136" y="109"/>
                    <a:pt x="137" y="109"/>
                    <a:pt x="139" y="108"/>
                  </a:cubicBezTo>
                  <a:cubicBezTo>
                    <a:pt x="141" y="108"/>
                    <a:pt x="142" y="107"/>
                    <a:pt x="145" y="106"/>
                  </a:cubicBezTo>
                  <a:cubicBezTo>
                    <a:pt x="147" y="104"/>
                    <a:pt x="150" y="104"/>
                    <a:pt x="153" y="104"/>
                  </a:cubicBezTo>
                  <a:cubicBezTo>
                    <a:pt x="153" y="104"/>
                    <a:pt x="154" y="104"/>
                    <a:pt x="155" y="104"/>
                  </a:cubicBezTo>
                  <a:cubicBezTo>
                    <a:pt x="156" y="104"/>
                    <a:pt x="156" y="104"/>
                    <a:pt x="157" y="104"/>
                  </a:cubicBezTo>
                  <a:cubicBezTo>
                    <a:pt x="159" y="104"/>
                    <a:pt x="159" y="104"/>
                    <a:pt x="159" y="104"/>
                  </a:cubicBezTo>
                  <a:cubicBezTo>
                    <a:pt x="159" y="104"/>
                    <a:pt x="158" y="102"/>
                    <a:pt x="152" y="102"/>
                  </a:cubicBezTo>
                  <a:cubicBezTo>
                    <a:pt x="151" y="102"/>
                    <a:pt x="150" y="102"/>
                    <a:pt x="149" y="103"/>
                  </a:cubicBezTo>
                  <a:cubicBezTo>
                    <a:pt x="141" y="103"/>
                    <a:pt x="139" y="97"/>
                    <a:pt x="139" y="92"/>
                  </a:cubicBezTo>
                  <a:cubicBezTo>
                    <a:pt x="139" y="90"/>
                    <a:pt x="148" y="83"/>
                    <a:pt x="154" y="82"/>
                  </a:cubicBezTo>
                  <a:cubicBezTo>
                    <a:pt x="159" y="82"/>
                    <a:pt x="163" y="80"/>
                    <a:pt x="168" y="78"/>
                  </a:cubicBezTo>
                  <a:cubicBezTo>
                    <a:pt x="169" y="77"/>
                    <a:pt x="173" y="76"/>
                    <a:pt x="176" y="76"/>
                  </a:cubicBezTo>
                  <a:cubicBezTo>
                    <a:pt x="176" y="76"/>
                    <a:pt x="176" y="75"/>
                    <a:pt x="176" y="75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176" y="74"/>
                    <a:pt x="176" y="74"/>
                    <a:pt x="176" y="74"/>
                  </a:cubicBezTo>
                  <a:cubicBezTo>
                    <a:pt x="176" y="74"/>
                    <a:pt x="176" y="73"/>
                    <a:pt x="176" y="73"/>
                  </a:cubicBezTo>
                  <a:cubicBezTo>
                    <a:pt x="176" y="73"/>
                    <a:pt x="176" y="73"/>
                    <a:pt x="176" y="72"/>
                  </a:cubicBezTo>
                  <a:cubicBezTo>
                    <a:pt x="176" y="72"/>
                    <a:pt x="176" y="72"/>
                    <a:pt x="176" y="72"/>
                  </a:cubicBezTo>
                  <a:cubicBezTo>
                    <a:pt x="176" y="72"/>
                    <a:pt x="176" y="71"/>
                    <a:pt x="176" y="71"/>
                  </a:cubicBezTo>
                  <a:cubicBezTo>
                    <a:pt x="176" y="71"/>
                    <a:pt x="176" y="71"/>
                    <a:pt x="176" y="71"/>
                  </a:cubicBezTo>
                  <a:cubicBezTo>
                    <a:pt x="176" y="70"/>
                    <a:pt x="177" y="70"/>
                    <a:pt x="177" y="70"/>
                  </a:cubicBezTo>
                  <a:cubicBezTo>
                    <a:pt x="178" y="70"/>
                    <a:pt x="180" y="68"/>
                    <a:pt x="181" y="67"/>
                  </a:cubicBezTo>
                  <a:cubicBezTo>
                    <a:pt x="183" y="65"/>
                    <a:pt x="185" y="64"/>
                    <a:pt x="186" y="64"/>
                  </a:cubicBezTo>
                  <a:cubicBezTo>
                    <a:pt x="187" y="64"/>
                    <a:pt x="188" y="64"/>
                    <a:pt x="189" y="64"/>
                  </a:cubicBezTo>
                  <a:cubicBezTo>
                    <a:pt x="191" y="65"/>
                    <a:pt x="193" y="65"/>
                    <a:pt x="194" y="65"/>
                  </a:cubicBezTo>
                  <a:cubicBezTo>
                    <a:pt x="194" y="65"/>
                    <a:pt x="194" y="65"/>
                    <a:pt x="195" y="65"/>
                  </a:cubicBezTo>
                  <a:cubicBezTo>
                    <a:pt x="195" y="64"/>
                    <a:pt x="195" y="63"/>
                    <a:pt x="195" y="62"/>
                  </a:cubicBezTo>
                  <a:cubicBezTo>
                    <a:pt x="196" y="61"/>
                    <a:pt x="197" y="59"/>
                    <a:pt x="197" y="59"/>
                  </a:cubicBezTo>
                  <a:cubicBezTo>
                    <a:pt x="196" y="59"/>
                    <a:pt x="196" y="58"/>
                    <a:pt x="196" y="58"/>
                  </a:cubicBezTo>
                  <a:cubicBezTo>
                    <a:pt x="195" y="57"/>
                    <a:pt x="194" y="55"/>
                    <a:pt x="194" y="54"/>
                  </a:cubicBezTo>
                  <a:cubicBezTo>
                    <a:pt x="194" y="53"/>
                    <a:pt x="196" y="53"/>
                    <a:pt x="197" y="52"/>
                  </a:cubicBezTo>
                  <a:cubicBezTo>
                    <a:pt x="197" y="52"/>
                    <a:pt x="198" y="52"/>
                    <a:pt x="198" y="52"/>
                  </a:cubicBezTo>
                  <a:cubicBezTo>
                    <a:pt x="198" y="51"/>
                    <a:pt x="197" y="51"/>
                    <a:pt x="197" y="50"/>
                  </a:cubicBezTo>
                  <a:cubicBezTo>
                    <a:pt x="196" y="50"/>
                    <a:pt x="195" y="49"/>
                    <a:pt x="195" y="48"/>
                  </a:cubicBezTo>
                  <a:cubicBezTo>
                    <a:pt x="195" y="48"/>
                    <a:pt x="196" y="47"/>
                    <a:pt x="197" y="46"/>
                  </a:cubicBezTo>
                  <a:cubicBezTo>
                    <a:pt x="198" y="45"/>
                    <a:pt x="199" y="44"/>
                    <a:pt x="199" y="44"/>
                  </a:cubicBezTo>
                  <a:cubicBezTo>
                    <a:pt x="198" y="43"/>
                    <a:pt x="197" y="43"/>
                    <a:pt x="196" y="42"/>
                  </a:cubicBezTo>
                  <a:cubicBezTo>
                    <a:pt x="195" y="42"/>
                    <a:pt x="194" y="41"/>
                    <a:pt x="193" y="40"/>
                  </a:cubicBezTo>
                  <a:cubicBezTo>
                    <a:pt x="191" y="40"/>
                    <a:pt x="189" y="39"/>
                    <a:pt x="188" y="39"/>
                  </a:cubicBezTo>
                  <a:cubicBezTo>
                    <a:pt x="186" y="39"/>
                    <a:pt x="185" y="39"/>
                    <a:pt x="183" y="38"/>
                  </a:cubicBezTo>
                  <a:cubicBezTo>
                    <a:pt x="183" y="38"/>
                    <a:pt x="182" y="38"/>
                    <a:pt x="182" y="38"/>
                  </a:cubicBezTo>
                  <a:cubicBezTo>
                    <a:pt x="180" y="37"/>
                    <a:pt x="179" y="37"/>
                    <a:pt x="177" y="37"/>
                  </a:cubicBezTo>
                  <a:cubicBezTo>
                    <a:pt x="175" y="37"/>
                    <a:pt x="173" y="37"/>
                    <a:pt x="173" y="36"/>
                  </a:cubicBezTo>
                  <a:cubicBezTo>
                    <a:pt x="173" y="35"/>
                    <a:pt x="172" y="34"/>
                    <a:pt x="171" y="33"/>
                  </a:cubicBezTo>
                  <a:cubicBezTo>
                    <a:pt x="170" y="32"/>
                    <a:pt x="169" y="31"/>
                    <a:pt x="168" y="30"/>
                  </a:cubicBezTo>
                  <a:cubicBezTo>
                    <a:pt x="168" y="30"/>
                    <a:pt x="168" y="30"/>
                    <a:pt x="167" y="30"/>
                  </a:cubicBezTo>
                  <a:cubicBezTo>
                    <a:pt x="166" y="30"/>
                    <a:pt x="165" y="30"/>
                    <a:pt x="164" y="31"/>
                  </a:cubicBezTo>
                  <a:cubicBezTo>
                    <a:pt x="162" y="32"/>
                    <a:pt x="161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1"/>
                  </a:cubicBezTo>
                  <a:cubicBezTo>
                    <a:pt x="156" y="31"/>
                    <a:pt x="156" y="31"/>
                    <a:pt x="155" y="30"/>
                  </a:cubicBezTo>
                  <a:cubicBezTo>
                    <a:pt x="154" y="29"/>
                    <a:pt x="153" y="29"/>
                    <a:pt x="152" y="29"/>
                  </a:cubicBezTo>
                  <a:cubicBezTo>
                    <a:pt x="152" y="29"/>
                    <a:pt x="151" y="29"/>
                    <a:pt x="150" y="29"/>
                  </a:cubicBezTo>
                  <a:cubicBezTo>
                    <a:pt x="149" y="29"/>
                    <a:pt x="148" y="29"/>
                    <a:pt x="147" y="28"/>
                  </a:cubicBezTo>
                  <a:cubicBezTo>
                    <a:pt x="147" y="28"/>
                    <a:pt x="146" y="27"/>
                    <a:pt x="147" y="26"/>
                  </a:cubicBezTo>
                  <a:cubicBezTo>
                    <a:pt x="147" y="24"/>
                    <a:pt x="143" y="19"/>
                    <a:pt x="142" y="18"/>
                  </a:cubicBezTo>
                  <a:cubicBezTo>
                    <a:pt x="142" y="18"/>
                    <a:pt x="141" y="18"/>
                    <a:pt x="140" y="18"/>
                  </a:cubicBezTo>
                  <a:cubicBezTo>
                    <a:pt x="137" y="18"/>
                    <a:pt x="134" y="18"/>
                    <a:pt x="133" y="16"/>
                  </a:cubicBezTo>
                  <a:cubicBezTo>
                    <a:pt x="133" y="15"/>
                    <a:pt x="133" y="14"/>
                    <a:pt x="132" y="14"/>
                  </a:cubicBezTo>
                  <a:cubicBezTo>
                    <a:pt x="131" y="12"/>
                    <a:pt x="130" y="10"/>
                    <a:pt x="131" y="8"/>
                  </a:cubicBezTo>
                  <a:cubicBezTo>
                    <a:pt x="132" y="7"/>
                    <a:pt x="131" y="3"/>
                    <a:pt x="129" y="1"/>
                  </a:cubicBezTo>
                  <a:cubicBezTo>
                    <a:pt x="129" y="0"/>
                    <a:pt x="128" y="0"/>
                    <a:pt x="125" y="0"/>
                  </a:cubicBezTo>
                  <a:cubicBezTo>
                    <a:pt x="123" y="0"/>
                    <a:pt x="122" y="0"/>
                    <a:pt x="121" y="0"/>
                  </a:cubicBezTo>
                  <a:cubicBezTo>
                    <a:pt x="120" y="1"/>
                    <a:pt x="119" y="1"/>
                    <a:pt x="117" y="0"/>
                  </a:cubicBezTo>
                  <a:cubicBezTo>
                    <a:pt x="116" y="0"/>
                    <a:pt x="115" y="0"/>
                    <a:pt x="114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2"/>
                    <a:pt x="110" y="3"/>
                    <a:pt x="108" y="3"/>
                  </a:cubicBezTo>
                  <a:cubicBezTo>
                    <a:pt x="108" y="3"/>
                    <a:pt x="108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7" y="3"/>
                    <a:pt x="107" y="3"/>
                    <a:pt x="106" y="3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105" y="3"/>
                    <a:pt x="105" y="2"/>
                    <a:pt x="105" y="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4" y="2"/>
                    <a:pt x="104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Freeform 207"/>
            <p:cNvSpPr>
              <a:spLocks/>
            </p:cNvSpPr>
            <p:nvPr/>
          </p:nvSpPr>
          <p:spPr bwMode="auto">
            <a:xfrm>
              <a:off x="13303250" y="9598025"/>
              <a:ext cx="627063" cy="995363"/>
            </a:xfrm>
            <a:custGeom>
              <a:avLst/>
              <a:gdLst>
                <a:gd name="T0" fmla="*/ 78 w 118"/>
                <a:gd name="T1" fmla="*/ 80 h 190"/>
                <a:gd name="T2" fmla="*/ 117 w 118"/>
                <a:gd name="T3" fmla="*/ 48 h 190"/>
                <a:gd name="T4" fmla="*/ 113 w 118"/>
                <a:gd name="T5" fmla="*/ 0 h 190"/>
                <a:gd name="T6" fmla="*/ 109 w 118"/>
                <a:gd name="T7" fmla="*/ 2 h 190"/>
                <a:gd name="T8" fmla="*/ 107 w 118"/>
                <a:gd name="T9" fmla="*/ 3 h 190"/>
                <a:gd name="T10" fmla="*/ 105 w 118"/>
                <a:gd name="T11" fmla="*/ 4 h 190"/>
                <a:gd name="T12" fmla="*/ 104 w 118"/>
                <a:gd name="T13" fmla="*/ 5 h 190"/>
                <a:gd name="T14" fmla="*/ 103 w 118"/>
                <a:gd name="T15" fmla="*/ 5 h 190"/>
                <a:gd name="T16" fmla="*/ 95 w 118"/>
                <a:gd name="T17" fmla="*/ 8 h 190"/>
                <a:gd name="T18" fmla="*/ 85 w 118"/>
                <a:gd name="T19" fmla="*/ 11 h 190"/>
                <a:gd name="T20" fmla="*/ 77 w 118"/>
                <a:gd name="T21" fmla="*/ 12 h 190"/>
                <a:gd name="T22" fmla="*/ 65 w 118"/>
                <a:gd name="T23" fmla="*/ 12 h 190"/>
                <a:gd name="T24" fmla="*/ 57 w 118"/>
                <a:gd name="T25" fmla="*/ 12 h 190"/>
                <a:gd name="T26" fmla="*/ 55 w 118"/>
                <a:gd name="T27" fmla="*/ 12 h 190"/>
                <a:gd name="T28" fmla="*/ 52 w 118"/>
                <a:gd name="T29" fmla="*/ 11 h 190"/>
                <a:gd name="T30" fmla="*/ 54 w 118"/>
                <a:gd name="T31" fmla="*/ 29 h 190"/>
                <a:gd name="T32" fmla="*/ 58 w 118"/>
                <a:gd name="T33" fmla="*/ 39 h 190"/>
                <a:gd name="T34" fmla="*/ 61 w 118"/>
                <a:gd name="T35" fmla="*/ 42 h 190"/>
                <a:gd name="T36" fmla="*/ 64 w 118"/>
                <a:gd name="T37" fmla="*/ 49 h 190"/>
                <a:gd name="T38" fmla="*/ 57 w 118"/>
                <a:gd name="T39" fmla="*/ 64 h 190"/>
                <a:gd name="T40" fmla="*/ 56 w 118"/>
                <a:gd name="T41" fmla="*/ 75 h 190"/>
                <a:gd name="T42" fmla="*/ 45 w 118"/>
                <a:gd name="T43" fmla="*/ 55 h 190"/>
                <a:gd name="T44" fmla="*/ 40 w 118"/>
                <a:gd name="T45" fmla="*/ 44 h 190"/>
                <a:gd name="T46" fmla="*/ 37 w 118"/>
                <a:gd name="T47" fmla="*/ 45 h 190"/>
                <a:gd name="T48" fmla="*/ 35 w 118"/>
                <a:gd name="T49" fmla="*/ 44 h 190"/>
                <a:gd name="T50" fmla="*/ 30 w 118"/>
                <a:gd name="T51" fmla="*/ 40 h 190"/>
                <a:gd name="T52" fmla="*/ 29 w 118"/>
                <a:gd name="T53" fmla="*/ 40 h 190"/>
                <a:gd name="T54" fmla="*/ 28 w 118"/>
                <a:gd name="T55" fmla="*/ 40 h 190"/>
                <a:gd name="T56" fmla="*/ 3 w 118"/>
                <a:gd name="T57" fmla="*/ 59 h 190"/>
                <a:gd name="T58" fmla="*/ 17 w 118"/>
                <a:gd name="T59" fmla="*/ 65 h 190"/>
                <a:gd name="T60" fmla="*/ 31 w 118"/>
                <a:gd name="T61" fmla="*/ 79 h 190"/>
                <a:gd name="T62" fmla="*/ 28 w 118"/>
                <a:gd name="T63" fmla="*/ 97 h 190"/>
                <a:gd name="T64" fmla="*/ 32 w 118"/>
                <a:gd name="T65" fmla="*/ 106 h 190"/>
                <a:gd name="T66" fmla="*/ 23 w 118"/>
                <a:gd name="T67" fmla="*/ 126 h 190"/>
                <a:gd name="T68" fmla="*/ 12 w 118"/>
                <a:gd name="T69" fmla="*/ 137 h 190"/>
                <a:gd name="T70" fmla="*/ 12 w 118"/>
                <a:gd name="T71" fmla="*/ 139 h 190"/>
                <a:gd name="T72" fmla="*/ 13 w 118"/>
                <a:gd name="T73" fmla="*/ 142 h 190"/>
                <a:gd name="T74" fmla="*/ 20 w 118"/>
                <a:gd name="T75" fmla="*/ 179 h 190"/>
                <a:gd name="T76" fmla="*/ 20 w 118"/>
                <a:gd name="T77" fmla="*/ 180 h 190"/>
                <a:gd name="T78" fmla="*/ 21 w 118"/>
                <a:gd name="T79" fmla="*/ 190 h 190"/>
                <a:gd name="T80" fmla="*/ 23 w 118"/>
                <a:gd name="T81" fmla="*/ 190 h 190"/>
                <a:gd name="T82" fmla="*/ 26 w 118"/>
                <a:gd name="T83" fmla="*/ 190 h 190"/>
                <a:gd name="T84" fmla="*/ 28 w 118"/>
                <a:gd name="T85" fmla="*/ 185 h 190"/>
                <a:gd name="T86" fmla="*/ 27 w 118"/>
                <a:gd name="T87" fmla="*/ 183 h 190"/>
                <a:gd name="T88" fmla="*/ 55 w 118"/>
                <a:gd name="T89" fmla="*/ 159 h 190"/>
                <a:gd name="T90" fmla="*/ 56 w 118"/>
                <a:gd name="T91" fmla="*/ 137 h 190"/>
                <a:gd name="T92" fmla="*/ 49 w 118"/>
                <a:gd name="T93" fmla="*/ 115 h 190"/>
                <a:gd name="T94" fmla="*/ 55 w 118"/>
                <a:gd name="T95" fmla="*/ 102 h 190"/>
                <a:gd name="T96" fmla="*/ 66 w 118"/>
                <a:gd name="T97" fmla="*/ 9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8" h="190">
                  <a:moveTo>
                    <a:pt x="66" y="93"/>
                  </a:moveTo>
                  <a:cubicBezTo>
                    <a:pt x="68" y="92"/>
                    <a:pt x="69" y="90"/>
                    <a:pt x="70" y="88"/>
                  </a:cubicBezTo>
                  <a:cubicBezTo>
                    <a:pt x="72" y="86"/>
                    <a:pt x="74" y="83"/>
                    <a:pt x="78" y="80"/>
                  </a:cubicBezTo>
                  <a:cubicBezTo>
                    <a:pt x="82" y="77"/>
                    <a:pt x="86" y="76"/>
                    <a:pt x="90" y="74"/>
                  </a:cubicBezTo>
                  <a:cubicBezTo>
                    <a:pt x="94" y="73"/>
                    <a:pt x="97" y="72"/>
                    <a:pt x="100" y="70"/>
                  </a:cubicBezTo>
                  <a:cubicBezTo>
                    <a:pt x="107" y="66"/>
                    <a:pt x="118" y="50"/>
                    <a:pt x="117" y="48"/>
                  </a:cubicBezTo>
                  <a:cubicBezTo>
                    <a:pt x="116" y="45"/>
                    <a:pt x="114" y="31"/>
                    <a:pt x="114" y="26"/>
                  </a:cubicBezTo>
                  <a:cubicBezTo>
                    <a:pt x="115" y="23"/>
                    <a:pt x="114" y="16"/>
                    <a:pt x="114" y="10"/>
                  </a:cubicBezTo>
                  <a:cubicBezTo>
                    <a:pt x="114" y="6"/>
                    <a:pt x="113" y="3"/>
                    <a:pt x="113" y="0"/>
                  </a:cubicBezTo>
                  <a:cubicBezTo>
                    <a:pt x="113" y="0"/>
                    <a:pt x="112" y="0"/>
                    <a:pt x="112" y="1"/>
                  </a:cubicBezTo>
                  <a:cubicBezTo>
                    <a:pt x="112" y="1"/>
                    <a:pt x="111" y="1"/>
                    <a:pt x="111" y="1"/>
                  </a:cubicBezTo>
                  <a:cubicBezTo>
                    <a:pt x="110" y="1"/>
                    <a:pt x="110" y="2"/>
                    <a:pt x="109" y="2"/>
                  </a:cubicBezTo>
                  <a:cubicBezTo>
                    <a:pt x="109" y="2"/>
                    <a:pt x="109" y="2"/>
                    <a:pt x="108" y="2"/>
                  </a:cubicBezTo>
                  <a:cubicBezTo>
                    <a:pt x="108" y="2"/>
                    <a:pt x="108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6" y="3"/>
                    <a:pt x="106" y="4"/>
                    <a:pt x="106" y="4"/>
                  </a:cubicBezTo>
                  <a:cubicBezTo>
                    <a:pt x="106" y="4"/>
                    <a:pt x="105" y="4"/>
                    <a:pt x="105" y="4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104" y="4"/>
                    <a:pt x="104" y="4"/>
                    <a:pt x="104" y="5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2" y="7"/>
                    <a:pt x="101" y="7"/>
                    <a:pt x="100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98" y="7"/>
                    <a:pt x="96" y="7"/>
                    <a:pt x="95" y="8"/>
                  </a:cubicBezTo>
                  <a:cubicBezTo>
                    <a:pt x="93" y="9"/>
                    <a:pt x="91" y="9"/>
                    <a:pt x="89" y="8"/>
                  </a:cubicBezTo>
                  <a:cubicBezTo>
                    <a:pt x="88" y="8"/>
                    <a:pt x="88" y="8"/>
                    <a:pt x="87" y="7"/>
                  </a:cubicBezTo>
                  <a:cubicBezTo>
                    <a:pt x="86" y="7"/>
                    <a:pt x="85" y="9"/>
                    <a:pt x="85" y="11"/>
                  </a:cubicBezTo>
                  <a:cubicBezTo>
                    <a:pt x="85" y="12"/>
                    <a:pt x="84" y="13"/>
                    <a:pt x="81" y="13"/>
                  </a:cubicBezTo>
                  <a:cubicBezTo>
                    <a:pt x="80" y="13"/>
                    <a:pt x="78" y="13"/>
                    <a:pt x="77" y="13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6" y="12"/>
                    <a:pt x="74" y="13"/>
                    <a:pt x="73" y="13"/>
                  </a:cubicBezTo>
                  <a:cubicBezTo>
                    <a:pt x="71" y="13"/>
                    <a:pt x="69" y="14"/>
                    <a:pt x="68" y="14"/>
                  </a:cubicBezTo>
                  <a:cubicBezTo>
                    <a:pt x="66" y="14"/>
                    <a:pt x="65" y="13"/>
                    <a:pt x="65" y="12"/>
                  </a:cubicBezTo>
                  <a:cubicBezTo>
                    <a:pt x="65" y="11"/>
                    <a:pt x="65" y="11"/>
                    <a:pt x="64" y="10"/>
                  </a:cubicBezTo>
                  <a:cubicBezTo>
                    <a:pt x="62" y="10"/>
                    <a:pt x="61" y="11"/>
                    <a:pt x="60" y="11"/>
                  </a:cubicBezTo>
                  <a:cubicBezTo>
                    <a:pt x="59" y="11"/>
                    <a:pt x="58" y="12"/>
                    <a:pt x="57" y="12"/>
                  </a:cubicBezTo>
                  <a:cubicBezTo>
                    <a:pt x="57" y="12"/>
                    <a:pt x="57" y="12"/>
                    <a:pt x="56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2"/>
                    <a:pt x="55" y="12"/>
                    <a:pt x="55" y="12"/>
                  </a:cubicBezTo>
                  <a:cubicBezTo>
                    <a:pt x="55" y="12"/>
                    <a:pt x="54" y="12"/>
                    <a:pt x="54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1"/>
                    <a:pt x="53" y="11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3"/>
                    <a:pt x="52" y="14"/>
                    <a:pt x="51" y="14"/>
                  </a:cubicBezTo>
                  <a:cubicBezTo>
                    <a:pt x="50" y="18"/>
                    <a:pt x="52" y="24"/>
                    <a:pt x="54" y="29"/>
                  </a:cubicBezTo>
                  <a:cubicBezTo>
                    <a:pt x="55" y="32"/>
                    <a:pt x="56" y="35"/>
                    <a:pt x="56" y="37"/>
                  </a:cubicBezTo>
                  <a:cubicBezTo>
                    <a:pt x="56" y="38"/>
                    <a:pt x="57" y="38"/>
                    <a:pt x="57" y="38"/>
                  </a:cubicBezTo>
                  <a:cubicBezTo>
                    <a:pt x="57" y="39"/>
                    <a:pt x="58" y="39"/>
                    <a:pt x="58" y="39"/>
                  </a:cubicBezTo>
                  <a:cubicBezTo>
                    <a:pt x="58" y="40"/>
                    <a:pt x="59" y="40"/>
                    <a:pt x="59" y="40"/>
                  </a:cubicBezTo>
                  <a:cubicBezTo>
                    <a:pt x="59" y="40"/>
                    <a:pt x="60" y="41"/>
                    <a:pt x="60" y="41"/>
                  </a:cubicBezTo>
                  <a:cubicBezTo>
                    <a:pt x="60" y="41"/>
                    <a:pt x="61" y="42"/>
                    <a:pt x="61" y="42"/>
                  </a:cubicBezTo>
                  <a:cubicBezTo>
                    <a:pt x="61" y="42"/>
                    <a:pt x="61" y="42"/>
                    <a:pt x="62" y="43"/>
                  </a:cubicBezTo>
                  <a:cubicBezTo>
                    <a:pt x="62" y="43"/>
                    <a:pt x="62" y="44"/>
                    <a:pt x="63" y="44"/>
                  </a:cubicBezTo>
                  <a:cubicBezTo>
                    <a:pt x="65" y="46"/>
                    <a:pt x="64" y="47"/>
                    <a:pt x="64" y="49"/>
                  </a:cubicBezTo>
                  <a:cubicBezTo>
                    <a:pt x="64" y="51"/>
                    <a:pt x="63" y="52"/>
                    <a:pt x="63" y="56"/>
                  </a:cubicBezTo>
                  <a:cubicBezTo>
                    <a:pt x="63" y="62"/>
                    <a:pt x="62" y="62"/>
                    <a:pt x="59" y="63"/>
                  </a:cubicBezTo>
                  <a:cubicBezTo>
                    <a:pt x="58" y="63"/>
                    <a:pt x="57" y="63"/>
                    <a:pt x="57" y="64"/>
                  </a:cubicBezTo>
                  <a:cubicBezTo>
                    <a:pt x="55" y="65"/>
                    <a:pt x="55" y="68"/>
                    <a:pt x="56" y="70"/>
                  </a:cubicBezTo>
                  <a:cubicBezTo>
                    <a:pt x="56" y="72"/>
                    <a:pt x="56" y="73"/>
                    <a:pt x="56" y="74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2" y="75"/>
                    <a:pt x="44" y="61"/>
                    <a:pt x="44" y="60"/>
                  </a:cubicBezTo>
                  <a:cubicBezTo>
                    <a:pt x="43" y="59"/>
                    <a:pt x="44" y="57"/>
                    <a:pt x="45" y="55"/>
                  </a:cubicBezTo>
                  <a:cubicBezTo>
                    <a:pt x="45" y="52"/>
                    <a:pt x="46" y="48"/>
                    <a:pt x="46" y="45"/>
                  </a:cubicBezTo>
                  <a:cubicBezTo>
                    <a:pt x="46" y="44"/>
                    <a:pt x="45" y="44"/>
                    <a:pt x="44" y="44"/>
                  </a:cubicBezTo>
                  <a:cubicBezTo>
                    <a:pt x="42" y="44"/>
                    <a:pt x="41" y="44"/>
                    <a:pt x="40" y="44"/>
                  </a:cubicBezTo>
                  <a:cubicBezTo>
                    <a:pt x="39" y="45"/>
                    <a:pt x="38" y="45"/>
                    <a:pt x="38" y="45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45"/>
                    <a:pt x="36" y="45"/>
                    <a:pt x="36" y="44"/>
                  </a:cubicBezTo>
                  <a:cubicBezTo>
                    <a:pt x="36" y="44"/>
                    <a:pt x="36" y="44"/>
                    <a:pt x="35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4" y="43"/>
                    <a:pt x="33" y="42"/>
                    <a:pt x="32" y="41"/>
                  </a:cubicBezTo>
                  <a:cubicBezTo>
                    <a:pt x="32" y="41"/>
                    <a:pt x="31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8" y="40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8" y="40"/>
                    <a:pt x="27" y="40"/>
                    <a:pt x="27" y="41"/>
                  </a:cubicBezTo>
                  <a:cubicBezTo>
                    <a:pt x="21" y="43"/>
                    <a:pt x="9" y="47"/>
                    <a:pt x="0" y="50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13" y="62"/>
                    <a:pt x="17" y="65"/>
                  </a:cubicBezTo>
                  <a:cubicBezTo>
                    <a:pt x="20" y="66"/>
                    <a:pt x="24" y="67"/>
                    <a:pt x="27" y="68"/>
                  </a:cubicBezTo>
                  <a:cubicBezTo>
                    <a:pt x="28" y="68"/>
                    <a:pt x="30" y="69"/>
                    <a:pt x="30" y="69"/>
                  </a:cubicBezTo>
                  <a:cubicBezTo>
                    <a:pt x="32" y="70"/>
                    <a:pt x="32" y="72"/>
                    <a:pt x="31" y="79"/>
                  </a:cubicBezTo>
                  <a:cubicBezTo>
                    <a:pt x="31" y="82"/>
                    <a:pt x="31" y="85"/>
                    <a:pt x="31" y="87"/>
                  </a:cubicBezTo>
                  <a:cubicBezTo>
                    <a:pt x="32" y="90"/>
                    <a:pt x="30" y="92"/>
                    <a:pt x="29" y="94"/>
                  </a:cubicBezTo>
                  <a:cubicBezTo>
                    <a:pt x="27" y="96"/>
                    <a:pt x="27" y="96"/>
                    <a:pt x="28" y="97"/>
                  </a:cubicBezTo>
                  <a:cubicBezTo>
                    <a:pt x="30" y="98"/>
                    <a:pt x="30" y="101"/>
                    <a:pt x="30" y="103"/>
                  </a:cubicBezTo>
                  <a:cubicBezTo>
                    <a:pt x="31" y="104"/>
                    <a:pt x="31" y="105"/>
                    <a:pt x="31" y="105"/>
                  </a:cubicBezTo>
                  <a:cubicBezTo>
                    <a:pt x="32" y="105"/>
                    <a:pt x="32" y="106"/>
                    <a:pt x="32" y="106"/>
                  </a:cubicBezTo>
                  <a:cubicBezTo>
                    <a:pt x="33" y="109"/>
                    <a:pt x="27" y="114"/>
                    <a:pt x="25" y="115"/>
                  </a:cubicBezTo>
                  <a:cubicBezTo>
                    <a:pt x="25" y="116"/>
                    <a:pt x="24" y="117"/>
                    <a:pt x="24" y="119"/>
                  </a:cubicBezTo>
                  <a:cubicBezTo>
                    <a:pt x="24" y="121"/>
                    <a:pt x="24" y="124"/>
                    <a:pt x="23" y="126"/>
                  </a:cubicBezTo>
                  <a:cubicBezTo>
                    <a:pt x="21" y="128"/>
                    <a:pt x="18" y="131"/>
                    <a:pt x="14" y="134"/>
                  </a:cubicBezTo>
                  <a:cubicBezTo>
                    <a:pt x="14" y="135"/>
                    <a:pt x="13" y="136"/>
                    <a:pt x="12" y="137"/>
                  </a:cubicBezTo>
                  <a:cubicBezTo>
                    <a:pt x="12" y="137"/>
                    <a:pt x="12" y="137"/>
                    <a:pt x="12" y="137"/>
                  </a:cubicBezTo>
                  <a:cubicBezTo>
                    <a:pt x="12" y="137"/>
                    <a:pt x="12" y="137"/>
                    <a:pt x="12" y="137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2" y="138"/>
                    <a:pt x="12" y="138"/>
                    <a:pt x="12" y="139"/>
                  </a:cubicBezTo>
                  <a:cubicBezTo>
                    <a:pt x="12" y="139"/>
                    <a:pt x="12" y="139"/>
                    <a:pt x="13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3" y="141"/>
                    <a:pt x="13" y="142"/>
                    <a:pt x="13" y="142"/>
                  </a:cubicBezTo>
                  <a:cubicBezTo>
                    <a:pt x="14" y="147"/>
                    <a:pt x="17" y="156"/>
                    <a:pt x="18" y="157"/>
                  </a:cubicBezTo>
                  <a:cubicBezTo>
                    <a:pt x="22" y="160"/>
                    <a:pt x="20" y="179"/>
                    <a:pt x="20" y="179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20" y="179"/>
                    <a:pt x="20" y="179"/>
                    <a:pt x="20" y="180"/>
                  </a:cubicBezTo>
                  <a:cubicBezTo>
                    <a:pt x="20" y="180"/>
                    <a:pt x="20" y="180"/>
                    <a:pt x="20" y="180"/>
                  </a:cubicBezTo>
                  <a:cubicBezTo>
                    <a:pt x="20" y="180"/>
                    <a:pt x="20" y="180"/>
                    <a:pt x="20" y="180"/>
                  </a:cubicBezTo>
                  <a:cubicBezTo>
                    <a:pt x="20" y="181"/>
                    <a:pt x="20" y="181"/>
                    <a:pt x="20" y="181"/>
                  </a:cubicBezTo>
                  <a:cubicBezTo>
                    <a:pt x="20" y="181"/>
                    <a:pt x="20" y="182"/>
                    <a:pt x="20" y="182"/>
                  </a:cubicBezTo>
                  <a:cubicBezTo>
                    <a:pt x="20" y="184"/>
                    <a:pt x="20" y="187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2" y="190"/>
                    <a:pt x="22" y="190"/>
                    <a:pt x="22" y="190"/>
                  </a:cubicBezTo>
                  <a:cubicBezTo>
                    <a:pt x="22" y="190"/>
                    <a:pt x="22" y="190"/>
                    <a:pt x="23" y="190"/>
                  </a:cubicBezTo>
                  <a:cubicBezTo>
                    <a:pt x="23" y="190"/>
                    <a:pt x="23" y="190"/>
                    <a:pt x="24" y="190"/>
                  </a:cubicBezTo>
                  <a:cubicBezTo>
                    <a:pt x="24" y="190"/>
                    <a:pt x="24" y="190"/>
                    <a:pt x="24" y="190"/>
                  </a:cubicBezTo>
                  <a:cubicBezTo>
                    <a:pt x="25" y="190"/>
                    <a:pt x="25" y="190"/>
                    <a:pt x="26" y="190"/>
                  </a:cubicBezTo>
                  <a:cubicBezTo>
                    <a:pt x="26" y="190"/>
                    <a:pt x="26" y="190"/>
                    <a:pt x="27" y="190"/>
                  </a:cubicBezTo>
                  <a:cubicBezTo>
                    <a:pt x="27" y="190"/>
                    <a:pt x="27" y="190"/>
                    <a:pt x="28" y="190"/>
                  </a:cubicBezTo>
                  <a:cubicBezTo>
                    <a:pt x="28" y="188"/>
                    <a:pt x="28" y="186"/>
                    <a:pt x="28" y="185"/>
                  </a:cubicBezTo>
                  <a:cubicBezTo>
                    <a:pt x="28" y="184"/>
                    <a:pt x="28" y="184"/>
                    <a:pt x="28" y="184"/>
                  </a:cubicBezTo>
                  <a:cubicBezTo>
                    <a:pt x="28" y="183"/>
                    <a:pt x="28" y="183"/>
                    <a:pt x="27" y="183"/>
                  </a:cubicBezTo>
                  <a:cubicBezTo>
                    <a:pt x="27" y="183"/>
                    <a:pt x="27" y="183"/>
                    <a:pt x="27" y="183"/>
                  </a:cubicBezTo>
                  <a:cubicBezTo>
                    <a:pt x="26" y="183"/>
                    <a:pt x="24" y="183"/>
                    <a:pt x="23" y="181"/>
                  </a:cubicBezTo>
                  <a:cubicBezTo>
                    <a:pt x="22" y="177"/>
                    <a:pt x="33" y="170"/>
                    <a:pt x="42" y="167"/>
                  </a:cubicBezTo>
                  <a:cubicBezTo>
                    <a:pt x="51" y="164"/>
                    <a:pt x="54" y="162"/>
                    <a:pt x="55" y="159"/>
                  </a:cubicBezTo>
                  <a:cubicBezTo>
                    <a:pt x="56" y="157"/>
                    <a:pt x="56" y="155"/>
                    <a:pt x="56" y="152"/>
                  </a:cubicBezTo>
                  <a:cubicBezTo>
                    <a:pt x="56" y="148"/>
                    <a:pt x="56" y="145"/>
                    <a:pt x="56" y="143"/>
                  </a:cubicBezTo>
                  <a:cubicBezTo>
                    <a:pt x="57" y="141"/>
                    <a:pt x="57" y="139"/>
                    <a:pt x="56" y="137"/>
                  </a:cubicBezTo>
                  <a:cubicBezTo>
                    <a:pt x="56" y="135"/>
                    <a:pt x="55" y="132"/>
                    <a:pt x="54" y="129"/>
                  </a:cubicBezTo>
                  <a:cubicBezTo>
                    <a:pt x="54" y="124"/>
                    <a:pt x="52" y="122"/>
                    <a:pt x="51" y="119"/>
                  </a:cubicBezTo>
                  <a:cubicBezTo>
                    <a:pt x="50" y="118"/>
                    <a:pt x="49" y="117"/>
                    <a:pt x="49" y="115"/>
                  </a:cubicBezTo>
                  <a:cubicBezTo>
                    <a:pt x="48" y="112"/>
                    <a:pt x="48" y="108"/>
                    <a:pt x="49" y="106"/>
                  </a:cubicBezTo>
                  <a:cubicBezTo>
                    <a:pt x="50" y="105"/>
                    <a:pt x="51" y="105"/>
                    <a:pt x="52" y="105"/>
                  </a:cubicBezTo>
                  <a:cubicBezTo>
                    <a:pt x="53" y="105"/>
                    <a:pt x="54" y="104"/>
                    <a:pt x="55" y="102"/>
                  </a:cubicBezTo>
                  <a:cubicBezTo>
                    <a:pt x="55" y="101"/>
                    <a:pt x="56" y="100"/>
                    <a:pt x="56" y="99"/>
                  </a:cubicBezTo>
                  <a:cubicBezTo>
                    <a:pt x="58" y="96"/>
                    <a:pt x="59" y="96"/>
                    <a:pt x="61" y="95"/>
                  </a:cubicBezTo>
                  <a:cubicBezTo>
                    <a:pt x="63" y="95"/>
                    <a:pt x="64" y="94"/>
                    <a:pt x="66" y="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Freeform 208"/>
            <p:cNvSpPr>
              <a:spLocks/>
            </p:cNvSpPr>
            <p:nvPr/>
          </p:nvSpPr>
          <p:spPr bwMode="auto">
            <a:xfrm>
              <a:off x="10555288" y="8210550"/>
              <a:ext cx="149225" cy="84138"/>
            </a:xfrm>
            <a:custGeom>
              <a:avLst/>
              <a:gdLst>
                <a:gd name="T0" fmla="*/ 12 w 28"/>
                <a:gd name="T1" fmla="*/ 16 h 16"/>
                <a:gd name="T2" fmla="*/ 13 w 28"/>
                <a:gd name="T3" fmla="*/ 16 h 16"/>
                <a:gd name="T4" fmla="*/ 13 w 28"/>
                <a:gd name="T5" fmla="*/ 16 h 16"/>
                <a:gd name="T6" fmla="*/ 14 w 28"/>
                <a:gd name="T7" fmla="*/ 16 h 16"/>
                <a:gd name="T8" fmla="*/ 16 w 28"/>
                <a:gd name="T9" fmla="*/ 14 h 16"/>
                <a:gd name="T10" fmla="*/ 24 w 28"/>
                <a:gd name="T11" fmla="*/ 10 h 16"/>
                <a:gd name="T12" fmla="*/ 27 w 28"/>
                <a:gd name="T13" fmla="*/ 9 h 16"/>
                <a:gd name="T14" fmla="*/ 26 w 28"/>
                <a:gd name="T15" fmla="*/ 8 h 16"/>
                <a:gd name="T16" fmla="*/ 25 w 28"/>
                <a:gd name="T17" fmla="*/ 5 h 16"/>
                <a:gd name="T18" fmla="*/ 26 w 28"/>
                <a:gd name="T19" fmla="*/ 3 h 16"/>
                <a:gd name="T20" fmla="*/ 27 w 28"/>
                <a:gd name="T21" fmla="*/ 3 h 16"/>
                <a:gd name="T22" fmla="*/ 27 w 28"/>
                <a:gd name="T23" fmla="*/ 3 h 16"/>
                <a:gd name="T24" fmla="*/ 28 w 28"/>
                <a:gd name="T25" fmla="*/ 2 h 16"/>
                <a:gd name="T26" fmla="*/ 28 w 28"/>
                <a:gd name="T27" fmla="*/ 2 h 16"/>
                <a:gd name="T28" fmla="*/ 28 w 28"/>
                <a:gd name="T29" fmla="*/ 1 h 16"/>
                <a:gd name="T30" fmla="*/ 28 w 28"/>
                <a:gd name="T31" fmla="*/ 1 h 16"/>
                <a:gd name="T32" fmla="*/ 28 w 28"/>
                <a:gd name="T33" fmla="*/ 1 h 16"/>
                <a:gd name="T34" fmla="*/ 28 w 28"/>
                <a:gd name="T35" fmla="*/ 1 h 16"/>
                <a:gd name="T36" fmla="*/ 28 w 28"/>
                <a:gd name="T37" fmla="*/ 0 h 16"/>
                <a:gd name="T38" fmla="*/ 27 w 28"/>
                <a:gd name="T39" fmla="*/ 0 h 16"/>
                <a:gd name="T40" fmla="*/ 10 w 28"/>
                <a:gd name="T41" fmla="*/ 1 h 16"/>
                <a:gd name="T42" fmla="*/ 4 w 28"/>
                <a:gd name="T43" fmla="*/ 4 h 16"/>
                <a:gd name="T44" fmla="*/ 4 w 28"/>
                <a:gd name="T45" fmla="*/ 4 h 16"/>
                <a:gd name="T46" fmla="*/ 2 w 28"/>
                <a:gd name="T47" fmla="*/ 3 h 16"/>
                <a:gd name="T48" fmla="*/ 1 w 28"/>
                <a:gd name="T49" fmla="*/ 2 h 16"/>
                <a:gd name="T50" fmla="*/ 0 w 28"/>
                <a:gd name="T51" fmla="*/ 2 h 16"/>
                <a:gd name="T52" fmla="*/ 0 w 28"/>
                <a:gd name="T53" fmla="*/ 2 h 16"/>
                <a:gd name="T54" fmla="*/ 7 w 28"/>
                <a:gd name="T55" fmla="*/ 7 h 16"/>
                <a:gd name="T56" fmla="*/ 11 w 28"/>
                <a:gd name="T57" fmla="*/ 12 h 16"/>
                <a:gd name="T58" fmla="*/ 12 w 28"/>
                <a:gd name="T5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16">
                  <a:moveTo>
                    <a:pt x="12" y="16"/>
                  </a:move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4" y="16"/>
                  </a:cubicBezTo>
                  <a:cubicBezTo>
                    <a:pt x="14" y="15"/>
                    <a:pt x="15" y="15"/>
                    <a:pt x="16" y="14"/>
                  </a:cubicBezTo>
                  <a:cubicBezTo>
                    <a:pt x="19" y="11"/>
                    <a:pt x="22" y="9"/>
                    <a:pt x="24" y="10"/>
                  </a:cubicBezTo>
                  <a:cubicBezTo>
                    <a:pt x="25" y="11"/>
                    <a:pt x="26" y="10"/>
                    <a:pt x="27" y="9"/>
                  </a:cubicBezTo>
                  <a:cubicBezTo>
                    <a:pt x="26" y="9"/>
                    <a:pt x="26" y="9"/>
                    <a:pt x="26" y="8"/>
                  </a:cubicBezTo>
                  <a:cubicBezTo>
                    <a:pt x="25" y="7"/>
                    <a:pt x="24" y="6"/>
                    <a:pt x="25" y="5"/>
                  </a:cubicBezTo>
                  <a:cubicBezTo>
                    <a:pt x="25" y="4"/>
                    <a:pt x="25" y="4"/>
                    <a:pt x="26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2"/>
                    <a:pt x="27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1"/>
                    <a:pt x="28" y="0"/>
                    <a:pt x="2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12" y="1"/>
                    <a:pt x="10" y="1"/>
                  </a:cubicBezTo>
                  <a:cubicBezTo>
                    <a:pt x="9" y="2"/>
                    <a:pt x="6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5"/>
                    <a:pt x="3" y="6"/>
                    <a:pt x="7" y="7"/>
                  </a:cubicBezTo>
                  <a:cubicBezTo>
                    <a:pt x="11" y="8"/>
                    <a:pt x="11" y="10"/>
                    <a:pt x="11" y="12"/>
                  </a:cubicBezTo>
                  <a:cubicBezTo>
                    <a:pt x="10" y="14"/>
                    <a:pt x="10" y="15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209"/>
            <p:cNvSpPr>
              <a:spLocks/>
            </p:cNvSpPr>
            <p:nvPr/>
          </p:nvSpPr>
          <p:spPr bwMode="auto">
            <a:xfrm>
              <a:off x="13527088" y="8670925"/>
              <a:ext cx="461963" cy="566738"/>
            </a:xfrm>
            <a:custGeom>
              <a:avLst/>
              <a:gdLst>
                <a:gd name="T0" fmla="*/ 79 w 87"/>
                <a:gd name="T1" fmla="*/ 65 h 108"/>
                <a:gd name="T2" fmla="*/ 83 w 87"/>
                <a:gd name="T3" fmla="*/ 16 h 108"/>
                <a:gd name="T4" fmla="*/ 86 w 87"/>
                <a:gd name="T5" fmla="*/ 10 h 108"/>
                <a:gd name="T6" fmla="*/ 85 w 87"/>
                <a:gd name="T7" fmla="*/ 10 h 108"/>
                <a:gd name="T8" fmla="*/ 84 w 87"/>
                <a:gd name="T9" fmla="*/ 11 h 108"/>
                <a:gd name="T10" fmla="*/ 77 w 87"/>
                <a:gd name="T11" fmla="*/ 8 h 108"/>
                <a:gd name="T12" fmla="*/ 65 w 87"/>
                <a:gd name="T13" fmla="*/ 14 h 108"/>
                <a:gd name="T14" fmla="*/ 61 w 87"/>
                <a:gd name="T15" fmla="*/ 16 h 108"/>
                <a:gd name="T16" fmla="*/ 35 w 87"/>
                <a:gd name="T17" fmla="*/ 7 h 108"/>
                <a:gd name="T18" fmla="*/ 23 w 87"/>
                <a:gd name="T19" fmla="*/ 4 h 108"/>
                <a:gd name="T20" fmla="*/ 21 w 87"/>
                <a:gd name="T21" fmla="*/ 3 h 108"/>
                <a:gd name="T22" fmla="*/ 21 w 87"/>
                <a:gd name="T23" fmla="*/ 3 h 108"/>
                <a:gd name="T24" fmla="*/ 20 w 87"/>
                <a:gd name="T25" fmla="*/ 3 h 108"/>
                <a:gd name="T26" fmla="*/ 19 w 87"/>
                <a:gd name="T27" fmla="*/ 3 h 108"/>
                <a:gd name="T28" fmla="*/ 18 w 87"/>
                <a:gd name="T29" fmla="*/ 2 h 108"/>
                <a:gd name="T30" fmla="*/ 14 w 87"/>
                <a:gd name="T31" fmla="*/ 0 h 108"/>
                <a:gd name="T32" fmla="*/ 2 w 87"/>
                <a:gd name="T33" fmla="*/ 6 h 108"/>
                <a:gd name="T34" fmla="*/ 2 w 87"/>
                <a:gd name="T35" fmla="*/ 7 h 108"/>
                <a:gd name="T36" fmla="*/ 6 w 87"/>
                <a:gd name="T37" fmla="*/ 12 h 108"/>
                <a:gd name="T38" fmla="*/ 12 w 87"/>
                <a:gd name="T39" fmla="*/ 24 h 108"/>
                <a:gd name="T40" fmla="*/ 11 w 87"/>
                <a:gd name="T41" fmla="*/ 34 h 108"/>
                <a:gd name="T42" fmla="*/ 3 w 87"/>
                <a:gd name="T43" fmla="*/ 48 h 108"/>
                <a:gd name="T44" fmla="*/ 3 w 87"/>
                <a:gd name="T45" fmla="*/ 48 h 108"/>
                <a:gd name="T46" fmla="*/ 3 w 87"/>
                <a:gd name="T47" fmla="*/ 48 h 108"/>
                <a:gd name="T48" fmla="*/ 3 w 87"/>
                <a:gd name="T49" fmla="*/ 49 h 108"/>
                <a:gd name="T50" fmla="*/ 2 w 87"/>
                <a:gd name="T51" fmla="*/ 50 h 108"/>
                <a:gd name="T52" fmla="*/ 2 w 87"/>
                <a:gd name="T53" fmla="*/ 51 h 108"/>
                <a:gd name="T54" fmla="*/ 1 w 87"/>
                <a:gd name="T55" fmla="*/ 52 h 108"/>
                <a:gd name="T56" fmla="*/ 1 w 87"/>
                <a:gd name="T57" fmla="*/ 53 h 108"/>
                <a:gd name="T58" fmla="*/ 4 w 87"/>
                <a:gd name="T59" fmla="*/ 61 h 108"/>
                <a:gd name="T60" fmla="*/ 0 w 87"/>
                <a:gd name="T61" fmla="*/ 66 h 108"/>
                <a:gd name="T62" fmla="*/ 42 w 87"/>
                <a:gd name="T63" fmla="*/ 95 h 108"/>
                <a:gd name="T64" fmla="*/ 59 w 87"/>
                <a:gd name="T65" fmla="*/ 108 h 108"/>
                <a:gd name="T66" fmla="*/ 75 w 87"/>
                <a:gd name="T67" fmla="*/ 80 h 108"/>
                <a:gd name="T68" fmla="*/ 80 w 87"/>
                <a:gd name="T69" fmla="*/ 77 h 108"/>
                <a:gd name="T70" fmla="*/ 83 w 87"/>
                <a:gd name="T71" fmla="*/ 7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7" h="108">
                  <a:moveTo>
                    <a:pt x="84" y="73"/>
                  </a:moveTo>
                  <a:cubicBezTo>
                    <a:pt x="79" y="65"/>
                    <a:pt x="79" y="65"/>
                    <a:pt x="79" y="65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7" y="10"/>
                    <a:pt x="87" y="10"/>
                    <a:pt x="86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6" y="10"/>
                    <a:pt x="85" y="10"/>
                    <a:pt x="85" y="10"/>
                  </a:cubicBezTo>
                  <a:cubicBezTo>
                    <a:pt x="85" y="10"/>
                    <a:pt x="85" y="11"/>
                    <a:pt x="85" y="11"/>
                  </a:cubicBezTo>
                  <a:cubicBezTo>
                    <a:pt x="85" y="11"/>
                    <a:pt x="85" y="11"/>
                    <a:pt x="84" y="11"/>
                  </a:cubicBezTo>
                  <a:cubicBezTo>
                    <a:pt x="82" y="12"/>
                    <a:pt x="79" y="10"/>
                    <a:pt x="78" y="8"/>
                  </a:cubicBezTo>
                  <a:cubicBezTo>
                    <a:pt x="78" y="8"/>
                    <a:pt x="77" y="8"/>
                    <a:pt x="77" y="8"/>
                  </a:cubicBezTo>
                  <a:cubicBezTo>
                    <a:pt x="75" y="8"/>
                    <a:pt x="72" y="9"/>
                    <a:pt x="69" y="10"/>
                  </a:cubicBezTo>
                  <a:cubicBezTo>
                    <a:pt x="67" y="11"/>
                    <a:pt x="66" y="13"/>
                    <a:pt x="65" y="14"/>
                  </a:cubicBezTo>
                  <a:cubicBezTo>
                    <a:pt x="64" y="16"/>
                    <a:pt x="63" y="17"/>
                    <a:pt x="62" y="17"/>
                  </a:cubicBezTo>
                  <a:cubicBezTo>
                    <a:pt x="61" y="17"/>
                    <a:pt x="61" y="17"/>
                    <a:pt x="61" y="16"/>
                  </a:cubicBezTo>
                  <a:cubicBezTo>
                    <a:pt x="59" y="16"/>
                    <a:pt x="51" y="14"/>
                    <a:pt x="48" y="14"/>
                  </a:cubicBezTo>
                  <a:cubicBezTo>
                    <a:pt x="45" y="14"/>
                    <a:pt x="37" y="9"/>
                    <a:pt x="35" y="7"/>
                  </a:cubicBezTo>
                  <a:cubicBezTo>
                    <a:pt x="33" y="5"/>
                    <a:pt x="30" y="5"/>
                    <a:pt x="28" y="5"/>
                  </a:cubicBezTo>
                  <a:cubicBezTo>
                    <a:pt x="26" y="5"/>
                    <a:pt x="24" y="5"/>
                    <a:pt x="23" y="4"/>
                  </a:cubicBezTo>
                  <a:cubicBezTo>
                    <a:pt x="23" y="4"/>
                    <a:pt x="23" y="4"/>
                    <a:pt x="22" y="4"/>
                  </a:cubicBezTo>
                  <a:cubicBezTo>
                    <a:pt x="22" y="4"/>
                    <a:pt x="21" y="4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7" y="2"/>
                    <a:pt x="17" y="1"/>
                    <a:pt x="16" y="1"/>
                  </a:cubicBezTo>
                  <a:cubicBezTo>
                    <a:pt x="16" y="0"/>
                    <a:pt x="15" y="0"/>
                    <a:pt x="14" y="0"/>
                  </a:cubicBezTo>
                  <a:cubicBezTo>
                    <a:pt x="13" y="0"/>
                    <a:pt x="12" y="0"/>
                    <a:pt x="11" y="1"/>
                  </a:cubicBezTo>
                  <a:cubicBezTo>
                    <a:pt x="8" y="1"/>
                    <a:pt x="3" y="5"/>
                    <a:pt x="2" y="6"/>
                  </a:cubicBezTo>
                  <a:cubicBezTo>
                    <a:pt x="2" y="6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9"/>
                    <a:pt x="11" y="34"/>
                  </a:cubicBezTo>
                  <a:cubicBezTo>
                    <a:pt x="11" y="39"/>
                    <a:pt x="6" y="45"/>
                    <a:pt x="4" y="47"/>
                  </a:cubicBezTo>
                  <a:cubicBezTo>
                    <a:pt x="4" y="47"/>
                    <a:pt x="3" y="48"/>
                    <a:pt x="3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8"/>
                    <a:pt x="3" y="49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2" y="49"/>
                    <a:pt x="2" y="49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1" y="52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4" y="54"/>
                    <a:pt x="8" y="56"/>
                    <a:pt x="8" y="58"/>
                  </a:cubicBezTo>
                  <a:cubicBezTo>
                    <a:pt x="8" y="60"/>
                    <a:pt x="6" y="60"/>
                    <a:pt x="4" y="61"/>
                  </a:cubicBezTo>
                  <a:cubicBezTo>
                    <a:pt x="2" y="62"/>
                    <a:pt x="0" y="63"/>
                    <a:pt x="0" y="65"/>
                  </a:cubicBezTo>
                  <a:cubicBezTo>
                    <a:pt x="0" y="65"/>
                    <a:pt x="0" y="65"/>
                    <a:pt x="0" y="6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4" y="97"/>
                    <a:pt x="52" y="102"/>
                    <a:pt x="59" y="108"/>
                  </a:cubicBezTo>
                  <a:cubicBezTo>
                    <a:pt x="59" y="108"/>
                    <a:pt x="59" y="108"/>
                    <a:pt x="59" y="108"/>
                  </a:cubicBezTo>
                  <a:cubicBezTo>
                    <a:pt x="63" y="98"/>
                    <a:pt x="69" y="86"/>
                    <a:pt x="70" y="84"/>
                  </a:cubicBezTo>
                  <a:cubicBezTo>
                    <a:pt x="72" y="82"/>
                    <a:pt x="73" y="81"/>
                    <a:pt x="75" y="80"/>
                  </a:cubicBezTo>
                  <a:cubicBezTo>
                    <a:pt x="76" y="80"/>
                    <a:pt x="76" y="79"/>
                    <a:pt x="77" y="78"/>
                  </a:cubicBezTo>
                  <a:cubicBezTo>
                    <a:pt x="78" y="77"/>
                    <a:pt x="79" y="77"/>
                    <a:pt x="80" y="77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81" y="77"/>
                    <a:pt x="82" y="77"/>
                    <a:pt x="83" y="74"/>
                  </a:cubicBezTo>
                  <a:cubicBezTo>
                    <a:pt x="84" y="74"/>
                    <a:pt x="84" y="74"/>
                    <a:pt x="84" y="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210"/>
            <p:cNvSpPr>
              <a:spLocks/>
            </p:cNvSpPr>
            <p:nvPr/>
          </p:nvSpPr>
          <p:spPr bwMode="auto">
            <a:xfrm>
              <a:off x="13117513" y="10709275"/>
              <a:ext cx="122238" cy="125413"/>
            </a:xfrm>
            <a:custGeom>
              <a:avLst/>
              <a:gdLst>
                <a:gd name="T0" fmla="*/ 19 w 23"/>
                <a:gd name="T1" fmla="*/ 17 h 24"/>
                <a:gd name="T2" fmla="*/ 21 w 23"/>
                <a:gd name="T3" fmla="*/ 12 h 24"/>
                <a:gd name="T4" fmla="*/ 23 w 23"/>
                <a:gd name="T5" fmla="*/ 9 h 24"/>
                <a:gd name="T6" fmla="*/ 20 w 23"/>
                <a:gd name="T7" fmla="*/ 5 h 24"/>
                <a:gd name="T8" fmla="*/ 16 w 23"/>
                <a:gd name="T9" fmla="*/ 1 h 24"/>
                <a:gd name="T10" fmla="*/ 15 w 23"/>
                <a:gd name="T11" fmla="*/ 0 h 24"/>
                <a:gd name="T12" fmla="*/ 6 w 23"/>
                <a:gd name="T13" fmla="*/ 5 h 24"/>
                <a:gd name="T14" fmla="*/ 0 w 23"/>
                <a:gd name="T15" fmla="*/ 15 h 24"/>
                <a:gd name="T16" fmla="*/ 6 w 23"/>
                <a:gd name="T17" fmla="*/ 23 h 24"/>
                <a:gd name="T18" fmla="*/ 10 w 23"/>
                <a:gd name="T19" fmla="*/ 24 h 24"/>
                <a:gd name="T20" fmla="*/ 12 w 23"/>
                <a:gd name="T21" fmla="*/ 18 h 24"/>
                <a:gd name="T22" fmla="*/ 15 w 23"/>
                <a:gd name="T23" fmla="*/ 17 h 24"/>
                <a:gd name="T24" fmla="*/ 17 w 23"/>
                <a:gd name="T25" fmla="*/ 17 h 24"/>
                <a:gd name="T26" fmla="*/ 19 w 23"/>
                <a:gd name="T27" fmla="*/ 17 h 24"/>
                <a:gd name="T28" fmla="*/ 19 w 23"/>
                <a:gd name="T29" fmla="*/ 1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" h="24">
                  <a:moveTo>
                    <a:pt x="19" y="17"/>
                  </a:moveTo>
                  <a:cubicBezTo>
                    <a:pt x="19" y="15"/>
                    <a:pt x="20" y="14"/>
                    <a:pt x="21" y="12"/>
                  </a:cubicBezTo>
                  <a:cubicBezTo>
                    <a:pt x="22" y="11"/>
                    <a:pt x="23" y="10"/>
                    <a:pt x="23" y="9"/>
                  </a:cubicBezTo>
                  <a:cubicBezTo>
                    <a:pt x="23" y="8"/>
                    <a:pt x="21" y="6"/>
                    <a:pt x="20" y="5"/>
                  </a:cubicBezTo>
                  <a:cubicBezTo>
                    <a:pt x="18" y="3"/>
                    <a:pt x="17" y="2"/>
                    <a:pt x="16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7" y="4"/>
                    <a:pt x="6" y="5"/>
                  </a:cubicBezTo>
                  <a:cubicBezTo>
                    <a:pt x="5" y="8"/>
                    <a:pt x="1" y="13"/>
                    <a:pt x="0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1" y="20"/>
                    <a:pt x="12" y="18"/>
                  </a:cubicBezTo>
                  <a:cubicBezTo>
                    <a:pt x="13" y="17"/>
                    <a:pt x="15" y="17"/>
                    <a:pt x="15" y="17"/>
                  </a:cubicBezTo>
                  <a:cubicBezTo>
                    <a:pt x="16" y="17"/>
                    <a:pt x="17" y="17"/>
                    <a:pt x="17" y="17"/>
                  </a:cubicBezTo>
                  <a:cubicBezTo>
                    <a:pt x="18" y="17"/>
                    <a:pt x="18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211"/>
            <p:cNvSpPr>
              <a:spLocks/>
            </p:cNvSpPr>
            <p:nvPr/>
          </p:nvSpPr>
          <p:spPr bwMode="auto">
            <a:xfrm>
              <a:off x="11347450" y="8310563"/>
              <a:ext cx="239713" cy="366713"/>
            </a:xfrm>
            <a:custGeom>
              <a:avLst/>
              <a:gdLst>
                <a:gd name="T0" fmla="*/ 5 w 45"/>
                <a:gd name="T1" fmla="*/ 66 h 70"/>
                <a:gd name="T2" fmla="*/ 10 w 45"/>
                <a:gd name="T3" fmla="*/ 69 h 70"/>
                <a:gd name="T4" fmla="*/ 12 w 45"/>
                <a:gd name="T5" fmla="*/ 70 h 70"/>
                <a:gd name="T6" fmla="*/ 40 w 45"/>
                <a:gd name="T7" fmla="*/ 58 h 70"/>
                <a:gd name="T8" fmla="*/ 45 w 45"/>
                <a:gd name="T9" fmla="*/ 56 h 70"/>
                <a:gd name="T10" fmla="*/ 45 w 45"/>
                <a:gd name="T11" fmla="*/ 55 h 70"/>
                <a:gd name="T12" fmla="*/ 44 w 45"/>
                <a:gd name="T13" fmla="*/ 53 h 70"/>
                <a:gd name="T14" fmla="*/ 43 w 45"/>
                <a:gd name="T15" fmla="*/ 51 h 70"/>
                <a:gd name="T16" fmla="*/ 43 w 45"/>
                <a:gd name="T17" fmla="*/ 50 h 70"/>
                <a:gd name="T18" fmla="*/ 42 w 45"/>
                <a:gd name="T19" fmla="*/ 48 h 70"/>
                <a:gd name="T20" fmla="*/ 42 w 45"/>
                <a:gd name="T21" fmla="*/ 46 h 70"/>
                <a:gd name="T22" fmla="*/ 41 w 45"/>
                <a:gd name="T23" fmla="*/ 43 h 70"/>
                <a:gd name="T24" fmla="*/ 38 w 45"/>
                <a:gd name="T25" fmla="*/ 14 h 70"/>
                <a:gd name="T26" fmla="*/ 36 w 45"/>
                <a:gd name="T27" fmla="*/ 6 h 70"/>
                <a:gd name="T28" fmla="*/ 36 w 45"/>
                <a:gd name="T29" fmla="*/ 6 h 70"/>
                <a:gd name="T30" fmla="*/ 35 w 45"/>
                <a:gd name="T31" fmla="*/ 6 h 70"/>
                <a:gd name="T32" fmla="*/ 35 w 45"/>
                <a:gd name="T33" fmla="*/ 5 h 70"/>
                <a:gd name="T34" fmla="*/ 35 w 45"/>
                <a:gd name="T35" fmla="*/ 4 h 70"/>
                <a:gd name="T36" fmla="*/ 34 w 45"/>
                <a:gd name="T37" fmla="*/ 3 h 70"/>
                <a:gd name="T38" fmla="*/ 34 w 45"/>
                <a:gd name="T39" fmla="*/ 2 h 70"/>
                <a:gd name="T40" fmla="*/ 34 w 45"/>
                <a:gd name="T41" fmla="*/ 0 h 70"/>
                <a:gd name="T42" fmla="*/ 33 w 45"/>
                <a:gd name="T43" fmla="*/ 1 h 70"/>
                <a:gd name="T44" fmla="*/ 32 w 45"/>
                <a:gd name="T45" fmla="*/ 2 h 70"/>
                <a:gd name="T46" fmla="*/ 31 w 45"/>
                <a:gd name="T47" fmla="*/ 2 h 70"/>
                <a:gd name="T48" fmla="*/ 16 w 45"/>
                <a:gd name="T49" fmla="*/ 0 h 70"/>
                <a:gd name="T50" fmla="*/ 4 w 45"/>
                <a:gd name="T51" fmla="*/ 1 h 70"/>
                <a:gd name="T52" fmla="*/ 6 w 45"/>
                <a:gd name="T53" fmla="*/ 12 h 70"/>
                <a:gd name="T54" fmla="*/ 5 w 45"/>
                <a:gd name="T55" fmla="*/ 13 h 70"/>
                <a:gd name="T56" fmla="*/ 5 w 45"/>
                <a:gd name="T57" fmla="*/ 14 h 70"/>
                <a:gd name="T58" fmla="*/ 5 w 45"/>
                <a:gd name="T59" fmla="*/ 16 h 70"/>
                <a:gd name="T60" fmla="*/ 6 w 45"/>
                <a:gd name="T61" fmla="*/ 19 h 70"/>
                <a:gd name="T62" fmla="*/ 7 w 45"/>
                <a:gd name="T63" fmla="*/ 21 h 70"/>
                <a:gd name="T64" fmla="*/ 7 w 45"/>
                <a:gd name="T65" fmla="*/ 24 h 70"/>
                <a:gd name="T66" fmla="*/ 8 w 45"/>
                <a:gd name="T67" fmla="*/ 26 h 70"/>
                <a:gd name="T68" fmla="*/ 8 w 45"/>
                <a:gd name="T69" fmla="*/ 28 h 70"/>
                <a:gd name="T70" fmla="*/ 8 w 45"/>
                <a:gd name="T71" fmla="*/ 30 h 70"/>
                <a:gd name="T72" fmla="*/ 6 w 45"/>
                <a:gd name="T73" fmla="*/ 35 h 70"/>
                <a:gd name="T74" fmla="*/ 1 w 45"/>
                <a:gd name="T75" fmla="*/ 46 h 70"/>
                <a:gd name="T76" fmla="*/ 4 w 45"/>
                <a:gd name="T77" fmla="*/ 61 h 70"/>
                <a:gd name="T78" fmla="*/ 5 w 45"/>
                <a:gd name="T79" fmla="*/ 63 h 70"/>
                <a:gd name="T80" fmla="*/ 5 w 45"/>
                <a:gd name="T81" fmla="*/ 6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" h="70">
                  <a:moveTo>
                    <a:pt x="5" y="65"/>
                  </a:moveTo>
                  <a:cubicBezTo>
                    <a:pt x="5" y="66"/>
                    <a:pt x="5" y="66"/>
                    <a:pt x="5" y="66"/>
                  </a:cubicBezTo>
                  <a:cubicBezTo>
                    <a:pt x="5" y="66"/>
                    <a:pt x="5" y="67"/>
                    <a:pt x="5" y="67"/>
                  </a:cubicBezTo>
                  <a:cubicBezTo>
                    <a:pt x="7" y="68"/>
                    <a:pt x="9" y="69"/>
                    <a:pt x="10" y="69"/>
                  </a:cubicBezTo>
                  <a:cubicBezTo>
                    <a:pt x="11" y="69"/>
                    <a:pt x="12" y="70"/>
                    <a:pt x="12" y="70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4" y="70"/>
                    <a:pt x="26" y="65"/>
                    <a:pt x="33" y="61"/>
                  </a:cubicBezTo>
                  <a:cubicBezTo>
                    <a:pt x="35" y="60"/>
                    <a:pt x="38" y="59"/>
                    <a:pt x="40" y="58"/>
                  </a:cubicBezTo>
                  <a:cubicBezTo>
                    <a:pt x="42" y="57"/>
                    <a:pt x="44" y="57"/>
                    <a:pt x="45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5" y="55"/>
                    <a:pt x="45" y="54"/>
                    <a:pt x="44" y="54"/>
                  </a:cubicBezTo>
                  <a:cubicBezTo>
                    <a:pt x="44" y="54"/>
                    <a:pt x="44" y="54"/>
                    <a:pt x="44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4" y="52"/>
                    <a:pt x="44" y="52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3" y="49"/>
                    <a:pt x="43" y="49"/>
                    <a:pt x="42" y="49"/>
                  </a:cubicBezTo>
                  <a:cubicBezTo>
                    <a:pt x="42" y="49"/>
                    <a:pt x="42" y="48"/>
                    <a:pt x="42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7"/>
                    <a:pt x="42" y="46"/>
                    <a:pt x="42" y="46"/>
                  </a:cubicBezTo>
                  <a:cubicBezTo>
                    <a:pt x="42" y="46"/>
                    <a:pt x="42" y="45"/>
                    <a:pt x="42" y="45"/>
                  </a:cubicBezTo>
                  <a:cubicBezTo>
                    <a:pt x="42" y="45"/>
                    <a:pt x="41" y="44"/>
                    <a:pt x="41" y="43"/>
                  </a:cubicBezTo>
                  <a:cubicBezTo>
                    <a:pt x="41" y="38"/>
                    <a:pt x="40" y="32"/>
                    <a:pt x="39" y="28"/>
                  </a:cubicBezTo>
                  <a:cubicBezTo>
                    <a:pt x="37" y="25"/>
                    <a:pt x="38" y="18"/>
                    <a:pt x="38" y="14"/>
                  </a:cubicBezTo>
                  <a:cubicBezTo>
                    <a:pt x="38" y="13"/>
                    <a:pt x="38" y="13"/>
                    <a:pt x="38" y="12"/>
                  </a:cubicBezTo>
                  <a:cubicBezTo>
                    <a:pt x="38" y="9"/>
                    <a:pt x="38" y="7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5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4" y="4"/>
                  </a:cubicBezTo>
                  <a:cubicBezTo>
                    <a:pt x="34" y="4"/>
                    <a:pt x="34" y="3"/>
                    <a:pt x="34" y="3"/>
                  </a:cubicBezTo>
                  <a:cubicBezTo>
                    <a:pt x="34" y="3"/>
                    <a:pt x="34" y="3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1"/>
                    <a:pt x="34" y="1"/>
                  </a:cubicBezTo>
                  <a:cubicBezTo>
                    <a:pt x="34" y="1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1"/>
                    <a:pt x="33" y="1"/>
                  </a:cubicBezTo>
                  <a:cubicBezTo>
                    <a:pt x="33" y="1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1" y="2"/>
                    <a:pt x="31" y="2"/>
                  </a:cubicBezTo>
                  <a:cubicBezTo>
                    <a:pt x="31" y="2"/>
                    <a:pt x="31" y="2"/>
                    <a:pt x="30" y="1"/>
                  </a:cubicBezTo>
                  <a:cubicBezTo>
                    <a:pt x="30" y="1"/>
                    <a:pt x="23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6" y="0"/>
                    <a:pt x="4" y="1"/>
                    <a:pt x="4" y="1"/>
                  </a:cubicBezTo>
                  <a:cubicBezTo>
                    <a:pt x="3" y="2"/>
                    <a:pt x="4" y="5"/>
                    <a:pt x="5" y="7"/>
                  </a:cubicBezTo>
                  <a:cubicBezTo>
                    <a:pt x="6" y="9"/>
                    <a:pt x="6" y="11"/>
                    <a:pt x="6" y="12"/>
                  </a:cubicBezTo>
                  <a:cubicBezTo>
                    <a:pt x="6" y="12"/>
                    <a:pt x="6" y="13"/>
                    <a:pt x="6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5"/>
                    <a:pt x="5" y="15"/>
                  </a:cubicBezTo>
                  <a:cubicBezTo>
                    <a:pt x="5" y="15"/>
                    <a:pt x="5" y="16"/>
                    <a:pt x="5" y="16"/>
                  </a:cubicBezTo>
                  <a:cubicBezTo>
                    <a:pt x="6" y="17"/>
                    <a:pt x="6" y="17"/>
                    <a:pt x="6" y="18"/>
                  </a:cubicBezTo>
                  <a:cubicBezTo>
                    <a:pt x="6" y="18"/>
                    <a:pt x="6" y="18"/>
                    <a:pt x="6" y="19"/>
                  </a:cubicBezTo>
                  <a:cubicBezTo>
                    <a:pt x="6" y="19"/>
                    <a:pt x="6" y="20"/>
                    <a:pt x="7" y="2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2"/>
                    <a:pt x="7" y="22"/>
                    <a:pt x="7" y="23"/>
                  </a:cubicBezTo>
                  <a:cubicBezTo>
                    <a:pt x="7" y="23"/>
                    <a:pt x="7" y="24"/>
                    <a:pt x="7" y="24"/>
                  </a:cubicBezTo>
                  <a:cubicBezTo>
                    <a:pt x="7" y="24"/>
                    <a:pt x="7" y="25"/>
                    <a:pt x="8" y="25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7"/>
                    <a:pt x="8" y="27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1"/>
                    <a:pt x="8" y="31"/>
                  </a:cubicBezTo>
                  <a:cubicBezTo>
                    <a:pt x="8" y="33"/>
                    <a:pt x="7" y="34"/>
                    <a:pt x="6" y="35"/>
                  </a:cubicBezTo>
                  <a:cubicBezTo>
                    <a:pt x="5" y="36"/>
                    <a:pt x="4" y="37"/>
                    <a:pt x="4" y="39"/>
                  </a:cubicBezTo>
                  <a:cubicBezTo>
                    <a:pt x="4" y="41"/>
                    <a:pt x="3" y="44"/>
                    <a:pt x="1" y="46"/>
                  </a:cubicBezTo>
                  <a:cubicBezTo>
                    <a:pt x="1" y="48"/>
                    <a:pt x="0" y="49"/>
                    <a:pt x="0" y="50"/>
                  </a:cubicBezTo>
                  <a:cubicBezTo>
                    <a:pt x="0" y="51"/>
                    <a:pt x="3" y="60"/>
                    <a:pt x="4" y="61"/>
                  </a:cubicBezTo>
                  <a:cubicBezTo>
                    <a:pt x="4" y="62"/>
                    <a:pt x="5" y="62"/>
                    <a:pt x="5" y="62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63"/>
                    <a:pt x="5" y="63"/>
                    <a:pt x="5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65"/>
                    <a:pt x="5" y="65"/>
                    <a:pt x="5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212"/>
            <p:cNvSpPr>
              <a:spLocks/>
            </p:cNvSpPr>
            <p:nvPr/>
          </p:nvSpPr>
          <p:spPr bwMode="auto">
            <a:xfrm>
              <a:off x="12241213" y="9991725"/>
              <a:ext cx="749300" cy="733425"/>
            </a:xfrm>
            <a:custGeom>
              <a:avLst/>
              <a:gdLst>
                <a:gd name="T0" fmla="*/ 34 w 141"/>
                <a:gd name="T1" fmla="*/ 101 h 140"/>
                <a:gd name="T2" fmla="*/ 41 w 141"/>
                <a:gd name="T3" fmla="*/ 127 h 140"/>
                <a:gd name="T4" fmla="*/ 48 w 141"/>
                <a:gd name="T5" fmla="*/ 136 h 140"/>
                <a:gd name="T6" fmla="*/ 50 w 141"/>
                <a:gd name="T7" fmla="*/ 136 h 140"/>
                <a:gd name="T8" fmla="*/ 51 w 141"/>
                <a:gd name="T9" fmla="*/ 136 h 140"/>
                <a:gd name="T10" fmla="*/ 51 w 141"/>
                <a:gd name="T11" fmla="*/ 136 h 140"/>
                <a:gd name="T12" fmla="*/ 57 w 141"/>
                <a:gd name="T13" fmla="*/ 130 h 140"/>
                <a:gd name="T14" fmla="*/ 61 w 141"/>
                <a:gd name="T15" fmla="*/ 136 h 140"/>
                <a:gd name="T16" fmla="*/ 70 w 141"/>
                <a:gd name="T17" fmla="*/ 140 h 140"/>
                <a:gd name="T18" fmla="*/ 78 w 141"/>
                <a:gd name="T19" fmla="*/ 140 h 140"/>
                <a:gd name="T20" fmla="*/ 85 w 141"/>
                <a:gd name="T21" fmla="*/ 133 h 140"/>
                <a:gd name="T22" fmla="*/ 85 w 141"/>
                <a:gd name="T23" fmla="*/ 90 h 140"/>
                <a:gd name="T24" fmla="*/ 91 w 141"/>
                <a:gd name="T25" fmla="*/ 56 h 140"/>
                <a:gd name="T26" fmla="*/ 97 w 141"/>
                <a:gd name="T27" fmla="*/ 15 h 140"/>
                <a:gd name="T28" fmla="*/ 108 w 141"/>
                <a:gd name="T29" fmla="*/ 13 h 140"/>
                <a:gd name="T30" fmla="*/ 120 w 141"/>
                <a:gd name="T31" fmla="*/ 9 h 140"/>
                <a:gd name="T32" fmla="*/ 124 w 141"/>
                <a:gd name="T33" fmla="*/ 12 h 140"/>
                <a:gd name="T34" fmla="*/ 135 w 141"/>
                <a:gd name="T35" fmla="*/ 9 h 140"/>
                <a:gd name="T36" fmla="*/ 137 w 141"/>
                <a:gd name="T37" fmla="*/ 9 h 140"/>
                <a:gd name="T38" fmla="*/ 138 w 141"/>
                <a:gd name="T39" fmla="*/ 8 h 140"/>
                <a:gd name="T40" fmla="*/ 141 w 141"/>
                <a:gd name="T41" fmla="*/ 8 h 140"/>
                <a:gd name="T42" fmla="*/ 141 w 141"/>
                <a:gd name="T43" fmla="*/ 6 h 140"/>
                <a:gd name="T44" fmla="*/ 138 w 141"/>
                <a:gd name="T45" fmla="*/ 6 h 140"/>
                <a:gd name="T46" fmla="*/ 135 w 141"/>
                <a:gd name="T47" fmla="*/ 6 h 140"/>
                <a:gd name="T48" fmla="*/ 132 w 141"/>
                <a:gd name="T49" fmla="*/ 6 h 140"/>
                <a:gd name="T50" fmla="*/ 129 w 141"/>
                <a:gd name="T51" fmla="*/ 6 h 140"/>
                <a:gd name="T52" fmla="*/ 126 w 141"/>
                <a:gd name="T53" fmla="*/ 7 h 140"/>
                <a:gd name="T54" fmla="*/ 123 w 141"/>
                <a:gd name="T55" fmla="*/ 7 h 140"/>
                <a:gd name="T56" fmla="*/ 121 w 141"/>
                <a:gd name="T57" fmla="*/ 8 h 140"/>
                <a:gd name="T58" fmla="*/ 119 w 141"/>
                <a:gd name="T59" fmla="*/ 8 h 140"/>
                <a:gd name="T60" fmla="*/ 118 w 141"/>
                <a:gd name="T61" fmla="*/ 8 h 140"/>
                <a:gd name="T62" fmla="*/ 100 w 141"/>
                <a:gd name="T63" fmla="*/ 10 h 140"/>
                <a:gd name="T64" fmla="*/ 93 w 141"/>
                <a:gd name="T65" fmla="*/ 9 h 140"/>
                <a:gd name="T66" fmla="*/ 75 w 141"/>
                <a:gd name="T67" fmla="*/ 10 h 140"/>
                <a:gd name="T68" fmla="*/ 33 w 141"/>
                <a:gd name="T69" fmla="*/ 6 h 140"/>
                <a:gd name="T70" fmla="*/ 12 w 141"/>
                <a:gd name="T71" fmla="*/ 2 h 140"/>
                <a:gd name="T72" fmla="*/ 8 w 141"/>
                <a:gd name="T73" fmla="*/ 1 h 140"/>
                <a:gd name="T74" fmla="*/ 4 w 141"/>
                <a:gd name="T75" fmla="*/ 2 h 140"/>
                <a:gd name="T76" fmla="*/ 0 w 141"/>
                <a:gd name="T77" fmla="*/ 4 h 140"/>
                <a:gd name="T78" fmla="*/ 18 w 141"/>
                <a:gd name="T79" fmla="*/ 40 h 140"/>
                <a:gd name="T80" fmla="*/ 29 w 141"/>
                <a:gd name="T81" fmla="*/ 64 h 140"/>
                <a:gd name="T82" fmla="*/ 30 w 141"/>
                <a:gd name="T83" fmla="*/ 8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1" h="140">
                  <a:moveTo>
                    <a:pt x="30" y="83"/>
                  </a:moveTo>
                  <a:cubicBezTo>
                    <a:pt x="32" y="87"/>
                    <a:pt x="33" y="94"/>
                    <a:pt x="34" y="101"/>
                  </a:cubicBezTo>
                  <a:cubicBezTo>
                    <a:pt x="34" y="102"/>
                    <a:pt x="34" y="103"/>
                    <a:pt x="34" y="105"/>
                  </a:cubicBezTo>
                  <a:cubicBezTo>
                    <a:pt x="35" y="112"/>
                    <a:pt x="36" y="123"/>
                    <a:pt x="41" y="127"/>
                  </a:cubicBezTo>
                  <a:cubicBezTo>
                    <a:pt x="43" y="129"/>
                    <a:pt x="46" y="132"/>
                    <a:pt x="48" y="136"/>
                  </a:cubicBezTo>
                  <a:cubicBezTo>
                    <a:pt x="48" y="136"/>
                    <a:pt x="48" y="136"/>
                    <a:pt x="48" y="136"/>
                  </a:cubicBezTo>
                  <a:cubicBezTo>
                    <a:pt x="48" y="136"/>
                    <a:pt x="48" y="136"/>
                    <a:pt x="48" y="136"/>
                  </a:cubicBezTo>
                  <a:cubicBezTo>
                    <a:pt x="49" y="136"/>
                    <a:pt x="50" y="136"/>
                    <a:pt x="50" y="136"/>
                  </a:cubicBezTo>
                  <a:cubicBezTo>
                    <a:pt x="50" y="136"/>
                    <a:pt x="51" y="136"/>
                    <a:pt x="51" y="136"/>
                  </a:cubicBezTo>
                  <a:cubicBezTo>
                    <a:pt x="51" y="136"/>
                    <a:pt x="51" y="136"/>
                    <a:pt x="51" y="136"/>
                  </a:cubicBezTo>
                  <a:cubicBezTo>
                    <a:pt x="51" y="136"/>
                    <a:pt x="51" y="136"/>
                    <a:pt x="51" y="136"/>
                  </a:cubicBezTo>
                  <a:cubicBezTo>
                    <a:pt x="51" y="136"/>
                    <a:pt x="51" y="136"/>
                    <a:pt x="51" y="136"/>
                  </a:cubicBezTo>
                  <a:cubicBezTo>
                    <a:pt x="51" y="136"/>
                    <a:pt x="51" y="135"/>
                    <a:pt x="51" y="135"/>
                  </a:cubicBezTo>
                  <a:cubicBezTo>
                    <a:pt x="52" y="133"/>
                    <a:pt x="54" y="130"/>
                    <a:pt x="57" y="130"/>
                  </a:cubicBezTo>
                  <a:cubicBezTo>
                    <a:pt x="57" y="130"/>
                    <a:pt x="58" y="131"/>
                    <a:pt x="59" y="132"/>
                  </a:cubicBezTo>
                  <a:cubicBezTo>
                    <a:pt x="60" y="133"/>
                    <a:pt x="61" y="135"/>
                    <a:pt x="61" y="136"/>
                  </a:cubicBezTo>
                  <a:cubicBezTo>
                    <a:pt x="62" y="138"/>
                    <a:pt x="62" y="140"/>
                    <a:pt x="65" y="140"/>
                  </a:cubicBezTo>
                  <a:cubicBezTo>
                    <a:pt x="66" y="140"/>
                    <a:pt x="68" y="140"/>
                    <a:pt x="70" y="140"/>
                  </a:cubicBezTo>
                  <a:cubicBezTo>
                    <a:pt x="72" y="140"/>
                    <a:pt x="73" y="140"/>
                    <a:pt x="75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9" y="139"/>
                    <a:pt x="80" y="138"/>
                    <a:pt x="81" y="137"/>
                  </a:cubicBezTo>
                  <a:cubicBezTo>
                    <a:pt x="83" y="136"/>
                    <a:pt x="85" y="135"/>
                    <a:pt x="85" y="133"/>
                  </a:cubicBezTo>
                  <a:cubicBezTo>
                    <a:pt x="85" y="92"/>
                    <a:pt x="85" y="92"/>
                    <a:pt x="85" y="92"/>
                  </a:cubicBezTo>
                  <a:cubicBezTo>
                    <a:pt x="85" y="90"/>
                    <a:pt x="85" y="90"/>
                    <a:pt x="85" y="90"/>
                  </a:cubicBezTo>
                  <a:cubicBezTo>
                    <a:pt x="85" y="59"/>
                    <a:pt x="85" y="59"/>
                    <a:pt x="85" y="59"/>
                  </a:cubicBezTo>
                  <a:cubicBezTo>
                    <a:pt x="85" y="56"/>
                    <a:pt x="88" y="56"/>
                    <a:pt x="91" y="56"/>
                  </a:cubicBezTo>
                  <a:cubicBezTo>
                    <a:pt x="94" y="56"/>
                    <a:pt x="97" y="56"/>
                    <a:pt x="97" y="54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15"/>
                    <a:pt x="106" y="14"/>
                    <a:pt x="108" y="13"/>
                  </a:cubicBezTo>
                  <a:cubicBezTo>
                    <a:pt x="109" y="13"/>
                    <a:pt x="110" y="13"/>
                    <a:pt x="111" y="12"/>
                  </a:cubicBezTo>
                  <a:cubicBezTo>
                    <a:pt x="114" y="11"/>
                    <a:pt x="118" y="9"/>
                    <a:pt x="120" y="9"/>
                  </a:cubicBezTo>
                  <a:cubicBezTo>
                    <a:pt x="121" y="9"/>
                    <a:pt x="121" y="9"/>
                    <a:pt x="121" y="10"/>
                  </a:cubicBezTo>
                  <a:cubicBezTo>
                    <a:pt x="122" y="10"/>
                    <a:pt x="123" y="11"/>
                    <a:pt x="124" y="12"/>
                  </a:cubicBezTo>
                  <a:cubicBezTo>
                    <a:pt x="125" y="13"/>
                    <a:pt x="126" y="14"/>
                    <a:pt x="126" y="14"/>
                  </a:cubicBezTo>
                  <a:cubicBezTo>
                    <a:pt x="127" y="13"/>
                    <a:pt x="131" y="9"/>
                    <a:pt x="135" y="9"/>
                  </a:cubicBezTo>
                  <a:cubicBezTo>
                    <a:pt x="135" y="9"/>
                    <a:pt x="136" y="9"/>
                    <a:pt x="136" y="9"/>
                  </a:cubicBezTo>
                  <a:cubicBezTo>
                    <a:pt x="136" y="9"/>
                    <a:pt x="136" y="9"/>
                    <a:pt x="137" y="9"/>
                  </a:cubicBezTo>
                  <a:cubicBezTo>
                    <a:pt x="137" y="9"/>
                    <a:pt x="137" y="9"/>
                    <a:pt x="138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9" y="8"/>
                    <a:pt x="139" y="8"/>
                    <a:pt x="139" y="8"/>
                  </a:cubicBezTo>
                  <a:cubicBezTo>
                    <a:pt x="140" y="8"/>
                    <a:pt x="140" y="8"/>
                    <a:pt x="141" y="8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1" y="7"/>
                    <a:pt x="141" y="7"/>
                    <a:pt x="141" y="6"/>
                  </a:cubicBezTo>
                  <a:cubicBezTo>
                    <a:pt x="141" y="6"/>
                    <a:pt x="141" y="6"/>
                    <a:pt x="141" y="6"/>
                  </a:cubicBezTo>
                  <a:cubicBezTo>
                    <a:pt x="140" y="6"/>
                    <a:pt x="140" y="6"/>
                    <a:pt x="138" y="6"/>
                  </a:cubicBezTo>
                  <a:cubicBezTo>
                    <a:pt x="137" y="6"/>
                    <a:pt x="136" y="6"/>
                    <a:pt x="135" y="6"/>
                  </a:cubicBezTo>
                  <a:cubicBezTo>
                    <a:pt x="135" y="6"/>
                    <a:pt x="135" y="6"/>
                    <a:pt x="135" y="6"/>
                  </a:cubicBezTo>
                  <a:cubicBezTo>
                    <a:pt x="134" y="6"/>
                    <a:pt x="133" y="6"/>
                    <a:pt x="133" y="6"/>
                  </a:cubicBezTo>
                  <a:cubicBezTo>
                    <a:pt x="132" y="6"/>
                    <a:pt x="132" y="6"/>
                    <a:pt x="132" y="6"/>
                  </a:cubicBezTo>
                  <a:cubicBezTo>
                    <a:pt x="131" y="6"/>
                    <a:pt x="131" y="6"/>
                    <a:pt x="130" y="6"/>
                  </a:cubicBezTo>
                  <a:cubicBezTo>
                    <a:pt x="130" y="6"/>
                    <a:pt x="129" y="6"/>
                    <a:pt x="129" y="6"/>
                  </a:cubicBezTo>
                  <a:cubicBezTo>
                    <a:pt x="128" y="7"/>
                    <a:pt x="128" y="7"/>
                    <a:pt x="127" y="7"/>
                  </a:cubicBezTo>
                  <a:cubicBezTo>
                    <a:pt x="126" y="7"/>
                    <a:pt x="126" y="7"/>
                    <a:pt x="126" y="7"/>
                  </a:cubicBezTo>
                  <a:cubicBezTo>
                    <a:pt x="125" y="7"/>
                    <a:pt x="125" y="7"/>
                    <a:pt x="124" y="7"/>
                  </a:cubicBezTo>
                  <a:cubicBezTo>
                    <a:pt x="124" y="7"/>
                    <a:pt x="124" y="7"/>
                    <a:pt x="123" y="7"/>
                  </a:cubicBezTo>
                  <a:cubicBezTo>
                    <a:pt x="123" y="7"/>
                    <a:pt x="122" y="8"/>
                    <a:pt x="122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0" y="8"/>
                    <a:pt x="120" y="8"/>
                    <a:pt x="119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8" y="8"/>
                    <a:pt x="118" y="8"/>
                    <a:pt x="118" y="8"/>
                  </a:cubicBezTo>
                  <a:cubicBezTo>
                    <a:pt x="116" y="9"/>
                    <a:pt x="110" y="10"/>
                    <a:pt x="105" y="10"/>
                  </a:cubicBezTo>
                  <a:cubicBezTo>
                    <a:pt x="103" y="10"/>
                    <a:pt x="101" y="10"/>
                    <a:pt x="100" y="10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99" y="9"/>
                    <a:pt x="97" y="9"/>
                    <a:pt x="93" y="9"/>
                  </a:cubicBezTo>
                  <a:cubicBezTo>
                    <a:pt x="85" y="9"/>
                    <a:pt x="76" y="10"/>
                    <a:pt x="76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29" y="6"/>
                    <a:pt x="26" y="5"/>
                    <a:pt x="22" y="3"/>
                  </a:cubicBezTo>
                  <a:cubicBezTo>
                    <a:pt x="19" y="1"/>
                    <a:pt x="16" y="1"/>
                    <a:pt x="12" y="2"/>
                  </a:cubicBezTo>
                  <a:cubicBezTo>
                    <a:pt x="12" y="3"/>
                    <a:pt x="11" y="3"/>
                    <a:pt x="10" y="3"/>
                  </a:cubicBezTo>
                  <a:cubicBezTo>
                    <a:pt x="9" y="3"/>
                    <a:pt x="8" y="2"/>
                    <a:pt x="8" y="1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5" y="0"/>
                    <a:pt x="4" y="2"/>
                    <a:pt x="4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3" y="12"/>
                    <a:pt x="7" y="17"/>
                  </a:cubicBezTo>
                  <a:cubicBezTo>
                    <a:pt x="11" y="22"/>
                    <a:pt x="15" y="32"/>
                    <a:pt x="18" y="40"/>
                  </a:cubicBezTo>
                  <a:cubicBezTo>
                    <a:pt x="19" y="44"/>
                    <a:pt x="22" y="49"/>
                    <a:pt x="24" y="53"/>
                  </a:cubicBezTo>
                  <a:cubicBezTo>
                    <a:pt x="26" y="57"/>
                    <a:pt x="28" y="61"/>
                    <a:pt x="29" y="64"/>
                  </a:cubicBezTo>
                  <a:cubicBezTo>
                    <a:pt x="30" y="67"/>
                    <a:pt x="30" y="71"/>
                    <a:pt x="29" y="75"/>
                  </a:cubicBezTo>
                  <a:cubicBezTo>
                    <a:pt x="29" y="78"/>
                    <a:pt x="29" y="81"/>
                    <a:pt x="30" y="8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Freeform 213"/>
            <p:cNvSpPr>
              <a:spLocks noEditPoints="1"/>
            </p:cNvSpPr>
            <p:nvPr/>
          </p:nvSpPr>
          <p:spPr bwMode="auto">
            <a:xfrm>
              <a:off x="12501563" y="10301288"/>
              <a:ext cx="946150" cy="815975"/>
            </a:xfrm>
            <a:custGeom>
              <a:avLst/>
              <a:gdLst>
                <a:gd name="T0" fmla="*/ 173 w 178"/>
                <a:gd name="T1" fmla="*/ 75 h 156"/>
                <a:gd name="T2" fmla="*/ 177 w 178"/>
                <a:gd name="T3" fmla="*/ 58 h 156"/>
                <a:gd name="T4" fmla="*/ 175 w 178"/>
                <a:gd name="T5" fmla="*/ 58 h 156"/>
                <a:gd name="T6" fmla="*/ 174 w 178"/>
                <a:gd name="T7" fmla="*/ 58 h 156"/>
                <a:gd name="T8" fmla="*/ 172 w 178"/>
                <a:gd name="T9" fmla="*/ 58 h 156"/>
                <a:gd name="T10" fmla="*/ 170 w 178"/>
                <a:gd name="T11" fmla="*/ 59 h 156"/>
                <a:gd name="T12" fmla="*/ 163 w 178"/>
                <a:gd name="T13" fmla="*/ 63 h 156"/>
                <a:gd name="T14" fmla="*/ 165 w 178"/>
                <a:gd name="T15" fmla="*/ 43 h 156"/>
                <a:gd name="T16" fmla="*/ 167 w 178"/>
                <a:gd name="T17" fmla="*/ 44 h 156"/>
                <a:gd name="T18" fmla="*/ 169 w 178"/>
                <a:gd name="T19" fmla="*/ 45 h 156"/>
                <a:gd name="T20" fmla="*/ 169 w 178"/>
                <a:gd name="T21" fmla="*/ 29 h 156"/>
                <a:gd name="T22" fmla="*/ 161 w 178"/>
                <a:gd name="T23" fmla="*/ 4 h 156"/>
                <a:gd name="T24" fmla="*/ 149 w 178"/>
                <a:gd name="T25" fmla="*/ 2 h 156"/>
                <a:gd name="T26" fmla="*/ 143 w 178"/>
                <a:gd name="T27" fmla="*/ 0 h 156"/>
                <a:gd name="T28" fmla="*/ 139 w 178"/>
                <a:gd name="T29" fmla="*/ 0 h 156"/>
                <a:gd name="T30" fmla="*/ 138 w 178"/>
                <a:gd name="T31" fmla="*/ 0 h 156"/>
                <a:gd name="T32" fmla="*/ 136 w 178"/>
                <a:gd name="T33" fmla="*/ 2 h 156"/>
                <a:gd name="T34" fmla="*/ 135 w 178"/>
                <a:gd name="T35" fmla="*/ 4 h 156"/>
                <a:gd name="T36" fmla="*/ 128 w 178"/>
                <a:gd name="T37" fmla="*/ 8 h 156"/>
                <a:gd name="T38" fmla="*/ 104 w 178"/>
                <a:gd name="T39" fmla="*/ 30 h 156"/>
                <a:gd name="T40" fmla="*/ 89 w 178"/>
                <a:gd name="T41" fmla="*/ 44 h 156"/>
                <a:gd name="T42" fmla="*/ 72 w 178"/>
                <a:gd name="T43" fmla="*/ 38 h 156"/>
                <a:gd name="T44" fmla="*/ 58 w 178"/>
                <a:gd name="T45" fmla="*/ 57 h 156"/>
                <a:gd name="T46" fmla="*/ 46 w 178"/>
                <a:gd name="T47" fmla="*/ 58 h 156"/>
                <a:gd name="T48" fmla="*/ 43 w 178"/>
                <a:gd name="T49" fmla="*/ 52 h 156"/>
                <a:gd name="T50" fmla="*/ 45 w 178"/>
                <a:gd name="T51" fmla="*/ 48 h 156"/>
                <a:gd name="T52" fmla="*/ 41 w 178"/>
                <a:gd name="T53" fmla="*/ 36 h 156"/>
                <a:gd name="T54" fmla="*/ 41 w 178"/>
                <a:gd name="T55" fmla="*/ 36 h 156"/>
                <a:gd name="T56" fmla="*/ 38 w 178"/>
                <a:gd name="T57" fmla="*/ 34 h 156"/>
                <a:gd name="T58" fmla="*/ 33 w 178"/>
                <a:gd name="T59" fmla="*/ 80 h 156"/>
                <a:gd name="T60" fmla="*/ 21 w 178"/>
                <a:gd name="T61" fmla="*/ 83 h 156"/>
                <a:gd name="T62" fmla="*/ 9 w 178"/>
                <a:gd name="T63" fmla="*/ 74 h 156"/>
                <a:gd name="T64" fmla="*/ 4 w 178"/>
                <a:gd name="T65" fmla="*/ 78 h 156"/>
                <a:gd name="T66" fmla="*/ 3 w 178"/>
                <a:gd name="T67" fmla="*/ 79 h 156"/>
                <a:gd name="T68" fmla="*/ 0 w 178"/>
                <a:gd name="T69" fmla="*/ 79 h 156"/>
                <a:gd name="T70" fmla="*/ 19 w 178"/>
                <a:gd name="T71" fmla="*/ 118 h 156"/>
                <a:gd name="T72" fmla="*/ 18 w 178"/>
                <a:gd name="T73" fmla="*/ 130 h 156"/>
                <a:gd name="T74" fmla="*/ 21 w 178"/>
                <a:gd name="T75" fmla="*/ 145 h 156"/>
                <a:gd name="T76" fmla="*/ 26 w 178"/>
                <a:gd name="T77" fmla="*/ 150 h 156"/>
                <a:gd name="T78" fmla="*/ 36 w 178"/>
                <a:gd name="T79" fmla="*/ 156 h 156"/>
                <a:gd name="T80" fmla="*/ 58 w 178"/>
                <a:gd name="T81" fmla="*/ 149 h 156"/>
                <a:gd name="T82" fmla="*/ 91 w 178"/>
                <a:gd name="T83" fmla="*/ 145 h 156"/>
                <a:gd name="T84" fmla="*/ 98 w 178"/>
                <a:gd name="T85" fmla="*/ 144 h 156"/>
                <a:gd name="T86" fmla="*/ 108 w 178"/>
                <a:gd name="T87" fmla="*/ 140 h 156"/>
                <a:gd name="T88" fmla="*/ 131 w 178"/>
                <a:gd name="T89" fmla="*/ 97 h 156"/>
                <a:gd name="T90" fmla="*/ 127 w 178"/>
                <a:gd name="T91" fmla="*/ 104 h 156"/>
                <a:gd name="T92" fmla="*/ 114 w 178"/>
                <a:gd name="T93" fmla="*/ 92 h 156"/>
                <a:gd name="T94" fmla="*/ 132 w 178"/>
                <a:gd name="T95" fmla="*/ 77 h 156"/>
                <a:gd name="T96" fmla="*/ 133 w 178"/>
                <a:gd name="T97" fmla="*/ 77 h 156"/>
                <a:gd name="T98" fmla="*/ 137 w 178"/>
                <a:gd name="T99" fmla="*/ 81 h 156"/>
                <a:gd name="T100" fmla="*/ 137 w 178"/>
                <a:gd name="T101" fmla="*/ 95 h 156"/>
                <a:gd name="T102" fmla="*/ 136 w 178"/>
                <a:gd name="T103" fmla="*/ 96 h 156"/>
                <a:gd name="T104" fmla="*/ 135 w 178"/>
                <a:gd name="T105" fmla="*/ 97 h 156"/>
                <a:gd name="T106" fmla="*/ 133 w 178"/>
                <a:gd name="T107" fmla="*/ 9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8" h="156">
                  <a:moveTo>
                    <a:pt x="157" y="93"/>
                  </a:moveTo>
                  <a:cubicBezTo>
                    <a:pt x="161" y="86"/>
                    <a:pt x="168" y="79"/>
                    <a:pt x="173" y="76"/>
                  </a:cubicBezTo>
                  <a:cubicBezTo>
                    <a:pt x="173" y="75"/>
                    <a:pt x="173" y="75"/>
                    <a:pt x="173" y="75"/>
                  </a:cubicBezTo>
                  <a:cubicBezTo>
                    <a:pt x="175" y="73"/>
                    <a:pt x="177" y="67"/>
                    <a:pt x="178" y="58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8" y="58"/>
                    <a:pt x="178" y="58"/>
                    <a:pt x="177" y="58"/>
                  </a:cubicBezTo>
                  <a:cubicBezTo>
                    <a:pt x="177" y="58"/>
                    <a:pt x="177" y="58"/>
                    <a:pt x="176" y="58"/>
                  </a:cubicBezTo>
                  <a:cubicBezTo>
                    <a:pt x="176" y="58"/>
                    <a:pt x="176" y="58"/>
                    <a:pt x="176" y="58"/>
                  </a:cubicBezTo>
                  <a:cubicBezTo>
                    <a:pt x="176" y="58"/>
                    <a:pt x="175" y="58"/>
                    <a:pt x="175" y="58"/>
                  </a:cubicBezTo>
                  <a:cubicBezTo>
                    <a:pt x="175" y="58"/>
                    <a:pt x="175" y="58"/>
                    <a:pt x="175" y="58"/>
                  </a:cubicBezTo>
                  <a:cubicBezTo>
                    <a:pt x="174" y="58"/>
                    <a:pt x="174" y="58"/>
                    <a:pt x="174" y="58"/>
                  </a:cubicBezTo>
                  <a:cubicBezTo>
                    <a:pt x="174" y="58"/>
                    <a:pt x="174" y="58"/>
                    <a:pt x="174" y="58"/>
                  </a:cubicBezTo>
                  <a:cubicBezTo>
                    <a:pt x="173" y="58"/>
                    <a:pt x="173" y="58"/>
                    <a:pt x="173" y="58"/>
                  </a:cubicBezTo>
                  <a:cubicBezTo>
                    <a:pt x="173" y="58"/>
                    <a:pt x="173" y="58"/>
                    <a:pt x="173" y="58"/>
                  </a:cubicBezTo>
                  <a:cubicBezTo>
                    <a:pt x="172" y="58"/>
                    <a:pt x="172" y="58"/>
                    <a:pt x="172" y="58"/>
                  </a:cubicBezTo>
                  <a:cubicBezTo>
                    <a:pt x="172" y="58"/>
                    <a:pt x="172" y="58"/>
                    <a:pt x="172" y="58"/>
                  </a:cubicBezTo>
                  <a:cubicBezTo>
                    <a:pt x="171" y="59"/>
                    <a:pt x="171" y="59"/>
                    <a:pt x="171" y="59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70" y="59"/>
                    <a:pt x="170" y="60"/>
                  </a:cubicBezTo>
                  <a:cubicBezTo>
                    <a:pt x="170" y="63"/>
                    <a:pt x="166" y="63"/>
                    <a:pt x="164" y="63"/>
                  </a:cubicBezTo>
                  <a:cubicBezTo>
                    <a:pt x="164" y="63"/>
                    <a:pt x="163" y="63"/>
                    <a:pt x="163" y="63"/>
                  </a:cubicBezTo>
                  <a:cubicBezTo>
                    <a:pt x="158" y="63"/>
                    <a:pt x="155" y="53"/>
                    <a:pt x="155" y="52"/>
                  </a:cubicBezTo>
                  <a:cubicBezTo>
                    <a:pt x="155" y="50"/>
                    <a:pt x="160" y="42"/>
                    <a:pt x="163" y="42"/>
                  </a:cubicBezTo>
                  <a:cubicBezTo>
                    <a:pt x="164" y="42"/>
                    <a:pt x="164" y="42"/>
                    <a:pt x="165" y="43"/>
                  </a:cubicBezTo>
                  <a:cubicBezTo>
                    <a:pt x="165" y="43"/>
                    <a:pt x="165" y="43"/>
                    <a:pt x="165" y="43"/>
                  </a:cubicBezTo>
                  <a:cubicBezTo>
                    <a:pt x="166" y="43"/>
                    <a:pt x="166" y="43"/>
                    <a:pt x="166" y="43"/>
                  </a:cubicBezTo>
                  <a:cubicBezTo>
                    <a:pt x="166" y="43"/>
                    <a:pt x="167" y="44"/>
                    <a:pt x="167" y="44"/>
                  </a:cubicBezTo>
                  <a:cubicBezTo>
                    <a:pt x="167" y="44"/>
                    <a:pt x="167" y="44"/>
                    <a:pt x="168" y="44"/>
                  </a:cubicBezTo>
                  <a:cubicBezTo>
                    <a:pt x="168" y="44"/>
                    <a:pt x="168" y="44"/>
                    <a:pt x="169" y="45"/>
                  </a:cubicBezTo>
                  <a:cubicBezTo>
                    <a:pt x="169" y="45"/>
                    <a:pt x="169" y="45"/>
                    <a:pt x="169" y="45"/>
                  </a:cubicBezTo>
                  <a:cubicBezTo>
                    <a:pt x="169" y="45"/>
                    <a:pt x="169" y="45"/>
                    <a:pt x="169" y="44"/>
                  </a:cubicBezTo>
                  <a:cubicBezTo>
                    <a:pt x="169" y="44"/>
                    <a:pt x="169" y="44"/>
                    <a:pt x="169" y="44"/>
                  </a:cubicBezTo>
                  <a:cubicBezTo>
                    <a:pt x="169" y="42"/>
                    <a:pt x="170" y="34"/>
                    <a:pt x="169" y="29"/>
                  </a:cubicBezTo>
                  <a:cubicBezTo>
                    <a:pt x="169" y="27"/>
                    <a:pt x="169" y="25"/>
                    <a:pt x="168" y="25"/>
                  </a:cubicBezTo>
                  <a:cubicBezTo>
                    <a:pt x="166" y="24"/>
                    <a:pt x="164" y="17"/>
                    <a:pt x="162" y="9"/>
                  </a:cubicBezTo>
                  <a:cubicBezTo>
                    <a:pt x="162" y="7"/>
                    <a:pt x="161" y="4"/>
                    <a:pt x="161" y="4"/>
                  </a:cubicBezTo>
                  <a:cubicBezTo>
                    <a:pt x="161" y="4"/>
                    <a:pt x="161" y="4"/>
                    <a:pt x="161" y="4"/>
                  </a:cubicBezTo>
                  <a:cubicBezTo>
                    <a:pt x="160" y="3"/>
                    <a:pt x="158" y="3"/>
                    <a:pt x="155" y="3"/>
                  </a:cubicBezTo>
                  <a:cubicBezTo>
                    <a:pt x="152" y="3"/>
                    <a:pt x="150" y="2"/>
                    <a:pt x="149" y="2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1"/>
                    <a:pt x="147" y="1"/>
                    <a:pt x="147" y="1"/>
                  </a:cubicBezTo>
                  <a:cubicBezTo>
                    <a:pt x="146" y="0"/>
                    <a:pt x="144" y="0"/>
                    <a:pt x="143" y="0"/>
                  </a:cubicBezTo>
                  <a:cubicBezTo>
                    <a:pt x="142" y="0"/>
                    <a:pt x="141" y="0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0"/>
                    <a:pt x="139" y="0"/>
                    <a:pt x="139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39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7" y="1"/>
                  </a:cubicBezTo>
                  <a:cubicBezTo>
                    <a:pt x="137" y="1"/>
                    <a:pt x="137" y="1"/>
                    <a:pt x="137" y="1"/>
                  </a:cubicBezTo>
                  <a:cubicBezTo>
                    <a:pt x="137" y="1"/>
                    <a:pt x="137" y="2"/>
                    <a:pt x="136" y="2"/>
                  </a:cubicBezTo>
                  <a:cubicBezTo>
                    <a:pt x="136" y="2"/>
                    <a:pt x="136" y="2"/>
                    <a:pt x="136" y="3"/>
                  </a:cubicBezTo>
                  <a:cubicBezTo>
                    <a:pt x="136" y="3"/>
                    <a:pt x="136" y="3"/>
                    <a:pt x="135" y="3"/>
                  </a:cubicBezTo>
                  <a:cubicBezTo>
                    <a:pt x="135" y="4"/>
                    <a:pt x="135" y="4"/>
                    <a:pt x="135" y="4"/>
                  </a:cubicBezTo>
                  <a:cubicBezTo>
                    <a:pt x="135" y="4"/>
                    <a:pt x="135" y="4"/>
                    <a:pt x="135" y="4"/>
                  </a:cubicBezTo>
                  <a:cubicBezTo>
                    <a:pt x="134" y="6"/>
                    <a:pt x="132" y="6"/>
                    <a:pt x="131" y="6"/>
                  </a:cubicBezTo>
                  <a:cubicBezTo>
                    <a:pt x="129" y="7"/>
                    <a:pt x="128" y="7"/>
                    <a:pt x="128" y="8"/>
                  </a:cubicBezTo>
                  <a:cubicBezTo>
                    <a:pt x="127" y="12"/>
                    <a:pt x="121" y="16"/>
                    <a:pt x="118" y="16"/>
                  </a:cubicBezTo>
                  <a:cubicBezTo>
                    <a:pt x="116" y="16"/>
                    <a:pt x="114" y="19"/>
                    <a:pt x="114" y="22"/>
                  </a:cubicBezTo>
                  <a:cubicBezTo>
                    <a:pt x="114" y="26"/>
                    <a:pt x="108" y="30"/>
                    <a:pt x="104" y="30"/>
                  </a:cubicBezTo>
                  <a:cubicBezTo>
                    <a:pt x="101" y="30"/>
                    <a:pt x="101" y="31"/>
                    <a:pt x="101" y="34"/>
                  </a:cubicBezTo>
                  <a:cubicBezTo>
                    <a:pt x="101" y="35"/>
                    <a:pt x="101" y="36"/>
                    <a:pt x="100" y="38"/>
                  </a:cubicBezTo>
                  <a:cubicBezTo>
                    <a:pt x="99" y="43"/>
                    <a:pt x="96" y="44"/>
                    <a:pt x="89" y="44"/>
                  </a:cubicBezTo>
                  <a:cubicBezTo>
                    <a:pt x="82" y="44"/>
                    <a:pt x="81" y="43"/>
                    <a:pt x="76" y="40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8"/>
                    <a:pt x="73" y="38"/>
                    <a:pt x="72" y="38"/>
                  </a:cubicBezTo>
                  <a:cubicBezTo>
                    <a:pt x="69" y="38"/>
                    <a:pt x="69" y="44"/>
                    <a:pt x="69" y="44"/>
                  </a:cubicBezTo>
                  <a:cubicBezTo>
                    <a:pt x="68" y="47"/>
                    <a:pt x="65" y="50"/>
                    <a:pt x="61" y="53"/>
                  </a:cubicBezTo>
                  <a:cubicBezTo>
                    <a:pt x="60" y="55"/>
                    <a:pt x="59" y="56"/>
                    <a:pt x="58" y="57"/>
                  </a:cubicBezTo>
                  <a:cubicBezTo>
                    <a:pt x="57" y="58"/>
                    <a:pt x="55" y="58"/>
                    <a:pt x="53" y="58"/>
                  </a:cubicBezTo>
                  <a:cubicBezTo>
                    <a:pt x="52" y="58"/>
                    <a:pt x="50" y="58"/>
                    <a:pt x="49" y="58"/>
                  </a:cubicBezTo>
                  <a:cubicBezTo>
                    <a:pt x="48" y="58"/>
                    <a:pt x="47" y="58"/>
                    <a:pt x="46" y="58"/>
                  </a:cubicBezTo>
                  <a:cubicBezTo>
                    <a:pt x="45" y="58"/>
                    <a:pt x="44" y="57"/>
                    <a:pt x="43" y="57"/>
                  </a:cubicBezTo>
                  <a:cubicBezTo>
                    <a:pt x="42" y="56"/>
                    <a:pt x="43" y="54"/>
                    <a:pt x="43" y="53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0"/>
                    <a:pt x="44" y="49"/>
                    <a:pt x="45" y="49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5"/>
                    <a:pt x="43" y="39"/>
                    <a:pt x="42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6"/>
                    <a:pt x="42" y="36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1" y="35"/>
                    <a:pt x="40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9" y="35"/>
                    <a:pt x="39" y="34"/>
                    <a:pt x="38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8" y="77"/>
                    <a:pt x="35" y="78"/>
                    <a:pt x="33" y="80"/>
                  </a:cubicBezTo>
                  <a:cubicBezTo>
                    <a:pt x="32" y="81"/>
                    <a:pt x="31" y="81"/>
                    <a:pt x="31" y="82"/>
                  </a:cubicBezTo>
                  <a:cubicBezTo>
                    <a:pt x="30" y="83"/>
                    <a:pt x="29" y="83"/>
                    <a:pt x="26" y="83"/>
                  </a:cubicBezTo>
                  <a:cubicBezTo>
                    <a:pt x="24" y="83"/>
                    <a:pt x="22" y="83"/>
                    <a:pt x="21" y="83"/>
                  </a:cubicBezTo>
                  <a:cubicBezTo>
                    <a:pt x="19" y="83"/>
                    <a:pt x="17" y="83"/>
                    <a:pt x="16" y="83"/>
                  </a:cubicBezTo>
                  <a:cubicBezTo>
                    <a:pt x="12" y="83"/>
                    <a:pt x="11" y="80"/>
                    <a:pt x="10" y="77"/>
                  </a:cubicBezTo>
                  <a:cubicBezTo>
                    <a:pt x="10" y="76"/>
                    <a:pt x="9" y="75"/>
                    <a:pt x="9" y="7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6" y="73"/>
                    <a:pt x="4" y="76"/>
                    <a:pt x="4" y="77"/>
                  </a:cubicBezTo>
                  <a:cubicBezTo>
                    <a:pt x="4" y="77"/>
                    <a:pt x="4" y="78"/>
                    <a:pt x="4" y="78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4" y="78"/>
                    <a:pt x="4" y="79"/>
                    <a:pt x="3" y="79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3" y="79"/>
                    <a:pt x="2" y="79"/>
                    <a:pt x="1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9"/>
                    <a:pt x="0" y="79"/>
                    <a:pt x="0" y="79"/>
                  </a:cubicBezTo>
                  <a:cubicBezTo>
                    <a:pt x="4" y="85"/>
                    <a:pt x="6" y="91"/>
                    <a:pt x="8" y="96"/>
                  </a:cubicBezTo>
                  <a:cubicBezTo>
                    <a:pt x="9" y="101"/>
                    <a:pt x="12" y="106"/>
                    <a:pt x="15" y="110"/>
                  </a:cubicBezTo>
                  <a:cubicBezTo>
                    <a:pt x="16" y="113"/>
                    <a:pt x="18" y="116"/>
                    <a:pt x="19" y="118"/>
                  </a:cubicBezTo>
                  <a:cubicBezTo>
                    <a:pt x="19" y="119"/>
                    <a:pt x="19" y="119"/>
                    <a:pt x="19" y="119"/>
                  </a:cubicBezTo>
                  <a:cubicBezTo>
                    <a:pt x="20" y="123"/>
                    <a:pt x="21" y="126"/>
                    <a:pt x="20" y="128"/>
                  </a:cubicBezTo>
                  <a:cubicBezTo>
                    <a:pt x="20" y="129"/>
                    <a:pt x="19" y="130"/>
                    <a:pt x="18" y="130"/>
                  </a:cubicBezTo>
                  <a:cubicBezTo>
                    <a:pt x="17" y="130"/>
                    <a:pt x="16" y="131"/>
                    <a:pt x="16" y="131"/>
                  </a:cubicBezTo>
                  <a:cubicBezTo>
                    <a:pt x="16" y="131"/>
                    <a:pt x="16" y="133"/>
                    <a:pt x="19" y="137"/>
                  </a:cubicBezTo>
                  <a:cubicBezTo>
                    <a:pt x="21" y="141"/>
                    <a:pt x="21" y="143"/>
                    <a:pt x="21" y="145"/>
                  </a:cubicBezTo>
                  <a:cubicBezTo>
                    <a:pt x="21" y="146"/>
                    <a:pt x="21" y="147"/>
                    <a:pt x="22" y="147"/>
                  </a:cubicBezTo>
                  <a:cubicBezTo>
                    <a:pt x="24" y="147"/>
                    <a:pt x="24" y="148"/>
                    <a:pt x="25" y="149"/>
                  </a:cubicBezTo>
                  <a:cubicBezTo>
                    <a:pt x="25" y="149"/>
                    <a:pt x="26" y="149"/>
                    <a:pt x="26" y="150"/>
                  </a:cubicBezTo>
                  <a:cubicBezTo>
                    <a:pt x="29" y="150"/>
                    <a:pt x="31" y="152"/>
                    <a:pt x="33" y="155"/>
                  </a:cubicBezTo>
                  <a:cubicBezTo>
                    <a:pt x="33" y="155"/>
                    <a:pt x="33" y="155"/>
                    <a:pt x="33" y="155"/>
                  </a:cubicBezTo>
                  <a:cubicBezTo>
                    <a:pt x="34" y="155"/>
                    <a:pt x="35" y="156"/>
                    <a:pt x="36" y="156"/>
                  </a:cubicBezTo>
                  <a:cubicBezTo>
                    <a:pt x="37" y="156"/>
                    <a:pt x="38" y="155"/>
                    <a:pt x="39" y="154"/>
                  </a:cubicBezTo>
                  <a:cubicBezTo>
                    <a:pt x="41" y="152"/>
                    <a:pt x="45" y="150"/>
                    <a:pt x="53" y="150"/>
                  </a:cubicBezTo>
                  <a:cubicBezTo>
                    <a:pt x="56" y="150"/>
                    <a:pt x="57" y="150"/>
                    <a:pt x="58" y="149"/>
                  </a:cubicBezTo>
                  <a:cubicBezTo>
                    <a:pt x="59" y="148"/>
                    <a:pt x="60" y="147"/>
                    <a:pt x="63" y="146"/>
                  </a:cubicBezTo>
                  <a:cubicBezTo>
                    <a:pt x="69" y="144"/>
                    <a:pt x="76" y="144"/>
                    <a:pt x="81" y="146"/>
                  </a:cubicBezTo>
                  <a:cubicBezTo>
                    <a:pt x="84" y="147"/>
                    <a:pt x="88" y="147"/>
                    <a:pt x="91" y="145"/>
                  </a:cubicBezTo>
                  <a:cubicBezTo>
                    <a:pt x="92" y="144"/>
                    <a:pt x="94" y="144"/>
                    <a:pt x="95" y="145"/>
                  </a:cubicBezTo>
                  <a:cubicBezTo>
                    <a:pt x="96" y="145"/>
                    <a:pt x="96" y="145"/>
                    <a:pt x="97" y="145"/>
                  </a:cubicBezTo>
                  <a:cubicBezTo>
                    <a:pt x="97" y="145"/>
                    <a:pt x="98" y="145"/>
                    <a:pt x="98" y="144"/>
                  </a:cubicBezTo>
                  <a:cubicBezTo>
                    <a:pt x="98" y="140"/>
                    <a:pt x="102" y="140"/>
                    <a:pt x="105" y="140"/>
                  </a:cubicBezTo>
                  <a:cubicBezTo>
                    <a:pt x="105" y="140"/>
                    <a:pt x="106" y="140"/>
                    <a:pt x="106" y="140"/>
                  </a:cubicBezTo>
                  <a:cubicBezTo>
                    <a:pt x="107" y="140"/>
                    <a:pt x="107" y="140"/>
                    <a:pt x="108" y="140"/>
                  </a:cubicBezTo>
                  <a:cubicBezTo>
                    <a:pt x="112" y="140"/>
                    <a:pt x="122" y="133"/>
                    <a:pt x="130" y="126"/>
                  </a:cubicBezTo>
                  <a:cubicBezTo>
                    <a:pt x="139" y="118"/>
                    <a:pt x="153" y="101"/>
                    <a:pt x="157" y="93"/>
                  </a:cubicBezTo>
                  <a:close/>
                  <a:moveTo>
                    <a:pt x="131" y="97"/>
                  </a:moveTo>
                  <a:cubicBezTo>
                    <a:pt x="130" y="97"/>
                    <a:pt x="130" y="97"/>
                    <a:pt x="130" y="97"/>
                  </a:cubicBezTo>
                  <a:cubicBezTo>
                    <a:pt x="129" y="100"/>
                    <a:pt x="127" y="103"/>
                    <a:pt x="127" y="103"/>
                  </a:cubicBezTo>
                  <a:cubicBezTo>
                    <a:pt x="127" y="104"/>
                    <a:pt x="127" y="104"/>
                    <a:pt x="127" y="104"/>
                  </a:cubicBezTo>
                  <a:cubicBezTo>
                    <a:pt x="121" y="103"/>
                    <a:pt x="121" y="103"/>
                    <a:pt x="121" y="103"/>
                  </a:cubicBezTo>
                  <a:cubicBezTo>
                    <a:pt x="114" y="93"/>
                    <a:pt x="114" y="93"/>
                    <a:pt x="114" y="93"/>
                  </a:cubicBezTo>
                  <a:cubicBezTo>
                    <a:pt x="114" y="92"/>
                    <a:pt x="114" y="92"/>
                    <a:pt x="114" y="92"/>
                  </a:cubicBezTo>
                  <a:cubicBezTo>
                    <a:pt x="114" y="92"/>
                    <a:pt x="119" y="85"/>
                    <a:pt x="121" y="82"/>
                  </a:cubicBezTo>
                  <a:cubicBezTo>
                    <a:pt x="122" y="80"/>
                    <a:pt x="128" y="76"/>
                    <a:pt x="131" y="76"/>
                  </a:cubicBezTo>
                  <a:cubicBezTo>
                    <a:pt x="132" y="76"/>
                    <a:pt x="132" y="76"/>
                    <a:pt x="132" y="77"/>
                  </a:cubicBezTo>
                  <a:cubicBezTo>
                    <a:pt x="132" y="77"/>
                    <a:pt x="132" y="77"/>
                    <a:pt x="132" y="77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3" y="77"/>
                    <a:pt x="133" y="77"/>
                    <a:pt x="134" y="77"/>
                  </a:cubicBezTo>
                  <a:cubicBezTo>
                    <a:pt x="134" y="77"/>
                    <a:pt x="134" y="78"/>
                    <a:pt x="134" y="78"/>
                  </a:cubicBezTo>
                  <a:cubicBezTo>
                    <a:pt x="134" y="79"/>
                    <a:pt x="136" y="80"/>
                    <a:pt x="137" y="81"/>
                  </a:cubicBezTo>
                  <a:cubicBezTo>
                    <a:pt x="139" y="83"/>
                    <a:pt x="141" y="85"/>
                    <a:pt x="141" y="87"/>
                  </a:cubicBezTo>
                  <a:cubicBezTo>
                    <a:pt x="141" y="89"/>
                    <a:pt x="140" y="90"/>
                    <a:pt x="139" y="91"/>
                  </a:cubicBezTo>
                  <a:cubicBezTo>
                    <a:pt x="138" y="93"/>
                    <a:pt x="137" y="94"/>
                    <a:pt x="137" y="95"/>
                  </a:cubicBezTo>
                  <a:cubicBezTo>
                    <a:pt x="137" y="95"/>
                    <a:pt x="137" y="95"/>
                    <a:pt x="137" y="96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7" y="96"/>
                    <a:pt x="137" y="96"/>
                    <a:pt x="136" y="96"/>
                  </a:cubicBezTo>
                  <a:cubicBezTo>
                    <a:pt x="136" y="96"/>
                    <a:pt x="136" y="97"/>
                    <a:pt x="136" y="97"/>
                  </a:cubicBezTo>
                  <a:cubicBezTo>
                    <a:pt x="136" y="97"/>
                    <a:pt x="136" y="97"/>
                    <a:pt x="136" y="97"/>
                  </a:cubicBezTo>
                  <a:cubicBezTo>
                    <a:pt x="136" y="97"/>
                    <a:pt x="136" y="97"/>
                    <a:pt x="135" y="97"/>
                  </a:cubicBezTo>
                  <a:cubicBezTo>
                    <a:pt x="135" y="97"/>
                    <a:pt x="135" y="97"/>
                    <a:pt x="135" y="97"/>
                  </a:cubicBezTo>
                  <a:cubicBezTo>
                    <a:pt x="135" y="97"/>
                    <a:pt x="135" y="97"/>
                    <a:pt x="135" y="97"/>
                  </a:cubicBezTo>
                  <a:cubicBezTo>
                    <a:pt x="134" y="97"/>
                    <a:pt x="134" y="97"/>
                    <a:pt x="133" y="97"/>
                  </a:cubicBezTo>
                  <a:cubicBezTo>
                    <a:pt x="132" y="97"/>
                    <a:pt x="132" y="97"/>
                    <a:pt x="131" y="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Freeform 214"/>
            <p:cNvSpPr>
              <a:spLocks/>
            </p:cNvSpPr>
            <p:nvPr/>
          </p:nvSpPr>
          <p:spPr bwMode="auto">
            <a:xfrm>
              <a:off x="13952538" y="8242300"/>
              <a:ext cx="611188" cy="806450"/>
            </a:xfrm>
            <a:custGeom>
              <a:avLst/>
              <a:gdLst>
                <a:gd name="T0" fmla="*/ 114 w 115"/>
                <a:gd name="T1" fmla="*/ 6 h 154"/>
                <a:gd name="T2" fmla="*/ 113 w 115"/>
                <a:gd name="T3" fmla="*/ 2 h 154"/>
                <a:gd name="T4" fmla="*/ 109 w 115"/>
                <a:gd name="T5" fmla="*/ 3 h 154"/>
                <a:gd name="T6" fmla="*/ 83 w 115"/>
                <a:gd name="T7" fmla="*/ 10 h 154"/>
                <a:gd name="T8" fmla="*/ 65 w 115"/>
                <a:gd name="T9" fmla="*/ 14 h 154"/>
                <a:gd name="T10" fmla="*/ 60 w 115"/>
                <a:gd name="T11" fmla="*/ 16 h 154"/>
                <a:gd name="T12" fmla="*/ 57 w 115"/>
                <a:gd name="T13" fmla="*/ 16 h 154"/>
                <a:gd name="T14" fmla="*/ 55 w 115"/>
                <a:gd name="T15" fmla="*/ 15 h 154"/>
                <a:gd name="T16" fmla="*/ 51 w 115"/>
                <a:gd name="T17" fmla="*/ 17 h 154"/>
                <a:gd name="T18" fmla="*/ 40 w 115"/>
                <a:gd name="T19" fmla="*/ 21 h 154"/>
                <a:gd name="T20" fmla="*/ 31 w 115"/>
                <a:gd name="T21" fmla="*/ 15 h 154"/>
                <a:gd name="T22" fmla="*/ 26 w 115"/>
                <a:gd name="T23" fmla="*/ 9 h 154"/>
                <a:gd name="T24" fmla="*/ 24 w 115"/>
                <a:gd name="T25" fmla="*/ 12 h 154"/>
                <a:gd name="T26" fmla="*/ 24 w 115"/>
                <a:gd name="T27" fmla="*/ 12 h 154"/>
                <a:gd name="T28" fmla="*/ 22 w 115"/>
                <a:gd name="T29" fmla="*/ 14 h 154"/>
                <a:gd name="T30" fmla="*/ 22 w 115"/>
                <a:gd name="T31" fmla="*/ 14 h 154"/>
                <a:gd name="T32" fmla="*/ 20 w 115"/>
                <a:gd name="T33" fmla="*/ 17 h 154"/>
                <a:gd name="T34" fmla="*/ 20 w 115"/>
                <a:gd name="T35" fmla="*/ 17 h 154"/>
                <a:gd name="T36" fmla="*/ 20 w 115"/>
                <a:gd name="T37" fmla="*/ 17 h 154"/>
                <a:gd name="T38" fmla="*/ 25 w 115"/>
                <a:gd name="T39" fmla="*/ 26 h 154"/>
                <a:gd name="T40" fmla="*/ 27 w 115"/>
                <a:gd name="T41" fmla="*/ 27 h 154"/>
                <a:gd name="T42" fmla="*/ 30 w 115"/>
                <a:gd name="T43" fmla="*/ 30 h 154"/>
                <a:gd name="T44" fmla="*/ 34 w 115"/>
                <a:gd name="T45" fmla="*/ 34 h 154"/>
                <a:gd name="T46" fmla="*/ 57 w 115"/>
                <a:gd name="T47" fmla="*/ 42 h 154"/>
                <a:gd name="T48" fmla="*/ 72 w 115"/>
                <a:gd name="T49" fmla="*/ 45 h 154"/>
                <a:gd name="T50" fmla="*/ 78 w 115"/>
                <a:gd name="T51" fmla="*/ 47 h 154"/>
                <a:gd name="T52" fmla="*/ 77 w 115"/>
                <a:gd name="T53" fmla="*/ 50 h 154"/>
                <a:gd name="T54" fmla="*/ 47 w 115"/>
                <a:gd name="T55" fmla="*/ 80 h 154"/>
                <a:gd name="T56" fmla="*/ 38 w 115"/>
                <a:gd name="T57" fmla="*/ 82 h 154"/>
                <a:gd name="T58" fmla="*/ 34 w 115"/>
                <a:gd name="T59" fmla="*/ 82 h 154"/>
                <a:gd name="T60" fmla="*/ 23 w 115"/>
                <a:gd name="T61" fmla="*/ 87 h 154"/>
                <a:gd name="T62" fmla="*/ 19 w 115"/>
                <a:gd name="T63" fmla="*/ 90 h 154"/>
                <a:gd name="T64" fmla="*/ 18 w 115"/>
                <a:gd name="T65" fmla="*/ 90 h 154"/>
                <a:gd name="T66" fmla="*/ 17 w 115"/>
                <a:gd name="T67" fmla="*/ 90 h 154"/>
                <a:gd name="T68" fmla="*/ 16 w 115"/>
                <a:gd name="T69" fmla="*/ 90 h 154"/>
                <a:gd name="T70" fmla="*/ 15 w 115"/>
                <a:gd name="T71" fmla="*/ 90 h 154"/>
                <a:gd name="T72" fmla="*/ 14 w 115"/>
                <a:gd name="T73" fmla="*/ 90 h 154"/>
                <a:gd name="T74" fmla="*/ 13 w 115"/>
                <a:gd name="T75" fmla="*/ 91 h 154"/>
                <a:gd name="T76" fmla="*/ 12 w 115"/>
                <a:gd name="T77" fmla="*/ 91 h 154"/>
                <a:gd name="T78" fmla="*/ 10 w 115"/>
                <a:gd name="T79" fmla="*/ 91 h 154"/>
                <a:gd name="T80" fmla="*/ 5 w 115"/>
                <a:gd name="T81" fmla="*/ 99 h 154"/>
                <a:gd name="T82" fmla="*/ 0 w 115"/>
                <a:gd name="T83" fmla="*/ 107 h 154"/>
                <a:gd name="T84" fmla="*/ 1 w 115"/>
                <a:gd name="T85" fmla="*/ 146 h 154"/>
                <a:gd name="T86" fmla="*/ 5 w 115"/>
                <a:gd name="T87" fmla="*/ 154 h 154"/>
                <a:gd name="T88" fmla="*/ 20 w 115"/>
                <a:gd name="T89" fmla="*/ 138 h 154"/>
                <a:gd name="T90" fmla="*/ 30 w 115"/>
                <a:gd name="T91" fmla="*/ 128 h 154"/>
                <a:gd name="T92" fmla="*/ 49 w 115"/>
                <a:gd name="T93" fmla="*/ 113 h 154"/>
                <a:gd name="T94" fmla="*/ 49 w 115"/>
                <a:gd name="T95" fmla="*/ 113 h 154"/>
                <a:gd name="T96" fmla="*/ 77 w 115"/>
                <a:gd name="T97" fmla="*/ 86 h 154"/>
                <a:gd name="T98" fmla="*/ 90 w 115"/>
                <a:gd name="T99" fmla="*/ 66 h 154"/>
                <a:gd name="T100" fmla="*/ 100 w 115"/>
                <a:gd name="T101" fmla="*/ 48 h 154"/>
                <a:gd name="T102" fmla="*/ 111 w 115"/>
                <a:gd name="T103" fmla="*/ 26 h 154"/>
                <a:gd name="T104" fmla="*/ 112 w 115"/>
                <a:gd name="T105" fmla="*/ 17 h 154"/>
                <a:gd name="T106" fmla="*/ 114 w 115"/>
                <a:gd name="T107" fmla="*/ 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54">
                  <a:moveTo>
                    <a:pt x="114" y="6"/>
                  </a:moveTo>
                  <a:cubicBezTo>
                    <a:pt x="115" y="4"/>
                    <a:pt x="114" y="3"/>
                    <a:pt x="113" y="2"/>
                  </a:cubicBezTo>
                  <a:cubicBezTo>
                    <a:pt x="112" y="0"/>
                    <a:pt x="110" y="1"/>
                    <a:pt x="109" y="3"/>
                  </a:cubicBezTo>
                  <a:cubicBezTo>
                    <a:pt x="107" y="8"/>
                    <a:pt x="91" y="10"/>
                    <a:pt x="83" y="10"/>
                  </a:cubicBezTo>
                  <a:cubicBezTo>
                    <a:pt x="74" y="10"/>
                    <a:pt x="69" y="11"/>
                    <a:pt x="65" y="14"/>
                  </a:cubicBezTo>
                  <a:cubicBezTo>
                    <a:pt x="64" y="15"/>
                    <a:pt x="62" y="16"/>
                    <a:pt x="60" y="16"/>
                  </a:cubicBezTo>
                  <a:cubicBezTo>
                    <a:pt x="59" y="16"/>
                    <a:pt x="58" y="16"/>
                    <a:pt x="57" y="16"/>
                  </a:cubicBezTo>
                  <a:cubicBezTo>
                    <a:pt x="57" y="16"/>
                    <a:pt x="56" y="15"/>
                    <a:pt x="55" y="15"/>
                  </a:cubicBezTo>
                  <a:cubicBezTo>
                    <a:pt x="53" y="15"/>
                    <a:pt x="52" y="16"/>
                    <a:pt x="51" y="17"/>
                  </a:cubicBezTo>
                  <a:cubicBezTo>
                    <a:pt x="49" y="19"/>
                    <a:pt x="44" y="21"/>
                    <a:pt x="40" y="21"/>
                  </a:cubicBezTo>
                  <a:cubicBezTo>
                    <a:pt x="36" y="21"/>
                    <a:pt x="32" y="19"/>
                    <a:pt x="31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10"/>
                    <a:pt x="24" y="11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12"/>
                    <a:pt x="22" y="13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1" y="16"/>
                    <a:pt x="20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20"/>
                    <a:pt x="23" y="24"/>
                    <a:pt x="25" y="26"/>
                  </a:cubicBezTo>
                  <a:cubicBezTo>
                    <a:pt x="26" y="26"/>
                    <a:pt x="26" y="27"/>
                    <a:pt x="27" y="27"/>
                  </a:cubicBezTo>
                  <a:cubicBezTo>
                    <a:pt x="28" y="28"/>
                    <a:pt x="29" y="29"/>
                    <a:pt x="30" y="30"/>
                  </a:cubicBezTo>
                  <a:cubicBezTo>
                    <a:pt x="31" y="32"/>
                    <a:pt x="33" y="34"/>
                    <a:pt x="34" y="34"/>
                  </a:cubicBezTo>
                  <a:cubicBezTo>
                    <a:pt x="36" y="34"/>
                    <a:pt x="49" y="39"/>
                    <a:pt x="57" y="42"/>
                  </a:cubicBezTo>
                  <a:cubicBezTo>
                    <a:pt x="65" y="45"/>
                    <a:pt x="70" y="45"/>
                    <a:pt x="72" y="45"/>
                  </a:cubicBezTo>
                  <a:cubicBezTo>
                    <a:pt x="73" y="45"/>
                    <a:pt x="77" y="45"/>
                    <a:pt x="78" y="47"/>
                  </a:cubicBezTo>
                  <a:cubicBezTo>
                    <a:pt x="78" y="48"/>
                    <a:pt x="78" y="49"/>
                    <a:pt x="77" y="50"/>
                  </a:cubicBezTo>
                  <a:cubicBezTo>
                    <a:pt x="75" y="51"/>
                    <a:pt x="50" y="76"/>
                    <a:pt x="47" y="80"/>
                  </a:cubicBezTo>
                  <a:cubicBezTo>
                    <a:pt x="44" y="83"/>
                    <a:pt x="42" y="82"/>
                    <a:pt x="38" y="82"/>
                  </a:cubicBezTo>
                  <a:cubicBezTo>
                    <a:pt x="37" y="82"/>
                    <a:pt x="35" y="82"/>
                    <a:pt x="34" y="82"/>
                  </a:cubicBezTo>
                  <a:cubicBezTo>
                    <a:pt x="29" y="82"/>
                    <a:pt x="26" y="85"/>
                    <a:pt x="23" y="87"/>
                  </a:cubicBezTo>
                  <a:cubicBezTo>
                    <a:pt x="21" y="89"/>
                    <a:pt x="20" y="90"/>
                    <a:pt x="19" y="90"/>
                  </a:cubicBezTo>
                  <a:cubicBezTo>
                    <a:pt x="19" y="90"/>
                    <a:pt x="18" y="90"/>
                    <a:pt x="18" y="90"/>
                  </a:cubicBezTo>
                  <a:cubicBezTo>
                    <a:pt x="18" y="90"/>
                    <a:pt x="18" y="90"/>
                    <a:pt x="17" y="90"/>
                  </a:cubicBezTo>
                  <a:cubicBezTo>
                    <a:pt x="17" y="90"/>
                    <a:pt x="17" y="90"/>
                    <a:pt x="16" y="90"/>
                  </a:cubicBezTo>
                  <a:cubicBezTo>
                    <a:pt x="16" y="90"/>
                    <a:pt x="16" y="90"/>
                    <a:pt x="15" y="90"/>
                  </a:cubicBezTo>
                  <a:cubicBezTo>
                    <a:pt x="15" y="90"/>
                    <a:pt x="14" y="90"/>
                    <a:pt x="14" y="90"/>
                  </a:cubicBezTo>
                  <a:cubicBezTo>
                    <a:pt x="14" y="90"/>
                    <a:pt x="13" y="91"/>
                    <a:pt x="13" y="91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1" y="91"/>
                    <a:pt x="11" y="91"/>
                    <a:pt x="10" y="91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1" y="146"/>
                    <a:pt x="1" y="146"/>
                    <a:pt x="1" y="146"/>
                  </a:cubicBezTo>
                  <a:cubicBezTo>
                    <a:pt x="5" y="154"/>
                    <a:pt x="5" y="154"/>
                    <a:pt x="5" y="154"/>
                  </a:cubicBezTo>
                  <a:cubicBezTo>
                    <a:pt x="9" y="150"/>
                    <a:pt x="14" y="144"/>
                    <a:pt x="20" y="138"/>
                  </a:cubicBezTo>
                  <a:cubicBezTo>
                    <a:pt x="23" y="135"/>
                    <a:pt x="27" y="131"/>
                    <a:pt x="30" y="128"/>
                  </a:cubicBezTo>
                  <a:cubicBezTo>
                    <a:pt x="39" y="118"/>
                    <a:pt x="44" y="116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5" y="110"/>
                    <a:pt x="68" y="97"/>
                    <a:pt x="77" y="86"/>
                  </a:cubicBezTo>
                  <a:cubicBezTo>
                    <a:pt x="83" y="79"/>
                    <a:pt x="89" y="71"/>
                    <a:pt x="90" y="66"/>
                  </a:cubicBezTo>
                  <a:cubicBezTo>
                    <a:pt x="91" y="60"/>
                    <a:pt x="97" y="52"/>
                    <a:pt x="100" y="48"/>
                  </a:cubicBezTo>
                  <a:cubicBezTo>
                    <a:pt x="104" y="42"/>
                    <a:pt x="111" y="29"/>
                    <a:pt x="111" y="26"/>
                  </a:cubicBezTo>
                  <a:cubicBezTo>
                    <a:pt x="110" y="24"/>
                    <a:pt x="111" y="21"/>
                    <a:pt x="112" y="17"/>
                  </a:cubicBezTo>
                  <a:cubicBezTo>
                    <a:pt x="113" y="14"/>
                    <a:pt x="114" y="10"/>
                    <a:pt x="11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215"/>
            <p:cNvSpPr>
              <a:spLocks/>
            </p:cNvSpPr>
            <p:nvPr/>
          </p:nvSpPr>
          <p:spPr bwMode="auto">
            <a:xfrm>
              <a:off x="17008475" y="7235825"/>
              <a:ext cx="493713" cy="1090613"/>
            </a:xfrm>
            <a:custGeom>
              <a:avLst/>
              <a:gdLst>
                <a:gd name="T0" fmla="*/ 35 w 93"/>
                <a:gd name="T1" fmla="*/ 145 h 208"/>
                <a:gd name="T2" fmla="*/ 46 w 93"/>
                <a:gd name="T3" fmla="*/ 132 h 208"/>
                <a:gd name="T4" fmla="*/ 57 w 93"/>
                <a:gd name="T5" fmla="*/ 151 h 208"/>
                <a:gd name="T6" fmla="*/ 67 w 93"/>
                <a:gd name="T7" fmla="*/ 194 h 208"/>
                <a:gd name="T8" fmla="*/ 68 w 93"/>
                <a:gd name="T9" fmla="*/ 208 h 208"/>
                <a:gd name="T10" fmla="*/ 72 w 93"/>
                <a:gd name="T11" fmla="*/ 201 h 208"/>
                <a:gd name="T12" fmla="*/ 74 w 93"/>
                <a:gd name="T13" fmla="*/ 197 h 208"/>
                <a:gd name="T14" fmla="*/ 76 w 93"/>
                <a:gd name="T15" fmla="*/ 191 h 208"/>
                <a:gd name="T16" fmla="*/ 68 w 93"/>
                <a:gd name="T17" fmla="*/ 170 h 208"/>
                <a:gd name="T18" fmla="*/ 65 w 93"/>
                <a:gd name="T19" fmla="*/ 151 h 208"/>
                <a:gd name="T20" fmla="*/ 66 w 93"/>
                <a:gd name="T21" fmla="*/ 148 h 208"/>
                <a:gd name="T22" fmla="*/ 66 w 93"/>
                <a:gd name="T23" fmla="*/ 145 h 208"/>
                <a:gd name="T24" fmla="*/ 55 w 93"/>
                <a:gd name="T25" fmla="*/ 126 h 208"/>
                <a:gd name="T26" fmla="*/ 58 w 93"/>
                <a:gd name="T27" fmla="*/ 106 h 208"/>
                <a:gd name="T28" fmla="*/ 65 w 93"/>
                <a:gd name="T29" fmla="*/ 104 h 208"/>
                <a:gd name="T30" fmla="*/ 79 w 93"/>
                <a:gd name="T31" fmla="*/ 98 h 208"/>
                <a:gd name="T32" fmla="*/ 83 w 93"/>
                <a:gd name="T33" fmla="*/ 94 h 208"/>
                <a:gd name="T34" fmla="*/ 85 w 93"/>
                <a:gd name="T35" fmla="*/ 93 h 208"/>
                <a:gd name="T36" fmla="*/ 86 w 93"/>
                <a:gd name="T37" fmla="*/ 93 h 208"/>
                <a:gd name="T38" fmla="*/ 88 w 93"/>
                <a:gd name="T39" fmla="*/ 90 h 208"/>
                <a:gd name="T40" fmla="*/ 90 w 93"/>
                <a:gd name="T41" fmla="*/ 87 h 208"/>
                <a:gd name="T42" fmla="*/ 91 w 93"/>
                <a:gd name="T43" fmla="*/ 85 h 208"/>
                <a:gd name="T44" fmla="*/ 92 w 93"/>
                <a:gd name="T45" fmla="*/ 83 h 208"/>
                <a:gd name="T46" fmla="*/ 90 w 93"/>
                <a:gd name="T47" fmla="*/ 84 h 208"/>
                <a:gd name="T48" fmla="*/ 82 w 93"/>
                <a:gd name="T49" fmla="*/ 78 h 208"/>
                <a:gd name="T50" fmla="*/ 76 w 93"/>
                <a:gd name="T51" fmla="*/ 69 h 208"/>
                <a:gd name="T52" fmla="*/ 72 w 93"/>
                <a:gd name="T53" fmla="*/ 65 h 208"/>
                <a:gd name="T54" fmla="*/ 63 w 93"/>
                <a:gd name="T55" fmla="*/ 53 h 208"/>
                <a:gd name="T56" fmla="*/ 58 w 93"/>
                <a:gd name="T57" fmla="*/ 54 h 208"/>
                <a:gd name="T58" fmla="*/ 57 w 93"/>
                <a:gd name="T59" fmla="*/ 54 h 208"/>
                <a:gd name="T60" fmla="*/ 56 w 93"/>
                <a:gd name="T61" fmla="*/ 47 h 208"/>
                <a:gd name="T62" fmla="*/ 68 w 93"/>
                <a:gd name="T63" fmla="*/ 15 h 208"/>
                <a:gd name="T64" fmla="*/ 57 w 93"/>
                <a:gd name="T65" fmla="*/ 0 h 208"/>
                <a:gd name="T66" fmla="*/ 54 w 93"/>
                <a:gd name="T67" fmla="*/ 1 h 208"/>
                <a:gd name="T68" fmla="*/ 53 w 93"/>
                <a:gd name="T69" fmla="*/ 2 h 208"/>
                <a:gd name="T70" fmla="*/ 53 w 93"/>
                <a:gd name="T71" fmla="*/ 3 h 208"/>
                <a:gd name="T72" fmla="*/ 53 w 93"/>
                <a:gd name="T73" fmla="*/ 4 h 208"/>
                <a:gd name="T74" fmla="*/ 52 w 93"/>
                <a:gd name="T75" fmla="*/ 6 h 208"/>
                <a:gd name="T76" fmla="*/ 51 w 93"/>
                <a:gd name="T77" fmla="*/ 7 h 208"/>
                <a:gd name="T78" fmla="*/ 52 w 93"/>
                <a:gd name="T79" fmla="*/ 13 h 208"/>
                <a:gd name="T80" fmla="*/ 45 w 93"/>
                <a:gd name="T81" fmla="*/ 14 h 208"/>
                <a:gd name="T82" fmla="*/ 30 w 93"/>
                <a:gd name="T83" fmla="*/ 27 h 208"/>
                <a:gd name="T84" fmla="*/ 24 w 93"/>
                <a:gd name="T85" fmla="*/ 50 h 208"/>
                <a:gd name="T86" fmla="*/ 20 w 93"/>
                <a:gd name="T87" fmla="*/ 56 h 208"/>
                <a:gd name="T88" fmla="*/ 13 w 93"/>
                <a:gd name="T89" fmla="*/ 58 h 208"/>
                <a:gd name="T90" fmla="*/ 8 w 93"/>
                <a:gd name="T91" fmla="*/ 78 h 208"/>
                <a:gd name="T92" fmla="*/ 7 w 93"/>
                <a:gd name="T93" fmla="*/ 79 h 208"/>
                <a:gd name="T94" fmla="*/ 4 w 93"/>
                <a:gd name="T95" fmla="*/ 86 h 208"/>
                <a:gd name="T96" fmla="*/ 3 w 93"/>
                <a:gd name="T97" fmla="*/ 86 h 208"/>
                <a:gd name="T98" fmla="*/ 2 w 93"/>
                <a:gd name="T99" fmla="*/ 87 h 208"/>
                <a:gd name="T100" fmla="*/ 0 w 93"/>
                <a:gd name="T101" fmla="*/ 89 h 208"/>
                <a:gd name="T102" fmla="*/ 23 w 93"/>
                <a:gd name="T103" fmla="*/ 123 h 208"/>
                <a:gd name="T104" fmla="*/ 23 w 93"/>
                <a:gd name="T105" fmla="*/ 14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3" h="208">
                  <a:moveTo>
                    <a:pt x="23" y="145"/>
                  </a:moveTo>
                  <a:cubicBezTo>
                    <a:pt x="24" y="146"/>
                    <a:pt x="25" y="146"/>
                    <a:pt x="26" y="146"/>
                  </a:cubicBezTo>
                  <a:cubicBezTo>
                    <a:pt x="30" y="149"/>
                    <a:pt x="33" y="148"/>
                    <a:pt x="35" y="145"/>
                  </a:cubicBezTo>
                  <a:cubicBezTo>
                    <a:pt x="36" y="144"/>
                    <a:pt x="38" y="142"/>
                    <a:pt x="40" y="141"/>
                  </a:cubicBezTo>
                  <a:cubicBezTo>
                    <a:pt x="42" y="139"/>
                    <a:pt x="44" y="137"/>
                    <a:pt x="45" y="134"/>
                  </a:cubicBezTo>
                  <a:cubicBezTo>
                    <a:pt x="45" y="134"/>
                    <a:pt x="45" y="132"/>
                    <a:pt x="46" y="132"/>
                  </a:cubicBezTo>
                  <a:cubicBezTo>
                    <a:pt x="48" y="132"/>
                    <a:pt x="49" y="133"/>
                    <a:pt x="50" y="135"/>
                  </a:cubicBezTo>
                  <a:cubicBezTo>
                    <a:pt x="51" y="137"/>
                    <a:pt x="51" y="138"/>
                    <a:pt x="52" y="138"/>
                  </a:cubicBezTo>
                  <a:cubicBezTo>
                    <a:pt x="55" y="141"/>
                    <a:pt x="56" y="146"/>
                    <a:pt x="57" y="151"/>
                  </a:cubicBezTo>
                  <a:cubicBezTo>
                    <a:pt x="57" y="152"/>
                    <a:pt x="57" y="153"/>
                    <a:pt x="57" y="154"/>
                  </a:cubicBezTo>
                  <a:cubicBezTo>
                    <a:pt x="58" y="160"/>
                    <a:pt x="58" y="171"/>
                    <a:pt x="62" y="175"/>
                  </a:cubicBezTo>
                  <a:cubicBezTo>
                    <a:pt x="68" y="180"/>
                    <a:pt x="68" y="190"/>
                    <a:pt x="67" y="194"/>
                  </a:cubicBezTo>
                  <a:cubicBezTo>
                    <a:pt x="66" y="196"/>
                    <a:pt x="67" y="198"/>
                    <a:pt x="68" y="200"/>
                  </a:cubicBezTo>
                  <a:cubicBezTo>
                    <a:pt x="68" y="203"/>
                    <a:pt x="69" y="205"/>
                    <a:pt x="69" y="207"/>
                  </a:cubicBezTo>
                  <a:cubicBezTo>
                    <a:pt x="68" y="208"/>
                    <a:pt x="68" y="208"/>
                    <a:pt x="68" y="208"/>
                  </a:cubicBezTo>
                  <a:cubicBezTo>
                    <a:pt x="69" y="207"/>
                    <a:pt x="70" y="206"/>
                    <a:pt x="71" y="203"/>
                  </a:cubicBezTo>
                  <a:cubicBezTo>
                    <a:pt x="71" y="203"/>
                    <a:pt x="71" y="203"/>
                    <a:pt x="71" y="203"/>
                  </a:cubicBezTo>
                  <a:cubicBezTo>
                    <a:pt x="72" y="203"/>
                    <a:pt x="72" y="202"/>
                    <a:pt x="72" y="201"/>
                  </a:cubicBezTo>
                  <a:cubicBezTo>
                    <a:pt x="72" y="201"/>
                    <a:pt x="73" y="201"/>
                    <a:pt x="73" y="200"/>
                  </a:cubicBezTo>
                  <a:cubicBezTo>
                    <a:pt x="73" y="200"/>
                    <a:pt x="73" y="199"/>
                    <a:pt x="73" y="198"/>
                  </a:cubicBezTo>
                  <a:cubicBezTo>
                    <a:pt x="74" y="198"/>
                    <a:pt x="74" y="198"/>
                    <a:pt x="74" y="197"/>
                  </a:cubicBezTo>
                  <a:cubicBezTo>
                    <a:pt x="74" y="197"/>
                    <a:pt x="74" y="196"/>
                    <a:pt x="74" y="195"/>
                  </a:cubicBezTo>
                  <a:cubicBezTo>
                    <a:pt x="75" y="195"/>
                    <a:pt x="75" y="195"/>
                    <a:pt x="75" y="194"/>
                  </a:cubicBezTo>
                  <a:cubicBezTo>
                    <a:pt x="75" y="193"/>
                    <a:pt x="75" y="192"/>
                    <a:pt x="76" y="191"/>
                  </a:cubicBezTo>
                  <a:cubicBezTo>
                    <a:pt x="76" y="189"/>
                    <a:pt x="75" y="189"/>
                    <a:pt x="74" y="187"/>
                  </a:cubicBezTo>
                  <a:cubicBezTo>
                    <a:pt x="73" y="186"/>
                    <a:pt x="72" y="185"/>
                    <a:pt x="72" y="183"/>
                  </a:cubicBezTo>
                  <a:cubicBezTo>
                    <a:pt x="72" y="180"/>
                    <a:pt x="72" y="174"/>
                    <a:pt x="68" y="170"/>
                  </a:cubicBezTo>
                  <a:cubicBezTo>
                    <a:pt x="65" y="167"/>
                    <a:pt x="62" y="163"/>
                    <a:pt x="62" y="160"/>
                  </a:cubicBezTo>
                  <a:cubicBezTo>
                    <a:pt x="62" y="158"/>
                    <a:pt x="63" y="157"/>
                    <a:pt x="64" y="156"/>
                  </a:cubicBezTo>
                  <a:cubicBezTo>
                    <a:pt x="65" y="155"/>
                    <a:pt x="65" y="153"/>
                    <a:pt x="65" y="151"/>
                  </a:cubicBezTo>
                  <a:cubicBezTo>
                    <a:pt x="65" y="150"/>
                    <a:pt x="65" y="149"/>
                    <a:pt x="65" y="149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8"/>
                    <a:pt x="67" y="148"/>
                    <a:pt x="67" y="148"/>
                  </a:cubicBezTo>
                  <a:cubicBezTo>
                    <a:pt x="67" y="148"/>
                    <a:pt x="67" y="147"/>
                    <a:pt x="67" y="146"/>
                  </a:cubicBezTo>
                  <a:cubicBezTo>
                    <a:pt x="67" y="146"/>
                    <a:pt x="67" y="145"/>
                    <a:pt x="66" y="145"/>
                  </a:cubicBezTo>
                  <a:cubicBezTo>
                    <a:pt x="64" y="144"/>
                    <a:pt x="64" y="142"/>
                    <a:pt x="65" y="140"/>
                  </a:cubicBezTo>
                  <a:cubicBezTo>
                    <a:pt x="65" y="139"/>
                    <a:pt x="65" y="137"/>
                    <a:pt x="64" y="137"/>
                  </a:cubicBezTo>
                  <a:cubicBezTo>
                    <a:pt x="62" y="136"/>
                    <a:pt x="55" y="129"/>
                    <a:pt x="55" y="126"/>
                  </a:cubicBezTo>
                  <a:cubicBezTo>
                    <a:pt x="55" y="126"/>
                    <a:pt x="55" y="126"/>
                    <a:pt x="55" y="125"/>
                  </a:cubicBezTo>
                  <a:cubicBezTo>
                    <a:pt x="55" y="123"/>
                    <a:pt x="56" y="117"/>
                    <a:pt x="57" y="108"/>
                  </a:cubicBezTo>
                  <a:cubicBezTo>
                    <a:pt x="57" y="107"/>
                    <a:pt x="58" y="107"/>
                    <a:pt x="58" y="106"/>
                  </a:cubicBezTo>
                  <a:cubicBezTo>
                    <a:pt x="59" y="105"/>
                    <a:pt x="61" y="104"/>
                    <a:pt x="62" y="104"/>
                  </a:cubicBezTo>
                  <a:cubicBezTo>
                    <a:pt x="62" y="104"/>
                    <a:pt x="62" y="104"/>
                    <a:pt x="63" y="104"/>
                  </a:cubicBezTo>
                  <a:cubicBezTo>
                    <a:pt x="63" y="104"/>
                    <a:pt x="64" y="104"/>
                    <a:pt x="65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9" y="104"/>
                    <a:pt x="71" y="103"/>
                    <a:pt x="72" y="102"/>
                  </a:cubicBezTo>
                  <a:cubicBezTo>
                    <a:pt x="73" y="100"/>
                    <a:pt x="76" y="99"/>
                    <a:pt x="79" y="98"/>
                  </a:cubicBezTo>
                  <a:cubicBezTo>
                    <a:pt x="80" y="97"/>
                    <a:pt x="82" y="97"/>
                    <a:pt x="82" y="96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83" y="95"/>
                    <a:pt x="83" y="95"/>
                    <a:pt x="83" y="94"/>
                  </a:cubicBezTo>
                  <a:cubicBezTo>
                    <a:pt x="83" y="94"/>
                    <a:pt x="83" y="94"/>
                    <a:pt x="83" y="94"/>
                  </a:cubicBezTo>
                  <a:cubicBezTo>
                    <a:pt x="84" y="94"/>
                    <a:pt x="84" y="94"/>
                    <a:pt x="84" y="94"/>
                  </a:cubicBezTo>
                  <a:cubicBezTo>
                    <a:pt x="85" y="94"/>
                    <a:pt x="85" y="94"/>
                    <a:pt x="85" y="93"/>
                  </a:cubicBezTo>
                  <a:cubicBezTo>
                    <a:pt x="85" y="93"/>
                    <a:pt x="85" y="93"/>
                    <a:pt x="85" y="93"/>
                  </a:cubicBezTo>
                  <a:cubicBezTo>
                    <a:pt x="85" y="93"/>
                    <a:pt x="85" y="93"/>
                    <a:pt x="85" y="93"/>
                  </a:cubicBezTo>
                  <a:cubicBezTo>
                    <a:pt x="85" y="93"/>
                    <a:pt x="86" y="93"/>
                    <a:pt x="86" y="93"/>
                  </a:cubicBezTo>
                  <a:cubicBezTo>
                    <a:pt x="87" y="93"/>
                    <a:pt x="88" y="92"/>
                    <a:pt x="88" y="91"/>
                  </a:cubicBezTo>
                  <a:cubicBezTo>
                    <a:pt x="88" y="91"/>
                    <a:pt x="88" y="91"/>
                    <a:pt x="88" y="90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88" y="90"/>
                    <a:pt x="89" y="89"/>
                    <a:pt x="89" y="89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89" y="88"/>
                    <a:pt x="89" y="88"/>
                    <a:pt x="90" y="87"/>
                  </a:cubicBezTo>
                  <a:cubicBezTo>
                    <a:pt x="90" y="87"/>
                    <a:pt x="90" y="87"/>
                    <a:pt x="90" y="87"/>
                  </a:cubicBezTo>
                  <a:cubicBezTo>
                    <a:pt x="90" y="87"/>
                    <a:pt x="90" y="86"/>
                    <a:pt x="91" y="86"/>
                  </a:cubicBezTo>
                  <a:cubicBezTo>
                    <a:pt x="91" y="86"/>
                    <a:pt x="91" y="86"/>
                    <a:pt x="91" y="85"/>
                  </a:cubicBezTo>
                  <a:cubicBezTo>
                    <a:pt x="91" y="85"/>
                    <a:pt x="91" y="85"/>
                    <a:pt x="92" y="85"/>
                  </a:cubicBezTo>
                  <a:cubicBezTo>
                    <a:pt x="92" y="84"/>
                    <a:pt x="92" y="84"/>
                    <a:pt x="92" y="84"/>
                  </a:cubicBezTo>
                  <a:cubicBezTo>
                    <a:pt x="92" y="84"/>
                    <a:pt x="92" y="84"/>
                    <a:pt x="92" y="83"/>
                  </a:cubicBezTo>
                  <a:cubicBezTo>
                    <a:pt x="93" y="83"/>
                    <a:pt x="93" y="83"/>
                    <a:pt x="93" y="83"/>
                  </a:cubicBezTo>
                  <a:cubicBezTo>
                    <a:pt x="93" y="83"/>
                    <a:pt x="92" y="83"/>
                    <a:pt x="92" y="83"/>
                  </a:cubicBezTo>
                  <a:cubicBezTo>
                    <a:pt x="92" y="83"/>
                    <a:pt x="91" y="84"/>
                    <a:pt x="90" y="84"/>
                  </a:cubicBezTo>
                  <a:cubicBezTo>
                    <a:pt x="87" y="85"/>
                    <a:pt x="85" y="85"/>
                    <a:pt x="83" y="83"/>
                  </a:cubicBezTo>
                  <a:cubicBezTo>
                    <a:pt x="82" y="82"/>
                    <a:pt x="82" y="81"/>
                    <a:pt x="82" y="79"/>
                  </a:cubicBezTo>
                  <a:cubicBezTo>
                    <a:pt x="82" y="79"/>
                    <a:pt x="82" y="78"/>
                    <a:pt x="82" y="78"/>
                  </a:cubicBezTo>
                  <a:cubicBezTo>
                    <a:pt x="81" y="77"/>
                    <a:pt x="78" y="77"/>
                    <a:pt x="77" y="77"/>
                  </a:cubicBezTo>
                  <a:cubicBezTo>
                    <a:pt x="76" y="77"/>
                    <a:pt x="75" y="77"/>
                    <a:pt x="75" y="76"/>
                  </a:cubicBezTo>
                  <a:cubicBezTo>
                    <a:pt x="74" y="75"/>
                    <a:pt x="75" y="72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6" y="67"/>
                    <a:pt x="76" y="66"/>
                  </a:cubicBezTo>
                  <a:cubicBezTo>
                    <a:pt x="75" y="65"/>
                    <a:pt x="74" y="65"/>
                    <a:pt x="72" y="65"/>
                  </a:cubicBezTo>
                  <a:cubicBezTo>
                    <a:pt x="71" y="65"/>
                    <a:pt x="70" y="64"/>
                    <a:pt x="69" y="62"/>
                  </a:cubicBezTo>
                  <a:cubicBezTo>
                    <a:pt x="68" y="60"/>
                    <a:pt x="67" y="56"/>
                    <a:pt x="68" y="54"/>
                  </a:cubicBezTo>
                  <a:cubicBezTo>
                    <a:pt x="68" y="54"/>
                    <a:pt x="66" y="53"/>
                    <a:pt x="63" y="53"/>
                  </a:cubicBezTo>
                  <a:cubicBezTo>
                    <a:pt x="61" y="53"/>
                    <a:pt x="60" y="53"/>
                    <a:pt x="59" y="53"/>
                  </a:cubicBezTo>
                  <a:cubicBezTo>
                    <a:pt x="59" y="54"/>
                    <a:pt x="58" y="54"/>
                    <a:pt x="58" y="54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8" y="54"/>
                    <a:pt x="57" y="54"/>
                    <a:pt x="57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7" y="54"/>
                    <a:pt x="56" y="54"/>
                    <a:pt x="56" y="53"/>
                  </a:cubicBezTo>
                  <a:cubicBezTo>
                    <a:pt x="56" y="53"/>
                    <a:pt x="56" y="52"/>
                    <a:pt x="56" y="50"/>
                  </a:cubicBezTo>
                  <a:cubicBezTo>
                    <a:pt x="56" y="49"/>
                    <a:pt x="56" y="48"/>
                    <a:pt x="56" y="47"/>
                  </a:cubicBezTo>
                  <a:cubicBezTo>
                    <a:pt x="54" y="44"/>
                    <a:pt x="61" y="35"/>
                    <a:pt x="65" y="31"/>
                  </a:cubicBezTo>
                  <a:cubicBezTo>
                    <a:pt x="69" y="27"/>
                    <a:pt x="68" y="23"/>
                    <a:pt x="68" y="19"/>
                  </a:cubicBezTo>
                  <a:cubicBezTo>
                    <a:pt x="68" y="17"/>
                    <a:pt x="68" y="16"/>
                    <a:pt x="68" y="15"/>
                  </a:cubicBezTo>
                  <a:cubicBezTo>
                    <a:pt x="68" y="10"/>
                    <a:pt x="66" y="10"/>
                    <a:pt x="64" y="10"/>
                  </a:cubicBezTo>
                  <a:cubicBezTo>
                    <a:pt x="61" y="10"/>
                    <a:pt x="61" y="5"/>
                    <a:pt x="61" y="3"/>
                  </a:cubicBezTo>
                  <a:cubicBezTo>
                    <a:pt x="61" y="2"/>
                    <a:pt x="59" y="0"/>
                    <a:pt x="57" y="0"/>
                  </a:cubicBezTo>
                  <a:cubicBezTo>
                    <a:pt x="56" y="0"/>
                    <a:pt x="55" y="0"/>
                    <a:pt x="55" y="1"/>
                  </a:cubicBezTo>
                  <a:cubicBezTo>
                    <a:pt x="55" y="1"/>
                    <a:pt x="54" y="1"/>
                    <a:pt x="54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1"/>
                    <a:pt x="54" y="1"/>
                    <a:pt x="53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3" y="2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2" y="5"/>
                    <a:pt x="52" y="5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2" y="5"/>
                    <a:pt x="52" y="6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6"/>
                    <a:pt x="51" y="6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0" y="7"/>
                  </a:cubicBezTo>
                  <a:cubicBezTo>
                    <a:pt x="50" y="7"/>
                    <a:pt x="50" y="8"/>
                    <a:pt x="50" y="8"/>
                  </a:cubicBezTo>
                  <a:cubicBezTo>
                    <a:pt x="50" y="9"/>
                    <a:pt x="49" y="10"/>
                    <a:pt x="52" y="13"/>
                  </a:cubicBezTo>
                  <a:cubicBezTo>
                    <a:pt x="52" y="14"/>
                    <a:pt x="53" y="15"/>
                    <a:pt x="52" y="16"/>
                  </a:cubicBezTo>
                  <a:cubicBezTo>
                    <a:pt x="52" y="17"/>
                    <a:pt x="51" y="17"/>
                    <a:pt x="50" y="17"/>
                  </a:cubicBezTo>
                  <a:cubicBezTo>
                    <a:pt x="48" y="17"/>
                    <a:pt x="46" y="16"/>
                    <a:pt x="45" y="14"/>
                  </a:cubicBezTo>
                  <a:cubicBezTo>
                    <a:pt x="43" y="14"/>
                    <a:pt x="40" y="16"/>
                    <a:pt x="37" y="19"/>
                  </a:cubicBezTo>
                  <a:cubicBezTo>
                    <a:pt x="36" y="19"/>
                    <a:pt x="35" y="20"/>
                    <a:pt x="35" y="21"/>
                  </a:cubicBezTo>
                  <a:cubicBezTo>
                    <a:pt x="32" y="22"/>
                    <a:pt x="30" y="24"/>
                    <a:pt x="30" y="27"/>
                  </a:cubicBezTo>
                  <a:cubicBezTo>
                    <a:pt x="30" y="29"/>
                    <a:pt x="29" y="32"/>
                    <a:pt x="28" y="34"/>
                  </a:cubicBezTo>
                  <a:cubicBezTo>
                    <a:pt x="27" y="36"/>
                    <a:pt x="26" y="39"/>
                    <a:pt x="27" y="40"/>
                  </a:cubicBezTo>
                  <a:cubicBezTo>
                    <a:pt x="27" y="43"/>
                    <a:pt x="26" y="47"/>
                    <a:pt x="24" y="50"/>
                  </a:cubicBezTo>
                  <a:cubicBezTo>
                    <a:pt x="24" y="51"/>
                    <a:pt x="23" y="54"/>
                    <a:pt x="23" y="54"/>
                  </a:cubicBezTo>
                  <a:cubicBezTo>
                    <a:pt x="23" y="55"/>
                    <a:pt x="23" y="55"/>
                    <a:pt x="23" y="56"/>
                  </a:cubicBezTo>
                  <a:cubicBezTo>
                    <a:pt x="22" y="56"/>
                    <a:pt x="21" y="56"/>
                    <a:pt x="20" y="56"/>
                  </a:cubicBezTo>
                  <a:cubicBezTo>
                    <a:pt x="19" y="56"/>
                    <a:pt x="17" y="56"/>
                    <a:pt x="15" y="55"/>
                  </a:cubicBezTo>
                  <a:cubicBezTo>
                    <a:pt x="14" y="55"/>
                    <a:pt x="14" y="55"/>
                    <a:pt x="13" y="55"/>
                  </a:cubicBezTo>
                  <a:cubicBezTo>
                    <a:pt x="13" y="56"/>
                    <a:pt x="13" y="57"/>
                    <a:pt x="13" y="58"/>
                  </a:cubicBezTo>
                  <a:cubicBezTo>
                    <a:pt x="13" y="61"/>
                    <a:pt x="13" y="64"/>
                    <a:pt x="12" y="66"/>
                  </a:cubicBezTo>
                  <a:cubicBezTo>
                    <a:pt x="11" y="67"/>
                    <a:pt x="11" y="69"/>
                    <a:pt x="11" y="71"/>
                  </a:cubicBezTo>
                  <a:cubicBezTo>
                    <a:pt x="10" y="75"/>
                    <a:pt x="10" y="78"/>
                    <a:pt x="8" y="78"/>
                  </a:cubicBezTo>
                  <a:cubicBezTo>
                    <a:pt x="8" y="78"/>
                    <a:pt x="7" y="78"/>
                    <a:pt x="7" y="78"/>
                  </a:cubicBezTo>
                  <a:cubicBezTo>
                    <a:pt x="7" y="78"/>
                    <a:pt x="7" y="78"/>
                    <a:pt x="7" y="79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5" y="80"/>
                    <a:pt x="4" y="84"/>
                    <a:pt x="4" y="85"/>
                  </a:cubicBezTo>
                  <a:cubicBezTo>
                    <a:pt x="4" y="85"/>
                    <a:pt x="4" y="86"/>
                    <a:pt x="4" y="86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3" y="86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2" y="87"/>
                    <a:pt x="2" y="87"/>
                  </a:cubicBezTo>
                  <a:cubicBezTo>
                    <a:pt x="2" y="87"/>
                    <a:pt x="2" y="87"/>
                    <a:pt x="2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8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2" y="93"/>
                    <a:pt x="5" y="97"/>
                    <a:pt x="10" y="99"/>
                  </a:cubicBezTo>
                  <a:cubicBezTo>
                    <a:pt x="15" y="101"/>
                    <a:pt x="19" y="109"/>
                    <a:pt x="23" y="123"/>
                  </a:cubicBezTo>
                  <a:cubicBezTo>
                    <a:pt x="25" y="130"/>
                    <a:pt x="24" y="137"/>
                    <a:pt x="21" y="142"/>
                  </a:cubicBezTo>
                  <a:cubicBezTo>
                    <a:pt x="21" y="142"/>
                    <a:pt x="21" y="143"/>
                    <a:pt x="21" y="144"/>
                  </a:cubicBezTo>
                  <a:cubicBezTo>
                    <a:pt x="21" y="144"/>
                    <a:pt x="22" y="145"/>
                    <a:pt x="23" y="1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Freeform 216"/>
            <p:cNvSpPr>
              <a:spLocks/>
            </p:cNvSpPr>
            <p:nvPr/>
          </p:nvSpPr>
          <p:spPr bwMode="auto">
            <a:xfrm>
              <a:off x="14627225" y="7445375"/>
              <a:ext cx="461963" cy="514350"/>
            </a:xfrm>
            <a:custGeom>
              <a:avLst/>
              <a:gdLst>
                <a:gd name="T0" fmla="*/ 68 w 87"/>
                <a:gd name="T1" fmla="*/ 54 h 98"/>
                <a:gd name="T2" fmla="*/ 76 w 87"/>
                <a:gd name="T3" fmla="*/ 49 h 98"/>
                <a:gd name="T4" fmla="*/ 82 w 87"/>
                <a:gd name="T5" fmla="*/ 41 h 98"/>
                <a:gd name="T6" fmla="*/ 86 w 87"/>
                <a:gd name="T7" fmla="*/ 35 h 98"/>
                <a:gd name="T8" fmla="*/ 87 w 87"/>
                <a:gd name="T9" fmla="*/ 31 h 98"/>
                <a:gd name="T10" fmla="*/ 86 w 87"/>
                <a:gd name="T11" fmla="*/ 31 h 98"/>
                <a:gd name="T12" fmla="*/ 76 w 87"/>
                <a:gd name="T13" fmla="*/ 18 h 98"/>
                <a:gd name="T14" fmla="*/ 71 w 87"/>
                <a:gd name="T15" fmla="*/ 17 h 98"/>
                <a:gd name="T16" fmla="*/ 57 w 87"/>
                <a:gd name="T17" fmla="*/ 11 h 98"/>
                <a:gd name="T18" fmla="*/ 51 w 87"/>
                <a:gd name="T19" fmla="*/ 0 h 98"/>
                <a:gd name="T20" fmla="*/ 48 w 87"/>
                <a:gd name="T21" fmla="*/ 2 h 98"/>
                <a:gd name="T22" fmla="*/ 44 w 87"/>
                <a:gd name="T23" fmla="*/ 2 h 98"/>
                <a:gd name="T24" fmla="*/ 44 w 87"/>
                <a:gd name="T25" fmla="*/ 10 h 98"/>
                <a:gd name="T26" fmla="*/ 37 w 87"/>
                <a:gd name="T27" fmla="*/ 19 h 98"/>
                <a:gd name="T28" fmla="*/ 34 w 87"/>
                <a:gd name="T29" fmla="*/ 27 h 98"/>
                <a:gd name="T30" fmla="*/ 34 w 87"/>
                <a:gd name="T31" fmla="*/ 27 h 98"/>
                <a:gd name="T32" fmla="*/ 35 w 87"/>
                <a:gd name="T33" fmla="*/ 27 h 98"/>
                <a:gd name="T34" fmla="*/ 35 w 87"/>
                <a:gd name="T35" fmla="*/ 27 h 98"/>
                <a:gd name="T36" fmla="*/ 42 w 87"/>
                <a:gd name="T37" fmla="*/ 36 h 98"/>
                <a:gd name="T38" fmla="*/ 33 w 87"/>
                <a:gd name="T39" fmla="*/ 60 h 98"/>
                <a:gd name="T40" fmla="*/ 33 w 87"/>
                <a:gd name="T41" fmla="*/ 61 h 98"/>
                <a:gd name="T42" fmla="*/ 32 w 87"/>
                <a:gd name="T43" fmla="*/ 61 h 98"/>
                <a:gd name="T44" fmla="*/ 31 w 87"/>
                <a:gd name="T45" fmla="*/ 61 h 98"/>
                <a:gd name="T46" fmla="*/ 31 w 87"/>
                <a:gd name="T47" fmla="*/ 61 h 98"/>
                <a:gd name="T48" fmla="*/ 26 w 87"/>
                <a:gd name="T49" fmla="*/ 63 h 98"/>
                <a:gd name="T50" fmla="*/ 26 w 87"/>
                <a:gd name="T51" fmla="*/ 63 h 98"/>
                <a:gd name="T52" fmla="*/ 23 w 87"/>
                <a:gd name="T53" fmla="*/ 64 h 98"/>
                <a:gd name="T54" fmla="*/ 23 w 87"/>
                <a:gd name="T55" fmla="*/ 64 h 98"/>
                <a:gd name="T56" fmla="*/ 20 w 87"/>
                <a:gd name="T57" fmla="*/ 65 h 98"/>
                <a:gd name="T58" fmla="*/ 19 w 87"/>
                <a:gd name="T59" fmla="*/ 66 h 98"/>
                <a:gd name="T60" fmla="*/ 16 w 87"/>
                <a:gd name="T61" fmla="*/ 67 h 98"/>
                <a:gd name="T62" fmla="*/ 15 w 87"/>
                <a:gd name="T63" fmla="*/ 67 h 98"/>
                <a:gd name="T64" fmla="*/ 0 w 87"/>
                <a:gd name="T65" fmla="*/ 72 h 98"/>
                <a:gd name="T66" fmla="*/ 3 w 87"/>
                <a:gd name="T67" fmla="*/ 79 h 98"/>
                <a:gd name="T68" fmla="*/ 3 w 87"/>
                <a:gd name="T69" fmla="*/ 80 h 98"/>
                <a:gd name="T70" fmla="*/ 4 w 87"/>
                <a:gd name="T71" fmla="*/ 81 h 98"/>
                <a:gd name="T72" fmla="*/ 12 w 87"/>
                <a:gd name="T73" fmla="*/ 97 h 98"/>
                <a:gd name="T74" fmla="*/ 13 w 87"/>
                <a:gd name="T75" fmla="*/ 98 h 98"/>
                <a:gd name="T76" fmla="*/ 14 w 87"/>
                <a:gd name="T77" fmla="*/ 97 h 98"/>
                <a:gd name="T78" fmla="*/ 27 w 87"/>
                <a:gd name="T79" fmla="*/ 95 h 98"/>
                <a:gd name="T80" fmla="*/ 33 w 87"/>
                <a:gd name="T81" fmla="*/ 94 h 98"/>
                <a:gd name="T82" fmla="*/ 35 w 87"/>
                <a:gd name="T83" fmla="*/ 91 h 98"/>
                <a:gd name="T84" fmla="*/ 37 w 87"/>
                <a:gd name="T85" fmla="*/ 86 h 98"/>
                <a:gd name="T86" fmla="*/ 44 w 87"/>
                <a:gd name="T87" fmla="*/ 83 h 98"/>
                <a:gd name="T88" fmla="*/ 46 w 87"/>
                <a:gd name="T89" fmla="*/ 84 h 98"/>
                <a:gd name="T90" fmla="*/ 49 w 87"/>
                <a:gd name="T91" fmla="*/ 83 h 98"/>
                <a:gd name="T92" fmla="*/ 52 w 87"/>
                <a:gd name="T93" fmla="*/ 80 h 98"/>
                <a:gd name="T94" fmla="*/ 57 w 87"/>
                <a:gd name="T95" fmla="*/ 73 h 98"/>
                <a:gd name="T96" fmla="*/ 61 w 87"/>
                <a:gd name="T97" fmla="*/ 72 h 98"/>
                <a:gd name="T98" fmla="*/ 63 w 87"/>
                <a:gd name="T99" fmla="*/ 71 h 98"/>
                <a:gd name="T100" fmla="*/ 68 w 87"/>
                <a:gd name="T101" fmla="*/ 5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" h="98">
                  <a:moveTo>
                    <a:pt x="68" y="54"/>
                  </a:moveTo>
                  <a:cubicBezTo>
                    <a:pt x="72" y="54"/>
                    <a:pt x="76" y="50"/>
                    <a:pt x="76" y="49"/>
                  </a:cubicBezTo>
                  <a:cubicBezTo>
                    <a:pt x="77" y="47"/>
                    <a:pt x="78" y="45"/>
                    <a:pt x="82" y="41"/>
                  </a:cubicBezTo>
                  <a:cubicBezTo>
                    <a:pt x="83" y="39"/>
                    <a:pt x="85" y="37"/>
                    <a:pt x="86" y="35"/>
                  </a:cubicBezTo>
                  <a:cubicBezTo>
                    <a:pt x="87" y="33"/>
                    <a:pt x="87" y="32"/>
                    <a:pt x="87" y="31"/>
                  </a:cubicBezTo>
                  <a:cubicBezTo>
                    <a:pt x="87" y="31"/>
                    <a:pt x="86" y="31"/>
                    <a:pt x="86" y="31"/>
                  </a:cubicBezTo>
                  <a:cubicBezTo>
                    <a:pt x="82" y="30"/>
                    <a:pt x="77" y="22"/>
                    <a:pt x="76" y="18"/>
                  </a:cubicBezTo>
                  <a:cubicBezTo>
                    <a:pt x="75" y="18"/>
                    <a:pt x="73" y="17"/>
                    <a:pt x="71" y="17"/>
                  </a:cubicBezTo>
                  <a:cubicBezTo>
                    <a:pt x="67" y="16"/>
                    <a:pt x="62" y="15"/>
                    <a:pt x="57" y="11"/>
                  </a:cubicBezTo>
                  <a:cubicBezTo>
                    <a:pt x="54" y="9"/>
                    <a:pt x="52" y="6"/>
                    <a:pt x="51" y="0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9" y="27"/>
                    <a:pt x="42" y="34"/>
                    <a:pt x="42" y="36"/>
                  </a:cubicBezTo>
                  <a:cubicBezTo>
                    <a:pt x="42" y="38"/>
                    <a:pt x="36" y="59"/>
                    <a:pt x="33" y="60"/>
                  </a:cubicBezTo>
                  <a:cubicBezTo>
                    <a:pt x="33" y="60"/>
                    <a:pt x="33" y="61"/>
                    <a:pt x="33" y="61"/>
                  </a:cubicBezTo>
                  <a:cubicBezTo>
                    <a:pt x="33" y="61"/>
                    <a:pt x="33" y="61"/>
                    <a:pt x="32" y="61"/>
                  </a:cubicBezTo>
                  <a:cubicBezTo>
                    <a:pt x="32" y="61"/>
                    <a:pt x="32" y="61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2"/>
                    <a:pt x="28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5" y="64"/>
                    <a:pt x="24" y="64"/>
                    <a:pt x="23" y="64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5"/>
                    <a:pt x="21" y="65"/>
                    <a:pt x="20" y="65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8" y="66"/>
                    <a:pt x="17" y="66"/>
                    <a:pt x="16" y="67"/>
                  </a:cubicBezTo>
                  <a:cubicBezTo>
                    <a:pt x="16" y="67"/>
                    <a:pt x="16" y="67"/>
                    <a:pt x="15" y="67"/>
                  </a:cubicBezTo>
                  <a:cubicBezTo>
                    <a:pt x="10" y="69"/>
                    <a:pt x="4" y="71"/>
                    <a:pt x="0" y="72"/>
                  </a:cubicBezTo>
                  <a:cubicBezTo>
                    <a:pt x="1" y="74"/>
                    <a:pt x="2" y="77"/>
                    <a:pt x="3" y="79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4" y="80"/>
                    <a:pt x="4" y="81"/>
                    <a:pt x="4" y="81"/>
                  </a:cubicBezTo>
                  <a:cubicBezTo>
                    <a:pt x="6" y="86"/>
                    <a:pt x="9" y="91"/>
                    <a:pt x="12" y="97"/>
                  </a:cubicBezTo>
                  <a:cubicBezTo>
                    <a:pt x="12" y="97"/>
                    <a:pt x="12" y="98"/>
                    <a:pt x="13" y="98"/>
                  </a:cubicBezTo>
                  <a:cubicBezTo>
                    <a:pt x="13" y="98"/>
                    <a:pt x="14" y="98"/>
                    <a:pt x="14" y="97"/>
                  </a:cubicBezTo>
                  <a:cubicBezTo>
                    <a:pt x="19" y="95"/>
                    <a:pt x="23" y="95"/>
                    <a:pt x="27" y="95"/>
                  </a:cubicBezTo>
                  <a:cubicBezTo>
                    <a:pt x="29" y="95"/>
                    <a:pt x="31" y="95"/>
                    <a:pt x="33" y="94"/>
                  </a:cubicBezTo>
                  <a:cubicBezTo>
                    <a:pt x="35" y="94"/>
                    <a:pt x="35" y="93"/>
                    <a:pt x="35" y="91"/>
                  </a:cubicBezTo>
                  <a:cubicBezTo>
                    <a:pt x="35" y="90"/>
                    <a:pt x="35" y="88"/>
                    <a:pt x="37" y="86"/>
                  </a:cubicBezTo>
                  <a:cubicBezTo>
                    <a:pt x="39" y="84"/>
                    <a:pt x="42" y="83"/>
                    <a:pt x="44" y="83"/>
                  </a:cubicBezTo>
                  <a:cubicBezTo>
                    <a:pt x="45" y="83"/>
                    <a:pt x="45" y="84"/>
                    <a:pt x="46" y="84"/>
                  </a:cubicBezTo>
                  <a:cubicBezTo>
                    <a:pt x="48" y="84"/>
                    <a:pt x="49" y="84"/>
                    <a:pt x="49" y="83"/>
                  </a:cubicBezTo>
                  <a:cubicBezTo>
                    <a:pt x="50" y="83"/>
                    <a:pt x="51" y="81"/>
                    <a:pt x="52" y="80"/>
                  </a:cubicBezTo>
                  <a:cubicBezTo>
                    <a:pt x="53" y="77"/>
                    <a:pt x="54" y="74"/>
                    <a:pt x="57" y="73"/>
                  </a:cubicBezTo>
                  <a:cubicBezTo>
                    <a:pt x="58" y="73"/>
                    <a:pt x="60" y="72"/>
                    <a:pt x="61" y="72"/>
                  </a:cubicBezTo>
                  <a:cubicBezTo>
                    <a:pt x="63" y="72"/>
                    <a:pt x="64" y="71"/>
                    <a:pt x="63" y="71"/>
                  </a:cubicBezTo>
                  <a:cubicBezTo>
                    <a:pt x="63" y="68"/>
                    <a:pt x="63" y="55"/>
                    <a:pt x="68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17"/>
            <p:cNvSpPr>
              <a:spLocks/>
            </p:cNvSpPr>
            <p:nvPr/>
          </p:nvSpPr>
          <p:spPr bwMode="auto">
            <a:xfrm>
              <a:off x="16795750" y="7378700"/>
              <a:ext cx="239713" cy="312738"/>
            </a:xfrm>
            <a:custGeom>
              <a:avLst/>
              <a:gdLst>
                <a:gd name="T0" fmla="*/ 30 w 45"/>
                <a:gd name="T1" fmla="*/ 40 h 60"/>
                <a:gd name="T2" fmla="*/ 31 w 45"/>
                <a:gd name="T3" fmla="*/ 40 h 60"/>
                <a:gd name="T4" fmla="*/ 38 w 45"/>
                <a:gd name="T5" fmla="*/ 56 h 60"/>
                <a:gd name="T6" fmla="*/ 39 w 45"/>
                <a:gd name="T7" fmla="*/ 60 h 60"/>
                <a:gd name="T8" fmla="*/ 39 w 45"/>
                <a:gd name="T9" fmla="*/ 60 h 60"/>
                <a:gd name="T10" fmla="*/ 41 w 45"/>
                <a:gd name="T11" fmla="*/ 59 h 60"/>
                <a:gd name="T12" fmla="*/ 41 w 45"/>
                <a:gd name="T13" fmla="*/ 59 h 60"/>
                <a:gd name="T14" fmla="*/ 42 w 45"/>
                <a:gd name="T15" fmla="*/ 58 h 60"/>
                <a:gd name="T16" fmla="*/ 42 w 45"/>
                <a:gd name="T17" fmla="*/ 58 h 60"/>
                <a:gd name="T18" fmla="*/ 45 w 45"/>
                <a:gd name="T19" fmla="*/ 51 h 60"/>
                <a:gd name="T20" fmla="*/ 45 w 45"/>
                <a:gd name="T21" fmla="*/ 51 h 60"/>
                <a:gd name="T22" fmla="*/ 43 w 45"/>
                <a:gd name="T23" fmla="*/ 42 h 60"/>
                <a:gd name="T24" fmla="*/ 41 w 45"/>
                <a:gd name="T25" fmla="*/ 31 h 60"/>
                <a:gd name="T26" fmla="*/ 39 w 45"/>
                <a:gd name="T27" fmla="*/ 34 h 60"/>
                <a:gd name="T28" fmla="*/ 33 w 45"/>
                <a:gd name="T29" fmla="*/ 39 h 60"/>
                <a:gd name="T30" fmla="*/ 30 w 45"/>
                <a:gd name="T31" fmla="*/ 31 h 60"/>
                <a:gd name="T32" fmla="*/ 34 w 45"/>
                <a:gd name="T33" fmla="*/ 25 h 60"/>
                <a:gd name="T34" fmla="*/ 42 w 45"/>
                <a:gd name="T35" fmla="*/ 15 h 60"/>
                <a:gd name="T36" fmla="*/ 35 w 45"/>
                <a:gd name="T37" fmla="*/ 13 h 60"/>
                <a:gd name="T38" fmla="*/ 22 w 45"/>
                <a:gd name="T39" fmla="*/ 14 h 60"/>
                <a:gd name="T40" fmla="*/ 22 w 45"/>
                <a:gd name="T41" fmla="*/ 14 h 60"/>
                <a:gd name="T42" fmla="*/ 21 w 45"/>
                <a:gd name="T43" fmla="*/ 13 h 60"/>
                <a:gd name="T44" fmla="*/ 15 w 45"/>
                <a:gd name="T45" fmla="*/ 7 h 60"/>
                <a:gd name="T46" fmla="*/ 9 w 45"/>
                <a:gd name="T47" fmla="*/ 2 h 60"/>
                <a:gd name="T48" fmla="*/ 4 w 45"/>
                <a:gd name="T49" fmla="*/ 0 h 60"/>
                <a:gd name="T50" fmla="*/ 3 w 45"/>
                <a:gd name="T51" fmla="*/ 0 h 60"/>
                <a:gd name="T52" fmla="*/ 0 w 45"/>
                <a:gd name="T53" fmla="*/ 2 h 60"/>
                <a:gd name="T54" fmla="*/ 0 w 45"/>
                <a:gd name="T55" fmla="*/ 3 h 60"/>
                <a:gd name="T56" fmla="*/ 3 w 45"/>
                <a:gd name="T57" fmla="*/ 6 h 60"/>
                <a:gd name="T58" fmla="*/ 8 w 45"/>
                <a:gd name="T59" fmla="*/ 10 h 60"/>
                <a:gd name="T60" fmla="*/ 8 w 45"/>
                <a:gd name="T61" fmla="*/ 11 h 60"/>
                <a:gd name="T62" fmla="*/ 4 w 45"/>
                <a:gd name="T63" fmla="*/ 14 h 60"/>
                <a:gd name="T64" fmla="*/ 2 w 45"/>
                <a:gd name="T65" fmla="*/ 15 h 60"/>
                <a:gd name="T66" fmla="*/ 4 w 45"/>
                <a:gd name="T67" fmla="*/ 32 h 60"/>
                <a:gd name="T68" fmla="*/ 5 w 45"/>
                <a:gd name="T69" fmla="*/ 33 h 60"/>
                <a:gd name="T70" fmla="*/ 5 w 45"/>
                <a:gd name="T71" fmla="*/ 34 h 60"/>
                <a:gd name="T72" fmla="*/ 6 w 45"/>
                <a:gd name="T73" fmla="*/ 35 h 60"/>
                <a:gd name="T74" fmla="*/ 6 w 45"/>
                <a:gd name="T75" fmla="*/ 36 h 60"/>
                <a:gd name="T76" fmla="*/ 6 w 45"/>
                <a:gd name="T77" fmla="*/ 38 h 60"/>
                <a:gd name="T78" fmla="*/ 7 w 45"/>
                <a:gd name="T79" fmla="*/ 39 h 60"/>
                <a:gd name="T80" fmla="*/ 7 w 45"/>
                <a:gd name="T81" fmla="*/ 40 h 60"/>
                <a:gd name="T82" fmla="*/ 7 w 45"/>
                <a:gd name="T83" fmla="*/ 42 h 60"/>
                <a:gd name="T84" fmla="*/ 8 w 45"/>
                <a:gd name="T85" fmla="*/ 43 h 60"/>
                <a:gd name="T86" fmla="*/ 8 w 45"/>
                <a:gd name="T87" fmla="*/ 45 h 60"/>
                <a:gd name="T88" fmla="*/ 8 w 45"/>
                <a:gd name="T89" fmla="*/ 46 h 60"/>
                <a:gd name="T90" fmla="*/ 8 w 45"/>
                <a:gd name="T91" fmla="*/ 48 h 60"/>
                <a:gd name="T92" fmla="*/ 8 w 45"/>
                <a:gd name="T93" fmla="*/ 49 h 60"/>
                <a:gd name="T94" fmla="*/ 8 w 45"/>
                <a:gd name="T95" fmla="*/ 51 h 60"/>
                <a:gd name="T96" fmla="*/ 9 w 45"/>
                <a:gd name="T97" fmla="*/ 51 h 60"/>
                <a:gd name="T98" fmla="*/ 11 w 45"/>
                <a:gd name="T99" fmla="*/ 51 h 60"/>
                <a:gd name="T100" fmla="*/ 15 w 45"/>
                <a:gd name="T101" fmla="*/ 50 h 60"/>
                <a:gd name="T102" fmla="*/ 23 w 45"/>
                <a:gd name="T103" fmla="*/ 46 h 60"/>
                <a:gd name="T104" fmla="*/ 30 w 45"/>
                <a:gd name="T105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5" h="60">
                  <a:moveTo>
                    <a:pt x="30" y="40"/>
                  </a:moveTo>
                  <a:cubicBezTo>
                    <a:pt x="30" y="40"/>
                    <a:pt x="31" y="40"/>
                    <a:pt x="31" y="40"/>
                  </a:cubicBezTo>
                  <a:cubicBezTo>
                    <a:pt x="34" y="41"/>
                    <a:pt x="38" y="52"/>
                    <a:pt x="38" y="56"/>
                  </a:cubicBezTo>
                  <a:cubicBezTo>
                    <a:pt x="38" y="57"/>
                    <a:pt x="38" y="59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40" y="60"/>
                    <a:pt x="40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1" y="58"/>
                    <a:pt x="42" y="58"/>
                    <a:pt x="42" y="58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2" y="56"/>
                    <a:pt x="43" y="53"/>
                    <a:pt x="45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4" y="48"/>
                    <a:pt x="44" y="45"/>
                    <a:pt x="43" y="42"/>
                  </a:cubicBezTo>
                  <a:cubicBezTo>
                    <a:pt x="43" y="37"/>
                    <a:pt x="42" y="32"/>
                    <a:pt x="41" y="31"/>
                  </a:cubicBezTo>
                  <a:cubicBezTo>
                    <a:pt x="41" y="31"/>
                    <a:pt x="40" y="33"/>
                    <a:pt x="39" y="34"/>
                  </a:cubicBezTo>
                  <a:cubicBezTo>
                    <a:pt x="38" y="36"/>
                    <a:pt x="36" y="40"/>
                    <a:pt x="33" y="39"/>
                  </a:cubicBezTo>
                  <a:cubicBezTo>
                    <a:pt x="31" y="39"/>
                    <a:pt x="30" y="34"/>
                    <a:pt x="30" y="31"/>
                  </a:cubicBezTo>
                  <a:cubicBezTo>
                    <a:pt x="30" y="27"/>
                    <a:pt x="32" y="25"/>
                    <a:pt x="34" y="25"/>
                  </a:cubicBezTo>
                  <a:cubicBezTo>
                    <a:pt x="37" y="25"/>
                    <a:pt x="42" y="17"/>
                    <a:pt x="42" y="15"/>
                  </a:cubicBezTo>
                  <a:cubicBezTo>
                    <a:pt x="42" y="13"/>
                    <a:pt x="39" y="13"/>
                    <a:pt x="35" y="13"/>
                  </a:cubicBezTo>
                  <a:cubicBezTo>
                    <a:pt x="31" y="13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15" y="11"/>
                    <a:pt x="15" y="7"/>
                  </a:cubicBezTo>
                  <a:cubicBezTo>
                    <a:pt x="15" y="4"/>
                    <a:pt x="13" y="2"/>
                    <a:pt x="9" y="2"/>
                  </a:cubicBezTo>
                  <a:cubicBezTo>
                    <a:pt x="7" y="2"/>
                    <a:pt x="5" y="1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2" y="5"/>
                    <a:pt x="3" y="6"/>
                  </a:cubicBezTo>
                  <a:cubicBezTo>
                    <a:pt x="6" y="7"/>
                    <a:pt x="8" y="8"/>
                    <a:pt x="8" y="10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7" y="13"/>
                    <a:pt x="5" y="14"/>
                    <a:pt x="4" y="14"/>
                  </a:cubicBezTo>
                  <a:cubicBezTo>
                    <a:pt x="2" y="14"/>
                    <a:pt x="2" y="15"/>
                    <a:pt x="2" y="15"/>
                  </a:cubicBezTo>
                  <a:cubicBezTo>
                    <a:pt x="1" y="18"/>
                    <a:pt x="2" y="27"/>
                    <a:pt x="4" y="32"/>
                  </a:cubicBezTo>
                  <a:cubicBezTo>
                    <a:pt x="5" y="32"/>
                    <a:pt x="5" y="33"/>
                    <a:pt x="5" y="3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5"/>
                    <a:pt x="6" y="35"/>
                    <a:pt x="6" y="3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7"/>
                    <a:pt x="6" y="37"/>
                    <a:pt x="6" y="38"/>
                  </a:cubicBezTo>
                  <a:cubicBezTo>
                    <a:pt x="7" y="38"/>
                    <a:pt x="7" y="39"/>
                    <a:pt x="7" y="39"/>
                  </a:cubicBezTo>
                  <a:cubicBezTo>
                    <a:pt x="7" y="39"/>
                    <a:pt x="7" y="40"/>
                    <a:pt x="7" y="40"/>
                  </a:cubicBezTo>
                  <a:cubicBezTo>
                    <a:pt x="7" y="41"/>
                    <a:pt x="7" y="41"/>
                    <a:pt x="7" y="42"/>
                  </a:cubicBezTo>
                  <a:cubicBezTo>
                    <a:pt x="7" y="42"/>
                    <a:pt x="7" y="43"/>
                    <a:pt x="8" y="43"/>
                  </a:cubicBezTo>
                  <a:cubicBezTo>
                    <a:pt x="8" y="44"/>
                    <a:pt x="8" y="44"/>
                    <a:pt x="8" y="45"/>
                  </a:cubicBezTo>
                  <a:cubicBezTo>
                    <a:pt x="8" y="45"/>
                    <a:pt x="8" y="46"/>
                    <a:pt x="8" y="46"/>
                  </a:cubicBezTo>
                  <a:cubicBezTo>
                    <a:pt x="8" y="47"/>
                    <a:pt x="8" y="47"/>
                    <a:pt x="8" y="48"/>
                  </a:cubicBezTo>
                  <a:cubicBezTo>
                    <a:pt x="8" y="48"/>
                    <a:pt x="8" y="49"/>
                    <a:pt x="8" y="49"/>
                  </a:cubicBezTo>
                  <a:cubicBezTo>
                    <a:pt x="8" y="50"/>
                    <a:pt x="8" y="50"/>
                    <a:pt x="8" y="51"/>
                  </a:cubicBezTo>
                  <a:cubicBezTo>
                    <a:pt x="8" y="51"/>
                    <a:pt x="9" y="51"/>
                    <a:pt x="9" y="51"/>
                  </a:cubicBezTo>
                  <a:cubicBezTo>
                    <a:pt x="9" y="51"/>
                    <a:pt x="10" y="51"/>
                    <a:pt x="11" y="51"/>
                  </a:cubicBezTo>
                  <a:cubicBezTo>
                    <a:pt x="12" y="50"/>
                    <a:pt x="13" y="50"/>
                    <a:pt x="15" y="50"/>
                  </a:cubicBezTo>
                  <a:cubicBezTo>
                    <a:pt x="20" y="50"/>
                    <a:pt x="23" y="49"/>
                    <a:pt x="23" y="46"/>
                  </a:cubicBezTo>
                  <a:cubicBezTo>
                    <a:pt x="23" y="43"/>
                    <a:pt x="27" y="40"/>
                    <a:pt x="30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218"/>
            <p:cNvSpPr>
              <a:spLocks noEditPoints="1"/>
            </p:cNvSpPr>
            <p:nvPr/>
          </p:nvSpPr>
          <p:spPr bwMode="auto">
            <a:xfrm>
              <a:off x="13160375" y="3025775"/>
              <a:ext cx="9758363" cy="3330575"/>
            </a:xfrm>
            <a:custGeom>
              <a:avLst/>
              <a:gdLst>
                <a:gd name="T0" fmla="*/ 1836 w 1836"/>
                <a:gd name="T1" fmla="*/ 249 h 636"/>
                <a:gd name="T2" fmla="*/ 1671 w 1836"/>
                <a:gd name="T3" fmla="*/ 176 h 636"/>
                <a:gd name="T4" fmla="*/ 1509 w 1836"/>
                <a:gd name="T5" fmla="*/ 187 h 636"/>
                <a:gd name="T6" fmla="*/ 1364 w 1836"/>
                <a:gd name="T7" fmla="*/ 136 h 636"/>
                <a:gd name="T8" fmla="*/ 1276 w 1836"/>
                <a:gd name="T9" fmla="*/ 111 h 636"/>
                <a:gd name="T10" fmla="*/ 1233 w 1836"/>
                <a:gd name="T11" fmla="*/ 143 h 636"/>
                <a:gd name="T12" fmla="*/ 1139 w 1836"/>
                <a:gd name="T13" fmla="*/ 114 h 636"/>
                <a:gd name="T14" fmla="*/ 1064 w 1836"/>
                <a:gd name="T15" fmla="*/ 108 h 636"/>
                <a:gd name="T16" fmla="*/ 948 w 1836"/>
                <a:gd name="T17" fmla="*/ 93 h 636"/>
                <a:gd name="T18" fmla="*/ 946 w 1836"/>
                <a:gd name="T19" fmla="*/ 64 h 636"/>
                <a:gd name="T20" fmla="*/ 904 w 1836"/>
                <a:gd name="T21" fmla="*/ 23 h 636"/>
                <a:gd name="T22" fmla="*/ 831 w 1836"/>
                <a:gd name="T23" fmla="*/ 8 h 636"/>
                <a:gd name="T24" fmla="*/ 756 w 1836"/>
                <a:gd name="T25" fmla="*/ 35 h 636"/>
                <a:gd name="T26" fmla="*/ 666 w 1836"/>
                <a:gd name="T27" fmla="*/ 69 h 636"/>
                <a:gd name="T28" fmla="*/ 607 w 1836"/>
                <a:gd name="T29" fmla="*/ 105 h 636"/>
                <a:gd name="T30" fmla="*/ 581 w 1836"/>
                <a:gd name="T31" fmla="*/ 146 h 636"/>
                <a:gd name="T32" fmla="*/ 530 w 1836"/>
                <a:gd name="T33" fmla="*/ 186 h 636"/>
                <a:gd name="T34" fmla="*/ 543 w 1836"/>
                <a:gd name="T35" fmla="*/ 210 h 636"/>
                <a:gd name="T36" fmla="*/ 502 w 1836"/>
                <a:gd name="T37" fmla="*/ 231 h 636"/>
                <a:gd name="T38" fmla="*/ 505 w 1836"/>
                <a:gd name="T39" fmla="*/ 110 h 636"/>
                <a:gd name="T40" fmla="*/ 468 w 1836"/>
                <a:gd name="T41" fmla="*/ 205 h 636"/>
                <a:gd name="T42" fmla="*/ 369 w 1836"/>
                <a:gd name="T43" fmla="*/ 203 h 636"/>
                <a:gd name="T44" fmla="*/ 285 w 1836"/>
                <a:gd name="T45" fmla="*/ 202 h 636"/>
                <a:gd name="T46" fmla="*/ 211 w 1836"/>
                <a:gd name="T47" fmla="*/ 201 h 636"/>
                <a:gd name="T48" fmla="*/ 163 w 1836"/>
                <a:gd name="T49" fmla="*/ 241 h 636"/>
                <a:gd name="T50" fmla="*/ 85 w 1836"/>
                <a:gd name="T51" fmla="*/ 276 h 636"/>
                <a:gd name="T52" fmla="*/ 151 w 1836"/>
                <a:gd name="T53" fmla="*/ 214 h 636"/>
                <a:gd name="T54" fmla="*/ 42 w 1836"/>
                <a:gd name="T55" fmla="*/ 173 h 636"/>
                <a:gd name="T56" fmla="*/ 20 w 1836"/>
                <a:gd name="T57" fmla="*/ 229 h 636"/>
                <a:gd name="T58" fmla="*/ 19 w 1836"/>
                <a:gd name="T59" fmla="*/ 332 h 636"/>
                <a:gd name="T60" fmla="*/ 7 w 1836"/>
                <a:gd name="T61" fmla="*/ 365 h 636"/>
                <a:gd name="T62" fmla="*/ 4 w 1836"/>
                <a:gd name="T63" fmla="*/ 402 h 636"/>
                <a:gd name="T64" fmla="*/ 51 w 1836"/>
                <a:gd name="T65" fmla="*/ 465 h 636"/>
                <a:gd name="T66" fmla="*/ 75 w 1836"/>
                <a:gd name="T67" fmla="*/ 486 h 636"/>
                <a:gd name="T68" fmla="*/ 140 w 1836"/>
                <a:gd name="T69" fmla="*/ 526 h 636"/>
                <a:gd name="T70" fmla="*/ 115 w 1836"/>
                <a:gd name="T71" fmla="*/ 574 h 636"/>
                <a:gd name="T72" fmla="*/ 214 w 1836"/>
                <a:gd name="T73" fmla="*/ 628 h 636"/>
                <a:gd name="T74" fmla="*/ 244 w 1836"/>
                <a:gd name="T75" fmla="*/ 567 h 636"/>
                <a:gd name="T76" fmla="*/ 228 w 1836"/>
                <a:gd name="T77" fmla="*/ 506 h 636"/>
                <a:gd name="T78" fmla="*/ 307 w 1836"/>
                <a:gd name="T79" fmla="*/ 501 h 636"/>
                <a:gd name="T80" fmla="*/ 379 w 1836"/>
                <a:gd name="T81" fmla="*/ 478 h 636"/>
                <a:gd name="T82" fmla="*/ 499 w 1836"/>
                <a:gd name="T83" fmla="*/ 438 h 636"/>
                <a:gd name="T84" fmla="*/ 551 w 1836"/>
                <a:gd name="T85" fmla="*/ 449 h 636"/>
                <a:gd name="T86" fmla="*/ 653 w 1836"/>
                <a:gd name="T87" fmla="*/ 516 h 636"/>
                <a:gd name="T88" fmla="*/ 748 w 1836"/>
                <a:gd name="T89" fmla="*/ 505 h 636"/>
                <a:gd name="T90" fmla="*/ 827 w 1836"/>
                <a:gd name="T91" fmla="*/ 492 h 636"/>
                <a:gd name="T92" fmla="*/ 939 w 1836"/>
                <a:gd name="T93" fmla="*/ 523 h 636"/>
                <a:gd name="T94" fmla="*/ 1001 w 1836"/>
                <a:gd name="T95" fmla="*/ 517 h 636"/>
                <a:gd name="T96" fmla="*/ 1098 w 1836"/>
                <a:gd name="T97" fmla="*/ 468 h 636"/>
                <a:gd name="T98" fmla="*/ 1196 w 1836"/>
                <a:gd name="T99" fmla="*/ 539 h 636"/>
                <a:gd name="T100" fmla="*/ 1163 w 1836"/>
                <a:gd name="T101" fmla="*/ 605 h 636"/>
                <a:gd name="T102" fmla="*/ 1273 w 1836"/>
                <a:gd name="T103" fmla="*/ 463 h 636"/>
                <a:gd name="T104" fmla="*/ 1221 w 1836"/>
                <a:gd name="T105" fmla="*/ 428 h 636"/>
                <a:gd name="T106" fmla="*/ 1398 w 1836"/>
                <a:gd name="T107" fmla="*/ 368 h 636"/>
                <a:gd name="T108" fmla="*/ 1482 w 1836"/>
                <a:gd name="T109" fmla="*/ 323 h 636"/>
                <a:gd name="T110" fmla="*/ 1541 w 1836"/>
                <a:gd name="T111" fmla="*/ 317 h 636"/>
                <a:gd name="T112" fmla="*/ 1460 w 1836"/>
                <a:gd name="T113" fmla="*/ 496 h 636"/>
                <a:gd name="T114" fmla="*/ 1520 w 1836"/>
                <a:gd name="T115" fmla="*/ 411 h 636"/>
                <a:gd name="T116" fmla="*/ 1589 w 1836"/>
                <a:gd name="T117" fmla="*/ 347 h 636"/>
                <a:gd name="T118" fmla="*/ 1692 w 1836"/>
                <a:gd name="T119" fmla="*/ 282 h 636"/>
                <a:gd name="T120" fmla="*/ 1735 w 1836"/>
                <a:gd name="T121" fmla="*/ 251 h 636"/>
                <a:gd name="T122" fmla="*/ 977 w 1836"/>
                <a:gd name="T123" fmla="*/ 373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36" h="636">
                  <a:moveTo>
                    <a:pt x="1802" y="280"/>
                  </a:moveTo>
                  <a:cubicBezTo>
                    <a:pt x="1803" y="281"/>
                    <a:pt x="1803" y="281"/>
                    <a:pt x="1805" y="280"/>
                  </a:cubicBezTo>
                  <a:cubicBezTo>
                    <a:pt x="1805" y="280"/>
                    <a:pt x="1805" y="280"/>
                    <a:pt x="1805" y="280"/>
                  </a:cubicBezTo>
                  <a:cubicBezTo>
                    <a:pt x="1805" y="279"/>
                    <a:pt x="1803" y="278"/>
                    <a:pt x="1802" y="278"/>
                  </a:cubicBezTo>
                  <a:cubicBezTo>
                    <a:pt x="1801" y="277"/>
                    <a:pt x="1800" y="276"/>
                    <a:pt x="1799" y="275"/>
                  </a:cubicBezTo>
                  <a:cubicBezTo>
                    <a:pt x="1799" y="275"/>
                    <a:pt x="1799" y="274"/>
                    <a:pt x="1800" y="274"/>
                  </a:cubicBezTo>
                  <a:cubicBezTo>
                    <a:pt x="1800" y="273"/>
                    <a:pt x="1801" y="273"/>
                    <a:pt x="1801" y="273"/>
                  </a:cubicBezTo>
                  <a:cubicBezTo>
                    <a:pt x="1802" y="273"/>
                    <a:pt x="1803" y="273"/>
                    <a:pt x="1804" y="274"/>
                  </a:cubicBezTo>
                  <a:cubicBezTo>
                    <a:pt x="1804" y="274"/>
                    <a:pt x="1805" y="275"/>
                    <a:pt x="1806" y="275"/>
                  </a:cubicBezTo>
                  <a:cubicBezTo>
                    <a:pt x="1806" y="274"/>
                    <a:pt x="1806" y="274"/>
                    <a:pt x="1806" y="273"/>
                  </a:cubicBezTo>
                  <a:cubicBezTo>
                    <a:pt x="1805" y="272"/>
                    <a:pt x="1805" y="270"/>
                    <a:pt x="1807" y="269"/>
                  </a:cubicBezTo>
                  <a:cubicBezTo>
                    <a:pt x="1807" y="269"/>
                    <a:pt x="1807" y="267"/>
                    <a:pt x="1807" y="264"/>
                  </a:cubicBezTo>
                  <a:cubicBezTo>
                    <a:pt x="1806" y="261"/>
                    <a:pt x="1805" y="260"/>
                    <a:pt x="1805" y="260"/>
                  </a:cubicBezTo>
                  <a:cubicBezTo>
                    <a:pt x="1804" y="260"/>
                    <a:pt x="1803" y="259"/>
                    <a:pt x="1804" y="258"/>
                  </a:cubicBezTo>
                  <a:cubicBezTo>
                    <a:pt x="1804" y="257"/>
                    <a:pt x="1805" y="256"/>
                    <a:pt x="1806" y="256"/>
                  </a:cubicBezTo>
                  <a:cubicBezTo>
                    <a:pt x="1807" y="256"/>
                    <a:pt x="1808" y="256"/>
                    <a:pt x="1810" y="257"/>
                  </a:cubicBezTo>
                  <a:cubicBezTo>
                    <a:pt x="1813" y="259"/>
                    <a:pt x="1818" y="259"/>
                    <a:pt x="1821" y="259"/>
                  </a:cubicBezTo>
                  <a:cubicBezTo>
                    <a:pt x="1821" y="259"/>
                    <a:pt x="1821" y="259"/>
                    <a:pt x="1821" y="259"/>
                  </a:cubicBezTo>
                  <a:cubicBezTo>
                    <a:pt x="1821" y="259"/>
                    <a:pt x="1820" y="258"/>
                    <a:pt x="1819" y="258"/>
                  </a:cubicBezTo>
                  <a:cubicBezTo>
                    <a:pt x="1817" y="258"/>
                    <a:pt x="1817" y="257"/>
                    <a:pt x="1817" y="256"/>
                  </a:cubicBezTo>
                  <a:cubicBezTo>
                    <a:pt x="1817" y="255"/>
                    <a:pt x="1818" y="254"/>
                    <a:pt x="1820" y="254"/>
                  </a:cubicBezTo>
                  <a:cubicBezTo>
                    <a:pt x="1821" y="254"/>
                    <a:pt x="1821" y="255"/>
                    <a:pt x="1822" y="255"/>
                  </a:cubicBezTo>
                  <a:cubicBezTo>
                    <a:pt x="1823" y="256"/>
                    <a:pt x="1825" y="257"/>
                    <a:pt x="1826" y="257"/>
                  </a:cubicBezTo>
                  <a:cubicBezTo>
                    <a:pt x="1826" y="257"/>
                    <a:pt x="1827" y="257"/>
                    <a:pt x="1827" y="257"/>
                  </a:cubicBezTo>
                  <a:cubicBezTo>
                    <a:pt x="1827" y="254"/>
                    <a:pt x="1829" y="250"/>
                    <a:pt x="1833" y="250"/>
                  </a:cubicBezTo>
                  <a:cubicBezTo>
                    <a:pt x="1834" y="250"/>
                    <a:pt x="1834" y="250"/>
                    <a:pt x="1834" y="250"/>
                  </a:cubicBezTo>
                  <a:cubicBezTo>
                    <a:pt x="1835" y="250"/>
                    <a:pt x="1836" y="249"/>
                    <a:pt x="1836" y="249"/>
                  </a:cubicBezTo>
                  <a:cubicBezTo>
                    <a:pt x="1836" y="249"/>
                    <a:pt x="1835" y="249"/>
                    <a:pt x="1834" y="249"/>
                  </a:cubicBezTo>
                  <a:cubicBezTo>
                    <a:pt x="1831" y="247"/>
                    <a:pt x="1820" y="240"/>
                    <a:pt x="1817" y="236"/>
                  </a:cubicBezTo>
                  <a:cubicBezTo>
                    <a:pt x="1816" y="234"/>
                    <a:pt x="1809" y="232"/>
                    <a:pt x="1805" y="232"/>
                  </a:cubicBezTo>
                  <a:cubicBezTo>
                    <a:pt x="1804" y="232"/>
                    <a:pt x="1804" y="232"/>
                    <a:pt x="1804" y="233"/>
                  </a:cubicBezTo>
                  <a:cubicBezTo>
                    <a:pt x="1803" y="233"/>
                    <a:pt x="1803" y="234"/>
                    <a:pt x="1802" y="234"/>
                  </a:cubicBezTo>
                  <a:cubicBezTo>
                    <a:pt x="1800" y="234"/>
                    <a:pt x="1797" y="232"/>
                    <a:pt x="1797" y="230"/>
                  </a:cubicBezTo>
                  <a:cubicBezTo>
                    <a:pt x="1796" y="229"/>
                    <a:pt x="1793" y="229"/>
                    <a:pt x="1789" y="229"/>
                  </a:cubicBezTo>
                  <a:cubicBezTo>
                    <a:pt x="1786" y="229"/>
                    <a:pt x="1784" y="229"/>
                    <a:pt x="1784" y="230"/>
                  </a:cubicBezTo>
                  <a:cubicBezTo>
                    <a:pt x="1784" y="230"/>
                    <a:pt x="1784" y="230"/>
                    <a:pt x="1785" y="231"/>
                  </a:cubicBezTo>
                  <a:cubicBezTo>
                    <a:pt x="1786" y="232"/>
                    <a:pt x="1788" y="233"/>
                    <a:pt x="1789" y="234"/>
                  </a:cubicBezTo>
                  <a:cubicBezTo>
                    <a:pt x="1790" y="236"/>
                    <a:pt x="1789" y="238"/>
                    <a:pt x="1788" y="239"/>
                  </a:cubicBezTo>
                  <a:cubicBezTo>
                    <a:pt x="1787" y="240"/>
                    <a:pt x="1787" y="240"/>
                    <a:pt x="1787" y="241"/>
                  </a:cubicBezTo>
                  <a:cubicBezTo>
                    <a:pt x="1787" y="242"/>
                    <a:pt x="1788" y="242"/>
                    <a:pt x="1787" y="243"/>
                  </a:cubicBezTo>
                  <a:cubicBezTo>
                    <a:pt x="1787" y="243"/>
                    <a:pt x="1787" y="244"/>
                    <a:pt x="1786" y="244"/>
                  </a:cubicBezTo>
                  <a:cubicBezTo>
                    <a:pt x="1785" y="244"/>
                    <a:pt x="1784" y="243"/>
                    <a:pt x="1778" y="239"/>
                  </a:cubicBezTo>
                  <a:cubicBezTo>
                    <a:pt x="1777" y="238"/>
                    <a:pt x="1776" y="234"/>
                    <a:pt x="1778" y="227"/>
                  </a:cubicBezTo>
                  <a:cubicBezTo>
                    <a:pt x="1778" y="226"/>
                    <a:pt x="1777" y="226"/>
                    <a:pt x="1776" y="225"/>
                  </a:cubicBezTo>
                  <a:cubicBezTo>
                    <a:pt x="1775" y="224"/>
                    <a:pt x="1774" y="223"/>
                    <a:pt x="1773" y="221"/>
                  </a:cubicBezTo>
                  <a:cubicBezTo>
                    <a:pt x="1773" y="219"/>
                    <a:pt x="1764" y="214"/>
                    <a:pt x="1752" y="209"/>
                  </a:cubicBezTo>
                  <a:cubicBezTo>
                    <a:pt x="1751" y="208"/>
                    <a:pt x="1749" y="208"/>
                    <a:pt x="1747" y="207"/>
                  </a:cubicBezTo>
                  <a:cubicBezTo>
                    <a:pt x="1742" y="205"/>
                    <a:pt x="1737" y="203"/>
                    <a:pt x="1735" y="200"/>
                  </a:cubicBezTo>
                  <a:cubicBezTo>
                    <a:pt x="1734" y="199"/>
                    <a:pt x="1731" y="198"/>
                    <a:pt x="1728" y="197"/>
                  </a:cubicBezTo>
                  <a:cubicBezTo>
                    <a:pt x="1724" y="196"/>
                    <a:pt x="1720" y="195"/>
                    <a:pt x="1717" y="192"/>
                  </a:cubicBezTo>
                  <a:cubicBezTo>
                    <a:pt x="1713" y="188"/>
                    <a:pt x="1695" y="180"/>
                    <a:pt x="1686" y="180"/>
                  </a:cubicBezTo>
                  <a:cubicBezTo>
                    <a:pt x="1681" y="179"/>
                    <a:pt x="1680" y="178"/>
                    <a:pt x="1679" y="176"/>
                  </a:cubicBezTo>
                  <a:cubicBezTo>
                    <a:pt x="1678" y="175"/>
                    <a:pt x="1677" y="175"/>
                    <a:pt x="1676" y="175"/>
                  </a:cubicBezTo>
                  <a:cubicBezTo>
                    <a:pt x="1675" y="176"/>
                    <a:pt x="1673" y="176"/>
                    <a:pt x="1671" y="176"/>
                  </a:cubicBezTo>
                  <a:cubicBezTo>
                    <a:pt x="1664" y="176"/>
                    <a:pt x="1653" y="175"/>
                    <a:pt x="1649" y="174"/>
                  </a:cubicBezTo>
                  <a:cubicBezTo>
                    <a:pt x="1647" y="174"/>
                    <a:pt x="1646" y="175"/>
                    <a:pt x="1644" y="175"/>
                  </a:cubicBezTo>
                  <a:cubicBezTo>
                    <a:pt x="1643" y="176"/>
                    <a:pt x="1641" y="177"/>
                    <a:pt x="1639" y="176"/>
                  </a:cubicBezTo>
                  <a:cubicBezTo>
                    <a:pt x="1635" y="175"/>
                    <a:pt x="1621" y="169"/>
                    <a:pt x="1615" y="169"/>
                  </a:cubicBezTo>
                  <a:cubicBezTo>
                    <a:pt x="1614" y="169"/>
                    <a:pt x="1614" y="170"/>
                    <a:pt x="1614" y="170"/>
                  </a:cubicBezTo>
                  <a:cubicBezTo>
                    <a:pt x="1613" y="171"/>
                    <a:pt x="1613" y="172"/>
                    <a:pt x="1612" y="173"/>
                  </a:cubicBezTo>
                  <a:cubicBezTo>
                    <a:pt x="1612" y="175"/>
                    <a:pt x="1612" y="177"/>
                    <a:pt x="1610" y="177"/>
                  </a:cubicBezTo>
                  <a:cubicBezTo>
                    <a:pt x="1610" y="177"/>
                    <a:pt x="1609" y="179"/>
                    <a:pt x="1616" y="184"/>
                  </a:cubicBezTo>
                  <a:cubicBezTo>
                    <a:pt x="1618" y="187"/>
                    <a:pt x="1619" y="189"/>
                    <a:pt x="1619" y="191"/>
                  </a:cubicBezTo>
                  <a:cubicBezTo>
                    <a:pt x="1618" y="193"/>
                    <a:pt x="1616" y="196"/>
                    <a:pt x="1613" y="197"/>
                  </a:cubicBezTo>
                  <a:cubicBezTo>
                    <a:pt x="1612" y="198"/>
                    <a:pt x="1610" y="198"/>
                    <a:pt x="1609" y="198"/>
                  </a:cubicBezTo>
                  <a:cubicBezTo>
                    <a:pt x="1604" y="198"/>
                    <a:pt x="1598" y="194"/>
                    <a:pt x="1596" y="191"/>
                  </a:cubicBezTo>
                  <a:cubicBezTo>
                    <a:pt x="1595" y="189"/>
                    <a:pt x="1593" y="189"/>
                    <a:pt x="1591" y="188"/>
                  </a:cubicBezTo>
                  <a:cubicBezTo>
                    <a:pt x="1589" y="188"/>
                    <a:pt x="1586" y="187"/>
                    <a:pt x="1585" y="184"/>
                  </a:cubicBezTo>
                  <a:cubicBezTo>
                    <a:pt x="1584" y="181"/>
                    <a:pt x="1584" y="180"/>
                    <a:pt x="1585" y="179"/>
                  </a:cubicBezTo>
                  <a:cubicBezTo>
                    <a:pt x="1586" y="177"/>
                    <a:pt x="1589" y="177"/>
                    <a:pt x="1592" y="179"/>
                  </a:cubicBezTo>
                  <a:cubicBezTo>
                    <a:pt x="1593" y="180"/>
                    <a:pt x="1593" y="180"/>
                    <a:pt x="1594" y="180"/>
                  </a:cubicBezTo>
                  <a:cubicBezTo>
                    <a:pt x="1596" y="180"/>
                    <a:pt x="1598" y="179"/>
                    <a:pt x="1598" y="177"/>
                  </a:cubicBezTo>
                  <a:cubicBezTo>
                    <a:pt x="1598" y="177"/>
                    <a:pt x="1598" y="176"/>
                    <a:pt x="1598" y="176"/>
                  </a:cubicBezTo>
                  <a:cubicBezTo>
                    <a:pt x="1596" y="174"/>
                    <a:pt x="1589" y="172"/>
                    <a:pt x="1585" y="172"/>
                  </a:cubicBezTo>
                  <a:cubicBezTo>
                    <a:pt x="1583" y="172"/>
                    <a:pt x="1581" y="175"/>
                    <a:pt x="1578" y="177"/>
                  </a:cubicBezTo>
                  <a:cubicBezTo>
                    <a:pt x="1577" y="179"/>
                    <a:pt x="1575" y="181"/>
                    <a:pt x="1572" y="183"/>
                  </a:cubicBezTo>
                  <a:cubicBezTo>
                    <a:pt x="1571" y="183"/>
                    <a:pt x="1569" y="184"/>
                    <a:pt x="1566" y="184"/>
                  </a:cubicBezTo>
                  <a:cubicBezTo>
                    <a:pt x="1557" y="184"/>
                    <a:pt x="1545" y="181"/>
                    <a:pt x="1543" y="179"/>
                  </a:cubicBezTo>
                  <a:cubicBezTo>
                    <a:pt x="1543" y="179"/>
                    <a:pt x="1542" y="179"/>
                    <a:pt x="1536" y="179"/>
                  </a:cubicBezTo>
                  <a:cubicBezTo>
                    <a:pt x="1527" y="179"/>
                    <a:pt x="1512" y="180"/>
                    <a:pt x="1510" y="181"/>
                  </a:cubicBezTo>
                  <a:cubicBezTo>
                    <a:pt x="1509" y="182"/>
                    <a:pt x="1509" y="185"/>
                    <a:pt x="1509" y="187"/>
                  </a:cubicBezTo>
                  <a:cubicBezTo>
                    <a:pt x="1509" y="190"/>
                    <a:pt x="1509" y="191"/>
                    <a:pt x="1508" y="192"/>
                  </a:cubicBezTo>
                  <a:cubicBezTo>
                    <a:pt x="1507" y="192"/>
                    <a:pt x="1507" y="192"/>
                    <a:pt x="1507" y="192"/>
                  </a:cubicBezTo>
                  <a:cubicBezTo>
                    <a:pt x="1506" y="192"/>
                    <a:pt x="1505" y="191"/>
                    <a:pt x="1504" y="186"/>
                  </a:cubicBezTo>
                  <a:cubicBezTo>
                    <a:pt x="1504" y="184"/>
                    <a:pt x="1503" y="181"/>
                    <a:pt x="1503" y="180"/>
                  </a:cubicBezTo>
                  <a:cubicBezTo>
                    <a:pt x="1503" y="179"/>
                    <a:pt x="1501" y="178"/>
                    <a:pt x="1496" y="178"/>
                  </a:cubicBezTo>
                  <a:cubicBezTo>
                    <a:pt x="1491" y="178"/>
                    <a:pt x="1489" y="178"/>
                    <a:pt x="1488" y="176"/>
                  </a:cubicBezTo>
                  <a:cubicBezTo>
                    <a:pt x="1488" y="175"/>
                    <a:pt x="1489" y="174"/>
                    <a:pt x="1489" y="174"/>
                  </a:cubicBezTo>
                  <a:cubicBezTo>
                    <a:pt x="1490" y="173"/>
                    <a:pt x="1489" y="173"/>
                    <a:pt x="1489" y="172"/>
                  </a:cubicBezTo>
                  <a:cubicBezTo>
                    <a:pt x="1489" y="171"/>
                    <a:pt x="1488" y="169"/>
                    <a:pt x="1491" y="167"/>
                  </a:cubicBezTo>
                  <a:cubicBezTo>
                    <a:pt x="1492" y="166"/>
                    <a:pt x="1492" y="166"/>
                    <a:pt x="1492" y="166"/>
                  </a:cubicBezTo>
                  <a:cubicBezTo>
                    <a:pt x="1491" y="163"/>
                    <a:pt x="1483" y="156"/>
                    <a:pt x="1473" y="152"/>
                  </a:cubicBezTo>
                  <a:cubicBezTo>
                    <a:pt x="1469" y="151"/>
                    <a:pt x="1463" y="150"/>
                    <a:pt x="1455" y="150"/>
                  </a:cubicBezTo>
                  <a:cubicBezTo>
                    <a:pt x="1445" y="150"/>
                    <a:pt x="1435" y="151"/>
                    <a:pt x="1431" y="153"/>
                  </a:cubicBezTo>
                  <a:cubicBezTo>
                    <a:pt x="1427" y="154"/>
                    <a:pt x="1419" y="154"/>
                    <a:pt x="1413" y="154"/>
                  </a:cubicBezTo>
                  <a:cubicBezTo>
                    <a:pt x="1407" y="154"/>
                    <a:pt x="1407" y="154"/>
                    <a:pt x="1407" y="154"/>
                  </a:cubicBezTo>
                  <a:cubicBezTo>
                    <a:pt x="1406" y="154"/>
                    <a:pt x="1405" y="154"/>
                    <a:pt x="1404" y="154"/>
                  </a:cubicBezTo>
                  <a:cubicBezTo>
                    <a:pt x="1404" y="154"/>
                    <a:pt x="1404" y="154"/>
                    <a:pt x="1404" y="154"/>
                  </a:cubicBezTo>
                  <a:cubicBezTo>
                    <a:pt x="1402" y="154"/>
                    <a:pt x="1401" y="154"/>
                    <a:pt x="1400" y="153"/>
                  </a:cubicBezTo>
                  <a:cubicBezTo>
                    <a:pt x="1400" y="152"/>
                    <a:pt x="1400" y="151"/>
                    <a:pt x="1400" y="151"/>
                  </a:cubicBezTo>
                  <a:cubicBezTo>
                    <a:pt x="1401" y="150"/>
                    <a:pt x="1401" y="149"/>
                    <a:pt x="1401" y="148"/>
                  </a:cubicBezTo>
                  <a:cubicBezTo>
                    <a:pt x="1399" y="146"/>
                    <a:pt x="1393" y="144"/>
                    <a:pt x="1390" y="144"/>
                  </a:cubicBezTo>
                  <a:cubicBezTo>
                    <a:pt x="1389" y="144"/>
                    <a:pt x="1388" y="144"/>
                    <a:pt x="1388" y="144"/>
                  </a:cubicBezTo>
                  <a:cubicBezTo>
                    <a:pt x="1387" y="146"/>
                    <a:pt x="1385" y="146"/>
                    <a:pt x="1383" y="144"/>
                  </a:cubicBezTo>
                  <a:cubicBezTo>
                    <a:pt x="1382" y="144"/>
                    <a:pt x="1382" y="143"/>
                    <a:pt x="1382" y="142"/>
                  </a:cubicBezTo>
                  <a:cubicBezTo>
                    <a:pt x="1381" y="141"/>
                    <a:pt x="1374" y="138"/>
                    <a:pt x="1370" y="138"/>
                  </a:cubicBezTo>
                  <a:cubicBezTo>
                    <a:pt x="1370" y="138"/>
                    <a:pt x="1369" y="138"/>
                    <a:pt x="1369" y="138"/>
                  </a:cubicBezTo>
                  <a:cubicBezTo>
                    <a:pt x="1367" y="138"/>
                    <a:pt x="1365" y="138"/>
                    <a:pt x="1364" y="136"/>
                  </a:cubicBezTo>
                  <a:cubicBezTo>
                    <a:pt x="1364" y="135"/>
                    <a:pt x="1364" y="135"/>
                    <a:pt x="1364" y="134"/>
                  </a:cubicBezTo>
                  <a:cubicBezTo>
                    <a:pt x="1364" y="133"/>
                    <a:pt x="1365" y="132"/>
                    <a:pt x="1368" y="132"/>
                  </a:cubicBezTo>
                  <a:cubicBezTo>
                    <a:pt x="1368" y="132"/>
                    <a:pt x="1369" y="132"/>
                    <a:pt x="1370" y="132"/>
                  </a:cubicBezTo>
                  <a:cubicBezTo>
                    <a:pt x="1370" y="132"/>
                    <a:pt x="1371" y="132"/>
                    <a:pt x="1372" y="132"/>
                  </a:cubicBezTo>
                  <a:cubicBezTo>
                    <a:pt x="1375" y="132"/>
                    <a:pt x="1376" y="132"/>
                    <a:pt x="1377" y="132"/>
                  </a:cubicBezTo>
                  <a:cubicBezTo>
                    <a:pt x="1377" y="131"/>
                    <a:pt x="1376" y="130"/>
                    <a:pt x="1376" y="130"/>
                  </a:cubicBezTo>
                  <a:cubicBezTo>
                    <a:pt x="1374" y="126"/>
                    <a:pt x="1355" y="124"/>
                    <a:pt x="1344" y="124"/>
                  </a:cubicBezTo>
                  <a:cubicBezTo>
                    <a:pt x="1341" y="124"/>
                    <a:pt x="1341" y="124"/>
                    <a:pt x="1341" y="124"/>
                  </a:cubicBezTo>
                  <a:cubicBezTo>
                    <a:pt x="1340" y="124"/>
                    <a:pt x="1340" y="125"/>
                    <a:pt x="1340" y="126"/>
                  </a:cubicBezTo>
                  <a:cubicBezTo>
                    <a:pt x="1339" y="128"/>
                    <a:pt x="1338" y="131"/>
                    <a:pt x="1334" y="135"/>
                  </a:cubicBezTo>
                  <a:cubicBezTo>
                    <a:pt x="1331" y="138"/>
                    <a:pt x="1329" y="138"/>
                    <a:pt x="1327" y="138"/>
                  </a:cubicBezTo>
                  <a:cubicBezTo>
                    <a:pt x="1325" y="138"/>
                    <a:pt x="1323" y="137"/>
                    <a:pt x="1321" y="136"/>
                  </a:cubicBezTo>
                  <a:cubicBezTo>
                    <a:pt x="1321" y="135"/>
                    <a:pt x="1321" y="134"/>
                    <a:pt x="1321" y="133"/>
                  </a:cubicBezTo>
                  <a:cubicBezTo>
                    <a:pt x="1321" y="131"/>
                    <a:pt x="1324" y="130"/>
                    <a:pt x="1326" y="129"/>
                  </a:cubicBezTo>
                  <a:cubicBezTo>
                    <a:pt x="1328" y="129"/>
                    <a:pt x="1330" y="128"/>
                    <a:pt x="1330" y="128"/>
                  </a:cubicBezTo>
                  <a:cubicBezTo>
                    <a:pt x="1330" y="127"/>
                    <a:pt x="1326" y="126"/>
                    <a:pt x="1324" y="126"/>
                  </a:cubicBezTo>
                  <a:cubicBezTo>
                    <a:pt x="1321" y="126"/>
                    <a:pt x="1318" y="126"/>
                    <a:pt x="1317" y="124"/>
                  </a:cubicBezTo>
                  <a:cubicBezTo>
                    <a:pt x="1316" y="123"/>
                    <a:pt x="1316" y="122"/>
                    <a:pt x="1317" y="121"/>
                  </a:cubicBezTo>
                  <a:cubicBezTo>
                    <a:pt x="1318" y="120"/>
                    <a:pt x="1321" y="119"/>
                    <a:pt x="1325" y="120"/>
                  </a:cubicBezTo>
                  <a:cubicBezTo>
                    <a:pt x="1327" y="120"/>
                    <a:pt x="1330" y="121"/>
                    <a:pt x="1332" y="121"/>
                  </a:cubicBezTo>
                  <a:cubicBezTo>
                    <a:pt x="1334" y="121"/>
                    <a:pt x="1335" y="121"/>
                    <a:pt x="1335" y="120"/>
                  </a:cubicBezTo>
                  <a:cubicBezTo>
                    <a:pt x="1334" y="120"/>
                    <a:pt x="1331" y="119"/>
                    <a:pt x="1328" y="119"/>
                  </a:cubicBezTo>
                  <a:cubicBezTo>
                    <a:pt x="1327" y="119"/>
                    <a:pt x="1326" y="119"/>
                    <a:pt x="1325" y="118"/>
                  </a:cubicBezTo>
                  <a:cubicBezTo>
                    <a:pt x="1323" y="118"/>
                    <a:pt x="1322" y="118"/>
                    <a:pt x="1320" y="117"/>
                  </a:cubicBezTo>
                  <a:cubicBezTo>
                    <a:pt x="1312" y="116"/>
                    <a:pt x="1300" y="114"/>
                    <a:pt x="1294" y="114"/>
                  </a:cubicBezTo>
                  <a:cubicBezTo>
                    <a:pt x="1288" y="115"/>
                    <a:pt x="1284" y="113"/>
                    <a:pt x="1281" y="112"/>
                  </a:cubicBezTo>
                  <a:cubicBezTo>
                    <a:pt x="1279" y="111"/>
                    <a:pt x="1278" y="111"/>
                    <a:pt x="1276" y="111"/>
                  </a:cubicBezTo>
                  <a:cubicBezTo>
                    <a:pt x="1275" y="111"/>
                    <a:pt x="1274" y="111"/>
                    <a:pt x="1274" y="111"/>
                  </a:cubicBezTo>
                  <a:cubicBezTo>
                    <a:pt x="1273" y="112"/>
                    <a:pt x="1274" y="113"/>
                    <a:pt x="1275" y="114"/>
                  </a:cubicBezTo>
                  <a:cubicBezTo>
                    <a:pt x="1276" y="115"/>
                    <a:pt x="1275" y="116"/>
                    <a:pt x="1275" y="117"/>
                  </a:cubicBezTo>
                  <a:cubicBezTo>
                    <a:pt x="1274" y="119"/>
                    <a:pt x="1270" y="120"/>
                    <a:pt x="1267" y="120"/>
                  </a:cubicBezTo>
                  <a:cubicBezTo>
                    <a:pt x="1266" y="120"/>
                    <a:pt x="1265" y="119"/>
                    <a:pt x="1264" y="119"/>
                  </a:cubicBezTo>
                  <a:cubicBezTo>
                    <a:pt x="1260" y="119"/>
                    <a:pt x="1255" y="121"/>
                    <a:pt x="1254" y="123"/>
                  </a:cubicBezTo>
                  <a:cubicBezTo>
                    <a:pt x="1254" y="123"/>
                    <a:pt x="1254" y="124"/>
                    <a:pt x="1254" y="125"/>
                  </a:cubicBezTo>
                  <a:cubicBezTo>
                    <a:pt x="1255" y="126"/>
                    <a:pt x="1256" y="126"/>
                    <a:pt x="1256" y="126"/>
                  </a:cubicBezTo>
                  <a:cubicBezTo>
                    <a:pt x="1257" y="126"/>
                    <a:pt x="1258" y="126"/>
                    <a:pt x="1259" y="125"/>
                  </a:cubicBezTo>
                  <a:cubicBezTo>
                    <a:pt x="1260" y="125"/>
                    <a:pt x="1262" y="124"/>
                    <a:pt x="1263" y="125"/>
                  </a:cubicBezTo>
                  <a:cubicBezTo>
                    <a:pt x="1264" y="125"/>
                    <a:pt x="1264" y="126"/>
                    <a:pt x="1264" y="126"/>
                  </a:cubicBezTo>
                  <a:cubicBezTo>
                    <a:pt x="1264" y="127"/>
                    <a:pt x="1263" y="128"/>
                    <a:pt x="1262" y="129"/>
                  </a:cubicBezTo>
                  <a:cubicBezTo>
                    <a:pt x="1261" y="129"/>
                    <a:pt x="1260" y="130"/>
                    <a:pt x="1260" y="130"/>
                  </a:cubicBezTo>
                  <a:cubicBezTo>
                    <a:pt x="1260" y="130"/>
                    <a:pt x="1260" y="131"/>
                    <a:pt x="1260" y="131"/>
                  </a:cubicBezTo>
                  <a:cubicBezTo>
                    <a:pt x="1264" y="132"/>
                    <a:pt x="1264" y="136"/>
                    <a:pt x="1264" y="138"/>
                  </a:cubicBezTo>
                  <a:cubicBezTo>
                    <a:pt x="1264" y="138"/>
                    <a:pt x="1264" y="139"/>
                    <a:pt x="1264" y="139"/>
                  </a:cubicBezTo>
                  <a:cubicBezTo>
                    <a:pt x="1264" y="139"/>
                    <a:pt x="1264" y="140"/>
                    <a:pt x="1264" y="141"/>
                  </a:cubicBezTo>
                  <a:cubicBezTo>
                    <a:pt x="1263" y="142"/>
                    <a:pt x="1260" y="142"/>
                    <a:pt x="1259" y="142"/>
                  </a:cubicBezTo>
                  <a:cubicBezTo>
                    <a:pt x="1256" y="142"/>
                    <a:pt x="1254" y="141"/>
                    <a:pt x="1253" y="140"/>
                  </a:cubicBezTo>
                  <a:cubicBezTo>
                    <a:pt x="1253" y="139"/>
                    <a:pt x="1252" y="139"/>
                    <a:pt x="1251" y="139"/>
                  </a:cubicBezTo>
                  <a:cubicBezTo>
                    <a:pt x="1250" y="139"/>
                    <a:pt x="1249" y="139"/>
                    <a:pt x="1248" y="139"/>
                  </a:cubicBezTo>
                  <a:cubicBezTo>
                    <a:pt x="1247" y="139"/>
                    <a:pt x="1245" y="140"/>
                    <a:pt x="1243" y="140"/>
                  </a:cubicBezTo>
                  <a:cubicBezTo>
                    <a:pt x="1242" y="139"/>
                    <a:pt x="1240" y="140"/>
                    <a:pt x="1239" y="140"/>
                  </a:cubicBezTo>
                  <a:cubicBezTo>
                    <a:pt x="1240" y="140"/>
                    <a:pt x="1240" y="140"/>
                    <a:pt x="1240" y="140"/>
                  </a:cubicBezTo>
                  <a:cubicBezTo>
                    <a:pt x="1243" y="140"/>
                    <a:pt x="1246" y="142"/>
                    <a:pt x="1245" y="144"/>
                  </a:cubicBezTo>
                  <a:cubicBezTo>
                    <a:pt x="1245" y="145"/>
                    <a:pt x="1245" y="146"/>
                    <a:pt x="1240" y="147"/>
                  </a:cubicBezTo>
                  <a:cubicBezTo>
                    <a:pt x="1236" y="147"/>
                    <a:pt x="1234" y="145"/>
                    <a:pt x="1233" y="143"/>
                  </a:cubicBezTo>
                  <a:cubicBezTo>
                    <a:pt x="1233" y="141"/>
                    <a:pt x="1232" y="141"/>
                    <a:pt x="1231" y="141"/>
                  </a:cubicBezTo>
                  <a:cubicBezTo>
                    <a:pt x="1229" y="142"/>
                    <a:pt x="1225" y="141"/>
                    <a:pt x="1222" y="140"/>
                  </a:cubicBezTo>
                  <a:cubicBezTo>
                    <a:pt x="1219" y="139"/>
                    <a:pt x="1216" y="138"/>
                    <a:pt x="1214" y="138"/>
                  </a:cubicBezTo>
                  <a:cubicBezTo>
                    <a:pt x="1214" y="138"/>
                    <a:pt x="1214" y="138"/>
                    <a:pt x="1214" y="138"/>
                  </a:cubicBezTo>
                  <a:cubicBezTo>
                    <a:pt x="1212" y="138"/>
                    <a:pt x="1210" y="139"/>
                    <a:pt x="1209" y="140"/>
                  </a:cubicBezTo>
                  <a:cubicBezTo>
                    <a:pt x="1207" y="141"/>
                    <a:pt x="1204" y="142"/>
                    <a:pt x="1201" y="143"/>
                  </a:cubicBezTo>
                  <a:cubicBezTo>
                    <a:pt x="1194" y="143"/>
                    <a:pt x="1186" y="139"/>
                    <a:pt x="1183" y="136"/>
                  </a:cubicBezTo>
                  <a:cubicBezTo>
                    <a:pt x="1182" y="134"/>
                    <a:pt x="1181" y="133"/>
                    <a:pt x="1180" y="133"/>
                  </a:cubicBezTo>
                  <a:cubicBezTo>
                    <a:pt x="1180" y="133"/>
                    <a:pt x="1180" y="133"/>
                    <a:pt x="1178" y="135"/>
                  </a:cubicBezTo>
                  <a:cubicBezTo>
                    <a:pt x="1177" y="137"/>
                    <a:pt x="1176" y="139"/>
                    <a:pt x="1176" y="141"/>
                  </a:cubicBezTo>
                  <a:cubicBezTo>
                    <a:pt x="1175" y="144"/>
                    <a:pt x="1174" y="147"/>
                    <a:pt x="1171" y="147"/>
                  </a:cubicBezTo>
                  <a:cubicBezTo>
                    <a:pt x="1170" y="147"/>
                    <a:pt x="1169" y="149"/>
                    <a:pt x="1168" y="151"/>
                  </a:cubicBezTo>
                  <a:cubicBezTo>
                    <a:pt x="1167" y="153"/>
                    <a:pt x="1166" y="155"/>
                    <a:pt x="1165" y="156"/>
                  </a:cubicBezTo>
                  <a:cubicBezTo>
                    <a:pt x="1164" y="156"/>
                    <a:pt x="1163" y="156"/>
                    <a:pt x="1163" y="156"/>
                  </a:cubicBezTo>
                  <a:cubicBezTo>
                    <a:pt x="1162" y="156"/>
                    <a:pt x="1161" y="156"/>
                    <a:pt x="1160" y="155"/>
                  </a:cubicBezTo>
                  <a:cubicBezTo>
                    <a:pt x="1159" y="154"/>
                    <a:pt x="1159" y="154"/>
                    <a:pt x="1157" y="154"/>
                  </a:cubicBezTo>
                  <a:cubicBezTo>
                    <a:pt x="1157" y="154"/>
                    <a:pt x="1157" y="154"/>
                    <a:pt x="1157" y="154"/>
                  </a:cubicBezTo>
                  <a:cubicBezTo>
                    <a:pt x="1152" y="154"/>
                    <a:pt x="1140" y="142"/>
                    <a:pt x="1139" y="138"/>
                  </a:cubicBezTo>
                  <a:cubicBezTo>
                    <a:pt x="1139" y="135"/>
                    <a:pt x="1132" y="128"/>
                    <a:pt x="1129" y="127"/>
                  </a:cubicBezTo>
                  <a:cubicBezTo>
                    <a:pt x="1128" y="126"/>
                    <a:pt x="1128" y="125"/>
                    <a:pt x="1128" y="125"/>
                  </a:cubicBezTo>
                  <a:cubicBezTo>
                    <a:pt x="1129" y="125"/>
                    <a:pt x="1129" y="124"/>
                    <a:pt x="1131" y="124"/>
                  </a:cubicBezTo>
                  <a:cubicBezTo>
                    <a:pt x="1132" y="124"/>
                    <a:pt x="1134" y="124"/>
                    <a:pt x="1135" y="125"/>
                  </a:cubicBezTo>
                  <a:cubicBezTo>
                    <a:pt x="1137" y="127"/>
                    <a:pt x="1140" y="127"/>
                    <a:pt x="1142" y="126"/>
                  </a:cubicBezTo>
                  <a:cubicBezTo>
                    <a:pt x="1143" y="126"/>
                    <a:pt x="1143" y="124"/>
                    <a:pt x="1143" y="123"/>
                  </a:cubicBezTo>
                  <a:cubicBezTo>
                    <a:pt x="1143" y="122"/>
                    <a:pt x="1142" y="120"/>
                    <a:pt x="1140" y="120"/>
                  </a:cubicBezTo>
                  <a:cubicBezTo>
                    <a:pt x="1137" y="120"/>
                    <a:pt x="1137" y="119"/>
                    <a:pt x="1137" y="118"/>
                  </a:cubicBezTo>
                  <a:cubicBezTo>
                    <a:pt x="1137" y="116"/>
                    <a:pt x="1138" y="115"/>
                    <a:pt x="1139" y="114"/>
                  </a:cubicBezTo>
                  <a:cubicBezTo>
                    <a:pt x="1139" y="113"/>
                    <a:pt x="1138" y="112"/>
                    <a:pt x="1138" y="112"/>
                  </a:cubicBezTo>
                  <a:cubicBezTo>
                    <a:pt x="1137" y="110"/>
                    <a:pt x="1136" y="108"/>
                    <a:pt x="1136" y="107"/>
                  </a:cubicBezTo>
                  <a:cubicBezTo>
                    <a:pt x="1136" y="107"/>
                    <a:pt x="1137" y="106"/>
                    <a:pt x="1137" y="106"/>
                  </a:cubicBezTo>
                  <a:cubicBezTo>
                    <a:pt x="1138" y="106"/>
                    <a:pt x="1138" y="106"/>
                    <a:pt x="1138" y="106"/>
                  </a:cubicBezTo>
                  <a:cubicBezTo>
                    <a:pt x="1138" y="105"/>
                    <a:pt x="1137" y="104"/>
                    <a:pt x="1135" y="104"/>
                  </a:cubicBezTo>
                  <a:cubicBezTo>
                    <a:pt x="1132" y="103"/>
                    <a:pt x="1127" y="100"/>
                    <a:pt x="1127" y="98"/>
                  </a:cubicBezTo>
                  <a:cubicBezTo>
                    <a:pt x="1126" y="98"/>
                    <a:pt x="1123" y="97"/>
                    <a:pt x="1119" y="97"/>
                  </a:cubicBezTo>
                  <a:cubicBezTo>
                    <a:pt x="1116" y="97"/>
                    <a:pt x="1114" y="98"/>
                    <a:pt x="1114" y="98"/>
                  </a:cubicBezTo>
                  <a:cubicBezTo>
                    <a:pt x="1114" y="99"/>
                    <a:pt x="1114" y="99"/>
                    <a:pt x="1113" y="100"/>
                  </a:cubicBezTo>
                  <a:cubicBezTo>
                    <a:pt x="1113" y="100"/>
                    <a:pt x="1112" y="101"/>
                    <a:pt x="1111" y="101"/>
                  </a:cubicBezTo>
                  <a:cubicBezTo>
                    <a:pt x="1110" y="101"/>
                    <a:pt x="1109" y="100"/>
                    <a:pt x="1108" y="99"/>
                  </a:cubicBezTo>
                  <a:cubicBezTo>
                    <a:pt x="1107" y="99"/>
                    <a:pt x="1107" y="98"/>
                    <a:pt x="1108" y="97"/>
                  </a:cubicBezTo>
                  <a:cubicBezTo>
                    <a:pt x="1107" y="97"/>
                    <a:pt x="1105" y="97"/>
                    <a:pt x="1104" y="96"/>
                  </a:cubicBezTo>
                  <a:cubicBezTo>
                    <a:pt x="1101" y="96"/>
                    <a:pt x="1098" y="96"/>
                    <a:pt x="1095" y="95"/>
                  </a:cubicBezTo>
                  <a:cubicBezTo>
                    <a:pt x="1091" y="94"/>
                    <a:pt x="1089" y="91"/>
                    <a:pt x="1087" y="89"/>
                  </a:cubicBezTo>
                  <a:cubicBezTo>
                    <a:pt x="1087" y="88"/>
                    <a:pt x="1086" y="88"/>
                    <a:pt x="1086" y="88"/>
                  </a:cubicBezTo>
                  <a:cubicBezTo>
                    <a:pt x="1085" y="88"/>
                    <a:pt x="1085" y="89"/>
                    <a:pt x="1085" y="89"/>
                  </a:cubicBezTo>
                  <a:cubicBezTo>
                    <a:pt x="1084" y="91"/>
                    <a:pt x="1083" y="93"/>
                    <a:pt x="1081" y="93"/>
                  </a:cubicBezTo>
                  <a:cubicBezTo>
                    <a:pt x="1081" y="93"/>
                    <a:pt x="1080" y="93"/>
                    <a:pt x="1080" y="93"/>
                  </a:cubicBezTo>
                  <a:cubicBezTo>
                    <a:pt x="1078" y="92"/>
                    <a:pt x="1077" y="93"/>
                    <a:pt x="1076" y="94"/>
                  </a:cubicBezTo>
                  <a:cubicBezTo>
                    <a:pt x="1075" y="95"/>
                    <a:pt x="1075" y="96"/>
                    <a:pt x="1076" y="97"/>
                  </a:cubicBezTo>
                  <a:cubicBezTo>
                    <a:pt x="1077" y="101"/>
                    <a:pt x="1077" y="102"/>
                    <a:pt x="1076" y="104"/>
                  </a:cubicBezTo>
                  <a:cubicBezTo>
                    <a:pt x="1076" y="105"/>
                    <a:pt x="1076" y="105"/>
                    <a:pt x="1076" y="106"/>
                  </a:cubicBezTo>
                  <a:cubicBezTo>
                    <a:pt x="1075" y="108"/>
                    <a:pt x="1075" y="109"/>
                    <a:pt x="1073" y="109"/>
                  </a:cubicBezTo>
                  <a:cubicBezTo>
                    <a:pt x="1072" y="109"/>
                    <a:pt x="1071" y="109"/>
                    <a:pt x="1070" y="109"/>
                  </a:cubicBezTo>
                  <a:cubicBezTo>
                    <a:pt x="1069" y="108"/>
                    <a:pt x="1068" y="108"/>
                    <a:pt x="1068" y="108"/>
                  </a:cubicBezTo>
                  <a:cubicBezTo>
                    <a:pt x="1066" y="107"/>
                    <a:pt x="1065" y="108"/>
                    <a:pt x="1064" y="108"/>
                  </a:cubicBezTo>
                  <a:cubicBezTo>
                    <a:pt x="1063" y="109"/>
                    <a:pt x="1061" y="110"/>
                    <a:pt x="1059" y="110"/>
                  </a:cubicBezTo>
                  <a:cubicBezTo>
                    <a:pt x="1057" y="110"/>
                    <a:pt x="1056" y="110"/>
                    <a:pt x="1054" y="109"/>
                  </a:cubicBezTo>
                  <a:cubicBezTo>
                    <a:pt x="1050" y="108"/>
                    <a:pt x="1047" y="108"/>
                    <a:pt x="1044" y="108"/>
                  </a:cubicBezTo>
                  <a:cubicBezTo>
                    <a:pt x="1041" y="108"/>
                    <a:pt x="1039" y="108"/>
                    <a:pt x="1038" y="106"/>
                  </a:cubicBezTo>
                  <a:cubicBezTo>
                    <a:pt x="1037" y="104"/>
                    <a:pt x="1036" y="104"/>
                    <a:pt x="1036" y="104"/>
                  </a:cubicBezTo>
                  <a:cubicBezTo>
                    <a:pt x="1036" y="104"/>
                    <a:pt x="1035" y="104"/>
                    <a:pt x="1035" y="105"/>
                  </a:cubicBezTo>
                  <a:cubicBezTo>
                    <a:pt x="1035" y="106"/>
                    <a:pt x="1033" y="107"/>
                    <a:pt x="1029" y="107"/>
                  </a:cubicBezTo>
                  <a:cubicBezTo>
                    <a:pt x="1026" y="107"/>
                    <a:pt x="1019" y="106"/>
                    <a:pt x="1017" y="103"/>
                  </a:cubicBezTo>
                  <a:cubicBezTo>
                    <a:pt x="1016" y="99"/>
                    <a:pt x="1020" y="97"/>
                    <a:pt x="1022" y="97"/>
                  </a:cubicBezTo>
                  <a:cubicBezTo>
                    <a:pt x="1022" y="97"/>
                    <a:pt x="1022" y="97"/>
                    <a:pt x="1022" y="96"/>
                  </a:cubicBezTo>
                  <a:cubicBezTo>
                    <a:pt x="1020" y="96"/>
                    <a:pt x="1017" y="96"/>
                    <a:pt x="1013" y="96"/>
                  </a:cubicBezTo>
                  <a:cubicBezTo>
                    <a:pt x="1009" y="96"/>
                    <a:pt x="1006" y="95"/>
                    <a:pt x="1003" y="94"/>
                  </a:cubicBezTo>
                  <a:cubicBezTo>
                    <a:pt x="999" y="93"/>
                    <a:pt x="996" y="92"/>
                    <a:pt x="992" y="93"/>
                  </a:cubicBezTo>
                  <a:cubicBezTo>
                    <a:pt x="988" y="93"/>
                    <a:pt x="988" y="93"/>
                    <a:pt x="988" y="93"/>
                  </a:cubicBezTo>
                  <a:cubicBezTo>
                    <a:pt x="981" y="94"/>
                    <a:pt x="966" y="95"/>
                    <a:pt x="964" y="96"/>
                  </a:cubicBezTo>
                  <a:cubicBezTo>
                    <a:pt x="964" y="97"/>
                    <a:pt x="964" y="97"/>
                    <a:pt x="964" y="98"/>
                  </a:cubicBezTo>
                  <a:cubicBezTo>
                    <a:pt x="965" y="99"/>
                    <a:pt x="965" y="100"/>
                    <a:pt x="964" y="101"/>
                  </a:cubicBezTo>
                  <a:cubicBezTo>
                    <a:pt x="964" y="102"/>
                    <a:pt x="963" y="102"/>
                    <a:pt x="962" y="103"/>
                  </a:cubicBezTo>
                  <a:cubicBezTo>
                    <a:pt x="962" y="103"/>
                    <a:pt x="962" y="103"/>
                    <a:pt x="962" y="103"/>
                  </a:cubicBezTo>
                  <a:cubicBezTo>
                    <a:pt x="961" y="103"/>
                    <a:pt x="961" y="102"/>
                    <a:pt x="960" y="102"/>
                  </a:cubicBezTo>
                  <a:cubicBezTo>
                    <a:pt x="959" y="100"/>
                    <a:pt x="959" y="98"/>
                    <a:pt x="959" y="95"/>
                  </a:cubicBezTo>
                  <a:cubicBezTo>
                    <a:pt x="959" y="93"/>
                    <a:pt x="960" y="92"/>
                    <a:pt x="959" y="91"/>
                  </a:cubicBezTo>
                  <a:cubicBezTo>
                    <a:pt x="959" y="89"/>
                    <a:pt x="958" y="88"/>
                    <a:pt x="956" y="88"/>
                  </a:cubicBezTo>
                  <a:cubicBezTo>
                    <a:pt x="956" y="88"/>
                    <a:pt x="956" y="88"/>
                    <a:pt x="956" y="89"/>
                  </a:cubicBezTo>
                  <a:cubicBezTo>
                    <a:pt x="956" y="89"/>
                    <a:pt x="956" y="89"/>
                    <a:pt x="956" y="89"/>
                  </a:cubicBezTo>
                  <a:cubicBezTo>
                    <a:pt x="956" y="90"/>
                    <a:pt x="956" y="90"/>
                    <a:pt x="955" y="91"/>
                  </a:cubicBezTo>
                  <a:cubicBezTo>
                    <a:pt x="954" y="92"/>
                    <a:pt x="951" y="93"/>
                    <a:pt x="948" y="93"/>
                  </a:cubicBezTo>
                  <a:cubicBezTo>
                    <a:pt x="947" y="93"/>
                    <a:pt x="944" y="93"/>
                    <a:pt x="942" y="92"/>
                  </a:cubicBezTo>
                  <a:cubicBezTo>
                    <a:pt x="939" y="89"/>
                    <a:pt x="935" y="86"/>
                    <a:pt x="930" y="85"/>
                  </a:cubicBezTo>
                  <a:cubicBezTo>
                    <a:pt x="929" y="85"/>
                    <a:pt x="929" y="85"/>
                    <a:pt x="928" y="85"/>
                  </a:cubicBezTo>
                  <a:cubicBezTo>
                    <a:pt x="924" y="85"/>
                    <a:pt x="920" y="88"/>
                    <a:pt x="919" y="90"/>
                  </a:cubicBezTo>
                  <a:cubicBezTo>
                    <a:pt x="918" y="90"/>
                    <a:pt x="918" y="91"/>
                    <a:pt x="918" y="91"/>
                  </a:cubicBezTo>
                  <a:cubicBezTo>
                    <a:pt x="919" y="92"/>
                    <a:pt x="921" y="92"/>
                    <a:pt x="922" y="92"/>
                  </a:cubicBezTo>
                  <a:cubicBezTo>
                    <a:pt x="923" y="92"/>
                    <a:pt x="925" y="92"/>
                    <a:pt x="925" y="93"/>
                  </a:cubicBezTo>
                  <a:cubicBezTo>
                    <a:pt x="925" y="94"/>
                    <a:pt x="925" y="94"/>
                    <a:pt x="925" y="95"/>
                  </a:cubicBezTo>
                  <a:cubicBezTo>
                    <a:pt x="924" y="96"/>
                    <a:pt x="921" y="96"/>
                    <a:pt x="917" y="97"/>
                  </a:cubicBezTo>
                  <a:cubicBezTo>
                    <a:pt x="915" y="97"/>
                    <a:pt x="912" y="97"/>
                    <a:pt x="911" y="98"/>
                  </a:cubicBezTo>
                  <a:cubicBezTo>
                    <a:pt x="911" y="101"/>
                    <a:pt x="894" y="104"/>
                    <a:pt x="893" y="104"/>
                  </a:cubicBezTo>
                  <a:cubicBezTo>
                    <a:pt x="891" y="105"/>
                    <a:pt x="891" y="105"/>
                    <a:pt x="891" y="105"/>
                  </a:cubicBezTo>
                  <a:cubicBezTo>
                    <a:pt x="882" y="106"/>
                    <a:pt x="880" y="106"/>
                    <a:pt x="875" y="110"/>
                  </a:cubicBezTo>
                  <a:cubicBezTo>
                    <a:pt x="873" y="112"/>
                    <a:pt x="872" y="112"/>
                    <a:pt x="871" y="110"/>
                  </a:cubicBezTo>
                  <a:cubicBezTo>
                    <a:pt x="871" y="108"/>
                    <a:pt x="875" y="103"/>
                    <a:pt x="877" y="100"/>
                  </a:cubicBezTo>
                  <a:cubicBezTo>
                    <a:pt x="879" y="98"/>
                    <a:pt x="882" y="98"/>
                    <a:pt x="883" y="97"/>
                  </a:cubicBezTo>
                  <a:cubicBezTo>
                    <a:pt x="885" y="97"/>
                    <a:pt x="886" y="96"/>
                    <a:pt x="887" y="95"/>
                  </a:cubicBezTo>
                  <a:cubicBezTo>
                    <a:pt x="889" y="92"/>
                    <a:pt x="892" y="92"/>
                    <a:pt x="897" y="91"/>
                  </a:cubicBezTo>
                  <a:cubicBezTo>
                    <a:pt x="898" y="91"/>
                    <a:pt x="899" y="91"/>
                    <a:pt x="900" y="91"/>
                  </a:cubicBezTo>
                  <a:cubicBezTo>
                    <a:pt x="904" y="90"/>
                    <a:pt x="905" y="89"/>
                    <a:pt x="906" y="87"/>
                  </a:cubicBezTo>
                  <a:cubicBezTo>
                    <a:pt x="907" y="86"/>
                    <a:pt x="908" y="86"/>
                    <a:pt x="909" y="85"/>
                  </a:cubicBezTo>
                  <a:cubicBezTo>
                    <a:pt x="910" y="84"/>
                    <a:pt x="910" y="84"/>
                    <a:pt x="910" y="84"/>
                  </a:cubicBezTo>
                  <a:cubicBezTo>
                    <a:pt x="913" y="83"/>
                    <a:pt x="919" y="81"/>
                    <a:pt x="920" y="78"/>
                  </a:cubicBezTo>
                  <a:cubicBezTo>
                    <a:pt x="922" y="75"/>
                    <a:pt x="937" y="70"/>
                    <a:pt x="940" y="70"/>
                  </a:cubicBezTo>
                  <a:cubicBezTo>
                    <a:pt x="941" y="70"/>
                    <a:pt x="941" y="70"/>
                    <a:pt x="941" y="70"/>
                  </a:cubicBezTo>
                  <a:cubicBezTo>
                    <a:pt x="942" y="70"/>
                    <a:pt x="942" y="68"/>
                    <a:pt x="943" y="67"/>
                  </a:cubicBezTo>
                  <a:cubicBezTo>
                    <a:pt x="944" y="65"/>
                    <a:pt x="944" y="64"/>
                    <a:pt x="946" y="64"/>
                  </a:cubicBezTo>
                  <a:cubicBezTo>
                    <a:pt x="946" y="64"/>
                    <a:pt x="950" y="62"/>
                    <a:pt x="959" y="59"/>
                  </a:cubicBezTo>
                  <a:cubicBezTo>
                    <a:pt x="962" y="57"/>
                    <a:pt x="963" y="54"/>
                    <a:pt x="964" y="53"/>
                  </a:cubicBezTo>
                  <a:cubicBezTo>
                    <a:pt x="964" y="52"/>
                    <a:pt x="963" y="52"/>
                    <a:pt x="962" y="52"/>
                  </a:cubicBezTo>
                  <a:cubicBezTo>
                    <a:pt x="960" y="51"/>
                    <a:pt x="959" y="51"/>
                    <a:pt x="959" y="49"/>
                  </a:cubicBezTo>
                  <a:cubicBezTo>
                    <a:pt x="958" y="48"/>
                    <a:pt x="959" y="48"/>
                    <a:pt x="959" y="47"/>
                  </a:cubicBezTo>
                  <a:cubicBezTo>
                    <a:pt x="959" y="47"/>
                    <a:pt x="960" y="47"/>
                    <a:pt x="961" y="47"/>
                  </a:cubicBezTo>
                  <a:cubicBezTo>
                    <a:pt x="962" y="47"/>
                    <a:pt x="964" y="46"/>
                    <a:pt x="965" y="46"/>
                  </a:cubicBezTo>
                  <a:cubicBezTo>
                    <a:pt x="966" y="46"/>
                    <a:pt x="966" y="45"/>
                    <a:pt x="966" y="45"/>
                  </a:cubicBezTo>
                  <a:cubicBezTo>
                    <a:pt x="965" y="44"/>
                    <a:pt x="964" y="42"/>
                    <a:pt x="963" y="43"/>
                  </a:cubicBezTo>
                  <a:cubicBezTo>
                    <a:pt x="961" y="43"/>
                    <a:pt x="961" y="43"/>
                    <a:pt x="961" y="42"/>
                  </a:cubicBezTo>
                  <a:cubicBezTo>
                    <a:pt x="960" y="42"/>
                    <a:pt x="960" y="41"/>
                    <a:pt x="961" y="40"/>
                  </a:cubicBezTo>
                  <a:cubicBezTo>
                    <a:pt x="961" y="39"/>
                    <a:pt x="962" y="38"/>
                    <a:pt x="961" y="37"/>
                  </a:cubicBezTo>
                  <a:cubicBezTo>
                    <a:pt x="960" y="36"/>
                    <a:pt x="958" y="36"/>
                    <a:pt x="957" y="37"/>
                  </a:cubicBezTo>
                  <a:cubicBezTo>
                    <a:pt x="955" y="37"/>
                    <a:pt x="954" y="37"/>
                    <a:pt x="954" y="36"/>
                  </a:cubicBezTo>
                  <a:cubicBezTo>
                    <a:pt x="953" y="36"/>
                    <a:pt x="953" y="36"/>
                    <a:pt x="953" y="35"/>
                  </a:cubicBezTo>
                  <a:cubicBezTo>
                    <a:pt x="953" y="32"/>
                    <a:pt x="953" y="28"/>
                    <a:pt x="951" y="26"/>
                  </a:cubicBezTo>
                  <a:cubicBezTo>
                    <a:pt x="951" y="26"/>
                    <a:pt x="950" y="26"/>
                    <a:pt x="949" y="27"/>
                  </a:cubicBezTo>
                  <a:cubicBezTo>
                    <a:pt x="948" y="27"/>
                    <a:pt x="946" y="28"/>
                    <a:pt x="945" y="28"/>
                  </a:cubicBezTo>
                  <a:cubicBezTo>
                    <a:pt x="944" y="28"/>
                    <a:pt x="942" y="28"/>
                    <a:pt x="941" y="27"/>
                  </a:cubicBezTo>
                  <a:cubicBezTo>
                    <a:pt x="938" y="24"/>
                    <a:pt x="930" y="23"/>
                    <a:pt x="927" y="23"/>
                  </a:cubicBezTo>
                  <a:cubicBezTo>
                    <a:pt x="927" y="23"/>
                    <a:pt x="927" y="23"/>
                    <a:pt x="926" y="23"/>
                  </a:cubicBezTo>
                  <a:cubicBezTo>
                    <a:pt x="926" y="23"/>
                    <a:pt x="926" y="24"/>
                    <a:pt x="925" y="24"/>
                  </a:cubicBezTo>
                  <a:cubicBezTo>
                    <a:pt x="924" y="24"/>
                    <a:pt x="924" y="23"/>
                    <a:pt x="923" y="23"/>
                  </a:cubicBezTo>
                  <a:cubicBezTo>
                    <a:pt x="921" y="23"/>
                    <a:pt x="920" y="22"/>
                    <a:pt x="920" y="22"/>
                  </a:cubicBezTo>
                  <a:cubicBezTo>
                    <a:pt x="919" y="22"/>
                    <a:pt x="919" y="22"/>
                    <a:pt x="919" y="22"/>
                  </a:cubicBezTo>
                  <a:cubicBezTo>
                    <a:pt x="919" y="23"/>
                    <a:pt x="918" y="24"/>
                    <a:pt x="912" y="24"/>
                  </a:cubicBezTo>
                  <a:cubicBezTo>
                    <a:pt x="909" y="24"/>
                    <a:pt x="906" y="23"/>
                    <a:pt x="904" y="23"/>
                  </a:cubicBezTo>
                  <a:cubicBezTo>
                    <a:pt x="902" y="22"/>
                    <a:pt x="899" y="24"/>
                    <a:pt x="898" y="26"/>
                  </a:cubicBezTo>
                  <a:cubicBezTo>
                    <a:pt x="898" y="29"/>
                    <a:pt x="894" y="29"/>
                    <a:pt x="891" y="29"/>
                  </a:cubicBezTo>
                  <a:cubicBezTo>
                    <a:pt x="888" y="29"/>
                    <a:pt x="884" y="29"/>
                    <a:pt x="883" y="28"/>
                  </a:cubicBezTo>
                  <a:cubicBezTo>
                    <a:pt x="883" y="28"/>
                    <a:pt x="882" y="28"/>
                    <a:pt x="882" y="27"/>
                  </a:cubicBezTo>
                  <a:cubicBezTo>
                    <a:pt x="882" y="26"/>
                    <a:pt x="883" y="25"/>
                    <a:pt x="887" y="21"/>
                  </a:cubicBezTo>
                  <a:cubicBezTo>
                    <a:pt x="888" y="20"/>
                    <a:pt x="889" y="18"/>
                    <a:pt x="890" y="17"/>
                  </a:cubicBezTo>
                  <a:cubicBezTo>
                    <a:pt x="889" y="17"/>
                    <a:pt x="888" y="17"/>
                    <a:pt x="886" y="17"/>
                  </a:cubicBezTo>
                  <a:cubicBezTo>
                    <a:pt x="885" y="17"/>
                    <a:pt x="884" y="17"/>
                    <a:pt x="883" y="17"/>
                  </a:cubicBezTo>
                  <a:cubicBezTo>
                    <a:pt x="882" y="17"/>
                    <a:pt x="880" y="17"/>
                    <a:pt x="879" y="17"/>
                  </a:cubicBezTo>
                  <a:cubicBezTo>
                    <a:pt x="874" y="17"/>
                    <a:pt x="873" y="17"/>
                    <a:pt x="872" y="16"/>
                  </a:cubicBezTo>
                  <a:cubicBezTo>
                    <a:pt x="871" y="15"/>
                    <a:pt x="867" y="14"/>
                    <a:pt x="861" y="14"/>
                  </a:cubicBezTo>
                  <a:cubicBezTo>
                    <a:pt x="861" y="14"/>
                    <a:pt x="860" y="14"/>
                    <a:pt x="860" y="15"/>
                  </a:cubicBezTo>
                  <a:cubicBezTo>
                    <a:pt x="859" y="15"/>
                    <a:pt x="859" y="15"/>
                    <a:pt x="859" y="15"/>
                  </a:cubicBezTo>
                  <a:cubicBezTo>
                    <a:pt x="858" y="15"/>
                    <a:pt x="857" y="15"/>
                    <a:pt x="857" y="13"/>
                  </a:cubicBezTo>
                  <a:cubicBezTo>
                    <a:pt x="857" y="13"/>
                    <a:pt x="857" y="12"/>
                    <a:pt x="863" y="11"/>
                  </a:cubicBezTo>
                  <a:cubicBezTo>
                    <a:pt x="864" y="11"/>
                    <a:pt x="866" y="10"/>
                    <a:pt x="868" y="9"/>
                  </a:cubicBezTo>
                  <a:cubicBezTo>
                    <a:pt x="869" y="8"/>
                    <a:pt x="871" y="8"/>
                    <a:pt x="873" y="7"/>
                  </a:cubicBezTo>
                  <a:cubicBezTo>
                    <a:pt x="875" y="7"/>
                    <a:pt x="875" y="7"/>
                    <a:pt x="875" y="7"/>
                  </a:cubicBezTo>
                  <a:cubicBezTo>
                    <a:pt x="875" y="6"/>
                    <a:pt x="874" y="5"/>
                    <a:pt x="874" y="4"/>
                  </a:cubicBezTo>
                  <a:cubicBezTo>
                    <a:pt x="873" y="3"/>
                    <a:pt x="872" y="3"/>
                    <a:pt x="870" y="3"/>
                  </a:cubicBezTo>
                  <a:cubicBezTo>
                    <a:pt x="868" y="3"/>
                    <a:pt x="867" y="3"/>
                    <a:pt x="865" y="2"/>
                  </a:cubicBezTo>
                  <a:cubicBezTo>
                    <a:pt x="864" y="2"/>
                    <a:pt x="864" y="2"/>
                    <a:pt x="863" y="2"/>
                  </a:cubicBezTo>
                  <a:cubicBezTo>
                    <a:pt x="860" y="1"/>
                    <a:pt x="856" y="0"/>
                    <a:pt x="853" y="0"/>
                  </a:cubicBezTo>
                  <a:cubicBezTo>
                    <a:pt x="853" y="0"/>
                    <a:pt x="853" y="0"/>
                    <a:pt x="853" y="0"/>
                  </a:cubicBezTo>
                  <a:cubicBezTo>
                    <a:pt x="851" y="0"/>
                    <a:pt x="850" y="0"/>
                    <a:pt x="847" y="1"/>
                  </a:cubicBezTo>
                  <a:cubicBezTo>
                    <a:pt x="845" y="1"/>
                    <a:pt x="842" y="2"/>
                    <a:pt x="839" y="3"/>
                  </a:cubicBezTo>
                  <a:cubicBezTo>
                    <a:pt x="834" y="4"/>
                    <a:pt x="832" y="6"/>
                    <a:pt x="831" y="8"/>
                  </a:cubicBezTo>
                  <a:cubicBezTo>
                    <a:pt x="829" y="10"/>
                    <a:pt x="828" y="11"/>
                    <a:pt x="826" y="12"/>
                  </a:cubicBezTo>
                  <a:cubicBezTo>
                    <a:pt x="823" y="14"/>
                    <a:pt x="818" y="19"/>
                    <a:pt x="819" y="20"/>
                  </a:cubicBezTo>
                  <a:cubicBezTo>
                    <a:pt x="822" y="21"/>
                    <a:pt x="822" y="23"/>
                    <a:pt x="822" y="24"/>
                  </a:cubicBezTo>
                  <a:cubicBezTo>
                    <a:pt x="821" y="24"/>
                    <a:pt x="821" y="25"/>
                    <a:pt x="822" y="25"/>
                  </a:cubicBezTo>
                  <a:cubicBezTo>
                    <a:pt x="822" y="26"/>
                    <a:pt x="821" y="27"/>
                    <a:pt x="821" y="28"/>
                  </a:cubicBezTo>
                  <a:cubicBezTo>
                    <a:pt x="820" y="29"/>
                    <a:pt x="818" y="29"/>
                    <a:pt x="814" y="29"/>
                  </a:cubicBezTo>
                  <a:cubicBezTo>
                    <a:pt x="813" y="28"/>
                    <a:pt x="811" y="28"/>
                    <a:pt x="809" y="28"/>
                  </a:cubicBezTo>
                  <a:cubicBezTo>
                    <a:pt x="802" y="28"/>
                    <a:pt x="798" y="29"/>
                    <a:pt x="798" y="30"/>
                  </a:cubicBezTo>
                  <a:cubicBezTo>
                    <a:pt x="798" y="31"/>
                    <a:pt x="801" y="32"/>
                    <a:pt x="802" y="33"/>
                  </a:cubicBezTo>
                  <a:cubicBezTo>
                    <a:pt x="804" y="34"/>
                    <a:pt x="806" y="34"/>
                    <a:pt x="805" y="36"/>
                  </a:cubicBezTo>
                  <a:cubicBezTo>
                    <a:pt x="805" y="37"/>
                    <a:pt x="805" y="37"/>
                    <a:pt x="803" y="37"/>
                  </a:cubicBezTo>
                  <a:cubicBezTo>
                    <a:pt x="801" y="37"/>
                    <a:pt x="797" y="36"/>
                    <a:pt x="795" y="35"/>
                  </a:cubicBezTo>
                  <a:cubicBezTo>
                    <a:pt x="795" y="35"/>
                    <a:pt x="794" y="34"/>
                    <a:pt x="792" y="34"/>
                  </a:cubicBezTo>
                  <a:cubicBezTo>
                    <a:pt x="790" y="34"/>
                    <a:pt x="788" y="35"/>
                    <a:pt x="787" y="37"/>
                  </a:cubicBezTo>
                  <a:cubicBezTo>
                    <a:pt x="786" y="38"/>
                    <a:pt x="785" y="39"/>
                    <a:pt x="782" y="39"/>
                  </a:cubicBezTo>
                  <a:cubicBezTo>
                    <a:pt x="780" y="39"/>
                    <a:pt x="779" y="39"/>
                    <a:pt x="778" y="39"/>
                  </a:cubicBezTo>
                  <a:cubicBezTo>
                    <a:pt x="778" y="39"/>
                    <a:pt x="777" y="39"/>
                    <a:pt x="776" y="39"/>
                  </a:cubicBezTo>
                  <a:cubicBezTo>
                    <a:pt x="774" y="39"/>
                    <a:pt x="773" y="40"/>
                    <a:pt x="771" y="39"/>
                  </a:cubicBezTo>
                  <a:cubicBezTo>
                    <a:pt x="770" y="39"/>
                    <a:pt x="770" y="38"/>
                    <a:pt x="770" y="38"/>
                  </a:cubicBezTo>
                  <a:cubicBezTo>
                    <a:pt x="770" y="37"/>
                    <a:pt x="771" y="36"/>
                    <a:pt x="772" y="35"/>
                  </a:cubicBezTo>
                  <a:cubicBezTo>
                    <a:pt x="773" y="34"/>
                    <a:pt x="774" y="33"/>
                    <a:pt x="774" y="33"/>
                  </a:cubicBezTo>
                  <a:cubicBezTo>
                    <a:pt x="774" y="32"/>
                    <a:pt x="773" y="32"/>
                    <a:pt x="772" y="32"/>
                  </a:cubicBezTo>
                  <a:cubicBezTo>
                    <a:pt x="769" y="32"/>
                    <a:pt x="765" y="34"/>
                    <a:pt x="765" y="35"/>
                  </a:cubicBezTo>
                  <a:cubicBezTo>
                    <a:pt x="765" y="36"/>
                    <a:pt x="764" y="37"/>
                    <a:pt x="763" y="37"/>
                  </a:cubicBezTo>
                  <a:cubicBezTo>
                    <a:pt x="762" y="37"/>
                    <a:pt x="761" y="36"/>
                    <a:pt x="759" y="35"/>
                  </a:cubicBezTo>
                  <a:cubicBezTo>
                    <a:pt x="759" y="35"/>
                    <a:pt x="758" y="34"/>
                    <a:pt x="757" y="34"/>
                  </a:cubicBezTo>
                  <a:cubicBezTo>
                    <a:pt x="756" y="35"/>
                    <a:pt x="756" y="35"/>
                    <a:pt x="756" y="35"/>
                  </a:cubicBezTo>
                  <a:cubicBezTo>
                    <a:pt x="755" y="36"/>
                    <a:pt x="753" y="37"/>
                    <a:pt x="749" y="38"/>
                  </a:cubicBezTo>
                  <a:cubicBezTo>
                    <a:pt x="748" y="39"/>
                    <a:pt x="746" y="39"/>
                    <a:pt x="743" y="38"/>
                  </a:cubicBezTo>
                  <a:cubicBezTo>
                    <a:pt x="742" y="38"/>
                    <a:pt x="741" y="38"/>
                    <a:pt x="741" y="38"/>
                  </a:cubicBezTo>
                  <a:cubicBezTo>
                    <a:pt x="739" y="38"/>
                    <a:pt x="739" y="38"/>
                    <a:pt x="739" y="39"/>
                  </a:cubicBezTo>
                  <a:cubicBezTo>
                    <a:pt x="739" y="39"/>
                    <a:pt x="742" y="40"/>
                    <a:pt x="743" y="41"/>
                  </a:cubicBezTo>
                  <a:cubicBezTo>
                    <a:pt x="745" y="41"/>
                    <a:pt x="746" y="42"/>
                    <a:pt x="746" y="43"/>
                  </a:cubicBezTo>
                  <a:cubicBezTo>
                    <a:pt x="746" y="43"/>
                    <a:pt x="746" y="43"/>
                    <a:pt x="746" y="43"/>
                  </a:cubicBezTo>
                  <a:cubicBezTo>
                    <a:pt x="746" y="44"/>
                    <a:pt x="746" y="44"/>
                    <a:pt x="746" y="44"/>
                  </a:cubicBezTo>
                  <a:cubicBezTo>
                    <a:pt x="745" y="44"/>
                    <a:pt x="744" y="44"/>
                    <a:pt x="738" y="45"/>
                  </a:cubicBezTo>
                  <a:cubicBezTo>
                    <a:pt x="734" y="45"/>
                    <a:pt x="728" y="46"/>
                    <a:pt x="727" y="46"/>
                  </a:cubicBezTo>
                  <a:cubicBezTo>
                    <a:pt x="726" y="48"/>
                    <a:pt x="722" y="48"/>
                    <a:pt x="714" y="49"/>
                  </a:cubicBezTo>
                  <a:cubicBezTo>
                    <a:pt x="712" y="49"/>
                    <a:pt x="712" y="49"/>
                    <a:pt x="712" y="49"/>
                  </a:cubicBezTo>
                  <a:cubicBezTo>
                    <a:pt x="709" y="49"/>
                    <a:pt x="708" y="50"/>
                    <a:pt x="707" y="51"/>
                  </a:cubicBezTo>
                  <a:cubicBezTo>
                    <a:pt x="706" y="52"/>
                    <a:pt x="705" y="53"/>
                    <a:pt x="702" y="54"/>
                  </a:cubicBezTo>
                  <a:cubicBezTo>
                    <a:pt x="700" y="54"/>
                    <a:pt x="700" y="54"/>
                    <a:pt x="700" y="54"/>
                  </a:cubicBezTo>
                  <a:cubicBezTo>
                    <a:pt x="695" y="55"/>
                    <a:pt x="693" y="55"/>
                    <a:pt x="692" y="58"/>
                  </a:cubicBezTo>
                  <a:cubicBezTo>
                    <a:pt x="691" y="59"/>
                    <a:pt x="688" y="61"/>
                    <a:pt x="686" y="61"/>
                  </a:cubicBezTo>
                  <a:cubicBezTo>
                    <a:pt x="684" y="61"/>
                    <a:pt x="683" y="60"/>
                    <a:pt x="682" y="59"/>
                  </a:cubicBezTo>
                  <a:cubicBezTo>
                    <a:pt x="681" y="58"/>
                    <a:pt x="680" y="58"/>
                    <a:pt x="679" y="59"/>
                  </a:cubicBezTo>
                  <a:cubicBezTo>
                    <a:pt x="680" y="59"/>
                    <a:pt x="680" y="60"/>
                    <a:pt x="680" y="61"/>
                  </a:cubicBezTo>
                  <a:cubicBezTo>
                    <a:pt x="680" y="62"/>
                    <a:pt x="678" y="64"/>
                    <a:pt x="676" y="63"/>
                  </a:cubicBezTo>
                  <a:cubicBezTo>
                    <a:pt x="675" y="63"/>
                    <a:pt x="674" y="64"/>
                    <a:pt x="673" y="64"/>
                  </a:cubicBezTo>
                  <a:cubicBezTo>
                    <a:pt x="675" y="64"/>
                    <a:pt x="676" y="65"/>
                    <a:pt x="676" y="66"/>
                  </a:cubicBezTo>
                  <a:cubicBezTo>
                    <a:pt x="677" y="67"/>
                    <a:pt x="677" y="69"/>
                    <a:pt x="676" y="70"/>
                  </a:cubicBezTo>
                  <a:cubicBezTo>
                    <a:pt x="675" y="71"/>
                    <a:pt x="672" y="71"/>
                    <a:pt x="670" y="70"/>
                  </a:cubicBezTo>
                  <a:cubicBezTo>
                    <a:pt x="669" y="70"/>
                    <a:pt x="668" y="69"/>
                    <a:pt x="667" y="69"/>
                  </a:cubicBezTo>
                  <a:cubicBezTo>
                    <a:pt x="666" y="69"/>
                    <a:pt x="666" y="69"/>
                    <a:pt x="666" y="69"/>
                  </a:cubicBezTo>
                  <a:cubicBezTo>
                    <a:pt x="666" y="70"/>
                    <a:pt x="669" y="71"/>
                    <a:pt x="671" y="71"/>
                  </a:cubicBezTo>
                  <a:cubicBezTo>
                    <a:pt x="671" y="71"/>
                    <a:pt x="671" y="71"/>
                    <a:pt x="671" y="71"/>
                  </a:cubicBezTo>
                  <a:cubicBezTo>
                    <a:pt x="675" y="71"/>
                    <a:pt x="677" y="73"/>
                    <a:pt x="678" y="76"/>
                  </a:cubicBezTo>
                  <a:cubicBezTo>
                    <a:pt x="678" y="76"/>
                    <a:pt x="677" y="77"/>
                    <a:pt x="677" y="77"/>
                  </a:cubicBezTo>
                  <a:cubicBezTo>
                    <a:pt x="677" y="78"/>
                    <a:pt x="676" y="78"/>
                    <a:pt x="676" y="78"/>
                  </a:cubicBezTo>
                  <a:cubicBezTo>
                    <a:pt x="675" y="78"/>
                    <a:pt x="674" y="78"/>
                    <a:pt x="673" y="77"/>
                  </a:cubicBezTo>
                  <a:cubicBezTo>
                    <a:pt x="672" y="77"/>
                    <a:pt x="671" y="77"/>
                    <a:pt x="670" y="77"/>
                  </a:cubicBezTo>
                  <a:cubicBezTo>
                    <a:pt x="669" y="77"/>
                    <a:pt x="669" y="77"/>
                    <a:pt x="669" y="77"/>
                  </a:cubicBezTo>
                  <a:cubicBezTo>
                    <a:pt x="669" y="77"/>
                    <a:pt x="669" y="77"/>
                    <a:pt x="669" y="77"/>
                  </a:cubicBezTo>
                  <a:cubicBezTo>
                    <a:pt x="669" y="77"/>
                    <a:pt x="669" y="78"/>
                    <a:pt x="673" y="79"/>
                  </a:cubicBezTo>
                  <a:cubicBezTo>
                    <a:pt x="675" y="79"/>
                    <a:pt x="675" y="79"/>
                    <a:pt x="675" y="81"/>
                  </a:cubicBezTo>
                  <a:cubicBezTo>
                    <a:pt x="676" y="81"/>
                    <a:pt x="676" y="82"/>
                    <a:pt x="677" y="83"/>
                  </a:cubicBezTo>
                  <a:cubicBezTo>
                    <a:pt x="677" y="83"/>
                    <a:pt x="677" y="83"/>
                    <a:pt x="677" y="83"/>
                  </a:cubicBezTo>
                  <a:cubicBezTo>
                    <a:pt x="679" y="85"/>
                    <a:pt x="678" y="87"/>
                    <a:pt x="677" y="87"/>
                  </a:cubicBezTo>
                  <a:cubicBezTo>
                    <a:pt x="677" y="88"/>
                    <a:pt x="676" y="88"/>
                    <a:pt x="676" y="89"/>
                  </a:cubicBezTo>
                  <a:cubicBezTo>
                    <a:pt x="677" y="90"/>
                    <a:pt x="676" y="90"/>
                    <a:pt x="676" y="91"/>
                  </a:cubicBezTo>
                  <a:cubicBezTo>
                    <a:pt x="675" y="92"/>
                    <a:pt x="673" y="92"/>
                    <a:pt x="672" y="91"/>
                  </a:cubicBezTo>
                  <a:cubicBezTo>
                    <a:pt x="672" y="91"/>
                    <a:pt x="671" y="91"/>
                    <a:pt x="671" y="90"/>
                  </a:cubicBezTo>
                  <a:cubicBezTo>
                    <a:pt x="671" y="90"/>
                    <a:pt x="669" y="89"/>
                    <a:pt x="667" y="89"/>
                  </a:cubicBezTo>
                  <a:cubicBezTo>
                    <a:pt x="664" y="89"/>
                    <a:pt x="663" y="90"/>
                    <a:pt x="662" y="90"/>
                  </a:cubicBezTo>
                  <a:cubicBezTo>
                    <a:pt x="661" y="92"/>
                    <a:pt x="660" y="93"/>
                    <a:pt x="658" y="93"/>
                  </a:cubicBezTo>
                  <a:cubicBezTo>
                    <a:pt x="657" y="93"/>
                    <a:pt x="656" y="93"/>
                    <a:pt x="656" y="92"/>
                  </a:cubicBezTo>
                  <a:cubicBezTo>
                    <a:pt x="655" y="91"/>
                    <a:pt x="652" y="91"/>
                    <a:pt x="648" y="92"/>
                  </a:cubicBezTo>
                  <a:cubicBezTo>
                    <a:pt x="646" y="92"/>
                    <a:pt x="643" y="93"/>
                    <a:pt x="640" y="93"/>
                  </a:cubicBezTo>
                  <a:cubicBezTo>
                    <a:pt x="632" y="93"/>
                    <a:pt x="615" y="94"/>
                    <a:pt x="611" y="95"/>
                  </a:cubicBezTo>
                  <a:cubicBezTo>
                    <a:pt x="609" y="96"/>
                    <a:pt x="607" y="98"/>
                    <a:pt x="606" y="101"/>
                  </a:cubicBezTo>
                  <a:cubicBezTo>
                    <a:pt x="606" y="102"/>
                    <a:pt x="606" y="104"/>
                    <a:pt x="607" y="105"/>
                  </a:cubicBezTo>
                  <a:cubicBezTo>
                    <a:pt x="610" y="108"/>
                    <a:pt x="609" y="110"/>
                    <a:pt x="608" y="112"/>
                  </a:cubicBezTo>
                  <a:cubicBezTo>
                    <a:pt x="608" y="113"/>
                    <a:pt x="608" y="113"/>
                    <a:pt x="608" y="114"/>
                  </a:cubicBezTo>
                  <a:cubicBezTo>
                    <a:pt x="608" y="115"/>
                    <a:pt x="617" y="120"/>
                    <a:pt x="622" y="121"/>
                  </a:cubicBezTo>
                  <a:cubicBezTo>
                    <a:pt x="625" y="121"/>
                    <a:pt x="629" y="124"/>
                    <a:pt x="630" y="127"/>
                  </a:cubicBezTo>
                  <a:cubicBezTo>
                    <a:pt x="631" y="129"/>
                    <a:pt x="631" y="132"/>
                    <a:pt x="629" y="133"/>
                  </a:cubicBezTo>
                  <a:cubicBezTo>
                    <a:pt x="628" y="135"/>
                    <a:pt x="627" y="135"/>
                    <a:pt x="625" y="135"/>
                  </a:cubicBezTo>
                  <a:cubicBezTo>
                    <a:pt x="620" y="135"/>
                    <a:pt x="614" y="131"/>
                    <a:pt x="609" y="127"/>
                  </a:cubicBezTo>
                  <a:cubicBezTo>
                    <a:pt x="603" y="123"/>
                    <a:pt x="588" y="121"/>
                    <a:pt x="584" y="121"/>
                  </a:cubicBezTo>
                  <a:cubicBezTo>
                    <a:pt x="581" y="121"/>
                    <a:pt x="580" y="120"/>
                    <a:pt x="579" y="119"/>
                  </a:cubicBezTo>
                  <a:cubicBezTo>
                    <a:pt x="579" y="118"/>
                    <a:pt x="578" y="117"/>
                    <a:pt x="576" y="117"/>
                  </a:cubicBezTo>
                  <a:cubicBezTo>
                    <a:pt x="575" y="117"/>
                    <a:pt x="575" y="117"/>
                    <a:pt x="575" y="117"/>
                  </a:cubicBezTo>
                  <a:cubicBezTo>
                    <a:pt x="571" y="117"/>
                    <a:pt x="568" y="120"/>
                    <a:pt x="568" y="121"/>
                  </a:cubicBezTo>
                  <a:cubicBezTo>
                    <a:pt x="568" y="120"/>
                    <a:pt x="568" y="121"/>
                    <a:pt x="568" y="121"/>
                  </a:cubicBezTo>
                  <a:cubicBezTo>
                    <a:pt x="571" y="120"/>
                    <a:pt x="571" y="120"/>
                    <a:pt x="571" y="120"/>
                  </a:cubicBezTo>
                  <a:cubicBezTo>
                    <a:pt x="573" y="120"/>
                    <a:pt x="574" y="121"/>
                    <a:pt x="575" y="122"/>
                  </a:cubicBezTo>
                  <a:cubicBezTo>
                    <a:pt x="575" y="123"/>
                    <a:pt x="574" y="124"/>
                    <a:pt x="574" y="124"/>
                  </a:cubicBezTo>
                  <a:cubicBezTo>
                    <a:pt x="574" y="124"/>
                    <a:pt x="574" y="124"/>
                    <a:pt x="574" y="124"/>
                  </a:cubicBezTo>
                  <a:cubicBezTo>
                    <a:pt x="574" y="124"/>
                    <a:pt x="574" y="124"/>
                    <a:pt x="575" y="124"/>
                  </a:cubicBezTo>
                  <a:cubicBezTo>
                    <a:pt x="576" y="125"/>
                    <a:pt x="578" y="125"/>
                    <a:pt x="579" y="126"/>
                  </a:cubicBezTo>
                  <a:cubicBezTo>
                    <a:pt x="581" y="127"/>
                    <a:pt x="582" y="128"/>
                    <a:pt x="581" y="129"/>
                  </a:cubicBezTo>
                  <a:cubicBezTo>
                    <a:pt x="581" y="130"/>
                    <a:pt x="578" y="131"/>
                    <a:pt x="576" y="131"/>
                  </a:cubicBezTo>
                  <a:cubicBezTo>
                    <a:pt x="573" y="131"/>
                    <a:pt x="571" y="130"/>
                    <a:pt x="569" y="129"/>
                  </a:cubicBezTo>
                  <a:cubicBezTo>
                    <a:pt x="568" y="128"/>
                    <a:pt x="566" y="128"/>
                    <a:pt x="565" y="128"/>
                  </a:cubicBezTo>
                  <a:cubicBezTo>
                    <a:pt x="562" y="128"/>
                    <a:pt x="559" y="130"/>
                    <a:pt x="558" y="132"/>
                  </a:cubicBezTo>
                  <a:cubicBezTo>
                    <a:pt x="558" y="132"/>
                    <a:pt x="558" y="132"/>
                    <a:pt x="559" y="133"/>
                  </a:cubicBezTo>
                  <a:cubicBezTo>
                    <a:pt x="560" y="136"/>
                    <a:pt x="566" y="141"/>
                    <a:pt x="573" y="142"/>
                  </a:cubicBezTo>
                  <a:cubicBezTo>
                    <a:pt x="578" y="143"/>
                    <a:pt x="580" y="144"/>
                    <a:pt x="581" y="146"/>
                  </a:cubicBezTo>
                  <a:cubicBezTo>
                    <a:pt x="581" y="146"/>
                    <a:pt x="582" y="147"/>
                    <a:pt x="583" y="147"/>
                  </a:cubicBezTo>
                  <a:cubicBezTo>
                    <a:pt x="585" y="148"/>
                    <a:pt x="586" y="149"/>
                    <a:pt x="586" y="150"/>
                  </a:cubicBezTo>
                  <a:cubicBezTo>
                    <a:pt x="586" y="152"/>
                    <a:pt x="583" y="153"/>
                    <a:pt x="581" y="153"/>
                  </a:cubicBezTo>
                  <a:cubicBezTo>
                    <a:pt x="581" y="153"/>
                    <a:pt x="581" y="153"/>
                    <a:pt x="581" y="153"/>
                  </a:cubicBezTo>
                  <a:cubicBezTo>
                    <a:pt x="579" y="153"/>
                    <a:pt x="576" y="151"/>
                    <a:pt x="572" y="149"/>
                  </a:cubicBezTo>
                  <a:cubicBezTo>
                    <a:pt x="571" y="148"/>
                    <a:pt x="569" y="147"/>
                    <a:pt x="568" y="146"/>
                  </a:cubicBezTo>
                  <a:cubicBezTo>
                    <a:pt x="567" y="145"/>
                    <a:pt x="565" y="145"/>
                    <a:pt x="563" y="145"/>
                  </a:cubicBezTo>
                  <a:cubicBezTo>
                    <a:pt x="561" y="145"/>
                    <a:pt x="560" y="145"/>
                    <a:pt x="558" y="145"/>
                  </a:cubicBezTo>
                  <a:cubicBezTo>
                    <a:pt x="557" y="145"/>
                    <a:pt x="555" y="145"/>
                    <a:pt x="554" y="145"/>
                  </a:cubicBezTo>
                  <a:cubicBezTo>
                    <a:pt x="551" y="145"/>
                    <a:pt x="549" y="145"/>
                    <a:pt x="548" y="144"/>
                  </a:cubicBezTo>
                  <a:cubicBezTo>
                    <a:pt x="546" y="142"/>
                    <a:pt x="547" y="140"/>
                    <a:pt x="548" y="139"/>
                  </a:cubicBezTo>
                  <a:cubicBezTo>
                    <a:pt x="548" y="138"/>
                    <a:pt x="548" y="137"/>
                    <a:pt x="548" y="137"/>
                  </a:cubicBezTo>
                  <a:cubicBezTo>
                    <a:pt x="544" y="134"/>
                    <a:pt x="547" y="128"/>
                    <a:pt x="550" y="124"/>
                  </a:cubicBezTo>
                  <a:cubicBezTo>
                    <a:pt x="551" y="122"/>
                    <a:pt x="551" y="120"/>
                    <a:pt x="550" y="117"/>
                  </a:cubicBezTo>
                  <a:cubicBezTo>
                    <a:pt x="549" y="114"/>
                    <a:pt x="548" y="112"/>
                    <a:pt x="546" y="112"/>
                  </a:cubicBezTo>
                  <a:cubicBezTo>
                    <a:pt x="544" y="111"/>
                    <a:pt x="544" y="112"/>
                    <a:pt x="544" y="112"/>
                  </a:cubicBezTo>
                  <a:cubicBezTo>
                    <a:pt x="543" y="113"/>
                    <a:pt x="544" y="114"/>
                    <a:pt x="544" y="115"/>
                  </a:cubicBezTo>
                  <a:cubicBezTo>
                    <a:pt x="545" y="117"/>
                    <a:pt x="545" y="123"/>
                    <a:pt x="541" y="128"/>
                  </a:cubicBezTo>
                  <a:cubicBezTo>
                    <a:pt x="539" y="130"/>
                    <a:pt x="535" y="131"/>
                    <a:pt x="532" y="132"/>
                  </a:cubicBezTo>
                  <a:cubicBezTo>
                    <a:pt x="531" y="133"/>
                    <a:pt x="528" y="134"/>
                    <a:pt x="528" y="134"/>
                  </a:cubicBezTo>
                  <a:cubicBezTo>
                    <a:pt x="528" y="136"/>
                    <a:pt x="526" y="137"/>
                    <a:pt x="525" y="139"/>
                  </a:cubicBezTo>
                  <a:cubicBezTo>
                    <a:pt x="524" y="139"/>
                    <a:pt x="523" y="140"/>
                    <a:pt x="523" y="140"/>
                  </a:cubicBezTo>
                  <a:cubicBezTo>
                    <a:pt x="525" y="143"/>
                    <a:pt x="535" y="153"/>
                    <a:pt x="536" y="156"/>
                  </a:cubicBezTo>
                  <a:cubicBezTo>
                    <a:pt x="537" y="158"/>
                    <a:pt x="535" y="161"/>
                    <a:pt x="533" y="165"/>
                  </a:cubicBezTo>
                  <a:cubicBezTo>
                    <a:pt x="531" y="168"/>
                    <a:pt x="529" y="173"/>
                    <a:pt x="529" y="175"/>
                  </a:cubicBezTo>
                  <a:cubicBezTo>
                    <a:pt x="530" y="179"/>
                    <a:pt x="530" y="181"/>
                    <a:pt x="530" y="183"/>
                  </a:cubicBezTo>
                  <a:cubicBezTo>
                    <a:pt x="529" y="184"/>
                    <a:pt x="529" y="185"/>
                    <a:pt x="530" y="186"/>
                  </a:cubicBezTo>
                  <a:cubicBezTo>
                    <a:pt x="530" y="187"/>
                    <a:pt x="531" y="187"/>
                    <a:pt x="532" y="187"/>
                  </a:cubicBezTo>
                  <a:cubicBezTo>
                    <a:pt x="533" y="187"/>
                    <a:pt x="533" y="187"/>
                    <a:pt x="534" y="187"/>
                  </a:cubicBezTo>
                  <a:cubicBezTo>
                    <a:pt x="535" y="187"/>
                    <a:pt x="537" y="187"/>
                    <a:pt x="538" y="188"/>
                  </a:cubicBezTo>
                  <a:cubicBezTo>
                    <a:pt x="539" y="188"/>
                    <a:pt x="541" y="187"/>
                    <a:pt x="544" y="187"/>
                  </a:cubicBezTo>
                  <a:cubicBezTo>
                    <a:pt x="546" y="186"/>
                    <a:pt x="548" y="185"/>
                    <a:pt x="551" y="185"/>
                  </a:cubicBezTo>
                  <a:cubicBezTo>
                    <a:pt x="556" y="184"/>
                    <a:pt x="565" y="188"/>
                    <a:pt x="571" y="191"/>
                  </a:cubicBezTo>
                  <a:cubicBezTo>
                    <a:pt x="572" y="191"/>
                    <a:pt x="572" y="192"/>
                    <a:pt x="573" y="192"/>
                  </a:cubicBezTo>
                  <a:cubicBezTo>
                    <a:pt x="576" y="194"/>
                    <a:pt x="576" y="196"/>
                    <a:pt x="576" y="198"/>
                  </a:cubicBezTo>
                  <a:cubicBezTo>
                    <a:pt x="577" y="199"/>
                    <a:pt x="577" y="200"/>
                    <a:pt x="577" y="201"/>
                  </a:cubicBezTo>
                  <a:cubicBezTo>
                    <a:pt x="579" y="204"/>
                    <a:pt x="577" y="205"/>
                    <a:pt x="575" y="206"/>
                  </a:cubicBezTo>
                  <a:cubicBezTo>
                    <a:pt x="574" y="207"/>
                    <a:pt x="572" y="208"/>
                    <a:pt x="572" y="210"/>
                  </a:cubicBezTo>
                  <a:cubicBezTo>
                    <a:pt x="572" y="213"/>
                    <a:pt x="578" y="215"/>
                    <a:pt x="581" y="216"/>
                  </a:cubicBezTo>
                  <a:cubicBezTo>
                    <a:pt x="584" y="217"/>
                    <a:pt x="585" y="217"/>
                    <a:pt x="585" y="218"/>
                  </a:cubicBezTo>
                  <a:cubicBezTo>
                    <a:pt x="586" y="219"/>
                    <a:pt x="585" y="219"/>
                    <a:pt x="585" y="220"/>
                  </a:cubicBezTo>
                  <a:cubicBezTo>
                    <a:pt x="585" y="220"/>
                    <a:pt x="584" y="220"/>
                    <a:pt x="582" y="220"/>
                  </a:cubicBezTo>
                  <a:cubicBezTo>
                    <a:pt x="579" y="220"/>
                    <a:pt x="574" y="220"/>
                    <a:pt x="571" y="219"/>
                  </a:cubicBezTo>
                  <a:cubicBezTo>
                    <a:pt x="569" y="218"/>
                    <a:pt x="567" y="215"/>
                    <a:pt x="567" y="213"/>
                  </a:cubicBezTo>
                  <a:cubicBezTo>
                    <a:pt x="566" y="212"/>
                    <a:pt x="566" y="211"/>
                    <a:pt x="566" y="211"/>
                  </a:cubicBezTo>
                  <a:cubicBezTo>
                    <a:pt x="565" y="210"/>
                    <a:pt x="566" y="209"/>
                    <a:pt x="567" y="207"/>
                  </a:cubicBezTo>
                  <a:cubicBezTo>
                    <a:pt x="567" y="205"/>
                    <a:pt x="568" y="204"/>
                    <a:pt x="568" y="202"/>
                  </a:cubicBezTo>
                  <a:cubicBezTo>
                    <a:pt x="569" y="201"/>
                    <a:pt x="567" y="199"/>
                    <a:pt x="565" y="198"/>
                  </a:cubicBezTo>
                  <a:cubicBezTo>
                    <a:pt x="564" y="197"/>
                    <a:pt x="564" y="197"/>
                    <a:pt x="563" y="196"/>
                  </a:cubicBezTo>
                  <a:cubicBezTo>
                    <a:pt x="561" y="193"/>
                    <a:pt x="559" y="191"/>
                    <a:pt x="557" y="191"/>
                  </a:cubicBezTo>
                  <a:cubicBezTo>
                    <a:pt x="556" y="192"/>
                    <a:pt x="555" y="192"/>
                    <a:pt x="554" y="192"/>
                  </a:cubicBezTo>
                  <a:cubicBezTo>
                    <a:pt x="549" y="193"/>
                    <a:pt x="542" y="194"/>
                    <a:pt x="540" y="196"/>
                  </a:cubicBezTo>
                  <a:cubicBezTo>
                    <a:pt x="537" y="198"/>
                    <a:pt x="541" y="207"/>
                    <a:pt x="542" y="210"/>
                  </a:cubicBezTo>
                  <a:cubicBezTo>
                    <a:pt x="543" y="210"/>
                    <a:pt x="543" y="210"/>
                    <a:pt x="543" y="210"/>
                  </a:cubicBezTo>
                  <a:cubicBezTo>
                    <a:pt x="544" y="213"/>
                    <a:pt x="540" y="216"/>
                    <a:pt x="537" y="219"/>
                  </a:cubicBezTo>
                  <a:cubicBezTo>
                    <a:pt x="536" y="221"/>
                    <a:pt x="533" y="223"/>
                    <a:pt x="533" y="224"/>
                  </a:cubicBezTo>
                  <a:cubicBezTo>
                    <a:pt x="534" y="228"/>
                    <a:pt x="530" y="229"/>
                    <a:pt x="526" y="232"/>
                  </a:cubicBezTo>
                  <a:cubicBezTo>
                    <a:pt x="524" y="233"/>
                    <a:pt x="524" y="233"/>
                    <a:pt x="524" y="233"/>
                  </a:cubicBezTo>
                  <a:cubicBezTo>
                    <a:pt x="523" y="233"/>
                    <a:pt x="523" y="233"/>
                    <a:pt x="522" y="234"/>
                  </a:cubicBezTo>
                  <a:cubicBezTo>
                    <a:pt x="518" y="236"/>
                    <a:pt x="514" y="238"/>
                    <a:pt x="514" y="241"/>
                  </a:cubicBezTo>
                  <a:cubicBezTo>
                    <a:pt x="514" y="242"/>
                    <a:pt x="514" y="243"/>
                    <a:pt x="514" y="243"/>
                  </a:cubicBezTo>
                  <a:cubicBezTo>
                    <a:pt x="513" y="244"/>
                    <a:pt x="512" y="244"/>
                    <a:pt x="511" y="244"/>
                  </a:cubicBezTo>
                  <a:cubicBezTo>
                    <a:pt x="508" y="244"/>
                    <a:pt x="505" y="243"/>
                    <a:pt x="503" y="242"/>
                  </a:cubicBezTo>
                  <a:cubicBezTo>
                    <a:pt x="501" y="241"/>
                    <a:pt x="499" y="241"/>
                    <a:pt x="496" y="242"/>
                  </a:cubicBezTo>
                  <a:cubicBezTo>
                    <a:pt x="495" y="242"/>
                    <a:pt x="493" y="243"/>
                    <a:pt x="491" y="243"/>
                  </a:cubicBezTo>
                  <a:cubicBezTo>
                    <a:pt x="490" y="243"/>
                    <a:pt x="490" y="243"/>
                    <a:pt x="490" y="243"/>
                  </a:cubicBezTo>
                  <a:cubicBezTo>
                    <a:pt x="488" y="243"/>
                    <a:pt x="486" y="241"/>
                    <a:pt x="485" y="241"/>
                  </a:cubicBezTo>
                  <a:cubicBezTo>
                    <a:pt x="484" y="240"/>
                    <a:pt x="483" y="239"/>
                    <a:pt x="482" y="240"/>
                  </a:cubicBezTo>
                  <a:cubicBezTo>
                    <a:pt x="479" y="241"/>
                    <a:pt x="477" y="240"/>
                    <a:pt x="475" y="238"/>
                  </a:cubicBezTo>
                  <a:cubicBezTo>
                    <a:pt x="474" y="237"/>
                    <a:pt x="474" y="235"/>
                    <a:pt x="475" y="234"/>
                  </a:cubicBezTo>
                  <a:cubicBezTo>
                    <a:pt x="475" y="232"/>
                    <a:pt x="476" y="232"/>
                    <a:pt x="478" y="232"/>
                  </a:cubicBezTo>
                  <a:cubicBezTo>
                    <a:pt x="480" y="232"/>
                    <a:pt x="482" y="233"/>
                    <a:pt x="483" y="235"/>
                  </a:cubicBezTo>
                  <a:cubicBezTo>
                    <a:pt x="483" y="236"/>
                    <a:pt x="483" y="236"/>
                    <a:pt x="483" y="236"/>
                  </a:cubicBezTo>
                  <a:cubicBezTo>
                    <a:pt x="484" y="236"/>
                    <a:pt x="486" y="235"/>
                    <a:pt x="488" y="234"/>
                  </a:cubicBezTo>
                  <a:cubicBezTo>
                    <a:pt x="490" y="233"/>
                    <a:pt x="491" y="234"/>
                    <a:pt x="492" y="235"/>
                  </a:cubicBezTo>
                  <a:cubicBezTo>
                    <a:pt x="492" y="236"/>
                    <a:pt x="493" y="236"/>
                    <a:pt x="495" y="237"/>
                  </a:cubicBezTo>
                  <a:cubicBezTo>
                    <a:pt x="497" y="237"/>
                    <a:pt x="497" y="236"/>
                    <a:pt x="497" y="236"/>
                  </a:cubicBezTo>
                  <a:cubicBezTo>
                    <a:pt x="498" y="235"/>
                    <a:pt x="498" y="234"/>
                    <a:pt x="501" y="234"/>
                  </a:cubicBezTo>
                  <a:cubicBezTo>
                    <a:pt x="502" y="234"/>
                    <a:pt x="503" y="234"/>
                    <a:pt x="503" y="234"/>
                  </a:cubicBezTo>
                  <a:cubicBezTo>
                    <a:pt x="503" y="234"/>
                    <a:pt x="503" y="234"/>
                    <a:pt x="502" y="233"/>
                  </a:cubicBezTo>
                  <a:cubicBezTo>
                    <a:pt x="502" y="233"/>
                    <a:pt x="502" y="232"/>
                    <a:pt x="502" y="231"/>
                  </a:cubicBezTo>
                  <a:cubicBezTo>
                    <a:pt x="503" y="230"/>
                    <a:pt x="505" y="229"/>
                    <a:pt x="507" y="228"/>
                  </a:cubicBezTo>
                  <a:cubicBezTo>
                    <a:pt x="508" y="228"/>
                    <a:pt x="508" y="228"/>
                    <a:pt x="508" y="228"/>
                  </a:cubicBezTo>
                  <a:cubicBezTo>
                    <a:pt x="509" y="227"/>
                    <a:pt x="509" y="226"/>
                    <a:pt x="509" y="225"/>
                  </a:cubicBezTo>
                  <a:cubicBezTo>
                    <a:pt x="510" y="224"/>
                    <a:pt x="510" y="222"/>
                    <a:pt x="511" y="222"/>
                  </a:cubicBezTo>
                  <a:cubicBezTo>
                    <a:pt x="512" y="221"/>
                    <a:pt x="512" y="221"/>
                    <a:pt x="512" y="220"/>
                  </a:cubicBezTo>
                  <a:cubicBezTo>
                    <a:pt x="512" y="219"/>
                    <a:pt x="513" y="218"/>
                    <a:pt x="515" y="218"/>
                  </a:cubicBezTo>
                  <a:cubicBezTo>
                    <a:pt x="515" y="218"/>
                    <a:pt x="516" y="217"/>
                    <a:pt x="517" y="216"/>
                  </a:cubicBezTo>
                  <a:cubicBezTo>
                    <a:pt x="518" y="215"/>
                    <a:pt x="519" y="214"/>
                    <a:pt x="520" y="214"/>
                  </a:cubicBezTo>
                  <a:cubicBezTo>
                    <a:pt x="521" y="214"/>
                    <a:pt x="521" y="214"/>
                    <a:pt x="521" y="213"/>
                  </a:cubicBezTo>
                  <a:cubicBezTo>
                    <a:pt x="522" y="212"/>
                    <a:pt x="522" y="211"/>
                    <a:pt x="521" y="210"/>
                  </a:cubicBezTo>
                  <a:cubicBezTo>
                    <a:pt x="520" y="209"/>
                    <a:pt x="521" y="207"/>
                    <a:pt x="521" y="206"/>
                  </a:cubicBezTo>
                  <a:cubicBezTo>
                    <a:pt x="522" y="204"/>
                    <a:pt x="523" y="202"/>
                    <a:pt x="525" y="201"/>
                  </a:cubicBezTo>
                  <a:cubicBezTo>
                    <a:pt x="526" y="201"/>
                    <a:pt x="526" y="201"/>
                    <a:pt x="526" y="201"/>
                  </a:cubicBezTo>
                  <a:cubicBezTo>
                    <a:pt x="526" y="200"/>
                    <a:pt x="526" y="200"/>
                    <a:pt x="525" y="199"/>
                  </a:cubicBezTo>
                  <a:cubicBezTo>
                    <a:pt x="524" y="198"/>
                    <a:pt x="524" y="198"/>
                    <a:pt x="524" y="198"/>
                  </a:cubicBezTo>
                  <a:cubicBezTo>
                    <a:pt x="520" y="195"/>
                    <a:pt x="515" y="191"/>
                    <a:pt x="516" y="188"/>
                  </a:cubicBezTo>
                  <a:cubicBezTo>
                    <a:pt x="516" y="187"/>
                    <a:pt x="516" y="185"/>
                    <a:pt x="515" y="183"/>
                  </a:cubicBezTo>
                  <a:cubicBezTo>
                    <a:pt x="515" y="181"/>
                    <a:pt x="515" y="178"/>
                    <a:pt x="515" y="177"/>
                  </a:cubicBezTo>
                  <a:cubicBezTo>
                    <a:pt x="516" y="175"/>
                    <a:pt x="516" y="171"/>
                    <a:pt x="515" y="168"/>
                  </a:cubicBezTo>
                  <a:cubicBezTo>
                    <a:pt x="515" y="166"/>
                    <a:pt x="515" y="166"/>
                    <a:pt x="515" y="166"/>
                  </a:cubicBezTo>
                  <a:cubicBezTo>
                    <a:pt x="515" y="165"/>
                    <a:pt x="516" y="163"/>
                    <a:pt x="516" y="160"/>
                  </a:cubicBezTo>
                  <a:cubicBezTo>
                    <a:pt x="517" y="159"/>
                    <a:pt x="518" y="157"/>
                    <a:pt x="518" y="154"/>
                  </a:cubicBezTo>
                  <a:cubicBezTo>
                    <a:pt x="519" y="150"/>
                    <a:pt x="513" y="144"/>
                    <a:pt x="510" y="143"/>
                  </a:cubicBezTo>
                  <a:cubicBezTo>
                    <a:pt x="508" y="142"/>
                    <a:pt x="507" y="141"/>
                    <a:pt x="507" y="140"/>
                  </a:cubicBezTo>
                  <a:cubicBezTo>
                    <a:pt x="507" y="138"/>
                    <a:pt x="509" y="136"/>
                    <a:pt x="513" y="132"/>
                  </a:cubicBezTo>
                  <a:cubicBezTo>
                    <a:pt x="517" y="129"/>
                    <a:pt x="518" y="117"/>
                    <a:pt x="517" y="114"/>
                  </a:cubicBezTo>
                  <a:cubicBezTo>
                    <a:pt x="517" y="113"/>
                    <a:pt x="510" y="110"/>
                    <a:pt x="505" y="110"/>
                  </a:cubicBezTo>
                  <a:cubicBezTo>
                    <a:pt x="505" y="110"/>
                    <a:pt x="505" y="110"/>
                    <a:pt x="505" y="110"/>
                  </a:cubicBezTo>
                  <a:cubicBezTo>
                    <a:pt x="501" y="111"/>
                    <a:pt x="486" y="110"/>
                    <a:pt x="483" y="109"/>
                  </a:cubicBezTo>
                  <a:cubicBezTo>
                    <a:pt x="481" y="109"/>
                    <a:pt x="480" y="111"/>
                    <a:pt x="478" y="114"/>
                  </a:cubicBezTo>
                  <a:cubicBezTo>
                    <a:pt x="478" y="114"/>
                    <a:pt x="478" y="115"/>
                    <a:pt x="477" y="115"/>
                  </a:cubicBezTo>
                  <a:cubicBezTo>
                    <a:pt x="477" y="116"/>
                    <a:pt x="477" y="117"/>
                    <a:pt x="476" y="118"/>
                  </a:cubicBezTo>
                  <a:cubicBezTo>
                    <a:pt x="474" y="121"/>
                    <a:pt x="472" y="125"/>
                    <a:pt x="470" y="131"/>
                  </a:cubicBezTo>
                  <a:cubicBezTo>
                    <a:pt x="468" y="138"/>
                    <a:pt x="461" y="141"/>
                    <a:pt x="456" y="142"/>
                  </a:cubicBezTo>
                  <a:cubicBezTo>
                    <a:pt x="456" y="143"/>
                    <a:pt x="455" y="143"/>
                    <a:pt x="454" y="143"/>
                  </a:cubicBezTo>
                  <a:cubicBezTo>
                    <a:pt x="452" y="144"/>
                    <a:pt x="451" y="146"/>
                    <a:pt x="450" y="148"/>
                  </a:cubicBezTo>
                  <a:cubicBezTo>
                    <a:pt x="450" y="150"/>
                    <a:pt x="450" y="151"/>
                    <a:pt x="450" y="151"/>
                  </a:cubicBezTo>
                  <a:cubicBezTo>
                    <a:pt x="451" y="153"/>
                    <a:pt x="452" y="152"/>
                    <a:pt x="453" y="152"/>
                  </a:cubicBezTo>
                  <a:cubicBezTo>
                    <a:pt x="454" y="152"/>
                    <a:pt x="455" y="152"/>
                    <a:pt x="456" y="153"/>
                  </a:cubicBezTo>
                  <a:cubicBezTo>
                    <a:pt x="457" y="153"/>
                    <a:pt x="457" y="154"/>
                    <a:pt x="457" y="155"/>
                  </a:cubicBezTo>
                  <a:cubicBezTo>
                    <a:pt x="458" y="157"/>
                    <a:pt x="456" y="162"/>
                    <a:pt x="455" y="163"/>
                  </a:cubicBezTo>
                  <a:cubicBezTo>
                    <a:pt x="455" y="163"/>
                    <a:pt x="455" y="164"/>
                    <a:pt x="455" y="164"/>
                  </a:cubicBezTo>
                  <a:cubicBezTo>
                    <a:pt x="456" y="165"/>
                    <a:pt x="457" y="167"/>
                    <a:pt x="454" y="169"/>
                  </a:cubicBezTo>
                  <a:cubicBezTo>
                    <a:pt x="452" y="170"/>
                    <a:pt x="451" y="172"/>
                    <a:pt x="450" y="174"/>
                  </a:cubicBezTo>
                  <a:cubicBezTo>
                    <a:pt x="450" y="174"/>
                    <a:pt x="450" y="175"/>
                    <a:pt x="451" y="175"/>
                  </a:cubicBezTo>
                  <a:cubicBezTo>
                    <a:pt x="451" y="176"/>
                    <a:pt x="454" y="177"/>
                    <a:pt x="457" y="177"/>
                  </a:cubicBezTo>
                  <a:cubicBezTo>
                    <a:pt x="459" y="178"/>
                    <a:pt x="462" y="179"/>
                    <a:pt x="464" y="180"/>
                  </a:cubicBezTo>
                  <a:cubicBezTo>
                    <a:pt x="466" y="181"/>
                    <a:pt x="467" y="183"/>
                    <a:pt x="467" y="185"/>
                  </a:cubicBezTo>
                  <a:cubicBezTo>
                    <a:pt x="467" y="186"/>
                    <a:pt x="468" y="188"/>
                    <a:pt x="469" y="189"/>
                  </a:cubicBezTo>
                  <a:cubicBezTo>
                    <a:pt x="470" y="191"/>
                    <a:pt x="471" y="191"/>
                    <a:pt x="473" y="191"/>
                  </a:cubicBezTo>
                  <a:cubicBezTo>
                    <a:pt x="474" y="191"/>
                    <a:pt x="475" y="191"/>
                    <a:pt x="476" y="193"/>
                  </a:cubicBezTo>
                  <a:cubicBezTo>
                    <a:pt x="476" y="194"/>
                    <a:pt x="476" y="195"/>
                    <a:pt x="475" y="197"/>
                  </a:cubicBezTo>
                  <a:cubicBezTo>
                    <a:pt x="474" y="200"/>
                    <a:pt x="470" y="205"/>
                    <a:pt x="468" y="205"/>
                  </a:cubicBezTo>
                  <a:cubicBezTo>
                    <a:pt x="468" y="205"/>
                    <a:pt x="468" y="205"/>
                    <a:pt x="468" y="205"/>
                  </a:cubicBezTo>
                  <a:cubicBezTo>
                    <a:pt x="466" y="205"/>
                    <a:pt x="462" y="202"/>
                    <a:pt x="457" y="198"/>
                  </a:cubicBezTo>
                  <a:cubicBezTo>
                    <a:pt x="456" y="196"/>
                    <a:pt x="454" y="195"/>
                    <a:pt x="454" y="194"/>
                  </a:cubicBezTo>
                  <a:cubicBezTo>
                    <a:pt x="452" y="193"/>
                    <a:pt x="448" y="192"/>
                    <a:pt x="445" y="190"/>
                  </a:cubicBezTo>
                  <a:cubicBezTo>
                    <a:pt x="441" y="189"/>
                    <a:pt x="438" y="188"/>
                    <a:pt x="436" y="187"/>
                  </a:cubicBezTo>
                  <a:cubicBezTo>
                    <a:pt x="434" y="185"/>
                    <a:pt x="432" y="185"/>
                    <a:pt x="430" y="184"/>
                  </a:cubicBezTo>
                  <a:cubicBezTo>
                    <a:pt x="427" y="184"/>
                    <a:pt x="424" y="183"/>
                    <a:pt x="421" y="180"/>
                  </a:cubicBezTo>
                  <a:cubicBezTo>
                    <a:pt x="415" y="177"/>
                    <a:pt x="411" y="175"/>
                    <a:pt x="402" y="175"/>
                  </a:cubicBezTo>
                  <a:cubicBezTo>
                    <a:pt x="399" y="175"/>
                    <a:pt x="399" y="175"/>
                    <a:pt x="399" y="175"/>
                  </a:cubicBezTo>
                  <a:cubicBezTo>
                    <a:pt x="394" y="175"/>
                    <a:pt x="389" y="174"/>
                    <a:pt x="386" y="174"/>
                  </a:cubicBezTo>
                  <a:cubicBezTo>
                    <a:pt x="383" y="173"/>
                    <a:pt x="381" y="173"/>
                    <a:pt x="380" y="173"/>
                  </a:cubicBezTo>
                  <a:cubicBezTo>
                    <a:pt x="378" y="174"/>
                    <a:pt x="377" y="172"/>
                    <a:pt x="376" y="171"/>
                  </a:cubicBezTo>
                  <a:cubicBezTo>
                    <a:pt x="375" y="170"/>
                    <a:pt x="374" y="168"/>
                    <a:pt x="371" y="167"/>
                  </a:cubicBezTo>
                  <a:cubicBezTo>
                    <a:pt x="369" y="166"/>
                    <a:pt x="368" y="165"/>
                    <a:pt x="366" y="164"/>
                  </a:cubicBezTo>
                  <a:cubicBezTo>
                    <a:pt x="363" y="163"/>
                    <a:pt x="360" y="161"/>
                    <a:pt x="358" y="162"/>
                  </a:cubicBezTo>
                  <a:cubicBezTo>
                    <a:pt x="357" y="163"/>
                    <a:pt x="357" y="165"/>
                    <a:pt x="357" y="166"/>
                  </a:cubicBezTo>
                  <a:cubicBezTo>
                    <a:pt x="357" y="167"/>
                    <a:pt x="358" y="169"/>
                    <a:pt x="361" y="170"/>
                  </a:cubicBezTo>
                  <a:cubicBezTo>
                    <a:pt x="364" y="170"/>
                    <a:pt x="365" y="171"/>
                    <a:pt x="366" y="172"/>
                  </a:cubicBezTo>
                  <a:cubicBezTo>
                    <a:pt x="366" y="173"/>
                    <a:pt x="367" y="173"/>
                    <a:pt x="369" y="173"/>
                  </a:cubicBezTo>
                  <a:cubicBezTo>
                    <a:pt x="373" y="173"/>
                    <a:pt x="375" y="174"/>
                    <a:pt x="376" y="175"/>
                  </a:cubicBezTo>
                  <a:cubicBezTo>
                    <a:pt x="377" y="176"/>
                    <a:pt x="378" y="177"/>
                    <a:pt x="377" y="179"/>
                  </a:cubicBezTo>
                  <a:cubicBezTo>
                    <a:pt x="377" y="183"/>
                    <a:pt x="380" y="186"/>
                    <a:pt x="382" y="188"/>
                  </a:cubicBezTo>
                  <a:cubicBezTo>
                    <a:pt x="384" y="189"/>
                    <a:pt x="384" y="191"/>
                    <a:pt x="384" y="193"/>
                  </a:cubicBezTo>
                  <a:cubicBezTo>
                    <a:pt x="383" y="195"/>
                    <a:pt x="381" y="196"/>
                    <a:pt x="378" y="196"/>
                  </a:cubicBezTo>
                  <a:cubicBezTo>
                    <a:pt x="373" y="196"/>
                    <a:pt x="371" y="197"/>
                    <a:pt x="371" y="197"/>
                  </a:cubicBezTo>
                  <a:cubicBezTo>
                    <a:pt x="371" y="197"/>
                    <a:pt x="371" y="198"/>
                    <a:pt x="371" y="198"/>
                  </a:cubicBezTo>
                  <a:cubicBezTo>
                    <a:pt x="372" y="200"/>
                    <a:pt x="372" y="201"/>
                    <a:pt x="372" y="201"/>
                  </a:cubicBezTo>
                  <a:cubicBezTo>
                    <a:pt x="371" y="202"/>
                    <a:pt x="371" y="203"/>
                    <a:pt x="369" y="203"/>
                  </a:cubicBezTo>
                  <a:cubicBezTo>
                    <a:pt x="367" y="203"/>
                    <a:pt x="366" y="203"/>
                    <a:pt x="364" y="202"/>
                  </a:cubicBezTo>
                  <a:cubicBezTo>
                    <a:pt x="362" y="201"/>
                    <a:pt x="361" y="200"/>
                    <a:pt x="361" y="199"/>
                  </a:cubicBezTo>
                  <a:cubicBezTo>
                    <a:pt x="361" y="197"/>
                    <a:pt x="362" y="195"/>
                    <a:pt x="364" y="194"/>
                  </a:cubicBezTo>
                  <a:cubicBezTo>
                    <a:pt x="364" y="193"/>
                    <a:pt x="363" y="192"/>
                    <a:pt x="357" y="190"/>
                  </a:cubicBezTo>
                  <a:cubicBezTo>
                    <a:pt x="357" y="190"/>
                    <a:pt x="357" y="190"/>
                    <a:pt x="357" y="190"/>
                  </a:cubicBezTo>
                  <a:cubicBezTo>
                    <a:pt x="355" y="190"/>
                    <a:pt x="350" y="194"/>
                    <a:pt x="346" y="196"/>
                  </a:cubicBezTo>
                  <a:cubicBezTo>
                    <a:pt x="344" y="197"/>
                    <a:pt x="342" y="198"/>
                    <a:pt x="341" y="199"/>
                  </a:cubicBezTo>
                  <a:cubicBezTo>
                    <a:pt x="339" y="199"/>
                    <a:pt x="337" y="199"/>
                    <a:pt x="334" y="199"/>
                  </a:cubicBezTo>
                  <a:cubicBezTo>
                    <a:pt x="332" y="198"/>
                    <a:pt x="330" y="198"/>
                    <a:pt x="327" y="198"/>
                  </a:cubicBezTo>
                  <a:cubicBezTo>
                    <a:pt x="325" y="198"/>
                    <a:pt x="323" y="198"/>
                    <a:pt x="322" y="199"/>
                  </a:cubicBezTo>
                  <a:cubicBezTo>
                    <a:pt x="317" y="200"/>
                    <a:pt x="316" y="202"/>
                    <a:pt x="315" y="204"/>
                  </a:cubicBezTo>
                  <a:cubicBezTo>
                    <a:pt x="314" y="206"/>
                    <a:pt x="312" y="207"/>
                    <a:pt x="311" y="206"/>
                  </a:cubicBezTo>
                  <a:cubicBezTo>
                    <a:pt x="310" y="206"/>
                    <a:pt x="309" y="206"/>
                    <a:pt x="308" y="206"/>
                  </a:cubicBezTo>
                  <a:cubicBezTo>
                    <a:pt x="308" y="206"/>
                    <a:pt x="307" y="206"/>
                    <a:pt x="306" y="206"/>
                  </a:cubicBezTo>
                  <a:cubicBezTo>
                    <a:pt x="305" y="206"/>
                    <a:pt x="304" y="206"/>
                    <a:pt x="303" y="206"/>
                  </a:cubicBezTo>
                  <a:cubicBezTo>
                    <a:pt x="300" y="206"/>
                    <a:pt x="297" y="206"/>
                    <a:pt x="295" y="205"/>
                  </a:cubicBezTo>
                  <a:cubicBezTo>
                    <a:pt x="294" y="204"/>
                    <a:pt x="293" y="203"/>
                    <a:pt x="293" y="202"/>
                  </a:cubicBezTo>
                  <a:cubicBezTo>
                    <a:pt x="294" y="201"/>
                    <a:pt x="296" y="200"/>
                    <a:pt x="298" y="200"/>
                  </a:cubicBezTo>
                  <a:cubicBezTo>
                    <a:pt x="298" y="200"/>
                    <a:pt x="298" y="200"/>
                    <a:pt x="299" y="200"/>
                  </a:cubicBezTo>
                  <a:cubicBezTo>
                    <a:pt x="301" y="200"/>
                    <a:pt x="301" y="200"/>
                    <a:pt x="301" y="200"/>
                  </a:cubicBezTo>
                  <a:cubicBezTo>
                    <a:pt x="301" y="200"/>
                    <a:pt x="301" y="200"/>
                    <a:pt x="300" y="199"/>
                  </a:cubicBezTo>
                  <a:cubicBezTo>
                    <a:pt x="299" y="197"/>
                    <a:pt x="300" y="194"/>
                    <a:pt x="302" y="192"/>
                  </a:cubicBezTo>
                  <a:cubicBezTo>
                    <a:pt x="302" y="192"/>
                    <a:pt x="302" y="191"/>
                    <a:pt x="303" y="191"/>
                  </a:cubicBezTo>
                  <a:cubicBezTo>
                    <a:pt x="299" y="191"/>
                    <a:pt x="291" y="194"/>
                    <a:pt x="289" y="196"/>
                  </a:cubicBezTo>
                  <a:cubicBezTo>
                    <a:pt x="288" y="196"/>
                    <a:pt x="288" y="197"/>
                    <a:pt x="288" y="198"/>
                  </a:cubicBezTo>
                  <a:cubicBezTo>
                    <a:pt x="288" y="199"/>
                    <a:pt x="288" y="201"/>
                    <a:pt x="287" y="202"/>
                  </a:cubicBezTo>
                  <a:cubicBezTo>
                    <a:pt x="286" y="202"/>
                    <a:pt x="286" y="202"/>
                    <a:pt x="285" y="202"/>
                  </a:cubicBezTo>
                  <a:cubicBezTo>
                    <a:pt x="284" y="202"/>
                    <a:pt x="283" y="202"/>
                    <a:pt x="283" y="201"/>
                  </a:cubicBezTo>
                  <a:cubicBezTo>
                    <a:pt x="282" y="200"/>
                    <a:pt x="282" y="199"/>
                    <a:pt x="281" y="199"/>
                  </a:cubicBezTo>
                  <a:cubicBezTo>
                    <a:pt x="281" y="199"/>
                    <a:pt x="281" y="199"/>
                    <a:pt x="280" y="199"/>
                  </a:cubicBezTo>
                  <a:cubicBezTo>
                    <a:pt x="275" y="199"/>
                    <a:pt x="259" y="203"/>
                    <a:pt x="256" y="207"/>
                  </a:cubicBezTo>
                  <a:cubicBezTo>
                    <a:pt x="254" y="209"/>
                    <a:pt x="251" y="210"/>
                    <a:pt x="249" y="211"/>
                  </a:cubicBezTo>
                  <a:cubicBezTo>
                    <a:pt x="248" y="211"/>
                    <a:pt x="246" y="212"/>
                    <a:pt x="246" y="213"/>
                  </a:cubicBezTo>
                  <a:cubicBezTo>
                    <a:pt x="246" y="215"/>
                    <a:pt x="242" y="215"/>
                    <a:pt x="238" y="216"/>
                  </a:cubicBezTo>
                  <a:cubicBezTo>
                    <a:pt x="236" y="216"/>
                    <a:pt x="234" y="217"/>
                    <a:pt x="233" y="217"/>
                  </a:cubicBezTo>
                  <a:cubicBezTo>
                    <a:pt x="231" y="218"/>
                    <a:pt x="231" y="221"/>
                    <a:pt x="231" y="223"/>
                  </a:cubicBezTo>
                  <a:cubicBezTo>
                    <a:pt x="231" y="225"/>
                    <a:pt x="231" y="227"/>
                    <a:pt x="231" y="229"/>
                  </a:cubicBezTo>
                  <a:cubicBezTo>
                    <a:pt x="230" y="231"/>
                    <a:pt x="226" y="232"/>
                    <a:pt x="217" y="232"/>
                  </a:cubicBezTo>
                  <a:cubicBezTo>
                    <a:pt x="216" y="232"/>
                    <a:pt x="215" y="232"/>
                    <a:pt x="214" y="232"/>
                  </a:cubicBezTo>
                  <a:cubicBezTo>
                    <a:pt x="212" y="232"/>
                    <a:pt x="212" y="232"/>
                    <a:pt x="212" y="232"/>
                  </a:cubicBezTo>
                  <a:cubicBezTo>
                    <a:pt x="211" y="232"/>
                    <a:pt x="211" y="232"/>
                    <a:pt x="211" y="232"/>
                  </a:cubicBezTo>
                  <a:cubicBezTo>
                    <a:pt x="211" y="232"/>
                    <a:pt x="211" y="232"/>
                    <a:pt x="211" y="232"/>
                  </a:cubicBezTo>
                  <a:cubicBezTo>
                    <a:pt x="208" y="232"/>
                    <a:pt x="206" y="229"/>
                    <a:pt x="205" y="227"/>
                  </a:cubicBezTo>
                  <a:cubicBezTo>
                    <a:pt x="204" y="225"/>
                    <a:pt x="203" y="223"/>
                    <a:pt x="201" y="223"/>
                  </a:cubicBezTo>
                  <a:cubicBezTo>
                    <a:pt x="200" y="223"/>
                    <a:pt x="199" y="222"/>
                    <a:pt x="199" y="222"/>
                  </a:cubicBezTo>
                  <a:cubicBezTo>
                    <a:pt x="198" y="220"/>
                    <a:pt x="199" y="218"/>
                    <a:pt x="200" y="215"/>
                  </a:cubicBezTo>
                  <a:cubicBezTo>
                    <a:pt x="201" y="213"/>
                    <a:pt x="202" y="213"/>
                    <a:pt x="204" y="213"/>
                  </a:cubicBezTo>
                  <a:cubicBezTo>
                    <a:pt x="205" y="213"/>
                    <a:pt x="207" y="212"/>
                    <a:pt x="209" y="211"/>
                  </a:cubicBezTo>
                  <a:cubicBezTo>
                    <a:pt x="210" y="210"/>
                    <a:pt x="211" y="210"/>
                    <a:pt x="212" y="210"/>
                  </a:cubicBezTo>
                  <a:cubicBezTo>
                    <a:pt x="214" y="210"/>
                    <a:pt x="215" y="210"/>
                    <a:pt x="216" y="211"/>
                  </a:cubicBezTo>
                  <a:cubicBezTo>
                    <a:pt x="217" y="211"/>
                    <a:pt x="217" y="211"/>
                    <a:pt x="218" y="211"/>
                  </a:cubicBezTo>
                  <a:cubicBezTo>
                    <a:pt x="218" y="211"/>
                    <a:pt x="218" y="211"/>
                    <a:pt x="218" y="211"/>
                  </a:cubicBezTo>
                  <a:cubicBezTo>
                    <a:pt x="218" y="210"/>
                    <a:pt x="217" y="209"/>
                    <a:pt x="216" y="208"/>
                  </a:cubicBezTo>
                  <a:cubicBezTo>
                    <a:pt x="214" y="206"/>
                    <a:pt x="212" y="203"/>
                    <a:pt x="211" y="201"/>
                  </a:cubicBezTo>
                  <a:cubicBezTo>
                    <a:pt x="211" y="198"/>
                    <a:pt x="203" y="196"/>
                    <a:pt x="198" y="198"/>
                  </a:cubicBezTo>
                  <a:cubicBezTo>
                    <a:pt x="194" y="199"/>
                    <a:pt x="188" y="198"/>
                    <a:pt x="183" y="196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83" y="197"/>
                    <a:pt x="184" y="198"/>
                    <a:pt x="186" y="199"/>
                  </a:cubicBezTo>
                  <a:cubicBezTo>
                    <a:pt x="191" y="200"/>
                    <a:pt x="190" y="203"/>
                    <a:pt x="190" y="205"/>
                  </a:cubicBezTo>
                  <a:cubicBezTo>
                    <a:pt x="190" y="206"/>
                    <a:pt x="190" y="206"/>
                    <a:pt x="190" y="207"/>
                  </a:cubicBezTo>
                  <a:cubicBezTo>
                    <a:pt x="191" y="210"/>
                    <a:pt x="189" y="216"/>
                    <a:pt x="186" y="220"/>
                  </a:cubicBezTo>
                  <a:cubicBezTo>
                    <a:pt x="184" y="222"/>
                    <a:pt x="185" y="223"/>
                    <a:pt x="185" y="223"/>
                  </a:cubicBezTo>
                  <a:cubicBezTo>
                    <a:pt x="185" y="223"/>
                    <a:pt x="185" y="223"/>
                    <a:pt x="186" y="223"/>
                  </a:cubicBezTo>
                  <a:cubicBezTo>
                    <a:pt x="187" y="223"/>
                    <a:pt x="188" y="223"/>
                    <a:pt x="188" y="223"/>
                  </a:cubicBezTo>
                  <a:cubicBezTo>
                    <a:pt x="189" y="223"/>
                    <a:pt x="189" y="223"/>
                    <a:pt x="189" y="223"/>
                  </a:cubicBezTo>
                  <a:cubicBezTo>
                    <a:pt x="189" y="223"/>
                    <a:pt x="189" y="223"/>
                    <a:pt x="189" y="223"/>
                  </a:cubicBezTo>
                  <a:cubicBezTo>
                    <a:pt x="190" y="223"/>
                    <a:pt x="191" y="223"/>
                    <a:pt x="192" y="224"/>
                  </a:cubicBezTo>
                  <a:cubicBezTo>
                    <a:pt x="194" y="226"/>
                    <a:pt x="194" y="230"/>
                    <a:pt x="194" y="233"/>
                  </a:cubicBezTo>
                  <a:cubicBezTo>
                    <a:pt x="194" y="234"/>
                    <a:pt x="194" y="234"/>
                    <a:pt x="194" y="234"/>
                  </a:cubicBezTo>
                  <a:cubicBezTo>
                    <a:pt x="194" y="237"/>
                    <a:pt x="193" y="238"/>
                    <a:pt x="192" y="239"/>
                  </a:cubicBezTo>
                  <a:cubicBezTo>
                    <a:pt x="191" y="241"/>
                    <a:pt x="190" y="241"/>
                    <a:pt x="190" y="243"/>
                  </a:cubicBezTo>
                  <a:cubicBezTo>
                    <a:pt x="190" y="244"/>
                    <a:pt x="189" y="245"/>
                    <a:pt x="189" y="245"/>
                  </a:cubicBezTo>
                  <a:cubicBezTo>
                    <a:pt x="188" y="245"/>
                    <a:pt x="187" y="244"/>
                    <a:pt x="186" y="244"/>
                  </a:cubicBezTo>
                  <a:cubicBezTo>
                    <a:pt x="186" y="244"/>
                    <a:pt x="185" y="243"/>
                    <a:pt x="185" y="243"/>
                  </a:cubicBezTo>
                  <a:cubicBezTo>
                    <a:pt x="185" y="244"/>
                    <a:pt x="184" y="244"/>
                    <a:pt x="184" y="244"/>
                  </a:cubicBezTo>
                  <a:cubicBezTo>
                    <a:pt x="182" y="244"/>
                    <a:pt x="181" y="241"/>
                    <a:pt x="180" y="239"/>
                  </a:cubicBezTo>
                  <a:cubicBezTo>
                    <a:pt x="180" y="238"/>
                    <a:pt x="177" y="238"/>
                    <a:pt x="175" y="238"/>
                  </a:cubicBezTo>
                  <a:cubicBezTo>
                    <a:pt x="173" y="238"/>
                    <a:pt x="171" y="238"/>
                    <a:pt x="169" y="238"/>
                  </a:cubicBezTo>
                  <a:cubicBezTo>
                    <a:pt x="167" y="237"/>
                    <a:pt x="165" y="238"/>
                    <a:pt x="163" y="241"/>
                  </a:cubicBezTo>
                  <a:cubicBezTo>
                    <a:pt x="161" y="244"/>
                    <a:pt x="155" y="245"/>
                    <a:pt x="153" y="246"/>
                  </a:cubicBezTo>
                  <a:cubicBezTo>
                    <a:pt x="151" y="246"/>
                    <a:pt x="148" y="248"/>
                    <a:pt x="146" y="250"/>
                  </a:cubicBezTo>
                  <a:cubicBezTo>
                    <a:pt x="145" y="252"/>
                    <a:pt x="143" y="253"/>
                    <a:pt x="142" y="253"/>
                  </a:cubicBezTo>
                  <a:cubicBezTo>
                    <a:pt x="141" y="254"/>
                    <a:pt x="141" y="255"/>
                    <a:pt x="140" y="256"/>
                  </a:cubicBezTo>
                  <a:cubicBezTo>
                    <a:pt x="140" y="258"/>
                    <a:pt x="141" y="260"/>
                    <a:pt x="143" y="262"/>
                  </a:cubicBezTo>
                  <a:cubicBezTo>
                    <a:pt x="147" y="265"/>
                    <a:pt x="149" y="268"/>
                    <a:pt x="148" y="271"/>
                  </a:cubicBezTo>
                  <a:cubicBezTo>
                    <a:pt x="148" y="273"/>
                    <a:pt x="146" y="274"/>
                    <a:pt x="142" y="274"/>
                  </a:cubicBezTo>
                  <a:cubicBezTo>
                    <a:pt x="140" y="274"/>
                    <a:pt x="134" y="273"/>
                    <a:pt x="133" y="271"/>
                  </a:cubicBezTo>
                  <a:cubicBezTo>
                    <a:pt x="132" y="270"/>
                    <a:pt x="127" y="269"/>
                    <a:pt x="124" y="269"/>
                  </a:cubicBezTo>
                  <a:cubicBezTo>
                    <a:pt x="123" y="269"/>
                    <a:pt x="122" y="269"/>
                    <a:pt x="122" y="269"/>
                  </a:cubicBezTo>
                  <a:cubicBezTo>
                    <a:pt x="122" y="269"/>
                    <a:pt x="122" y="269"/>
                    <a:pt x="122" y="269"/>
                  </a:cubicBezTo>
                  <a:cubicBezTo>
                    <a:pt x="120" y="269"/>
                    <a:pt x="118" y="267"/>
                    <a:pt x="115" y="265"/>
                  </a:cubicBezTo>
                  <a:cubicBezTo>
                    <a:pt x="113" y="263"/>
                    <a:pt x="110" y="261"/>
                    <a:pt x="109" y="261"/>
                  </a:cubicBezTo>
                  <a:cubicBezTo>
                    <a:pt x="109" y="261"/>
                    <a:pt x="109" y="261"/>
                    <a:pt x="109" y="261"/>
                  </a:cubicBezTo>
                  <a:cubicBezTo>
                    <a:pt x="106" y="261"/>
                    <a:pt x="104" y="265"/>
                    <a:pt x="103" y="267"/>
                  </a:cubicBezTo>
                  <a:cubicBezTo>
                    <a:pt x="103" y="267"/>
                    <a:pt x="103" y="267"/>
                    <a:pt x="103" y="267"/>
                  </a:cubicBezTo>
                  <a:cubicBezTo>
                    <a:pt x="103" y="267"/>
                    <a:pt x="103" y="268"/>
                    <a:pt x="104" y="269"/>
                  </a:cubicBezTo>
                  <a:cubicBezTo>
                    <a:pt x="105" y="270"/>
                    <a:pt x="106" y="271"/>
                    <a:pt x="106" y="272"/>
                  </a:cubicBezTo>
                  <a:cubicBezTo>
                    <a:pt x="108" y="276"/>
                    <a:pt x="114" y="276"/>
                    <a:pt x="117" y="276"/>
                  </a:cubicBezTo>
                  <a:cubicBezTo>
                    <a:pt x="118" y="276"/>
                    <a:pt x="119" y="276"/>
                    <a:pt x="119" y="277"/>
                  </a:cubicBezTo>
                  <a:cubicBezTo>
                    <a:pt x="120" y="279"/>
                    <a:pt x="119" y="282"/>
                    <a:pt x="118" y="284"/>
                  </a:cubicBezTo>
                  <a:cubicBezTo>
                    <a:pt x="118" y="286"/>
                    <a:pt x="114" y="287"/>
                    <a:pt x="112" y="287"/>
                  </a:cubicBezTo>
                  <a:cubicBezTo>
                    <a:pt x="110" y="287"/>
                    <a:pt x="109" y="286"/>
                    <a:pt x="108" y="285"/>
                  </a:cubicBezTo>
                  <a:cubicBezTo>
                    <a:pt x="108" y="285"/>
                    <a:pt x="106" y="285"/>
                    <a:pt x="104" y="285"/>
                  </a:cubicBezTo>
                  <a:cubicBezTo>
                    <a:pt x="102" y="285"/>
                    <a:pt x="99" y="285"/>
                    <a:pt x="99" y="282"/>
                  </a:cubicBezTo>
                  <a:cubicBezTo>
                    <a:pt x="99" y="280"/>
                    <a:pt x="95" y="277"/>
                    <a:pt x="90" y="277"/>
                  </a:cubicBezTo>
                  <a:cubicBezTo>
                    <a:pt x="87" y="278"/>
                    <a:pt x="86" y="277"/>
                    <a:pt x="85" y="276"/>
                  </a:cubicBezTo>
                  <a:cubicBezTo>
                    <a:pt x="83" y="275"/>
                    <a:pt x="83" y="273"/>
                    <a:pt x="83" y="270"/>
                  </a:cubicBezTo>
                  <a:cubicBezTo>
                    <a:pt x="83" y="268"/>
                    <a:pt x="82" y="266"/>
                    <a:pt x="82" y="265"/>
                  </a:cubicBezTo>
                  <a:cubicBezTo>
                    <a:pt x="81" y="264"/>
                    <a:pt x="80" y="263"/>
                    <a:pt x="80" y="262"/>
                  </a:cubicBezTo>
                  <a:cubicBezTo>
                    <a:pt x="80" y="261"/>
                    <a:pt x="80" y="260"/>
                    <a:pt x="80" y="260"/>
                  </a:cubicBezTo>
                  <a:cubicBezTo>
                    <a:pt x="80" y="258"/>
                    <a:pt x="79" y="255"/>
                    <a:pt x="81" y="254"/>
                  </a:cubicBezTo>
                  <a:cubicBezTo>
                    <a:pt x="82" y="253"/>
                    <a:pt x="82" y="252"/>
                    <a:pt x="82" y="250"/>
                  </a:cubicBezTo>
                  <a:cubicBezTo>
                    <a:pt x="82" y="249"/>
                    <a:pt x="82" y="248"/>
                    <a:pt x="82" y="247"/>
                  </a:cubicBezTo>
                  <a:cubicBezTo>
                    <a:pt x="82" y="247"/>
                    <a:pt x="81" y="246"/>
                    <a:pt x="80" y="245"/>
                  </a:cubicBezTo>
                  <a:cubicBezTo>
                    <a:pt x="79" y="243"/>
                    <a:pt x="76" y="242"/>
                    <a:pt x="74" y="242"/>
                  </a:cubicBezTo>
                  <a:cubicBezTo>
                    <a:pt x="71" y="242"/>
                    <a:pt x="70" y="240"/>
                    <a:pt x="69" y="239"/>
                  </a:cubicBezTo>
                  <a:cubicBezTo>
                    <a:pt x="69" y="238"/>
                    <a:pt x="68" y="237"/>
                    <a:pt x="67" y="237"/>
                  </a:cubicBezTo>
                  <a:cubicBezTo>
                    <a:pt x="63" y="236"/>
                    <a:pt x="56" y="230"/>
                    <a:pt x="55" y="227"/>
                  </a:cubicBezTo>
                  <a:cubicBezTo>
                    <a:pt x="55" y="226"/>
                    <a:pt x="53" y="225"/>
                    <a:pt x="53" y="225"/>
                  </a:cubicBezTo>
                  <a:cubicBezTo>
                    <a:pt x="52" y="225"/>
                    <a:pt x="51" y="224"/>
                    <a:pt x="51" y="223"/>
                  </a:cubicBezTo>
                  <a:cubicBezTo>
                    <a:pt x="51" y="223"/>
                    <a:pt x="51" y="222"/>
                    <a:pt x="52" y="222"/>
                  </a:cubicBezTo>
                  <a:cubicBezTo>
                    <a:pt x="52" y="222"/>
                    <a:pt x="53" y="222"/>
                    <a:pt x="54" y="222"/>
                  </a:cubicBezTo>
                  <a:cubicBezTo>
                    <a:pt x="56" y="222"/>
                    <a:pt x="59" y="223"/>
                    <a:pt x="62" y="226"/>
                  </a:cubicBezTo>
                  <a:cubicBezTo>
                    <a:pt x="65" y="229"/>
                    <a:pt x="70" y="231"/>
                    <a:pt x="77" y="232"/>
                  </a:cubicBezTo>
                  <a:cubicBezTo>
                    <a:pt x="81" y="233"/>
                    <a:pt x="84" y="234"/>
                    <a:pt x="87" y="235"/>
                  </a:cubicBezTo>
                  <a:cubicBezTo>
                    <a:pt x="90" y="236"/>
                    <a:pt x="92" y="237"/>
                    <a:pt x="97" y="238"/>
                  </a:cubicBezTo>
                  <a:cubicBezTo>
                    <a:pt x="101" y="239"/>
                    <a:pt x="101" y="239"/>
                    <a:pt x="101" y="239"/>
                  </a:cubicBezTo>
                  <a:cubicBezTo>
                    <a:pt x="108" y="240"/>
                    <a:pt x="113" y="241"/>
                    <a:pt x="123" y="243"/>
                  </a:cubicBezTo>
                  <a:cubicBezTo>
                    <a:pt x="124" y="243"/>
                    <a:pt x="124" y="243"/>
                    <a:pt x="125" y="243"/>
                  </a:cubicBezTo>
                  <a:cubicBezTo>
                    <a:pt x="137" y="243"/>
                    <a:pt x="151" y="232"/>
                    <a:pt x="155" y="228"/>
                  </a:cubicBezTo>
                  <a:cubicBezTo>
                    <a:pt x="157" y="226"/>
                    <a:pt x="155" y="223"/>
                    <a:pt x="154" y="220"/>
                  </a:cubicBezTo>
                  <a:cubicBezTo>
                    <a:pt x="154" y="218"/>
                    <a:pt x="153" y="217"/>
                    <a:pt x="153" y="216"/>
                  </a:cubicBezTo>
                  <a:cubicBezTo>
                    <a:pt x="153" y="215"/>
                    <a:pt x="152" y="214"/>
                    <a:pt x="151" y="214"/>
                  </a:cubicBezTo>
                  <a:cubicBezTo>
                    <a:pt x="149" y="213"/>
                    <a:pt x="148" y="212"/>
                    <a:pt x="147" y="211"/>
                  </a:cubicBezTo>
                  <a:cubicBezTo>
                    <a:pt x="146" y="209"/>
                    <a:pt x="143" y="206"/>
                    <a:pt x="139" y="206"/>
                  </a:cubicBezTo>
                  <a:cubicBezTo>
                    <a:pt x="136" y="206"/>
                    <a:pt x="134" y="204"/>
                    <a:pt x="133" y="203"/>
                  </a:cubicBezTo>
                  <a:cubicBezTo>
                    <a:pt x="132" y="202"/>
                    <a:pt x="131" y="201"/>
                    <a:pt x="130" y="201"/>
                  </a:cubicBezTo>
                  <a:cubicBezTo>
                    <a:pt x="129" y="201"/>
                    <a:pt x="129" y="201"/>
                    <a:pt x="128" y="201"/>
                  </a:cubicBezTo>
                  <a:cubicBezTo>
                    <a:pt x="125" y="201"/>
                    <a:pt x="122" y="199"/>
                    <a:pt x="114" y="194"/>
                  </a:cubicBezTo>
                  <a:cubicBezTo>
                    <a:pt x="112" y="193"/>
                    <a:pt x="112" y="193"/>
                    <a:pt x="112" y="193"/>
                  </a:cubicBezTo>
                  <a:cubicBezTo>
                    <a:pt x="103" y="186"/>
                    <a:pt x="91" y="182"/>
                    <a:pt x="87" y="182"/>
                  </a:cubicBezTo>
                  <a:cubicBezTo>
                    <a:pt x="87" y="182"/>
                    <a:pt x="87" y="182"/>
                    <a:pt x="87" y="182"/>
                  </a:cubicBezTo>
                  <a:cubicBezTo>
                    <a:pt x="85" y="183"/>
                    <a:pt x="84" y="183"/>
                    <a:pt x="83" y="183"/>
                  </a:cubicBezTo>
                  <a:cubicBezTo>
                    <a:pt x="82" y="183"/>
                    <a:pt x="81" y="183"/>
                    <a:pt x="80" y="181"/>
                  </a:cubicBezTo>
                  <a:cubicBezTo>
                    <a:pt x="79" y="180"/>
                    <a:pt x="78" y="180"/>
                    <a:pt x="77" y="180"/>
                  </a:cubicBezTo>
                  <a:cubicBezTo>
                    <a:pt x="76" y="180"/>
                    <a:pt x="74" y="180"/>
                    <a:pt x="73" y="181"/>
                  </a:cubicBezTo>
                  <a:cubicBezTo>
                    <a:pt x="72" y="182"/>
                    <a:pt x="70" y="182"/>
                    <a:pt x="68" y="181"/>
                  </a:cubicBezTo>
                  <a:cubicBezTo>
                    <a:pt x="66" y="181"/>
                    <a:pt x="64" y="180"/>
                    <a:pt x="62" y="181"/>
                  </a:cubicBezTo>
                  <a:cubicBezTo>
                    <a:pt x="62" y="181"/>
                    <a:pt x="61" y="181"/>
                    <a:pt x="60" y="181"/>
                  </a:cubicBezTo>
                  <a:cubicBezTo>
                    <a:pt x="57" y="181"/>
                    <a:pt x="55" y="180"/>
                    <a:pt x="55" y="178"/>
                  </a:cubicBezTo>
                  <a:cubicBezTo>
                    <a:pt x="54" y="177"/>
                    <a:pt x="54" y="176"/>
                    <a:pt x="55" y="176"/>
                  </a:cubicBezTo>
                  <a:cubicBezTo>
                    <a:pt x="56" y="175"/>
                    <a:pt x="58" y="174"/>
                    <a:pt x="60" y="174"/>
                  </a:cubicBezTo>
                  <a:cubicBezTo>
                    <a:pt x="61" y="174"/>
                    <a:pt x="63" y="174"/>
                    <a:pt x="63" y="174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3" y="173"/>
                    <a:pt x="62" y="173"/>
                    <a:pt x="62" y="173"/>
                  </a:cubicBezTo>
                  <a:cubicBezTo>
                    <a:pt x="61" y="173"/>
                    <a:pt x="59" y="173"/>
                    <a:pt x="56" y="171"/>
                  </a:cubicBezTo>
                  <a:cubicBezTo>
                    <a:pt x="55" y="170"/>
                    <a:pt x="54" y="170"/>
                    <a:pt x="53" y="170"/>
                  </a:cubicBezTo>
                  <a:cubicBezTo>
                    <a:pt x="51" y="170"/>
                    <a:pt x="50" y="171"/>
                    <a:pt x="50" y="172"/>
                  </a:cubicBezTo>
                  <a:cubicBezTo>
                    <a:pt x="49" y="174"/>
                    <a:pt x="48" y="175"/>
                    <a:pt x="46" y="175"/>
                  </a:cubicBezTo>
                  <a:cubicBezTo>
                    <a:pt x="45" y="175"/>
                    <a:pt x="43" y="174"/>
                    <a:pt x="42" y="173"/>
                  </a:cubicBezTo>
                  <a:cubicBezTo>
                    <a:pt x="42" y="173"/>
                    <a:pt x="42" y="173"/>
                    <a:pt x="42" y="173"/>
                  </a:cubicBezTo>
                  <a:cubicBezTo>
                    <a:pt x="41" y="174"/>
                    <a:pt x="41" y="174"/>
                    <a:pt x="41" y="174"/>
                  </a:cubicBezTo>
                  <a:cubicBezTo>
                    <a:pt x="41" y="175"/>
                    <a:pt x="41" y="175"/>
                    <a:pt x="41" y="175"/>
                  </a:cubicBezTo>
                  <a:cubicBezTo>
                    <a:pt x="40" y="175"/>
                    <a:pt x="40" y="175"/>
                    <a:pt x="40" y="176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6"/>
                    <a:pt x="39" y="176"/>
                    <a:pt x="38" y="176"/>
                  </a:cubicBezTo>
                  <a:cubicBezTo>
                    <a:pt x="38" y="176"/>
                    <a:pt x="38" y="176"/>
                    <a:pt x="38" y="176"/>
                  </a:cubicBezTo>
                  <a:cubicBezTo>
                    <a:pt x="38" y="176"/>
                    <a:pt x="37" y="176"/>
                    <a:pt x="37" y="176"/>
                  </a:cubicBezTo>
                  <a:cubicBezTo>
                    <a:pt x="36" y="176"/>
                    <a:pt x="36" y="176"/>
                    <a:pt x="35" y="176"/>
                  </a:cubicBezTo>
                  <a:cubicBezTo>
                    <a:pt x="34" y="176"/>
                    <a:pt x="33" y="177"/>
                    <a:pt x="31" y="178"/>
                  </a:cubicBezTo>
                  <a:cubicBezTo>
                    <a:pt x="30" y="179"/>
                    <a:pt x="28" y="181"/>
                    <a:pt x="26" y="181"/>
                  </a:cubicBezTo>
                  <a:cubicBezTo>
                    <a:pt x="25" y="181"/>
                    <a:pt x="23" y="181"/>
                    <a:pt x="21" y="183"/>
                  </a:cubicBezTo>
                  <a:cubicBezTo>
                    <a:pt x="21" y="183"/>
                    <a:pt x="21" y="183"/>
                    <a:pt x="21" y="183"/>
                  </a:cubicBezTo>
                  <a:cubicBezTo>
                    <a:pt x="20" y="184"/>
                    <a:pt x="19" y="185"/>
                    <a:pt x="19" y="186"/>
                  </a:cubicBezTo>
                  <a:cubicBezTo>
                    <a:pt x="19" y="189"/>
                    <a:pt x="17" y="189"/>
                    <a:pt x="16" y="189"/>
                  </a:cubicBezTo>
                  <a:cubicBezTo>
                    <a:pt x="15" y="189"/>
                    <a:pt x="15" y="189"/>
                    <a:pt x="15" y="190"/>
                  </a:cubicBezTo>
                  <a:cubicBezTo>
                    <a:pt x="15" y="192"/>
                    <a:pt x="15" y="194"/>
                    <a:pt x="13" y="196"/>
                  </a:cubicBezTo>
                  <a:cubicBezTo>
                    <a:pt x="12" y="197"/>
                    <a:pt x="12" y="197"/>
                    <a:pt x="13" y="199"/>
                  </a:cubicBezTo>
                  <a:cubicBezTo>
                    <a:pt x="14" y="200"/>
                    <a:pt x="14" y="200"/>
                    <a:pt x="15" y="201"/>
                  </a:cubicBezTo>
                  <a:cubicBezTo>
                    <a:pt x="16" y="203"/>
                    <a:pt x="18" y="204"/>
                    <a:pt x="19" y="204"/>
                  </a:cubicBezTo>
                  <a:cubicBezTo>
                    <a:pt x="20" y="204"/>
                    <a:pt x="21" y="205"/>
                    <a:pt x="21" y="205"/>
                  </a:cubicBezTo>
                  <a:cubicBezTo>
                    <a:pt x="22" y="206"/>
                    <a:pt x="30" y="211"/>
                    <a:pt x="30" y="214"/>
                  </a:cubicBezTo>
                  <a:cubicBezTo>
                    <a:pt x="30" y="217"/>
                    <a:pt x="26" y="221"/>
                    <a:pt x="23" y="223"/>
                  </a:cubicBezTo>
                  <a:cubicBezTo>
                    <a:pt x="23" y="223"/>
                    <a:pt x="23" y="223"/>
                    <a:pt x="22" y="223"/>
                  </a:cubicBezTo>
                  <a:cubicBezTo>
                    <a:pt x="21" y="224"/>
                    <a:pt x="20" y="226"/>
                    <a:pt x="19" y="228"/>
                  </a:cubicBezTo>
                  <a:cubicBezTo>
                    <a:pt x="19" y="228"/>
                    <a:pt x="19" y="228"/>
                    <a:pt x="19" y="229"/>
                  </a:cubicBezTo>
                  <a:cubicBezTo>
                    <a:pt x="20" y="229"/>
                    <a:pt x="20" y="229"/>
                    <a:pt x="20" y="229"/>
                  </a:cubicBezTo>
                  <a:cubicBezTo>
                    <a:pt x="20" y="230"/>
                    <a:pt x="21" y="231"/>
                    <a:pt x="22" y="232"/>
                  </a:cubicBezTo>
                  <a:cubicBezTo>
                    <a:pt x="23" y="234"/>
                    <a:pt x="25" y="236"/>
                    <a:pt x="26" y="239"/>
                  </a:cubicBezTo>
                  <a:cubicBezTo>
                    <a:pt x="28" y="241"/>
                    <a:pt x="29" y="244"/>
                    <a:pt x="30" y="246"/>
                  </a:cubicBezTo>
                  <a:cubicBezTo>
                    <a:pt x="31" y="248"/>
                    <a:pt x="32" y="249"/>
                    <a:pt x="32" y="250"/>
                  </a:cubicBezTo>
                  <a:cubicBezTo>
                    <a:pt x="32" y="250"/>
                    <a:pt x="31" y="250"/>
                    <a:pt x="31" y="251"/>
                  </a:cubicBezTo>
                  <a:cubicBezTo>
                    <a:pt x="31" y="251"/>
                    <a:pt x="30" y="252"/>
                    <a:pt x="30" y="252"/>
                  </a:cubicBezTo>
                  <a:cubicBezTo>
                    <a:pt x="29" y="252"/>
                    <a:pt x="29" y="252"/>
                    <a:pt x="29" y="252"/>
                  </a:cubicBezTo>
                  <a:cubicBezTo>
                    <a:pt x="28" y="252"/>
                    <a:pt x="27" y="253"/>
                    <a:pt x="26" y="253"/>
                  </a:cubicBezTo>
                  <a:cubicBezTo>
                    <a:pt x="25" y="255"/>
                    <a:pt x="26" y="257"/>
                    <a:pt x="27" y="259"/>
                  </a:cubicBezTo>
                  <a:cubicBezTo>
                    <a:pt x="28" y="260"/>
                    <a:pt x="28" y="261"/>
                    <a:pt x="28" y="261"/>
                  </a:cubicBezTo>
                  <a:cubicBezTo>
                    <a:pt x="29" y="263"/>
                    <a:pt x="27" y="264"/>
                    <a:pt x="26" y="264"/>
                  </a:cubicBezTo>
                  <a:cubicBezTo>
                    <a:pt x="26" y="264"/>
                    <a:pt x="26" y="265"/>
                    <a:pt x="26" y="265"/>
                  </a:cubicBezTo>
                  <a:cubicBezTo>
                    <a:pt x="26" y="265"/>
                    <a:pt x="27" y="266"/>
                    <a:pt x="28" y="266"/>
                  </a:cubicBezTo>
                  <a:cubicBezTo>
                    <a:pt x="30" y="267"/>
                    <a:pt x="31" y="267"/>
                    <a:pt x="31" y="268"/>
                  </a:cubicBezTo>
                  <a:cubicBezTo>
                    <a:pt x="31" y="269"/>
                    <a:pt x="31" y="270"/>
                    <a:pt x="30" y="271"/>
                  </a:cubicBezTo>
                  <a:cubicBezTo>
                    <a:pt x="29" y="272"/>
                    <a:pt x="29" y="273"/>
                    <a:pt x="29" y="274"/>
                  </a:cubicBezTo>
                  <a:cubicBezTo>
                    <a:pt x="30" y="274"/>
                    <a:pt x="30" y="275"/>
                    <a:pt x="31" y="275"/>
                  </a:cubicBezTo>
                  <a:cubicBezTo>
                    <a:pt x="31" y="275"/>
                    <a:pt x="32" y="275"/>
                    <a:pt x="32" y="276"/>
                  </a:cubicBezTo>
                  <a:cubicBezTo>
                    <a:pt x="34" y="277"/>
                    <a:pt x="35" y="278"/>
                    <a:pt x="36" y="280"/>
                  </a:cubicBezTo>
                  <a:cubicBezTo>
                    <a:pt x="36" y="283"/>
                    <a:pt x="33" y="284"/>
                    <a:pt x="31" y="285"/>
                  </a:cubicBezTo>
                  <a:cubicBezTo>
                    <a:pt x="30" y="285"/>
                    <a:pt x="29" y="286"/>
                    <a:pt x="29" y="286"/>
                  </a:cubicBezTo>
                  <a:cubicBezTo>
                    <a:pt x="29" y="287"/>
                    <a:pt x="32" y="289"/>
                    <a:pt x="34" y="290"/>
                  </a:cubicBezTo>
                  <a:cubicBezTo>
                    <a:pt x="37" y="292"/>
                    <a:pt x="40" y="294"/>
                    <a:pt x="43" y="297"/>
                  </a:cubicBezTo>
                  <a:cubicBezTo>
                    <a:pt x="47" y="302"/>
                    <a:pt x="47" y="304"/>
                    <a:pt x="46" y="307"/>
                  </a:cubicBezTo>
                  <a:cubicBezTo>
                    <a:pt x="45" y="310"/>
                    <a:pt x="41" y="312"/>
                    <a:pt x="38" y="315"/>
                  </a:cubicBezTo>
                  <a:cubicBezTo>
                    <a:pt x="34" y="318"/>
                    <a:pt x="30" y="320"/>
                    <a:pt x="29" y="323"/>
                  </a:cubicBezTo>
                  <a:cubicBezTo>
                    <a:pt x="27" y="327"/>
                    <a:pt x="23" y="330"/>
                    <a:pt x="19" y="332"/>
                  </a:cubicBezTo>
                  <a:cubicBezTo>
                    <a:pt x="16" y="334"/>
                    <a:pt x="13" y="335"/>
                    <a:pt x="12" y="337"/>
                  </a:cubicBezTo>
                  <a:cubicBezTo>
                    <a:pt x="11" y="338"/>
                    <a:pt x="11" y="338"/>
                    <a:pt x="10" y="339"/>
                  </a:cubicBezTo>
                  <a:cubicBezTo>
                    <a:pt x="10" y="339"/>
                    <a:pt x="10" y="339"/>
                    <a:pt x="10" y="339"/>
                  </a:cubicBezTo>
                  <a:cubicBezTo>
                    <a:pt x="9" y="340"/>
                    <a:pt x="9" y="341"/>
                    <a:pt x="8" y="342"/>
                  </a:cubicBezTo>
                  <a:cubicBezTo>
                    <a:pt x="9" y="341"/>
                    <a:pt x="9" y="341"/>
                    <a:pt x="10" y="341"/>
                  </a:cubicBezTo>
                  <a:cubicBezTo>
                    <a:pt x="10" y="341"/>
                    <a:pt x="11" y="341"/>
                    <a:pt x="11" y="341"/>
                  </a:cubicBezTo>
                  <a:cubicBezTo>
                    <a:pt x="13" y="341"/>
                    <a:pt x="14" y="343"/>
                    <a:pt x="15" y="345"/>
                  </a:cubicBezTo>
                  <a:cubicBezTo>
                    <a:pt x="16" y="346"/>
                    <a:pt x="17" y="348"/>
                    <a:pt x="18" y="348"/>
                  </a:cubicBezTo>
                  <a:cubicBezTo>
                    <a:pt x="19" y="349"/>
                    <a:pt x="21" y="349"/>
                    <a:pt x="23" y="349"/>
                  </a:cubicBezTo>
                  <a:cubicBezTo>
                    <a:pt x="25" y="349"/>
                    <a:pt x="27" y="349"/>
                    <a:pt x="28" y="351"/>
                  </a:cubicBezTo>
                  <a:cubicBezTo>
                    <a:pt x="29" y="352"/>
                    <a:pt x="29" y="352"/>
                    <a:pt x="29" y="353"/>
                  </a:cubicBezTo>
                  <a:cubicBezTo>
                    <a:pt x="28" y="354"/>
                    <a:pt x="27" y="354"/>
                    <a:pt x="25" y="354"/>
                  </a:cubicBezTo>
                  <a:cubicBezTo>
                    <a:pt x="24" y="354"/>
                    <a:pt x="23" y="354"/>
                    <a:pt x="22" y="354"/>
                  </a:cubicBezTo>
                  <a:cubicBezTo>
                    <a:pt x="20" y="353"/>
                    <a:pt x="19" y="354"/>
                    <a:pt x="17" y="355"/>
                  </a:cubicBezTo>
                  <a:cubicBezTo>
                    <a:pt x="16" y="356"/>
                    <a:pt x="14" y="356"/>
                    <a:pt x="11" y="357"/>
                  </a:cubicBezTo>
                  <a:cubicBezTo>
                    <a:pt x="9" y="358"/>
                    <a:pt x="8" y="359"/>
                    <a:pt x="7" y="360"/>
                  </a:cubicBezTo>
                  <a:cubicBezTo>
                    <a:pt x="7" y="360"/>
                    <a:pt x="7" y="361"/>
                    <a:pt x="7" y="361"/>
                  </a:cubicBezTo>
                  <a:cubicBezTo>
                    <a:pt x="7" y="361"/>
                    <a:pt x="7" y="361"/>
                    <a:pt x="7" y="361"/>
                  </a:cubicBezTo>
                  <a:cubicBezTo>
                    <a:pt x="7" y="361"/>
                    <a:pt x="7" y="361"/>
                    <a:pt x="7" y="362"/>
                  </a:cubicBezTo>
                  <a:cubicBezTo>
                    <a:pt x="7" y="362"/>
                    <a:pt x="7" y="362"/>
                    <a:pt x="7" y="362"/>
                  </a:cubicBezTo>
                  <a:cubicBezTo>
                    <a:pt x="7" y="362"/>
                    <a:pt x="7" y="362"/>
                    <a:pt x="7" y="363"/>
                  </a:cubicBezTo>
                  <a:cubicBezTo>
                    <a:pt x="7" y="363"/>
                    <a:pt x="7" y="363"/>
                    <a:pt x="7" y="363"/>
                  </a:cubicBezTo>
                  <a:cubicBezTo>
                    <a:pt x="7" y="363"/>
                    <a:pt x="7" y="363"/>
                    <a:pt x="7" y="363"/>
                  </a:cubicBezTo>
                  <a:cubicBezTo>
                    <a:pt x="7" y="364"/>
                    <a:pt x="7" y="364"/>
                    <a:pt x="7" y="364"/>
                  </a:cubicBezTo>
                  <a:cubicBezTo>
                    <a:pt x="7" y="364"/>
                    <a:pt x="7" y="364"/>
                    <a:pt x="7" y="364"/>
                  </a:cubicBezTo>
                  <a:cubicBezTo>
                    <a:pt x="7" y="364"/>
                    <a:pt x="7" y="364"/>
                    <a:pt x="7" y="365"/>
                  </a:cubicBezTo>
                  <a:cubicBezTo>
                    <a:pt x="7" y="365"/>
                    <a:pt x="7" y="365"/>
                    <a:pt x="7" y="365"/>
                  </a:cubicBezTo>
                  <a:cubicBezTo>
                    <a:pt x="7" y="365"/>
                    <a:pt x="7" y="365"/>
                    <a:pt x="7" y="365"/>
                  </a:cubicBezTo>
                  <a:cubicBezTo>
                    <a:pt x="7" y="365"/>
                    <a:pt x="7" y="365"/>
                    <a:pt x="7" y="365"/>
                  </a:cubicBezTo>
                  <a:cubicBezTo>
                    <a:pt x="7" y="366"/>
                    <a:pt x="6" y="366"/>
                    <a:pt x="6" y="366"/>
                  </a:cubicBezTo>
                  <a:cubicBezTo>
                    <a:pt x="6" y="366"/>
                    <a:pt x="6" y="366"/>
                    <a:pt x="6" y="366"/>
                  </a:cubicBezTo>
                  <a:cubicBezTo>
                    <a:pt x="6" y="366"/>
                    <a:pt x="6" y="366"/>
                    <a:pt x="6" y="366"/>
                  </a:cubicBezTo>
                  <a:cubicBezTo>
                    <a:pt x="5" y="367"/>
                    <a:pt x="5" y="368"/>
                    <a:pt x="4" y="369"/>
                  </a:cubicBezTo>
                  <a:cubicBezTo>
                    <a:pt x="3" y="370"/>
                    <a:pt x="2" y="371"/>
                    <a:pt x="2" y="372"/>
                  </a:cubicBezTo>
                  <a:cubicBezTo>
                    <a:pt x="1" y="373"/>
                    <a:pt x="1" y="373"/>
                    <a:pt x="0" y="374"/>
                  </a:cubicBezTo>
                  <a:cubicBezTo>
                    <a:pt x="0" y="375"/>
                    <a:pt x="1" y="376"/>
                    <a:pt x="1" y="377"/>
                  </a:cubicBezTo>
                  <a:cubicBezTo>
                    <a:pt x="1" y="378"/>
                    <a:pt x="1" y="379"/>
                    <a:pt x="1" y="380"/>
                  </a:cubicBezTo>
                  <a:cubicBezTo>
                    <a:pt x="1" y="382"/>
                    <a:pt x="2" y="383"/>
                    <a:pt x="2" y="384"/>
                  </a:cubicBezTo>
                  <a:cubicBezTo>
                    <a:pt x="3" y="384"/>
                    <a:pt x="3" y="385"/>
                    <a:pt x="3" y="385"/>
                  </a:cubicBezTo>
                  <a:cubicBezTo>
                    <a:pt x="4" y="386"/>
                    <a:pt x="4" y="386"/>
                    <a:pt x="4" y="386"/>
                  </a:cubicBezTo>
                  <a:cubicBezTo>
                    <a:pt x="4" y="387"/>
                    <a:pt x="4" y="387"/>
                    <a:pt x="4" y="388"/>
                  </a:cubicBezTo>
                  <a:cubicBezTo>
                    <a:pt x="4" y="389"/>
                    <a:pt x="3" y="390"/>
                    <a:pt x="2" y="390"/>
                  </a:cubicBezTo>
                  <a:cubicBezTo>
                    <a:pt x="1" y="390"/>
                    <a:pt x="1" y="391"/>
                    <a:pt x="0" y="391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0" y="392"/>
                    <a:pt x="0" y="392"/>
                    <a:pt x="0" y="392"/>
                  </a:cubicBezTo>
                  <a:cubicBezTo>
                    <a:pt x="0" y="392"/>
                    <a:pt x="0" y="392"/>
                    <a:pt x="0" y="392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0" y="393"/>
                    <a:pt x="1" y="394"/>
                    <a:pt x="1" y="394"/>
                  </a:cubicBezTo>
                  <a:cubicBezTo>
                    <a:pt x="1" y="394"/>
                    <a:pt x="1" y="394"/>
                    <a:pt x="1" y="394"/>
                  </a:cubicBezTo>
                  <a:cubicBezTo>
                    <a:pt x="1" y="395"/>
                    <a:pt x="2" y="395"/>
                    <a:pt x="2" y="395"/>
                  </a:cubicBezTo>
                  <a:cubicBezTo>
                    <a:pt x="2" y="395"/>
                    <a:pt x="2" y="395"/>
                    <a:pt x="2" y="395"/>
                  </a:cubicBezTo>
                  <a:cubicBezTo>
                    <a:pt x="4" y="397"/>
                    <a:pt x="4" y="400"/>
                    <a:pt x="4" y="402"/>
                  </a:cubicBezTo>
                  <a:cubicBezTo>
                    <a:pt x="4" y="402"/>
                    <a:pt x="4" y="402"/>
                    <a:pt x="3" y="403"/>
                  </a:cubicBezTo>
                  <a:cubicBezTo>
                    <a:pt x="3" y="403"/>
                    <a:pt x="4" y="405"/>
                    <a:pt x="7" y="408"/>
                  </a:cubicBezTo>
                  <a:cubicBezTo>
                    <a:pt x="8" y="409"/>
                    <a:pt x="8" y="411"/>
                    <a:pt x="9" y="413"/>
                  </a:cubicBezTo>
                  <a:cubicBezTo>
                    <a:pt x="9" y="414"/>
                    <a:pt x="9" y="415"/>
                    <a:pt x="9" y="415"/>
                  </a:cubicBezTo>
                  <a:cubicBezTo>
                    <a:pt x="9" y="415"/>
                    <a:pt x="9" y="415"/>
                    <a:pt x="9" y="416"/>
                  </a:cubicBezTo>
                  <a:cubicBezTo>
                    <a:pt x="9" y="416"/>
                    <a:pt x="10" y="416"/>
                    <a:pt x="10" y="416"/>
                  </a:cubicBezTo>
                  <a:cubicBezTo>
                    <a:pt x="11" y="417"/>
                    <a:pt x="13" y="418"/>
                    <a:pt x="15" y="417"/>
                  </a:cubicBezTo>
                  <a:cubicBezTo>
                    <a:pt x="18" y="417"/>
                    <a:pt x="20" y="418"/>
                    <a:pt x="22" y="421"/>
                  </a:cubicBezTo>
                  <a:cubicBezTo>
                    <a:pt x="22" y="421"/>
                    <a:pt x="22" y="421"/>
                    <a:pt x="23" y="421"/>
                  </a:cubicBezTo>
                  <a:cubicBezTo>
                    <a:pt x="24" y="421"/>
                    <a:pt x="25" y="421"/>
                    <a:pt x="26" y="420"/>
                  </a:cubicBezTo>
                  <a:cubicBezTo>
                    <a:pt x="26" y="420"/>
                    <a:pt x="26" y="420"/>
                    <a:pt x="26" y="420"/>
                  </a:cubicBezTo>
                  <a:cubicBezTo>
                    <a:pt x="27" y="420"/>
                    <a:pt x="27" y="420"/>
                    <a:pt x="28" y="420"/>
                  </a:cubicBezTo>
                  <a:cubicBezTo>
                    <a:pt x="31" y="420"/>
                    <a:pt x="35" y="422"/>
                    <a:pt x="37" y="423"/>
                  </a:cubicBezTo>
                  <a:cubicBezTo>
                    <a:pt x="38" y="423"/>
                    <a:pt x="38" y="423"/>
                    <a:pt x="38" y="423"/>
                  </a:cubicBezTo>
                  <a:cubicBezTo>
                    <a:pt x="39" y="424"/>
                    <a:pt x="39" y="426"/>
                    <a:pt x="39" y="429"/>
                  </a:cubicBezTo>
                  <a:cubicBezTo>
                    <a:pt x="39" y="430"/>
                    <a:pt x="39" y="431"/>
                    <a:pt x="39" y="432"/>
                  </a:cubicBezTo>
                  <a:cubicBezTo>
                    <a:pt x="39" y="433"/>
                    <a:pt x="39" y="434"/>
                    <a:pt x="39" y="435"/>
                  </a:cubicBezTo>
                  <a:cubicBezTo>
                    <a:pt x="39" y="435"/>
                    <a:pt x="39" y="436"/>
                    <a:pt x="39" y="436"/>
                  </a:cubicBezTo>
                  <a:cubicBezTo>
                    <a:pt x="39" y="437"/>
                    <a:pt x="39" y="438"/>
                    <a:pt x="40" y="439"/>
                  </a:cubicBezTo>
                  <a:cubicBezTo>
                    <a:pt x="42" y="440"/>
                    <a:pt x="42" y="442"/>
                    <a:pt x="43" y="443"/>
                  </a:cubicBezTo>
                  <a:cubicBezTo>
                    <a:pt x="43" y="444"/>
                    <a:pt x="44" y="445"/>
                    <a:pt x="45" y="446"/>
                  </a:cubicBezTo>
                  <a:cubicBezTo>
                    <a:pt x="47" y="447"/>
                    <a:pt x="48" y="449"/>
                    <a:pt x="50" y="450"/>
                  </a:cubicBezTo>
                  <a:cubicBezTo>
                    <a:pt x="50" y="451"/>
                    <a:pt x="51" y="452"/>
                    <a:pt x="51" y="452"/>
                  </a:cubicBezTo>
                  <a:cubicBezTo>
                    <a:pt x="52" y="452"/>
                    <a:pt x="52" y="452"/>
                    <a:pt x="52" y="452"/>
                  </a:cubicBezTo>
                  <a:cubicBezTo>
                    <a:pt x="55" y="453"/>
                    <a:pt x="58" y="456"/>
                    <a:pt x="58" y="459"/>
                  </a:cubicBezTo>
                  <a:cubicBezTo>
                    <a:pt x="59" y="462"/>
                    <a:pt x="55" y="464"/>
                    <a:pt x="52" y="465"/>
                  </a:cubicBezTo>
                  <a:cubicBezTo>
                    <a:pt x="52" y="465"/>
                    <a:pt x="51" y="465"/>
                    <a:pt x="51" y="465"/>
                  </a:cubicBezTo>
                  <a:cubicBezTo>
                    <a:pt x="51" y="465"/>
                    <a:pt x="51" y="465"/>
                    <a:pt x="51" y="465"/>
                  </a:cubicBezTo>
                  <a:cubicBezTo>
                    <a:pt x="51" y="465"/>
                    <a:pt x="50" y="465"/>
                    <a:pt x="50" y="465"/>
                  </a:cubicBezTo>
                  <a:cubicBezTo>
                    <a:pt x="50" y="465"/>
                    <a:pt x="50" y="465"/>
                    <a:pt x="50" y="465"/>
                  </a:cubicBezTo>
                  <a:cubicBezTo>
                    <a:pt x="49" y="465"/>
                    <a:pt x="49" y="465"/>
                    <a:pt x="49" y="465"/>
                  </a:cubicBezTo>
                  <a:cubicBezTo>
                    <a:pt x="48" y="465"/>
                    <a:pt x="48" y="464"/>
                    <a:pt x="47" y="464"/>
                  </a:cubicBezTo>
                  <a:cubicBezTo>
                    <a:pt x="46" y="464"/>
                    <a:pt x="45" y="463"/>
                    <a:pt x="45" y="463"/>
                  </a:cubicBezTo>
                  <a:cubicBezTo>
                    <a:pt x="45" y="463"/>
                    <a:pt x="45" y="463"/>
                    <a:pt x="45" y="463"/>
                  </a:cubicBezTo>
                  <a:cubicBezTo>
                    <a:pt x="44" y="464"/>
                    <a:pt x="44" y="466"/>
                    <a:pt x="45" y="468"/>
                  </a:cubicBezTo>
                  <a:cubicBezTo>
                    <a:pt x="46" y="470"/>
                    <a:pt x="46" y="471"/>
                    <a:pt x="46" y="473"/>
                  </a:cubicBezTo>
                  <a:cubicBezTo>
                    <a:pt x="47" y="474"/>
                    <a:pt x="47" y="474"/>
                    <a:pt x="47" y="475"/>
                  </a:cubicBezTo>
                  <a:cubicBezTo>
                    <a:pt x="47" y="475"/>
                    <a:pt x="47" y="475"/>
                    <a:pt x="47" y="476"/>
                  </a:cubicBezTo>
                  <a:cubicBezTo>
                    <a:pt x="47" y="476"/>
                    <a:pt x="47" y="476"/>
                    <a:pt x="47" y="476"/>
                  </a:cubicBezTo>
                  <a:cubicBezTo>
                    <a:pt x="47" y="477"/>
                    <a:pt x="48" y="477"/>
                    <a:pt x="48" y="477"/>
                  </a:cubicBezTo>
                  <a:cubicBezTo>
                    <a:pt x="48" y="477"/>
                    <a:pt x="48" y="477"/>
                    <a:pt x="48" y="477"/>
                  </a:cubicBezTo>
                  <a:cubicBezTo>
                    <a:pt x="48" y="478"/>
                    <a:pt x="48" y="478"/>
                    <a:pt x="48" y="478"/>
                  </a:cubicBezTo>
                  <a:cubicBezTo>
                    <a:pt x="48" y="478"/>
                    <a:pt x="48" y="478"/>
                    <a:pt x="48" y="478"/>
                  </a:cubicBezTo>
                  <a:cubicBezTo>
                    <a:pt x="49" y="478"/>
                    <a:pt x="49" y="478"/>
                    <a:pt x="49" y="478"/>
                  </a:cubicBezTo>
                  <a:cubicBezTo>
                    <a:pt x="49" y="478"/>
                    <a:pt x="49" y="478"/>
                    <a:pt x="49" y="478"/>
                  </a:cubicBezTo>
                  <a:cubicBezTo>
                    <a:pt x="49" y="478"/>
                    <a:pt x="50" y="478"/>
                    <a:pt x="50" y="478"/>
                  </a:cubicBezTo>
                  <a:cubicBezTo>
                    <a:pt x="52" y="478"/>
                    <a:pt x="52" y="478"/>
                    <a:pt x="53" y="477"/>
                  </a:cubicBezTo>
                  <a:cubicBezTo>
                    <a:pt x="54" y="476"/>
                    <a:pt x="54" y="476"/>
                    <a:pt x="55" y="476"/>
                  </a:cubicBezTo>
                  <a:cubicBezTo>
                    <a:pt x="56" y="475"/>
                    <a:pt x="56" y="475"/>
                    <a:pt x="57" y="475"/>
                  </a:cubicBezTo>
                  <a:cubicBezTo>
                    <a:pt x="58" y="475"/>
                    <a:pt x="59" y="475"/>
                    <a:pt x="60" y="475"/>
                  </a:cubicBezTo>
                  <a:cubicBezTo>
                    <a:pt x="61" y="476"/>
                    <a:pt x="62" y="476"/>
                    <a:pt x="63" y="475"/>
                  </a:cubicBezTo>
                  <a:cubicBezTo>
                    <a:pt x="64" y="475"/>
                    <a:pt x="65" y="475"/>
                    <a:pt x="67" y="475"/>
                  </a:cubicBezTo>
                  <a:cubicBezTo>
                    <a:pt x="69" y="475"/>
                    <a:pt x="72" y="475"/>
                    <a:pt x="73" y="477"/>
                  </a:cubicBezTo>
                  <a:cubicBezTo>
                    <a:pt x="74" y="479"/>
                    <a:pt x="76" y="484"/>
                    <a:pt x="75" y="486"/>
                  </a:cubicBezTo>
                  <a:cubicBezTo>
                    <a:pt x="74" y="487"/>
                    <a:pt x="75" y="488"/>
                    <a:pt x="76" y="489"/>
                  </a:cubicBezTo>
                  <a:cubicBezTo>
                    <a:pt x="76" y="490"/>
                    <a:pt x="77" y="491"/>
                    <a:pt x="77" y="492"/>
                  </a:cubicBezTo>
                  <a:cubicBezTo>
                    <a:pt x="78" y="493"/>
                    <a:pt x="80" y="493"/>
                    <a:pt x="82" y="493"/>
                  </a:cubicBezTo>
                  <a:cubicBezTo>
                    <a:pt x="83" y="493"/>
                    <a:pt x="84" y="493"/>
                    <a:pt x="85" y="493"/>
                  </a:cubicBezTo>
                  <a:cubicBezTo>
                    <a:pt x="87" y="494"/>
                    <a:pt x="91" y="500"/>
                    <a:pt x="90" y="503"/>
                  </a:cubicBezTo>
                  <a:cubicBezTo>
                    <a:pt x="90" y="504"/>
                    <a:pt x="90" y="504"/>
                    <a:pt x="90" y="504"/>
                  </a:cubicBezTo>
                  <a:cubicBezTo>
                    <a:pt x="91" y="504"/>
                    <a:pt x="91" y="504"/>
                    <a:pt x="92" y="504"/>
                  </a:cubicBezTo>
                  <a:cubicBezTo>
                    <a:pt x="92" y="504"/>
                    <a:pt x="93" y="504"/>
                    <a:pt x="93" y="504"/>
                  </a:cubicBezTo>
                  <a:cubicBezTo>
                    <a:pt x="95" y="503"/>
                    <a:pt x="97" y="505"/>
                    <a:pt x="98" y="506"/>
                  </a:cubicBezTo>
                  <a:cubicBezTo>
                    <a:pt x="99" y="506"/>
                    <a:pt x="99" y="506"/>
                    <a:pt x="100" y="507"/>
                  </a:cubicBezTo>
                  <a:cubicBezTo>
                    <a:pt x="101" y="508"/>
                    <a:pt x="102" y="508"/>
                    <a:pt x="104" y="506"/>
                  </a:cubicBezTo>
                  <a:cubicBezTo>
                    <a:pt x="105" y="506"/>
                    <a:pt x="106" y="505"/>
                    <a:pt x="107" y="505"/>
                  </a:cubicBezTo>
                  <a:cubicBezTo>
                    <a:pt x="108" y="505"/>
                    <a:pt x="108" y="505"/>
                    <a:pt x="108" y="505"/>
                  </a:cubicBezTo>
                  <a:cubicBezTo>
                    <a:pt x="108" y="505"/>
                    <a:pt x="109" y="505"/>
                    <a:pt x="109" y="505"/>
                  </a:cubicBezTo>
                  <a:cubicBezTo>
                    <a:pt x="111" y="505"/>
                    <a:pt x="112" y="505"/>
                    <a:pt x="112" y="506"/>
                  </a:cubicBezTo>
                  <a:cubicBezTo>
                    <a:pt x="113" y="507"/>
                    <a:pt x="114" y="508"/>
                    <a:pt x="115" y="509"/>
                  </a:cubicBezTo>
                  <a:cubicBezTo>
                    <a:pt x="116" y="510"/>
                    <a:pt x="117" y="511"/>
                    <a:pt x="117" y="512"/>
                  </a:cubicBezTo>
                  <a:cubicBezTo>
                    <a:pt x="118" y="512"/>
                    <a:pt x="119" y="512"/>
                    <a:pt x="119" y="512"/>
                  </a:cubicBezTo>
                  <a:cubicBezTo>
                    <a:pt x="120" y="512"/>
                    <a:pt x="120" y="512"/>
                    <a:pt x="121" y="512"/>
                  </a:cubicBezTo>
                  <a:cubicBezTo>
                    <a:pt x="123" y="512"/>
                    <a:pt x="125" y="513"/>
                    <a:pt x="126" y="513"/>
                  </a:cubicBezTo>
                  <a:cubicBezTo>
                    <a:pt x="127" y="514"/>
                    <a:pt x="129" y="514"/>
                    <a:pt x="130" y="514"/>
                  </a:cubicBezTo>
                  <a:cubicBezTo>
                    <a:pt x="132" y="514"/>
                    <a:pt x="134" y="515"/>
                    <a:pt x="135" y="516"/>
                  </a:cubicBezTo>
                  <a:cubicBezTo>
                    <a:pt x="136" y="516"/>
                    <a:pt x="138" y="517"/>
                    <a:pt x="138" y="517"/>
                  </a:cubicBezTo>
                  <a:cubicBezTo>
                    <a:pt x="140" y="518"/>
                    <a:pt x="142" y="519"/>
                    <a:pt x="142" y="520"/>
                  </a:cubicBezTo>
                  <a:cubicBezTo>
                    <a:pt x="143" y="522"/>
                    <a:pt x="141" y="524"/>
                    <a:pt x="140" y="525"/>
                  </a:cubicBezTo>
                  <a:cubicBezTo>
                    <a:pt x="140" y="525"/>
                    <a:pt x="140" y="525"/>
                    <a:pt x="139" y="525"/>
                  </a:cubicBezTo>
                  <a:cubicBezTo>
                    <a:pt x="140" y="525"/>
                    <a:pt x="140" y="526"/>
                    <a:pt x="140" y="526"/>
                  </a:cubicBezTo>
                  <a:cubicBezTo>
                    <a:pt x="141" y="526"/>
                    <a:pt x="142" y="527"/>
                    <a:pt x="142" y="529"/>
                  </a:cubicBezTo>
                  <a:cubicBezTo>
                    <a:pt x="142" y="530"/>
                    <a:pt x="140" y="531"/>
                    <a:pt x="139" y="531"/>
                  </a:cubicBezTo>
                  <a:cubicBezTo>
                    <a:pt x="139" y="531"/>
                    <a:pt x="138" y="532"/>
                    <a:pt x="138" y="532"/>
                  </a:cubicBezTo>
                  <a:cubicBezTo>
                    <a:pt x="138" y="532"/>
                    <a:pt x="139" y="533"/>
                    <a:pt x="139" y="533"/>
                  </a:cubicBezTo>
                  <a:cubicBezTo>
                    <a:pt x="140" y="534"/>
                    <a:pt x="140" y="535"/>
                    <a:pt x="140" y="535"/>
                  </a:cubicBezTo>
                  <a:cubicBezTo>
                    <a:pt x="141" y="536"/>
                    <a:pt x="140" y="538"/>
                    <a:pt x="139" y="540"/>
                  </a:cubicBezTo>
                  <a:cubicBezTo>
                    <a:pt x="139" y="541"/>
                    <a:pt x="139" y="542"/>
                    <a:pt x="139" y="542"/>
                  </a:cubicBezTo>
                  <a:cubicBezTo>
                    <a:pt x="139" y="544"/>
                    <a:pt x="137" y="544"/>
                    <a:pt x="136" y="544"/>
                  </a:cubicBezTo>
                  <a:cubicBezTo>
                    <a:pt x="134" y="544"/>
                    <a:pt x="133" y="544"/>
                    <a:pt x="131" y="543"/>
                  </a:cubicBezTo>
                  <a:cubicBezTo>
                    <a:pt x="130" y="543"/>
                    <a:pt x="129" y="543"/>
                    <a:pt x="128" y="543"/>
                  </a:cubicBezTo>
                  <a:cubicBezTo>
                    <a:pt x="128" y="543"/>
                    <a:pt x="126" y="545"/>
                    <a:pt x="124" y="546"/>
                  </a:cubicBezTo>
                  <a:cubicBezTo>
                    <a:pt x="122" y="548"/>
                    <a:pt x="121" y="549"/>
                    <a:pt x="120" y="549"/>
                  </a:cubicBezTo>
                  <a:cubicBezTo>
                    <a:pt x="120" y="549"/>
                    <a:pt x="120" y="549"/>
                    <a:pt x="120" y="550"/>
                  </a:cubicBezTo>
                  <a:cubicBezTo>
                    <a:pt x="120" y="550"/>
                    <a:pt x="120" y="550"/>
                    <a:pt x="120" y="550"/>
                  </a:cubicBezTo>
                  <a:cubicBezTo>
                    <a:pt x="120" y="550"/>
                    <a:pt x="120" y="550"/>
                    <a:pt x="120" y="551"/>
                  </a:cubicBezTo>
                  <a:cubicBezTo>
                    <a:pt x="120" y="551"/>
                    <a:pt x="120" y="551"/>
                    <a:pt x="120" y="551"/>
                  </a:cubicBezTo>
                  <a:cubicBezTo>
                    <a:pt x="120" y="551"/>
                    <a:pt x="120" y="552"/>
                    <a:pt x="120" y="552"/>
                  </a:cubicBezTo>
                  <a:cubicBezTo>
                    <a:pt x="120" y="552"/>
                    <a:pt x="120" y="552"/>
                    <a:pt x="120" y="552"/>
                  </a:cubicBezTo>
                  <a:cubicBezTo>
                    <a:pt x="120" y="552"/>
                    <a:pt x="120" y="552"/>
                    <a:pt x="120" y="552"/>
                  </a:cubicBezTo>
                  <a:cubicBezTo>
                    <a:pt x="123" y="552"/>
                    <a:pt x="126" y="551"/>
                    <a:pt x="128" y="551"/>
                  </a:cubicBezTo>
                  <a:cubicBezTo>
                    <a:pt x="130" y="551"/>
                    <a:pt x="131" y="552"/>
                    <a:pt x="132" y="553"/>
                  </a:cubicBezTo>
                  <a:cubicBezTo>
                    <a:pt x="132" y="553"/>
                    <a:pt x="132" y="553"/>
                    <a:pt x="132" y="554"/>
                  </a:cubicBezTo>
                  <a:cubicBezTo>
                    <a:pt x="131" y="557"/>
                    <a:pt x="120" y="561"/>
                    <a:pt x="118" y="562"/>
                  </a:cubicBezTo>
                  <a:cubicBezTo>
                    <a:pt x="118" y="563"/>
                    <a:pt x="119" y="563"/>
                    <a:pt x="119" y="564"/>
                  </a:cubicBezTo>
                  <a:cubicBezTo>
                    <a:pt x="121" y="565"/>
                    <a:pt x="122" y="566"/>
                    <a:pt x="122" y="568"/>
                  </a:cubicBezTo>
                  <a:cubicBezTo>
                    <a:pt x="122" y="569"/>
                    <a:pt x="120" y="570"/>
                    <a:pt x="119" y="571"/>
                  </a:cubicBezTo>
                  <a:cubicBezTo>
                    <a:pt x="117" y="572"/>
                    <a:pt x="115" y="572"/>
                    <a:pt x="115" y="574"/>
                  </a:cubicBezTo>
                  <a:cubicBezTo>
                    <a:pt x="116" y="576"/>
                    <a:pt x="115" y="577"/>
                    <a:pt x="115" y="578"/>
                  </a:cubicBezTo>
                  <a:cubicBezTo>
                    <a:pt x="113" y="580"/>
                    <a:pt x="110" y="580"/>
                    <a:pt x="108" y="580"/>
                  </a:cubicBezTo>
                  <a:cubicBezTo>
                    <a:pt x="107" y="580"/>
                    <a:pt x="106" y="580"/>
                    <a:pt x="106" y="581"/>
                  </a:cubicBezTo>
                  <a:cubicBezTo>
                    <a:pt x="107" y="581"/>
                    <a:pt x="107" y="582"/>
                    <a:pt x="108" y="583"/>
                  </a:cubicBezTo>
                  <a:cubicBezTo>
                    <a:pt x="109" y="584"/>
                    <a:pt x="110" y="587"/>
                    <a:pt x="114" y="588"/>
                  </a:cubicBezTo>
                  <a:cubicBezTo>
                    <a:pt x="121" y="589"/>
                    <a:pt x="128" y="595"/>
                    <a:pt x="136" y="603"/>
                  </a:cubicBezTo>
                  <a:cubicBezTo>
                    <a:pt x="136" y="604"/>
                    <a:pt x="137" y="605"/>
                    <a:pt x="138" y="605"/>
                  </a:cubicBezTo>
                  <a:cubicBezTo>
                    <a:pt x="138" y="605"/>
                    <a:pt x="138" y="605"/>
                    <a:pt x="138" y="605"/>
                  </a:cubicBezTo>
                  <a:cubicBezTo>
                    <a:pt x="139" y="605"/>
                    <a:pt x="140" y="604"/>
                    <a:pt x="140" y="604"/>
                  </a:cubicBezTo>
                  <a:cubicBezTo>
                    <a:pt x="140" y="604"/>
                    <a:pt x="140" y="604"/>
                    <a:pt x="141" y="604"/>
                  </a:cubicBezTo>
                  <a:cubicBezTo>
                    <a:pt x="141" y="604"/>
                    <a:pt x="142" y="603"/>
                    <a:pt x="142" y="603"/>
                  </a:cubicBezTo>
                  <a:cubicBezTo>
                    <a:pt x="146" y="603"/>
                    <a:pt x="153" y="605"/>
                    <a:pt x="156" y="608"/>
                  </a:cubicBezTo>
                  <a:cubicBezTo>
                    <a:pt x="158" y="608"/>
                    <a:pt x="161" y="608"/>
                    <a:pt x="162" y="608"/>
                  </a:cubicBezTo>
                  <a:cubicBezTo>
                    <a:pt x="163" y="608"/>
                    <a:pt x="164" y="608"/>
                    <a:pt x="166" y="608"/>
                  </a:cubicBezTo>
                  <a:cubicBezTo>
                    <a:pt x="167" y="608"/>
                    <a:pt x="169" y="608"/>
                    <a:pt x="170" y="608"/>
                  </a:cubicBezTo>
                  <a:cubicBezTo>
                    <a:pt x="172" y="608"/>
                    <a:pt x="173" y="608"/>
                    <a:pt x="174" y="609"/>
                  </a:cubicBezTo>
                  <a:cubicBezTo>
                    <a:pt x="176" y="611"/>
                    <a:pt x="178" y="613"/>
                    <a:pt x="180" y="613"/>
                  </a:cubicBezTo>
                  <a:cubicBezTo>
                    <a:pt x="182" y="613"/>
                    <a:pt x="183" y="615"/>
                    <a:pt x="184" y="616"/>
                  </a:cubicBezTo>
                  <a:cubicBezTo>
                    <a:pt x="185" y="616"/>
                    <a:pt x="186" y="617"/>
                    <a:pt x="186" y="617"/>
                  </a:cubicBezTo>
                  <a:cubicBezTo>
                    <a:pt x="188" y="616"/>
                    <a:pt x="192" y="615"/>
                    <a:pt x="199" y="615"/>
                  </a:cubicBezTo>
                  <a:cubicBezTo>
                    <a:pt x="200" y="615"/>
                    <a:pt x="201" y="616"/>
                    <a:pt x="201" y="616"/>
                  </a:cubicBezTo>
                  <a:cubicBezTo>
                    <a:pt x="202" y="617"/>
                    <a:pt x="202" y="617"/>
                    <a:pt x="203" y="617"/>
                  </a:cubicBezTo>
                  <a:cubicBezTo>
                    <a:pt x="205" y="617"/>
                    <a:pt x="205" y="619"/>
                    <a:pt x="206" y="622"/>
                  </a:cubicBezTo>
                  <a:cubicBezTo>
                    <a:pt x="206" y="622"/>
                    <a:pt x="206" y="623"/>
                    <a:pt x="206" y="624"/>
                  </a:cubicBezTo>
                  <a:cubicBezTo>
                    <a:pt x="207" y="624"/>
                    <a:pt x="208" y="624"/>
                    <a:pt x="210" y="625"/>
                  </a:cubicBezTo>
                  <a:cubicBezTo>
                    <a:pt x="210" y="626"/>
                    <a:pt x="211" y="626"/>
                    <a:pt x="211" y="626"/>
                  </a:cubicBezTo>
                  <a:cubicBezTo>
                    <a:pt x="212" y="626"/>
                    <a:pt x="213" y="627"/>
                    <a:pt x="214" y="628"/>
                  </a:cubicBezTo>
                  <a:cubicBezTo>
                    <a:pt x="214" y="628"/>
                    <a:pt x="214" y="628"/>
                    <a:pt x="214" y="628"/>
                  </a:cubicBezTo>
                  <a:cubicBezTo>
                    <a:pt x="214" y="628"/>
                    <a:pt x="214" y="628"/>
                    <a:pt x="215" y="628"/>
                  </a:cubicBezTo>
                  <a:cubicBezTo>
                    <a:pt x="215" y="628"/>
                    <a:pt x="215" y="628"/>
                    <a:pt x="215" y="628"/>
                  </a:cubicBezTo>
                  <a:cubicBezTo>
                    <a:pt x="216" y="629"/>
                    <a:pt x="216" y="629"/>
                    <a:pt x="217" y="629"/>
                  </a:cubicBezTo>
                  <a:cubicBezTo>
                    <a:pt x="217" y="629"/>
                    <a:pt x="217" y="629"/>
                    <a:pt x="217" y="629"/>
                  </a:cubicBezTo>
                  <a:cubicBezTo>
                    <a:pt x="219" y="629"/>
                    <a:pt x="221" y="631"/>
                    <a:pt x="223" y="633"/>
                  </a:cubicBezTo>
                  <a:cubicBezTo>
                    <a:pt x="224" y="634"/>
                    <a:pt x="225" y="635"/>
                    <a:pt x="225" y="635"/>
                  </a:cubicBezTo>
                  <a:cubicBezTo>
                    <a:pt x="225" y="635"/>
                    <a:pt x="225" y="635"/>
                    <a:pt x="226" y="635"/>
                  </a:cubicBezTo>
                  <a:cubicBezTo>
                    <a:pt x="226" y="635"/>
                    <a:pt x="227" y="635"/>
                    <a:pt x="228" y="635"/>
                  </a:cubicBezTo>
                  <a:cubicBezTo>
                    <a:pt x="228" y="636"/>
                    <a:pt x="229" y="636"/>
                    <a:pt x="229" y="636"/>
                  </a:cubicBezTo>
                  <a:cubicBezTo>
                    <a:pt x="229" y="636"/>
                    <a:pt x="229" y="636"/>
                    <a:pt x="229" y="635"/>
                  </a:cubicBezTo>
                  <a:cubicBezTo>
                    <a:pt x="230" y="634"/>
                    <a:pt x="231" y="634"/>
                    <a:pt x="233" y="633"/>
                  </a:cubicBezTo>
                  <a:cubicBezTo>
                    <a:pt x="233" y="633"/>
                    <a:pt x="234" y="633"/>
                    <a:pt x="234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2"/>
                    <a:pt x="235" y="632"/>
                    <a:pt x="235" y="632"/>
                  </a:cubicBezTo>
                  <a:cubicBezTo>
                    <a:pt x="235" y="632"/>
                    <a:pt x="235" y="632"/>
                    <a:pt x="235" y="632"/>
                  </a:cubicBezTo>
                  <a:cubicBezTo>
                    <a:pt x="235" y="632"/>
                    <a:pt x="236" y="632"/>
                    <a:pt x="236" y="631"/>
                  </a:cubicBezTo>
                  <a:cubicBezTo>
                    <a:pt x="236" y="631"/>
                    <a:pt x="236" y="631"/>
                    <a:pt x="236" y="631"/>
                  </a:cubicBezTo>
                  <a:cubicBezTo>
                    <a:pt x="236" y="631"/>
                    <a:pt x="236" y="631"/>
                    <a:pt x="236" y="631"/>
                  </a:cubicBezTo>
                  <a:cubicBezTo>
                    <a:pt x="228" y="621"/>
                    <a:pt x="223" y="614"/>
                    <a:pt x="224" y="611"/>
                  </a:cubicBezTo>
                  <a:cubicBezTo>
                    <a:pt x="224" y="610"/>
                    <a:pt x="224" y="609"/>
                    <a:pt x="224" y="608"/>
                  </a:cubicBezTo>
                  <a:cubicBezTo>
                    <a:pt x="224" y="604"/>
                    <a:pt x="225" y="601"/>
                    <a:pt x="220" y="596"/>
                  </a:cubicBezTo>
                  <a:cubicBezTo>
                    <a:pt x="218" y="595"/>
                    <a:pt x="217" y="593"/>
                    <a:pt x="216" y="591"/>
                  </a:cubicBezTo>
                  <a:cubicBezTo>
                    <a:pt x="216" y="588"/>
                    <a:pt x="219" y="585"/>
                    <a:pt x="222" y="583"/>
                  </a:cubicBezTo>
                  <a:cubicBezTo>
                    <a:pt x="223" y="581"/>
                    <a:pt x="224" y="580"/>
                    <a:pt x="225" y="579"/>
                  </a:cubicBezTo>
                  <a:cubicBezTo>
                    <a:pt x="228" y="575"/>
                    <a:pt x="233" y="572"/>
                    <a:pt x="238" y="570"/>
                  </a:cubicBezTo>
                  <a:cubicBezTo>
                    <a:pt x="240" y="569"/>
                    <a:pt x="242" y="568"/>
                    <a:pt x="244" y="567"/>
                  </a:cubicBezTo>
                  <a:cubicBezTo>
                    <a:pt x="244" y="567"/>
                    <a:pt x="244" y="567"/>
                    <a:pt x="244" y="567"/>
                  </a:cubicBezTo>
                  <a:cubicBezTo>
                    <a:pt x="243" y="566"/>
                    <a:pt x="242" y="566"/>
                    <a:pt x="242" y="566"/>
                  </a:cubicBezTo>
                  <a:cubicBezTo>
                    <a:pt x="238" y="564"/>
                    <a:pt x="237" y="563"/>
                    <a:pt x="237" y="561"/>
                  </a:cubicBezTo>
                  <a:cubicBezTo>
                    <a:pt x="237" y="560"/>
                    <a:pt x="238" y="559"/>
                    <a:pt x="239" y="559"/>
                  </a:cubicBezTo>
                  <a:cubicBezTo>
                    <a:pt x="241" y="559"/>
                    <a:pt x="241" y="558"/>
                    <a:pt x="241" y="558"/>
                  </a:cubicBezTo>
                  <a:cubicBezTo>
                    <a:pt x="241" y="557"/>
                    <a:pt x="239" y="555"/>
                    <a:pt x="237" y="554"/>
                  </a:cubicBezTo>
                  <a:cubicBezTo>
                    <a:pt x="236" y="552"/>
                    <a:pt x="235" y="550"/>
                    <a:pt x="234" y="549"/>
                  </a:cubicBezTo>
                  <a:cubicBezTo>
                    <a:pt x="233" y="547"/>
                    <a:pt x="232" y="546"/>
                    <a:pt x="231" y="546"/>
                  </a:cubicBezTo>
                  <a:cubicBezTo>
                    <a:pt x="231" y="546"/>
                    <a:pt x="230" y="546"/>
                    <a:pt x="230" y="546"/>
                  </a:cubicBezTo>
                  <a:cubicBezTo>
                    <a:pt x="229" y="546"/>
                    <a:pt x="228" y="546"/>
                    <a:pt x="228" y="546"/>
                  </a:cubicBezTo>
                  <a:cubicBezTo>
                    <a:pt x="226" y="546"/>
                    <a:pt x="225" y="546"/>
                    <a:pt x="224" y="546"/>
                  </a:cubicBezTo>
                  <a:cubicBezTo>
                    <a:pt x="222" y="547"/>
                    <a:pt x="221" y="547"/>
                    <a:pt x="221" y="546"/>
                  </a:cubicBezTo>
                  <a:cubicBezTo>
                    <a:pt x="220" y="544"/>
                    <a:pt x="220" y="542"/>
                    <a:pt x="220" y="539"/>
                  </a:cubicBezTo>
                  <a:cubicBezTo>
                    <a:pt x="220" y="538"/>
                    <a:pt x="219" y="538"/>
                    <a:pt x="217" y="537"/>
                  </a:cubicBezTo>
                  <a:cubicBezTo>
                    <a:pt x="216" y="537"/>
                    <a:pt x="214" y="536"/>
                    <a:pt x="214" y="535"/>
                  </a:cubicBezTo>
                  <a:cubicBezTo>
                    <a:pt x="213" y="535"/>
                    <a:pt x="213" y="534"/>
                    <a:pt x="214" y="532"/>
                  </a:cubicBezTo>
                  <a:cubicBezTo>
                    <a:pt x="214" y="532"/>
                    <a:pt x="214" y="531"/>
                    <a:pt x="214" y="531"/>
                  </a:cubicBezTo>
                  <a:cubicBezTo>
                    <a:pt x="215" y="529"/>
                    <a:pt x="216" y="527"/>
                    <a:pt x="217" y="527"/>
                  </a:cubicBezTo>
                  <a:cubicBezTo>
                    <a:pt x="219" y="526"/>
                    <a:pt x="220" y="525"/>
                    <a:pt x="220" y="525"/>
                  </a:cubicBezTo>
                  <a:cubicBezTo>
                    <a:pt x="220" y="525"/>
                    <a:pt x="220" y="524"/>
                    <a:pt x="220" y="524"/>
                  </a:cubicBezTo>
                  <a:cubicBezTo>
                    <a:pt x="220" y="524"/>
                    <a:pt x="220" y="524"/>
                    <a:pt x="219" y="524"/>
                  </a:cubicBezTo>
                  <a:cubicBezTo>
                    <a:pt x="218" y="523"/>
                    <a:pt x="217" y="523"/>
                    <a:pt x="217" y="522"/>
                  </a:cubicBezTo>
                  <a:cubicBezTo>
                    <a:pt x="216" y="521"/>
                    <a:pt x="216" y="520"/>
                    <a:pt x="217" y="518"/>
                  </a:cubicBezTo>
                  <a:cubicBezTo>
                    <a:pt x="218" y="517"/>
                    <a:pt x="219" y="516"/>
                    <a:pt x="220" y="515"/>
                  </a:cubicBezTo>
                  <a:cubicBezTo>
                    <a:pt x="222" y="514"/>
                    <a:pt x="223" y="513"/>
                    <a:pt x="223" y="512"/>
                  </a:cubicBezTo>
                  <a:cubicBezTo>
                    <a:pt x="223" y="511"/>
                    <a:pt x="223" y="509"/>
                    <a:pt x="224" y="509"/>
                  </a:cubicBezTo>
                  <a:cubicBezTo>
                    <a:pt x="224" y="507"/>
                    <a:pt x="226" y="506"/>
                    <a:pt x="228" y="506"/>
                  </a:cubicBezTo>
                  <a:cubicBezTo>
                    <a:pt x="228" y="506"/>
                    <a:pt x="228" y="506"/>
                    <a:pt x="228" y="506"/>
                  </a:cubicBezTo>
                  <a:cubicBezTo>
                    <a:pt x="228" y="506"/>
                    <a:pt x="228" y="506"/>
                    <a:pt x="228" y="506"/>
                  </a:cubicBezTo>
                  <a:cubicBezTo>
                    <a:pt x="229" y="506"/>
                    <a:pt x="230" y="506"/>
                    <a:pt x="231" y="507"/>
                  </a:cubicBezTo>
                  <a:cubicBezTo>
                    <a:pt x="232" y="508"/>
                    <a:pt x="233" y="510"/>
                    <a:pt x="234" y="511"/>
                  </a:cubicBezTo>
                  <a:cubicBezTo>
                    <a:pt x="236" y="513"/>
                    <a:pt x="237" y="515"/>
                    <a:pt x="239" y="514"/>
                  </a:cubicBezTo>
                  <a:cubicBezTo>
                    <a:pt x="240" y="514"/>
                    <a:pt x="240" y="514"/>
                    <a:pt x="240" y="513"/>
                  </a:cubicBezTo>
                  <a:cubicBezTo>
                    <a:pt x="241" y="512"/>
                    <a:pt x="240" y="511"/>
                    <a:pt x="240" y="510"/>
                  </a:cubicBezTo>
                  <a:cubicBezTo>
                    <a:pt x="240" y="510"/>
                    <a:pt x="239" y="509"/>
                    <a:pt x="239" y="509"/>
                  </a:cubicBezTo>
                  <a:cubicBezTo>
                    <a:pt x="239" y="508"/>
                    <a:pt x="239" y="508"/>
                    <a:pt x="239" y="508"/>
                  </a:cubicBezTo>
                  <a:cubicBezTo>
                    <a:pt x="239" y="507"/>
                    <a:pt x="238" y="505"/>
                    <a:pt x="239" y="504"/>
                  </a:cubicBezTo>
                  <a:cubicBezTo>
                    <a:pt x="240" y="502"/>
                    <a:pt x="241" y="502"/>
                    <a:pt x="243" y="501"/>
                  </a:cubicBezTo>
                  <a:cubicBezTo>
                    <a:pt x="245" y="501"/>
                    <a:pt x="245" y="500"/>
                    <a:pt x="246" y="499"/>
                  </a:cubicBezTo>
                  <a:cubicBezTo>
                    <a:pt x="246" y="498"/>
                    <a:pt x="247" y="496"/>
                    <a:pt x="249" y="496"/>
                  </a:cubicBezTo>
                  <a:cubicBezTo>
                    <a:pt x="252" y="496"/>
                    <a:pt x="256" y="493"/>
                    <a:pt x="259" y="492"/>
                  </a:cubicBezTo>
                  <a:cubicBezTo>
                    <a:pt x="260" y="491"/>
                    <a:pt x="260" y="491"/>
                    <a:pt x="261" y="490"/>
                  </a:cubicBezTo>
                  <a:cubicBezTo>
                    <a:pt x="261" y="490"/>
                    <a:pt x="261" y="490"/>
                    <a:pt x="261" y="490"/>
                  </a:cubicBezTo>
                  <a:cubicBezTo>
                    <a:pt x="262" y="490"/>
                    <a:pt x="262" y="490"/>
                    <a:pt x="263" y="489"/>
                  </a:cubicBezTo>
                  <a:cubicBezTo>
                    <a:pt x="265" y="488"/>
                    <a:pt x="268" y="487"/>
                    <a:pt x="270" y="488"/>
                  </a:cubicBezTo>
                  <a:cubicBezTo>
                    <a:pt x="271" y="488"/>
                    <a:pt x="271" y="488"/>
                    <a:pt x="271" y="489"/>
                  </a:cubicBezTo>
                  <a:cubicBezTo>
                    <a:pt x="272" y="489"/>
                    <a:pt x="273" y="490"/>
                    <a:pt x="274" y="490"/>
                  </a:cubicBezTo>
                  <a:cubicBezTo>
                    <a:pt x="274" y="490"/>
                    <a:pt x="274" y="490"/>
                    <a:pt x="275" y="488"/>
                  </a:cubicBezTo>
                  <a:cubicBezTo>
                    <a:pt x="276" y="487"/>
                    <a:pt x="277" y="486"/>
                    <a:pt x="279" y="486"/>
                  </a:cubicBezTo>
                  <a:cubicBezTo>
                    <a:pt x="282" y="486"/>
                    <a:pt x="284" y="487"/>
                    <a:pt x="285" y="489"/>
                  </a:cubicBezTo>
                  <a:cubicBezTo>
                    <a:pt x="285" y="489"/>
                    <a:pt x="288" y="490"/>
                    <a:pt x="290" y="490"/>
                  </a:cubicBezTo>
                  <a:cubicBezTo>
                    <a:pt x="293" y="490"/>
                    <a:pt x="296" y="491"/>
                    <a:pt x="297" y="492"/>
                  </a:cubicBezTo>
                  <a:cubicBezTo>
                    <a:pt x="298" y="493"/>
                    <a:pt x="298" y="493"/>
                    <a:pt x="298" y="493"/>
                  </a:cubicBezTo>
                  <a:cubicBezTo>
                    <a:pt x="304" y="497"/>
                    <a:pt x="307" y="499"/>
                    <a:pt x="307" y="501"/>
                  </a:cubicBezTo>
                  <a:cubicBezTo>
                    <a:pt x="307" y="502"/>
                    <a:pt x="308" y="502"/>
                    <a:pt x="308" y="503"/>
                  </a:cubicBezTo>
                  <a:cubicBezTo>
                    <a:pt x="308" y="503"/>
                    <a:pt x="308" y="503"/>
                    <a:pt x="308" y="502"/>
                  </a:cubicBezTo>
                  <a:cubicBezTo>
                    <a:pt x="308" y="500"/>
                    <a:pt x="310" y="499"/>
                    <a:pt x="311" y="499"/>
                  </a:cubicBezTo>
                  <a:cubicBezTo>
                    <a:pt x="312" y="499"/>
                    <a:pt x="314" y="500"/>
                    <a:pt x="316" y="502"/>
                  </a:cubicBezTo>
                  <a:cubicBezTo>
                    <a:pt x="318" y="502"/>
                    <a:pt x="319" y="503"/>
                    <a:pt x="321" y="503"/>
                  </a:cubicBezTo>
                  <a:cubicBezTo>
                    <a:pt x="323" y="503"/>
                    <a:pt x="325" y="502"/>
                    <a:pt x="325" y="501"/>
                  </a:cubicBezTo>
                  <a:cubicBezTo>
                    <a:pt x="326" y="498"/>
                    <a:pt x="332" y="496"/>
                    <a:pt x="335" y="496"/>
                  </a:cubicBezTo>
                  <a:cubicBezTo>
                    <a:pt x="336" y="496"/>
                    <a:pt x="337" y="496"/>
                    <a:pt x="338" y="497"/>
                  </a:cubicBezTo>
                  <a:cubicBezTo>
                    <a:pt x="339" y="498"/>
                    <a:pt x="339" y="498"/>
                    <a:pt x="339" y="498"/>
                  </a:cubicBezTo>
                  <a:cubicBezTo>
                    <a:pt x="340" y="499"/>
                    <a:pt x="341" y="500"/>
                    <a:pt x="343" y="498"/>
                  </a:cubicBezTo>
                  <a:cubicBezTo>
                    <a:pt x="344" y="496"/>
                    <a:pt x="347" y="495"/>
                    <a:pt x="349" y="495"/>
                  </a:cubicBezTo>
                  <a:cubicBezTo>
                    <a:pt x="353" y="495"/>
                    <a:pt x="355" y="497"/>
                    <a:pt x="356" y="499"/>
                  </a:cubicBezTo>
                  <a:cubicBezTo>
                    <a:pt x="356" y="500"/>
                    <a:pt x="358" y="501"/>
                    <a:pt x="362" y="501"/>
                  </a:cubicBezTo>
                  <a:cubicBezTo>
                    <a:pt x="364" y="501"/>
                    <a:pt x="365" y="503"/>
                    <a:pt x="366" y="504"/>
                  </a:cubicBezTo>
                  <a:cubicBezTo>
                    <a:pt x="366" y="504"/>
                    <a:pt x="367" y="505"/>
                    <a:pt x="367" y="505"/>
                  </a:cubicBezTo>
                  <a:cubicBezTo>
                    <a:pt x="368" y="505"/>
                    <a:pt x="368" y="504"/>
                    <a:pt x="368" y="503"/>
                  </a:cubicBezTo>
                  <a:cubicBezTo>
                    <a:pt x="369" y="501"/>
                    <a:pt x="370" y="499"/>
                    <a:pt x="372" y="499"/>
                  </a:cubicBezTo>
                  <a:cubicBezTo>
                    <a:pt x="373" y="500"/>
                    <a:pt x="374" y="500"/>
                    <a:pt x="375" y="501"/>
                  </a:cubicBezTo>
                  <a:cubicBezTo>
                    <a:pt x="377" y="502"/>
                    <a:pt x="378" y="503"/>
                    <a:pt x="380" y="503"/>
                  </a:cubicBezTo>
                  <a:cubicBezTo>
                    <a:pt x="386" y="503"/>
                    <a:pt x="386" y="501"/>
                    <a:pt x="386" y="500"/>
                  </a:cubicBezTo>
                  <a:cubicBezTo>
                    <a:pt x="386" y="496"/>
                    <a:pt x="385" y="493"/>
                    <a:pt x="384" y="493"/>
                  </a:cubicBezTo>
                  <a:cubicBezTo>
                    <a:pt x="383" y="493"/>
                    <a:pt x="381" y="492"/>
                    <a:pt x="380" y="492"/>
                  </a:cubicBezTo>
                  <a:cubicBezTo>
                    <a:pt x="379" y="491"/>
                    <a:pt x="378" y="490"/>
                    <a:pt x="376" y="490"/>
                  </a:cubicBezTo>
                  <a:cubicBezTo>
                    <a:pt x="374" y="490"/>
                    <a:pt x="371" y="488"/>
                    <a:pt x="371" y="486"/>
                  </a:cubicBezTo>
                  <a:cubicBezTo>
                    <a:pt x="371" y="484"/>
                    <a:pt x="372" y="483"/>
                    <a:pt x="373" y="482"/>
                  </a:cubicBezTo>
                  <a:cubicBezTo>
                    <a:pt x="376" y="482"/>
                    <a:pt x="379" y="480"/>
                    <a:pt x="379" y="478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79" y="478"/>
                    <a:pt x="379" y="477"/>
                    <a:pt x="379" y="477"/>
                  </a:cubicBezTo>
                  <a:cubicBezTo>
                    <a:pt x="378" y="475"/>
                    <a:pt x="378" y="472"/>
                    <a:pt x="379" y="470"/>
                  </a:cubicBezTo>
                  <a:cubicBezTo>
                    <a:pt x="380" y="469"/>
                    <a:pt x="381" y="469"/>
                    <a:pt x="382" y="468"/>
                  </a:cubicBezTo>
                  <a:cubicBezTo>
                    <a:pt x="383" y="468"/>
                    <a:pt x="385" y="468"/>
                    <a:pt x="386" y="468"/>
                  </a:cubicBezTo>
                  <a:cubicBezTo>
                    <a:pt x="388" y="468"/>
                    <a:pt x="391" y="468"/>
                    <a:pt x="393" y="467"/>
                  </a:cubicBezTo>
                  <a:cubicBezTo>
                    <a:pt x="392" y="467"/>
                    <a:pt x="391" y="467"/>
                    <a:pt x="390" y="466"/>
                  </a:cubicBezTo>
                  <a:cubicBezTo>
                    <a:pt x="387" y="465"/>
                    <a:pt x="384" y="465"/>
                    <a:pt x="383" y="463"/>
                  </a:cubicBezTo>
                  <a:cubicBezTo>
                    <a:pt x="382" y="460"/>
                    <a:pt x="381" y="453"/>
                    <a:pt x="383" y="452"/>
                  </a:cubicBezTo>
                  <a:cubicBezTo>
                    <a:pt x="384" y="451"/>
                    <a:pt x="386" y="451"/>
                    <a:pt x="388" y="452"/>
                  </a:cubicBezTo>
                  <a:cubicBezTo>
                    <a:pt x="390" y="452"/>
                    <a:pt x="392" y="452"/>
                    <a:pt x="393" y="451"/>
                  </a:cubicBezTo>
                  <a:cubicBezTo>
                    <a:pt x="394" y="451"/>
                    <a:pt x="395" y="451"/>
                    <a:pt x="397" y="451"/>
                  </a:cubicBezTo>
                  <a:cubicBezTo>
                    <a:pt x="397" y="451"/>
                    <a:pt x="398" y="451"/>
                    <a:pt x="398" y="451"/>
                  </a:cubicBezTo>
                  <a:cubicBezTo>
                    <a:pt x="399" y="451"/>
                    <a:pt x="400" y="451"/>
                    <a:pt x="401" y="451"/>
                  </a:cubicBezTo>
                  <a:cubicBezTo>
                    <a:pt x="403" y="451"/>
                    <a:pt x="405" y="451"/>
                    <a:pt x="406" y="450"/>
                  </a:cubicBezTo>
                  <a:cubicBezTo>
                    <a:pt x="411" y="447"/>
                    <a:pt x="420" y="446"/>
                    <a:pt x="424" y="446"/>
                  </a:cubicBezTo>
                  <a:cubicBezTo>
                    <a:pt x="424" y="446"/>
                    <a:pt x="425" y="446"/>
                    <a:pt x="426" y="446"/>
                  </a:cubicBezTo>
                  <a:cubicBezTo>
                    <a:pt x="427" y="446"/>
                    <a:pt x="429" y="445"/>
                    <a:pt x="430" y="444"/>
                  </a:cubicBezTo>
                  <a:cubicBezTo>
                    <a:pt x="432" y="444"/>
                    <a:pt x="434" y="443"/>
                    <a:pt x="435" y="443"/>
                  </a:cubicBezTo>
                  <a:cubicBezTo>
                    <a:pt x="441" y="442"/>
                    <a:pt x="449" y="441"/>
                    <a:pt x="451" y="440"/>
                  </a:cubicBezTo>
                  <a:cubicBezTo>
                    <a:pt x="452" y="440"/>
                    <a:pt x="453" y="439"/>
                    <a:pt x="456" y="439"/>
                  </a:cubicBezTo>
                  <a:cubicBezTo>
                    <a:pt x="459" y="438"/>
                    <a:pt x="466" y="436"/>
                    <a:pt x="467" y="435"/>
                  </a:cubicBezTo>
                  <a:cubicBezTo>
                    <a:pt x="467" y="432"/>
                    <a:pt x="476" y="431"/>
                    <a:pt x="479" y="431"/>
                  </a:cubicBezTo>
                  <a:cubicBezTo>
                    <a:pt x="480" y="431"/>
                    <a:pt x="481" y="431"/>
                    <a:pt x="482" y="431"/>
                  </a:cubicBezTo>
                  <a:cubicBezTo>
                    <a:pt x="484" y="432"/>
                    <a:pt x="486" y="433"/>
                    <a:pt x="488" y="433"/>
                  </a:cubicBezTo>
                  <a:cubicBezTo>
                    <a:pt x="489" y="433"/>
                    <a:pt x="490" y="433"/>
                    <a:pt x="490" y="432"/>
                  </a:cubicBezTo>
                  <a:cubicBezTo>
                    <a:pt x="492" y="432"/>
                    <a:pt x="496" y="433"/>
                    <a:pt x="498" y="435"/>
                  </a:cubicBezTo>
                  <a:cubicBezTo>
                    <a:pt x="499" y="436"/>
                    <a:pt x="499" y="437"/>
                    <a:pt x="499" y="438"/>
                  </a:cubicBezTo>
                  <a:cubicBezTo>
                    <a:pt x="499" y="439"/>
                    <a:pt x="499" y="441"/>
                    <a:pt x="500" y="442"/>
                  </a:cubicBezTo>
                  <a:cubicBezTo>
                    <a:pt x="500" y="443"/>
                    <a:pt x="501" y="445"/>
                    <a:pt x="501" y="446"/>
                  </a:cubicBezTo>
                  <a:cubicBezTo>
                    <a:pt x="501" y="447"/>
                    <a:pt x="500" y="448"/>
                    <a:pt x="500" y="449"/>
                  </a:cubicBezTo>
                  <a:cubicBezTo>
                    <a:pt x="499" y="450"/>
                    <a:pt x="499" y="450"/>
                    <a:pt x="499" y="450"/>
                  </a:cubicBezTo>
                  <a:cubicBezTo>
                    <a:pt x="499" y="450"/>
                    <a:pt x="500" y="450"/>
                    <a:pt x="501" y="450"/>
                  </a:cubicBezTo>
                  <a:cubicBezTo>
                    <a:pt x="503" y="450"/>
                    <a:pt x="505" y="450"/>
                    <a:pt x="507" y="449"/>
                  </a:cubicBezTo>
                  <a:cubicBezTo>
                    <a:pt x="507" y="449"/>
                    <a:pt x="508" y="448"/>
                    <a:pt x="508" y="448"/>
                  </a:cubicBezTo>
                  <a:cubicBezTo>
                    <a:pt x="509" y="447"/>
                    <a:pt x="510" y="447"/>
                    <a:pt x="510" y="447"/>
                  </a:cubicBezTo>
                  <a:cubicBezTo>
                    <a:pt x="512" y="447"/>
                    <a:pt x="514" y="450"/>
                    <a:pt x="514" y="452"/>
                  </a:cubicBezTo>
                  <a:cubicBezTo>
                    <a:pt x="514" y="452"/>
                    <a:pt x="514" y="452"/>
                    <a:pt x="514" y="452"/>
                  </a:cubicBezTo>
                  <a:cubicBezTo>
                    <a:pt x="514" y="452"/>
                    <a:pt x="514" y="452"/>
                    <a:pt x="514" y="452"/>
                  </a:cubicBezTo>
                  <a:cubicBezTo>
                    <a:pt x="515" y="452"/>
                    <a:pt x="515" y="453"/>
                    <a:pt x="515" y="453"/>
                  </a:cubicBezTo>
                  <a:cubicBezTo>
                    <a:pt x="515" y="451"/>
                    <a:pt x="516" y="450"/>
                    <a:pt x="518" y="450"/>
                  </a:cubicBezTo>
                  <a:cubicBezTo>
                    <a:pt x="519" y="450"/>
                    <a:pt x="521" y="451"/>
                    <a:pt x="522" y="452"/>
                  </a:cubicBezTo>
                  <a:cubicBezTo>
                    <a:pt x="522" y="452"/>
                    <a:pt x="523" y="452"/>
                    <a:pt x="524" y="452"/>
                  </a:cubicBezTo>
                  <a:cubicBezTo>
                    <a:pt x="525" y="452"/>
                    <a:pt x="526" y="452"/>
                    <a:pt x="526" y="452"/>
                  </a:cubicBezTo>
                  <a:cubicBezTo>
                    <a:pt x="528" y="452"/>
                    <a:pt x="529" y="453"/>
                    <a:pt x="529" y="454"/>
                  </a:cubicBezTo>
                  <a:cubicBezTo>
                    <a:pt x="529" y="455"/>
                    <a:pt x="527" y="456"/>
                    <a:pt x="526" y="458"/>
                  </a:cubicBezTo>
                  <a:cubicBezTo>
                    <a:pt x="525" y="458"/>
                    <a:pt x="524" y="459"/>
                    <a:pt x="524" y="460"/>
                  </a:cubicBezTo>
                  <a:cubicBezTo>
                    <a:pt x="524" y="460"/>
                    <a:pt x="524" y="460"/>
                    <a:pt x="524" y="460"/>
                  </a:cubicBezTo>
                  <a:cubicBezTo>
                    <a:pt x="525" y="461"/>
                    <a:pt x="525" y="461"/>
                    <a:pt x="525" y="461"/>
                  </a:cubicBezTo>
                  <a:cubicBezTo>
                    <a:pt x="526" y="461"/>
                    <a:pt x="526" y="460"/>
                    <a:pt x="527" y="460"/>
                  </a:cubicBezTo>
                  <a:cubicBezTo>
                    <a:pt x="528" y="459"/>
                    <a:pt x="529" y="458"/>
                    <a:pt x="531" y="458"/>
                  </a:cubicBezTo>
                  <a:cubicBezTo>
                    <a:pt x="531" y="458"/>
                    <a:pt x="532" y="458"/>
                    <a:pt x="532" y="458"/>
                  </a:cubicBezTo>
                  <a:cubicBezTo>
                    <a:pt x="534" y="459"/>
                    <a:pt x="537" y="457"/>
                    <a:pt x="539" y="456"/>
                  </a:cubicBezTo>
                  <a:cubicBezTo>
                    <a:pt x="541" y="455"/>
                    <a:pt x="543" y="453"/>
                    <a:pt x="544" y="453"/>
                  </a:cubicBezTo>
                  <a:cubicBezTo>
                    <a:pt x="546" y="453"/>
                    <a:pt x="549" y="451"/>
                    <a:pt x="551" y="449"/>
                  </a:cubicBezTo>
                  <a:cubicBezTo>
                    <a:pt x="552" y="449"/>
                    <a:pt x="553" y="448"/>
                    <a:pt x="554" y="447"/>
                  </a:cubicBezTo>
                  <a:cubicBezTo>
                    <a:pt x="555" y="447"/>
                    <a:pt x="557" y="446"/>
                    <a:pt x="559" y="446"/>
                  </a:cubicBezTo>
                  <a:cubicBezTo>
                    <a:pt x="560" y="446"/>
                    <a:pt x="563" y="446"/>
                    <a:pt x="563" y="448"/>
                  </a:cubicBezTo>
                  <a:cubicBezTo>
                    <a:pt x="563" y="448"/>
                    <a:pt x="564" y="449"/>
                    <a:pt x="563" y="450"/>
                  </a:cubicBezTo>
                  <a:cubicBezTo>
                    <a:pt x="562" y="451"/>
                    <a:pt x="561" y="452"/>
                    <a:pt x="561" y="453"/>
                  </a:cubicBezTo>
                  <a:cubicBezTo>
                    <a:pt x="561" y="455"/>
                    <a:pt x="563" y="456"/>
                    <a:pt x="566" y="457"/>
                  </a:cubicBezTo>
                  <a:cubicBezTo>
                    <a:pt x="566" y="457"/>
                    <a:pt x="567" y="457"/>
                    <a:pt x="568" y="458"/>
                  </a:cubicBezTo>
                  <a:cubicBezTo>
                    <a:pt x="574" y="462"/>
                    <a:pt x="581" y="472"/>
                    <a:pt x="585" y="479"/>
                  </a:cubicBezTo>
                  <a:cubicBezTo>
                    <a:pt x="586" y="480"/>
                    <a:pt x="586" y="481"/>
                    <a:pt x="587" y="482"/>
                  </a:cubicBezTo>
                  <a:cubicBezTo>
                    <a:pt x="587" y="482"/>
                    <a:pt x="588" y="483"/>
                    <a:pt x="588" y="484"/>
                  </a:cubicBezTo>
                  <a:cubicBezTo>
                    <a:pt x="590" y="487"/>
                    <a:pt x="591" y="490"/>
                    <a:pt x="593" y="492"/>
                  </a:cubicBezTo>
                  <a:cubicBezTo>
                    <a:pt x="594" y="495"/>
                    <a:pt x="596" y="499"/>
                    <a:pt x="597" y="500"/>
                  </a:cubicBezTo>
                  <a:cubicBezTo>
                    <a:pt x="597" y="501"/>
                    <a:pt x="598" y="501"/>
                    <a:pt x="598" y="501"/>
                  </a:cubicBezTo>
                  <a:cubicBezTo>
                    <a:pt x="598" y="501"/>
                    <a:pt x="599" y="500"/>
                    <a:pt x="600" y="499"/>
                  </a:cubicBezTo>
                  <a:cubicBezTo>
                    <a:pt x="601" y="497"/>
                    <a:pt x="602" y="495"/>
                    <a:pt x="604" y="494"/>
                  </a:cubicBezTo>
                  <a:cubicBezTo>
                    <a:pt x="604" y="494"/>
                    <a:pt x="605" y="494"/>
                    <a:pt x="605" y="494"/>
                  </a:cubicBezTo>
                  <a:cubicBezTo>
                    <a:pt x="607" y="494"/>
                    <a:pt x="608" y="496"/>
                    <a:pt x="610" y="497"/>
                  </a:cubicBezTo>
                  <a:cubicBezTo>
                    <a:pt x="611" y="499"/>
                    <a:pt x="612" y="500"/>
                    <a:pt x="613" y="500"/>
                  </a:cubicBezTo>
                  <a:cubicBezTo>
                    <a:pt x="614" y="501"/>
                    <a:pt x="615" y="501"/>
                    <a:pt x="616" y="501"/>
                  </a:cubicBezTo>
                  <a:cubicBezTo>
                    <a:pt x="619" y="502"/>
                    <a:pt x="622" y="503"/>
                    <a:pt x="624" y="502"/>
                  </a:cubicBezTo>
                  <a:cubicBezTo>
                    <a:pt x="624" y="502"/>
                    <a:pt x="625" y="502"/>
                    <a:pt x="626" y="501"/>
                  </a:cubicBezTo>
                  <a:cubicBezTo>
                    <a:pt x="629" y="500"/>
                    <a:pt x="632" y="499"/>
                    <a:pt x="634" y="499"/>
                  </a:cubicBezTo>
                  <a:cubicBezTo>
                    <a:pt x="635" y="499"/>
                    <a:pt x="635" y="499"/>
                    <a:pt x="636" y="499"/>
                  </a:cubicBezTo>
                  <a:cubicBezTo>
                    <a:pt x="636" y="499"/>
                    <a:pt x="637" y="499"/>
                    <a:pt x="637" y="500"/>
                  </a:cubicBezTo>
                  <a:cubicBezTo>
                    <a:pt x="639" y="500"/>
                    <a:pt x="642" y="501"/>
                    <a:pt x="643" y="505"/>
                  </a:cubicBezTo>
                  <a:cubicBezTo>
                    <a:pt x="645" y="510"/>
                    <a:pt x="648" y="511"/>
                    <a:pt x="650" y="511"/>
                  </a:cubicBezTo>
                  <a:cubicBezTo>
                    <a:pt x="651" y="511"/>
                    <a:pt x="653" y="511"/>
                    <a:pt x="653" y="516"/>
                  </a:cubicBezTo>
                  <a:cubicBezTo>
                    <a:pt x="653" y="517"/>
                    <a:pt x="656" y="520"/>
                    <a:pt x="658" y="520"/>
                  </a:cubicBezTo>
                  <a:cubicBezTo>
                    <a:pt x="660" y="520"/>
                    <a:pt x="665" y="519"/>
                    <a:pt x="666" y="518"/>
                  </a:cubicBezTo>
                  <a:cubicBezTo>
                    <a:pt x="667" y="517"/>
                    <a:pt x="668" y="517"/>
                    <a:pt x="669" y="517"/>
                  </a:cubicBezTo>
                  <a:cubicBezTo>
                    <a:pt x="670" y="517"/>
                    <a:pt x="671" y="517"/>
                    <a:pt x="672" y="519"/>
                  </a:cubicBezTo>
                  <a:cubicBezTo>
                    <a:pt x="672" y="520"/>
                    <a:pt x="673" y="522"/>
                    <a:pt x="674" y="523"/>
                  </a:cubicBezTo>
                  <a:cubicBezTo>
                    <a:pt x="674" y="524"/>
                    <a:pt x="675" y="524"/>
                    <a:pt x="675" y="524"/>
                  </a:cubicBezTo>
                  <a:cubicBezTo>
                    <a:pt x="676" y="524"/>
                    <a:pt x="676" y="524"/>
                    <a:pt x="676" y="524"/>
                  </a:cubicBezTo>
                  <a:cubicBezTo>
                    <a:pt x="677" y="524"/>
                    <a:pt x="678" y="524"/>
                    <a:pt x="679" y="525"/>
                  </a:cubicBezTo>
                  <a:cubicBezTo>
                    <a:pt x="679" y="525"/>
                    <a:pt x="679" y="525"/>
                    <a:pt x="679" y="525"/>
                  </a:cubicBezTo>
                  <a:cubicBezTo>
                    <a:pt x="680" y="525"/>
                    <a:pt x="681" y="525"/>
                    <a:pt x="681" y="525"/>
                  </a:cubicBezTo>
                  <a:cubicBezTo>
                    <a:pt x="681" y="525"/>
                    <a:pt x="681" y="525"/>
                    <a:pt x="681" y="525"/>
                  </a:cubicBezTo>
                  <a:cubicBezTo>
                    <a:pt x="681" y="525"/>
                    <a:pt x="681" y="525"/>
                    <a:pt x="681" y="524"/>
                  </a:cubicBezTo>
                  <a:cubicBezTo>
                    <a:pt x="682" y="524"/>
                    <a:pt x="683" y="523"/>
                    <a:pt x="687" y="522"/>
                  </a:cubicBezTo>
                  <a:cubicBezTo>
                    <a:pt x="688" y="521"/>
                    <a:pt x="689" y="521"/>
                    <a:pt x="690" y="521"/>
                  </a:cubicBezTo>
                  <a:cubicBezTo>
                    <a:pt x="690" y="521"/>
                    <a:pt x="691" y="521"/>
                    <a:pt x="692" y="521"/>
                  </a:cubicBezTo>
                  <a:cubicBezTo>
                    <a:pt x="696" y="520"/>
                    <a:pt x="699" y="519"/>
                    <a:pt x="699" y="517"/>
                  </a:cubicBezTo>
                  <a:cubicBezTo>
                    <a:pt x="700" y="515"/>
                    <a:pt x="703" y="514"/>
                    <a:pt x="705" y="513"/>
                  </a:cubicBezTo>
                  <a:cubicBezTo>
                    <a:pt x="706" y="513"/>
                    <a:pt x="708" y="513"/>
                    <a:pt x="708" y="512"/>
                  </a:cubicBezTo>
                  <a:cubicBezTo>
                    <a:pt x="709" y="511"/>
                    <a:pt x="711" y="510"/>
                    <a:pt x="712" y="509"/>
                  </a:cubicBezTo>
                  <a:cubicBezTo>
                    <a:pt x="713" y="509"/>
                    <a:pt x="715" y="508"/>
                    <a:pt x="715" y="507"/>
                  </a:cubicBezTo>
                  <a:cubicBezTo>
                    <a:pt x="716" y="506"/>
                    <a:pt x="718" y="505"/>
                    <a:pt x="720" y="505"/>
                  </a:cubicBezTo>
                  <a:cubicBezTo>
                    <a:pt x="721" y="504"/>
                    <a:pt x="723" y="504"/>
                    <a:pt x="723" y="504"/>
                  </a:cubicBezTo>
                  <a:cubicBezTo>
                    <a:pt x="724" y="502"/>
                    <a:pt x="728" y="502"/>
                    <a:pt x="729" y="502"/>
                  </a:cubicBezTo>
                  <a:cubicBezTo>
                    <a:pt x="730" y="502"/>
                    <a:pt x="731" y="502"/>
                    <a:pt x="732" y="502"/>
                  </a:cubicBezTo>
                  <a:cubicBezTo>
                    <a:pt x="734" y="503"/>
                    <a:pt x="745" y="505"/>
                    <a:pt x="747" y="505"/>
                  </a:cubicBezTo>
                  <a:cubicBezTo>
                    <a:pt x="747" y="505"/>
                    <a:pt x="747" y="505"/>
                    <a:pt x="747" y="505"/>
                  </a:cubicBezTo>
                  <a:cubicBezTo>
                    <a:pt x="748" y="505"/>
                    <a:pt x="748" y="505"/>
                    <a:pt x="748" y="505"/>
                  </a:cubicBezTo>
                  <a:cubicBezTo>
                    <a:pt x="749" y="505"/>
                    <a:pt x="750" y="506"/>
                    <a:pt x="750" y="508"/>
                  </a:cubicBezTo>
                  <a:cubicBezTo>
                    <a:pt x="751" y="509"/>
                    <a:pt x="751" y="511"/>
                    <a:pt x="752" y="511"/>
                  </a:cubicBezTo>
                  <a:cubicBezTo>
                    <a:pt x="752" y="511"/>
                    <a:pt x="753" y="512"/>
                    <a:pt x="755" y="512"/>
                  </a:cubicBezTo>
                  <a:cubicBezTo>
                    <a:pt x="756" y="513"/>
                    <a:pt x="759" y="515"/>
                    <a:pt x="760" y="515"/>
                  </a:cubicBezTo>
                  <a:cubicBezTo>
                    <a:pt x="761" y="514"/>
                    <a:pt x="763" y="513"/>
                    <a:pt x="766" y="513"/>
                  </a:cubicBezTo>
                  <a:cubicBezTo>
                    <a:pt x="767" y="513"/>
                    <a:pt x="769" y="513"/>
                    <a:pt x="770" y="514"/>
                  </a:cubicBezTo>
                  <a:cubicBezTo>
                    <a:pt x="771" y="514"/>
                    <a:pt x="771" y="515"/>
                    <a:pt x="772" y="515"/>
                  </a:cubicBezTo>
                  <a:cubicBezTo>
                    <a:pt x="772" y="515"/>
                    <a:pt x="772" y="515"/>
                    <a:pt x="773" y="516"/>
                  </a:cubicBezTo>
                  <a:cubicBezTo>
                    <a:pt x="774" y="516"/>
                    <a:pt x="775" y="517"/>
                    <a:pt x="776" y="517"/>
                  </a:cubicBezTo>
                  <a:cubicBezTo>
                    <a:pt x="776" y="517"/>
                    <a:pt x="777" y="517"/>
                    <a:pt x="777" y="517"/>
                  </a:cubicBezTo>
                  <a:cubicBezTo>
                    <a:pt x="778" y="515"/>
                    <a:pt x="780" y="514"/>
                    <a:pt x="783" y="513"/>
                  </a:cubicBezTo>
                  <a:cubicBezTo>
                    <a:pt x="784" y="513"/>
                    <a:pt x="786" y="512"/>
                    <a:pt x="786" y="512"/>
                  </a:cubicBezTo>
                  <a:cubicBezTo>
                    <a:pt x="787" y="511"/>
                    <a:pt x="788" y="507"/>
                    <a:pt x="787" y="507"/>
                  </a:cubicBezTo>
                  <a:cubicBezTo>
                    <a:pt x="784" y="505"/>
                    <a:pt x="783" y="498"/>
                    <a:pt x="782" y="497"/>
                  </a:cubicBezTo>
                  <a:cubicBezTo>
                    <a:pt x="782" y="497"/>
                    <a:pt x="782" y="497"/>
                    <a:pt x="782" y="497"/>
                  </a:cubicBezTo>
                  <a:cubicBezTo>
                    <a:pt x="782" y="496"/>
                    <a:pt x="782" y="496"/>
                    <a:pt x="782" y="495"/>
                  </a:cubicBezTo>
                  <a:cubicBezTo>
                    <a:pt x="783" y="494"/>
                    <a:pt x="784" y="493"/>
                    <a:pt x="785" y="492"/>
                  </a:cubicBezTo>
                  <a:cubicBezTo>
                    <a:pt x="786" y="492"/>
                    <a:pt x="787" y="491"/>
                    <a:pt x="787" y="491"/>
                  </a:cubicBezTo>
                  <a:cubicBezTo>
                    <a:pt x="788" y="489"/>
                    <a:pt x="790" y="488"/>
                    <a:pt x="791" y="487"/>
                  </a:cubicBezTo>
                  <a:cubicBezTo>
                    <a:pt x="792" y="487"/>
                    <a:pt x="793" y="487"/>
                    <a:pt x="793" y="486"/>
                  </a:cubicBezTo>
                  <a:cubicBezTo>
                    <a:pt x="794" y="486"/>
                    <a:pt x="794" y="485"/>
                    <a:pt x="794" y="485"/>
                  </a:cubicBezTo>
                  <a:cubicBezTo>
                    <a:pt x="795" y="484"/>
                    <a:pt x="796" y="482"/>
                    <a:pt x="797" y="482"/>
                  </a:cubicBezTo>
                  <a:cubicBezTo>
                    <a:pt x="798" y="482"/>
                    <a:pt x="798" y="482"/>
                    <a:pt x="798" y="482"/>
                  </a:cubicBezTo>
                  <a:cubicBezTo>
                    <a:pt x="798" y="482"/>
                    <a:pt x="805" y="484"/>
                    <a:pt x="807" y="486"/>
                  </a:cubicBezTo>
                  <a:cubicBezTo>
                    <a:pt x="808" y="486"/>
                    <a:pt x="811" y="487"/>
                    <a:pt x="813" y="487"/>
                  </a:cubicBezTo>
                  <a:cubicBezTo>
                    <a:pt x="816" y="487"/>
                    <a:pt x="819" y="489"/>
                    <a:pt x="822" y="491"/>
                  </a:cubicBezTo>
                  <a:cubicBezTo>
                    <a:pt x="823" y="491"/>
                    <a:pt x="825" y="491"/>
                    <a:pt x="827" y="492"/>
                  </a:cubicBezTo>
                  <a:cubicBezTo>
                    <a:pt x="830" y="492"/>
                    <a:pt x="832" y="493"/>
                    <a:pt x="833" y="494"/>
                  </a:cubicBezTo>
                  <a:cubicBezTo>
                    <a:pt x="834" y="495"/>
                    <a:pt x="834" y="495"/>
                    <a:pt x="834" y="495"/>
                  </a:cubicBezTo>
                  <a:cubicBezTo>
                    <a:pt x="834" y="496"/>
                    <a:pt x="834" y="498"/>
                    <a:pt x="834" y="499"/>
                  </a:cubicBezTo>
                  <a:cubicBezTo>
                    <a:pt x="834" y="501"/>
                    <a:pt x="834" y="503"/>
                    <a:pt x="835" y="504"/>
                  </a:cubicBezTo>
                  <a:cubicBezTo>
                    <a:pt x="837" y="507"/>
                    <a:pt x="840" y="509"/>
                    <a:pt x="840" y="509"/>
                  </a:cubicBezTo>
                  <a:cubicBezTo>
                    <a:pt x="841" y="509"/>
                    <a:pt x="841" y="509"/>
                    <a:pt x="841" y="509"/>
                  </a:cubicBezTo>
                  <a:cubicBezTo>
                    <a:pt x="843" y="509"/>
                    <a:pt x="844" y="509"/>
                    <a:pt x="846" y="510"/>
                  </a:cubicBezTo>
                  <a:cubicBezTo>
                    <a:pt x="848" y="511"/>
                    <a:pt x="850" y="512"/>
                    <a:pt x="851" y="512"/>
                  </a:cubicBezTo>
                  <a:cubicBezTo>
                    <a:pt x="852" y="512"/>
                    <a:pt x="853" y="511"/>
                    <a:pt x="854" y="510"/>
                  </a:cubicBezTo>
                  <a:cubicBezTo>
                    <a:pt x="856" y="509"/>
                    <a:pt x="858" y="508"/>
                    <a:pt x="859" y="508"/>
                  </a:cubicBezTo>
                  <a:cubicBezTo>
                    <a:pt x="860" y="508"/>
                    <a:pt x="861" y="508"/>
                    <a:pt x="863" y="507"/>
                  </a:cubicBezTo>
                  <a:cubicBezTo>
                    <a:pt x="865" y="507"/>
                    <a:pt x="868" y="506"/>
                    <a:pt x="869" y="507"/>
                  </a:cubicBezTo>
                  <a:cubicBezTo>
                    <a:pt x="870" y="507"/>
                    <a:pt x="871" y="507"/>
                    <a:pt x="873" y="507"/>
                  </a:cubicBezTo>
                  <a:cubicBezTo>
                    <a:pt x="875" y="508"/>
                    <a:pt x="878" y="509"/>
                    <a:pt x="879" y="509"/>
                  </a:cubicBezTo>
                  <a:cubicBezTo>
                    <a:pt x="879" y="509"/>
                    <a:pt x="880" y="509"/>
                    <a:pt x="881" y="509"/>
                  </a:cubicBezTo>
                  <a:cubicBezTo>
                    <a:pt x="883" y="509"/>
                    <a:pt x="888" y="510"/>
                    <a:pt x="889" y="512"/>
                  </a:cubicBezTo>
                  <a:cubicBezTo>
                    <a:pt x="889" y="512"/>
                    <a:pt x="892" y="513"/>
                    <a:pt x="893" y="513"/>
                  </a:cubicBezTo>
                  <a:cubicBezTo>
                    <a:pt x="896" y="514"/>
                    <a:pt x="899" y="514"/>
                    <a:pt x="899" y="517"/>
                  </a:cubicBezTo>
                  <a:cubicBezTo>
                    <a:pt x="899" y="517"/>
                    <a:pt x="900" y="518"/>
                    <a:pt x="901" y="519"/>
                  </a:cubicBezTo>
                  <a:cubicBezTo>
                    <a:pt x="901" y="519"/>
                    <a:pt x="902" y="519"/>
                    <a:pt x="902" y="520"/>
                  </a:cubicBezTo>
                  <a:cubicBezTo>
                    <a:pt x="903" y="520"/>
                    <a:pt x="904" y="521"/>
                    <a:pt x="904" y="522"/>
                  </a:cubicBezTo>
                  <a:cubicBezTo>
                    <a:pt x="905" y="523"/>
                    <a:pt x="907" y="523"/>
                    <a:pt x="908" y="523"/>
                  </a:cubicBezTo>
                  <a:cubicBezTo>
                    <a:pt x="910" y="524"/>
                    <a:pt x="911" y="524"/>
                    <a:pt x="912" y="524"/>
                  </a:cubicBezTo>
                  <a:cubicBezTo>
                    <a:pt x="915" y="524"/>
                    <a:pt x="917" y="524"/>
                    <a:pt x="919" y="525"/>
                  </a:cubicBezTo>
                  <a:cubicBezTo>
                    <a:pt x="919" y="525"/>
                    <a:pt x="921" y="526"/>
                    <a:pt x="925" y="526"/>
                  </a:cubicBezTo>
                  <a:cubicBezTo>
                    <a:pt x="929" y="526"/>
                    <a:pt x="931" y="525"/>
                    <a:pt x="932" y="525"/>
                  </a:cubicBezTo>
                  <a:cubicBezTo>
                    <a:pt x="933" y="524"/>
                    <a:pt x="935" y="524"/>
                    <a:pt x="939" y="523"/>
                  </a:cubicBezTo>
                  <a:cubicBezTo>
                    <a:pt x="942" y="522"/>
                    <a:pt x="946" y="522"/>
                    <a:pt x="947" y="521"/>
                  </a:cubicBezTo>
                  <a:cubicBezTo>
                    <a:pt x="948" y="520"/>
                    <a:pt x="950" y="520"/>
                    <a:pt x="952" y="520"/>
                  </a:cubicBezTo>
                  <a:cubicBezTo>
                    <a:pt x="953" y="519"/>
                    <a:pt x="956" y="519"/>
                    <a:pt x="956" y="518"/>
                  </a:cubicBezTo>
                  <a:cubicBezTo>
                    <a:pt x="956" y="516"/>
                    <a:pt x="959" y="515"/>
                    <a:pt x="961" y="514"/>
                  </a:cubicBezTo>
                  <a:cubicBezTo>
                    <a:pt x="963" y="513"/>
                    <a:pt x="964" y="512"/>
                    <a:pt x="965" y="512"/>
                  </a:cubicBezTo>
                  <a:cubicBezTo>
                    <a:pt x="967" y="510"/>
                    <a:pt x="971" y="510"/>
                    <a:pt x="972" y="510"/>
                  </a:cubicBezTo>
                  <a:cubicBezTo>
                    <a:pt x="973" y="510"/>
                    <a:pt x="973" y="510"/>
                    <a:pt x="974" y="510"/>
                  </a:cubicBezTo>
                  <a:cubicBezTo>
                    <a:pt x="977" y="510"/>
                    <a:pt x="980" y="511"/>
                    <a:pt x="981" y="513"/>
                  </a:cubicBezTo>
                  <a:cubicBezTo>
                    <a:pt x="981" y="514"/>
                    <a:pt x="982" y="514"/>
                    <a:pt x="984" y="514"/>
                  </a:cubicBezTo>
                  <a:cubicBezTo>
                    <a:pt x="985" y="515"/>
                    <a:pt x="985" y="515"/>
                    <a:pt x="986" y="515"/>
                  </a:cubicBezTo>
                  <a:cubicBezTo>
                    <a:pt x="987" y="515"/>
                    <a:pt x="988" y="514"/>
                    <a:pt x="989" y="514"/>
                  </a:cubicBezTo>
                  <a:cubicBezTo>
                    <a:pt x="989" y="514"/>
                    <a:pt x="989" y="514"/>
                    <a:pt x="989" y="514"/>
                  </a:cubicBezTo>
                  <a:cubicBezTo>
                    <a:pt x="989" y="514"/>
                    <a:pt x="990" y="514"/>
                    <a:pt x="991" y="514"/>
                  </a:cubicBezTo>
                  <a:cubicBezTo>
                    <a:pt x="991" y="514"/>
                    <a:pt x="991" y="514"/>
                    <a:pt x="991" y="514"/>
                  </a:cubicBezTo>
                  <a:cubicBezTo>
                    <a:pt x="991" y="514"/>
                    <a:pt x="991" y="514"/>
                    <a:pt x="992" y="514"/>
                  </a:cubicBezTo>
                  <a:cubicBezTo>
                    <a:pt x="993" y="514"/>
                    <a:pt x="995" y="514"/>
                    <a:pt x="997" y="515"/>
                  </a:cubicBezTo>
                  <a:cubicBezTo>
                    <a:pt x="997" y="515"/>
                    <a:pt x="997" y="515"/>
                    <a:pt x="997" y="515"/>
                  </a:cubicBezTo>
                  <a:cubicBezTo>
                    <a:pt x="997" y="515"/>
                    <a:pt x="997" y="515"/>
                    <a:pt x="997" y="515"/>
                  </a:cubicBezTo>
                  <a:cubicBezTo>
                    <a:pt x="997" y="515"/>
                    <a:pt x="998" y="515"/>
                    <a:pt x="998" y="515"/>
                  </a:cubicBezTo>
                  <a:cubicBezTo>
                    <a:pt x="999" y="515"/>
                    <a:pt x="999" y="515"/>
                    <a:pt x="999" y="515"/>
                  </a:cubicBezTo>
                  <a:cubicBezTo>
                    <a:pt x="999" y="516"/>
                    <a:pt x="999" y="516"/>
                    <a:pt x="999" y="516"/>
                  </a:cubicBezTo>
                  <a:cubicBezTo>
                    <a:pt x="999" y="516"/>
                    <a:pt x="999" y="516"/>
                    <a:pt x="999" y="516"/>
                  </a:cubicBezTo>
                  <a:cubicBezTo>
                    <a:pt x="999" y="516"/>
                    <a:pt x="999" y="516"/>
                    <a:pt x="999" y="516"/>
                  </a:cubicBezTo>
                  <a:cubicBezTo>
                    <a:pt x="999" y="516"/>
                    <a:pt x="999" y="516"/>
                    <a:pt x="1000" y="516"/>
                  </a:cubicBezTo>
                  <a:cubicBezTo>
                    <a:pt x="1000" y="516"/>
                    <a:pt x="1000" y="516"/>
                    <a:pt x="1000" y="516"/>
                  </a:cubicBezTo>
                  <a:cubicBezTo>
                    <a:pt x="1000" y="516"/>
                    <a:pt x="1000" y="517"/>
                    <a:pt x="1000" y="517"/>
                  </a:cubicBezTo>
                  <a:cubicBezTo>
                    <a:pt x="1001" y="517"/>
                    <a:pt x="1001" y="517"/>
                    <a:pt x="1001" y="517"/>
                  </a:cubicBezTo>
                  <a:cubicBezTo>
                    <a:pt x="1001" y="517"/>
                    <a:pt x="1001" y="517"/>
                    <a:pt x="1001" y="517"/>
                  </a:cubicBezTo>
                  <a:cubicBezTo>
                    <a:pt x="1001" y="519"/>
                    <a:pt x="1006" y="520"/>
                    <a:pt x="1009" y="520"/>
                  </a:cubicBezTo>
                  <a:cubicBezTo>
                    <a:pt x="1010" y="520"/>
                    <a:pt x="1010" y="520"/>
                    <a:pt x="1011" y="520"/>
                  </a:cubicBezTo>
                  <a:cubicBezTo>
                    <a:pt x="1011" y="520"/>
                    <a:pt x="1013" y="519"/>
                    <a:pt x="1015" y="518"/>
                  </a:cubicBezTo>
                  <a:cubicBezTo>
                    <a:pt x="1017" y="516"/>
                    <a:pt x="1020" y="514"/>
                    <a:pt x="1021" y="514"/>
                  </a:cubicBezTo>
                  <a:cubicBezTo>
                    <a:pt x="1022" y="514"/>
                    <a:pt x="1022" y="514"/>
                    <a:pt x="1022" y="514"/>
                  </a:cubicBezTo>
                  <a:cubicBezTo>
                    <a:pt x="1024" y="514"/>
                    <a:pt x="1025" y="513"/>
                    <a:pt x="1025" y="512"/>
                  </a:cubicBezTo>
                  <a:cubicBezTo>
                    <a:pt x="1026" y="511"/>
                    <a:pt x="1026" y="511"/>
                    <a:pt x="1026" y="510"/>
                  </a:cubicBezTo>
                  <a:cubicBezTo>
                    <a:pt x="1025" y="509"/>
                    <a:pt x="1027" y="506"/>
                    <a:pt x="1029" y="503"/>
                  </a:cubicBezTo>
                  <a:cubicBezTo>
                    <a:pt x="1030" y="501"/>
                    <a:pt x="1031" y="499"/>
                    <a:pt x="1031" y="498"/>
                  </a:cubicBezTo>
                  <a:cubicBezTo>
                    <a:pt x="1031" y="498"/>
                    <a:pt x="1031" y="498"/>
                    <a:pt x="1031" y="497"/>
                  </a:cubicBezTo>
                  <a:cubicBezTo>
                    <a:pt x="1033" y="494"/>
                    <a:pt x="1037" y="488"/>
                    <a:pt x="1039" y="487"/>
                  </a:cubicBezTo>
                  <a:cubicBezTo>
                    <a:pt x="1040" y="486"/>
                    <a:pt x="1043" y="484"/>
                    <a:pt x="1043" y="482"/>
                  </a:cubicBezTo>
                  <a:cubicBezTo>
                    <a:pt x="1042" y="475"/>
                    <a:pt x="1041" y="475"/>
                    <a:pt x="1041" y="475"/>
                  </a:cubicBezTo>
                  <a:cubicBezTo>
                    <a:pt x="1040" y="475"/>
                    <a:pt x="1040" y="475"/>
                    <a:pt x="1040" y="475"/>
                  </a:cubicBezTo>
                  <a:cubicBezTo>
                    <a:pt x="1039" y="475"/>
                    <a:pt x="1037" y="475"/>
                    <a:pt x="1037" y="474"/>
                  </a:cubicBezTo>
                  <a:cubicBezTo>
                    <a:pt x="1036" y="472"/>
                    <a:pt x="1037" y="471"/>
                    <a:pt x="1039" y="468"/>
                  </a:cubicBezTo>
                  <a:cubicBezTo>
                    <a:pt x="1041" y="464"/>
                    <a:pt x="1045" y="462"/>
                    <a:pt x="1050" y="462"/>
                  </a:cubicBezTo>
                  <a:cubicBezTo>
                    <a:pt x="1052" y="462"/>
                    <a:pt x="1053" y="462"/>
                    <a:pt x="1053" y="462"/>
                  </a:cubicBezTo>
                  <a:cubicBezTo>
                    <a:pt x="1054" y="462"/>
                    <a:pt x="1054" y="463"/>
                    <a:pt x="1054" y="463"/>
                  </a:cubicBezTo>
                  <a:cubicBezTo>
                    <a:pt x="1054" y="463"/>
                    <a:pt x="1055" y="462"/>
                    <a:pt x="1056" y="462"/>
                  </a:cubicBezTo>
                  <a:cubicBezTo>
                    <a:pt x="1060" y="461"/>
                    <a:pt x="1068" y="460"/>
                    <a:pt x="1071" y="461"/>
                  </a:cubicBezTo>
                  <a:cubicBezTo>
                    <a:pt x="1072" y="462"/>
                    <a:pt x="1074" y="462"/>
                    <a:pt x="1075" y="462"/>
                  </a:cubicBezTo>
                  <a:cubicBezTo>
                    <a:pt x="1077" y="462"/>
                    <a:pt x="1077" y="462"/>
                    <a:pt x="1077" y="462"/>
                  </a:cubicBezTo>
                  <a:cubicBezTo>
                    <a:pt x="1079" y="462"/>
                    <a:pt x="1081" y="462"/>
                    <a:pt x="1084" y="463"/>
                  </a:cubicBezTo>
                  <a:cubicBezTo>
                    <a:pt x="1086" y="465"/>
                    <a:pt x="1089" y="465"/>
                    <a:pt x="1091" y="465"/>
                  </a:cubicBezTo>
                  <a:cubicBezTo>
                    <a:pt x="1094" y="466"/>
                    <a:pt x="1097" y="466"/>
                    <a:pt x="1098" y="468"/>
                  </a:cubicBezTo>
                  <a:cubicBezTo>
                    <a:pt x="1098" y="468"/>
                    <a:pt x="1099" y="469"/>
                    <a:pt x="1100" y="470"/>
                  </a:cubicBezTo>
                  <a:cubicBezTo>
                    <a:pt x="1103" y="471"/>
                    <a:pt x="1106" y="473"/>
                    <a:pt x="1105" y="477"/>
                  </a:cubicBezTo>
                  <a:cubicBezTo>
                    <a:pt x="1105" y="478"/>
                    <a:pt x="1105" y="478"/>
                    <a:pt x="1106" y="479"/>
                  </a:cubicBezTo>
                  <a:cubicBezTo>
                    <a:pt x="1108" y="480"/>
                    <a:pt x="1110" y="481"/>
                    <a:pt x="1111" y="487"/>
                  </a:cubicBezTo>
                  <a:cubicBezTo>
                    <a:pt x="1111" y="487"/>
                    <a:pt x="1111" y="488"/>
                    <a:pt x="1111" y="488"/>
                  </a:cubicBezTo>
                  <a:cubicBezTo>
                    <a:pt x="1112" y="492"/>
                    <a:pt x="1113" y="494"/>
                    <a:pt x="1115" y="496"/>
                  </a:cubicBezTo>
                  <a:cubicBezTo>
                    <a:pt x="1116" y="497"/>
                    <a:pt x="1117" y="498"/>
                    <a:pt x="1117" y="500"/>
                  </a:cubicBezTo>
                  <a:cubicBezTo>
                    <a:pt x="1118" y="502"/>
                    <a:pt x="1119" y="504"/>
                    <a:pt x="1120" y="506"/>
                  </a:cubicBezTo>
                  <a:cubicBezTo>
                    <a:pt x="1122" y="510"/>
                    <a:pt x="1123" y="512"/>
                    <a:pt x="1123" y="514"/>
                  </a:cubicBezTo>
                  <a:cubicBezTo>
                    <a:pt x="1123" y="515"/>
                    <a:pt x="1122" y="517"/>
                    <a:pt x="1123" y="518"/>
                  </a:cubicBezTo>
                  <a:cubicBezTo>
                    <a:pt x="1123" y="519"/>
                    <a:pt x="1125" y="519"/>
                    <a:pt x="1126" y="519"/>
                  </a:cubicBezTo>
                  <a:cubicBezTo>
                    <a:pt x="1130" y="519"/>
                    <a:pt x="1133" y="521"/>
                    <a:pt x="1135" y="522"/>
                  </a:cubicBezTo>
                  <a:cubicBezTo>
                    <a:pt x="1136" y="523"/>
                    <a:pt x="1137" y="523"/>
                    <a:pt x="1137" y="523"/>
                  </a:cubicBezTo>
                  <a:cubicBezTo>
                    <a:pt x="1137" y="523"/>
                    <a:pt x="1137" y="523"/>
                    <a:pt x="1138" y="523"/>
                  </a:cubicBezTo>
                  <a:cubicBezTo>
                    <a:pt x="1140" y="523"/>
                    <a:pt x="1146" y="525"/>
                    <a:pt x="1149" y="528"/>
                  </a:cubicBezTo>
                  <a:cubicBezTo>
                    <a:pt x="1151" y="530"/>
                    <a:pt x="1152" y="530"/>
                    <a:pt x="1154" y="531"/>
                  </a:cubicBezTo>
                  <a:cubicBezTo>
                    <a:pt x="1156" y="531"/>
                    <a:pt x="1158" y="532"/>
                    <a:pt x="1158" y="535"/>
                  </a:cubicBezTo>
                  <a:cubicBezTo>
                    <a:pt x="1157" y="536"/>
                    <a:pt x="1158" y="538"/>
                    <a:pt x="1159" y="539"/>
                  </a:cubicBezTo>
                  <a:cubicBezTo>
                    <a:pt x="1159" y="541"/>
                    <a:pt x="1160" y="543"/>
                    <a:pt x="1160" y="544"/>
                  </a:cubicBezTo>
                  <a:cubicBezTo>
                    <a:pt x="1160" y="544"/>
                    <a:pt x="1160" y="545"/>
                    <a:pt x="1160" y="545"/>
                  </a:cubicBezTo>
                  <a:cubicBezTo>
                    <a:pt x="1162" y="547"/>
                    <a:pt x="1166" y="548"/>
                    <a:pt x="1170" y="548"/>
                  </a:cubicBezTo>
                  <a:cubicBezTo>
                    <a:pt x="1171" y="547"/>
                    <a:pt x="1173" y="547"/>
                    <a:pt x="1174" y="548"/>
                  </a:cubicBezTo>
                  <a:cubicBezTo>
                    <a:pt x="1176" y="548"/>
                    <a:pt x="1178" y="548"/>
                    <a:pt x="1179" y="546"/>
                  </a:cubicBezTo>
                  <a:cubicBezTo>
                    <a:pt x="1181" y="543"/>
                    <a:pt x="1184" y="542"/>
                    <a:pt x="1187" y="542"/>
                  </a:cubicBezTo>
                  <a:cubicBezTo>
                    <a:pt x="1188" y="542"/>
                    <a:pt x="1189" y="542"/>
                    <a:pt x="1190" y="542"/>
                  </a:cubicBezTo>
                  <a:cubicBezTo>
                    <a:pt x="1190" y="542"/>
                    <a:pt x="1190" y="541"/>
                    <a:pt x="1190" y="541"/>
                  </a:cubicBezTo>
                  <a:cubicBezTo>
                    <a:pt x="1192" y="540"/>
                    <a:pt x="1194" y="539"/>
                    <a:pt x="1196" y="539"/>
                  </a:cubicBezTo>
                  <a:cubicBezTo>
                    <a:pt x="1198" y="539"/>
                    <a:pt x="1199" y="540"/>
                    <a:pt x="1200" y="541"/>
                  </a:cubicBezTo>
                  <a:cubicBezTo>
                    <a:pt x="1201" y="542"/>
                    <a:pt x="1201" y="543"/>
                    <a:pt x="1201" y="545"/>
                  </a:cubicBezTo>
                  <a:cubicBezTo>
                    <a:pt x="1201" y="547"/>
                    <a:pt x="1201" y="549"/>
                    <a:pt x="1202" y="550"/>
                  </a:cubicBezTo>
                  <a:cubicBezTo>
                    <a:pt x="1203" y="551"/>
                    <a:pt x="1203" y="553"/>
                    <a:pt x="1201" y="555"/>
                  </a:cubicBezTo>
                  <a:cubicBezTo>
                    <a:pt x="1200" y="555"/>
                    <a:pt x="1200" y="556"/>
                    <a:pt x="1199" y="557"/>
                  </a:cubicBezTo>
                  <a:cubicBezTo>
                    <a:pt x="1198" y="559"/>
                    <a:pt x="1196" y="564"/>
                    <a:pt x="1196" y="566"/>
                  </a:cubicBezTo>
                  <a:cubicBezTo>
                    <a:pt x="1196" y="567"/>
                    <a:pt x="1195" y="568"/>
                    <a:pt x="1195" y="568"/>
                  </a:cubicBezTo>
                  <a:cubicBezTo>
                    <a:pt x="1195" y="570"/>
                    <a:pt x="1193" y="572"/>
                    <a:pt x="1192" y="573"/>
                  </a:cubicBezTo>
                  <a:cubicBezTo>
                    <a:pt x="1190" y="574"/>
                    <a:pt x="1189" y="575"/>
                    <a:pt x="1189" y="577"/>
                  </a:cubicBezTo>
                  <a:cubicBezTo>
                    <a:pt x="1188" y="579"/>
                    <a:pt x="1186" y="581"/>
                    <a:pt x="1185" y="582"/>
                  </a:cubicBezTo>
                  <a:cubicBezTo>
                    <a:pt x="1184" y="583"/>
                    <a:pt x="1183" y="583"/>
                    <a:pt x="1183" y="584"/>
                  </a:cubicBezTo>
                  <a:cubicBezTo>
                    <a:pt x="1183" y="585"/>
                    <a:pt x="1183" y="585"/>
                    <a:pt x="1183" y="586"/>
                  </a:cubicBezTo>
                  <a:cubicBezTo>
                    <a:pt x="1183" y="586"/>
                    <a:pt x="1183" y="586"/>
                    <a:pt x="1183" y="586"/>
                  </a:cubicBezTo>
                  <a:cubicBezTo>
                    <a:pt x="1182" y="586"/>
                    <a:pt x="1182" y="586"/>
                    <a:pt x="1182" y="586"/>
                  </a:cubicBezTo>
                  <a:cubicBezTo>
                    <a:pt x="1182" y="587"/>
                    <a:pt x="1182" y="587"/>
                    <a:pt x="1182" y="587"/>
                  </a:cubicBezTo>
                  <a:cubicBezTo>
                    <a:pt x="1182" y="587"/>
                    <a:pt x="1181" y="587"/>
                    <a:pt x="1181" y="587"/>
                  </a:cubicBezTo>
                  <a:cubicBezTo>
                    <a:pt x="1181" y="587"/>
                    <a:pt x="1181" y="587"/>
                    <a:pt x="1181" y="587"/>
                  </a:cubicBezTo>
                  <a:cubicBezTo>
                    <a:pt x="1180" y="587"/>
                    <a:pt x="1180" y="587"/>
                    <a:pt x="1179" y="587"/>
                  </a:cubicBezTo>
                  <a:cubicBezTo>
                    <a:pt x="1179" y="587"/>
                    <a:pt x="1179" y="587"/>
                    <a:pt x="1179" y="587"/>
                  </a:cubicBezTo>
                  <a:cubicBezTo>
                    <a:pt x="1176" y="587"/>
                    <a:pt x="1174" y="586"/>
                    <a:pt x="1172" y="585"/>
                  </a:cubicBezTo>
                  <a:cubicBezTo>
                    <a:pt x="1170" y="584"/>
                    <a:pt x="1169" y="586"/>
                    <a:pt x="1167" y="587"/>
                  </a:cubicBezTo>
                  <a:cubicBezTo>
                    <a:pt x="1166" y="588"/>
                    <a:pt x="1164" y="590"/>
                    <a:pt x="1163" y="590"/>
                  </a:cubicBezTo>
                  <a:cubicBezTo>
                    <a:pt x="1163" y="590"/>
                    <a:pt x="1163" y="590"/>
                    <a:pt x="1162" y="590"/>
                  </a:cubicBezTo>
                  <a:cubicBezTo>
                    <a:pt x="1162" y="590"/>
                    <a:pt x="1162" y="592"/>
                    <a:pt x="1162" y="593"/>
                  </a:cubicBezTo>
                  <a:cubicBezTo>
                    <a:pt x="1162" y="594"/>
                    <a:pt x="1162" y="595"/>
                    <a:pt x="1162" y="596"/>
                  </a:cubicBezTo>
                  <a:cubicBezTo>
                    <a:pt x="1163" y="597"/>
                    <a:pt x="1162" y="599"/>
                    <a:pt x="1162" y="600"/>
                  </a:cubicBezTo>
                  <a:cubicBezTo>
                    <a:pt x="1162" y="601"/>
                    <a:pt x="1162" y="603"/>
                    <a:pt x="1163" y="605"/>
                  </a:cubicBezTo>
                  <a:cubicBezTo>
                    <a:pt x="1163" y="607"/>
                    <a:pt x="1163" y="609"/>
                    <a:pt x="1164" y="611"/>
                  </a:cubicBezTo>
                  <a:cubicBezTo>
                    <a:pt x="1164" y="612"/>
                    <a:pt x="1164" y="612"/>
                    <a:pt x="1164" y="612"/>
                  </a:cubicBezTo>
                  <a:cubicBezTo>
                    <a:pt x="1164" y="613"/>
                    <a:pt x="1164" y="613"/>
                    <a:pt x="1164" y="614"/>
                  </a:cubicBezTo>
                  <a:cubicBezTo>
                    <a:pt x="1164" y="614"/>
                    <a:pt x="1164" y="615"/>
                    <a:pt x="1164" y="615"/>
                  </a:cubicBezTo>
                  <a:cubicBezTo>
                    <a:pt x="1167" y="613"/>
                    <a:pt x="1170" y="611"/>
                    <a:pt x="1172" y="611"/>
                  </a:cubicBezTo>
                  <a:cubicBezTo>
                    <a:pt x="1174" y="611"/>
                    <a:pt x="1177" y="612"/>
                    <a:pt x="1179" y="614"/>
                  </a:cubicBezTo>
                  <a:cubicBezTo>
                    <a:pt x="1181" y="616"/>
                    <a:pt x="1183" y="618"/>
                    <a:pt x="1185" y="618"/>
                  </a:cubicBezTo>
                  <a:cubicBezTo>
                    <a:pt x="1190" y="618"/>
                    <a:pt x="1209" y="604"/>
                    <a:pt x="1210" y="602"/>
                  </a:cubicBezTo>
                  <a:cubicBezTo>
                    <a:pt x="1210" y="601"/>
                    <a:pt x="1214" y="596"/>
                    <a:pt x="1224" y="587"/>
                  </a:cubicBezTo>
                  <a:cubicBezTo>
                    <a:pt x="1225" y="585"/>
                    <a:pt x="1227" y="583"/>
                    <a:pt x="1229" y="581"/>
                  </a:cubicBezTo>
                  <a:cubicBezTo>
                    <a:pt x="1233" y="576"/>
                    <a:pt x="1242" y="567"/>
                    <a:pt x="1245" y="560"/>
                  </a:cubicBezTo>
                  <a:cubicBezTo>
                    <a:pt x="1246" y="557"/>
                    <a:pt x="1250" y="553"/>
                    <a:pt x="1253" y="549"/>
                  </a:cubicBezTo>
                  <a:cubicBezTo>
                    <a:pt x="1255" y="547"/>
                    <a:pt x="1256" y="545"/>
                    <a:pt x="1257" y="544"/>
                  </a:cubicBezTo>
                  <a:cubicBezTo>
                    <a:pt x="1258" y="542"/>
                    <a:pt x="1258" y="542"/>
                    <a:pt x="1259" y="541"/>
                  </a:cubicBezTo>
                  <a:cubicBezTo>
                    <a:pt x="1260" y="539"/>
                    <a:pt x="1262" y="537"/>
                    <a:pt x="1264" y="532"/>
                  </a:cubicBezTo>
                  <a:cubicBezTo>
                    <a:pt x="1266" y="527"/>
                    <a:pt x="1267" y="518"/>
                    <a:pt x="1268" y="511"/>
                  </a:cubicBezTo>
                  <a:cubicBezTo>
                    <a:pt x="1268" y="504"/>
                    <a:pt x="1268" y="503"/>
                    <a:pt x="1269" y="502"/>
                  </a:cubicBezTo>
                  <a:cubicBezTo>
                    <a:pt x="1269" y="502"/>
                    <a:pt x="1269" y="501"/>
                    <a:pt x="1270" y="500"/>
                  </a:cubicBezTo>
                  <a:cubicBezTo>
                    <a:pt x="1270" y="498"/>
                    <a:pt x="1270" y="497"/>
                    <a:pt x="1271" y="495"/>
                  </a:cubicBezTo>
                  <a:cubicBezTo>
                    <a:pt x="1272" y="495"/>
                    <a:pt x="1272" y="494"/>
                    <a:pt x="1272" y="493"/>
                  </a:cubicBezTo>
                  <a:cubicBezTo>
                    <a:pt x="1273" y="491"/>
                    <a:pt x="1273" y="489"/>
                    <a:pt x="1275" y="487"/>
                  </a:cubicBezTo>
                  <a:cubicBezTo>
                    <a:pt x="1278" y="485"/>
                    <a:pt x="1278" y="483"/>
                    <a:pt x="1277" y="481"/>
                  </a:cubicBezTo>
                  <a:cubicBezTo>
                    <a:pt x="1276" y="479"/>
                    <a:pt x="1277" y="478"/>
                    <a:pt x="1277" y="476"/>
                  </a:cubicBezTo>
                  <a:cubicBezTo>
                    <a:pt x="1277" y="474"/>
                    <a:pt x="1277" y="473"/>
                    <a:pt x="1276" y="472"/>
                  </a:cubicBezTo>
                  <a:cubicBezTo>
                    <a:pt x="1275" y="470"/>
                    <a:pt x="1276" y="469"/>
                    <a:pt x="1278" y="468"/>
                  </a:cubicBezTo>
                  <a:cubicBezTo>
                    <a:pt x="1278" y="467"/>
                    <a:pt x="1277" y="465"/>
                    <a:pt x="1274" y="464"/>
                  </a:cubicBezTo>
                  <a:cubicBezTo>
                    <a:pt x="1274" y="464"/>
                    <a:pt x="1273" y="464"/>
                    <a:pt x="1273" y="463"/>
                  </a:cubicBezTo>
                  <a:cubicBezTo>
                    <a:pt x="1270" y="462"/>
                    <a:pt x="1267" y="461"/>
                    <a:pt x="1267" y="457"/>
                  </a:cubicBezTo>
                  <a:cubicBezTo>
                    <a:pt x="1266" y="455"/>
                    <a:pt x="1262" y="451"/>
                    <a:pt x="1259" y="452"/>
                  </a:cubicBezTo>
                  <a:cubicBezTo>
                    <a:pt x="1257" y="452"/>
                    <a:pt x="1255" y="452"/>
                    <a:pt x="1254" y="451"/>
                  </a:cubicBezTo>
                  <a:cubicBezTo>
                    <a:pt x="1252" y="451"/>
                    <a:pt x="1251" y="451"/>
                    <a:pt x="1250" y="451"/>
                  </a:cubicBezTo>
                  <a:cubicBezTo>
                    <a:pt x="1251" y="452"/>
                    <a:pt x="1250" y="454"/>
                    <a:pt x="1250" y="455"/>
                  </a:cubicBezTo>
                  <a:cubicBezTo>
                    <a:pt x="1249" y="456"/>
                    <a:pt x="1248" y="456"/>
                    <a:pt x="1247" y="456"/>
                  </a:cubicBezTo>
                  <a:cubicBezTo>
                    <a:pt x="1247" y="456"/>
                    <a:pt x="1246" y="456"/>
                    <a:pt x="1246" y="456"/>
                  </a:cubicBezTo>
                  <a:cubicBezTo>
                    <a:pt x="1246" y="456"/>
                    <a:pt x="1245" y="457"/>
                    <a:pt x="1243" y="459"/>
                  </a:cubicBezTo>
                  <a:cubicBezTo>
                    <a:pt x="1243" y="460"/>
                    <a:pt x="1243" y="460"/>
                    <a:pt x="1243" y="460"/>
                  </a:cubicBezTo>
                  <a:cubicBezTo>
                    <a:pt x="1242" y="462"/>
                    <a:pt x="1239" y="463"/>
                    <a:pt x="1236" y="463"/>
                  </a:cubicBezTo>
                  <a:cubicBezTo>
                    <a:pt x="1235" y="463"/>
                    <a:pt x="1234" y="462"/>
                    <a:pt x="1234" y="462"/>
                  </a:cubicBezTo>
                  <a:cubicBezTo>
                    <a:pt x="1234" y="461"/>
                    <a:pt x="1234" y="460"/>
                    <a:pt x="1235" y="459"/>
                  </a:cubicBezTo>
                  <a:cubicBezTo>
                    <a:pt x="1236" y="458"/>
                    <a:pt x="1236" y="458"/>
                    <a:pt x="1235" y="457"/>
                  </a:cubicBezTo>
                  <a:cubicBezTo>
                    <a:pt x="1235" y="456"/>
                    <a:pt x="1234" y="455"/>
                    <a:pt x="1234" y="453"/>
                  </a:cubicBezTo>
                  <a:cubicBezTo>
                    <a:pt x="1235" y="452"/>
                    <a:pt x="1235" y="450"/>
                    <a:pt x="1235" y="450"/>
                  </a:cubicBezTo>
                  <a:cubicBezTo>
                    <a:pt x="1235" y="449"/>
                    <a:pt x="1235" y="449"/>
                    <a:pt x="1235" y="449"/>
                  </a:cubicBezTo>
                  <a:cubicBezTo>
                    <a:pt x="1235" y="449"/>
                    <a:pt x="1235" y="449"/>
                    <a:pt x="1235" y="449"/>
                  </a:cubicBezTo>
                  <a:cubicBezTo>
                    <a:pt x="1234" y="450"/>
                    <a:pt x="1233" y="452"/>
                    <a:pt x="1232" y="453"/>
                  </a:cubicBezTo>
                  <a:cubicBezTo>
                    <a:pt x="1231" y="455"/>
                    <a:pt x="1230" y="457"/>
                    <a:pt x="1228" y="457"/>
                  </a:cubicBezTo>
                  <a:cubicBezTo>
                    <a:pt x="1227" y="458"/>
                    <a:pt x="1227" y="458"/>
                    <a:pt x="1226" y="457"/>
                  </a:cubicBezTo>
                  <a:cubicBezTo>
                    <a:pt x="1224" y="454"/>
                    <a:pt x="1225" y="447"/>
                    <a:pt x="1226" y="445"/>
                  </a:cubicBezTo>
                  <a:cubicBezTo>
                    <a:pt x="1225" y="445"/>
                    <a:pt x="1224" y="445"/>
                    <a:pt x="1222" y="445"/>
                  </a:cubicBezTo>
                  <a:cubicBezTo>
                    <a:pt x="1220" y="446"/>
                    <a:pt x="1217" y="446"/>
                    <a:pt x="1214" y="446"/>
                  </a:cubicBezTo>
                  <a:cubicBezTo>
                    <a:pt x="1210" y="445"/>
                    <a:pt x="1209" y="444"/>
                    <a:pt x="1208" y="443"/>
                  </a:cubicBezTo>
                  <a:cubicBezTo>
                    <a:pt x="1208" y="440"/>
                    <a:pt x="1210" y="437"/>
                    <a:pt x="1214" y="435"/>
                  </a:cubicBezTo>
                  <a:cubicBezTo>
                    <a:pt x="1217" y="434"/>
                    <a:pt x="1218" y="432"/>
                    <a:pt x="1219" y="431"/>
                  </a:cubicBezTo>
                  <a:cubicBezTo>
                    <a:pt x="1219" y="430"/>
                    <a:pt x="1220" y="429"/>
                    <a:pt x="1221" y="428"/>
                  </a:cubicBezTo>
                  <a:cubicBezTo>
                    <a:pt x="1223" y="428"/>
                    <a:pt x="1227" y="425"/>
                    <a:pt x="1230" y="423"/>
                  </a:cubicBezTo>
                  <a:cubicBezTo>
                    <a:pt x="1232" y="422"/>
                    <a:pt x="1234" y="421"/>
                    <a:pt x="1236" y="420"/>
                  </a:cubicBezTo>
                  <a:cubicBezTo>
                    <a:pt x="1240" y="418"/>
                    <a:pt x="1240" y="415"/>
                    <a:pt x="1241" y="413"/>
                  </a:cubicBezTo>
                  <a:cubicBezTo>
                    <a:pt x="1241" y="412"/>
                    <a:pt x="1241" y="412"/>
                    <a:pt x="1241" y="412"/>
                  </a:cubicBezTo>
                  <a:cubicBezTo>
                    <a:pt x="1242" y="410"/>
                    <a:pt x="1245" y="409"/>
                    <a:pt x="1249" y="406"/>
                  </a:cubicBezTo>
                  <a:cubicBezTo>
                    <a:pt x="1252" y="404"/>
                    <a:pt x="1255" y="402"/>
                    <a:pt x="1258" y="400"/>
                  </a:cubicBezTo>
                  <a:cubicBezTo>
                    <a:pt x="1265" y="394"/>
                    <a:pt x="1268" y="391"/>
                    <a:pt x="1270" y="387"/>
                  </a:cubicBezTo>
                  <a:cubicBezTo>
                    <a:pt x="1271" y="385"/>
                    <a:pt x="1274" y="383"/>
                    <a:pt x="1277" y="382"/>
                  </a:cubicBezTo>
                  <a:cubicBezTo>
                    <a:pt x="1279" y="380"/>
                    <a:pt x="1282" y="378"/>
                    <a:pt x="1282" y="377"/>
                  </a:cubicBezTo>
                  <a:cubicBezTo>
                    <a:pt x="1283" y="374"/>
                    <a:pt x="1297" y="367"/>
                    <a:pt x="1304" y="365"/>
                  </a:cubicBezTo>
                  <a:cubicBezTo>
                    <a:pt x="1306" y="365"/>
                    <a:pt x="1309" y="365"/>
                    <a:pt x="1311" y="365"/>
                  </a:cubicBezTo>
                  <a:cubicBezTo>
                    <a:pt x="1318" y="365"/>
                    <a:pt x="1327" y="366"/>
                    <a:pt x="1330" y="369"/>
                  </a:cubicBezTo>
                  <a:cubicBezTo>
                    <a:pt x="1331" y="370"/>
                    <a:pt x="1333" y="370"/>
                    <a:pt x="1334" y="369"/>
                  </a:cubicBezTo>
                  <a:cubicBezTo>
                    <a:pt x="1335" y="367"/>
                    <a:pt x="1337" y="367"/>
                    <a:pt x="1338" y="367"/>
                  </a:cubicBezTo>
                  <a:cubicBezTo>
                    <a:pt x="1339" y="367"/>
                    <a:pt x="1341" y="367"/>
                    <a:pt x="1343" y="368"/>
                  </a:cubicBezTo>
                  <a:cubicBezTo>
                    <a:pt x="1344" y="368"/>
                    <a:pt x="1345" y="368"/>
                    <a:pt x="1346" y="368"/>
                  </a:cubicBezTo>
                  <a:cubicBezTo>
                    <a:pt x="1348" y="368"/>
                    <a:pt x="1350" y="368"/>
                    <a:pt x="1351" y="367"/>
                  </a:cubicBezTo>
                  <a:cubicBezTo>
                    <a:pt x="1353" y="366"/>
                    <a:pt x="1355" y="366"/>
                    <a:pt x="1357" y="367"/>
                  </a:cubicBezTo>
                  <a:cubicBezTo>
                    <a:pt x="1358" y="367"/>
                    <a:pt x="1359" y="367"/>
                    <a:pt x="1361" y="367"/>
                  </a:cubicBezTo>
                  <a:cubicBezTo>
                    <a:pt x="1362" y="367"/>
                    <a:pt x="1363" y="367"/>
                    <a:pt x="1365" y="364"/>
                  </a:cubicBezTo>
                  <a:cubicBezTo>
                    <a:pt x="1366" y="361"/>
                    <a:pt x="1372" y="361"/>
                    <a:pt x="1374" y="361"/>
                  </a:cubicBezTo>
                  <a:cubicBezTo>
                    <a:pt x="1378" y="361"/>
                    <a:pt x="1381" y="361"/>
                    <a:pt x="1382" y="362"/>
                  </a:cubicBezTo>
                  <a:cubicBezTo>
                    <a:pt x="1382" y="362"/>
                    <a:pt x="1383" y="363"/>
                    <a:pt x="1383" y="363"/>
                  </a:cubicBezTo>
                  <a:cubicBezTo>
                    <a:pt x="1385" y="365"/>
                    <a:pt x="1387" y="366"/>
                    <a:pt x="1389" y="364"/>
                  </a:cubicBezTo>
                  <a:cubicBezTo>
                    <a:pt x="1390" y="363"/>
                    <a:pt x="1391" y="363"/>
                    <a:pt x="1392" y="363"/>
                  </a:cubicBezTo>
                  <a:cubicBezTo>
                    <a:pt x="1393" y="363"/>
                    <a:pt x="1394" y="364"/>
                    <a:pt x="1395" y="365"/>
                  </a:cubicBezTo>
                  <a:cubicBezTo>
                    <a:pt x="1396" y="367"/>
                    <a:pt x="1397" y="368"/>
                    <a:pt x="1398" y="368"/>
                  </a:cubicBezTo>
                  <a:cubicBezTo>
                    <a:pt x="1401" y="368"/>
                    <a:pt x="1401" y="370"/>
                    <a:pt x="1401" y="370"/>
                  </a:cubicBezTo>
                  <a:cubicBezTo>
                    <a:pt x="1401" y="372"/>
                    <a:pt x="1398" y="373"/>
                    <a:pt x="1396" y="373"/>
                  </a:cubicBezTo>
                  <a:cubicBezTo>
                    <a:pt x="1395" y="373"/>
                    <a:pt x="1395" y="373"/>
                    <a:pt x="1395" y="373"/>
                  </a:cubicBezTo>
                  <a:cubicBezTo>
                    <a:pt x="1393" y="373"/>
                    <a:pt x="1392" y="374"/>
                    <a:pt x="1392" y="374"/>
                  </a:cubicBezTo>
                  <a:cubicBezTo>
                    <a:pt x="1392" y="374"/>
                    <a:pt x="1392" y="375"/>
                    <a:pt x="1393" y="375"/>
                  </a:cubicBezTo>
                  <a:cubicBezTo>
                    <a:pt x="1394" y="376"/>
                    <a:pt x="1397" y="375"/>
                    <a:pt x="1399" y="374"/>
                  </a:cubicBezTo>
                  <a:cubicBezTo>
                    <a:pt x="1401" y="374"/>
                    <a:pt x="1402" y="373"/>
                    <a:pt x="1404" y="373"/>
                  </a:cubicBezTo>
                  <a:cubicBezTo>
                    <a:pt x="1404" y="373"/>
                    <a:pt x="1406" y="374"/>
                    <a:pt x="1407" y="374"/>
                  </a:cubicBezTo>
                  <a:cubicBezTo>
                    <a:pt x="1410" y="374"/>
                    <a:pt x="1413" y="373"/>
                    <a:pt x="1415" y="372"/>
                  </a:cubicBezTo>
                  <a:cubicBezTo>
                    <a:pt x="1416" y="371"/>
                    <a:pt x="1417" y="371"/>
                    <a:pt x="1418" y="371"/>
                  </a:cubicBezTo>
                  <a:cubicBezTo>
                    <a:pt x="1419" y="371"/>
                    <a:pt x="1420" y="371"/>
                    <a:pt x="1420" y="371"/>
                  </a:cubicBezTo>
                  <a:cubicBezTo>
                    <a:pt x="1421" y="372"/>
                    <a:pt x="1421" y="372"/>
                    <a:pt x="1422" y="372"/>
                  </a:cubicBezTo>
                  <a:cubicBezTo>
                    <a:pt x="1422" y="372"/>
                    <a:pt x="1422" y="372"/>
                    <a:pt x="1423" y="371"/>
                  </a:cubicBezTo>
                  <a:cubicBezTo>
                    <a:pt x="1425" y="369"/>
                    <a:pt x="1431" y="368"/>
                    <a:pt x="1434" y="368"/>
                  </a:cubicBezTo>
                  <a:cubicBezTo>
                    <a:pt x="1434" y="368"/>
                    <a:pt x="1435" y="368"/>
                    <a:pt x="1435" y="368"/>
                  </a:cubicBezTo>
                  <a:cubicBezTo>
                    <a:pt x="1434" y="368"/>
                    <a:pt x="1433" y="367"/>
                    <a:pt x="1430" y="367"/>
                  </a:cubicBezTo>
                  <a:cubicBezTo>
                    <a:pt x="1429" y="367"/>
                    <a:pt x="1427" y="367"/>
                    <a:pt x="1426" y="365"/>
                  </a:cubicBezTo>
                  <a:cubicBezTo>
                    <a:pt x="1425" y="363"/>
                    <a:pt x="1426" y="361"/>
                    <a:pt x="1429" y="356"/>
                  </a:cubicBezTo>
                  <a:cubicBezTo>
                    <a:pt x="1432" y="351"/>
                    <a:pt x="1436" y="348"/>
                    <a:pt x="1441" y="345"/>
                  </a:cubicBezTo>
                  <a:cubicBezTo>
                    <a:pt x="1442" y="343"/>
                    <a:pt x="1444" y="342"/>
                    <a:pt x="1445" y="341"/>
                  </a:cubicBezTo>
                  <a:cubicBezTo>
                    <a:pt x="1448" y="339"/>
                    <a:pt x="1450" y="338"/>
                    <a:pt x="1452" y="338"/>
                  </a:cubicBezTo>
                  <a:cubicBezTo>
                    <a:pt x="1453" y="337"/>
                    <a:pt x="1453" y="337"/>
                    <a:pt x="1453" y="337"/>
                  </a:cubicBezTo>
                  <a:cubicBezTo>
                    <a:pt x="1453" y="334"/>
                    <a:pt x="1456" y="326"/>
                    <a:pt x="1460" y="326"/>
                  </a:cubicBezTo>
                  <a:cubicBezTo>
                    <a:pt x="1461" y="325"/>
                    <a:pt x="1463" y="326"/>
                    <a:pt x="1464" y="326"/>
                  </a:cubicBezTo>
                  <a:cubicBezTo>
                    <a:pt x="1466" y="326"/>
                    <a:pt x="1467" y="326"/>
                    <a:pt x="1469" y="326"/>
                  </a:cubicBezTo>
                  <a:cubicBezTo>
                    <a:pt x="1473" y="326"/>
                    <a:pt x="1476" y="325"/>
                    <a:pt x="1478" y="324"/>
                  </a:cubicBezTo>
                  <a:cubicBezTo>
                    <a:pt x="1480" y="323"/>
                    <a:pt x="1481" y="323"/>
                    <a:pt x="1482" y="323"/>
                  </a:cubicBezTo>
                  <a:cubicBezTo>
                    <a:pt x="1484" y="323"/>
                    <a:pt x="1485" y="324"/>
                    <a:pt x="1486" y="326"/>
                  </a:cubicBezTo>
                  <a:cubicBezTo>
                    <a:pt x="1486" y="326"/>
                    <a:pt x="1486" y="327"/>
                    <a:pt x="1487" y="327"/>
                  </a:cubicBezTo>
                  <a:cubicBezTo>
                    <a:pt x="1487" y="327"/>
                    <a:pt x="1489" y="326"/>
                    <a:pt x="1489" y="326"/>
                  </a:cubicBezTo>
                  <a:cubicBezTo>
                    <a:pt x="1491" y="325"/>
                    <a:pt x="1492" y="324"/>
                    <a:pt x="1494" y="324"/>
                  </a:cubicBezTo>
                  <a:cubicBezTo>
                    <a:pt x="1494" y="324"/>
                    <a:pt x="1495" y="324"/>
                    <a:pt x="1495" y="324"/>
                  </a:cubicBezTo>
                  <a:cubicBezTo>
                    <a:pt x="1496" y="324"/>
                    <a:pt x="1496" y="325"/>
                    <a:pt x="1496" y="326"/>
                  </a:cubicBezTo>
                  <a:cubicBezTo>
                    <a:pt x="1496" y="327"/>
                    <a:pt x="1495" y="328"/>
                    <a:pt x="1494" y="330"/>
                  </a:cubicBezTo>
                  <a:cubicBezTo>
                    <a:pt x="1492" y="332"/>
                    <a:pt x="1491" y="334"/>
                    <a:pt x="1490" y="336"/>
                  </a:cubicBezTo>
                  <a:cubicBezTo>
                    <a:pt x="1490" y="337"/>
                    <a:pt x="1490" y="337"/>
                    <a:pt x="1490" y="337"/>
                  </a:cubicBezTo>
                  <a:cubicBezTo>
                    <a:pt x="1490" y="338"/>
                    <a:pt x="1491" y="338"/>
                    <a:pt x="1492" y="338"/>
                  </a:cubicBezTo>
                  <a:cubicBezTo>
                    <a:pt x="1494" y="338"/>
                    <a:pt x="1495" y="338"/>
                    <a:pt x="1496" y="339"/>
                  </a:cubicBezTo>
                  <a:cubicBezTo>
                    <a:pt x="1497" y="339"/>
                    <a:pt x="1497" y="340"/>
                    <a:pt x="1497" y="340"/>
                  </a:cubicBezTo>
                  <a:cubicBezTo>
                    <a:pt x="1497" y="342"/>
                    <a:pt x="1496" y="342"/>
                    <a:pt x="1495" y="343"/>
                  </a:cubicBezTo>
                  <a:cubicBezTo>
                    <a:pt x="1494" y="343"/>
                    <a:pt x="1494" y="344"/>
                    <a:pt x="1494" y="344"/>
                  </a:cubicBezTo>
                  <a:cubicBezTo>
                    <a:pt x="1494" y="344"/>
                    <a:pt x="1494" y="344"/>
                    <a:pt x="1494" y="344"/>
                  </a:cubicBezTo>
                  <a:cubicBezTo>
                    <a:pt x="1497" y="344"/>
                    <a:pt x="1501" y="342"/>
                    <a:pt x="1505" y="338"/>
                  </a:cubicBezTo>
                  <a:cubicBezTo>
                    <a:pt x="1511" y="332"/>
                    <a:pt x="1518" y="328"/>
                    <a:pt x="1523" y="328"/>
                  </a:cubicBezTo>
                  <a:cubicBezTo>
                    <a:pt x="1524" y="328"/>
                    <a:pt x="1524" y="328"/>
                    <a:pt x="1525" y="329"/>
                  </a:cubicBezTo>
                  <a:cubicBezTo>
                    <a:pt x="1525" y="329"/>
                    <a:pt x="1526" y="329"/>
                    <a:pt x="1526" y="328"/>
                  </a:cubicBezTo>
                  <a:cubicBezTo>
                    <a:pt x="1527" y="328"/>
                    <a:pt x="1527" y="326"/>
                    <a:pt x="1526" y="324"/>
                  </a:cubicBezTo>
                  <a:cubicBezTo>
                    <a:pt x="1526" y="323"/>
                    <a:pt x="1526" y="321"/>
                    <a:pt x="1526" y="318"/>
                  </a:cubicBezTo>
                  <a:cubicBezTo>
                    <a:pt x="1526" y="312"/>
                    <a:pt x="1536" y="310"/>
                    <a:pt x="1542" y="310"/>
                  </a:cubicBezTo>
                  <a:cubicBezTo>
                    <a:pt x="1543" y="310"/>
                    <a:pt x="1545" y="310"/>
                    <a:pt x="1547" y="311"/>
                  </a:cubicBezTo>
                  <a:cubicBezTo>
                    <a:pt x="1550" y="312"/>
                    <a:pt x="1551" y="313"/>
                    <a:pt x="1551" y="314"/>
                  </a:cubicBezTo>
                  <a:cubicBezTo>
                    <a:pt x="1551" y="315"/>
                    <a:pt x="1550" y="316"/>
                    <a:pt x="1549" y="316"/>
                  </a:cubicBezTo>
                  <a:cubicBezTo>
                    <a:pt x="1548" y="316"/>
                    <a:pt x="1547" y="316"/>
                    <a:pt x="1546" y="315"/>
                  </a:cubicBezTo>
                  <a:cubicBezTo>
                    <a:pt x="1544" y="315"/>
                    <a:pt x="1542" y="315"/>
                    <a:pt x="1541" y="317"/>
                  </a:cubicBezTo>
                  <a:cubicBezTo>
                    <a:pt x="1539" y="318"/>
                    <a:pt x="1539" y="320"/>
                    <a:pt x="1539" y="323"/>
                  </a:cubicBezTo>
                  <a:cubicBezTo>
                    <a:pt x="1539" y="326"/>
                    <a:pt x="1538" y="328"/>
                    <a:pt x="1537" y="329"/>
                  </a:cubicBezTo>
                  <a:cubicBezTo>
                    <a:pt x="1536" y="331"/>
                    <a:pt x="1536" y="331"/>
                    <a:pt x="1537" y="332"/>
                  </a:cubicBezTo>
                  <a:cubicBezTo>
                    <a:pt x="1537" y="332"/>
                    <a:pt x="1537" y="333"/>
                    <a:pt x="1537" y="334"/>
                  </a:cubicBezTo>
                  <a:cubicBezTo>
                    <a:pt x="1537" y="335"/>
                    <a:pt x="1536" y="335"/>
                    <a:pt x="1535" y="336"/>
                  </a:cubicBezTo>
                  <a:cubicBezTo>
                    <a:pt x="1535" y="336"/>
                    <a:pt x="1534" y="337"/>
                    <a:pt x="1534" y="338"/>
                  </a:cubicBezTo>
                  <a:cubicBezTo>
                    <a:pt x="1534" y="338"/>
                    <a:pt x="1534" y="338"/>
                    <a:pt x="1534" y="338"/>
                  </a:cubicBezTo>
                  <a:cubicBezTo>
                    <a:pt x="1533" y="340"/>
                    <a:pt x="1533" y="343"/>
                    <a:pt x="1530" y="344"/>
                  </a:cubicBezTo>
                  <a:cubicBezTo>
                    <a:pt x="1529" y="344"/>
                    <a:pt x="1528" y="344"/>
                    <a:pt x="1526" y="344"/>
                  </a:cubicBezTo>
                  <a:cubicBezTo>
                    <a:pt x="1523" y="345"/>
                    <a:pt x="1516" y="347"/>
                    <a:pt x="1515" y="349"/>
                  </a:cubicBezTo>
                  <a:cubicBezTo>
                    <a:pt x="1515" y="352"/>
                    <a:pt x="1513" y="353"/>
                    <a:pt x="1511" y="355"/>
                  </a:cubicBezTo>
                  <a:cubicBezTo>
                    <a:pt x="1509" y="356"/>
                    <a:pt x="1507" y="358"/>
                    <a:pt x="1506" y="360"/>
                  </a:cubicBezTo>
                  <a:cubicBezTo>
                    <a:pt x="1505" y="362"/>
                    <a:pt x="1502" y="364"/>
                    <a:pt x="1499" y="367"/>
                  </a:cubicBezTo>
                  <a:cubicBezTo>
                    <a:pt x="1494" y="370"/>
                    <a:pt x="1489" y="373"/>
                    <a:pt x="1485" y="379"/>
                  </a:cubicBezTo>
                  <a:cubicBezTo>
                    <a:pt x="1480" y="386"/>
                    <a:pt x="1473" y="389"/>
                    <a:pt x="1469" y="390"/>
                  </a:cubicBezTo>
                  <a:cubicBezTo>
                    <a:pt x="1468" y="391"/>
                    <a:pt x="1467" y="391"/>
                    <a:pt x="1467" y="391"/>
                  </a:cubicBezTo>
                  <a:cubicBezTo>
                    <a:pt x="1467" y="394"/>
                    <a:pt x="1462" y="394"/>
                    <a:pt x="1458" y="394"/>
                  </a:cubicBezTo>
                  <a:cubicBezTo>
                    <a:pt x="1457" y="394"/>
                    <a:pt x="1456" y="394"/>
                    <a:pt x="1456" y="394"/>
                  </a:cubicBezTo>
                  <a:cubicBezTo>
                    <a:pt x="1456" y="394"/>
                    <a:pt x="1456" y="395"/>
                    <a:pt x="1456" y="396"/>
                  </a:cubicBezTo>
                  <a:cubicBezTo>
                    <a:pt x="1456" y="399"/>
                    <a:pt x="1457" y="403"/>
                    <a:pt x="1452" y="408"/>
                  </a:cubicBezTo>
                  <a:cubicBezTo>
                    <a:pt x="1446" y="415"/>
                    <a:pt x="1442" y="424"/>
                    <a:pt x="1442" y="433"/>
                  </a:cubicBezTo>
                  <a:cubicBezTo>
                    <a:pt x="1442" y="443"/>
                    <a:pt x="1446" y="469"/>
                    <a:pt x="1448" y="474"/>
                  </a:cubicBezTo>
                  <a:cubicBezTo>
                    <a:pt x="1450" y="477"/>
                    <a:pt x="1450" y="481"/>
                    <a:pt x="1450" y="485"/>
                  </a:cubicBezTo>
                  <a:cubicBezTo>
                    <a:pt x="1451" y="489"/>
                    <a:pt x="1451" y="492"/>
                    <a:pt x="1452" y="493"/>
                  </a:cubicBezTo>
                  <a:cubicBezTo>
                    <a:pt x="1453" y="495"/>
                    <a:pt x="1454" y="497"/>
                    <a:pt x="1454" y="498"/>
                  </a:cubicBezTo>
                  <a:cubicBezTo>
                    <a:pt x="1454" y="500"/>
                    <a:pt x="1454" y="500"/>
                    <a:pt x="1455" y="501"/>
                  </a:cubicBezTo>
                  <a:cubicBezTo>
                    <a:pt x="1456" y="501"/>
                    <a:pt x="1458" y="498"/>
                    <a:pt x="1460" y="496"/>
                  </a:cubicBezTo>
                  <a:cubicBezTo>
                    <a:pt x="1462" y="494"/>
                    <a:pt x="1464" y="492"/>
                    <a:pt x="1465" y="491"/>
                  </a:cubicBezTo>
                  <a:cubicBezTo>
                    <a:pt x="1467" y="489"/>
                    <a:pt x="1468" y="488"/>
                    <a:pt x="1468" y="487"/>
                  </a:cubicBezTo>
                  <a:cubicBezTo>
                    <a:pt x="1469" y="486"/>
                    <a:pt x="1469" y="485"/>
                    <a:pt x="1471" y="484"/>
                  </a:cubicBezTo>
                  <a:cubicBezTo>
                    <a:pt x="1472" y="483"/>
                    <a:pt x="1472" y="480"/>
                    <a:pt x="1473" y="477"/>
                  </a:cubicBezTo>
                  <a:cubicBezTo>
                    <a:pt x="1473" y="476"/>
                    <a:pt x="1473" y="474"/>
                    <a:pt x="1473" y="473"/>
                  </a:cubicBezTo>
                  <a:cubicBezTo>
                    <a:pt x="1474" y="472"/>
                    <a:pt x="1475" y="471"/>
                    <a:pt x="1477" y="470"/>
                  </a:cubicBezTo>
                  <a:cubicBezTo>
                    <a:pt x="1479" y="469"/>
                    <a:pt x="1480" y="469"/>
                    <a:pt x="1481" y="468"/>
                  </a:cubicBezTo>
                  <a:cubicBezTo>
                    <a:pt x="1483" y="465"/>
                    <a:pt x="1488" y="467"/>
                    <a:pt x="1490" y="466"/>
                  </a:cubicBezTo>
                  <a:cubicBezTo>
                    <a:pt x="1490" y="466"/>
                    <a:pt x="1489" y="462"/>
                    <a:pt x="1489" y="460"/>
                  </a:cubicBezTo>
                  <a:cubicBezTo>
                    <a:pt x="1488" y="459"/>
                    <a:pt x="1488" y="458"/>
                    <a:pt x="1488" y="458"/>
                  </a:cubicBezTo>
                  <a:cubicBezTo>
                    <a:pt x="1487" y="454"/>
                    <a:pt x="1492" y="451"/>
                    <a:pt x="1497" y="448"/>
                  </a:cubicBezTo>
                  <a:cubicBezTo>
                    <a:pt x="1498" y="447"/>
                    <a:pt x="1498" y="447"/>
                    <a:pt x="1499" y="446"/>
                  </a:cubicBezTo>
                  <a:cubicBezTo>
                    <a:pt x="1500" y="445"/>
                    <a:pt x="1502" y="445"/>
                    <a:pt x="1503" y="445"/>
                  </a:cubicBezTo>
                  <a:cubicBezTo>
                    <a:pt x="1504" y="445"/>
                    <a:pt x="1505" y="445"/>
                    <a:pt x="1506" y="445"/>
                  </a:cubicBezTo>
                  <a:cubicBezTo>
                    <a:pt x="1507" y="445"/>
                    <a:pt x="1508" y="446"/>
                    <a:pt x="1508" y="446"/>
                  </a:cubicBezTo>
                  <a:cubicBezTo>
                    <a:pt x="1510" y="446"/>
                    <a:pt x="1511" y="445"/>
                    <a:pt x="1513" y="444"/>
                  </a:cubicBezTo>
                  <a:cubicBezTo>
                    <a:pt x="1516" y="441"/>
                    <a:pt x="1514" y="438"/>
                    <a:pt x="1511" y="435"/>
                  </a:cubicBezTo>
                  <a:cubicBezTo>
                    <a:pt x="1511" y="435"/>
                    <a:pt x="1511" y="434"/>
                    <a:pt x="1510" y="434"/>
                  </a:cubicBezTo>
                  <a:cubicBezTo>
                    <a:pt x="1510" y="433"/>
                    <a:pt x="1510" y="432"/>
                    <a:pt x="1510" y="430"/>
                  </a:cubicBezTo>
                  <a:cubicBezTo>
                    <a:pt x="1512" y="426"/>
                    <a:pt x="1516" y="420"/>
                    <a:pt x="1519" y="419"/>
                  </a:cubicBezTo>
                  <a:cubicBezTo>
                    <a:pt x="1521" y="418"/>
                    <a:pt x="1522" y="419"/>
                    <a:pt x="1523" y="419"/>
                  </a:cubicBezTo>
                  <a:cubicBezTo>
                    <a:pt x="1524" y="419"/>
                    <a:pt x="1525" y="420"/>
                    <a:pt x="1525" y="420"/>
                  </a:cubicBezTo>
                  <a:cubicBezTo>
                    <a:pt x="1526" y="420"/>
                    <a:pt x="1526" y="419"/>
                    <a:pt x="1527" y="419"/>
                  </a:cubicBezTo>
                  <a:cubicBezTo>
                    <a:pt x="1528" y="418"/>
                    <a:pt x="1528" y="417"/>
                    <a:pt x="1528" y="417"/>
                  </a:cubicBezTo>
                  <a:cubicBezTo>
                    <a:pt x="1527" y="415"/>
                    <a:pt x="1524" y="413"/>
                    <a:pt x="1523" y="413"/>
                  </a:cubicBezTo>
                  <a:cubicBezTo>
                    <a:pt x="1523" y="413"/>
                    <a:pt x="1523" y="413"/>
                    <a:pt x="1522" y="413"/>
                  </a:cubicBezTo>
                  <a:cubicBezTo>
                    <a:pt x="1522" y="413"/>
                    <a:pt x="1521" y="413"/>
                    <a:pt x="1520" y="411"/>
                  </a:cubicBezTo>
                  <a:cubicBezTo>
                    <a:pt x="1519" y="408"/>
                    <a:pt x="1520" y="402"/>
                    <a:pt x="1524" y="398"/>
                  </a:cubicBezTo>
                  <a:cubicBezTo>
                    <a:pt x="1527" y="396"/>
                    <a:pt x="1527" y="395"/>
                    <a:pt x="1527" y="395"/>
                  </a:cubicBezTo>
                  <a:cubicBezTo>
                    <a:pt x="1527" y="395"/>
                    <a:pt x="1527" y="395"/>
                    <a:pt x="1524" y="394"/>
                  </a:cubicBezTo>
                  <a:cubicBezTo>
                    <a:pt x="1522" y="394"/>
                    <a:pt x="1521" y="394"/>
                    <a:pt x="1520" y="394"/>
                  </a:cubicBezTo>
                  <a:cubicBezTo>
                    <a:pt x="1519" y="394"/>
                    <a:pt x="1519" y="395"/>
                    <a:pt x="1517" y="395"/>
                  </a:cubicBezTo>
                  <a:cubicBezTo>
                    <a:pt x="1517" y="395"/>
                    <a:pt x="1517" y="395"/>
                    <a:pt x="1517" y="395"/>
                  </a:cubicBezTo>
                  <a:cubicBezTo>
                    <a:pt x="1516" y="395"/>
                    <a:pt x="1515" y="394"/>
                    <a:pt x="1514" y="392"/>
                  </a:cubicBezTo>
                  <a:cubicBezTo>
                    <a:pt x="1512" y="390"/>
                    <a:pt x="1512" y="386"/>
                    <a:pt x="1515" y="381"/>
                  </a:cubicBezTo>
                  <a:cubicBezTo>
                    <a:pt x="1517" y="379"/>
                    <a:pt x="1519" y="377"/>
                    <a:pt x="1521" y="376"/>
                  </a:cubicBezTo>
                  <a:cubicBezTo>
                    <a:pt x="1523" y="375"/>
                    <a:pt x="1524" y="374"/>
                    <a:pt x="1525" y="372"/>
                  </a:cubicBezTo>
                  <a:cubicBezTo>
                    <a:pt x="1525" y="368"/>
                    <a:pt x="1529" y="363"/>
                    <a:pt x="1531" y="360"/>
                  </a:cubicBezTo>
                  <a:cubicBezTo>
                    <a:pt x="1532" y="359"/>
                    <a:pt x="1533" y="358"/>
                    <a:pt x="1533" y="357"/>
                  </a:cubicBezTo>
                  <a:cubicBezTo>
                    <a:pt x="1534" y="356"/>
                    <a:pt x="1536" y="356"/>
                    <a:pt x="1537" y="356"/>
                  </a:cubicBezTo>
                  <a:cubicBezTo>
                    <a:pt x="1538" y="356"/>
                    <a:pt x="1539" y="356"/>
                    <a:pt x="1540" y="356"/>
                  </a:cubicBezTo>
                  <a:cubicBezTo>
                    <a:pt x="1542" y="356"/>
                    <a:pt x="1543" y="357"/>
                    <a:pt x="1544" y="356"/>
                  </a:cubicBezTo>
                  <a:cubicBezTo>
                    <a:pt x="1545" y="356"/>
                    <a:pt x="1546" y="357"/>
                    <a:pt x="1547" y="358"/>
                  </a:cubicBezTo>
                  <a:cubicBezTo>
                    <a:pt x="1547" y="359"/>
                    <a:pt x="1547" y="359"/>
                    <a:pt x="1547" y="359"/>
                  </a:cubicBezTo>
                  <a:cubicBezTo>
                    <a:pt x="1547" y="359"/>
                    <a:pt x="1547" y="359"/>
                    <a:pt x="1548" y="359"/>
                  </a:cubicBezTo>
                  <a:cubicBezTo>
                    <a:pt x="1548" y="358"/>
                    <a:pt x="1550" y="356"/>
                    <a:pt x="1551" y="355"/>
                  </a:cubicBezTo>
                  <a:cubicBezTo>
                    <a:pt x="1553" y="351"/>
                    <a:pt x="1557" y="348"/>
                    <a:pt x="1560" y="348"/>
                  </a:cubicBezTo>
                  <a:cubicBezTo>
                    <a:pt x="1561" y="348"/>
                    <a:pt x="1561" y="348"/>
                    <a:pt x="1562" y="348"/>
                  </a:cubicBezTo>
                  <a:cubicBezTo>
                    <a:pt x="1563" y="350"/>
                    <a:pt x="1563" y="352"/>
                    <a:pt x="1563" y="354"/>
                  </a:cubicBezTo>
                  <a:cubicBezTo>
                    <a:pt x="1563" y="355"/>
                    <a:pt x="1563" y="357"/>
                    <a:pt x="1563" y="358"/>
                  </a:cubicBezTo>
                  <a:cubicBezTo>
                    <a:pt x="1563" y="359"/>
                    <a:pt x="1563" y="359"/>
                    <a:pt x="1563" y="359"/>
                  </a:cubicBezTo>
                  <a:cubicBezTo>
                    <a:pt x="1563" y="359"/>
                    <a:pt x="1564" y="358"/>
                    <a:pt x="1565" y="357"/>
                  </a:cubicBezTo>
                  <a:cubicBezTo>
                    <a:pt x="1567" y="355"/>
                    <a:pt x="1569" y="353"/>
                    <a:pt x="1572" y="352"/>
                  </a:cubicBezTo>
                  <a:cubicBezTo>
                    <a:pt x="1577" y="348"/>
                    <a:pt x="1586" y="347"/>
                    <a:pt x="1589" y="347"/>
                  </a:cubicBezTo>
                  <a:cubicBezTo>
                    <a:pt x="1594" y="347"/>
                    <a:pt x="1599" y="348"/>
                    <a:pt x="1601" y="349"/>
                  </a:cubicBezTo>
                  <a:cubicBezTo>
                    <a:pt x="1604" y="351"/>
                    <a:pt x="1605" y="353"/>
                    <a:pt x="1606" y="354"/>
                  </a:cubicBezTo>
                  <a:cubicBezTo>
                    <a:pt x="1607" y="355"/>
                    <a:pt x="1608" y="356"/>
                    <a:pt x="1608" y="356"/>
                  </a:cubicBezTo>
                  <a:cubicBezTo>
                    <a:pt x="1610" y="356"/>
                    <a:pt x="1610" y="355"/>
                    <a:pt x="1610" y="354"/>
                  </a:cubicBezTo>
                  <a:cubicBezTo>
                    <a:pt x="1610" y="352"/>
                    <a:pt x="1611" y="350"/>
                    <a:pt x="1613" y="350"/>
                  </a:cubicBezTo>
                  <a:cubicBezTo>
                    <a:pt x="1617" y="349"/>
                    <a:pt x="1624" y="344"/>
                    <a:pt x="1629" y="341"/>
                  </a:cubicBezTo>
                  <a:cubicBezTo>
                    <a:pt x="1632" y="339"/>
                    <a:pt x="1633" y="338"/>
                    <a:pt x="1634" y="338"/>
                  </a:cubicBezTo>
                  <a:cubicBezTo>
                    <a:pt x="1634" y="338"/>
                    <a:pt x="1635" y="338"/>
                    <a:pt x="1636" y="336"/>
                  </a:cubicBezTo>
                  <a:cubicBezTo>
                    <a:pt x="1637" y="334"/>
                    <a:pt x="1639" y="334"/>
                    <a:pt x="1641" y="333"/>
                  </a:cubicBezTo>
                  <a:cubicBezTo>
                    <a:pt x="1642" y="333"/>
                    <a:pt x="1642" y="333"/>
                    <a:pt x="1642" y="332"/>
                  </a:cubicBezTo>
                  <a:cubicBezTo>
                    <a:pt x="1643" y="329"/>
                    <a:pt x="1652" y="326"/>
                    <a:pt x="1662" y="323"/>
                  </a:cubicBezTo>
                  <a:cubicBezTo>
                    <a:pt x="1672" y="321"/>
                    <a:pt x="1684" y="315"/>
                    <a:pt x="1685" y="313"/>
                  </a:cubicBezTo>
                  <a:cubicBezTo>
                    <a:pt x="1684" y="312"/>
                    <a:pt x="1685" y="312"/>
                    <a:pt x="1685" y="311"/>
                  </a:cubicBezTo>
                  <a:cubicBezTo>
                    <a:pt x="1686" y="310"/>
                    <a:pt x="1687" y="309"/>
                    <a:pt x="1688" y="309"/>
                  </a:cubicBezTo>
                  <a:cubicBezTo>
                    <a:pt x="1690" y="309"/>
                    <a:pt x="1691" y="310"/>
                    <a:pt x="1691" y="311"/>
                  </a:cubicBezTo>
                  <a:cubicBezTo>
                    <a:pt x="1691" y="312"/>
                    <a:pt x="1693" y="312"/>
                    <a:pt x="1695" y="312"/>
                  </a:cubicBezTo>
                  <a:cubicBezTo>
                    <a:pt x="1696" y="313"/>
                    <a:pt x="1698" y="313"/>
                    <a:pt x="1700" y="313"/>
                  </a:cubicBezTo>
                  <a:cubicBezTo>
                    <a:pt x="1701" y="313"/>
                    <a:pt x="1702" y="314"/>
                    <a:pt x="1703" y="314"/>
                  </a:cubicBezTo>
                  <a:cubicBezTo>
                    <a:pt x="1705" y="314"/>
                    <a:pt x="1706" y="315"/>
                    <a:pt x="1707" y="315"/>
                  </a:cubicBezTo>
                  <a:cubicBezTo>
                    <a:pt x="1708" y="315"/>
                    <a:pt x="1710" y="314"/>
                    <a:pt x="1712" y="312"/>
                  </a:cubicBezTo>
                  <a:cubicBezTo>
                    <a:pt x="1714" y="310"/>
                    <a:pt x="1713" y="309"/>
                    <a:pt x="1712" y="308"/>
                  </a:cubicBezTo>
                  <a:cubicBezTo>
                    <a:pt x="1712" y="307"/>
                    <a:pt x="1711" y="305"/>
                    <a:pt x="1711" y="304"/>
                  </a:cubicBezTo>
                  <a:cubicBezTo>
                    <a:pt x="1711" y="303"/>
                    <a:pt x="1710" y="301"/>
                    <a:pt x="1708" y="300"/>
                  </a:cubicBezTo>
                  <a:cubicBezTo>
                    <a:pt x="1706" y="298"/>
                    <a:pt x="1704" y="296"/>
                    <a:pt x="1705" y="293"/>
                  </a:cubicBezTo>
                  <a:cubicBezTo>
                    <a:pt x="1705" y="292"/>
                    <a:pt x="1704" y="289"/>
                    <a:pt x="1702" y="286"/>
                  </a:cubicBezTo>
                  <a:cubicBezTo>
                    <a:pt x="1700" y="284"/>
                    <a:pt x="1699" y="283"/>
                    <a:pt x="1699" y="283"/>
                  </a:cubicBezTo>
                  <a:cubicBezTo>
                    <a:pt x="1697" y="285"/>
                    <a:pt x="1694" y="284"/>
                    <a:pt x="1692" y="282"/>
                  </a:cubicBezTo>
                  <a:cubicBezTo>
                    <a:pt x="1691" y="281"/>
                    <a:pt x="1690" y="280"/>
                    <a:pt x="1690" y="279"/>
                  </a:cubicBezTo>
                  <a:cubicBezTo>
                    <a:pt x="1690" y="275"/>
                    <a:pt x="1690" y="275"/>
                    <a:pt x="1689" y="275"/>
                  </a:cubicBezTo>
                  <a:cubicBezTo>
                    <a:pt x="1689" y="275"/>
                    <a:pt x="1689" y="275"/>
                    <a:pt x="1688" y="276"/>
                  </a:cubicBezTo>
                  <a:cubicBezTo>
                    <a:pt x="1687" y="276"/>
                    <a:pt x="1685" y="277"/>
                    <a:pt x="1684" y="277"/>
                  </a:cubicBezTo>
                  <a:cubicBezTo>
                    <a:pt x="1681" y="277"/>
                    <a:pt x="1678" y="275"/>
                    <a:pt x="1677" y="273"/>
                  </a:cubicBezTo>
                  <a:cubicBezTo>
                    <a:pt x="1677" y="272"/>
                    <a:pt x="1677" y="271"/>
                    <a:pt x="1678" y="270"/>
                  </a:cubicBezTo>
                  <a:cubicBezTo>
                    <a:pt x="1679" y="269"/>
                    <a:pt x="1682" y="268"/>
                    <a:pt x="1685" y="268"/>
                  </a:cubicBezTo>
                  <a:cubicBezTo>
                    <a:pt x="1687" y="268"/>
                    <a:pt x="1688" y="268"/>
                    <a:pt x="1690" y="269"/>
                  </a:cubicBezTo>
                  <a:cubicBezTo>
                    <a:pt x="1693" y="270"/>
                    <a:pt x="1694" y="271"/>
                    <a:pt x="1695" y="273"/>
                  </a:cubicBezTo>
                  <a:cubicBezTo>
                    <a:pt x="1695" y="273"/>
                    <a:pt x="1695" y="274"/>
                    <a:pt x="1696" y="274"/>
                  </a:cubicBezTo>
                  <a:cubicBezTo>
                    <a:pt x="1697" y="275"/>
                    <a:pt x="1698" y="275"/>
                    <a:pt x="1700" y="275"/>
                  </a:cubicBezTo>
                  <a:cubicBezTo>
                    <a:pt x="1703" y="275"/>
                    <a:pt x="1706" y="274"/>
                    <a:pt x="1708" y="273"/>
                  </a:cubicBezTo>
                  <a:cubicBezTo>
                    <a:pt x="1709" y="273"/>
                    <a:pt x="1710" y="272"/>
                    <a:pt x="1712" y="272"/>
                  </a:cubicBezTo>
                  <a:cubicBezTo>
                    <a:pt x="1715" y="270"/>
                    <a:pt x="1721" y="268"/>
                    <a:pt x="1722" y="266"/>
                  </a:cubicBezTo>
                  <a:cubicBezTo>
                    <a:pt x="1723" y="265"/>
                    <a:pt x="1723" y="264"/>
                    <a:pt x="1723" y="264"/>
                  </a:cubicBezTo>
                  <a:cubicBezTo>
                    <a:pt x="1723" y="262"/>
                    <a:pt x="1724" y="261"/>
                    <a:pt x="1726" y="260"/>
                  </a:cubicBezTo>
                  <a:cubicBezTo>
                    <a:pt x="1727" y="259"/>
                    <a:pt x="1727" y="259"/>
                    <a:pt x="1727" y="259"/>
                  </a:cubicBezTo>
                  <a:cubicBezTo>
                    <a:pt x="1727" y="257"/>
                    <a:pt x="1726" y="256"/>
                    <a:pt x="1724" y="255"/>
                  </a:cubicBezTo>
                  <a:cubicBezTo>
                    <a:pt x="1722" y="254"/>
                    <a:pt x="1721" y="252"/>
                    <a:pt x="1722" y="250"/>
                  </a:cubicBezTo>
                  <a:cubicBezTo>
                    <a:pt x="1722" y="249"/>
                    <a:pt x="1724" y="248"/>
                    <a:pt x="1725" y="248"/>
                  </a:cubicBezTo>
                  <a:cubicBezTo>
                    <a:pt x="1726" y="248"/>
                    <a:pt x="1726" y="247"/>
                    <a:pt x="1727" y="246"/>
                  </a:cubicBezTo>
                  <a:cubicBezTo>
                    <a:pt x="1727" y="245"/>
                    <a:pt x="1728" y="244"/>
                    <a:pt x="1729" y="244"/>
                  </a:cubicBezTo>
                  <a:cubicBezTo>
                    <a:pt x="1730" y="244"/>
                    <a:pt x="1731" y="244"/>
                    <a:pt x="1731" y="244"/>
                  </a:cubicBezTo>
                  <a:cubicBezTo>
                    <a:pt x="1732" y="244"/>
                    <a:pt x="1733" y="244"/>
                    <a:pt x="1735" y="244"/>
                  </a:cubicBezTo>
                  <a:cubicBezTo>
                    <a:pt x="1737" y="243"/>
                    <a:pt x="1737" y="243"/>
                    <a:pt x="1738" y="244"/>
                  </a:cubicBezTo>
                  <a:cubicBezTo>
                    <a:pt x="1738" y="245"/>
                    <a:pt x="1738" y="246"/>
                    <a:pt x="1736" y="249"/>
                  </a:cubicBezTo>
                  <a:cubicBezTo>
                    <a:pt x="1736" y="250"/>
                    <a:pt x="1735" y="250"/>
                    <a:pt x="1735" y="251"/>
                  </a:cubicBezTo>
                  <a:cubicBezTo>
                    <a:pt x="1734" y="252"/>
                    <a:pt x="1735" y="254"/>
                    <a:pt x="1737" y="255"/>
                  </a:cubicBezTo>
                  <a:cubicBezTo>
                    <a:pt x="1738" y="256"/>
                    <a:pt x="1739" y="257"/>
                    <a:pt x="1739" y="258"/>
                  </a:cubicBezTo>
                  <a:cubicBezTo>
                    <a:pt x="1739" y="258"/>
                    <a:pt x="1741" y="259"/>
                    <a:pt x="1743" y="259"/>
                  </a:cubicBezTo>
                  <a:cubicBezTo>
                    <a:pt x="1746" y="259"/>
                    <a:pt x="1748" y="258"/>
                    <a:pt x="1749" y="258"/>
                  </a:cubicBezTo>
                  <a:cubicBezTo>
                    <a:pt x="1750" y="257"/>
                    <a:pt x="1751" y="257"/>
                    <a:pt x="1752" y="257"/>
                  </a:cubicBezTo>
                  <a:cubicBezTo>
                    <a:pt x="1758" y="257"/>
                    <a:pt x="1767" y="261"/>
                    <a:pt x="1768" y="264"/>
                  </a:cubicBezTo>
                  <a:cubicBezTo>
                    <a:pt x="1769" y="267"/>
                    <a:pt x="1770" y="270"/>
                    <a:pt x="1776" y="273"/>
                  </a:cubicBezTo>
                  <a:cubicBezTo>
                    <a:pt x="1778" y="274"/>
                    <a:pt x="1780" y="275"/>
                    <a:pt x="1782" y="275"/>
                  </a:cubicBezTo>
                  <a:cubicBezTo>
                    <a:pt x="1785" y="275"/>
                    <a:pt x="1787" y="276"/>
                    <a:pt x="1787" y="278"/>
                  </a:cubicBezTo>
                  <a:cubicBezTo>
                    <a:pt x="1788" y="280"/>
                    <a:pt x="1790" y="281"/>
                    <a:pt x="1792" y="280"/>
                  </a:cubicBezTo>
                  <a:cubicBezTo>
                    <a:pt x="1794" y="280"/>
                    <a:pt x="1795" y="280"/>
                    <a:pt x="1796" y="281"/>
                  </a:cubicBezTo>
                  <a:cubicBezTo>
                    <a:pt x="1797" y="281"/>
                    <a:pt x="1797" y="281"/>
                    <a:pt x="1798" y="281"/>
                  </a:cubicBezTo>
                  <a:cubicBezTo>
                    <a:pt x="1798" y="281"/>
                    <a:pt x="1798" y="281"/>
                    <a:pt x="1799" y="281"/>
                  </a:cubicBezTo>
                  <a:cubicBezTo>
                    <a:pt x="1800" y="280"/>
                    <a:pt x="1801" y="280"/>
                    <a:pt x="1802" y="280"/>
                  </a:cubicBezTo>
                  <a:close/>
                  <a:moveTo>
                    <a:pt x="965" y="414"/>
                  </a:moveTo>
                  <a:cubicBezTo>
                    <a:pt x="961" y="418"/>
                    <a:pt x="954" y="421"/>
                    <a:pt x="949" y="423"/>
                  </a:cubicBezTo>
                  <a:cubicBezTo>
                    <a:pt x="943" y="426"/>
                    <a:pt x="937" y="428"/>
                    <a:pt x="937" y="431"/>
                  </a:cubicBezTo>
                  <a:cubicBezTo>
                    <a:pt x="937" y="437"/>
                    <a:pt x="923" y="441"/>
                    <a:pt x="915" y="441"/>
                  </a:cubicBezTo>
                  <a:cubicBezTo>
                    <a:pt x="912" y="441"/>
                    <a:pt x="911" y="440"/>
                    <a:pt x="910" y="439"/>
                  </a:cubicBezTo>
                  <a:cubicBezTo>
                    <a:pt x="910" y="439"/>
                    <a:pt x="910" y="438"/>
                    <a:pt x="910" y="438"/>
                  </a:cubicBezTo>
                  <a:cubicBezTo>
                    <a:pt x="910" y="437"/>
                    <a:pt x="912" y="436"/>
                    <a:pt x="915" y="435"/>
                  </a:cubicBezTo>
                  <a:cubicBezTo>
                    <a:pt x="921" y="433"/>
                    <a:pt x="929" y="431"/>
                    <a:pt x="931" y="425"/>
                  </a:cubicBezTo>
                  <a:cubicBezTo>
                    <a:pt x="934" y="420"/>
                    <a:pt x="939" y="416"/>
                    <a:pt x="945" y="412"/>
                  </a:cubicBezTo>
                  <a:cubicBezTo>
                    <a:pt x="951" y="407"/>
                    <a:pt x="957" y="403"/>
                    <a:pt x="961" y="396"/>
                  </a:cubicBezTo>
                  <a:cubicBezTo>
                    <a:pt x="964" y="393"/>
                    <a:pt x="966" y="389"/>
                    <a:pt x="967" y="385"/>
                  </a:cubicBezTo>
                  <a:cubicBezTo>
                    <a:pt x="971" y="377"/>
                    <a:pt x="974" y="373"/>
                    <a:pt x="976" y="373"/>
                  </a:cubicBezTo>
                  <a:cubicBezTo>
                    <a:pt x="977" y="373"/>
                    <a:pt x="977" y="373"/>
                    <a:pt x="977" y="373"/>
                  </a:cubicBezTo>
                  <a:cubicBezTo>
                    <a:pt x="978" y="373"/>
                    <a:pt x="978" y="374"/>
                    <a:pt x="978" y="375"/>
                  </a:cubicBezTo>
                  <a:cubicBezTo>
                    <a:pt x="980" y="381"/>
                    <a:pt x="973" y="407"/>
                    <a:pt x="965" y="4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219"/>
            <p:cNvSpPr>
              <a:spLocks/>
            </p:cNvSpPr>
            <p:nvPr/>
          </p:nvSpPr>
          <p:spPr bwMode="auto">
            <a:xfrm>
              <a:off x="14154150" y="6461125"/>
              <a:ext cx="1158875" cy="974725"/>
            </a:xfrm>
            <a:custGeom>
              <a:avLst/>
              <a:gdLst>
                <a:gd name="T0" fmla="*/ 218 w 218"/>
                <a:gd name="T1" fmla="*/ 167 h 186"/>
                <a:gd name="T2" fmla="*/ 197 w 218"/>
                <a:gd name="T3" fmla="*/ 139 h 186"/>
                <a:gd name="T4" fmla="*/ 192 w 218"/>
                <a:gd name="T5" fmla="*/ 133 h 186"/>
                <a:gd name="T6" fmla="*/ 190 w 218"/>
                <a:gd name="T7" fmla="*/ 131 h 186"/>
                <a:gd name="T8" fmla="*/ 189 w 218"/>
                <a:gd name="T9" fmla="*/ 128 h 186"/>
                <a:gd name="T10" fmla="*/ 194 w 218"/>
                <a:gd name="T11" fmla="*/ 109 h 186"/>
                <a:gd name="T12" fmla="*/ 188 w 218"/>
                <a:gd name="T13" fmla="*/ 86 h 186"/>
                <a:gd name="T14" fmla="*/ 189 w 218"/>
                <a:gd name="T15" fmla="*/ 72 h 186"/>
                <a:gd name="T16" fmla="*/ 194 w 218"/>
                <a:gd name="T17" fmla="*/ 61 h 186"/>
                <a:gd name="T18" fmla="*/ 195 w 218"/>
                <a:gd name="T19" fmla="*/ 58 h 186"/>
                <a:gd name="T20" fmla="*/ 196 w 218"/>
                <a:gd name="T21" fmla="*/ 57 h 186"/>
                <a:gd name="T22" fmla="*/ 195 w 218"/>
                <a:gd name="T23" fmla="*/ 53 h 186"/>
                <a:gd name="T24" fmla="*/ 195 w 218"/>
                <a:gd name="T25" fmla="*/ 48 h 186"/>
                <a:gd name="T26" fmla="*/ 194 w 218"/>
                <a:gd name="T27" fmla="*/ 45 h 186"/>
                <a:gd name="T28" fmla="*/ 187 w 218"/>
                <a:gd name="T29" fmla="*/ 44 h 186"/>
                <a:gd name="T30" fmla="*/ 174 w 218"/>
                <a:gd name="T31" fmla="*/ 33 h 186"/>
                <a:gd name="T32" fmla="*/ 160 w 218"/>
                <a:gd name="T33" fmla="*/ 28 h 186"/>
                <a:gd name="T34" fmla="*/ 139 w 218"/>
                <a:gd name="T35" fmla="*/ 23 h 186"/>
                <a:gd name="T36" fmla="*/ 121 w 218"/>
                <a:gd name="T37" fmla="*/ 31 h 186"/>
                <a:gd name="T38" fmla="*/ 120 w 218"/>
                <a:gd name="T39" fmla="*/ 32 h 186"/>
                <a:gd name="T40" fmla="*/ 118 w 218"/>
                <a:gd name="T41" fmla="*/ 33 h 186"/>
                <a:gd name="T42" fmla="*/ 115 w 218"/>
                <a:gd name="T43" fmla="*/ 33 h 186"/>
                <a:gd name="T44" fmla="*/ 111 w 218"/>
                <a:gd name="T45" fmla="*/ 39 h 186"/>
                <a:gd name="T46" fmla="*/ 66 w 218"/>
                <a:gd name="T47" fmla="*/ 33 h 186"/>
                <a:gd name="T48" fmla="*/ 49 w 218"/>
                <a:gd name="T49" fmla="*/ 18 h 186"/>
                <a:gd name="T50" fmla="*/ 47 w 218"/>
                <a:gd name="T51" fmla="*/ 17 h 186"/>
                <a:gd name="T52" fmla="*/ 44 w 218"/>
                <a:gd name="T53" fmla="*/ 15 h 186"/>
                <a:gd name="T54" fmla="*/ 43 w 218"/>
                <a:gd name="T55" fmla="*/ 13 h 186"/>
                <a:gd name="T56" fmla="*/ 37 w 218"/>
                <a:gd name="T57" fmla="*/ 6 h 186"/>
                <a:gd name="T58" fmla="*/ 30 w 218"/>
                <a:gd name="T59" fmla="*/ 11 h 186"/>
                <a:gd name="T60" fmla="*/ 28 w 218"/>
                <a:gd name="T61" fmla="*/ 12 h 186"/>
                <a:gd name="T62" fmla="*/ 22 w 218"/>
                <a:gd name="T63" fmla="*/ 13 h 186"/>
                <a:gd name="T64" fmla="*/ 21 w 218"/>
                <a:gd name="T65" fmla="*/ 13 h 186"/>
                <a:gd name="T66" fmla="*/ 19 w 218"/>
                <a:gd name="T67" fmla="*/ 13 h 186"/>
                <a:gd name="T68" fmla="*/ 7 w 218"/>
                <a:gd name="T69" fmla="*/ 3 h 186"/>
                <a:gd name="T70" fmla="*/ 6 w 218"/>
                <a:gd name="T71" fmla="*/ 0 h 186"/>
                <a:gd name="T72" fmla="*/ 4 w 218"/>
                <a:gd name="T73" fmla="*/ 0 h 186"/>
                <a:gd name="T74" fmla="*/ 2 w 218"/>
                <a:gd name="T75" fmla="*/ 20 h 186"/>
                <a:gd name="T76" fmla="*/ 7 w 218"/>
                <a:gd name="T77" fmla="*/ 35 h 186"/>
                <a:gd name="T78" fmla="*/ 17 w 218"/>
                <a:gd name="T79" fmla="*/ 50 h 186"/>
                <a:gd name="T80" fmla="*/ 22 w 218"/>
                <a:gd name="T81" fmla="*/ 62 h 186"/>
                <a:gd name="T82" fmla="*/ 15 w 218"/>
                <a:gd name="T83" fmla="*/ 73 h 186"/>
                <a:gd name="T84" fmla="*/ 25 w 218"/>
                <a:gd name="T85" fmla="*/ 89 h 186"/>
                <a:gd name="T86" fmla="*/ 30 w 218"/>
                <a:gd name="T87" fmla="*/ 92 h 186"/>
                <a:gd name="T88" fmla="*/ 41 w 218"/>
                <a:gd name="T89" fmla="*/ 101 h 186"/>
                <a:gd name="T90" fmla="*/ 44 w 218"/>
                <a:gd name="T91" fmla="*/ 117 h 186"/>
                <a:gd name="T92" fmla="*/ 52 w 218"/>
                <a:gd name="T93" fmla="*/ 124 h 186"/>
                <a:gd name="T94" fmla="*/ 62 w 218"/>
                <a:gd name="T95" fmla="*/ 123 h 186"/>
                <a:gd name="T96" fmla="*/ 79 w 218"/>
                <a:gd name="T97" fmla="*/ 145 h 186"/>
                <a:gd name="T98" fmla="*/ 122 w 218"/>
                <a:gd name="T99" fmla="*/ 167 h 186"/>
                <a:gd name="T100" fmla="*/ 141 w 218"/>
                <a:gd name="T101" fmla="*/ 162 h 186"/>
                <a:gd name="T102" fmla="*/ 189 w 218"/>
                <a:gd name="T103" fmla="*/ 185 h 186"/>
                <a:gd name="T104" fmla="*/ 199 w 218"/>
                <a:gd name="T105" fmla="*/ 18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8" h="186">
                  <a:moveTo>
                    <a:pt x="204" y="173"/>
                  </a:moveTo>
                  <a:cubicBezTo>
                    <a:pt x="205" y="172"/>
                    <a:pt x="206" y="172"/>
                    <a:pt x="207" y="171"/>
                  </a:cubicBezTo>
                  <a:cubicBezTo>
                    <a:pt x="210" y="170"/>
                    <a:pt x="214" y="169"/>
                    <a:pt x="217" y="168"/>
                  </a:cubicBezTo>
                  <a:cubicBezTo>
                    <a:pt x="218" y="168"/>
                    <a:pt x="218" y="168"/>
                    <a:pt x="218" y="167"/>
                  </a:cubicBezTo>
                  <a:cubicBezTo>
                    <a:pt x="218" y="165"/>
                    <a:pt x="216" y="162"/>
                    <a:pt x="214" y="162"/>
                  </a:cubicBezTo>
                  <a:cubicBezTo>
                    <a:pt x="213" y="161"/>
                    <a:pt x="213" y="159"/>
                    <a:pt x="212" y="156"/>
                  </a:cubicBezTo>
                  <a:cubicBezTo>
                    <a:pt x="212" y="153"/>
                    <a:pt x="212" y="150"/>
                    <a:pt x="209" y="149"/>
                  </a:cubicBezTo>
                  <a:cubicBezTo>
                    <a:pt x="203" y="146"/>
                    <a:pt x="198" y="143"/>
                    <a:pt x="197" y="139"/>
                  </a:cubicBezTo>
                  <a:cubicBezTo>
                    <a:pt x="196" y="137"/>
                    <a:pt x="195" y="136"/>
                    <a:pt x="193" y="134"/>
                  </a:cubicBezTo>
                  <a:cubicBezTo>
                    <a:pt x="193" y="134"/>
                    <a:pt x="192" y="134"/>
                    <a:pt x="192" y="133"/>
                  </a:cubicBezTo>
                  <a:cubicBezTo>
                    <a:pt x="192" y="133"/>
                    <a:pt x="192" y="133"/>
                    <a:pt x="192" y="133"/>
                  </a:cubicBezTo>
                  <a:cubicBezTo>
                    <a:pt x="192" y="133"/>
                    <a:pt x="192" y="133"/>
                    <a:pt x="192" y="133"/>
                  </a:cubicBezTo>
                  <a:cubicBezTo>
                    <a:pt x="192" y="133"/>
                    <a:pt x="192" y="133"/>
                    <a:pt x="191" y="133"/>
                  </a:cubicBezTo>
                  <a:cubicBezTo>
                    <a:pt x="190" y="131"/>
                    <a:pt x="190" y="131"/>
                    <a:pt x="190" y="131"/>
                  </a:cubicBezTo>
                  <a:cubicBezTo>
                    <a:pt x="190" y="131"/>
                    <a:pt x="190" y="131"/>
                    <a:pt x="190" y="131"/>
                  </a:cubicBezTo>
                  <a:cubicBezTo>
                    <a:pt x="190" y="131"/>
                    <a:pt x="190" y="131"/>
                    <a:pt x="190" y="131"/>
                  </a:cubicBezTo>
                  <a:cubicBezTo>
                    <a:pt x="190" y="131"/>
                    <a:pt x="190" y="131"/>
                    <a:pt x="190" y="130"/>
                  </a:cubicBezTo>
                  <a:cubicBezTo>
                    <a:pt x="190" y="130"/>
                    <a:pt x="190" y="130"/>
                    <a:pt x="189" y="130"/>
                  </a:cubicBezTo>
                  <a:cubicBezTo>
                    <a:pt x="189" y="129"/>
                    <a:pt x="189" y="129"/>
                    <a:pt x="189" y="128"/>
                  </a:cubicBezTo>
                  <a:cubicBezTo>
                    <a:pt x="189" y="128"/>
                    <a:pt x="189" y="128"/>
                    <a:pt x="189" y="128"/>
                  </a:cubicBezTo>
                  <a:cubicBezTo>
                    <a:pt x="189" y="127"/>
                    <a:pt x="190" y="126"/>
                    <a:pt x="192" y="125"/>
                  </a:cubicBezTo>
                  <a:cubicBezTo>
                    <a:pt x="192" y="124"/>
                    <a:pt x="193" y="124"/>
                    <a:pt x="194" y="123"/>
                  </a:cubicBezTo>
                  <a:cubicBezTo>
                    <a:pt x="197" y="120"/>
                    <a:pt x="202" y="115"/>
                    <a:pt x="201" y="113"/>
                  </a:cubicBezTo>
                  <a:cubicBezTo>
                    <a:pt x="200" y="110"/>
                    <a:pt x="197" y="110"/>
                    <a:pt x="194" y="109"/>
                  </a:cubicBezTo>
                  <a:cubicBezTo>
                    <a:pt x="192" y="109"/>
                    <a:pt x="190" y="108"/>
                    <a:pt x="190" y="107"/>
                  </a:cubicBezTo>
                  <a:cubicBezTo>
                    <a:pt x="189" y="106"/>
                    <a:pt x="189" y="105"/>
                    <a:pt x="189" y="103"/>
                  </a:cubicBezTo>
                  <a:cubicBezTo>
                    <a:pt x="189" y="100"/>
                    <a:pt x="189" y="97"/>
                    <a:pt x="188" y="94"/>
                  </a:cubicBezTo>
                  <a:cubicBezTo>
                    <a:pt x="187" y="91"/>
                    <a:pt x="187" y="88"/>
                    <a:pt x="188" y="86"/>
                  </a:cubicBezTo>
                  <a:cubicBezTo>
                    <a:pt x="188" y="85"/>
                    <a:pt x="188" y="85"/>
                    <a:pt x="188" y="84"/>
                  </a:cubicBezTo>
                  <a:cubicBezTo>
                    <a:pt x="188" y="83"/>
                    <a:pt x="188" y="83"/>
                    <a:pt x="188" y="82"/>
                  </a:cubicBezTo>
                  <a:cubicBezTo>
                    <a:pt x="186" y="80"/>
                    <a:pt x="188" y="76"/>
                    <a:pt x="189" y="73"/>
                  </a:cubicBezTo>
                  <a:cubicBezTo>
                    <a:pt x="189" y="73"/>
                    <a:pt x="189" y="72"/>
                    <a:pt x="189" y="72"/>
                  </a:cubicBezTo>
                  <a:cubicBezTo>
                    <a:pt x="190" y="71"/>
                    <a:pt x="190" y="70"/>
                    <a:pt x="191" y="69"/>
                  </a:cubicBezTo>
                  <a:cubicBezTo>
                    <a:pt x="192" y="68"/>
                    <a:pt x="194" y="66"/>
                    <a:pt x="194" y="63"/>
                  </a:cubicBezTo>
                  <a:cubicBezTo>
                    <a:pt x="194" y="63"/>
                    <a:pt x="194" y="62"/>
                    <a:pt x="194" y="61"/>
                  </a:cubicBezTo>
                  <a:cubicBezTo>
                    <a:pt x="194" y="61"/>
                    <a:pt x="194" y="61"/>
                    <a:pt x="194" y="61"/>
                  </a:cubicBezTo>
                  <a:cubicBezTo>
                    <a:pt x="194" y="61"/>
                    <a:pt x="194" y="60"/>
                    <a:pt x="194" y="60"/>
                  </a:cubicBezTo>
                  <a:cubicBezTo>
                    <a:pt x="194" y="60"/>
                    <a:pt x="194" y="60"/>
                    <a:pt x="194" y="60"/>
                  </a:cubicBezTo>
                  <a:cubicBezTo>
                    <a:pt x="195" y="59"/>
                    <a:pt x="195" y="59"/>
                    <a:pt x="195" y="59"/>
                  </a:cubicBezTo>
                  <a:cubicBezTo>
                    <a:pt x="195" y="59"/>
                    <a:pt x="195" y="58"/>
                    <a:pt x="195" y="58"/>
                  </a:cubicBezTo>
                  <a:cubicBezTo>
                    <a:pt x="195" y="58"/>
                    <a:pt x="195" y="58"/>
                    <a:pt x="195" y="58"/>
                  </a:cubicBezTo>
                  <a:cubicBezTo>
                    <a:pt x="195" y="58"/>
                    <a:pt x="196" y="58"/>
                    <a:pt x="196" y="58"/>
                  </a:cubicBezTo>
                  <a:cubicBezTo>
                    <a:pt x="196" y="58"/>
                    <a:pt x="196" y="58"/>
                    <a:pt x="196" y="58"/>
                  </a:cubicBezTo>
                  <a:cubicBezTo>
                    <a:pt x="196" y="57"/>
                    <a:pt x="196" y="57"/>
                    <a:pt x="196" y="57"/>
                  </a:cubicBezTo>
                  <a:cubicBezTo>
                    <a:pt x="196" y="57"/>
                    <a:pt x="196" y="56"/>
                    <a:pt x="196" y="56"/>
                  </a:cubicBezTo>
                  <a:cubicBezTo>
                    <a:pt x="196" y="56"/>
                    <a:pt x="196" y="55"/>
                    <a:pt x="195" y="55"/>
                  </a:cubicBezTo>
                  <a:cubicBezTo>
                    <a:pt x="195" y="55"/>
                    <a:pt x="195" y="54"/>
                    <a:pt x="195" y="54"/>
                  </a:cubicBezTo>
                  <a:cubicBezTo>
                    <a:pt x="195" y="53"/>
                    <a:pt x="195" y="53"/>
                    <a:pt x="195" y="53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195" y="49"/>
                    <a:pt x="195" y="49"/>
                    <a:pt x="195" y="48"/>
                  </a:cubicBezTo>
                  <a:cubicBezTo>
                    <a:pt x="195" y="48"/>
                    <a:pt x="194" y="48"/>
                    <a:pt x="194" y="48"/>
                  </a:cubicBezTo>
                  <a:cubicBezTo>
                    <a:pt x="194" y="47"/>
                    <a:pt x="194" y="47"/>
                    <a:pt x="194" y="47"/>
                  </a:cubicBezTo>
                  <a:cubicBezTo>
                    <a:pt x="194" y="46"/>
                    <a:pt x="194" y="46"/>
                    <a:pt x="194" y="46"/>
                  </a:cubicBezTo>
                  <a:cubicBezTo>
                    <a:pt x="194" y="46"/>
                    <a:pt x="194" y="45"/>
                    <a:pt x="194" y="45"/>
                  </a:cubicBezTo>
                  <a:cubicBezTo>
                    <a:pt x="194" y="45"/>
                    <a:pt x="194" y="45"/>
                    <a:pt x="194" y="45"/>
                  </a:cubicBezTo>
                  <a:cubicBezTo>
                    <a:pt x="194" y="45"/>
                    <a:pt x="194" y="44"/>
                    <a:pt x="194" y="44"/>
                  </a:cubicBezTo>
                  <a:cubicBezTo>
                    <a:pt x="194" y="44"/>
                    <a:pt x="193" y="44"/>
                    <a:pt x="190" y="44"/>
                  </a:cubicBezTo>
                  <a:cubicBezTo>
                    <a:pt x="189" y="44"/>
                    <a:pt x="188" y="44"/>
                    <a:pt x="187" y="44"/>
                  </a:cubicBezTo>
                  <a:cubicBezTo>
                    <a:pt x="187" y="44"/>
                    <a:pt x="187" y="44"/>
                    <a:pt x="187" y="44"/>
                  </a:cubicBezTo>
                  <a:cubicBezTo>
                    <a:pt x="185" y="44"/>
                    <a:pt x="184" y="42"/>
                    <a:pt x="183" y="40"/>
                  </a:cubicBezTo>
                  <a:cubicBezTo>
                    <a:pt x="182" y="39"/>
                    <a:pt x="180" y="38"/>
                    <a:pt x="180" y="38"/>
                  </a:cubicBezTo>
                  <a:cubicBezTo>
                    <a:pt x="176" y="38"/>
                    <a:pt x="174" y="35"/>
                    <a:pt x="174" y="33"/>
                  </a:cubicBezTo>
                  <a:cubicBezTo>
                    <a:pt x="173" y="32"/>
                    <a:pt x="170" y="30"/>
                    <a:pt x="166" y="30"/>
                  </a:cubicBezTo>
                  <a:cubicBezTo>
                    <a:pt x="166" y="30"/>
                    <a:pt x="165" y="30"/>
                    <a:pt x="165" y="31"/>
                  </a:cubicBezTo>
                  <a:cubicBezTo>
                    <a:pt x="162" y="31"/>
                    <a:pt x="161" y="29"/>
                    <a:pt x="160" y="28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58" y="28"/>
                    <a:pt x="152" y="26"/>
                    <a:pt x="150" y="24"/>
                  </a:cubicBezTo>
                  <a:cubicBezTo>
                    <a:pt x="150" y="23"/>
                    <a:pt x="147" y="22"/>
                    <a:pt x="144" y="22"/>
                  </a:cubicBezTo>
                  <a:cubicBezTo>
                    <a:pt x="141" y="22"/>
                    <a:pt x="139" y="23"/>
                    <a:pt x="139" y="23"/>
                  </a:cubicBezTo>
                  <a:cubicBezTo>
                    <a:pt x="138" y="25"/>
                    <a:pt x="136" y="25"/>
                    <a:pt x="135" y="25"/>
                  </a:cubicBezTo>
                  <a:cubicBezTo>
                    <a:pt x="134" y="25"/>
                    <a:pt x="133" y="25"/>
                    <a:pt x="133" y="25"/>
                  </a:cubicBezTo>
                  <a:cubicBezTo>
                    <a:pt x="132" y="25"/>
                    <a:pt x="131" y="25"/>
                    <a:pt x="130" y="25"/>
                  </a:cubicBezTo>
                  <a:cubicBezTo>
                    <a:pt x="128" y="25"/>
                    <a:pt x="123" y="29"/>
                    <a:pt x="121" y="31"/>
                  </a:cubicBezTo>
                  <a:cubicBezTo>
                    <a:pt x="121" y="32"/>
                    <a:pt x="121" y="32"/>
                    <a:pt x="121" y="32"/>
                  </a:cubicBezTo>
                  <a:cubicBezTo>
                    <a:pt x="121" y="32"/>
                    <a:pt x="121" y="32"/>
                    <a:pt x="121" y="32"/>
                  </a:cubicBezTo>
                  <a:cubicBezTo>
                    <a:pt x="121" y="32"/>
                    <a:pt x="120" y="32"/>
                    <a:pt x="120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20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8" y="33"/>
                    <a:pt x="118" y="33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6" y="33"/>
                    <a:pt x="116" y="33"/>
                  </a:cubicBezTo>
                  <a:cubicBezTo>
                    <a:pt x="116" y="33"/>
                    <a:pt x="115" y="33"/>
                    <a:pt x="115" y="33"/>
                  </a:cubicBezTo>
                  <a:cubicBezTo>
                    <a:pt x="115" y="33"/>
                    <a:pt x="114" y="33"/>
                    <a:pt x="114" y="34"/>
                  </a:cubicBezTo>
                  <a:cubicBezTo>
                    <a:pt x="114" y="34"/>
                    <a:pt x="113" y="34"/>
                    <a:pt x="113" y="34"/>
                  </a:cubicBezTo>
                  <a:cubicBezTo>
                    <a:pt x="113" y="34"/>
                    <a:pt x="112" y="34"/>
                    <a:pt x="112" y="34"/>
                  </a:cubicBezTo>
                  <a:cubicBezTo>
                    <a:pt x="112" y="37"/>
                    <a:pt x="112" y="38"/>
                    <a:pt x="111" y="39"/>
                  </a:cubicBezTo>
                  <a:cubicBezTo>
                    <a:pt x="109" y="42"/>
                    <a:pt x="95" y="45"/>
                    <a:pt x="86" y="45"/>
                  </a:cubicBezTo>
                  <a:cubicBezTo>
                    <a:pt x="86" y="45"/>
                    <a:pt x="86" y="45"/>
                    <a:pt x="86" y="45"/>
                  </a:cubicBezTo>
                  <a:cubicBezTo>
                    <a:pt x="81" y="45"/>
                    <a:pt x="78" y="42"/>
                    <a:pt x="75" y="39"/>
                  </a:cubicBezTo>
                  <a:cubicBezTo>
                    <a:pt x="73" y="35"/>
                    <a:pt x="70" y="33"/>
                    <a:pt x="66" y="33"/>
                  </a:cubicBezTo>
                  <a:cubicBezTo>
                    <a:pt x="58" y="33"/>
                    <a:pt x="52" y="26"/>
                    <a:pt x="51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0" y="19"/>
                    <a:pt x="50" y="19"/>
                    <a:pt x="50" y="18"/>
                  </a:cubicBezTo>
                  <a:cubicBezTo>
                    <a:pt x="50" y="18"/>
                    <a:pt x="49" y="18"/>
                    <a:pt x="49" y="18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8" y="18"/>
                    <a:pt x="48" y="18"/>
                    <a:pt x="48" y="17"/>
                  </a:cubicBezTo>
                  <a:cubicBezTo>
                    <a:pt x="48" y="17"/>
                    <a:pt x="47" y="17"/>
                    <a:pt x="47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6" y="17"/>
                    <a:pt x="46" y="16"/>
                    <a:pt x="46" y="16"/>
                  </a:cubicBezTo>
                  <a:cubicBezTo>
                    <a:pt x="46" y="16"/>
                    <a:pt x="46" y="16"/>
                    <a:pt x="45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5"/>
                    <a:pt x="45" y="15"/>
                    <a:pt x="44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5"/>
                    <a:pt x="44" y="14"/>
                    <a:pt x="44" y="14"/>
                  </a:cubicBezTo>
                  <a:cubicBezTo>
                    <a:pt x="44" y="14"/>
                    <a:pt x="43" y="14"/>
                    <a:pt x="43" y="14"/>
                  </a:cubicBezTo>
                  <a:cubicBezTo>
                    <a:pt x="43" y="14"/>
                    <a:pt x="43" y="14"/>
                    <a:pt x="43" y="13"/>
                  </a:cubicBezTo>
                  <a:cubicBezTo>
                    <a:pt x="43" y="13"/>
                    <a:pt x="43" y="12"/>
                    <a:pt x="43" y="12"/>
                  </a:cubicBezTo>
                  <a:cubicBezTo>
                    <a:pt x="44" y="11"/>
                    <a:pt x="45" y="5"/>
                    <a:pt x="44" y="3"/>
                  </a:cubicBezTo>
                  <a:cubicBezTo>
                    <a:pt x="43" y="3"/>
                    <a:pt x="43" y="2"/>
                    <a:pt x="42" y="3"/>
                  </a:cubicBezTo>
                  <a:cubicBezTo>
                    <a:pt x="41" y="4"/>
                    <a:pt x="39" y="5"/>
                    <a:pt x="37" y="6"/>
                  </a:cubicBezTo>
                  <a:cubicBezTo>
                    <a:pt x="35" y="7"/>
                    <a:pt x="33" y="9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10"/>
                    <a:pt x="30" y="11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7" y="12"/>
                    <a:pt x="26" y="12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4" y="13"/>
                    <a:pt x="23" y="13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5" y="12"/>
                    <a:pt x="13" y="12"/>
                    <a:pt x="13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9"/>
                    <a:pt x="12" y="9"/>
                    <a:pt x="11" y="8"/>
                  </a:cubicBezTo>
                  <a:cubicBezTo>
                    <a:pt x="8" y="7"/>
                    <a:pt x="8" y="5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2"/>
                  </a:cubicBezTo>
                  <a:cubicBezTo>
                    <a:pt x="3" y="4"/>
                    <a:pt x="3" y="6"/>
                    <a:pt x="1" y="6"/>
                  </a:cubicBezTo>
                  <a:cubicBezTo>
                    <a:pt x="0" y="6"/>
                    <a:pt x="1" y="11"/>
                    <a:pt x="2" y="14"/>
                  </a:cubicBezTo>
                  <a:cubicBezTo>
                    <a:pt x="3" y="15"/>
                    <a:pt x="2" y="17"/>
                    <a:pt x="2" y="20"/>
                  </a:cubicBezTo>
                  <a:cubicBezTo>
                    <a:pt x="2" y="22"/>
                    <a:pt x="1" y="24"/>
                    <a:pt x="2" y="25"/>
                  </a:cubicBezTo>
                  <a:cubicBezTo>
                    <a:pt x="3" y="26"/>
                    <a:pt x="5" y="29"/>
                    <a:pt x="6" y="30"/>
                  </a:cubicBezTo>
                  <a:cubicBezTo>
                    <a:pt x="7" y="33"/>
                    <a:pt x="8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6"/>
                    <a:pt x="8" y="37"/>
                    <a:pt x="9" y="38"/>
                  </a:cubicBezTo>
                  <a:cubicBezTo>
                    <a:pt x="10" y="40"/>
                    <a:pt x="11" y="42"/>
                    <a:pt x="11" y="44"/>
                  </a:cubicBezTo>
                  <a:cubicBezTo>
                    <a:pt x="11" y="47"/>
                    <a:pt x="15" y="50"/>
                    <a:pt x="17" y="50"/>
                  </a:cubicBezTo>
                  <a:cubicBezTo>
                    <a:pt x="18" y="50"/>
                    <a:pt x="21" y="50"/>
                    <a:pt x="22" y="52"/>
                  </a:cubicBezTo>
                  <a:cubicBezTo>
                    <a:pt x="22" y="53"/>
                    <a:pt x="23" y="54"/>
                    <a:pt x="22" y="55"/>
                  </a:cubicBezTo>
                  <a:cubicBezTo>
                    <a:pt x="22" y="56"/>
                    <a:pt x="22" y="57"/>
                    <a:pt x="22" y="58"/>
                  </a:cubicBezTo>
                  <a:cubicBezTo>
                    <a:pt x="22" y="59"/>
                    <a:pt x="22" y="61"/>
                    <a:pt x="22" y="62"/>
                  </a:cubicBezTo>
                  <a:cubicBezTo>
                    <a:pt x="21" y="62"/>
                    <a:pt x="21" y="62"/>
                    <a:pt x="20" y="62"/>
                  </a:cubicBezTo>
                  <a:cubicBezTo>
                    <a:pt x="19" y="62"/>
                    <a:pt x="19" y="65"/>
                    <a:pt x="18" y="66"/>
                  </a:cubicBezTo>
                  <a:cubicBezTo>
                    <a:pt x="18" y="68"/>
                    <a:pt x="17" y="70"/>
                    <a:pt x="16" y="71"/>
                  </a:cubicBezTo>
                  <a:cubicBezTo>
                    <a:pt x="16" y="71"/>
                    <a:pt x="15" y="72"/>
                    <a:pt x="15" y="73"/>
                  </a:cubicBezTo>
                  <a:cubicBezTo>
                    <a:pt x="15" y="76"/>
                    <a:pt x="17" y="79"/>
                    <a:pt x="17" y="80"/>
                  </a:cubicBezTo>
                  <a:cubicBezTo>
                    <a:pt x="21" y="82"/>
                    <a:pt x="23" y="84"/>
                    <a:pt x="23" y="87"/>
                  </a:cubicBezTo>
                  <a:cubicBezTo>
                    <a:pt x="23" y="87"/>
                    <a:pt x="23" y="87"/>
                    <a:pt x="23" y="88"/>
                  </a:cubicBezTo>
                  <a:cubicBezTo>
                    <a:pt x="24" y="88"/>
                    <a:pt x="24" y="89"/>
                    <a:pt x="25" y="89"/>
                  </a:cubicBezTo>
                  <a:cubicBezTo>
                    <a:pt x="25" y="90"/>
                    <a:pt x="25" y="90"/>
                    <a:pt x="26" y="90"/>
                  </a:cubicBezTo>
                  <a:cubicBezTo>
                    <a:pt x="26" y="90"/>
                    <a:pt x="26" y="90"/>
                    <a:pt x="27" y="91"/>
                  </a:cubicBezTo>
                  <a:cubicBezTo>
                    <a:pt x="27" y="91"/>
                    <a:pt x="28" y="91"/>
                    <a:pt x="28" y="92"/>
                  </a:cubicBezTo>
                  <a:cubicBezTo>
                    <a:pt x="29" y="92"/>
                    <a:pt x="29" y="92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2" y="93"/>
                    <a:pt x="34" y="94"/>
                    <a:pt x="35" y="94"/>
                  </a:cubicBezTo>
                  <a:cubicBezTo>
                    <a:pt x="37" y="95"/>
                    <a:pt x="38" y="97"/>
                    <a:pt x="39" y="99"/>
                  </a:cubicBezTo>
                  <a:cubicBezTo>
                    <a:pt x="40" y="100"/>
                    <a:pt x="40" y="101"/>
                    <a:pt x="41" y="101"/>
                  </a:cubicBezTo>
                  <a:cubicBezTo>
                    <a:pt x="42" y="103"/>
                    <a:pt x="41" y="105"/>
                    <a:pt x="41" y="106"/>
                  </a:cubicBezTo>
                  <a:cubicBezTo>
                    <a:pt x="40" y="107"/>
                    <a:pt x="40" y="109"/>
                    <a:pt x="40" y="109"/>
                  </a:cubicBezTo>
                  <a:cubicBezTo>
                    <a:pt x="40" y="110"/>
                    <a:pt x="41" y="111"/>
                    <a:pt x="41" y="111"/>
                  </a:cubicBezTo>
                  <a:cubicBezTo>
                    <a:pt x="43" y="113"/>
                    <a:pt x="44" y="114"/>
                    <a:pt x="44" y="117"/>
                  </a:cubicBezTo>
                  <a:cubicBezTo>
                    <a:pt x="44" y="117"/>
                    <a:pt x="44" y="118"/>
                    <a:pt x="44" y="119"/>
                  </a:cubicBezTo>
                  <a:cubicBezTo>
                    <a:pt x="45" y="120"/>
                    <a:pt x="48" y="123"/>
                    <a:pt x="50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5"/>
                    <a:pt x="51" y="124"/>
                    <a:pt x="52" y="124"/>
                  </a:cubicBezTo>
                  <a:cubicBezTo>
                    <a:pt x="53" y="124"/>
                    <a:pt x="54" y="124"/>
                    <a:pt x="54" y="123"/>
                  </a:cubicBezTo>
                  <a:cubicBezTo>
                    <a:pt x="55" y="123"/>
                    <a:pt x="55" y="122"/>
                    <a:pt x="56" y="122"/>
                  </a:cubicBezTo>
                  <a:cubicBezTo>
                    <a:pt x="57" y="122"/>
                    <a:pt x="57" y="123"/>
                    <a:pt x="58" y="123"/>
                  </a:cubicBezTo>
                  <a:cubicBezTo>
                    <a:pt x="59" y="124"/>
                    <a:pt x="61" y="124"/>
                    <a:pt x="62" y="123"/>
                  </a:cubicBezTo>
                  <a:cubicBezTo>
                    <a:pt x="63" y="123"/>
                    <a:pt x="64" y="123"/>
                    <a:pt x="65" y="123"/>
                  </a:cubicBezTo>
                  <a:cubicBezTo>
                    <a:pt x="65" y="123"/>
                    <a:pt x="65" y="123"/>
                    <a:pt x="65" y="123"/>
                  </a:cubicBezTo>
                  <a:cubicBezTo>
                    <a:pt x="68" y="123"/>
                    <a:pt x="73" y="133"/>
                    <a:pt x="77" y="141"/>
                  </a:cubicBezTo>
                  <a:cubicBezTo>
                    <a:pt x="78" y="142"/>
                    <a:pt x="79" y="144"/>
                    <a:pt x="79" y="145"/>
                  </a:cubicBezTo>
                  <a:cubicBezTo>
                    <a:pt x="81" y="148"/>
                    <a:pt x="81" y="149"/>
                    <a:pt x="84" y="151"/>
                  </a:cubicBezTo>
                  <a:cubicBezTo>
                    <a:pt x="85" y="152"/>
                    <a:pt x="86" y="152"/>
                    <a:pt x="88" y="152"/>
                  </a:cubicBezTo>
                  <a:cubicBezTo>
                    <a:pt x="91" y="153"/>
                    <a:pt x="94" y="154"/>
                    <a:pt x="97" y="158"/>
                  </a:cubicBezTo>
                  <a:cubicBezTo>
                    <a:pt x="103" y="163"/>
                    <a:pt x="117" y="167"/>
                    <a:pt x="122" y="167"/>
                  </a:cubicBezTo>
                  <a:cubicBezTo>
                    <a:pt x="123" y="167"/>
                    <a:pt x="123" y="167"/>
                    <a:pt x="123" y="167"/>
                  </a:cubicBezTo>
                  <a:cubicBezTo>
                    <a:pt x="125" y="167"/>
                    <a:pt x="127" y="166"/>
                    <a:pt x="129" y="165"/>
                  </a:cubicBezTo>
                  <a:cubicBezTo>
                    <a:pt x="132" y="164"/>
                    <a:pt x="135" y="162"/>
                    <a:pt x="138" y="162"/>
                  </a:cubicBezTo>
                  <a:cubicBezTo>
                    <a:pt x="139" y="162"/>
                    <a:pt x="140" y="162"/>
                    <a:pt x="141" y="162"/>
                  </a:cubicBezTo>
                  <a:cubicBezTo>
                    <a:pt x="146" y="163"/>
                    <a:pt x="148" y="169"/>
                    <a:pt x="148" y="173"/>
                  </a:cubicBezTo>
                  <a:cubicBezTo>
                    <a:pt x="149" y="175"/>
                    <a:pt x="149" y="177"/>
                    <a:pt x="150" y="178"/>
                  </a:cubicBezTo>
                  <a:cubicBezTo>
                    <a:pt x="152" y="180"/>
                    <a:pt x="167" y="182"/>
                    <a:pt x="177" y="183"/>
                  </a:cubicBezTo>
                  <a:cubicBezTo>
                    <a:pt x="182" y="183"/>
                    <a:pt x="187" y="184"/>
                    <a:pt x="189" y="185"/>
                  </a:cubicBezTo>
                  <a:cubicBezTo>
                    <a:pt x="190" y="185"/>
                    <a:pt x="194" y="185"/>
                    <a:pt x="199" y="186"/>
                  </a:cubicBezTo>
                  <a:cubicBezTo>
                    <a:pt x="199" y="185"/>
                    <a:pt x="199" y="185"/>
                    <a:pt x="199" y="185"/>
                  </a:cubicBezTo>
                  <a:cubicBezTo>
                    <a:pt x="199" y="185"/>
                    <a:pt x="199" y="184"/>
                    <a:pt x="199" y="184"/>
                  </a:cubicBezTo>
                  <a:cubicBezTo>
                    <a:pt x="199" y="184"/>
                    <a:pt x="199" y="184"/>
                    <a:pt x="199" y="184"/>
                  </a:cubicBezTo>
                  <a:cubicBezTo>
                    <a:pt x="199" y="184"/>
                    <a:pt x="199" y="184"/>
                    <a:pt x="199" y="184"/>
                  </a:cubicBezTo>
                  <a:cubicBezTo>
                    <a:pt x="199" y="184"/>
                    <a:pt x="199" y="184"/>
                    <a:pt x="199" y="184"/>
                  </a:cubicBezTo>
                  <a:cubicBezTo>
                    <a:pt x="199" y="179"/>
                    <a:pt x="201" y="176"/>
                    <a:pt x="204" y="1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220"/>
            <p:cNvSpPr>
              <a:spLocks/>
            </p:cNvSpPr>
            <p:nvPr/>
          </p:nvSpPr>
          <p:spPr bwMode="auto">
            <a:xfrm>
              <a:off x="15632113" y="6770688"/>
              <a:ext cx="1647825" cy="1722438"/>
            </a:xfrm>
            <a:custGeom>
              <a:avLst/>
              <a:gdLst>
                <a:gd name="T0" fmla="*/ 202 w 310"/>
                <a:gd name="T1" fmla="*/ 180 h 329"/>
                <a:gd name="T2" fmla="*/ 225 w 310"/>
                <a:gd name="T3" fmla="*/ 165 h 329"/>
                <a:gd name="T4" fmla="*/ 224 w 310"/>
                <a:gd name="T5" fmla="*/ 158 h 329"/>
                <a:gd name="T6" fmla="*/ 223 w 310"/>
                <a:gd name="T7" fmla="*/ 152 h 329"/>
                <a:gd name="T8" fmla="*/ 222 w 310"/>
                <a:gd name="T9" fmla="*/ 128 h 329"/>
                <a:gd name="T10" fmla="*/ 222 w 310"/>
                <a:gd name="T11" fmla="*/ 114 h 329"/>
                <a:gd name="T12" fmla="*/ 254 w 310"/>
                <a:gd name="T13" fmla="*/ 127 h 329"/>
                <a:gd name="T14" fmla="*/ 252 w 310"/>
                <a:gd name="T15" fmla="*/ 153 h 329"/>
                <a:gd name="T16" fmla="*/ 265 w 310"/>
                <a:gd name="T17" fmla="*/ 163 h 329"/>
                <a:gd name="T18" fmla="*/ 270 w 310"/>
                <a:gd name="T19" fmla="*/ 147 h 329"/>
                <a:gd name="T20" fmla="*/ 281 w 310"/>
                <a:gd name="T21" fmla="*/ 140 h 329"/>
                <a:gd name="T22" fmla="*/ 292 w 310"/>
                <a:gd name="T23" fmla="*/ 108 h 329"/>
                <a:gd name="T24" fmla="*/ 309 w 310"/>
                <a:gd name="T25" fmla="*/ 104 h 329"/>
                <a:gd name="T26" fmla="*/ 309 w 310"/>
                <a:gd name="T27" fmla="*/ 94 h 329"/>
                <a:gd name="T28" fmla="*/ 310 w 310"/>
                <a:gd name="T29" fmla="*/ 91 h 329"/>
                <a:gd name="T30" fmla="*/ 308 w 310"/>
                <a:gd name="T31" fmla="*/ 90 h 329"/>
                <a:gd name="T32" fmla="*/ 305 w 310"/>
                <a:gd name="T33" fmla="*/ 88 h 329"/>
                <a:gd name="T34" fmla="*/ 299 w 310"/>
                <a:gd name="T35" fmla="*/ 79 h 329"/>
                <a:gd name="T36" fmla="*/ 286 w 310"/>
                <a:gd name="T37" fmla="*/ 80 h 329"/>
                <a:gd name="T38" fmla="*/ 271 w 310"/>
                <a:gd name="T39" fmla="*/ 87 h 329"/>
                <a:gd name="T40" fmla="*/ 261 w 310"/>
                <a:gd name="T41" fmla="*/ 97 h 329"/>
                <a:gd name="T42" fmla="*/ 258 w 310"/>
                <a:gd name="T43" fmla="*/ 98 h 329"/>
                <a:gd name="T44" fmla="*/ 252 w 310"/>
                <a:gd name="T45" fmla="*/ 110 h 329"/>
                <a:gd name="T46" fmla="*/ 242 w 310"/>
                <a:gd name="T47" fmla="*/ 110 h 329"/>
                <a:gd name="T48" fmla="*/ 230 w 310"/>
                <a:gd name="T49" fmla="*/ 108 h 329"/>
                <a:gd name="T50" fmla="*/ 226 w 310"/>
                <a:gd name="T51" fmla="*/ 107 h 329"/>
                <a:gd name="T52" fmla="*/ 224 w 310"/>
                <a:gd name="T53" fmla="*/ 105 h 329"/>
                <a:gd name="T54" fmla="*/ 223 w 310"/>
                <a:gd name="T55" fmla="*/ 102 h 329"/>
                <a:gd name="T56" fmla="*/ 222 w 310"/>
                <a:gd name="T57" fmla="*/ 93 h 329"/>
                <a:gd name="T58" fmla="*/ 218 w 310"/>
                <a:gd name="T59" fmla="*/ 97 h 329"/>
                <a:gd name="T60" fmla="*/ 217 w 310"/>
                <a:gd name="T61" fmla="*/ 111 h 329"/>
                <a:gd name="T62" fmla="*/ 175 w 310"/>
                <a:gd name="T63" fmla="*/ 101 h 329"/>
                <a:gd name="T64" fmla="*/ 146 w 310"/>
                <a:gd name="T65" fmla="*/ 92 h 329"/>
                <a:gd name="T66" fmla="*/ 132 w 310"/>
                <a:gd name="T67" fmla="*/ 79 h 329"/>
                <a:gd name="T68" fmla="*/ 138 w 310"/>
                <a:gd name="T69" fmla="*/ 68 h 329"/>
                <a:gd name="T70" fmla="*/ 128 w 310"/>
                <a:gd name="T71" fmla="*/ 58 h 329"/>
                <a:gd name="T72" fmla="*/ 113 w 310"/>
                <a:gd name="T73" fmla="*/ 36 h 329"/>
                <a:gd name="T74" fmla="*/ 120 w 310"/>
                <a:gd name="T75" fmla="*/ 28 h 329"/>
                <a:gd name="T76" fmla="*/ 117 w 310"/>
                <a:gd name="T77" fmla="*/ 18 h 329"/>
                <a:gd name="T78" fmla="*/ 117 w 310"/>
                <a:gd name="T79" fmla="*/ 14 h 329"/>
                <a:gd name="T80" fmla="*/ 108 w 310"/>
                <a:gd name="T81" fmla="*/ 2 h 329"/>
                <a:gd name="T82" fmla="*/ 99 w 310"/>
                <a:gd name="T83" fmla="*/ 6 h 329"/>
                <a:gd name="T84" fmla="*/ 97 w 310"/>
                <a:gd name="T85" fmla="*/ 8 h 329"/>
                <a:gd name="T86" fmla="*/ 64 w 310"/>
                <a:gd name="T87" fmla="*/ 13 h 329"/>
                <a:gd name="T88" fmla="*/ 79 w 310"/>
                <a:gd name="T89" fmla="*/ 40 h 329"/>
                <a:gd name="T90" fmla="*/ 69 w 310"/>
                <a:gd name="T91" fmla="*/ 59 h 329"/>
                <a:gd name="T92" fmla="*/ 53 w 310"/>
                <a:gd name="T93" fmla="*/ 82 h 329"/>
                <a:gd name="T94" fmla="*/ 38 w 310"/>
                <a:gd name="T95" fmla="*/ 97 h 329"/>
                <a:gd name="T96" fmla="*/ 32 w 310"/>
                <a:gd name="T97" fmla="*/ 96 h 329"/>
                <a:gd name="T98" fmla="*/ 21 w 310"/>
                <a:gd name="T99" fmla="*/ 97 h 329"/>
                <a:gd name="T100" fmla="*/ 29 w 310"/>
                <a:gd name="T101" fmla="*/ 136 h 329"/>
                <a:gd name="T102" fmla="*/ 9 w 310"/>
                <a:gd name="T103" fmla="*/ 140 h 329"/>
                <a:gd name="T104" fmla="*/ 2 w 310"/>
                <a:gd name="T105" fmla="*/ 149 h 329"/>
                <a:gd name="T106" fmla="*/ 10 w 310"/>
                <a:gd name="T107" fmla="*/ 162 h 329"/>
                <a:gd name="T108" fmla="*/ 41 w 310"/>
                <a:gd name="T109" fmla="*/ 171 h 329"/>
                <a:gd name="T110" fmla="*/ 48 w 310"/>
                <a:gd name="T111" fmla="*/ 175 h 329"/>
                <a:gd name="T112" fmla="*/ 56 w 310"/>
                <a:gd name="T113" fmla="*/ 225 h 329"/>
                <a:gd name="T114" fmla="*/ 99 w 310"/>
                <a:gd name="T115" fmla="*/ 328 h 329"/>
                <a:gd name="T116" fmla="*/ 125 w 310"/>
                <a:gd name="T117" fmla="*/ 295 h 329"/>
                <a:gd name="T118" fmla="*/ 136 w 310"/>
                <a:gd name="T119" fmla="*/ 238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0" h="329">
                  <a:moveTo>
                    <a:pt x="164" y="217"/>
                  </a:moveTo>
                  <a:cubicBezTo>
                    <a:pt x="169" y="213"/>
                    <a:pt x="179" y="204"/>
                    <a:pt x="182" y="199"/>
                  </a:cubicBezTo>
                  <a:cubicBezTo>
                    <a:pt x="184" y="195"/>
                    <a:pt x="188" y="193"/>
                    <a:pt x="192" y="192"/>
                  </a:cubicBezTo>
                  <a:cubicBezTo>
                    <a:pt x="195" y="190"/>
                    <a:pt x="198" y="189"/>
                    <a:pt x="199" y="187"/>
                  </a:cubicBezTo>
                  <a:cubicBezTo>
                    <a:pt x="202" y="184"/>
                    <a:pt x="202" y="182"/>
                    <a:pt x="202" y="180"/>
                  </a:cubicBezTo>
                  <a:cubicBezTo>
                    <a:pt x="202" y="178"/>
                    <a:pt x="202" y="177"/>
                    <a:pt x="203" y="176"/>
                  </a:cubicBezTo>
                  <a:cubicBezTo>
                    <a:pt x="204" y="170"/>
                    <a:pt x="219" y="168"/>
                    <a:pt x="224" y="168"/>
                  </a:cubicBezTo>
                  <a:cubicBezTo>
                    <a:pt x="224" y="168"/>
                    <a:pt x="225" y="168"/>
                    <a:pt x="226" y="168"/>
                  </a:cubicBezTo>
                  <a:cubicBezTo>
                    <a:pt x="225" y="168"/>
                    <a:pt x="225" y="167"/>
                    <a:pt x="225" y="167"/>
                  </a:cubicBezTo>
                  <a:cubicBezTo>
                    <a:pt x="225" y="166"/>
                    <a:pt x="225" y="166"/>
                    <a:pt x="225" y="165"/>
                  </a:cubicBezTo>
                  <a:cubicBezTo>
                    <a:pt x="225" y="165"/>
                    <a:pt x="225" y="164"/>
                    <a:pt x="225" y="164"/>
                  </a:cubicBezTo>
                  <a:cubicBezTo>
                    <a:pt x="225" y="164"/>
                    <a:pt x="225" y="163"/>
                    <a:pt x="225" y="163"/>
                  </a:cubicBezTo>
                  <a:cubicBezTo>
                    <a:pt x="225" y="162"/>
                    <a:pt x="225" y="162"/>
                    <a:pt x="225" y="161"/>
                  </a:cubicBezTo>
                  <a:cubicBezTo>
                    <a:pt x="225" y="161"/>
                    <a:pt x="225" y="160"/>
                    <a:pt x="225" y="160"/>
                  </a:cubicBezTo>
                  <a:cubicBezTo>
                    <a:pt x="225" y="159"/>
                    <a:pt x="224" y="159"/>
                    <a:pt x="224" y="158"/>
                  </a:cubicBezTo>
                  <a:cubicBezTo>
                    <a:pt x="224" y="158"/>
                    <a:pt x="224" y="157"/>
                    <a:pt x="224" y="157"/>
                  </a:cubicBezTo>
                  <a:cubicBezTo>
                    <a:pt x="224" y="156"/>
                    <a:pt x="224" y="156"/>
                    <a:pt x="224" y="155"/>
                  </a:cubicBezTo>
                  <a:cubicBezTo>
                    <a:pt x="224" y="155"/>
                    <a:pt x="224" y="155"/>
                    <a:pt x="224" y="154"/>
                  </a:cubicBezTo>
                  <a:cubicBezTo>
                    <a:pt x="223" y="154"/>
                    <a:pt x="223" y="153"/>
                    <a:pt x="223" y="153"/>
                  </a:cubicBezTo>
                  <a:cubicBezTo>
                    <a:pt x="223" y="153"/>
                    <a:pt x="223" y="152"/>
                    <a:pt x="223" y="152"/>
                  </a:cubicBezTo>
                  <a:cubicBezTo>
                    <a:pt x="223" y="152"/>
                    <a:pt x="223" y="151"/>
                    <a:pt x="222" y="151"/>
                  </a:cubicBezTo>
                  <a:cubicBezTo>
                    <a:pt x="222" y="150"/>
                    <a:pt x="222" y="150"/>
                    <a:pt x="222" y="150"/>
                  </a:cubicBezTo>
                  <a:cubicBezTo>
                    <a:pt x="222" y="150"/>
                    <a:pt x="222" y="149"/>
                    <a:pt x="222" y="149"/>
                  </a:cubicBezTo>
                  <a:cubicBezTo>
                    <a:pt x="220" y="144"/>
                    <a:pt x="218" y="135"/>
                    <a:pt x="219" y="131"/>
                  </a:cubicBezTo>
                  <a:cubicBezTo>
                    <a:pt x="219" y="129"/>
                    <a:pt x="221" y="128"/>
                    <a:pt x="222" y="128"/>
                  </a:cubicBezTo>
                  <a:cubicBezTo>
                    <a:pt x="224" y="128"/>
                    <a:pt x="224" y="128"/>
                    <a:pt x="225" y="126"/>
                  </a:cubicBezTo>
                  <a:cubicBezTo>
                    <a:pt x="225" y="125"/>
                    <a:pt x="224" y="125"/>
                    <a:pt x="222" y="124"/>
                  </a:cubicBezTo>
                  <a:cubicBezTo>
                    <a:pt x="220" y="123"/>
                    <a:pt x="217" y="122"/>
                    <a:pt x="217" y="120"/>
                  </a:cubicBezTo>
                  <a:cubicBezTo>
                    <a:pt x="217" y="119"/>
                    <a:pt x="217" y="118"/>
                    <a:pt x="218" y="116"/>
                  </a:cubicBezTo>
                  <a:cubicBezTo>
                    <a:pt x="219" y="114"/>
                    <a:pt x="220" y="114"/>
                    <a:pt x="222" y="114"/>
                  </a:cubicBezTo>
                  <a:cubicBezTo>
                    <a:pt x="223" y="114"/>
                    <a:pt x="223" y="114"/>
                    <a:pt x="224" y="115"/>
                  </a:cubicBezTo>
                  <a:cubicBezTo>
                    <a:pt x="225" y="115"/>
                    <a:pt x="226" y="116"/>
                    <a:pt x="228" y="116"/>
                  </a:cubicBezTo>
                  <a:cubicBezTo>
                    <a:pt x="236" y="116"/>
                    <a:pt x="236" y="121"/>
                    <a:pt x="236" y="123"/>
                  </a:cubicBezTo>
                  <a:cubicBezTo>
                    <a:pt x="236" y="125"/>
                    <a:pt x="240" y="127"/>
                    <a:pt x="241" y="128"/>
                  </a:cubicBezTo>
                  <a:cubicBezTo>
                    <a:pt x="242" y="127"/>
                    <a:pt x="250" y="127"/>
                    <a:pt x="254" y="127"/>
                  </a:cubicBezTo>
                  <a:cubicBezTo>
                    <a:pt x="258" y="127"/>
                    <a:pt x="263" y="127"/>
                    <a:pt x="263" y="131"/>
                  </a:cubicBezTo>
                  <a:cubicBezTo>
                    <a:pt x="263" y="134"/>
                    <a:pt x="258" y="143"/>
                    <a:pt x="253" y="143"/>
                  </a:cubicBezTo>
                  <a:cubicBezTo>
                    <a:pt x="252" y="143"/>
                    <a:pt x="251" y="145"/>
                    <a:pt x="251" y="147"/>
                  </a:cubicBezTo>
                  <a:cubicBezTo>
                    <a:pt x="251" y="150"/>
                    <a:pt x="252" y="153"/>
                    <a:pt x="252" y="153"/>
                  </a:cubicBezTo>
                  <a:cubicBezTo>
                    <a:pt x="252" y="153"/>
                    <a:pt x="252" y="153"/>
                    <a:pt x="252" y="153"/>
                  </a:cubicBezTo>
                  <a:cubicBezTo>
                    <a:pt x="254" y="153"/>
                    <a:pt x="256" y="150"/>
                    <a:pt x="257" y="149"/>
                  </a:cubicBezTo>
                  <a:cubicBezTo>
                    <a:pt x="258" y="146"/>
                    <a:pt x="259" y="144"/>
                    <a:pt x="260" y="144"/>
                  </a:cubicBezTo>
                  <a:cubicBezTo>
                    <a:pt x="262" y="144"/>
                    <a:pt x="263" y="147"/>
                    <a:pt x="264" y="158"/>
                  </a:cubicBezTo>
                  <a:cubicBezTo>
                    <a:pt x="265" y="159"/>
                    <a:pt x="265" y="160"/>
                    <a:pt x="265" y="162"/>
                  </a:cubicBezTo>
                  <a:cubicBezTo>
                    <a:pt x="265" y="162"/>
                    <a:pt x="265" y="163"/>
                    <a:pt x="265" y="163"/>
                  </a:cubicBezTo>
                  <a:cubicBezTo>
                    <a:pt x="265" y="164"/>
                    <a:pt x="266" y="165"/>
                    <a:pt x="266" y="165"/>
                  </a:cubicBezTo>
                  <a:cubicBezTo>
                    <a:pt x="266" y="165"/>
                    <a:pt x="266" y="165"/>
                    <a:pt x="267" y="165"/>
                  </a:cubicBezTo>
                  <a:cubicBezTo>
                    <a:pt x="267" y="165"/>
                    <a:pt x="267" y="162"/>
                    <a:pt x="268" y="160"/>
                  </a:cubicBezTo>
                  <a:cubicBezTo>
                    <a:pt x="268" y="157"/>
                    <a:pt x="268" y="155"/>
                    <a:pt x="269" y="154"/>
                  </a:cubicBezTo>
                  <a:cubicBezTo>
                    <a:pt x="270" y="152"/>
                    <a:pt x="270" y="149"/>
                    <a:pt x="270" y="147"/>
                  </a:cubicBezTo>
                  <a:cubicBezTo>
                    <a:pt x="270" y="144"/>
                    <a:pt x="270" y="142"/>
                    <a:pt x="272" y="142"/>
                  </a:cubicBezTo>
                  <a:cubicBezTo>
                    <a:pt x="272" y="142"/>
                    <a:pt x="273" y="142"/>
                    <a:pt x="274" y="142"/>
                  </a:cubicBezTo>
                  <a:cubicBezTo>
                    <a:pt x="276" y="143"/>
                    <a:pt x="278" y="143"/>
                    <a:pt x="279" y="143"/>
                  </a:cubicBezTo>
                  <a:cubicBezTo>
                    <a:pt x="280" y="143"/>
                    <a:pt x="280" y="143"/>
                    <a:pt x="280" y="143"/>
                  </a:cubicBezTo>
                  <a:cubicBezTo>
                    <a:pt x="280" y="142"/>
                    <a:pt x="280" y="141"/>
                    <a:pt x="281" y="140"/>
                  </a:cubicBezTo>
                  <a:cubicBezTo>
                    <a:pt x="281" y="139"/>
                    <a:pt x="281" y="139"/>
                    <a:pt x="282" y="138"/>
                  </a:cubicBezTo>
                  <a:cubicBezTo>
                    <a:pt x="283" y="135"/>
                    <a:pt x="284" y="132"/>
                    <a:pt x="284" y="130"/>
                  </a:cubicBezTo>
                  <a:cubicBezTo>
                    <a:pt x="283" y="127"/>
                    <a:pt x="284" y="125"/>
                    <a:pt x="285" y="122"/>
                  </a:cubicBezTo>
                  <a:cubicBezTo>
                    <a:pt x="286" y="120"/>
                    <a:pt x="287" y="118"/>
                    <a:pt x="287" y="116"/>
                  </a:cubicBezTo>
                  <a:cubicBezTo>
                    <a:pt x="287" y="112"/>
                    <a:pt x="290" y="110"/>
                    <a:pt x="292" y="108"/>
                  </a:cubicBezTo>
                  <a:cubicBezTo>
                    <a:pt x="293" y="107"/>
                    <a:pt x="294" y="107"/>
                    <a:pt x="295" y="106"/>
                  </a:cubicBezTo>
                  <a:cubicBezTo>
                    <a:pt x="296" y="105"/>
                    <a:pt x="301" y="101"/>
                    <a:pt x="304" y="101"/>
                  </a:cubicBezTo>
                  <a:cubicBezTo>
                    <a:pt x="305" y="101"/>
                    <a:pt x="305" y="102"/>
                    <a:pt x="306" y="103"/>
                  </a:cubicBezTo>
                  <a:cubicBezTo>
                    <a:pt x="306" y="103"/>
                    <a:pt x="308" y="104"/>
                    <a:pt x="309" y="104"/>
                  </a:cubicBezTo>
                  <a:cubicBezTo>
                    <a:pt x="309" y="104"/>
                    <a:pt x="309" y="104"/>
                    <a:pt x="309" y="104"/>
                  </a:cubicBezTo>
                  <a:cubicBezTo>
                    <a:pt x="309" y="104"/>
                    <a:pt x="309" y="104"/>
                    <a:pt x="309" y="103"/>
                  </a:cubicBezTo>
                  <a:cubicBezTo>
                    <a:pt x="307" y="101"/>
                    <a:pt x="306" y="98"/>
                    <a:pt x="307" y="97"/>
                  </a:cubicBezTo>
                  <a:cubicBezTo>
                    <a:pt x="307" y="96"/>
                    <a:pt x="308" y="95"/>
                    <a:pt x="308" y="94"/>
                  </a:cubicBezTo>
                  <a:cubicBezTo>
                    <a:pt x="309" y="94"/>
                    <a:pt x="309" y="94"/>
                    <a:pt x="309" y="94"/>
                  </a:cubicBezTo>
                  <a:cubicBezTo>
                    <a:pt x="309" y="94"/>
                    <a:pt x="309" y="94"/>
                    <a:pt x="309" y="94"/>
                  </a:cubicBezTo>
                  <a:cubicBezTo>
                    <a:pt x="309" y="94"/>
                    <a:pt x="309" y="93"/>
                    <a:pt x="310" y="93"/>
                  </a:cubicBezTo>
                  <a:cubicBezTo>
                    <a:pt x="310" y="93"/>
                    <a:pt x="310" y="93"/>
                    <a:pt x="310" y="93"/>
                  </a:cubicBezTo>
                  <a:cubicBezTo>
                    <a:pt x="310" y="93"/>
                    <a:pt x="310" y="92"/>
                    <a:pt x="310" y="92"/>
                  </a:cubicBezTo>
                  <a:cubicBezTo>
                    <a:pt x="310" y="92"/>
                    <a:pt x="310" y="92"/>
                    <a:pt x="310" y="92"/>
                  </a:cubicBezTo>
                  <a:cubicBezTo>
                    <a:pt x="310" y="91"/>
                    <a:pt x="310" y="91"/>
                    <a:pt x="310" y="91"/>
                  </a:cubicBezTo>
                  <a:cubicBezTo>
                    <a:pt x="308" y="91"/>
                    <a:pt x="308" y="91"/>
                    <a:pt x="308" y="91"/>
                  </a:cubicBezTo>
                  <a:cubicBezTo>
                    <a:pt x="309" y="90"/>
                    <a:pt x="309" y="90"/>
                    <a:pt x="309" y="90"/>
                  </a:cubicBezTo>
                  <a:cubicBezTo>
                    <a:pt x="309" y="90"/>
                    <a:pt x="309" y="90"/>
                    <a:pt x="309" y="90"/>
                  </a:cubicBezTo>
                  <a:cubicBezTo>
                    <a:pt x="308" y="90"/>
                    <a:pt x="308" y="90"/>
                    <a:pt x="308" y="90"/>
                  </a:cubicBezTo>
                  <a:cubicBezTo>
                    <a:pt x="308" y="90"/>
                    <a:pt x="308" y="90"/>
                    <a:pt x="308" y="90"/>
                  </a:cubicBezTo>
                  <a:cubicBezTo>
                    <a:pt x="307" y="90"/>
                    <a:pt x="307" y="90"/>
                    <a:pt x="307" y="90"/>
                  </a:cubicBezTo>
                  <a:cubicBezTo>
                    <a:pt x="307" y="90"/>
                    <a:pt x="307" y="90"/>
                    <a:pt x="307" y="89"/>
                  </a:cubicBezTo>
                  <a:cubicBezTo>
                    <a:pt x="306" y="89"/>
                    <a:pt x="306" y="89"/>
                    <a:pt x="306" y="89"/>
                  </a:cubicBezTo>
                  <a:cubicBezTo>
                    <a:pt x="306" y="89"/>
                    <a:pt x="306" y="89"/>
                    <a:pt x="306" y="89"/>
                  </a:cubicBezTo>
                  <a:cubicBezTo>
                    <a:pt x="305" y="89"/>
                    <a:pt x="305" y="89"/>
                    <a:pt x="305" y="88"/>
                  </a:cubicBezTo>
                  <a:cubicBezTo>
                    <a:pt x="305" y="88"/>
                    <a:pt x="305" y="88"/>
                    <a:pt x="305" y="88"/>
                  </a:cubicBezTo>
                  <a:cubicBezTo>
                    <a:pt x="305" y="88"/>
                    <a:pt x="304" y="88"/>
                    <a:pt x="304" y="88"/>
                  </a:cubicBezTo>
                  <a:cubicBezTo>
                    <a:pt x="304" y="87"/>
                    <a:pt x="304" y="87"/>
                    <a:pt x="304" y="87"/>
                  </a:cubicBezTo>
                  <a:cubicBezTo>
                    <a:pt x="304" y="86"/>
                    <a:pt x="303" y="85"/>
                    <a:pt x="302" y="83"/>
                  </a:cubicBezTo>
                  <a:cubicBezTo>
                    <a:pt x="301" y="82"/>
                    <a:pt x="299" y="80"/>
                    <a:pt x="299" y="79"/>
                  </a:cubicBezTo>
                  <a:cubicBezTo>
                    <a:pt x="299" y="79"/>
                    <a:pt x="299" y="79"/>
                    <a:pt x="299" y="79"/>
                  </a:cubicBezTo>
                  <a:cubicBezTo>
                    <a:pt x="299" y="79"/>
                    <a:pt x="299" y="79"/>
                    <a:pt x="299" y="79"/>
                  </a:cubicBezTo>
                  <a:cubicBezTo>
                    <a:pt x="298" y="79"/>
                    <a:pt x="297" y="79"/>
                    <a:pt x="295" y="81"/>
                  </a:cubicBezTo>
                  <a:cubicBezTo>
                    <a:pt x="294" y="82"/>
                    <a:pt x="292" y="81"/>
                    <a:pt x="290" y="81"/>
                  </a:cubicBezTo>
                  <a:cubicBezTo>
                    <a:pt x="288" y="80"/>
                    <a:pt x="287" y="80"/>
                    <a:pt x="286" y="80"/>
                  </a:cubicBezTo>
                  <a:cubicBezTo>
                    <a:pt x="285" y="80"/>
                    <a:pt x="284" y="80"/>
                    <a:pt x="284" y="80"/>
                  </a:cubicBezTo>
                  <a:cubicBezTo>
                    <a:pt x="283" y="81"/>
                    <a:pt x="282" y="81"/>
                    <a:pt x="282" y="81"/>
                  </a:cubicBezTo>
                  <a:cubicBezTo>
                    <a:pt x="280" y="82"/>
                    <a:pt x="278" y="83"/>
                    <a:pt x="277" y="84"/>
                  </a:cubicBezTo>
                  <a:cubicBezTo>
                    <a:pt x="277" y="84"/>
                    <a:pt x="277" y="85"/>
                    <a:pt x="276" y="85"/>
                  </a:cubicBezTo>
                  <a:cubicBezTo>
                    <a:pt x="275" y="87"/>
                    <a:pt x="273" y="88"/>
                    <a:pt x="271" y="87"/>
                  </a:cubicBezTo>
                  <a:cubicBezTo>
                    <a:pt x="271" y="87"/>
                    <a:pt x="270" y="87"/>
                    <a:pt x="270" y="89"/>
                  </a:cubicBezTo>
                  <a:cubicBezTo>
                    <a:pt x="269" y="90"/>
                    <a:pt x="269" y="91"/>
                    <a:pt x="268" y="92"/>
                  </a:cubicBezTo>
                  <a:cubicBezTo>
                    <a:pt x="267" y="92"/>
                    <a:pt x="266" y="93"/>
                    <a:pt x="266" y="94"/>
                  </a:cubicBezTo>
                  <a:cubicBezTo>
                    <a:pt x="264" y="95"/>
                    <a:pt x="263" y="97"/>
                    <a:pt x="262" y="97"/>
                  </a:cubicBezTo>
                  <a:cubicBezTo>
                    <a:pt x="262" y="97"/>
                    <a:pt x="261" y="97"/>
                    <a:pt x="261" y="97"/>
                  </a:cubicBezTo>
                  <a:cubicBezTo>
                    <a:pt x="261" y="97"/>
                    <a:pt x="261" y="97"/>
                    <a:pt x="261" y="97"/>
                  </a:cubicBezTo>
                  <a:cubicBezTo>
                    <a:pt x="261" y="97"/>
                    <a:pt x="261" y="97"/>
                    <a:pt x="261" y="97"/>
                  </a:cubicBezTo>
                  <a:cubicBezTo>
                    <a:pt x="261" y="97"/>
                    <a:pt x="260" y="97"/>
                    <a:pt x="260" y="97"/>
                  </a:cubicBezTo>
                  <a:cubicBezTo>
                    <a:pt x="260" y="97"/>
                    <a:pt x="260" y="97"/>
                    <a:pt x="260" y="97"/>
                  </a:cubicBezTo>
                  <a:cubicBezTo>
                    <a:pt x="259" y="98"/>
                    <a:pt x="259" y="98"/>
                    <a:pt x="258" y="98"/>
                  </a:cubicBezTo>
                  <a:cubicBezTo>
                    <a:pt x="258" y="98"/>
                    <a:pt x="258" y="98"/>
                    <a:pt x="258" y="98"/>
                  </a:cubicBezTo>
                  <a:cubicBezTo>
                    <a:pt x="258" y="98"/>
                    <a:pt x="257" y="98"/>
                    <a:pt x="257" y="98"/>
                  </a:cubicBezTo>
                  <a:cubicBezTo>
                    <a:pt x="258" y="101"/>
                    <a:pt x="260" y="105"/>
                    <a:pt x="258" y="108"/>
                  </a:cubicBezTo>
                  <a:cubicBezTo>
                    <a:pt x="257" y="110"/>
                    <a:pt x="256" y="110"/>
                    <a:pt x="254" y="110"/>
                  </a:cubicBezTo>
                  <a:cubicBezTo>
                    <a:pt x="254" y="110"/>
                    <a:pt x="253" y="110"/>
                    <a:pt x="252" y="110"/>
                  </a:cubicBezTo>
                  <a:cubicBezTo>
                    <a:pt x="250" y="110"/>
                    <a:pt x="248" y="110"/>
                    <a:pt x="246" y="110"/>
                  </a:cubicBezTo>
                  <a:cubicBezTo>
                    <a:pt x="246" y="110"/>
                    <a:pt x="245" y="110"/>
                    <a:pt x="244" y="110"/>
                  </a:cubicBezTo>
                  <a:cubicBezTo>
                    <a:pt x="244" y="110"/>
                    <a:pt x="244" y="110"/>
                    <a:pt x="244" y="110"/>
                  </a:cubicBezTo>
                  <a:cubicBezTo>
                    <a:pt x="243" y="110"/>
                    <a:pt x="243" y="110"/>
                    <a:pt x="243" y="110"/>
                  </a:cubicBezTo>
                  <a:cubicBezTo>
                    <a:pt x="243" y="110"/>
                    <a:pt x="243" y="110"/>
                    <a:pt x="242" y="110"/>
                  </a:cubicBezTo>
                  <a:cubicBezTo>
                    <a:pt x="241" y="110"/>
                    <a:pt x="240" y="110"/>
                    <a:pt x="240" y="110"/>
                  </a:cubicBezTo>
                  <a:cubicBezTo>
                    <a:pt x="238" y="109"/>
                    <a:pt x="238" y="109"/>
                    <a:pt x="237" y="109"/>
                  </a:cubicBezTo>
                  <a:cubicBezTo>
                    <a:pt x="236" y="109"/>
                    <a:pt x="236" y="109"/>
                    <a:pt x="236" y="109"/>
                  </a:cubicBezTo>
                  <a:cubicBezTo>
                    <a:pt x="235" y="109"/>
                    <a:pt x="235" y="109"/>
                    <a:pt x="234" y="109"/>
                  </a:cubicBezTo>
                  <a:cubicBezTo>
                    <a:pt x="232" y="109"/>
                    <a:pt x="231" y="109"/>
                    <a:pt x="230" y="108"/>
                  </a:cubicBezTo>
                  <a:cubicBezTo>
                    <a:pt x="229" y="108"/>
                    <a:pt x="229" y="107"/>
                    <a:pt x="228" y="107"/>
                  </a:cubicBezTo>
                  <a:cubicBezTo>
                    <a:pt x="228" y="107"/>
                    <a:pt x="228" y="108"/>
                    <a:pt x="228" y="108"/>
                  </a:cubicBezTo>
                  <a:cubicBezTo>
                    <a:pt x="228" y="108"/>
                    <a:pt x="228" y="107"/>
                    <a:pt x="228" y="107"/>
                  </a:cubicBezTo>
                  <a:cubicBezTo>
                    <a:pt x="227" y="107"/>
                    <a:pt x="227" y="107"/>
                    <a:pt x="226" y="107"/>
                  </a:cubicBezTo>
                  <a:cubicBezTo>
                    <a:pt x="226" y="107"/>
                    <a:pt x="226" y="107"/>
                    <a:pt x="226" y="107"/>
                  </a:cubicBezTo>
                  <a:cubicBezTo>
                    <a:pt x="226" y="107"/>
                    <a:pt x="226" y="106"/>
                    <a:pt x="225" y="106"/>
                  </a:cubicBezTo>
                  <a:cubicBezTo>
                    <a:pt x="225" y="106"/>
                    <a:pt x="225" y="106"/>
                    <a:pt x="225" y="106"/>
                  </a:cubicBezTo>
                  <a:cubicBezTo>
                    <a:pt x="225" y="106"/>
                    <a:pt x="225" y="106"/>
                    <a:pt x="225" y="106"/>
                  </a:cubicBezTo>
                  <a:cubicBezTo>
                    <a:pt x="225" y="106"/>
                    <a:pt x="225" y="106"/>
                    <a:pt x="225" y="106"/>
                  </a:cubicBezTo>
                  <a:cubicBezTo>
                    <a:pt x="224" y="105"/>
                    <a:pt x="224" y="105"/>
                    <a:pt x="224" y="105"/>
                  </a:cubicBezTo>
                  <a:cubicBezTo>
                    <a:pt x="224" y="104"/>
                    <a:pt x="224" y="104"/>
                    <a:pt x="224" y="104"/>
                  </a:cubicBezTo>
                  <a:cubicBezTo>
                    <a:pt x="224" y="104"/>
                    <a:pt x="224" y="104"/>
                    <a:pt x="224" y="104"/>
                  </a:cubicBezTo>
                  <a:cubicBezTo>
                    <a:pt x="224" y="104"/>
                    <a:pt x="224" y="104"/>
                    <a:pt x="224" y="10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3" y="103"/>
                    <a:pt x="223" y="102"/>
                    <a:pt x="223" y="102"/>
                  </a:cubicBezTo>
                  <a:cubicBezTo>
                    <a:pt x="223" y="102"/>
                    <a:pt x="223" y="101"/>
                    <a:pt x="223" y="101"/>
                  </a:cubicBezTo>
                  <a:cubicBezTo>
                    <a:pt x="223" y="101"/>
                    <a:pt x="223" y="101"/>
                    <a:pt x="223" y="100"/>
                  </a:cubicBezTo>
                  <a:cubicBezTo>
                    <a:pt x="223" y="100"/>
                    <a:pt x="223" y="99"/>
                    <a:pt x="223" y="99"/>
                  </a:cubicBezTo>
                  <a:cubicBezTo>
                    <a:pt x="224" y="97"/>
                    <a:pt x="223" y="95"/>
                    <a:pt x="222" y="94"/>
                  </a:cubicBezTo>
                  <a:cubicBezTo>
                    <a:pt x="222" y="93"/>
                    <a:pt x="222" y="93"/>
                    <a:pt x="222" y="93"/>
                  </a:cubicBezTo>
                  <a:cubicBezTo>
                    <a:pt x="222" y="93"/>
                    <a:pt x="222" y="93"/>
                    <a:pt x="222" y="94"/>
                  </a:cubicBezTo>
                  <a:cubicBezTo>
                    <a:pt x="221" y="95"/>
                    <a:pt x="220" y="95"/>
                    <a:pt x="219" y="96"/>
                  </a:cubicBezTo>
                  <a:cubicBezTo>
                    <a:pt x="218" y="96"/>
                    <a:pt x="218" y="96"/>
                    <a:pt x="218" y="97"/>
                  </a:cubicBezTo>
                  <a:cubicBezTo>
                    <a:pt x="218" y="97"/>
                    <a:pt x="218" y="97"/>
                    <a:pt x="218" y="97"/>
                  </a:cubicBezTo>
                  <a:cubicBezTo>
                    <a:pt x="218" y="97"/>
                    <a:pt x="218" y="97"/>
                    <a:pt x="218" y="97"/>
                  </a:cubicBezTo>
                  <a:cubicBezTo>
                    <a:pt x="218" y="97"/>
                    <a:pt x="218" y="97"/>
                    <a:pt x="217" y="97"/>
                  </a:cubicBezTo>
                  <a:cubicBezTo>
                    <a:pt x="217" y="97"/>
                    <a:pt x="217" y="97"/>
                    <a:pt x="217" y="98"/>
                  </a:cubicBezTo>
                  <a:cubicBezTo>
                    <a:pt x="217" y="98"/>
                    <a:pt x="217" y="98"/>
                    <a:pt x="217" y="98"/>
                  </a:cubicBezTo>
                  <a:cubicBezTo>
                    <a:pt x="217" y="100"/>
                    <a:pt x="218" y="101"/>
                    <a:pt x="218" y="102"/>
                  </a:cubicBezTo>
                  <a:cubicBezTo>
                    <a:pt x="218" y="105"/>
                    <a:pt x="219" y="109"/>
                    <a:pt x="217" y="111"/>
                  </a:cubicBezTo>
                  <a:cubicBezTo>
                    <a:pt x="214" y="113"/>
                    <a:pt x="207" y="114"/>
                    <a:pt x="202" y="114"/>
                  </a:cubicBezTo>
                  <a:cubicBezTo>
                    <a:pt x="199" y="114"/>
                    <a:pt x="197" y="113"/>
                    <a:pt x="196" y="113"/>
                  </a:cubicBezTo>
                  <a:cubicBezTo>
                    <a:pt x="195" y="112"/>
                    <a:pt x="191" y="111"/>
                    <a:pt x="189" y="110"/>
                  </a:cubicBezTo>
                  <a:cubicBezTo>
                    <a:pt x="184" y="109"/>
                    <a:pt x="181" y="108"/>
                    <a:pt x="181" y="106"/>
                  </a:cubicBezTo>
                  <a:cubicBezTo>
                    <a:pt x="180" y="104"/>
                    <a:pt x="177" y="101"/>
                    <a:pt x="175" y="101"/>
                  </a:cubicBezTo>
                  <a:cubicBezTo>
                    <a:pt x="175" y="101"/>
                    <a:pt x="173" y="101"/>
                    <a:pt x="172" y="102"/>
                  </a:cubicBezTo>
                  <a:cubicBezTo>
                    <a:pt x="169" y="103"/>
                    <a:pt x="165" y="103"/>
                    <a:pt x="164" y="102"/>
                  </a:cubicBezTo>
                  <a:cubicBezTo>
                    <a:pt x="164" y="102"/>
                    <a:pt x="164" y="102"/>
                    <a:pt x="164" y="102"/>
                  </a:cubicBezTo>
                  <a:cubicBezTo>
                    <a:pt x="162" y="101"/>
                    <a:pt x="158" y="98"/>
                    <a:pt x="155" y="97"/>
                  </a:cubicBezTo>
                  <a:cubicBezTo>
                    <a:pt x="152" y="97"/>
                    <a:pt x="147" y="95"/>
                    <a:pt x="146" y="92"/>
                  </a:cubicBezTo>
                  <a:cubicBezTo>
                    <a:pt x="146" y="92"/>
                    <a:pt x="143" y="91"/>
                    <a:pt x="142" y="90"/>
                  </a:cubicBezTo>
                  <a:cubicBezTo>
                    <a:pt x="140" y="90"/>
                    <a:pt x="138" y="89"/>
                    <a:pt x="137" y="88"/>
                  </a:cubicBezTo>
                  <a:cubicBezTo>
                    <a:pt x="137" y="87"/>
                    <a:pt x="136" y="87"/>
                    <a:pt x="135" y="86"/>
                  </a:cubicBezTo>
                  <a:cubicBezTo>
                    <a:pt x="133" y="86"/>
                    <a:pt x="131" y="85"/>
                    <a:pt x="131" y="83"/>
                  </a:cubicBezTo>
                  <a:cubicBezTo>
                    <a:pt x="131" y="82"/>
                    <a:pt x="132" y="80"/>
                    <a:pt x="132" y="79"/>
                  </a:cubicBezTo>
                  <a:cubicBezTo>
                    <a:pt x="133" y="77"/>
                    <a:pt x="133" y="76"/>
                    <a:pt x="133" y="74"/>
                  </a:cubicBezTo>
                  <a:cubicBezTo>
                    <a:pt x="133" y="73"/>
                    <a:pt x="135" y="71"/>
                    <a:pt x="136" y="69"/>
                  </a:cubicBezTo>
                  <a:cubicBezTo>
                    <a:pt x="137" y="69"/>
                    <a:pt x="137" y="69"/>
                    <a:pt x="137" y="69"/>
                  </a:cubicBezTo>
                  <a:cubicBezTo>
                    <a:pt x="137" y="69"/>
                    <a:pt x="137" y="68"/>
                    <a:pt x="138" y="68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38" y="68"/>
                    <a:pt x="138" y="68"/>
                    <a:pt x="138" y="67"/>
                  </a:cubicBezTo>
                  <a:cubicBezTo>
                    <a:pt x="138" y="67"/>
                    <a:pt x="136" y="65"/>
                    <a:pt x="134" y="63"/>
                  </a:cubicBezTo>
                  <a:cubicBezTo>
                    <a:pt x="134" y="63"/>
                    <a:pt x="134" y="63"/>
                    <a:pt x="134" y="63"/>
                  </a:cubicBezTo>
                  <a:cubicBezTo>
                    <a:pt x="134" y="63"/>
                    <a:pt x="134" y="63"/>
                    <a:pt x="134" y="63"/>
                  </a:cubicBezTo>
                  <a:cubicBezTo>
                    <a:pt x="133" y="61"/>
                    <a:pt x="130" y="58"/>
                    <a:pt x="128" y="58"/>
                  </a:cubicBezTo>
                  <a:cubicBezTo>
                    <a:pt x="125" y="58"/>
                    <a:pt x="124" y="56"/>
                    <a:pt x="122" y="54"/>
                  </a:cubicBezTo>
                  <a:cubicBezTo>
                    <a:pt x="121" y="52"/>
                    <a:pt x="119" y="51"/>
                    <a:pt x="118" y="51"/>
                  </a:cubicBezTo>
                  <a:cubicBezTo>
                    <a:pt x="116" y="51"/>
                    <a:pt x="115" y="48"/>
                    <a:pt x="115" y="45"/>
                  </a:cubicBezTo>
                  <a:cubicBezTo>
                    <a:pt x="114" y="44"/>
                    <a:pt x="114" y="42"/>
                    <a:pt x="114" y="42"/>
                  </a:cubicBezTo>
                  <a:cubicBezTo>
                    <a:pt x="112" y="40"/>
                    <a:pt x="112" y="38"/>
                    <a:pt x="113" y="36"/>
                  </a:cubicBezTo>
                  <a:cubicBezTo>
                    <a:pt x="114" y="34"/>
                    <a:pt x="116" y="34"/>
                    <a:pt x="118" y="35"/>
                  </a:cubicBezTo>
                  <a:cubicBezTo>
                    <a:pt x="119" y="36"/>
                    <a:pt x="119" y="36"/>
                    <a:pt x="120" y="36"/>
                  </a:cubicBezTo>
                  <a:cubicBezTo>
                    <a:pt x="121" y="36"/>
                    <a:pt x="122" y="36"/>
                    <a:pt x="123" y="35"/>
                  </a:cubicBezTo>
                  <a:cubicBezTo>
                    <a:pt x="123" y="34"/>
                    <a:pt x="123" y="33"/>
                    <a:pt x="123" y="33"/>
                  </a:cubicBezTo>
                  <a:cubicBezTo>
                    <a:pt x="122" y="31"/>
                    <a:pt x="121" y="29"/>
                    <a:pt x="120" y="28"/>
                  </a:cubicBezTo>
                  <a:cubicBezTo>
                    <a:pt x="118" y="26"/>
                    <a:pt x="116" y="24"/>
                    <a:pt x="116" y="22"/>
                  </a:cubicBezTo>
                  <a:cubicBezTo>
                    <a:pt x="116" y="22"/>
                    <a:pt x="117" y="22"/>
                    <a:pt x="117" y="21"/>
                  </a:cubicBezTo>
                  <a:cubicBezTo>
                    <a:pt x="117" y="21"/>
                    <a:pt x="117" y="20"/>
                    <a:pt x="117" y="20"/>
                  </a:cubicBezTo>
                  <a:cubicBezTo>
                    <a:pt x="117" y="19"/>
                    <a:pt x="117" y="19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7"/>
                    <a:pt x="117" y="17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8" y="16"/>
                    <a:pt x="118" y="15"/>
                    <a:pt x="118" y="15"/>
                  </a:cubicBezTo>
                  <a:cubicBezTo>
                    <a:pt x="118" y="15"/>
                    <a:pt x="118" y="15"/>
                    <a:pt x="118" y="15"/>
                  </a:cubicBezTo>
                  <a:cubicBezTo>
                    <a:pt x="118" y="14"/>
                    <a:pt x="117" y="14"/>
                    <a:pt x="117" y="14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3" y="10"/>
                    <a:pt x="110" y="7"/>
                    <a:pt x="109" y="4"/>
                  </a:cubicBezTo>
                  <a:cubicBezTo>
                    <a:pt x="109" y="4"/>
                    <a:pt x="109" y="3"/>
                    <a:pt x="109" y="3"/>
                  </a:cubicBezTo>
                  <a:cubicBezTo>
                    <a:pt x="109" y="3"/>
                    <a:pt x="108" y="2"/>
                    <a:pt x="108" y="2"/>
                  </a:cubicBezTo>
                  <a:cubicBezTo>
                    <a:pt x="108" y="2"/>
                    <a:pt x="108" y="2"/>
                    <a:pt x="108" y="2"/>
                  </a:cubicBezTo>
                  <a:cubicBezTo>
                    <a:pt x="107" y="1"/>
                    <a:pt x="106" y="0"/>
                    <a:pt x="10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1"/>
                    <a:pt x="101" y="4"/>
                    <a:pt x="100" y="6"/>
                  </a:cubicBezTo>
                  <a:cubicBezTo>
                    <a:pt x="100" y="6"/>
                    <a:pt x="99" y="6"/>
                    <a:pt x="99" y="6"/>
                  </a:cubicBezTo>
                  <a:cubicBezTo>
                    <a:pt x="99" y="6"/>
                    <a:pt x="99" y="7"/>
                    <a:pt x="99" y="7"/>
                  </a:cubicBezTo>
                  <a:cubicBezTo>
                    <a:pt x="99" y="7"/>
                    <a:pt x="98" y="7"/>
                    <a:pt x="98" y="7"/>
                  </a:cubicBezTo>
                  <a:cubicBezTo>
                    <a:pt x="98" y="8"/>
                    <a:pt x="98" y="8"/>
                    <a:pt x="97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4" y="9"/>
                  </a:cubicBezTo>
                  <a:cubicBezTo>
                    <a:pt x="92" y="10"/>
                    <a:pt x="88" y="11"/>
                    <a:pt x="86" y="12"/>
                  </a:cubicBezTo>
                  <a:cubicBezTo>
                    <a:pt x="84" y="14"/>
                    <a:pt x="80" y="13"/>
                    <a:pt x="76" y="11"/>
                  </a:cubicBezTo>
                  <a:cubicBezTo>
                    <a:pt x="74" y="10"/>
                    <a:pt x="71" y="10"/>
                    <a:pt x="69" y="10"/>
                  </a:cubicBezTo>
                  <a:cubicBezTo>
                    <a:pt x="66" y="10"/>
                    <a:pt x="64" y="12"/>
                    <a:pt x="64" y="13"/>
                  </a:cubicBezTo>
                  <a:cubicBezTo>
                    <a:pt x="63" y="14"/>
                    <a:pt x="64" y="14"/>
                    <a:pt x="64" y="14"/>
                  </a:cubicBezTo>
                  <a:cubicBezTo>
                    <a:pt x="66" y="15"/>
                    <a:pt x="66" y="23"/>
                    <a:pt x="66" y="25"/>
                  </a:cubicBezTo>
                  <a:cubicBezTo>
                    <a:pt x="67" y="29"/>
                    <a:pt x="69" y="35"/>
                    <a:pt x="71" y="35"/>
                  </a:cubicBezTo>
                  <a:cubicBezTo>
                    <a:pt x="72" y="35"/>
                    <a:pt x="72" y="35"/>
                    <a:pt x="73" y="35"/>
                  </a:cubicBezTo>
                  <a:cubicBezTo>
                    <a:pt x="76" y="35"/>
                    <a:pt x="79" y="37"/>
                    <a:pt x="79" y="40"/>
                  </a:cubicBezTo>
                  <a:cubicBezTo>
                    <a:pt x="79" y="40"/>
                    <a:pt x="79" y="42"/>
                    <a:pt x="77" y="42"/>
                  </a:cubicBezTo>
                  <a:cubicBezTo>
                    <a:pt x="77" y="42"/>
                    <a:pt x="76" y="42"/>
                    <a:pt x="76" y="42"/>
                  </a:cubicBezTo>
                  <a:cubicBezTo>
                    <a:pt x="74" y="44"/>
                    <a:pt x="73" y="47"/>
                    <a:pt x="72" y="50"/>
                  </a:cubicBezTo>
                  <a:cubicBezTo>
                    <a:pt x="72" y="51"/>
                    <a:pt x="72" y="52"/>
                    <a:pt x="72" y="53"/>
                  </a:cubicBezTo>
                  <a:cubicBezTo>
                    <a:pt x="72" y="55"/>
                    <a:pt x="72" y="58"/>
                    <a:pt x="69" y="59"/>
                  </a:cubicBezTo>
                  <a:cubicBezTo>
                    <a:pt x="67" y="59"/>
                    <a:pt x="65" y="60"/>
                    <a:pt x="65" y="64"/>
                  </a:cubicBezTo>
                  <a:cubicBezTo>
                    <a:pt x="65" y="68"/>
                    <a:pt x="61" y="69"/>
                    <a:pt x="60" y="69"/>
                  </a:cubicBezTo>
                  <a:cubicBezTo>
                    <a:pt x="59" y="69"/>
                    <a:pt x="58" y="70"/>
                    <a:pt x="58" y="70"/>
                  </a:cubicBezTo>
                  <a:cubicBezTo>
                    <a:pt x="58" y="71"/>
                    <a:pt x="57" y="72"/>
                    <a:pt x="56" y="74"/>
                  </a:cubicBezTo>
                  <a:cubicBezTo>
                    <a:pt x="55" y="78"/>
                    <a:pt x="54" y="81"/>
                    <a:pt x="53" y="82"/>
                  </a:cubicBezTo>
                  <a:cubicBezTo>
                    <a:pt x="53" y="83"/>
                    <a:pt x="51" y="83"/>
                    <a:pt x="50" y="84"/>
                  </a:cubicBezTo>
                  <a:cubicBezTo>
                    <a:pt x="48" y="84"/>
                    <a:pt x="44" y="85"/>
                    <a:pt x="44" y="87"/>
                  </a:cubicBezTo>
                  <a:cubicBezTo>
                    <a:pt x="44" y="88"/>
                    <a:pt x="44" y="89"/>
                    <a:pt x="44" y="89"/>
                  </a:cubicBezTo>
                  <a:cubicBezTo>
                    <a:pt x="44" y="89"/>
                    <a:pt x="44" y="89"/>
                    <a:pt x="44" y="89"/>
                  </a:cubicBezTo>
                  <a:cubicBezTo>
                    <a:pt x="43" y="92"/>
                    <a:pt x="40" y="96"/>
                    <a:pt x="38" y="97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8" y="97"/>
                    <a:pt x="37" y="97"/>
                    <a:pt x="37" y="97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36" y="97"/>
                    <a:pt x="36" y="97"/>
                    <a:pt x="35" y="96"/>
                  </a:cubicBezTo>
                  <a:cubicBezTo>
                    <a:pt x="34" y="96"/>
                    <a:pt x="33" y="96"/>
                    <a:pt x="32" y="96"/>
                  </a:cubicBezTo>
                  <a:cubicBezTo>
                    <a:pt x="31" y="96"/>
                    <a:pt x="30" y="96"/>
                    <a:pt x="30" y="97"/>
                  </a:cubicBezTo>
                  <a:cubicBezTo>
                    <a:pt x="30" y="98"/>
                    <a:pt x="29" y="98"/>
                    <a:pt x="28" y="98"/>
                  </a:cubicBezTo>
                  <a:cubicBezTo>
                    <a:pt x="27" y="98"/>
                    <a:pt x="25" y="97"/>
                    <a:pt x="24" y="97"/>
                  </a:cubicBezTo>
                  <a:cubicBezTo>
                    <a:pt x="23" y="97"/>
                    <a:pt x="22" y="96"/>
                    <a:pt x="22" y="96"/>
                  </a:cubicBezTo>
                  <a:cubicBezTo>
                    <a:pt x="21" y="96"/>
                    <a:pt x="21" y="97"/>
                    <a:pt x="21" y="97"/>
                  </a:cubicBezTo>
                  <a:cubicBezTo>
                    <a:pt x="19" y="99"/>
                    <a:pt x="13" y="103"/>
                    <a:pt x="13" y="106"/>
                  </a:cubicBezTo>
                  <a:cubicBezTo>
                    <a:pt x="13" y="107"/>
                    <a:pt x="15" y="108"/>
                    <a:pt x="16" y="109"/>
                  </a:cubicBezTo>
                  <a:cubicBezTo>
                    <a:pt x="18" y="110"/>
                    <a:pt x="21" y="111"/>
                    <a:pt x="21" y="114"/>
                  </a:cubicBezTo>
                  <a:cubicBezTo>
                    <a:pt x="20" y="118"/>
                    <a:pt x="23" y="123"/>
                    <a:pt x="25" y="125"/>
                  </a:cubicBezTo>
                  <a:cubicBezTo>
                    <a:pt x="27" y="127"/>
                    <a:pt x="32" y="133"/>
                    <a:pt x="29" y="136"/>
                  </a:cubicBezTo>
                  <a:cubicBezTo>
                    <a:pt x="28" y="138"/>
                    <a:pt x="26" y="139"/>
                    <a:pt x="23" y="139"/>
                  </a:cubicBezTo>
                  <a:cubicBezTo>
                    <a:pt x="22" y="139"/>
                    <a:pt x="21" y="139"/>
                    <a:pt x="20" y="139"/>
                  </a:cubicBezTo>
                  <a:cubicBezTo>
                    <a:pt x="18" y="139"/>
                    <a:pt x="18" y="139"/>
                    <a:pt x="17" y="139"/>
                  </a:cubicBezTo>
                  <a:cubicBezTo>
                    <a:pt x="16" y="140"/>
                    <a:pt x="15" y="140"/>
                    <a:pt x="13" y="140"/>
                  </a:cubicBezTo>
                  <a:cubicBezTo>
                    <a:pt x="12" y="140"/>
                    <a:pt x="11" y="140"/>
                    <a:pt x="9" y="140"/>
                  </a:cubicBezTo>
                  <a:cubicBezTo>
                    <a:pt x="8" y="139"/>
                    <a:pt x="8" y="139"/>
                    <a:pt x="7" y="139"/>
                  </a:cubicBezTo>
                  <a:cubicBezTo>
                    <a:pt x="4" y="139"/>
                    <a:pt x="3" y="141"/>
                    <a:pt x="2" y="144"/>
                  </a:cubicBezTo>
                  <a:cubicBezTo>
                    <a:pt x="1" y="144"/>
                    <a:pt x="1" y="145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1" y="147"/>
                    <a:pt x="2" y="148"/>
                    <a:pt x="2" y="149"/>
                  </a:cubicBezTo>
                  <a:cubicBezTo>
                    <a:pt x="4" y="152"/>
                    <a:pt x="6" y="154"/>
                    <a:pt x="9" y="155"/>
                  </a:cubicBezTo>
                  <a:cubicBezTo>
                    <a:pt x="12" y="156"/>
                    <a:pt x="15" y="155"/>
                    <a:pt x="17" y="155"/>
                  </a:cubicBezTo>
                  <a:cubicBezTo>
                    <a:pt x="18" y="154"/>
                    <a:pt x="19" y="154"/>
                    <a:pt x="20" y="154"/>
                  </a:cubicBezTo>
                  <a:cubicBezTo>
                    <a:pt x="21" y="154"/>
                    <a:pt x="22" y="154"/>
                    <a:pt x="22" y="157"/>
                  </a:cubicBezTo>
                  <a:cubicBezTo>
                    <a:pt x="22" y="161"/>
                    <a:pt x="15" y="161"/>
                    <a:pt x="10" y="162"/>
                  </a:cubicBezTo>
                  <a:cubicBezTo>
                    <a:pt x="9" y="162"/>
                    <a:pt x="7" y="162"/>
                    <a:pt x="7" y="162"/>
                  </a:cubicBezTo>
                  <a:cubicBezTo>
                    <a:pt x="9" y="166"/>
                    <a:pt x="21" y="181"/>
                    <a:pt x="28" y="181"/>
                  </a:cubicBezTo>
                  <a:cubicBezTo>
                    <a:pt x="29" y="181"/>
                    <a:pt x="29" y="181"/>
                    <a:pt x="29" y="181"/>
                  </a:cubicBezTo>
                  <a:cubicBezTo>
                    <a:pt x="35" y="180"/>
                    <a:pt x="39" y="175"/>
                    <a:pt x="40" y="172"/>
                  </a:cubicBezTo>
                  <a:cubicBezTo>
                    <a:pt x="41" y="171"/>
                    <a:pt x="41" y="171"/>
                    <a:pt x="41" y="171"/>
                  </a:cubicBezTo>
                  <a:cubicBezTo>
                    <a:pt x="40" y="170"/>
                    <a:pt x="39" y="169"/>
                    <a:pt x="40" y="167"/>
                  </a:cubicBezTo>
                  <a:cubicBezTo>
                    <a:pt x="40" y="165"/>
                    <a:pt x="42" y="163"/>
                    <a:pt x="44" y="163"/>
                  </a:cubicBezTo>
                  <a:cubicBezTo>
                    <a:pt x="45" y="163"/>
                    <a:pt x="45" y="163"/>
                    <a:pt x="45" y="163"/>
                  </a:cubicBezTo>
                  <a:cubicBezTo>
                    <a:pt x="47" y="164"/>
                    <a:pt x="47" y="166"/>
                    <a:pt x="47" y="169"/>
                  </a:cubicBezTo>
                  <a:cubicBezTo>
                    <a:pt x="47" y="171"/>
                    <a:pt x="47" y="174"/>
                    <a:pt x="48" y="175"/>
                  </a:cubicBezTo>
                  <a:cubicBezTo>
                    <a:pt x="51" y="177"/>
                    <a:pt x="50" y="182"/>
                    <a:pt x="49" y="186"/>
                  </a:cubicBezTo>
                  <a:cubicBezTo>
                    <a:pt x="48" y="189"/>
                    <a:pt x="49" y="194"/>
                    <a:pt x="50" y="199"/>
                  </a:cubicBezTo>
                  <a:cubicBezTo>
                    <a:pt x="50" y="201"/>
                    <a:pt x="51" y="203"/>
                    <a:pt x="51" y="205"/>
                  </a:cubicBezTo>
                  <a:cubicBezTo>
                    <a:pt x="51" y="207"/>
                    <a:pt x="52" y="210"/>
                    <a:pt x="53" y="214"/>
                  </a:cubicBezTo>
                  <a:cubicBezTo>
                    <a:pt x="54" y="217"/>
                    <a:pt x="55" y="221"/>
                    <a:pt x="56" y="225"/>
                  </a:cubicBezTo>
                  <a:cubicBezTo>
                    <a:pt x="57" y="233"/>
                    <a:pt x="62" y="247"/>
                    <a:pt x="66" y="255"/>
                  </a:cubicBezTo>
                  <a:cubicBezTo>
                    <a:pt x="69" y="259"/>
                    <a:pt x="71" y="266"/>
                    <a:pt x="72" y="272"/>
                  </a:cubicBezTo>
                  <a:cubicBezTo>
                    <a:pt x="74" y="277"/>
                    <a:pt x="76" y="282"/>
                    <a:pt x="77" y="284"/>
                  </a:cubicBezTo>
                  <a:cubicBezTo>
                    <a:pt x="80" y="288"/>
                    <a:pt x="88" y="300"/>
                    <a:pt x="88" y="308"/>
                  </a:cubicBezTo>
                  <a:cubicBezTo>
                    <a:pt x="88" y="315"/>
                    <a:pt x="96" y="326"/>
                    <a:pt x="99" y="328"/>
                  </a:cubicBezTo>
                  <a:cubicBezTo>
                    <a:pt x="101" y="329"/>
                    <a:pt x="106" y="325"/>
                    <a:pt x="108" y="321"/>
                  </a:cubicBezTo>
                  <a:cubicBezTo>
                    <a:pt x="108" y="318"/>
                    <a:pt x="111" y="317"/>
                    <a:pt x="114" y="315"/>
                  </a:cubicBezTo>
                  <a:cubicBezTo>
                    <a:pt x="116" y="314"/>
                    <a:pt x="118" y="312"/>
                    <a:pt x="118" y="311"/>
                  </a:cubicBezTo>
                  <a:cubicBezTo>
                    <a:pt x="119" y="307"/>
                    <a:pt x="119" y="303"/>
                    <a:pt x="123" y="302"/>
                  </a:cubicBezTo>
                  <a:cubicBezTo>
                    <a:pt x="125" y="302"/>
                    <a:pt x="125" y="300"/>
                    <a:pt x="125" y="295"/>
                  </a:cubicBezTo>
                  <a:cubicBezTo>
                    <a:pt x="125" y="291"/>
                    <a:pt x="126" y="284"/>
                    <a:pt x="129" y="280"/>
                  </a:cubicBezTo>
                  <a:cubicBezTo>
                    <a:pt x="132" y="277"/>
                    <a:pt x="132" y="267"/>
                    <a:pt x="131" y="263"/>
                  </a:cubicBezTo>
                  <a:cubicBezTo>
                    <a:pt x="129" y="258"/>
                    <a:pt x="130" y="252"/>
                    <a:pt x="131" y="248"/>
                  </a:cubicBezTo>
                  <a:cubicBezTo>
                    <a:pt x="132" y="247"/>
                    <a:pt x="132" y="245"/>
                    <a:pt x="132" y="244"/>
                  </a:cubicBezTo>
                  <a:cubicBezTo>
                    <a:pt x="133" y="241"/>
                    <a:pt x="133" y="238"/>
                    <a:pt x="136" y="238"/>
                  </a:cubicBezTo>
                  <a:cubicBezTo>
                    <a:pt x="139" y="238"/>
                    <a:pt x="144" y="235"/>
                    <a:pt x="147" y="231"/>
                  </a:cubicBezTo>
                  <a:cubicBezTo>
                    <a:pt x="149" y="228"/>
                    <a:pt x="155" y="224"/>
                    <a:pt x="159" y="220"/>
                  </a:cubicBezTo>
                  <a:cubicBezTo>
                    <a:pt x="161" y="219"/>
                    <a:pt x="163" y="218"/>
                    <a:pt x="164" y="2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221"/>
            <p:cNvSpPr>
              <a:spLocks/>
            </p:cNvSpPr>
            <p:nvPr/>
          </p:nvSpPr>
          <p:spPr bwMode="auto">
            <a:xfrm>
              <a:off x="17470438" y="7624763"/>
              <a:ext cx="425450" cy="512763"/>
            </a:xfrm>
            <a:custGeom>
              <a:avLst/>
              <a:gdLst>
                <a:gd name="T0" fmla="*/ 0 w 80"/>
                <a:gd name="T1" fmla="*/ 21 h 98"/>
                <a:gd name="T2" fmla="*/ 2 w 80"/>
                <a:gd name="T3" fmla="*/ 26 h 98"/>
                <a:gd name="T4" fmla="*/ 3 w 80"/>
                <a:gd name="T5" fmla="*/ 32 h 98"/>
                <a:gd name="T6" fmla="*/ 6 w 80"/>
                <a:gd name="T7" fmla="*/ 31 h 98"/>
                <a:gd name="T8" fmla="*/ 10 w 80"/>
                <a:gd name="T9" fmla="*/ 42 h 98"/>
                <a:gd name="T10" fmla="*/ 7 w 80"/>
                <a:gd name="T11" fmla="*/ 51 h 98"/>
                <a:gd name="T12" fmla="*/ 7 w 80"/>
                <a:gd name="T13" fmla="*/ 56 h 98"/>
                <a:gd name="T14" fmla="*/ 15 w 80"/>
                <a:gd name="T15" fmla="*/ 50 h 98"/>
                <a:gd name="T16" fmla="*/ 26 w 80"/>
                <a:gd name="T17" fmla="*/ 51 h 98"/>
                <a:gd name="T18" fmla="*/ 36 w 80"/>
                <a:gd name="T19" fmla="*/ 46 h 98"/>
                <a:gd name="T20" fmla="*/ 43 w 80"/>
                <a:gd name="T21" fmla="*/ 49 h 98"/>
                <a:gd name="T22" fmla="*/ 51 w 80"/>
                <a:gd name="T23" fmla="*/ 64 h 98"/>
                <a:gd name="T24" fmla="*/ 59 w 80"/>
                <a:gd name="T25" fmla="*/ 82 h 98"/>
                <a:gd name="T26" fmla="*/ 60 w 80"/>
                <a:gd name="T27" fmla="*/ 88 h 98"/>
                <a:gd name="T28" fmla="*/ 60 w 80"/>
                <a:gd name="T29" fmla="*/ 90 h 98"/>
                <a:gd name="T30" fmla="*/ 59 w 80"/>
                <a:gd name="T31" fmla="*/ 92 h 98"/>
                <a:gd name="T32" fmla="*/ 58 w 80"/>
                <a:gd name="T33" fmla="*/ 94 h 98"/>
                <a:gd name="T34" fmla="*/ 60 w 80"/>
                <a:gd name="T35" fmla="*/ 95 h 98"/>
                <a:gd name="T36" fmla="*/ 62 w 80"/>
                <a:gd name="T37" fmla="*/ 98 h 98"/>
                <a:gd name="T38" fmla="*/ 63 w 80"/>
                <a:gd name="T39" fmla="*/ 97 h 98"/>
                <a:gd name="T40" fmla="*/ 64 w 80"/>
                <a:gd name="T41" fmla="*/ 95 h 98"/>
                <a:gd name="T42" fmla="*/ 73 w 80"/>
                <a:gd name="T43" fmla="*/ 92 h 98"/>
                <a:gd name="T44" fmla="*/ 76 w 80"/>
                <a:gd name="T45" fmla="*/ 92 h 98"/>
                <a:gd name="T46" fmla="*/ 77 w 80"/>
                <a:gd name="T47" fmla="*/ 92 h 98"/>
                <a:gd name="T48" fmla="*/ 78 w 80"/>
                <a:gd name="T49" fmla="*/ 91 h 98"/>
                <a:gd name="T50" fmla="*/ 79 w 80"/>
                <a:gd name="T51" fmla="*/ 90 h 98"/>
                <a:gd name="T52" fmla="*/ 80 w 80"/>
                <a:gd name="T53" fmla="*/ 83 h 98"/>
                <a:gd name="T54" fmla="*/ 78 w 80"/>
                <a:gd name="T55" fmla="*/ 76 h 98"/>
                <a:gd name="T56" fmla="*/ 68 w 80"/>
                <a:gd name="T57" fmla="*/ 67 h 98"/>
                <a:gd name="T58" fmla="*/ 59 w 80"/>
                <a:gd name="T59" fmla="*/ 55 h 98"/>
                <a:gd name="T60" fmla="*/ 53 w 80"/>
                <a:gd name="T61" fmla="*/ 44 h 98"/>
                <a:gd name="T62" fmla="*/ 41 w 80"/>
                <a:gd name="T63" fmla="*/ 33 h 98"/>
                <a:gd name="T64" fmla="*/ 50 w 80"/>
                <a:gd name="T65" fmla="*/ 29 h 98"/>
                <a:gd name="T66" fmla="*/ 46 w 80"/>
                <a:gd name="T67" fmla="*/ 20 h 98"/>
                <a:gd name="T68" fmla="*/ 40 w 80"/>
                <a:gd name="T69" fmla="*/ 19 h 98"/>
                <a:gd name="T70" fmla="*/ 38 w 80"/>
                <a:gd name="T71" fmla="*/ 19 h 98"/>
                <a:gd name="T72" fmla="*/ 36 w 80"/>
                <a:gd name="T73" fmla="*/ 19 h 98"/>
                <a:gd name="T74" fmla="*/ 34 w 80"/>
                <a:gd name="T75" fmla="*/ 18 h 98"/>
                <a:gd name="T76" fmla="*/ 32 w 80"/>
                <a:gd name="T77" fmla="*/ 18 h 98"/>
                <a:gd name="T78" fmla="*/ 31 w 80"/>
                <a:gd name="T79" fmla="*/ 17 h 98"/>
                <a:gd name="T80" fmla="*/ 30 w 80"/>
                <a:gd name="T81" fmla="*/ 16 h 98"/>
                <a:gd name="T82" fmla="*/ 29 w 80"/>
                <a:gd name="T83" fmla="*/ 14 h 98"/>
                <a:gd name="T84" fmla="*/ 26 w 80"/>
                <a:gd name="T85" fmla="*/ 9 h 98"/>
                <a:gd name="T86" fmla="*/ 20 w 80"/>
                <a:gd name="T87" fmla="*/ 0 h 98"/>
                <a:gd name="T88" fmla="*/ 16 w 80"/>
                <a:gd name="T89" fmla="*/ 0 h 98"/>
                <a:gd name="T90" fmla="*/ 15 w 80"/>
                <a:gd name="T91" fmla="*/ 2 h 98"/>
                <a:gd name="T92" fmla="*/ 15 w 80"/>
                <a:gd name="T93" fmla="*/ 4 h 98"/>
                <a:gd name="T94" fmla="*/ 13 w 80"/>
                <a:gd name="T95" fmla="*/ 14 h 98"/>
                <a:gd name="T96" fmla="*/ 8 w 80"/>
                <a:gd name="T97" fmla="*/ 9 h 98"/>
                <a:gd name="T98" fmla="*/ 4 w 80"/>
                <a:gd name="T99" fmla="*/ 15 h 98"/>
                <a:gd name="T100" fmla="*/ 4 w 80"/>
                <a:gd name="T101" fmla="*/ 16 h 98"/>
                <a:gd name="T102" fmla="*/ 3 w 80"/>
                <a:gd name="T103" fmla="*/ 17 h 98"/>
                <a:gd name="T104" fmla="*/ 3 w 80"/>
                <a:gd name="T105" fmla="*/ 19 h 98"/>
                <a:gd name="T106" fmla="*/ 2 w 80"/>
                <a:gd name="T107" fmla="*/ 20 h 98"/>
                <a:gd name="T108" fmla="*/ 1 w 80"/>
                <a:gd name="T109" fmla="*/ 20 h 98"/>
                <a:gd name="T110" fmla="*/ 0 w 80"/>
                <a:gd name="T111" fmla="*/ 2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0" h="98">
                  <a:moveTo>
                    <a:pt x="0" y="21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1" y="29"/>
                    <a:pt x="2" y="31"/>
                  </a:cubicBezTo>
                  <a:cubicBezTo>
                    <a:pt x="2" y="32"/>
                    <a:pt x="3" y="32"/>
                    <a:pt x="3" y="32"/>
                  </a:cubicBezTo>
                  <a:cubicBezTo>
                    <a:pt x="4" y="32"/>
                    <a:pt x="4" y="32"/>
                    <a:pt x="5" y="31"/>
                  </a:cubicBezTo>
                  <a:cubicBezTo>
                    <a:pt x="5" y="31"/>
                    <a:pt x="6" y="31"/>
                    <a:pt x="6" y="31"/>
                  </a:cubicBezTo>
                  <a:cubicBezTo>
                    <a:pt x="8" y="31"/>
                    <a:pt x="9" y="32"/>
                    <a:pt x="10" y="34"/>
                  </a:cubicBezTo>
                  <a:cubicBezTo>
                    <a:pt x="11" y="37"/>
                    <a:pt x="10" y="39"/>
                    <a:pt x="10" y="42"/>
                  </a:cubicBezTo>
                  <a:cubicBezTo>
                    <a:pt x="9" y="43"/>
                    <a:pt x="9" y="45"/>
                    <a:pt x="9" y="46"/>
                  </a:cubicBezTo>
                  <a:cubicBezTo>
                    <a:pt x="9" y="49"/>
                    <a:pt x="8" y="50"/>
                    <a:pt x="7" y="51"/>
                  </a:cubicBezTo>
                  <a:cubicBezTo>
                    <a:pt x="6" y="52"/>
                    <a:pt x="6" y="53"/>
                    <a:pt x="6" y="55"/>
                  </a:cubicBezTo>
                  <a:cubicBezTo>
                    <a:pt x="6" y="56"/>
                    <a:pt x="7" y="56"/>
                    <a:pt x="7" y="56"/>
                  </a:cubicBezTo>
                  <a:cubicBezTo>
                    <a:pt x="8" y="56"/>
                    <a:pt x="11" y="54"/>
                    <a:pt x="13" y="52"/>
                  </a:cubicBezTo>
                  <a:cubicBezTo>
                    <a:pt x="13" y="51"/>
                    <a:pt x="14" y="51"/>
                    <a:pt x="15" y="50"/>
                  </a:cubicBezTo>
                  <a:cubicBezTo>
                    <a:pt x="18" y="48"/>
                    <a:pt x="22" y="48"/>
                    <a:pt x="24" y="50"/>
                  </a:cubicBezTo>
                  <a:cubicBezTo>
                    <a:pt x="25" y="51"/>
                    <a:pt x="25" y="51"/>
                    <a:pt x="26" y="51"/>
                  </a:cubicBezTo>
                  <a:cubicBezTo>
                    <a:pt x="27" y="51"/>
                    <a:pt x="29" y="50"/>
                    <a:pt x="30" y="48"/>
                  </a:cubicBezTo>
                  <a:cubicBezTo>
                    <a:pt x="30" y="46"/>
                    <a:pt x="34" y="46"/>
                    <a:pt x="36" y="46"/>
                  </a:cubicBezTo>
                  <a:cubicBezTo>
                    <a:pt x="39" y="46"/>
                    <a:pt x="41" y="46"/>
                    <a:pt x="42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5" y="52"/>
                    <a:pt x="47" y="54"/>
                    <a:pt x="50" y="56"/>
                  </a:cubicBezTo>
                  <a:cubicBezTo>
                    <a:pt x="52" y="57"/>
                    <a:pt x="52" y="61"/>
                    <a:pt x="51" y="64"/>
                  </a:cubicBezTo>
                  <a:cubicBezTo>
                    <a:pt x="50" y="66"/>
                    <a:pt x="50" y="69"/>
                    <a:pt x="51" y="69"/>
                  </a:cubicBezTo>
                  <a:cubicBezTo>
                    <a:pt x="54" y="70"/>
                    <a:pt x="60" y="76"/>
                    <a:pt x="59" y="82"/>
                  </a:cubicBezTo>
                  <a:cubicBezTo>
                    <a:pt x="59" y="84"/>
                    <a:pt x="59" y="85"/>
                    <a:pt x="59" y="86"/>
                  </a:cubicBezTo>
                  <a:cubicBezTo>
                    <a:pt x="59" y="87"/>
                    <a:pt x="60" y="88"/>
                    <a:pt x="60" y="88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60" y="89"/>
                    <a:pt x="60" y="90"/>
                    <a:pt x="60" y="90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91"/>
                    <a:pt x="59" y="92"/>
                    <a:pt x="59" y="92"/>
                  </a:cubicBezTo>
                  <a:cubicBezTo>
                    <a:pt x="59" y="92"/>
                    <a:pt x="59" y="92"/>
                    <a:pt x="59" y="93"/>
                  </a:cubicBezTo>
                  <a:cubicBezTo>
                    <a:pt x="59" y="93"/>
                    <a:pt x="59" y="94"/>
                    <a:pt x="58" y="94"/>
                  </a:cubicBezTo>
                  <a:cubicBezTo>
                    <a:pt x="58" y="94"/>
                    <a:pt x="58" y="94"/>
                    <a:pt x="58" y="94"/>
                  </a:cubicBezTo>
                  <a:cubicBezTo>
                    <a:pt x="59" y="95"/>
                    <a:pt x="59" y="95"/>
                    <a:pt x="60" y="95"/>
                  </a:cubicBezTo>
                  <a:cubicBezTo>
                    <a:pt x="61" y="95"/>
                    <a:pt x="62" y="96"/>
                    <a:pt x="62" y="97"/>
                  </a:cubicBezTo>
                  <a:cubicBezTo>
                    <a:pt x="62" y="97"/>
                    <a:pt x="62" y="97"/>
                    <a:pt x="62" y="98"/>
                  </a:cubicBezTo>
                  <a:cubicBezTo>
                    <a:pt x="63" y="98"/>
                    <a:pt x="63" y="97"/>
                    <a:pt x="63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3" y="97"/>
                    <a:pt x="64" y="96"/>
                    <a:pt x="64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2"/>
                    <a:pt x="66" y="91"/>
                    <a:pt x="69" y="91"/>
                  </a:cubicBezTo>
                  <a:cubicBezTo>
                    <a:pt x="70" y="91"/>
                    <a:pt x="72" y="91"/>
                    <a:pt x="73" y="92"/>
                  </a:cubicBezTo>
                  <a:cubicBezTo>
                    <a:pt x="73" y="92"/>
                    <a:pt x="74" y="92"/>
                    <a:pt x="75" y="92"/>
                  </a:cubicBezTo>
                  <a:cubicBezTo>
                    <a:pt x="75" y="92"/>
                    <a:pt x="75" y="92"/>
                    <a:pt x="76" y="92"/>
                  </a:cubicBezTo>
                  <a:cubicBezTo>
                    <a:pt x="76" y="92"/>
                    <a:pt x="76" y="92"/>
                    <a:pt x="76" y="92"/>
                  </a:cubicBezTo>
                  <a:cubicBezTo>
                    <a:pt x="76" y="92"/>
                    <a:pt x="77" y="92"/>
                    <a:pt x="77" y="92"/>
                  </a:cubicBezTo>
                  <a:cubicBezTo>
                    <a:pt x="77" y="92"/>
                    <a:pt x="77" y="92"/>
                    <a:pt x="77" y="92"/>
                  </a:cubicBezTo>
                  <a:cubicBezTo>
                    <a:pt x="78" y="91"/>
                    <a:pt x="78" y="91"/>
                    <a:pt x="78" y="91"/>
                  </a:cubicBezTo>
                  <a:cubicBezTo>
                    <a:pt x="78" y="91"/>
                    <a:pt x="79" y="91"/>
                    <a:pt x="79" y="91"/>
                  </a:cubicBezTo>
                  <a:cubicBezTo>
                    <a:pt x="79" y="91"/>
                    <a:pt x="79" y="91"/>
                    <a:pt x="79" y="90"/>
                  </a:cubicBezTo>
                  <a:cubicBezTo>
                    <a:pt x="80" y="89"/>
                    <a:pt x="80" y="88"/>
                    <a:pt x="80" y="86"/>
                  </a:cubicBezTo>
                  <a:cubicBezTo>
                    <a:pt x="80" y="85"/>
                    <a:pt x="80" y="84"/>
                    <a:pt x="80" y="83"/>
                  </a:cubicBezTo>
                  <a:cubicBezTo>
                    <a:pt x="80" y="80"/>
                    <a:pt x="80" y="78"/>
                    <a:pt x="79" y="77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3" y="72"/>
                    <a:pt x="70" y="70"/>
                    <a:pt x="68" y="67"/>
                  </a:cubicBezTo>
                  <a:cubicBezTo>
                    <a:pt x="68" y="65"/>
                    <a:pt x="66" y="62"/>
                    <a:pt x="64" y="60"/>
                  </a:cubicBezTo>
                  <a:cubicBezTo>
                    <a:pt x="62" y="58"/>
                    <a:pt x="60" y="57"/>
                    <a:pt x="59" y="55"/>
                  </a:cubicBezTo>
                  <a:cubicBezTo>
                    <a:pt x="59" y="53"/>
                    <a:pt x="58" y="52"/>
                    <a:pt x="56" y="50"/>
                  </a:cubicBezTo>
                  <a:cubicBezTo>
                    <a:pt x="55" y="48"/>
                    <a:pt x="53" y="46"/>
                    <a:pt x="53" y="44"/>
                  </a:cubicBezTo>
                  <a:cubicBezTo>
                    <a:pt x="53" y="44"/>
                    <a:pt x="50" y="42"/>
                    <a:pt x="48" y="41"/>
                  </a:cubicBezTo>
                  <a:cubicBezTo>
                    <a:pt x="44" y="38"/>
                    <a:pt x="40" y="36"/>
                    <a:pt x="41" y="33"/>
                  </a:cubicBezTo>
                  <a:cubicBezTo>
                    <a:pt x="42" y="31"/>
                    <a:pt x="45" y="31"/>
                    <a:pt x="47" y="30"/>
                  </a:cubicBezTo>
                  <a:cubicBezTo>
                    <a:pt x="49" y="30"/>
                    <a:pt x="50" y="29"/>
                    <a:pt x="50" y="29"/>
                  </a:cubicBezTo>
                  <a:cubicBezTo>
                    <a:pt x="50" y="27"/>
                    <a:pt x="49" y="27"/>
                    <a:pt x="49" y="26"/>
                  </a:cubicBezTo>
                  <a:cubicBezTo>
                    <a:pt x="48" y="24"/>
                    <a:pt x="47" y="23"/>
                    <a:pt x="46" y="20"/>
                  </a:cubicBezTo>
                  <a:cubicBezTo>
                    <a:pt x="46" y="18"/>
                    <a:pt x="45" y="18"/>
                    <a:pt x="44" y="18"/>
                  </a:cubicBezTo>
                  <a:cubicBezTo>
                    <a:pt x="42" y="18"/>
                    <a:pt x="41" y="18"/>
                    <a:pt x="40" y="19"/>
                  </a:cubicBezTo>
                  <a:cubicBezTo>
                    <a:pt x="40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19"/>
                    <a:pt x="37" y="19"/>
                    <a:pt x="37" y="19"/>
                  </a:cubicBezTo>
                  <a:cubicBezTo>
                    <a:pt x="37" y="19"/>
                    <a:pt x="36" y="19"/>
                    <a:pt x="36" y="19"/>
                  </a:cubicBezTo>
                  <a:cubicBezTo>
                    <a:pt x="36" y="19"/>
                    <a:pt x="35" y="19"/>
                    <a:pt x="35" y="19"/>
                  </a:cubicBezTo>
                  <a:cubicBezTo>
                    <a:pt x="35" y="19"/>
                    <a:pt x="34" y="19"/>
                    <a:pt x="34" y="18"/>
                  </a:cubicBezTo>
                  <a:cubicBezTo>
                    <a:pt x="34" y="18"/>
                    <a:pt x="33" y="18"/>
                    <a:pt x="33" y="18"/>
                  </a:cubicBezTo>
                  <a:cubicBezTo>
                    <a:pt x="33" y="18"/>
                    <a:pt x="32" y="18"/>
                    <a:pt x="32" y="18"/>
                  </a:cubicBezTo>
                  <a:cubicBezTo>
                    <a:pt x="32" y="18"/>
                    <a:pt x="32" y="17"/>
                    <a:pt x="32" y="17"/>
                  </a:cubicBezTo>
                  <a:cubicBezTo>
                    <a:pt x="32" y="17"/>
                    <a:pt x="32" y="17"/>
                    <a:pt x="31" y="17"/>
                  </a:cubicBezTo>
                  <a:cubicBezTo>
                    <a:pt x="31" y="17"/>
                    <a:pt x="31" y="16"/>
                    <a:pt x="31" y="16"/>
                  </a:cubicBezTo>
                  <a:cubicBezTo>
                    <a:pt x="31" y="16"/>
                    <a:pt x="30" y="16"/>
                    <a:pt x="30" y="16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0" y="15"/>
                    <a:pt x="29" y="14"/>
                  </a:cubicBezTo>
                  <a:cubicBezTo>
                    <a:pt x="29" y="14"/>
                    <a:pt x="29" y="13"/>
                    <a:pt x="29" y="13"/>
                  </a:cubicBezTo>
                  <a:cubicBezTo>
                    <a:pt x="29" y="11"/>
                    <a:pt x="28" y="10"/>
                    <a:pt x="26" y="9"/>
                  </a:cubicBezTo>
                  <a:cubicBezTo>
                    <a:pt x="25" y="8"/>
                    <a:pt x="23" y="6"/>
                    <a:pt x="23" y="4"/>
                  </a:cubicBezTo>
                  <a:cubicBezTo>
                    <a:pt x="23" y="3"/>
                    <a:pt x="22" y="1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7" y="0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5" y="0"/>
                    <a:pt x="15" y="1"/>
                    <a:pt x="15" y="2"/>
                  </a:cubicBezTo>
                  <a:cubicBezTo>
                    <a:pt x="15" y="3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6"/>
                    <a:pt x="17" y="11"/>
                    <a:pt x="16" y="13"/>
                  </a:cubicBezTo>
                  <a:cubicBezTo>
                    <a:pt x="16" y="14"/>
                    <a:pt x="15" y="15"/>
                    <a:pt x="13" y="14"/>
                  </a:cubicBezTo>
                  <a:cubicBezTo>
                    <a:pt x="11" y="14"/>
                    <a:pt x="10" y="12"/>
                    <a:pt x="9" y="11"/>
                  </a:cubicBezTo>
                  <a:cubicBezTo>
                    <a:pt x="9" y="10"/>
                    <a:pt x="9" y="9"/>
                    <a:pt x="8" y="9"/>
                  </a:cubicBezTo>
                  <a:cubicBezTo>
                    <a:pt x="7" y="11"/>
                    <a:pt x="5" y="13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8"/>
                    <a:pt x="3" y="18"/>
                    <a:pt x="3" y="19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2" y="19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1"/>
                    <a:pt x="1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222"/>
            <p:cNvSpPr>
              <a:spLocks/>
            </p:cNvSpPr>
            <p:nvPr/>
          </p:nvSpPr>
          <p:spPr bwMode="auto">
            <a:xfrm>
              <a:off x="15190788" y="6661150"/>
              <a:ext cx="973138" cy="868363"/>
            </a:xfrm>
            <a:custGeom>
              <a:avLst/>
              <a:gdLst>
                <a:gd name="T0" fmla="*/ 44 w 183"/>
                <a:gd name="T1" fmla="*/ 146 h 166"/>
                <a:gd name="T2" fmla="*/ 63 w 183"/>
                <a:gd name="T3" fmla="*/ 148 h 166"/>
                <a:gd name="T4" fmla="*/ 70 w 183"/>
                <a:gd name="T5" fmla="*/ 158 h 166"/>
                <a:gd name="T6" fmla="*/ 80 w 183"/>
                <a:gd name="T7" fmla="*/ 165 h 166"/>
                <a:gd name="T8" fmla="*/ 83 w 183"/>
                <a:gd name="T9" fmla="*/ 164 h 166"/>
                <a:gd name="T10" fmla="*/ 96 w 183"/>
                <a:gd name="T11" fmla="*/ 159 h 166"/>
                <a:gd name="T12" fmla="*/ 111 w 183"/>
                <a:gd name="T13" fmla="*/ 156 h 166"/>
                <a:gd name="T14" fmla="*/ 98 w 183"/>
                <a:gd name="T15" fmla="*/ 131 h 166"/>
                <a:gd name="T16" fmla="*/ 103 w 183"/>
                <a:gd name="T17" fmla="*/ 116 h 166"/>
                <a:gd name="T18" fmla="*/ 111 w 183"/>
                <a:gd name="T19" fmla="*/ 117 h 166"/>
                <a:gd name="T20" fmla="*/ 119 w 183"/>
                <a:gd name="T21" fmla="*/ 115 h 166"/>
                <a:gd name="T22" fmla="*/ 124 w 183"/>
                <a:gd name="T23" fmla="*/ 111 h 166"/>
                <a:gd name="T24" fmla="*/ 135 w 183"/>
                <a:gd name="T25" fmla="*/ 102 h 166"/>
                <a:gd name="T26" fmla="*/ 142 w 183"/>
                <a:gd name="T27" fmla="*/ 88 h 166"/>
                <a:gd name="T28" fmla="*/ 153 w 183"/>
                <a:gd name="T29" fmla="*/ 73 h 166"/>
                <a:gd name="T30" fmla="*/ 160 w 183"/>
                <a:gd name="T31" fmla="*/ 61 h 166"/>
                <a:gd name="T32" fmla="*/ 154 w 183"/>
                <a:gd name="T33" fmla="*/ 58 h 166"/>
                <a:gd name="T34" fmla="*/ 147 w 183"/>
                <a:gd name="T35" fmla="*/ 46 h 166"/>
                <a:gd name="T36" fmla="*/ 152 w 183"/>
                <a:gd name="T37" fmla="*/ 29 h 166"/>
                <a:gd name="T38" fmla="*/ 168 w 183"/>
                <a:gd name="T39" fmla="*/ 32 h 166"/>
                <a:gd name="T40" fmla="*/ 180 w 183"/>
                <a:gd name="T41" fmla="*/ 27 h 166"/>
                <a:gd name="T42" fmla="*/ 181 w 183"/>
                <a:gd name="T43" fmla="*/ 26 h 166"/>
                <a:gd name="T44" fmla="*/ 183 w 183"/>
                <a:gd name="T45" fmla="*/ 22 h 166"/>
                <a:gd name="T46" fmla="*/ 180 w 183"/>
                <a:gd name="T47" fmla="*/ 20 h 166"/>
                <a:gd name="T48" fmla="*/ 177 w 183"/>
                <a:gd name="T49" fmla="*/ 19 h 166"/>
                <a:gd name="T50" fmla="*/ 163 w 183"/>
                <a:gd name="T51" fmla="*/ 4 h 166"/>
                <a:gd name="T52" fmla="*/ 159 w 183"/>
                <a:gd name="T53" fmla="*/ 1 h 166"/>
                <a:gd name="T54" fmla="*/ 155 w 183"/>
                <a:gd name="T55" fmla="*/ 1 h 166"/>
                <a:gd name="T56" fmla="*/ 153 w 183"/>
                <a:gd name="T57" fmla="*/ 1 h 166"/>
                <a:gd name="T58" fmla="*/ 149 w 183"/>
                <a:gd name="T59" fmla="*/ 3 h 166"/>
                <a:gd name="T60" fmla="*/ 145 w 183"/>
                <a:gd name="T61" fmla="*/ 4 h 166"/>
                <a:gd name="T62" fmla="*/ 128 w 183"/>
                <a:gd name="T63" fmla="*/ 8 h 166"/>
                <a:gd name="T64" fmla="*/ 118 w 183"/>
                <a:gd name="T65" fmla="*/ 12 h 166"/>
                <a:gd name="T66" fmla="*/ 121 w 183"/>
                <a:gd name="T67" fmla="*/ 22 h 166"/>
                <a:gd name="T68" fmla="*/ 115 w 183"/>
                <a:gd name="T69" fmla="*/ 35 h 166"/>
                <a:gd name="T70" fmla="*/ 106 w 183"/>
                <a:gd name="T71" fmla="*/ 40 h 166"/>
                <a:gd name="T72" fmla="*/ 103 w 183"/>
                <a:gd name="T73" fmla="*/ 42 h 166"/>
                <a:gd name="T74" fmla="*/ 97 w 183"/>
                <a:gd name="T75" fmla="*/ 52 h 166"/>
                <a:gd name="T76" fmla="*/ 94 w 183"/>
                <a:gd name="T77" fmla="*/ 65 h 166"/>
                <a:gd name="T78" fmla="*/ 86 w 183"/>
                <a:gd name="T79" fmla="*/ 68 h 166"/>
                <a:gd name="T80" fmla="*/ 69 w 183"/>
                <a:gd name="T81" fmla="*/ 75 h 166"/>
                <a:gd name="T82" fmla="*/ 61 w 183"/>
                <a:gd name="T83" fmla="*/ 84 h 166"/>
                <a:gd name="T84" fmla="*/ 18 w 183"/>
                <a:gd name="T85" fmla="*/ 97 h 166"/>
                <a:gd name="T86" fmla="*/ 10 w 183"/>
                <a:gd name="T87" fmla="*/ 96 h 166"/>
                <a:gd name="T88" fmla="*/ 3 w 183"/>
                <a:gd name="T89" fmla="*/ 96 h 166"/>
                <a:gd name="T90" fmla="*/ 1 w 183"/>
                <a:gd name="T91" fmla="*/ 96 h 166"/>
                <a:gd name="T92" fmla="*/ 2 w 183"/>
                <a:gd name="T93" fmla="*/ 97 h 166"/>
                <a:gd name="T94" fmla="*/ 4 w 183"/>
                <a:gd name="T95" fmla="*/ 100 h 166"/>
                <a:gd name="T96" fmla="*/ 20 w 183"/>
                <a:gd name="T97" fmla="*/ 122 h 166"/>
                <a:gd name="T98" fmla="*/ 13 w 183"/>
                <a:gd name="T99" fmla="*/ 135 h 166"/>
                <a:gd name="T100" fmla="*/ 6 w 183"/>
                <a:gd name="T101" fmla="*/ 14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3" h="166">
                  <a:moveTo>
                    <a:pt x="26" y="146"/>
                  </a:moveTo>
                  <a:cubicBezTo>
                    <a:pt x="28" y="144"/>
                    <a:pt x="33" y="143"/>
                    <a:pt x="36" y="145"/>
                  </a:cubicBezTo>
                  <a:cubicBezTo>
                    <a:pt x="37" y="145"/>
                    <a:pt x="40" y="146"/>
                    <a:pt x="44" y="146"/>
                  </a:cubicBezTo>
                  <a:cubicBezTo>
                    <a:pt x="48" y="146"/>
                    <a:pt x="51" y="146"/>
                    <a:pt x="53" y="145"/>
                  </a:cubicBezTo>
                  <a:cubicBezTo>
                    <a:pt x="54" y="144"/>
                    <a:pt x="56" y="143"/>
                    <a:pt x="58" y="143"/>
                  </a:cubicBezTo>
                  <a:cubicBezTo>
                    <a:pt x="61" y="143"/>
                    <a:pt x="63" y="146"/>
                    <a:pt x="63" y="148"/>
                  </a:cubicBezTo>
                  <a:cubicBezTo>
                    <a:pt x="63" y="150"/>
                    <a:pt x="64" y="151"/>
                    <a:pt x="66" y="152"/>
                  </a:cubicBezTo>
                  <a:cubicBezTo>
                    <a:pt x="67" y="152"/>
                    <a:pt x="67" y="153"/>
                    <a:pt x="68" y="154"/>
                  </a:cubicBezTo>
                  <a:cubicBezTo>
                    <a:pt x="70" y="155"/>
                    <a:pt x="70" y="157"/>
                    <a:pt x="70" y="158"/>
                  </a:cubicBezTo>
                  <a:cubicBezTo>
                    <a:pt x="70" y="160"/>
                    <a:pt x="70" y="161"/>
                    <a:pt x="71" y="161"/>
                  </a:cubicBezTo>
                  <a:cubicBezTo>
                    <a:pt x="71" y="163"/>
                    <a:pt x="73" y="163"/>
                    <a:pt x="75" y="164"/>
                  </a:cubicBezTo>
                  <a:cubicBezTo>
                    <a:pt x="76" y="164"/>
                    <a:pt x="78" y="165"/>
                    <a:pt x="80" y="165"/>
                  </a:cubicBezTo>
                  <a:cubicBezTo>
                    <a:pt x="80" y="166"/>
                    <a:pt x="81" y="166"/>
                    <a:pt x="81" y="166"/>
                  </a:cubicBezTo>
                  <a:cubicBezTo>
                    <a:pt x="81" y="166"/>
                    <a:pt x="81" y="166"/>
                    <a:pt x="81" y="166"/>
                  </a:cubicBezTo>
                  <a:cubicBezTo>
                    <a:pt x="82" y="165"/>
                    <a:pt x="82" y="164"/>
                    <a:pt x="83" y="164"/>
                  </a:cubicBezTo>
                  <a:cubicBezTo>
                    <a:pt x="84" y="161"/>
                    <a:pt x="86" y="158"/>
                    <a:pt x="90" y="158"/>
                  </a:cubicBezTo>
                  <a:cubicBezTo>
                    <a:pt x="91" y="158"/>
                    <a:pt x="92" y="158"/>
                    <a:pt x="93" y="159"/>
                  </a:cubicBezTo>
                  <a:cubicBezTo>
                    <a:pt x="94" y="159"/>
                    <a:pt x="95" y="159"/>
                    <a:pt x="96" y="159"/>
                  </a:cubicBezTo>
                  <a:cubicBezTo>
                    <a:pt x="97" y="159"/>
                    <a:pt x="98" y="159"/>
                    <a:pt x="99" y="158"/>
                  </a:cubicBezTo>
                  <a:cubicBezTo>
                    <a:pt x="100" y="158"/>
                    <a:pt x="101" y="158"/>
                    <a:pt x="103" y="158"/>
                  </a:cubicBezTo>
                  <a:cubicBezTo>
                    <a:pt x="107" y="159"/>
                    <a:pt x="109" y="158"/>
                    <a:pt x="111" y="156"/>
                  </a:cubicBezTo>
                  <a:cubicBezTo>
                    <a:pt x="112" y="154"/>
                    <a:pt x="109" y="150"/>
                    <a:pt x="107" y="147"/>
                  </a:cubicBezTo>
                  <a:cubicBezTo>
                    <a:pt x="105" y="145"/>
                    <a:pt x="101" y="140"/>
                    <a:pt x="102" y="135"/>
                  </a:cubicBezTo>
                  <a:cubicBezTo>
                    <a:pt x="102" y="133"/>
                    <a:pt x="100" y="133"/>
                    <a:pt x="98" y="131"/>
                  </a:cubicBezTo>
                  <a:cubicBezTo>
                    <a:pt x="97" y="130"/>
                    <a:pt x="94" y="129"/>
                    <a:pt x="94" y="127"/>
                  </a:cubicBezTo>
                  <a:cubicBezTo>
                    <a:pt x="94" y="124"/>
                    <a:pt x="98" y="120"/>
                    <a:pt x="102" y="117"/>
                  </a:cubicBezTo>
                  <a:cubicBezTo>
                    <a:pt x="103" y="116"/>
                    <a:pt x="103" y="116"/>
                    <a:pt x="103" y="116"/>
                  </a:cubicBezTo>
                  <a:cubicBezTo>
                    <a:pt x="103" y="115"/>
                    <a:pt x="104" y="115"/>
                    <a:pt x="105" y="115"/>
                  </a:cubicBezTo>
                  <a:cubicBezTo>
                    <a:pt x="106" y="115"/>
                    <a:pt x="107" y="116"/>
                    <a:pt x="108" y="116"/>
                  </a:cubicBezTo>
                  <a:cubicBezTo>
                    <a:pt x="109" y="117"/>
                    <a:pt x="110" y="117"/>
                    <a:pt x="111" y="117"/>
                  </a:cubicBezTo>
                  <a:cubicBezTo>
                    <a:pt x="111" y="117"/>
                    <a:pt x="111" y="117"/>
                    <a:pt x="111" y="117"/>
                  </a:cubicBezTo>
                  <a:cubicBezTo>
                    <a:pt x="112" y="116"/>
                    <a:pt x="113" y="115"/>
                    <a:pt x="115" y="115"/>
                  </a:cubicBezTo>
                  <a:cubicBezTo>
                    <a:pt x="116" y="115"/>
                    <a:pt x="118" y="115"/>
                    <a:pt x="119" y="115"/>
                  </a:cubicBezTo>
                  <a:cubicBezTo>
                    <a:pt x="119" y="116"/>
                    <a:pt x="120" y="116"/>
                    <a:pt x="120" y="116"/>
                  </a:cubicBezTo>
                  <a:cubicBezTo>
                    <a:pt x="120" y="116"/>
                    <a:pt x="120" y="116"/>
                    <a:pt x="120" y="116"/>
                  </a:cubicBezTo>
                  <a:cubicBezTo>
                    <a:pt x="121" y="116"/>
                    <a:pt x="123" y="114"/>
                    <a:pt x="124" y="111"/>
                  </a:cubicBezTo>
                  <a:cubicBezTo>
                    <a:pt x="125" y="110"/>
                    <a:pt x="125" y="109"/>
                    <a:pt x="125" y="108"/>
                  </a:cubicBezTo>
                  <a:cubicBezTo>
                    <a:pt x="126" y="105"/>
                    <a:pt x="129" y="104"/>
                    <a:pt x="132" y="103"/>
                  </a:cubicBezTo>
                  <a:cubicBezTo>
                    <a:pt x="133" y="102"/>
                    <a:pt x="135" y="102"/>
                    <a:pt x="135" y="102"/>
                  </a:cubicBezTo>
                  <a:cubicBezTo>
                    <a:pt x="135" y="101"/>
                    <a:pt x="137" y="97"/>
                    <a:pt x="138" y="94"/>
                  </a:cubicBezTo>
                  <a:cubicBezTo>
                    <a:pt x="138" y="92"/>
                    <a:pt x="139" y="91"/>
                    <a:pt x="139" y="90"/>
                  </a:cubicBezTo>
                  <a:cubicBezTo>
                    <a:pt x="140" y="89"/>
                    <a:pt x="141" y="89"/>
                    <a:pt x="142" y="88"/>
                  </a:cubicBezTo>
                  <a:cubicBezTo>
                    <a:pt x="144" y="88"/>
                    <a:pt x="146" y="87"/>
                    <a:pt x="146" y="85"/>
                  </a:cubicBezTo>
                  <a:cubicBezTo>
                    <a:pt x="146" y="80"/>
                    <a:pt x="149" y="78"/>
                    <a:pt x="152" y="78"/>
                  </a:cubicBezTo>
                  <a:cubicBezTo>
                    <a:pt x="153" y="78"/>
                    <a:pt x="153" y="76"/>
                    <a:pt x="153" y="73"/>
                  </a:cubicBezTo>
                  <a:cubicBezTo>
                    <a:pt x="153" y="72"/>
                    <a:pt x="153" y="71"/>
                    <a:pt x="153" y="70"/>
                  </a:cubicBezTo>
                  <a:cubicBezTo>
                    <a:pt x="154" y="67"/>
                    <a:pt x="156" y="62"/>
                    <a:pt x="160" y="61"/>
                  </a:cubicBezTo>
                  <a:cubicBezTo>
                    <a:pt x="160" y="61"/>
                    <a:pt x="160" y="61"/>
                    <a:pt x="160" y="61"/>
                  </a:cubicBezTo>
                  <a:cubicBezTo>
                    <a:pt x="160" y="61"/>
                    <a:pt x="160" y="61"/>
                    <a:pt x="160" y="60"/>
                  </a:cubicBezTo>
                  <a:cubicBezTo>
                    <a:pt x="159" y="59"/>
                    <a:pt x="157" y="58"/>
                    <a:pt x="155" y="58"/>
                  </a:cubicBezTo>
                  <a:cubicBezTo>
                    <a:pt x="155" y="58"/>
                    <a:pt x="154" y="58"/>
                    <a:pt x="154" y="58"/>
                  </a:cubicBezTo>
                  <a:cubicBezTo>
                    <a:pt x="150" y="58"/>
                    <a:pt x="147" y="49"/>
                    <a:pt x="147" y="4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47" y="46"/>
                    <a:pt x="147" y="46"/>
                    <a:pt x="147" y="46"/>
                  </a:cubicBezTo>
                  <a:cubicBezTo>
                    <a:pt x="147" y="42"/>
                    <a:pt x="147" y="37"/>
                    <a:pt x="146" y="37"/>
                  </a:cubicBezTo>
                  <a:cubicBezTo>
                    <a:pt x="145" y="36"/>
                    <a:pt x="144" y="35"/>
                    <a:pt x="145" y="33"/>
                  </a:cubicBezTo>
                  <a:cubicBezTo>
                    <a:pt x="145" y="31"/>
                    <a:pt x="148" y="29"/>
                    <a:pt x="152" y="29"/>
                  </a:cubicBezTo>
                  <a:cubicBezTo>
                    <a:pt x="154" y="29"/>
                    <a:pt x="157" y="30"/>
                    <a:pt x="160" y="30"/>
                  </a:cubicBezTo>
                  <a:cubicBezTo>
                    <a:pt x="162" y="31"/>
                    <a:pt x="165" y="32"/>
                    <a:pt x="167" y="32"/>
                  </a:cubicBezTo>
                  <a:cubicBezTo>
                    <a:pt x="168" y="32"/>
                    <a:pt x="168" y="32"/>
                    <a:pt x="168" y="32"/>
                  </a:cubicBezTo>
                  <a:cubicBezTo>
                    <a:pt x="170" y="30"/>
                    <a:pt x="174" y="29"/>
                    <a:pt x="177" y="28"/>
                  </a:cubicBezTo>
                  <a:cubicBezTo>
                    <a:pt x="178" y="28"/>
                    <a:pt x="179" y="28"/>
                    <a:pt x="180" y="27"/>
                  </a:cubicBezTo>
                  <a:cubicBezTo>
                    <a:pt x="180" y="27"/>
                    <a:pt x="180" y="27"/>
                    <a:pt x="180" y="27"/>
                  </a:cubicBezTo>
                  <a:cubicBezTo>
                    <a:pt x="180" y="27"/>
                    <a:pt x="180" y="27"/>
                    <a:pt x="180" y="27"/>
                  </a:cubicBezTo>
                  <a:cubicBezTo>
                    <a:pt x="180" y="26"/>
                    <a:pt x="181" y="26"/>
                    <a:pt x="181" y="26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81" y="25"/>
                    <a:pt x="181" y="25"/>
                    <a:pt x="182" y="24"/>
                  </a:cubicBezTo>
                  <a:cubicBezTo>
                    <a:pt x="182" y="24"/>
                    <a:pt x="182" y="24"/>
                    <a:pt x="182" y="24"/>
                  </a:cubicBezTo>
                  <a:cubicBezTo>
                    <a:pt x="182" y="23"/>
                    <a:pt x="182" y="22"/>
                    <a:pt x="183" y="22"/>
                  </a:cubicBezTo>
                  <a:cubicBezTo>
                    <a:pt x="183" y="22"/>
                    <a:pt x="182" y="21"/>
                    <a:pt x="182" y="21"/>
                  </a:cubicBezTo>
                  <a:cubicBezTo>
                    <a:pt x="182" y="21"/>
                    <a:pt x="182" y="21"/>
                    <a:pt x="181" y="21"/>
                  </a:cubicBezTo>
                  <a:cubicBezTo>
                    <a:pt x="181" y="21"/>
                    <a:pt x="181" y="20"/>
                    <a:pt x="180" y="20"/>
                  </a:cubicBezTo>
                  <a:cubicBezTo>
                    <a:pt x="180" y="20"/>
                    <a:pt x="180" y="20"/>
                    <a:pt x="179" y="20"/>
                  </a:cubicBezTo>
                  <a:cubicBezTo>
                    <a:pt x="179" y="20"/>
                    <a:pt x="178" y="19"/>
                    <a:pt x="178" y="19"/>
                  </a:cubicBezTo>
                  <a:cubicBezTo>
                    <a:pt x="178" y="19"/>
                    <a:pt x="177" y="19"/>
                    <a:pt x="177" y="19"/>
                  </a:cubicBezTo>
                  <a:cubicBezTo>
                    <a:pt x="176" y="18"/>
                    <a:pt x="176" y="18"/>
                    <a:pt x="175" y="18"/>
                  </a:cubicBezTo>
                  <a:cubicBezTo>
                    <a:pt x="169" y="15"/>
                    <a:pt x="169" y="10"/>
                    <a:pt x="169" y="8"/>
                  </a:cubicBezTo>
                  <a:cubicBezTo>
                    <a:pt x="168" y="8"/>
                    <a:pt x="165" y="5"/>
                    <a:pt x="163" y="4"/>
                  </a:cubicBezTo>
                  <a:cubicBezTo>
                    <a:pt x="162" y="3"/>
                    <a:pt x="161" y="2"/>
                    <a:pt x="159" y="1"/>
                  </a:cubicBezTo>
                  <a:cubicBezTo>
                    <a:pt x="159" y="1"/>
                    <a:pt x="159" y="1"/>
                    <a:pt x="159" y="1"/>
                  </a:cubicBezTo>
                  <a:cubicBezTo>
                    <a:pt x="159" y="1"/>
                    <a:pt x="159" y="1"/>
                    <a:pt x="159" y="1"/>
                  </a:cubicBezTo>
                  <a:cubicBezTo>
                    <a:pt x="158" y="1"/>
                    <a:pt x="157" y="1"/>
                    <a:pt x="156" y="1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5" y="1"/>
                    <a:pt x="154" y="1"/>
                    <a:pt x="154" y="0"/>
                  </a:cubicBezTo>
                  <a:cubicBezTo>
                    <a:pt x="154" y="1"/>
                    <a:pt x="153" y="1"/>
                    <a:pt x="153" y="1"/>
                  </a:cubicBezTo>
                  <a:cubicBezTo>
                    <a:pt x="153" y="1"/>
                    <a:pt x="152" y="2"/>
                    <a:pt x="152" y="2"/>
                  </a:cubicBezTo>
                  <a:cubicBezTo>
                    <a:pt x="151" y="2"/>
                    <a:pt x="151" y="2"/>
                    <a:pt x="150" y="3"/>
                  </a:cubicBezTo>
                  <a:cubicBezTo>
                    <a:pt x="150" y="3"/>
                    <a:pt x="150" y="3"/>
                    <a:pt x="149" y="3"/>
                  </a:cubicBezTo>
                  <a:cubicBezTo>
                    <a:pt x="149" y="3"/>
                    <a:pt x="148" y="3"/>
                    <a:pt x="148" y="4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4" y="4"/>
                    <a:pt x="143" y="4"/>
                    <a:pt x="142" y="4"/>
                  </a:cubicBezTo>
                  <a:cubicBezTo>
                    <a:pt x="142" y="3"/>
                    <a:pt x="141" y="3"/>
                    <a:pt x="140" y="3"/>
                  </a:cubicBezTo>
                  <a:cubicBezTo>
                    <a:pt x="137" y="3"/>
                    <a:pt x="131" y="5"/>
                    <a:pt x="128" y="8"/>
                  </a:cubicBezTo>
                  <a:cubicBezTo>
                    <a:pt x="126" y="9"/>
                    <a:pt x="124" y="10"/>
                    <a:pt x="122" y="10"/>
                  </a:cubicBezTo>
                  <a:cubicBezTo>
                    <a:pt x="121" y="11"/>
                    <a:pt x="120" y="11"/>
                    <a:pt x="120" y="11"/>
                  </a:cubicBezTo>
                  <a:cubicBezTo>
                    <a:pt x="119" y="11"/>
                    <a:pt x="118" y="11"/>
                    <a:pt x="118" y="12"/>
                  </a:cubicBezTo>
                  <a:cubicBezTo>
                    <a:pt x="117" y="13"/>
                    <a:pt x="118" y="14"/>
                    <a:pt x="119" y="15"/>
                  </a:cubicBezTo>
                  <a:cubicBezTo>
                    <a:pt x="121" y="17"/>
                    <a:pt x="121" y="19"/>
                    <a:pt x="121" y="20"/>
                  </a:cubicBezTo>
                  <a:cubicBezTo>
                    <a:pt x="121" y="21"/>
                    <a:pt x="121" y="21"/>
                    <a:pt x="121" y="22"/>
                  </a:cubicBezTo>
                  <a:cubicBezTo>
                    <a:pt x="121" y="24"/>
                    <a:pt x="119" y="26"/>
                    <a:pt x="118" y="28"/>
                  </a:cubicBezTo>
                  <a:cubicBezTo>
                    <a:pt x="117" y="29"/>
                    <a:pt x="116" y="30"/>
                    <a:pt x="115" y="31"/>
                  </a:cubicBezTo>
                  <a:cubicBezTo>
                    <a:pt x="115" y="32"/>
                    <a:pt x="115" y="33"/>
                    <a:pt x="115" y="35"/>
                  </a:cubicBezTo>
                  <a:cubicBezTo>
                    <a:pt x="115" y="36"/>
                    <a:pt x="115" y="38"/>
                    <a:pt x="115" y="40"/>
                  </a:cubicBezTo>
                  <a:cubicBezTo>
                    <a:pt x="114" y="41"/>
                    <a:pt x="113" y="41"/>
                    <a:pt x="111" y="41"/>
                  </a:cubicBezTo>
                  <a:cubicBezTo>
                    <a:pt x="110" y="41"/>
                    <a:pt x="107" y="41"/>
                    <a:pt x="106" y="40"/>
                  </a:cubicBezTo>
                  <a:cubicBezTo>
                    <a:pt x="104" y="40"/>
                    <a:pt x="103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3" y="42"/>
                    <a:pt x="103" y="42"/>
                  </a:cubicBezTo>
                  <a:cubicBezTo>
                    <a:pt x="104" y="44"/>
                    <a:pt x="105" y="45"/>
                    <a:pt x="106" y="46"/>
                  </a:cubicBezTo>
                  <a:cubicBezTo>
                    <a:pt x="106" y="47"/>
                    <a:pt x="106" y="47"/>
                    <a:pt x="105" y="48"/>
                  </a:cubicBezTo>
                  <a:cubicBezTo>
                    <a:pt x="103" y="50"/>
                    <a:pt x="100" y="52"/>
                    <a:pt x="97" y="52"/>
                  </a:cubicBezTo>
                  <a:cubicBezTo>
                    <a:pt x="95" y="52"/>
                    <a:pt x="95" y="54"/>
                    <a:pt x="94" y="60"/>
                  </a:cubicBezTo>
                  <a:cubicBezTo>
                    <a:pt x="94" y="61"/>
                    <a:pt x="94" y="62"/>
                    <a:pt x="94" y="63"/>
                  </a:cubicBezTo>
                  <a:cubicBezTo>
                    <a:pt x="94" y="64"/>
                    <a:pt x="94" y="64"/>
                    <a:pt x="94" y="65"/>
                  </a:cubicBezTo>
                  <a:cubicBezTo>
                    <a:pt x="93" y="68"/>
                    <a:pt x="92" y="70"/>
                    <a:pt x="90" y="70"/>
                  </a:cubicBezTo>
                  <a:cubicBezTo>
                    <a:pt x="88" y="70"/>
                    <a:pt x="87" y="69"/>
                    <a:pt x="87" y="68"/>
                  </a:cubicBezTo>
                  <a:cubicBezTo>
                    <a:pt x="87" y="68"/>
                    <a:pt x="87" y="68"/>
                    <a:pt x="86" y="68"/>
                  </a:cubicBezTo>
                  <a:cubicBezTo>
                    <a:pt x="82" y="68"/>
                    <a:pt x="77" y="71"/>
                    <a:pt x="77" y="72"/>
                  </a:cubicBezTo>
                  <a:cubicBezTo>
                    <a:pt x="77" y="74"/>
                    <a:pt x="75" y="75"/>
                    <a:pt x="73" y="75"/>
                  </a:cubicBezTo>
                  <a:cubicBezTo>
                    <a:pt x="72" y="75"/>
                    <a:pt x="70" y="75"/>
                    <a:pt x="69" y="75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5" y="75"/>
                    <a:pt x="60" y="78"/>
                    <a:pt x="60" y="79"/>
                  </a:cubicBezTo>
                  <a:cubicBezTo>
                    <a:pt x="60" y="80"/>
                    <a:pt x="60" y="82"/>
                    <a:pt x="61" y="84"/>
                  </a:cubicBezTo>
                  <a:cubicBezTo>
                    <a:pt x="61" y="88"/>
                    <a:pt x="62" y="90"/>
                    <a:pt x="61" y="91"/>
                  </a:cubicBezTo>
                  <a:cubicBezTo>
                    <a:pt x="61" y="91"/>
                    <a:pt x="60" y="92"/>
                    <a:pt x="59" y="92"/>
                  </a:cubicBezTo>
                  <a:cubicBezTo>
                    <a:pt x="52" y="94"/>
                    <a:pt x="25" y="97"/>
                    <a:pt x="18" y="97"/>
                  </a:cubicBezTo>
                  <a:cubicBezTo>
                    <a:pt x="17" y="97"/>
                    <a:pt x="16" y="97"/>
                    <a:pt x="15" y="97"/>
                  </a:cubicBezTo>
                  <a:cubicBezTo>
                    <a:pt x="14" y="97"/>
                    <a:pt x="12" y="97"/>
                    <a:pt x="11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9" y="96"/>
                    <a:pt x="8" y="96"/>
                    <a:pt x="7" y="96"/>
                  </a:cubicBezTo>
                  <a:cubicBezTo>
                    <a:pt x="6" y="96"/>
                    <a:pt x="6" y="96"/>
                    <a:pt x="5" y="96"/>
                  </a:cubicBezTo>
                  <a:cubicBezTo>
                    <a:pt x="4" y="96"/>
                    <a:pt x="4" y="96"/>
                    <a:pt x="3" y="96"/>
                  </a:cubicBezTo>
                  <a:cubicBezTo>
                    <a:pt x="2" y="96"/>
                    <a:pt x="2" y="96"/>
                    <a:pt x="1" y="96"/>
                  </a:cubicBezTo>
                  <a:cubicBezTo>
                    <a:pt x="1" y="95"/>
                    <a:pt x="1" y="95"/>
                    <a:pt x="0" y="95"/>
                  </a:cubicBezTo>
                  <a:cubicBezTo>
                    <a:pt x="0" y="96"/>
                    <a:pt x="1" y="96"/>
                    <a:pt x="1" y="96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1" y="96"/>
                    <a:pt x="1" y="97"/>
                    <a:pt x="2" y="97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2" y="98"/>
                    <a:pt x="3" y="98"/>
                    <a:pt x="3" y="98"/>
                  </a:cubicBezTo>
                  <a:cubicBezTo>
                    <a:pt x="3" y="98"/>
                    <a:pt x="3" y="99"/>
                    <a:pt x="3" y="99"/>
                  </a:cubicBezTo>
                  <a:cubicBezTo>
                    <a:pt x="3" y="99"/>
                    <a:pt x="4" y="100"/>
                    <a:pt x="4" y="100"/>
                  </a:cubicBezTo>
                  <a:cubicBezTo>
                    <a:pt x="5" y="103"/>
                    <a:pt x="9" y="107"/>
                    <a:pt x="15" y="109"/>
                  </a:cubicBezTo>
                  <a:cubicBezTo>
                    <a:pt x="19" y="111"/>
                    <a:pt x="19" y="115"/>
                    <a:pt x="19" y="118"/>
                  </a:cubicBezTo>
                  <a:cubicBezTo>
                    <a:pt x="19" y="119"/>
                    <a:pt x="20" y="121"/>
                    <a:pt x="20" y="122"/>
                  </a:cubicBezTo>
                  <a:cubicBezTo>
                    <a:pt x="22" y="122"/>
                    <a:pt x="25" y="127"/>
                    <a:pt x="25" y="130"/>
                  </a:cubicBezTo>
                  <a:cubicBezTo>
                    <a:pt x="25" y="131"/>
                    <a:pt x="24" y="132"/>
                    <a:pt x="23" y="132"/>
                  </a:cubicBezTo>
                  <a:cubicBezTo>
                    <a:pt x="19" y="132"/>
                    <a:pt x="16" y="133"/>
                    <a:pt x="13" y="135"/>
                  </a:cubicBezTo>
                  <a:cubicBezTo>
                    <a:pt x="10" y="136"/>
                    <a:pt x="6" y="140"/>
                    <a:pt x="6" y="146"/>
                  </a:cubicBezTo>
                  <a:cubicBezTo>
                    <a:pt x="6" y="146"/>
                    <a:pt x="6" y="147"/>
                    <a:pt x="6" y="147"/>
                  </a:cubicBezTo>
                  <a:cubicBezTo>
                    <a:pt x="6" y="147"/>
                    <a:pt x="6" y="147"/>
                    <a:pt x="6" y="148"/>
                  </a:cubicBezTo>
                  <a:cubicBezTo>
                    <a:pt x="7" y="148"/>
                    <a:pt x="9" y="148"/>
                    <a:pt x="10" y="148"/>
                  </a:cubicBezTo>
                  <a:cubicBezTo>
                    <a:pt x="19" y="148"/>
                    <a:pt x="25" y="147"/>
                    <a:pt x="26" y="1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223"/>
            <p:cNvSpPr>
              <a:spLocks/>
            </p:cNvSpPr>
            <p:nvPr/>
          </p:nvSpPr>
          <p:spPr bwMode="auto">
            <a:xfrm>
              <a:off x="14217650" y="6324600"/>
              <a:ext cx="271463" cy="225425"/>
            </a:xfrm>
            <a:custGeom>
              <a:avLst/>
              <a:gdLst>
                <a:gd name="T0" fmla="*/ 13 w 51"/>
                <a:gd name="T1" fmla="*/ 1 h 43"/>
                <a:gd name="T2" fmla="*/ 13 w 51"/>
                <a:gd name="T3" fmla="*/ 2 h 43"/>
                <a:gd name="T4" fmla="*/ 13 w 51"/>
                <a:gd name="T5" fmla="*/ 2 h 43"/>
                <a:gd name="T6" fmla="*/ 17 w 51"/>
                <a:gd name="T7" fmla="*/ 7 h 43"/>
                <a:gd name="T8" fmla="*/ 12 w 51"/>
                <a:gd name="T9" fmla="*/ 9 h 43"/>
                <a:gd name="T10" fmla="*/ 1 w 51"/>
                <a:gd name="T11" fmla="*/ 5 h 43"/>
                <a:gd name="T12" fmla="*/ 0 w 51"/>
                <a:gd name="T13" fmla="*/ 5 h 43"/>
                <a:gd name="T14" fmla="*/ 1 w 51"/>
                <a:gd name="T15" fmla="*/ 6 h 43"/>
                <a:gd name="T16" fmla="*/ 4 w 51"/>
                <a:gd name="T17" fmla="*/ 14 h 43"/>
                <a:gd name="T18" fmla="*/ 8 w 51"/>
                <a:gd name="T19" fmla="*/ 23 h 43"/>
                <a:gd name="T20" fmla="*/ 15 w 51"/>
                <a:gd name="T21" fmla="*/ 31 h 43"/>
                <a:gd name="T22" fmla="*/ 15 w 51"/>
                <a:gd name="T23" fmla="*/ 32 h 43"/>
                <a:gd name="T24" fmla="*/ 15 w 51"/>
                <a:gd name="T25" fmla="*/ 33 h 43"/>
                <a:gd name="T26" fmla="*/ 16 w 51"/>
                <a:gd name="T27" fmla="*/ 34 h 43"/>
                <a:gd name="T28" fmla="*/ 24 w 51"/>
                <a:gd name="T29" fmla="*/ 30 h 43"/>
                <a:gd name="T30" fmla="*/ 27 w 51"/>
                <a:gd name="T31" fmla="*/ 29 h 43"/>
                <a:gd name="T32" fmla="*/ 30 w 51"/>
                <a:gd name="T33" fmla="*/ 27 h 43"/>
                <a:gd name="T34" fmla="*/ 31 w 51"/>
                <a:gd name="T35" fmla="*/ 27 h 43"/>
                <a:gd name="T36" fmla="*/ 32 w 51"/>
                <a:gd name="T37" fmla="*/ 27 h 43"/>
                <a:gd name="T38" fmla="*/ 33 w 51"/>
                <a:gd name="T39" fmla="*/ 28 h 43"/>
                <a:gd name="T40" fmla="*/ 33 w 51"/>
                <a:gd name="T41" fmla="*/ 37 h 43"/>
                <a:gd name="T42" fmla="*/ 33 w 51"/>
                <a:gd name="T43" fmla="*/ 39 h 43"/>
                <a:gd name="T44" fmla="*/ 34 w 51"/>
                <a:gd name="T45" fmla="*/ 40 h 43"/>
                <a:gd name="T46" fmla="*/ 36 w 51"/>
                <a:gd name="T47" fmla="*/ 41 h 43"/>
                <a:gd name="T48" fmla="*/ 39 w 51"/>
                <a:gd name="T49" fmla="*/ 43 h 43"/>
                <a:gd name="T50" fmla="*/ 41 w 51"/>
                <a:gd name="T51" fmla="*/ 37 h 43"/>
                <a:gd name="T52" fmla="*/ 39 w 51"/>
                <a:gd name="T53" fmla="*/ 3 h 43"/>
                <a:gd name="T54" fmla="*/ 39 w 51"/>
                <a:gd name="T55" fmla="*/ 2 h 43"/>
                <a:gd name="T56" fmla="*/ 37 w 51"/>
                <a:gd name="T57" fmla="*/ 4 h 43"/>
                <a:gd name="T58" fmla="*/ 36 w 51"/>
                <a:gd name="T59" fmla="*/ 4 h 43"/>
                <a:gd name="T60" fmla="*/ 34 w 51"/>
                <a:gd name="T61" fmla="*/ 5 h 43"/>
                <a:gd name="T62" fmla="*/ 30 w 51"/>
                <a:gd name="T63" fmla="*/ 8 h 43"/>
                <a:gd name="T64" fmla="*/ 27 w 51"/>
                <a:gd name="T65" fmla="*/ 7 h 43"/>
                <a:gd name="T66" fmla="*/ 22 w 51"/>
                <a:gd name="T67" fmla="*/ 4 h 43"/>
                <a:gd name="T68" fmla="*/ 18 w 51"/>
                <a:gd name="T69" fmla="*/ 1 h 43"/>
                <a:gd name="T70" fmla="*/ 14 w 51"/>
                <a:gd name="T71" fmla="*/ 0 h 43"/>
                <a:gd name="T72" fmla="*/ 14 w 51"/>
                <a:gd name="T73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" h="43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4" y="3"/>
                    <a:pt x="14" y="4"/>
                  </a:cubicBezTo>
                  <a:cubicBezTo>
                    <a:pt x="16" y="4"/>
                    <a:pt x="17" y="5"/>
                    <a:pt x="17" y="7"/>
                  </a:cubicBezTo>
                  <a:cubicBezTo>
                    <a:pt x="17" y="7"/>
                    <a:pt x="17" y="8"/>
                    <a:pt x="16" y="8"/>
                  </a:cubicBezTo>
                  <a:cubicBezTo>
                    <a:pt x="15" y="9"/>
                    <a:pt x="14" y="9"/>
                    <a:pt x="12" y="9"/>
                  </a:cubicBezTo>
                  <a:cubicBezTo>
                    <a:pt x="10" y="9"/>
                    <a:pt x="8" y="9"/>
                    <a:pt x="6" y="8"/>
                  </a:cubicBezTo>
                  <a:cubicBezTo>
                    <a:pt x="5" y="6"/>
                    <a:pt x="2" y="5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8"/>
                    <a:pt x="2" y="8"/>
                  </a:cubicBezTo>
                  <a:cubicBezTo>
                    <a:pt x="3" y="10"/>
                    <a:pt x="4" y="12"/>
                    <a:pt x="4" y="14"/>
                  </a:cubicBezTo>
                  <a:cubicBezTo>
                    <a:pt x="4" y="15"/>
                    <a:pt x="5" y="16"/>
                    <a:pt x="6" y="17"/>
                  </a:cubicBezTo>
                  <a:cubicBezTo>
                    <a:pt x="7" y="19"/>
                    <a:pt x="8" y="21"/>
                    <a:pt x="8" y="23"/>
                  </a:cubicBezTo>
                  <a:cubicBezTo>
                    <a:pt x="8" y="24"/>
                    <a:pt x="10" y="25"/>
                    <a:pt x="11" y="26"/>
                  </a:cubicBezTo>
                  <a:cubicBezTo>
                    <a:pt x="13" y="28"/>
                    <a:pt x="15" y="29"/>
                    <a:pt x="15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3"/>
                    <a:pt x="15" y="33"/>
                  </a:cubicBezTo>
                  <a:cubicBezTo>
                    <a:pt x="16" y="33"/>
                    <a:pt x="16" y="33"/>
                    <a:pt x="16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5"/>
                    <a:pt x="16" y="35"/>
                    <a:pt x="17" y="35"/>
                  </a:cubicBezTo>
                  <a:cubicBezTo>
                    <a:pt x="19" y="34"/>
                    <a:pt x="22" y="32"/>
                    <a:pt x="24" y="30"/>
                  </a:cubicBezTo>
                  <a:cubicBezTo>
                    <a:pt x="25" y="30"/>
                    <a:pt x="26" y="29"/>
                    <a:pt x="27" y="29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8" y="28"/>
                    <a:pt x="28" y="28"/>
                    <a:pt x="29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7"/>
                    <a:pt x="31" y="27"/>
                    <a:pt x="31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3" y="27"/>
                    <a:pt x="33" y="28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5" y="30"/>
                    <a:pt x="34" y="34"/>
                    <a:pt x="33" y="37"/>
                  </a:cubicBezTo>
                  <a:cubicBezTo>
                    <a:pt x="33" y="38"/>
                    <a:pt x="33" y="38"/>
                    <a:pt x="33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5" y="41"/>
                    <a:pt x="36" y="41"/>
                    <a:pt x="36" y="41"/>
                  </a:cubicBezTo>
                  <a:cubicBezTo>
                    <a:pt x="36" y="41"/>
                    <a:pt x="37" y="42"/>
                    <a:pt x="37" y="42"/>
                  </a:cubicBezTo>
                  <a:cubicBezTo>
                    <a:pt x="37" y="42"/>
                    <a:pt x="38" y="42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9" y="40"/>
                    <a:pt x="40" y="39"/>
                    <a:pt x="41" y="37"/>
                  </a:cubicBezTo>
                  <a:cubicBezTo>
                    <a:pt x="47" y="30"/>
                    <a:pt x="51" y="19"/>
                    <a:pt x="48" y="14"/>
                  </a:cubicBezTo>
                  <a:cubicBezTo>
                    <a:pt x="47" y="12"/>
                    <a:pt x="43" y="8"/>
                    <a:pt x="39" y="3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6" y="4"/>
                    <a:pt x="36" y="5"/>
                    <a:pt x="36" y="5"/>
                  </a:cubicBezTo>
                  <a:cubicBezTo>
                    <a:pt x="35" y="5"/>
                    <a:pt x="35" y="5"/>
                    <a:pt x="34" y="5"/>
                  </a:cubicBezTo>
                  <a:cubicBezTo>
                    <a:pt x="33" y="5"/>
                    <a:pt x="32" y="6"/>
                    <a:pt x="32" y="6"/>
                  </a:cubicBezTo>
                  <a:cubicBezTo>
                    <a:pt x="32" y="8"/>
                    <a:pt x="31" y="8"/>
                    <a:pt x="30" y="8"/>
                  </a:cubicBezTo>
                  <a:cubicBezTo>
                    <a:pt x="29" y="8"/>
                    <a:pt x="29" y="8"/>
                    <a:pt x="28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7"/>
                    <a:pt x="24" y="6"/>
                    <a:pt x="22" y="4"/>
                  </a:cubicBezTo>
                  <a:cubicBezTo>
                    <a:pt x="21" y="3"/>
                    <a:pt x="20" y="2"/>
                    <a:pt x="19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7" y="1"/>
                    <a:pt x="16" y="0"/>
                  </a:cubicBezTo>
                  <a:cubicBezTo>
                    <a:pt x="16" y="0"/>
                    <a:pt x="15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1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224"/>
            <p:cNvSpPr>
              <a:spLocks/>
            </p:cNvSpPr>
            <p:nvPr/>
          </p:nvSpPr>
          <p:spPr bwMode="auto">
            <a:xfrm>
              <a:off x="10539413" y="8137525"/>
              <a:ext cx="149225" cy="36513"/>
            </a:xfrm>
            <a:custGeom>
              <a:avLst/>
              <a:gdLst>
                <a:gd name="T0" fmla="*/ 1 w 28"/>
                <a:gd name="T1" fmla="*/ 7 h 7"/>
                <a:gd name="T2" fmla="*/ 2 w 28"/>
                <a:gd name="T3" fmla="*/ 7 h 7"/>
                <a:gd name="T4" fmla="*/ 14 w 28"/>
                <a:gd name="T5" fmla="*/ 4 h 7"/>
                <a:gd name="T6" fmla="*/ 16 w 28"/>
                <a:gd name="T7" fmla="*/ 3 h 7"/>
                <a:gd name="T8" fmla="*/ 17 w 28"/>
                <a:gd name="T9" fmla="*/ 3 h 7"/>
                <a:gd name="T10" fmla="*/ 21 w 28"/>
                <a:gd name="T11" fmla="*/ 5 h 7"/>
                <a:gd name="T12" fmla="*/ 22 w 28"/>
                <a:gd name="T13" fmla="*/ 5 h 7"/>
                <a:gd name="T14" fmla="*/ 24 w 28"/>
                <a:gd name="T15" fmla="*/ 6 h 7"/>
                <a:gd name="T16" fmla="*/ 25 w 28"/>
                <a:gd name="T17" fmla="*/ 6 h 7"/>
                <a:gd name="T18" fmla="*/ 28 w 28"/>
                <a:gd name="T19" fmla="*/ 6 h 7"/>
                <a:gd name="T20" fmla="*/ 25 w 28"/>
                <a:gd name="T21" fmla="*/ 5 h 7"/>
                <a:gd name="T22" fmla="*/ 19 w 28"/>
                <a:gd name="T23" fmla="*/ 2 h 7"/>
                <a:gd name="T24" fmla="*/ 18 w 28"/>
                <a:gd name="T25" fmla="*/ 1 h 7"/>
                <a:gd name="T26" fmla="*/ 18 w 28"/>
                <a:gd name="T27" fmla="*/ 1 h 7"/>
                <a:gd name="T28" fmla="*/ 17 w 28"/>
                <a:gd name="T29" fmla="*/ 0 h 7"/>
                <a:gd name="T30" fmla="*/ 15 w 28"/>
                <a:gd name="T31" fmla="*/ 1 h 7"/>
                <a:gd name="T32" fmla="*/ 13 w 28"/>
                <a:gd name="T33" fmla="*/ 1 h 7"/>
                <a:gd name="T34" fmla="*/ 11 w 28"/>
                <a:gd name="T35" fmla="*/ 2 h 7"/>
                <a:gd name="T36" fmla="*/ 11 w 28"/>
                <a:gd name="T37" fmla="*/ 2 h 7"/>
                <a:gd name="T38" fmla="*/ 5 w 28"/>
                <a:gd name="T39" fmla="*/ 3 h 7"/>
                <a:gd name="T40" fmla="*/ 5 w 28"/>
                <a:gd name="T41" fmla="*/ 3 h 7"/>
                <a:gd name="T42" fmla="*/ 3 w 28"/>
                <a:gd name="T43" fmla="*/ 3 h 7"/>
                <a:gd name="T44" fmla="*/ 3 w 28"/>
                <a:gd name="T45" fmla="*/ 3 h 7"/>
                <a:gd name="T46" fmla="*/ 1 w 28"/>
                <a:gd name="T47" fmla="*/ 3 h 7"/>
                <a:gd name="T48" fmla="*/ 1 w 28"/>
                <a:gd name="T49" fmla="*/ 3 h 7"/>
                <a:gd name="T50" fmla="*/ 0 w 28"/>
                <a:gd name="T51" fmla="*/ 6 h 7"/>
                <a:gd name="T52" fmla="*/ 0 w 28"/>
                <a:gd name="T53" fmla="*/ 7 h 7"/>
                <a:gd name="T54" fmla="*/ 0 w 28"/>
                <a:gd name="T55" fmla="*/ 7 h 7"/>
                <a:gd name="T56" fmla="*/ 1 w 28"/>
                <a:gd name="T5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" h="7">
                  <a:moveTo>
                    <a:pt x="1" y="7"/>
                  </a:moveTo>
                  <a:cubicBezTo>
                    <a:pt x="1" y="7"/>
                    <a:pt x="1" y="7"/>
                    <a:pt x="2" y="7"/>
                  </a:cubicBezTo>
                  <a:cubicBezTo>
                    <a:pt x="5" y="7"/>
                    <a:pt x="12" y="6"/>
                    <a:pt x="14" y="4"/>
                  </a:cubicBezTo>
                  <a:cubicBezTo>
                    <a:pt x="15" y="3"/>
                    <a:pt x="15" y="3"/>
                    <a:pt x="16" y="3"/>
                  </a:cubicBezTo>
                  <a:cubicBezTo>
                    <a:pt x="16" y="3"/>
                    <a:pt x="17" y="3"/>
                    <a:pt x="17" y="3"/>
                  </a:cubicBezTo>
                  <a:cubicBezTo>
                    <a:pt x="18" y="3"/>
                    <a:pt x="19" y="4"/>
                    <a:pt x="21" y="5"/>
                  </a:cubicBezTo>
                  <a:cubicBezTo>
                    <a:pt x="21" y="5"/>
                    <a:pt x="22" y="5"/>
                    <a:pt x="22" y="5"/>
                  </a:cubicBezTo>
                  <a:cubicBezTo>
                    <a:pt x="23" y="6"/>
                    <a:pt x="24" y="6"/>
                    <a:pt x="24" y="6"/>
                  </a:cubicBezTo>
                  <a:cubicBezTo>
                    <a:pt x="24" y="6"/>
                    <a:pt x="24" y="6"/>
                    <a:pt x="25" y="6"/>
                  </a:cubicBezTo>
                  <a:cubicBezTo>
                    <a:pt x="26" y="6"/>
                    <a:pt x="27" y="6"/>
                    <a:pt x="28" y="6"/>
                  </a:cubicBezTo>
                  <a:cubicBezTo>
                    <a:pt x="27" y="5"/>
                    <a:pt x="26" y="5"/>
                    <a:pt x="25" y="5"/>
                  </a:cubicBezTo>
                  <a:cubicBezTo>
                    <a:pt x="22" y="5"/>
                    <a:pt x="20" y="3"/>
                    <a:pt x="19" y="2"/>
                  </a:cubicBezTo>
                  <a:cubicBezTo>
                    <a:pt x="19" y="2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6" y="0"/>
                    <a:pt x="16" y="0"/>
                    <a:pt x="15" y="1"/>
                  </a:cubicBezTo>
                  <a:cubicBezTo>
                    <a:pt x="14" y="1"/>
                    <a:pt x="13" y="1"/>
                    <a:pt x="13" y="1"/>
                  </a:cubicBezTo>
                  <a:cubicBezTo>
                    <a:pt x="12" y="2"/>
                    <a:pt x="12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3"/>
                    <a:pt x="7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225"/>
            <p:cNvSpPr>
              <a:spLocks/>
            </p:cNvSpPr>
            <p:nvPr/>
          </p:nvSpPr>
          <p:spPr bwMode="auto">
            <a:xfrm>
              <a:off x="11555413" y="7545388"/>
              <a:ext cx="914400" cy="701675"/>
            </a:xfrm>
            <a:custGeom>
              <a:avLst/>
              <a:gdLst>
                <a:gd name="T0" fmla="*/ 169 w 172"/>
                <a:gd name="T1" fmla="*/ 50 h 134"/>
                <a:gd name="T2" fmla="*/ 169 w 172"/>
                <a:gd name="T3" fmla="*/ 29 h 134"/>
                <a:gd name="T4" fmla="*/ 165 w 172"/>
                <a:gd name="T5" fmla="*/ 18 h 134"/>
                <a:gd name="T6" fmla="*/ 164 w 172"/>
                <a:gd name="T7" fmla="*/ 16 h 134"/>
                <a:gd name="T8" fmla="*/ 164 w 172"/>
                <a:gd name="T9" fmla="*/ 6 h 134"/>
                <a:gd name="T10" fmla="*/ 155 w 172"/>
                <a:gd name="T11" fmla="*/ 10 h 134"/>
                <a:gd name="T12" fmla="*/ 146 w 172"/>
                <a:gd name="T13" fmla="*/ 2 h 134"/>
                <a:gd name="T14" fmla="*/ 143 w 172"/>
                <a:gd name="T15" fmla="*/ 1 h 134"/>
                <a:gd name="T16" fmla="*/ 139 w 172"/>
                <a:gd name="T17" fmla="*/ 0 h 134"/>
                <a:gd name="T18" fmla="*/ 136 w 172"/>
                <a:gd name="T19" fmla="*/ 0 h 134"/>
                <a:gd name="T20" fmla="*/ 132 w 172"/>
                <a:gd name="T21" fmla="*/ 0 h 134"/>
                <a:gd name="T22" fmla="*/ 46 w 172"/>
                <a:gd name="T23" fmla="*/ 52 h 134"/>
                <a:gd name="T24" fmla="*/ 45 w 172"/>
                <a:gd name="T25" fmla="*/ 57 h 134"/>
                <a:gd name="T26" fmla="*/ 45 w 172"/>
                <a:gd name="T27" fmla="*/ 63 h 134"/>
                <a:gd name="T28" fmla="*/ 45 w 172"/>
                <a:gd name="T29" fmla="*/ 69 h 134"/>
                <a:gd name="T30" fmla="*/ 45 w 172"/>
                <a:gd name="T31" fmla="*/ 73 h 134"/>
                <a:gd name="T32" fmla="*/ 45 w 172"/>
                <a:gd name="T33" fmla="*/ 76 h 134"/>
                <a:gd name="T34" fmla="*/ 45 w 172"/>
                <a:gd name="T35" fmla="*/ 79 h 134"/>
                <a:gd name="T36" fmla="*/ 45 w 172"/>
                <a:gd name="T37" fmla="*/ 80 h 134"/>
                <a:gd name="T38" fmla="*/ 45 w 172"/>
                <a:gd name="T39" fmla="*/ 81 h 134"/>
                <a:gd name="T40" fmla="*/ 45 w 172"/>
                <a:gd name="T41" fmla="*/ 82 h 134"/>
                <a:gd name="T42" fmla="*/ 44 w 172"/>
                <a:gd name="T43" fmla="*/ 82 h 134"/>
                <a:gd name="T44" fmla="*/ 41 w 172"/>
                <a:gd name="T45" fmla="*/ 91 h 134"/>
                <a:gd name="T46" fmla="*/ 26 w 172"/>
                <a:gd name="T47" fmla="*/ 97 h 134"/>
                <a:gd name="T48" fmla="*/ 7 w 172"/>
                <a:gd name="T49" fmla="*/ 100 h 134"/>
                <a:gd name="T50" fmla="*/ 0 w 172"/>
                <a:gd name="T51" fmla="*/ 102 h 134"/>
                <a:gd name="T52" fmla="*/ 0 w 172"/>
                <a:gd name="T53" fmla="*/ 104 h 134"/>
                <a:gd name="T54" fmla="*/ 0 w 172"/>
                <a:gd name="T55" fmla="*/ 104 h 134"/>
                <a:gd name="T56" fmla="*/ 0 w 172"/>
                <a:gd name="T57" fmla="*/ 105 h 134"/>
                <a:gd name="T58" fmla="*/ 0 w 172"/>
                <a:gd name="T59" fmla="*/ 105 h 134"/>
                <a:gd name="T60" fmla="*/ 3 w 172"/>
                <a:gd name="T61" fmla="*/ 112 h 134"/>
                <a:gd name="T62" fmla="*/ 10 w 172"/>
                <a:gd name="T63" fmla="*/ 122 h 134"/>
                <a:gd name="T64" fmla="*/ 18 w 172"/>
                <a:gd name="T65" fmla="*/ 125 h 134"/>
                <a:gd name="T66" fmla="*/ 21 w 172"/>
                <a:gd name="T67" fmla="*/ 129 h 134"/>
                <a:gd name="T68" fmla="*/ 23 w 172"/>
                <a:gd name="T69" fmla="*/ 132 h 134"/>
                <a:gd name="T70" fmla="*/ 24 w 172"/>
                <a:gd name="T71" fmla="*/ 132 h 134"/>
                <a:gd name="T72" fmla="*/ 26 w 172"/>
                <a:gd name="T73" fmla="*/ 129 h 134"/>
                <a:gd name="T74" fmla="*/ 26 w 172"/>
                <a:gd name="T75" fmla="*/ 129 h 134"/>
                <a:gd name="T76" fmla="*/ 28 w 172"/>
                <a:gd name="T77" fmla="*/ 128 h 134"/>
                <a:gd name="T78" fmla="*/ 30 w 172"/>
                <a:gd name="T79" fmla="*/ 128 h 134"/>
                <a:gd name="T80" fmla="*/ 35 w 172"/>
                <a:gd name="T81" fmla="*/ 134 h 134"/>
                <a:gd name="T82" fmla="*/ 37 w 172"/>
                <a:gd name="T83" fmla="*/ 133 h 134"/>
                <a:gd name="T84" fmla="*/ 45 w 172"/>
                <a:gd name="T85" fmla="*/ 115 h 134"/>
                <a:gd name="T86" fmla="*/ 49 w 172"/>
                <a:gd name="T87" fmla="*/ 114 h 134"/>
                <a:gd name="T88" fmla="*/ 56 w 172"/>
                <a:gd name="T89" fmla="*/ 115 h 134"/>
                <a:gd name="T90" fmla="*/ 63 w 172"/>
                <a:gd name="T91" fmla="*/ 112 h 134"/>
                <a:gd name="T92" fmla="*/ 74 w 172"/>
                <a:gd name="T93" fmla="*/ 118 h 134"/>
                <a:gd name="T94" fmla="*/ 87 w 172"/>
                <a:gd name="T95" fmla="*/ 118 h 134"/>
                <a:gd name="T96" fmla="*/ 96 w 172"/>
                <a:gd name="T97" fmla="*/ 123 h 134"/>
                <a:gd name="T98" fmla="*/ 106 w 172"/>
                <a:gd name="T99" fmla="*/ 123 h 134"/>
                <a:gd name="T100" fmla="*/ 121 w 172"/>
                <a:gd name="T101" fmla="*/ 117 h 134"/>
                <a:gd name="T102" fmla="*/ 130 w 172"/>
                <a:gd name="T103" fmla="*/ 118 h 134"/>
                <a:gd name="T104" fmla="*/ 143 w 172"/>
                <a:gd name="T105" fmla="*/ 117 h 134"/>
                <a:gd name="T106" fmla="*/ 148 w 172"/>
                <a:gd name="T107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2" h="134">
                  <a:moveTo>
                    <a:pt x="150" y="100"/>
                  </a:moveTo>
                  <a:cubicBezTo>
                    <a:pt x="151" y="94"/>
                    <a:pt x="167" y="78"/>
                    <a:pt x="168" y="77"/>
                  </a:cubicBezTo>
                  <a:cubicBezTo>
                    <a:pt x="169" y="76"/>
                    <a:pt x="169" y="68"/>
                    <a:pt x="169" y="50"/>
                  </a:cubicBezTo>
                  <a:cubicBezTo>
                    <a:pt x="169" y="46"/>
                    <a:pt x="170" y="42"/>
                    <a:pt x="171" y="38"/>
                  </a:cubicBezTo>
                  <a:cubicBezTo>
                    <a:pt x="172" y="36"/>
                    <a:pt x="171" y="35"/>
                    <a:pt x="171" y="34"/>
                  </a:cubicBezTo>
                  <a:cubicBezTo>
                    <a:pt x="170" y="33"/>
                    <a:pt x="169" y="31"/>
                    <a:pt x="169" y="29"/>
                  </a:cubicBezTo>
                  <a:cubicBezTo>
                    <a:pt x="169" y="27"/>
                    <a:pt x="168" y="25"/>
                    <a:pt x="167" y="23"/>
                  </a:cubicBezTo>
                  <a:cubicBezTo>
                    <a:pt x="166" y="22"/>
                    <a:pt x="165" y="20"/>
                    <a:pt x="165" y="19"/>
                  </a:cubicBezTo>
                  <a:cubicBezTo>
                    <a:pt x="165" y="19"/>
                    <a:pt x="165" y="18"/>
                    <a:pt x="165" y="18"/>
                  </a:cubicBezTo>
                  <a:cubicBezTo>
                    <a:pt x="165" y="18"/>
                    <a:pt x="165" y="18"/>
                    <a:pt x="165" y="17"/>
                  </a:cubicBezTo>
                  <a:cubicBezTo>
                    <a:pt x="165" y="17"/>
                    <a:pt x="165" y="17"/>
                    <a:pt x="165" y="17"/>
                  </a:cubicBezTo>
                  <a:cubicBezTo>
                    <a:pt x="165" y="16"/>
                    <a:pt x="164" y="16"/>
                    <a:pt x="164" y="16"/>
                  </a:cubicBezTo>
                  <a:cubicBezTo>
                    <a:pt x="164" y="16"/>
                    <a:pt x="164" y="15"/>
                    <a:pt x="164" y="15"/>
                  </a:cubicBezTo>
                  <a:cubicBezTo>
                    <a:pt x="164" y="15"/>
                    <a:pt x="164" y="14"/>
                    <a:pt x="164" y="14"/>
                  </a:cubicBezTo>
                  <a:cubicBezTo>
                    <a:pt x="164" y="12"/>
                    <a:pt x="164" y="8"/>
                    <a:pt x="164" y="6"/>
                  </a:cubicBezTo>
                  <a:cubicBezTo>
                    <a:pt x="161" y="8"/>
                    <a:pt x="161" y="8"/>
                    <a:pt x="161" y="8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55" y="10"/>
                    <a:pt x="153" y="6"/>
                    <a:pt x="148" y="3"/>
                  </a:cubicBezTo>
                  <a:cubicBezTo>
                    <a:pt x="148" y="3"/>
                    <a:pt x="147" y="2"/>
                    <a:pt x="147" y="2"/>
                  </a:cubicBezTo>
                  <a:cubicBezTo>
                    <a:pt x="146" y="2"/>
                    <a:pt x="146" y="2"/>
                    <a:pt x="146" y="2"/>
                  </a:cubicBezTo>
                  <a:cubicBezTo>
                    <a:pt x="145" y="2"/>
                    <a:pt x="145" y="2"/>
                    <a:pt x="145" y="1"/>
                  </a:cubicBezTo>
                  <a:cubicBezTo>
                    <a:pt x="144" y="1"/>
                    <a:pt x="144" y="1"/>
                    <a:pt x="144" y="1"/>
                  </a:cubicBezTo>
                  <a:cubicBezTo>
                    <a:pt x="143" y="1"/>
                    <a:pt x="143" y="1"/>
                    <a:pt x="143" y="1"/>
                  </a:cubicBezTo>
                  <a:cubicBezTo>
                    <a:pt x="142" y="1"/>
                    <a:pt x="142" y="1"/>
                    <a:pt x="141" y="1"/>
                  </a:cubicBezTo>
                  <a:cubicBezTo>
                    <a:pt x="141" y="1"/>
                    <a:pt x="141" y="1"/>
                    <a:pt x="141" y="1"/>
                  </a:cubicBezTo>
                  <a:cubicBezTo>
                    <a:pt x="140" y="0"/>
                    <a:pt x="140" y="0"/>
                    <a:pt x="139" y="0"/>
                  </a:cubicBezTo>
                  <a:cubicBezTo>
                    <a:pt x="139" y="0"/>
                    <a:pt x="138" y="0"/>
                    <a:pt x="138" y="0"/>
                  </a:cubicBezTo>
                  <a:cubicBezTo>
                    <a:pt x="138" y="0"/>
                    <a:pt x="137" y="0"/>
                    <a:pt x="137" y="0"/>
                  </a:cubicBezTo>
                  <a:cubicBezTo>
                    <a:pt x="137" y="0"/>
                    <a:pt x="136" y="0"/>
                    <a:pt x="136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134" y="0"/>
                    <a:pt x="134" y="0"/>
                  </a:cubicBezTo>
                  <a:cubicBezTo>
                    <a:pt x="133" y="0"/>
                    <a:pt x="133" y="0"/>
                    <a:pt x="132" y="0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3" y="47"/>
                    <a:pt x="50" y="51"/>
                    <a:pt x="46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5"/>
                    <a:pt x="45" y="56"/>
                    <a:pt x="45" y="57"/>
                  </a:cubicBezTo>
                  <a:cubicBezTo>
                    <a:pt x="45" y="58"/>
                    <a:pt x="45" y="58"/>
                    <a:pt x="45" y="59"/>
                  </a:cubicBezTo>
                  <a:cubicBezTo>
                    <a:pt x="45" y="60"/>
                    <a:pt x="45" y="61"/>
                    <a:pt x="45" y="62"/>
                  </a:cubicBezTo>
                  <a:cubicBezTo>
                    <a:pt x="45" y="62"/>
                    <a:pt x="45" y="63"/>
                    <a:pt x="45" y="63"/>
                  </a:cubicBezTo>
                  <a:cubicBezTo>
                    <a:pt x="45" y="64"/>
                    <a:pt x="45" y="65"/>
                    <a:pt x="45" y="66"/>
                  </a:cubicBezTo>
                  <a:cubicBezTo>
                    <a:pt x="45" y="66"/>
                    <a:pt x="45" y="67"/>
                    <a:pt x="45" y="67"/>
                  </a:cubicBezTo>
                  <a:cubicBezTo>
                    <a:pt x="45" y="68"/>
                    <a:pt x="45" y="68"/>
                    <a:pt x="45" y="69"/>
                  </a:cubicBezTo>
                  <a:cubicBezTo>
                    <a:pt x="45" y="69"/>
                    <a:pt x="45" y="70"/>
                    <a:pt x="45" y="70"/>
                  </a:cubicBezTo>
                  <a:cubicBezTo>
                    <a:pt x="45" y="71"/>
                    <a:pt x="45" y="71"/>
                    <a:pt x="45" y="72"/>
                  </a:cubicBezTo>
                  <a:cubicBezTo>
                    <a:pt x="45" y="72"/>
                    <a:pt x="45" y="73"/>
                    <a:pt x="45" y="73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45" y="75"/>
                    <a:pt x="45" y="75"/>
                    <a:pt x="45" y="76"/>
                  </a:cubicBezTo>
                  <a:cubicBezTo>
                    <a:pt x="45" y="76"/>
                    <a:pt x="45" y="76"/>
                    <a:pt x="45" y="76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5" y="78"/>
                    <a:pt x="45" y="78"/>
                    <a:pt x="45" y="78"/>
                  </a:cubicBezTo>
                  <a:cubicBezTo>
                    <a:pt x="45" y="78"/>
                    <a:pt x="45" y="78"/>
                    <a:pt x="45" y="7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45" y="79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4" y="82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4" y="83"/>
                    <a:pt x="43" y="85"/>
                    <a:pt x="43" y="86"/>
                  </a:cubicBezTo>
                  <a:cubicBezTo>
                    <a:pt x="42" y="88"/>
                    <a:pt x="41" y="90"/>
                    <a:pt x="41" y="91"/>
                  </a:cubicBezTo>
                  <a:cubicBezTo>
                    <a:pt x="40" y="91"/>
                    <a:pt x="40" y="91"/>
                    <a:pt x="40" y="92"/>
                  </a:cubicBezTo>
                  <a:cubicBezTo>
                    <a:pt x="38" y="93"/>
                    <a:pt x="37" y="96"/>
                    <a:pt x="33" y="96"/>
                  </a:cubicBezTo>
                  <a:cubicBezTo>
                    <a:pt x="31" y="96"/>
                    <a:pt x="29" y="96"/>
                    <a:pt x="26" y="97"/>
                  </a:cubicBezTo>
                  <a:cubicBezTo>
                    <a:pt x="22" y="97"/>
                    <a:pt x="18" y="98"/>
                    <a:pt x="15" y="98"/>
                  </a:cubicBezTo>
                  <a:cubicBezTo>
                    <a:pt x="12" y="97"/>
                    <a:pt x="10" y="99"/>
                    <a:pt x="8" y="100"/>
                  </a:cubicBezTo>
                  <a:cubicBezTo>
                    <a:pt x="8" y="100"/>
                    <a:pt x="7" y="100"/>
                    <a:pt x="7" y="100"/>
                  </a:cubicBezTo>
                  <a:cubicBezTo>
                    <a:pt x="6" y="101"/>
                    <a:pt x="2" y="101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0" y="102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6"/>
                    <a:pt x="1" y="107"/>
                    <a:pt x="1" y="108"/>
                  </a:cubicBezTo>
                  <a:cubicBezTo>
                    <a:pt x="2" y="110"/>
                    <a:pt x="2" y="111"/>
                    <a:pt x="3" y="112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6" y="114"/>
                    <a:pt x="9" y="116"/>
                    <a:pt x="9" y="119"/>
                  </a:cubicBezTo>
                  <a:cubicBezTo>
                    <a:pt x="9" y="122"/>
                    <a:pt x="10" y="122"/>
                    <a:pt x="10" y="122"/>
                  </a:cubicBezTo>
                  <a:cubicBezTo>
                    <a:pt x="11" y="122"/>
                    <a:pt x="12" y="123"/>
                    <a:pt x="13" y="124"/>
                  </a:cubicBezTo>
                  <a:cubicBezTo>
                    <a:pt x="14" y="125"/>
                    <a:pt x="14" y="126"/>
                    <a:pt x="15" y="126"/>
                  </a:cubicBezTo>
                  <a:cubicBezTo>
                    <a:pt x="16" y="126"/>
                    <a:pt x="17" y="126"/>
                    <a:pt x="18" y="125"/>
                  </a:cubicBezTo>
                  <a:cubicBezTo>
                    <a:pt x="19" y="125"/>
                    <a:pt x="19" y="125"/>
                    <a:pt x="20" y="125"/>
                  </a:cubicBezTo>
                  <a:cubicBezTo>
                    <a:pt x="21" y="125"/>
                    <a:pt x="21" y="125"/>
                    <a:pt x="21" y="126"/>
                  </a:cubicBezTo>
                  <a:cubicBezTo>
                    <a:pt x="21" y="126"/>
                    <a:pt x="21" y="127"/>
                    <a:pt x="21" y="129"/>
                  </a:cubicBezTo>
                  <a:cubicBezTo>
                    <a:pt x="21" y="130"/>
                    <a:pt x="21" y="131"/>
                    <a:pt x="22" y="131"/>
                  </a:cubicBezTo>
                  <a:cubicBezTo>
                    <a:pt x="22" y="131"/>
                    <a:pt x="22" y="132"/>
                    <a:pt x="23" y="132"/>
                  </a:cubicBezTo>
                  <a:cubicBezTo>
                    <a:pt x="23" y="132"/>
                    <a:pt x="23" y="132"/>
                    <a:pt x="23" y="132"/>
                  </a:cubicBezTo>
                  <a:cubicBezTo>
                    <a:pt x="23" y="132"/>
                    <a:pt x="24" y="132"/>
                    <a:pt x="24" y="132"/>
                  </a:cubicBezTo>
                  <a:cubicBezTo>
                    <a:pt x="24" y="132"/>
                    <a:pt x="24" y="132"/>
                    <a:pt x="24" y="132"/>
                  </a:cubicBezTo>
                  <a:cubicBezTo>
                    <a:pt x="24" y="132"/>
                    <a:pt x="24" y="132"/>
                    <a:pt x="24" y="132"/>
                  </a:cubicBezTo>
                  <a:cubicBezTo>
                    <a:pt x="25" y="132"/>
                    <a:pt x="25" y="131"/>
                    <a:pt x="25" y="131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25" y="130"/>
                    <a:pt x="25" y="130"/>
                    <a:pt x="26" y="129"/>
                  </a:cubicBezTo>
                  <a:cubicBezTo>
                    <a:pt x="26" y="129"/>
                    <a:pt x="26" y="129"/>
                    <a:pt x="26" y="129"/>
                  </a:cubicBezTo>
                  <a:cubicBezTo>
                    <a:pt x="26" y="129"/>
                    <a:pt x="26" y="129"/>
                    <a:pt x="26" y="129"/>
                  </a:cubicBezTo>
                  <a:cubicBezTo>
                    <a:pt x="26" y="129"/>
                    <a:pt x="26" y="129"/>
                    <a:pt x="26" y="129"/>
                  </a:cubicBezTo>
                  <a:cubicBezTo>
                    <a:pt x="26" y="129"/>
                    <a:pt x="26" y="129"/>
                    <a:pt x="27" y="129"/>
                  </a:cubicBezTo>
                  <a:cubicBezTo>
                    <a:pt x="27" y="128"/>
                    <a:pt x="27" y="128"/>
                    <a:pt x="27" y="128"/>
                  </a:cubicBezTo>
                  <a:cubicBezTo>
                    <a:pt x="27" y="128"/>
                    <a:pt x="28" y="128"/>
                    <a:pt x="28" y="128"/>
                  </a:cubicBezTo>
                  <a:cubicBezTo>
                    <a:pt x="28" y="128"/>
                    <a:pt x="28" y="128"/>
                    <a:pt x="29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29" y="128"/>
                    <a:pt x="29" y="128"/>
                    <a:pt x="30" y="128"/>
                  </a:cubicBezTo>
                  <a:cubicBezTo>
                    <a:pt x="32" y="129"/>
                    <a:pt x="32" y="131"/>
                    <a:pt x="33" y="132"/>
                  </a:cubicBezTo>
                  <a:cubicBezTo>
                    <a:pt x="33" y="133"/>
                    <a:pt x="33" y="133"/>
                    <a:pt x="34" y="134"/>
                  </a:cubicBezTo>
                  <a:cubicBezTo>
                    <a:pt x="34" y="134"/>
                    <a:pt x="35" y="134"/>
                    <a:pt x="35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7" y="134"/>
                    <a:pt x="37" y="133"/>
                    <a:pt x="37" y="133"/>
                  </a:cubicBezTo>
                  <a:cubicBezTo>
                    <a:pt x="37" y="129"/>
                    <a:pt x="42" y="124"/>
                    <a:pt x="42" y="124"/>
                  </a:cubicBezTo>
                  <a:cubicBezTo>
                    <a:pt x="42" y="124"/>
                    <a:pt x="43" y="122"/>
                    <a:pt x="43" y="121"/>
                  </a:cubicBezTo>
                  <a:cubicBezTo>
                    <a:pt x="43" y="119"/>
                    <a:pt x="43" y="116"/>
                    <a:pt x="45" y="115"/>
                  </a:cubicBezTo>
                  <a:cubicBezTo>
                    <a:pt x="46" y="114"/>
                    <a:pt x="47" y="114"/>
                    <a:pt x="49" y="114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51" y="114"/>
                    <a:pt x="53" y="114"/>
                    <a:pt x="55" y="114"/>
                  </a:cubicBezTo>
                  <a:cubicBezTo>
                    <a:pt x="55" y="114"/>
                    <a:pt x="56" y="114"/>
                    <a:pt x="56" y="115"/>
                  </a:cubicBezTo>
                  <a:cubicBezTo>
                    <a:pt x="56" y="115"/>
                    <a:pt x="56" y="115"/>
                    <a:pt x="56" y="115"/>
                  </a:cubicBezTo>
                  <a:cubicBezTo>
                    <a:pt x="57" y="115"/>
                    <a:pt x="57" y="114"/>
                    <a:pt x="58" y="113"/>
                  </a:cubicBezTo>
                  <a:cubicBezTo>
                    <a:pt x="59" y="113"/>
                    <a:pt x="60" y="112"/>
                    <a:pt x="61" y="112"/>
                  </a:cubicBezTo>
                  <a:cubicBezTo>
                    <a:pt x="62" y="112"/>
                    <a:pt x="63" y="112"/>
                    <a:pt x="63" y="112"/>
                  </a:cubicBezTo>
                  <a:cubicBezTo>
                    <a:pt x="64" y="113"/>
                    <a:pt x="66" y="113"/>
                    <a:pt x="67" y="114"/>
                  </a:cubicBezTo>
                  <a:cubicBezTo>
                    <a:pt x="69" y="114"/>
                    <a:pt x="71" y="114"/>
                    <a:pt x="72" y="115"/>
                  </a:cubicBezTo>
                  <a:cubicBezTo>
                    <a:pt x="73" y="116"/>
                    <a:pt x="74" y="117"/>
                    <a:pt x="74" y="118"/>
                  </a:cubicBezTo>
                  <a:cubicBezTo>
                    <a:pt x="75" y="120"/>
                    <a:pt x="76" y="121"/>
                    <a:pt x="77" y="121"/>
                  </a:cubicBezTo>
                  <a:cubicBezTo>
                    <a:pt x="77" y="121"/>
                    <a:pt x="77" y="121"/>
                    <a:pt x="77" y="121"/>
                  </a:cubicBezTo>
                  <a:cubicBezTo>
                    <a:pt x="81" y="119"/>
                    <a:pt x="85" y="118"/>
                    <a:pt x="87" y="118"/>
                  </a:cubicBezTo>
                  <a:cubicBezTo>
                    <a:pt x="88" y="118"/>
                    <a:pt x="88" y="118"/>
                    <a:pt x="88" y="118"/>
                  </a:cubicBezTo>
                  <a:cubicBezTo>
                    <a:pt x="90" y="119"/>
                    <a:pt x="91" y="120"/>
                    <a:pt x="93" y="121"/>
                  </a:cubicBezTo>
                  <a:cubicBezTo>
                    <a:pt x="94" y="122"/>
                    <a:pt x="95" y="122"/>
                    <a:pt x="9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7" y="123"/>
                    <a:pt x="100" y="124"/>
                    <a:pt x="102" y="124"/>
                  </a:cubicBezTo>
                  <a:cubicBezTo>
                    <a:pt x="104" y="124"/>
                    <a:pt x="106" y="123"/>
                    <a:pt x="106" y="123"/>
                  </a:cubicBezTo>
                  <a:cubicBezTo>
                    <a:pt x="107" y="123"/>
                    <a:pt x="108" y="122"/>
                    <a:pt x="109" y="121"/>
                  </a:cubicBezTo>
                  <a:cubicBezTo>
                    <a:pt x="111" y="119"/>
                    <a:pt x="113" y="117"/>
                    <a:pt x="115" y="118"/>
                  </a:cubicBezTo>
                  <a:cubicBezTo>
                    <a:pt x="116" y="118"/>
                    <a:pt x="119" y="118"/>
                    <a:pt x="121" y="117"/>
                  </a:cubicBezTo>
                  <a:cubicBezTo>
                    <a:pt x="122" y="117"/>
                    <a:pt x="124" y="117"/>
                    <a:pt x="125" y="117"/>
                  </a:cubicBezTo>
                  <a:cubicBezTo>
                    <a:pt x="128" y="117"/>
                    <a:pt x="129" y="118"/>
                    <a:pt x="130" y="118"/>
                  </a:cubicBezTo>
                  <a:cubicBezTo>
                    <a:pt x="130" y="118"/>
                    <a:pt x="130" y="118"/>
                    <a:pt x="130" y="118"/>
                  </a:cubicBezTo>
                  <a:cubicBezTo>
                    <a:pt x="132" y="119"/>
                    <a:pt x="135" y="120"/>
                    <a:pt x="137" y="120"/>
                  </a:cubicBezTo>
                  <a:cubicBezTo>
                    <a:pt x="138" y="120"/>
                    <a:pt x="138" y="120"/>
                    <a:pt x="139" y="120"/>
                  </a:cubicBezTo>
                  <a:cubicBezTo>
                    <a:pt x="140" y="120"/>
                    <a:pt x="141" y="118"/>
                    <a:pt x="143" y="117"/>
                  </a:cubicBezTo>
                  <a:cubicBezTo>
                    <a:pt x="144" y="115"/>
                    <a:pt x="145" y="113"/>
                    <a:pt x="147" y="113"/>
                  </a:cubicBezTo>
                  <a:cubicBezTo>
                    <a:pt x="147" y="113"/>
                    <a:pt x="147" y="113"/>
                    <a:pt x="148" y="113"/>
                  </a:cubicBezTo>
                  <a:cubicBezTo>
                    <a:pt x="148" y="112"/>
                    <a:pt x="148" y="111"/>
                    <a:pt x="148" y="110"/>
                  </a:cubicBezTo>
                  <a:cubicBezTo>
                    <a:pt x="148" y="107"/>
                    <a:pt x="148" y="106"/>
                    <a:pt x="149" y="105"/>
                  </a:cubicBezTo>
                  <a:cubicBezTo>
                    <a:pt x="149" y="104"/>
                    <a:pt x="150" y="103"/>
                    <a:pt x="150" y="1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226"/>
            <p:cNvSpPr>
              <a:spLocks noEditPoints="1"/>
            </p:cNvSpPr>
            <p:nvPr/>
          </p:nvSpPr>
          <p:spPr bwMode="auto">
            <a:xfrm>
              <a:off x="14303375" y="5292725"/>
              <a:ext cx="2428875" cy="1106488"/>
            </a:xfrm>
            <a:custGeom>
              <a:avLst/>
              <a:gdLst>
                <a:gd name="T0" fmla="*/ 26 w 457"/>
                <a:gd name="T1" fmla="*/ 130 h 211"/>
                <a:gd name="T2" fmla="*/ 57 w 457"/>
                <a:gd name="T3" fmla="*/ 124 h 211"/>
                <a:gd name="T4" fmla="*/ 76 w 457"/>
                <a:gd name="T5" fmla="*/ 144 h 211"/>
                <a:gd name="T6" fmla="*/ 51 w 457"/>
                <a:gd name="T7" fmla="*/ 152 h 211"/>
                <a:gd name="T8" fmla="*/ 42 w 457"/>
                <a:gd name="T9" fmla="*/ 161 h 211"/>
                <a:gd name="T10" fmla="*/ 63 w 457"/>
                <a:gd name="T11" fmla="*/ 183 h 211"/>
                <a:gd name="T12" fmla="*/ 72 w 457"/>
                <a:gd name="T13" fmla="*/ 200 h 211"/>
                <a:gd name="T14" fmla="*/ 72 w 457"/>
                <a:gd name="T15" fmla="*/ 192 h 211"/>
                <a:gd name="T16" fmla="*/ 105 w 457"/>
                <a:gd name="T17" fmla="*/ 201 h 211"/>
                <a:gd name="T18" fmla="*/ 142 w 457"/>
                <a:gd name="T19" fmla="*/ 139 h 211"/>
                <a:gd name="T20" fmla="*/ 155 w 457"/>
                <a:gd name="T21" fmla="*/ 143 h 211"/>
                <a:gd name="T22" fmla="*/ 165 w 457"/>
                <a:gd name="T23" fmla="*/ 161 h 211"/>
                <a:gd name="T24" fmla="*/ 171 w 457"/>
                <a:gd name="T25" fmla="*/ 167 h 211"/>
                <a:gd name="T26" fmla="*/ 176 w 457"/>
                <a:gd name="T27" fmla="*/ 173 h 211"/>
                <a:gd name="T28" fmla="*/ 190 w 457"/>
                <a:gd name="T29" fmla="*/ 171 h 211"/>
                <a:gd name="T30" fmla="*/ 228 w 457"/>
                <a:gd name="T31" fmla="*/ 196 h 211"/>
                <a:gd name="T32" fmla="*/ 253 w 457"/>
                <a:gd name="T33" fmla="*/ 208 h 211"/>
                <a:gd name="T34" fmla="*/ 271 w 457"/>
                <a:gd name="T35" fmla="*/ 198 h 211"/>
                <a:gd name="T36" fmla="*/ 273 w 457"/>
                <a:gd name="T37" fmla="*/ 195 h 211"/>
                <a:gd name="T38" fmla="*/ 275 w 457"/>
                <a:gd name="T39" fmla="*/ 193 h 211"/>
                <a:gd name="T40" fmla="*/ 289 w 457"/>
                <a:gd name="T41" fmla="*/ 182 h 211"/>
                <a:gd name="T42" fmla="*/ 321 w 457"/>
                <a:gd name="T43" fmla="*/ 178 h 211"/>
                <a:gd name="T44" fmla="*/ 370 w 457"/>
                <a:gd name="T45" fmla="*/ 184 h 211"/>
                <a:gd name="T46" fmla="*/ 383 w 457"/>
                <a:gd name="T47" fmla="*/ 189 h 211"/>
                <a:gd name="T48" fmla="*/ 384 w 457"/>
                <a:gd name="T49" fmla="*/ 166 h 211"/>
                <a:gd name="T50" fmla="*/ 401 w 457"/>
                <a:gd name="T51" fmla="*/ 149 h 211"/>
                <a:gd name="T52" fmla="*/ 417 w 457"/>
                <a:gd name="T53" fmla="*/ 121 h 211"/>
                <a:gd name="T54" fmla="*/ 437 w 457"/>
                <a:gd name="T55" fmla="*/ 124 h 211"/>
                <a:gd name="T56" fmla="*/ 453 w 457"/>
                <a:gd name="T57" fmla="*/ 98 h 211"/>
                <a:gd name="T58" fmla="*/ 455 w 457"/>
                <a:gd name="T59" fmla="*/ 86 h 211"/>
                <a:gd name="T60" fmla="*/ 427 w 457"/>
                <a:gd name="T61" fmla="*/ 73 h 211"/>
                <a:gd name="T62" fmla="*/ 401 w 457"/>
                <a:gd name="T63" fmla="*/ 70 h 211"/>
                <a:gd name="T64" fmla="*/ 383 w 457"/>
                <a:gd name="T65" fmla="*/ 70 h 211"/>
                <a:gd name="T66" fmla="*/ 344 w 457"/>
                <a:gd name="T67" fmla="*/ 21 h 211"/>
                <a:gd name="T68" fmla="*/ 325 w 457"/>
                <a:gd name="T69" fmla="*/ 24 h 211"/>
                <a:gd name="T70" fmla="*/ 307 w 457"/>
                <a:gd name="T71" fmla="*/ 27 h 211"/>
                <a:gd name="T72" fmla="*/ 303 w 457"/>
                <a:gd name="T73" fmla="*/ 19 h 211"/>
                <a:gd name="T74" fmla="*/ 300 w 457"/>
                <a:gd name="T75" fmla="*/ 22 h 211"/>
                <a:gd name="T76" fmla="*/ 298 w 457"/>
                <a:gd name="T77" fmla="*/ 21 h 211"/>
                <a:gd name="T78" fmla="*/ 283 w 457"/>
                <a:gd name="T79" fmla="*/ 18 h 211"/>
                <a:gd name="T80" fmla="*/ 276 w 457"/>
                <a:gd name="T81" fmla="*/ 1 h 211"/>
                <a:gd name="T82" fmla="*/ 237 w 457"/>
                <a:gd name="T83" fmla="*/ 9 h 211"/>
                <a:gd name="T84" fmla="*/ 183 w 457"/>
                <a:gd name="T85" fmla="*/ 20 h 211"/>
                <a:gd name="T86" fmla="*/ 169 w 457"/>
                <a:gd name="T87" fmla="*/ 22 h 211"/>
                <a:gd name="T88" fmla="*/ 171 w 457"/>
                <a:gd name="T89" fmla="*/ 37 h 211"/>
                <a:gd name="T90" fmla="*/ 159 w 457"/>
                <a:gd name="T91" fmla="*/ 51 h 211"/>
                <a:gd name="T92" fmla="*/ 165 w 457"/>
                <a:gd name="T93" fmla="*/ 72 h 211"/>
                <a:gd name="T94" fmla="*/ 150 w 457"/>
                <a:gd name="T95" fmla="*/ 72 h 211"/>
                <a:gd name="T96" fmla="*/ 122 w 457"/>
                <a:gd name="T97" fmla="*/ 66 h 211"/>
                <a:gd name="T98" fmla="*/ 100 w 457"/>
                <a:gd name="T99" fmla="*/ 70 h 211"/>
                <a:gd name="T100" fmla="*/ 91 w 457"/>
                <a:gd name="T101" fmla="*/ 71 h 211"/>
                <a:gd name="T102" fmla="*/ 82 w 457"/>
                <a:gd name="T103" fmla="*/ 61 h 211"/>
                <a:gd name="T104" fmla="*/ 59 w 457"/>
                <a:gd name="T105" fmla="*/ 59 h 211"/>
                <a:gd name="T106" fmla="*/ 45 w 457"/>
                <a:gd name="T107" fmla="*/ 60 h 211"/>
                <a:gd name="T108" fmla="*/ 26 w 457"/>
                <a:gd name="T109" fmla="*/ 75 h 211"/>
                <a:gd name="T110" fmla="*/ 18 w 457"/>
                <a:gd name="T111" fmla="*/ 79 h 211"/>
                <a:gd name="T112" fmla="*/ 4 w 457"/>
                <a:gd name="T113" fmla="*/ 86 h 211"/>
                <a:gd name="T114" fmla="*/ 1 w 457"/>
                <a:gd name="T115" fmla="*/ 101 h 211"/>
                <a:gd name="T116" fmla="*/ 15 w 457"/>
                <a:gd name="T117" fmla="*/ 111 h 211"/>
                <a:gd name="T118" fmla="*/ 313 w 457"/>
                <a:gd name="T119" fmla="*/ 133 h 211"/>
                <a:gd name="T120" fmla="*/ 373 w 457"/>
                <a:gd name="T121" fmla="*/ 129 h 211"/>
                <a:gd name="T122" fmla="*/ 315 w 457"/>
                <a:gd name="T123" fmla="*/ 154 h 211"/>
                <a:gd name="T124" fmla="*/ 171 w 457"/>
                <a:gd name="T125" fmla="*/ 13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7" h="211">
                  <a:moveTo>
                    <a:pt x="25" y="128"/>
                  </a:moveTo>
                  <a:cubicBezTo>
                    <a:pt x="24" y="128"/>
                    <a:pt x="24" y="128"/>
                    <a:pt x="24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4" y="128"/>
                    <a:pt x="24" y="129"/>
                    <a:pt x="26" y="130"/>
                  </a:cubicBezTo>
                  <a:cubicBezTo>
                    <a:pt x="27" y="131"/>
                    <a:pt x="27" y="131"/>
                    <a:pt x="28" y="131"/>
                  </a:cubicBezTo>
                  <a:cubicBezTo>
                    <a:pt x="28" y="131"/>
                    <a:pt x="29" y="131"/>
                    <a:pt x="29" y="132"/>
                  </a:cubicBezTo>
                  <a:cubicBezTo>
                    <a:pt x="30" y="132"/>
                    <a:pt x="30" y="132"/>
                    <a:pt x="31" y="133"/>
                  </a:cubicBezTo>
                  <a:cubicBezTo>
                    <a:pt x="31" y="132"/>
                    <a:pt x="32" y="132"/>
                    <a:pt x="32" y="132"/>
                  </a:cubicBezTo>
                  <a:cubicBezTo>
                    <a:pt x="37" y="128"/>
                    <a:pt x="45" y="123"/>
                    <a:pt x="53" y="123"/>
                  </a:cubicBezTo>
                  <a:cubicBezTo>
                    <a:pt x="54" y="123"/>
                    <a:pt x="56" y="124"/>
                    <a:pt x="57" y="124"/>
                  </a:cubicBezTo>
                  <a:cubicBezTo>
                    <a:pt x="59" y="124"/>
                    <a:pt x="61" y="125"/>
                    <a:pt x="63" y="125"/>
                  </a:cubicBezTo>
                  <a:cubicBezTo>
                    <a:pt x="64" y="125"/>
                    <a:pt x="64" y="125"/>
                    <a:pt x="65" y="125"/>
                  </a:cubicBezTo>
                  <a:cubicBezTo>
                    <a:pt x="66" y="125"/>
                    <a:pt x="66" y="125"/>
                    <a:pt x="67" y="125"/>
                  </a:cubicBezTo>
                  <a:cubicBezTo>
                    <a:pt x="70" y="125"/>
                    <a:pt x="73" y="125"/>
                    <a:pt x="75" y="128"/>
                  </a:cubicBezTo>
                  <a:cubicBezTo>
                    <a:pt x="77" y="131"/>
                    <a:pt x="77" y="135"/>
                    <a:pt x="76" y="139"/>
                  </a:cubicBezTo>
                  <a:cubicBezTo>
                    <a:pt x="76" y="141"/>
                    <a:pt x="76" y="143"/>
                    <a:pt x="76" y="144"/>
                  </a:cubicBezTo>
                  <a:cubicBezTo>
                    <a:pt x="77" y="146"/>
                    <a:pt x="76" y="146"/>
                    <a:pt x="76" y="147"/>
                  </a:cubicBezTo>
                  <a:cubicBezTo>
                    <a:pt x="75" y="148"/>
                    <a:pt x="73" y="149"/>
                    <a:pt x="69" y="149"/>
                  </a:cubicBezTo>
                  <a:cubicBezTo>
                    <a:pt x="67" y="149"/>
                    <a:pt x="66" y="149"/>
                    <a:pt x="64" y="149"/>
                  </a:cubicBezTo>
                  <a:cubicBezTo>
                    <a:pt x="64" y="149"/>
                    <a:pt x="63" y="149"/>
                    <a:pt x="63" y="149"/>
                  </a:cubicBezTo>
                  <a:cubicBezTo>
                    <a:pt x="58" y="149"/>
                    <a:pt x="52" y="150"/>
                    <a:pt x="51" y="152"/>
                  </a:cubicBezTo>
                  <a:cubicBezTo>
                    <a:pt x="51" y="152"/>
                    <a:pt x="51" y="152"/>
                    <a:pt x="51" y="152"/>
                  </a:cubicBezTo>
                  <a:cubicBezTo>
                    <a:pt x="52" y="153"/>
                    <a:pt x="52" y="153"/>
                    <a:pt x="52" y="153"/>
                  </a:cubicBezTo>
                  <a:cubicBezTo>
                    <a:pt x="53" y="156"/>
                    <a:pt x="54" y="159"/>
                    <a:pt x="53" y="160"/>
                  </a:cubicBezTo>
                  <a:cubicBezTo>
                    <a:pt x="53" y="161"/>
                    <a:pt x="52" y="161"/>
                    <a:pt x="51" y="161"/>
                  </a:cubicBezTo>
                  <a:cubicBezTo>
                    <a:pt x="51" y="161"/>
                    <a:pt x="50" y="161"/>
                    <a:pt x="48" y="160"/>
                  </a:cubicBezTo>
                  <a:cubicBezTo>
                    <a:pt x="47" y="159"/>
                    <a:pt x="46" y="159"/>
                    <a:pt x="45" y="159"/>
                  </a:cubicBezTo>
                  <a:cubicBezTo>
                    <a:pt x="43" y="159"/>
                    <a:pt x="42" y="160"/>
                    <a:pt x="42" y="161"/>
                  </a:cubicBezTo>
                  <a:cubicBezTo>
                    <a:pt x="42" y="162"/>
                    <a:pt x="42" y="162"/>
                    <a:pt x="43" y="162"/>
                  </a:cubicBezTo>
                  <a:cubicBezTo>
                    <a:pt x="47" y="162"/>
                    <a:pt x="53" y="167"/>
                    <a:pt x="53" y="170"/>
                  </a:cubicBezTo>
                  <a:cubicBezTo>
                    <a:pt x="53" y="176"/>
                    <a:pt x="54" y="178"/>
                    <a:pt x="55" y="178"/>
                  </a:cubicBezTo>
                  <a:cubicBezTo>
                    <a:pt x="55" y="178"/>
                    <a:pt x="55" y="178"/>
                    <a:pt x="55" y="178"/>
                  </a:cubicBezTo>
                  <a:cubicBezTo>
                    <a:pt x="57" y="177"/>
                    <a:pt x="58" y="179"/>
                    <a:pt x="59" y="180"/>
                  </a:cubicBezTo>
                  <a:cubicBezTo>
                    <a:pt x="60" y="181"/>
                    <a:pt x="61" y="183"/>
                    <a:pt x="63" y="183"/>
                  </a:cubicBezTo>
                  <a:cubicBezTo>
                    <a:pt x="63" y="183"/>
                    <a:pt x="63" y="183"/>
                    <a:pt x="63" y="183"/>
                  </a:cubicBezTo>
                  <a:cubicBezTo>
                    <a:pt x="67" y="182"/>
                    <a:pt x="70" y="183"/>
                    <a:pt x="71" y="185"/>
                  </a:cubicBezTo>
                  <a:cubicBezTo>
                    <a:pt x="71" y="186"/>
                    <a:pt x="71" y="188"/>
                    <a:pt x="69" y="190"/>
                  </a:cubicBezTo>
                  <a:cubicBezTo>
                    <a:pt x="68" y="191"/>
                    <a:pt x="68" y="193"/>
                    <a:pt x="69" y="196"/>
                  </a:cubicBezTo>
                  <a:cubicBezTo>
                    <a:pt x="70" y="199"/>
                    <a:pt x="71" y="201"/>
                    <a:pt x="72" y="202"/>
                  </a:cubicBezTo>
                  <a:cubicBezTo>
                    <a:pt x="72" y="201"/>
                    <a:pt x="72" y="201"/>
                    <a:pt x="72" y="200"/>
                  </a:cubicBezTo>
                  <a:cubicBezTo>
                    <a:pt x="72" y="198"/>
                    <a:pt x="72" y="197"/>
                    <a:pt x="73" y="195"/>
                  </a:cubicBezTo>
                  <a:cubicBezTo>
                    <a:pt x="73" y="195"/>
                    <a:pt x="72" y="195"/>
                    <a:pt x="72" y="195"/>
                  </a:cubicBezTo>
                  <a:cubicBezTo>
                    <a:pt x="72" y="194"/>
                    <a:pt x="72" y="194"/>
                    <a:pt x="72" y="194"/>
                  </a:cubicBezTo>
                  <a:cubicBezTo>
                    <a:pt x="72" y="194"/>
                    <a:pt x="72" y="194"/>
                    <a:pt x="72" y="193"/>
                  </a:cubicBezTo>
                  <a:cubicBezTo>
                    <a:pt x="72" y="193"/>
                    <a:pt x="72" y="193"/>
                    <a:pt x="72" y="193"/>
                  </a:cubicBezTo>
                  <a:cubicBezTo>
                    <a:pt x="72" y="193"/>
                    <a:pt x="72" y="193"/>
                    <a:pt x="72" y="192"/>
                  </a:cubicBezTo>
                  <a:cubicBezTo>
                    <a:pt x="72" y="192"/>
                    <a:pt x="73" y="192"/>
                    <a:pt x="73" y="192"/>
                  </a:cubicBezTo>
                  <a:cubicBezTo>
                    <a:pt x="73" y="192"/>
                    <a:pt x="73" y="192"/>
                    <a:pt x="73" y="191"/>
                  </a:cubicBezTo>
                  <a:cubicBezTo>
                    <a:pt x="75" y="188"/>
                    <a:pt x="81" y="188"/>
                    <a:pt x="85" y="188"/>
                  </a:cubicBezTo>
                  <a:cubicBezTo>
                    <a:pt x="89" y="188"/>
                    <a:pt x="96" y="194"/>
                    <a:pt x="100" y="199"/>
                  </a:cubicBezTo>
                  <a:cubicBezTo>
                    <a:pt x="101" y="201"/>
                    <a:pt x="103" y="202"/>
                    <a:pt x="104" y="202"/>
                  </a:cubicBezTo>
                  <a:cubicBezTo>
                    <a:pt x="104" y="202"/>
                    <a:pt x="105" y="202"/>
                    <a:pt x="105" y="201"/>
                  </a:cubicBezTo>
                  <a:cubicBezTo>
                    <a:pt x="105" y="201"/>
                    <a:pt x="105" y="201"/>
                    <a:pt x="105" y="201"/>
                  </a:cubicBezTo>
                  <a:cubicBezTo>
                    <a:pt x="106" y="201"/>
                    <a:pt x="106" y="201"/>
                    <a:pt x="106" y="201"/>
                  </a:cubicBezTo>
                  <a:cubicBezTo>
                    <a:pt x="107" y="151"/>
                    <a:pt x="107" y="151"/>
                    <a:pt x="107" y="151"/>
                  </a:cubicBezTo>
                  <a:cubicBezTo>
                    <a:pt x="136" y="143"/>
                    <a:pt x="136" y="143"/>
                    <a:pt x="136" y="143"/>
                  </a:cubicBezTo>
                  <a:cubicBezTo>
                    <a:pt x="136" y="143"/>
                    <a:pt x="137" y="142"/>
                    <a:pt x="137" y="142"/>
                  </a:cubicBezTo>
                  <a:cubicBezTo>
                    <a:pt x="138" y="140"/>
                    <a:pt x="140" y="139"/>
                    <a:pt x="142" y="139"/>
                  </a:cubicBezTo>
                  <a:cubicBezTo>
                    <a:pt x="145" y="139"/>
                    <a:pt x="147" y="140"/>
                    <a:pt x="148" y="141"/>
                  </a:cubicBezTo>
                  <a:cubicBezTo>
                    <a:pt x="148" y="141"/>
                    <a:pt x="148" y="141"/>
                    <a:pt x="148" y="141"/>
                  </a:cubicBezTo>
                  <a:cubicBezTo>
                    <a:pt x="149" y="139"/>
                    <a:pt x="150" y="136"/>
                    <a:pt x="153" y="136"/>
                  </a:cubicBezTo>
                  <a:cubicBezTo>
                    <a:pt x="154" y="136"/>
                    <a:pt x="155" y="137"/>
                    <a:pt x="155" y="137"/>
                  </a:cubicBezTo>
                  <a:cubicBezTo>
                    <a:pt x="156" y="138"/>
                    <a:pt x="156" y="140"/>
                    <a:pt x="156" y="141"/>
                  </a:cubicBezTo>
                  <a:cubicBezTo>
                    <a:pt x="155" y="142"/>
                    <a:pt x="155" y="143"/>
                    <a:pt x="155" y="143"/>
                  </a:cubicBezTo>
                  <a:cubicBezTo>
                    <a:pt x="156" y="143"/>
                    <a:pt x="156" y="143"/>
                    <a:pt x="156" y="143"/>
                  </a:cubicBezTo>
                  <a:cubicBezTo>
                    <a:pt x="157" y="143"/>
                    <a:pt x="158" y="144"/>
                    <a:pt x="159" y="145"/>
                  </a:cubicBezTo>
                  <a:cubicBezTo>
                    <a:pt x="162" y="148"/>
                    <a:pt x="164" y="154"/>
                    <a:pt x="163" y="158"/>
                  </a:cubicBezTo>
                  <a:cubicBezTo>
                    <a:pt x="163" y="158"/>
                    <a:pt x="163" y="159"/>
                    <a:pt x="163" y="159"/>
                  </a:cubicBezTo>
                  <a:cubicBezTo>
                    <a:pt x="164" y="159"/>
                    <a:pt x="164" y="159"/>
                    <a:pt x="164" y="160"/>
                  </a:cubicBezTo>
                  <a:cubicBezTo>
                    <a:pt x="165" y="160"/>
                    <a:pt x="165" y="160"/>
                    <a:pt x="165" y="161"/>
                  </a:cubicBezTo>
                  <a:cubicBezTo>
                    <a:pt x="166" y="161"/>
                    <a:pt x="166" y="161"/>
                    <a:pt x="166" y="162"/>
                  </a:cubicBezTo>
                  <a:cubicBezTo>
                    <a:pt x="167" y="162"/>
                    <a:pt x="167" y="162"/>
                    <a:pt x="167" y="163"/>
                  </a:cubicBezTo>
                  <a:cubicBezTo>
                    <a:pt x="168" y="163"/>
                    <a:pt x="168" y="163"/>
                    <a:pt x="168" y="164"/>
                  </a:cubicBezTo>
                  <a:cubicBezTo>
                    <a:pt x="169" y="164"/>
                    <a:pt x="169" y="164"/>
                    <a:pt x="169" y="165"/>
                  </a:cubicBezTo>
                  <a:cubicBezTo>
                    <a:pt x="170" y="165"/>
                    <a:pt x="170" y="165"/>
                    <a:pt x="170" y="166"/>
                  </a:cubicBezTo>
                  <a:cubicBezTo>
                    <a:pt x="171" y="166"/>
                    <a:pt x="171" y="167"/>
                    <a:pt x="171" y="167"/>
                  </a:cubicBezTo>
                  <a:cubicBezTo>
                    <a:pt x="172" y="167"/>
                    <a:pt x="172" y="168"/>
                    <a:pt x="172" y="168"/>
                  </a:cubicBezTo>
                  <a:cubicBezTo>
                    <a:pt x="173" y="168"/>
                    <a:pt x="173" y="169"/>
                    <a:pt x="173" y="169"/>
                  </a:cubicBezTo>
                  <a:cubicBezTo>
                    <a:pt x="173" y="169"/>
                    <a:pt x="174" y="170"/>
                    <a:pt x="174" y="170"/>
                  </a:cubicBezTo>
                  <a:cubicBezTo>
                    <a:pt x="174" y="170"/>
                    <a:pt x="174" y="171"/>
                    <a:pt x="175" y="171"/>
                  </a:cubicBezTo>
                  <a:cubicBezTo>
                    <a:pt x="175" y="171"/>
                    <a:pt x="175" y="171"/>
                    <a:pt x="175" y="172"/>
                  </a:cubicBezTo>
                  <a:cubicBezTo>
                    <a:pt x="175" y="172"/>
                    <a:pt x="176" y="172"/>
                    <a:pt x="176" y="173"/>
                  </a:cubicBezTo>
                  <a:cubicBezTo>
                    <a:pt x="176" y="173"/>
                    <a:pt x="176" y="173"/>
                    <a:pt x="176" y="173"/>
                  </a:cubicBezTo>
                  <a:cubicBezTo>
                    <a:pt x="176" y="173"/>
                    <a:pt x="176" y="173"/>
                    <a:pt x="177" y="173"/>
                  </a:cubicBezTo>
                  <a:cubicBezTo>
                    <a:pt x="179" y="173"/>
                    <a:pt x="181" y="172"/>
                    <a:pt x="183" y="172"/>
                  </a:cubicBezTo>
                  <a:cubicBezTo>
                    <a:pt x="185" y="171"/>
                    <a:pt x="187" y="171"/>
                    <a:pt x="189" y="171"/>
                  </a:cubicBezTo>
                  <a:cubicBezTo>
                    <a:pt x="189" y="171"/>
                    <a:pt x="189" y="171"/>
                    <a:pt x="189" y="171"/>
                  </a:cubicBezTo>
                  <a:cubicBezTo>
                    <a:pt x="189" y="171"/>
                    <a:pt x="190" y="171"/>
                    <a:pt x="190" y="171"/>
                  </a:cubicBezTo>
                  <a:cubicBezTo>
                    <a:pt x="191" y="172"/>
                    <a:pt x="197" y="172"/>
                    <a:pt x="212" y="172"/>
                  </a:cubicBezTo>
                  <a:cubicBezTo>
                    <a:pt x="214" y="172"/>
                    <a:pt x="216" y="174"/>
                    <a:pt x="217" y="176"/>
                  </a:cubicBezTo>
                  <a:cubicBezTo>
                    <a:pt x="219" y="177"/>
                    <a:pt x="220" y="178"/>
                    <a:pt x="221" y="179"/>
                  </a:cubicBezTo>
                  <a:cubicBezTo>
                    <a:pt x="225" y="180"/>
                    <a:pt x="225" y="184"/>
                    <a:pt x="225" y="187"/>
                  </a:cubicBezTo>
                  <a:cubicBezTo>
                    <a:pt x="225" y="188"/>
                    <a:pt x="225" y="189"/>
                    <a:pt x="225" y="190"/>
                  </a:cubicBezTo>
                  <a:cubicBezTo>
                    <a:pt x="225" y="192"/>
                    <a:pt x="226" y="194"/>
                    <a:pt x="228" y="196"/>
                  </a:cubicBezTo>
                  <a:cubicBezTo>
                    <a:pt x="229" y="198"/>
                    <a:pt x="231" y="200"/>
                    <a:pt x="231" y="202"/>
                  </a:cubicBezTo>
                  <a:cubicBezTo>
                    <a:pt x="231" y="203"/>
                    <a:pt x="233" y="203"/>
                    <a:pt x="236" y="203"/>
                  </a:cubicBezTo>
                  <a:cubicBezTo>
                    <a:pt x="237" y="203"/>
                    <a:pt x="239" y="203"/>
                    <a:pt x="240" y="204"/>
                  </a:cubicBezTo>
                  <a:cubicBezTo>
                    <a:pt x="244" y="205"/>
                    <a:pt x="250" y="206"/>
                    <a:pt x="250" y="210"/>
                  </a:cubicBezTo>
                  <a:cubicBezTo>
                    <a:pt x="250" y="211"/>
                    <a:pt x="251" y="211"/>
                    <a:pt x="251" y="211"/>
                  </a:cubicBezTo>
                  <a:cubicBezTo>
                    <a:pt x="252" y="211"/>
                    <a:pt x="253" y="210"/>
                    <a:pt x="253" y="208"/>
                  </a:cubicBezTo>
                  <a:cubicBezTo>
                    <a:pt x="254" y="205"/>
                    <a:pt x="259" y="202"/>
                    <a:pt x="266" y="199"/>
                  </a:cubicBezTo>
                  <a:cubicBezTo>
                    <a:pt x="266" y="199"/>
                    <a:pt x="267" y="198"/>
                    <a:pt x="268" y="198"/>
                  </a:cubicBezTo>
                  <a:cubicBezTo>
                    <a:pt x="268" y="198"/>
                    <a:pt x="268" y="198"/>
                    <a:pt x="269" y="198"/>
                  </a:cubicBezTo>
                  <a:cubicBezTo>
                    <a:pt x="269" y="198"/>
                    <a:pt x="270" y="198"/>
                    <a:pt x="270" y="198"/>
                  </a:cubicBezTo>
                  <a:cubicBezTo>
                    <a:pt x="270" y="198"/>
                    <a:pt x="270" y="198"/>
                    <a:pt x="270" y="198"/>
                  </a:cubicBezTo>
                  <a:cubicBezTo>
                    <a:pt x="271" y="198"/>
                    <a:pt x="271" y="198"/>
                    <a:pt x="271" y="198"/>
                  </a:cubicBezTo>
                  <a:cubicBezTo>
                    <a:pt x="271" y="198"/>
                    <a:pt x="272" y="198"/>
                    <a:pt x="272" y="198"/>
                  </a:cubicBezTo>
                  <a:cubicBezTo>
                    <a:pt x="272" y="198"/>
                    <a:pt x="272" y="198"/>
                    <a:pt x="272" y="198"/>
                  </a:cubicBezTo>
                  <a:cubicBezTo>
                    <a:pt x="272" y="197"/>
                    <a:pt x="272" y="197"/>
                    <a:pt x="272" y="197"/>
                  </a:cubicBezTo>
                  <a:cubicBezTo>
                    <a:pt x="273" y="196"/>
                    <a:pt x="273" y="196"/>
                    <a:pt x="273" y="196"/>
                  </a:cubicBezTo>
                  <a:cubicBezTo>
                    <a:pt x="273" y="196"/>
                    <a:pt x="273" y="195"/>
                    <a:pt x="273" y="195"/>
                  </a:cubicBezTo>
                  <a:cubicBezTo>
                    <a:pt x="273" y="195"/>
                    <a:pt x="273" y="195"/>
                    <a:pt x="273" y="195"/>
                  </a:cubicBezTo>
                  <a:cubicBezTo>
                    <a:pt x="273" y="195"/>
                    <a:pt x="274" y="194"/>
                    <a:pt x="274" y="194"/>
                  </a:cubicBezTo>
                  <a:cubicBezTo>
                    <a:pt x="274" y="194"/>
                    <a:pt x="274" y="194"/>
                    <a:pt x="274" y="194"/>
                  </a:cubicBezTo>
                  <a:cubicBezTo>
                    <a:pt x="274" y="194"/>
                    <a:pt x="274" y="193"/>
                    <a:pt x="274" y="193"/>
                  </a:cubicBezTo>
                  <a:cubicBezTo>
                    <a:pt x="274" y="193"/>
                    <a:pt x="274" y="193"/>
                    <a:pt x="274" y="193"/>
                  </a:cubicBezTo>
                  <a:cubicBezTo>
                    <a:pt x="274" y="193"/>
                    <a:pt x="274" y="193"/>
                    <a:pt x="275" y="193"/>
                  </a:cubicBezTo>
                  <a:cubicBezTo>
                    <a:pt x="275" y="193"/>
                    <a:pt x="275" y="193"/>
                    <a:pt x="275" y="193"/>
                  </a:cubicBezTo>
                  <a:cubicBezTo>
                    <a:pt x="275" y="192"/>
                    <a:pt x="275" y="192"/>
                    <a:pt x="275" y="192"/>
                  </a:cubicBezTo>
                  <a:cubicBezTo>
                    <a:pt x="275" y="192"/>
                    <a:pt x="275" y="192"/>
                    <a:pt x="275" y="192"/>
                  </a:cubicBezTo>
                  <a:cubicBezTo>
                    <a:pt x="275" y="192"/>
                    <a:pt x="275" y="192"/>
                    <a:pt x="275" y="192"/>
                  </a:cubicBezTo>
                  <a:cubicBezTo>
                    <a:pt x="275" y="192"/>
                    <a:pt x="275" y="192"/>
                    <a:pt x="276" y="192"/>
                  </a:cubicBezTo>
                  <a:cubicBezTo>
                    <a:pt x="278" y="191"/>
                    <a:pt x="282" y="188"/>
                    <a:pt x="282" y="185"/>
                  </a:cubicBezTo>
                  <a:cubicBezTo>
                    <a:pt x="282" y="183"/>
                    <a:pt x="285" y="182"/>
                    <a:pt x="289" y="182"/>
                  </a:cubicBezTo>
                  <a:cubicBezTo>
                    <a:pt x="292" y="182"/>
                    <a:pt x="296" y="183"/>
                    <a:pt x="299" y="184"/>
                  </a:cubicBezTo>
                  <a:cubicBezTo>
                    <a:pt x="301" y="185"/>
                    <a:pt x="303" y="186"/>
                    <a:pt x="305" y="186"/>
                  </a:cubicBezTo>
                  <a:cubicBezTo>
                    <a:pt x="306" y="186"/>
                    <a:pt x="307" y="186"/>
                    <a:pt x="307" y="183"/>
                  </a:cubicBezTo>
                  <a:cubicBezTo>
                    <a:pt x="308" y="179"/>
                    <a:pt x="313" y="177"/>
                    <a:pt x="317" y="177"/>
                  </a:cubicBezTo>
                  <a:cubicBezTo>
                    <a:pt x="318" y="177"/>
                    <a:pt x="319" y="177"/>
                    <a:pt x="320" y="178"/>
                  </a:cubicBezTo>
                  <a:cubicBezTo>
                    <a:pt x="321" y="178"/>
                    <a:pt x="321" y="178"/>
                    <a:pt x="321" y="178"/>
                  </a:cubicBezTo>
                  <a:cubicBezTo>
                    <a:pt x="324" y="179"/>
                    <a:pt x="329" y="182"/>
                    <a:pt x="333" y="182"/>
                  </a:cubicBezTo>
                  <a:cubicBezTo>
                    <a:pt x="334" y="182"/>
                    <a:pt x="334" y="182"/>
                    <a:pt x="335" y="182"/>
                  </a:cubicBezTo>
                  <a:cubicBezTo>
                    <a:pt x="336" y="181"/>
                    <a:pt x="338" y="181"/>
                    <a:pt x="341" y="181"/>
                  </a:cubicBezTo>
                  <a:cubicBezTo>
                    <a:pt x="349" y="181"/>
                    <a:pt x="360" y="183"/>
                    <a:pt x="364" y="184"/>
                  </a:cubicBezTo>
                  <a:cubicBezTo>
                    <a:pt x="366" y="184"/>
                    <a:pt x="367" y="184"/>
                    <a:pt x="368" y="184"/>
                  </a:cubicBezTo>
                  <a:cubicBezTo>
                    <a:pt x="369" y="184"/>
                    <a:pt x="369" y="184"/>
                    <a:pt x="370" y="184"/>
                  </a:cubicBezTo>
                  <a:cubicBezTo>
                    <a:pt x="372" y="184"/>
                    <a:pt x="373" y="185"/>
                    <a:pt x="375" y="187"/>
                  </a:cubicBezTo>
                  <a:cubicBezTo>
                    <a:pt x="377" y="189"/>
                    <a:pt x="378" y="189"/>
                    <a:pt x="379" y="189"/>
                  </a:cubicBezTo>
                  <a:cubicBezTo>
                    <a:pt x="380" y="189"/>
                    <a:pt x="380" y="189"/>
                    <a:pt x="380" y="189"/>
                  </a:cubicBezTo>
                  <a:cubicBezTo>
                    <a:pt x="380" y="189"/>
                    <a:pt x="381" y="189"/>
                    <a:pt x="381" y="189"/>
                  </a:cubicBezTo>
                  <a:cubicBezTo>
                    <a:pt x="381" y="189"/>
                    <a:pt x="381" y="189"/>
                    <a:pt x="382" y="189"/>
                  </a:cubicBezTo>
                  <a:cubicBezTo>
                    <a:pt x="382" y="189"/>
                    <a:pt x="382" y="189"/>
                    <a:pt x="383" y="189"/>
                  </a:cubicBezTo>
                  <a:cubicBezTo>
                    <a:pt x="383" y="189"/>
                    <a:pt x="383" y="189"/>
                    <a:pt x="383" y="189"/>
                  </a:cubicBezTo>
                  <a:cubicBezTo>
                    <a:pt x="383" y="188"/>
                    <a:pt x="383" y="188"/>
                    <a:pt x="383" y="187"/>
                  </a:cubicBezTo>
                  <a:cubicBezTo>
                    <a:pt x="383" y="184"/>
                    <a:pt x="385" y="182"/>
                    <a:pt x="386" y="181"/>
                  </a:cubicBezTo>
                  <a:cubicBezTo>
                    <a:pt x="387" y="180"/>
                    <a:pt x="388" y="179"/>
                    <a:pt x="389" y="178"/>
                  </a:cubicBezTo>
                  <a:cubicBezTo>
                    <a:pt x="389" y="177"/>
                    <a:pt x="388" y="173"/>
                    <a:pt x="386" y="171"/>
                  </a:cubicBezTo>
                  <a:cubicBezTo>
                    <a:pt x="385" y="169"/>
                    <a:pt x="384" y="167"/>
                    <a:pt x="384" y="166"/>
                  </a:cubicBezTo>
                  <a:cubicBezTo>
                    <a:pt x="384" y="160"/>
                    <a:pt x="384" y="157"/>
                    <a:pt x="382" y="157"/>
                  </a:cubicBezTo>
                  <a:cubicBezTo>
                    <a:pt x="381" y="156"/>
                    <a:pt x="381" y="156"/>
                    <a:pt x="381" y="155"/>
                  </a:cubicBezTo>
                  <a:cubicBezTo>
                    <a:pt x="382" y="153"/>
                    <a:pt x="388" y="150"/>
                    <a:pt x="389" y="150"/>
                  </a:cubicBezTo>
                  <a:cubicBezTo>
                    <a:pt x="389" y="150"/>
                    <a:pt x="389" y="150"/>
                    <a:pt x="389" y="150"/>
                  </a:cubicBezTo>
                  <a:cubicBezTo>
                    <a:pt x="391" y="150"/>
                    <a:pt x="393" y="150"/>
                    <a:pt x="394" y="149"/>
                  </a:cubicBezTo>
                  <a:cubicBezTo>
                    <a:pt x="397" y="148"/>
                    <a:pt x="399" y="147"/>
                    <a:pt x="401" y="149"/>
                  </a:cubicBezTo>
                  <a:cubicBezTo>
                    <a:pt x="402" y="150"/>
                    <a:pt x="404" y="150"/>
                    <a:pt x="408" y="150"/>
                  </a:cubicBezTo>
                  <a:cubicBezTo>
                    <a:pt x="408" y="150"/>
                    <a:pt x="409" y="150"/>
                    <a:pt x="409" y="150"/>
                  </a:cubicBezTo>
                  <a:cubicBezTo>
                    <a:pt x="409" y="149"/>
                    <a:pt x="408" y="148"/>
                    <a:pt x="407" y="147"/>
                  </a:cubicBezTo>
                  <a:cubicBezTo>
                    <a:pt x="406" y="146"/>
                    <a:pt x="407" y="142"/>
                    <a:pt x="411" y="133"/>
                  </a:cubicBezTo>
                  <a:cubicBezTo>
                    <a:pt x="412" y="129"/>
                    <a:pt x="413" y="126"/>
                    <a:pt x="414" y="124"/>
                  </a:cubicBezTo>
                  <a:cubicBezTo>
                    <a:pt x="414" y="123"/>
                    <a:pt x="415" y="121"/>
                    <a:pt x="417" y="121"/>
                  </a:cubicBezTo>
                  <a:cubicBezTo>
                    <a:pt x="418" y="121"/>
                    <a:pt x="418" y="122"/>
                    <a:pt x="419" y="122"/>
                  </a:cubicBezTo>
                  <a:cubicBezTo>
                    <a:pt x="420" y="123"/>
                    <a:pt x="421" y="123"/>
                    <a:pt x="423" y="123"/>
                  </a:cubicBezTo>
                  <a:cubicBezTo>
                    <a:pt x="424" y="124"/>
                    <a:pt x="425" y="124"/>
                    <a:pt x="427" y="124"/>
                  </a:cubicBezTo>
                  <a:cubicBezTo>
                    <a:pt x="429" y="124"/>
                    <a:pt x="432" y="124"/>
                    <a:pt x="433" y="124"/>
                  </a:cubicBezTo>
                  <a:cubicBezTo>
                    <a:pt x="434" y="125"/>
                    <a:pt x="434" y="125"/>
                    <a:pt x="434" y="125"/>
                  </a:cubicBezTo>
                  <a:cubicBezTo>
                    <a:pt x="435" y="125"/>
                    <a:pt x="436" y="125"/>
                    <a:pt x="437" y="124"/>
                  </a:cubicBezTo>
                  <a:cubicBezTo>
                    <a:pt x="439" y="124"/>
                    <a:pt x="441" y="123"/>
                    <a:pt x="442" y="122"/>
                  </a:cubicBezTo>
                  <a:cubicBezTo>
                    <a:pt x="442" y="121"/>
                    <a:pt x="442" y="121"/>
                    <a:pt x="443" y="121"/>
                  </a:cubicBezTo>
                  <a:cubicBezTo>
                    <a:pt x="443" y="120"/>
                    <a:pt x="443" y="120"/>
                    <a:pt x="442" y="119"/>
                  </a:cubicBezTo>
                  <a:cubicBezTo>
                    <a:pt x="442" y="117"/>
                    <a:pt x="441" y="116"/>
                    <a:pt x="441" y="112"/>
                  </a:cubicBezTo>
                  <a:cubicBezTo>
                    <a:pt x="441" y="106"/>
                    <a:pt x="445" y="103"/>
                    <a:pt x="449" y="103"/>
                  </a:cubicBezTo>
                  <a:cubicBezTo>
                    <a:pt x="453" y="103"/>
                    <a:pt x="453" y="99"/>
                    <a:pt x="453" y="98"/>
                  </a:cubicBezTo>
                  <a:cubicBezTo>
                    <a:pt x="453" y="96"/>
                    <a:pt x="454" y="95"/>
                    <a:pt x="455" y="93"/>
                  </a:cubicBezTo>
                  <a:cubicBezTo>
                    <a:pt x="455" y="93"/>
                    <a:pt x="456" y="93"/>
                    <a:pt x="456" y="92"/>
                  </a:cubicBezTo>
                  <a:cubicBezTo>
                    <a:pt x="456" y="92"/>
                    <a:pt x="456" y="92"/>
                    <a:pt x="456" y="92"/>
                  </a:cubicBezTo>
                  <a:cubicBezTo>
                    <a:pt x="457" y="91"/>
                    <a:pt x="457" y="91"/>
                    <a:pt x="457" y="91"/>
                  </a:cubicBezTo>
                  <a:cubicBezTo>
                    <a:pt x="456" y="89"/>
                    <a:pt x="455" y="88"/>
                    <a:pt x="455" y="86"/>
                  </a:cubicBezTo>
                  <a:cubicBezTo>
                    <a:pt x="455" y="86"/>
                    <a:pt x="455" y="86"/>
                    <a:pt x="455" y="86"/>
                  </a:cubicBezTo>
                  <a:cubicBezTo>
                    <a:pt x="454" y="86"/>
                    <a:pt x="454" y="86"/>
                    <a:pt x="454" y="86"/>
                  </a:cubicBezTo>
                  <a:cubicBezTo>
                    <a:pt x="454" y="86"/>
                    <a:pt x="453" y="86"/>
                    <a:pt x="452" y="87"/>
                  </a:cubicBezTo>
                  <a:cubicBezTo>
                    <a:pt x="450" y="88"/>
                    <a:pt x="444" y="89"/>
                    <a:pt x="443" y="89"/>
                  </a:cubicBezTo>
                  <a:cubicBezTo>
                    <a:pt x="440" y="89"/>
                    <a:pt x="436" y="86"/>
                    <a:pt x="436" y="83"/>
                  </a:cubicBezTo>
                  <a:cubicBezTo>
                    <a:pt x="436" y="81"/>
                    <a:pt x="435" y="80"/>
                    <a:pt x="435" y="80"/>
                  </a:cubicBezTo>
                  <a:cubicBezTo>
                    <a:pt x="433" y="80"/>
                    <a:pt x="429" y="79"/>
                    <a:pt x="427" y="73"/>
                  </a:cubicBezTo>
                  <a:cubicBezTo>
                    <a:pt x="425" y="70"/>
                    <a:pt x="423" y="69"/>
                    <a:pt x="422" y="69"/>
                  </a:cubicBezTo>
                  <a:cubicBezTo>
                    <a:pt x="421" y="68"/>
                    <a:pt x="420" y="68"/>
                    <a:pt x="420" y="68"/>
                  </a:cubicBezTo>
                  <a:cubicBezTo>
                    <a:pt x="420" y="68"/>
                    <a:pt x="419" y="68"/>
                    <a:pt x="419" y="68"/>
                  </a:cubicBezTo>
                  <a:cubicBezTo>
                    <a:pt x="417" y="68"/>
                    <a:pt x="414" y="69"/>
                    <a:pt x="412" y="70"/>
                  </a:cubicBezTo>
                  <a:cubicBezTo>
                    <a:pt x="411" y="70"/>
                    <a:pt x="410" y="71"/>
                    <a:pt x="409" y="71"/>
                  </a:cubicBezTo>
                  <a:cubicBezTo>
                    <a:pt x="407" y="72"/>
                    <a:pt x="404" y="71"/>
                    <a:pt x="401" y="70"/>
                  </a:cubicBezTo>
                  <a:cubicBezTo>
                    <a:pt x="400" y="70"/>
                    <a:pt x="399" y="70"/>
                    <a:pt x="398" y="69"/>
                  </a:cubicBezTo>
                  <a:cubicBezTo>
                    <a:pt x="396" y="69"/>
                    <a:pt x="394" y="67"/>
                    <a:pt x="393" y="66"/>
                  </a:cubicBezTo>
                  <a:cubicBezTo>
                    <a:pt x="392" y="64"/>
                    <a:pt x="391" y="63"/>
                    <a:pt x="390" y="63"/>
                  </a:cubicBezTo>
                  <a:cubicBezTo>
                    <a:pt x="390" y="63"/>
                    <a:pt x="390" y="63"/>
                    <a:pt x="389" y="63"/>
                  </a:cubicBezTo>
                  <a:cubicBezTo>
                    <a:pt x="388" y="63"/>
                    <a:pt x="387" y="65"/>
                    <a:pt x="387" y="67"/>
                  </a:cubicBezTo>
                  <a:cubicBezTo>
                    <a:pt x="386" y="68"/>
                    <a:pt x="385" y="70"/>
                    <a:pt x="383" y="70"/>
                  </a:cubicBezTo>
                  <a:cubicBezTo>
                    <a:pt x="381" y="70"/>
                    <a:pt x="379" y="67"/>
                    <a:pt x="376" y="60"/>
                  </a:cubicBezTo>
                  <a:cubicBezTo>
                    <a:pt x="374" y="57"/>
                    <a:pt x="372" y="53"/>
                    <a:pt x="370" y="50"/>
                  </a:cubicBezTo>
                  <a:cubicBezTo>
                    <a:pt x="370" y="49"/>
                    <a:pt x="369" y="48"/>
                    <a:pt x="368" y="47"/>
                  </a:cubicBezTo>
                  <a:cubicBezTo>
                    <a:pt x="364" y="40"/>
                    <a:pt x="358" y="31"/>
                    <a:pt x="352" y="27"/>
                  </a:cubicBezTo>
                  <a:cubicBezTo>
                    <a:pt x="351" y="26"/>
                    <a:pt x="351" y="26"/>
                    <a:pt x="350" y="26"/>
                  </a:cubicBezTo>
                  <a:cubicBezTo>
                    <a:pt x="347" y="24"/>
                    <a:pt x="345" y="23"/>
                    <a:pt x="344" y="21"/>
                  </a:cubicBezTo>
                  <a:cubicBezTo>
                    <a:pt x="344" y="19"/>
                    <a:pt x="344" y="17"/>
                    <a:pt x="346" y="16"/>
                  </a:cubicBezTo>
                  <a:cubicBezTo>
                    <a:pt x="346" y="15"/>
                    <a:pt x="345" y="15"/>
                    <a:pt x="344" y="15"/>
                  </a:cubicBezTo>
                  <a:cubicBezTo>
                    <a:pt x="343" y="15"/>
                    <a:pt x="341" y="16"/>
                    <a:pt x="340" y="16"/>
                  </a:cubicBezTo>
                  <a:cubicBezTo>
                    <a:pt x="339" y="17"/>
                    <a:pt x="338" y="17"/>
                    <a:pt x="337" y="18"/>
                  </a:cubicBezTo>
                  <a:cubicBezTo>
                    <a:pt x="335" y="20"/>
                    <a:pt x="332" y="22"/>
                    <a:pt x="329" y="22"/>
                  </a:cubicBezTo>
                  <a:cubicBezTo>
                    <a:pt x="328" y="22"/>
                    <a:pt x="327" y="23"/>
                    <a:pt x="325" y="24"/>
                  </a:cubicBezTo>
                  <a:cubicBezTo>
                    <a:pt x="323" y="26"/>
                    <a:pt x="320" y="27"/>
                    <a:pt x="318" y="27"/>
                  </a:cubicBezTo>
                  <a:cubicBezTo>
                    <a:pt x="318" y="27"/>
                    <a:pt x="317" y="27"/>
                    <a:pt x="317" y="27"/>
                  </a:cubicBezTo>
                  <a:cubicBezTo>
                    <a:pt x="315" y="27"/>
                    <a:pt x="314" y="27"/>
                    <a:pt x="313" y="28"/>
                  </a:cubicBezTo>
                  <a:cubicBezTo>
                    <a:pt x="312" y="29"/>
                    <a:pt x="311" y="30"/>
                    <a:pt x="310" y="30"/>
                  </a:cubicBezTo>
                  <a:cubicBezTo>
                    <a:pt x="309" y="30"/>
                    <a:pt x="309" y="29"/>
                    <a:pt x="308" y="29"/>
                  </a:cubicBezTo>
                  <a:cubicBezTo>
                    <a:pt x="307" y="28"/>
                    <a:pt x="307" y="27"/>
                    <a:pt x="307" y="27"/>
                  </a:cubicBezTo>
                  <a:cubicBezTo>
                    <a:pt x="307" y="25"/>
                    <a:pt x="308" y="24"/>
                    <a:pt x="310" y="23"/>
                  </a:cubicBezTo>
                  <a:cubicBezTo>
                    <a:pt x="310" y="22"/>
                    <a:pt x="312" y="21"/>
                    <a:pt x="312" y="21"/>
                  </a:cubicBezTo>
                  <a:cubicBezTo>
                    <a:pt x="311" y="21"/>
                    <a:pt x="310" y="21"/>
                    <a:pt x="310" y="21"/>
                  </a:cubicBezTo>
                  <a:cubicBezTo>
                    <a:pt x="310" y="21"/>
                    <a:pt x="309" y="21"/>
                    <a:pt x="309" y="21"/>
                  </a:cubicBezTo>
                  <a:cubicBezTo>
                    <a:pt x="308" y="22"/>
                    <a:pt x="306" y="22"/>
                    <a:pt x="306" y="21"/>
                  </a:cubicBezTo>
                  <a:cubicBezTo>
                    <a:pt x="305" y="20"/>
                    <a:pt x="303" y="19"/>
                    <a:pt x="303" y="19"/>
                  </a:cubicBezTo>
                  <a:cubicBezTo>
                    <a:pt x="302" y="19"/>
                    <a:pt x="302" y="19"/>
                    <a:pt x="302" y="19"/>
                  </a:cubicBezTo>
                  <a:cubicBezTo>
                    <a:pt x="302" y="20"/>
                    <a:pt x="302" y="20"/>
                    <a:pt x="302" y="20"/>
                  </a:cubicBezTo>
                  <a:cubicBezTo>
                    <a:pt x="302" y="20"/>
                    <a:pt x="302" y="20"/>
                    <a:pt x="302" y="20"/>
                  </a:cubicBezTo>
                  <a:cubicBezTo>
                    <a:pt x="302" y="21"/>
                    <a:pt x="301" y="21"/>
                    <a:pt x="301" y="21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301" y="21"/>
                    <a:pt x="301" y="22"/>
                    <a:pt x="300" y="22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0" y="22"/>
                    <a:pt x="300" y="21"/>
                    <a:pt x="299" y="21"/>
                  </a:cubicBezTo>
                  <a:cubicBezTo>
                    <a:pt x="299" y="21"/>
                    <a:pt x="299" y="21"/>
                    <a:pt x="299" y="21"/>
                  </a:cubicBezTo>
                  <a:cubicBezTo>
                    <a:pt x="299" y="21"/>
                    <a:pt x="298" y="21"/>
                    <a:pt x="298" y="21"/>
                  </a:cubicBezTo>
                  <a:cubicBezTo>
                    <a:pt x="298" y="21"/>
                    <a:pt x="298" y="21"/>
                    <a:pt x="298" y="21"/>
                  </a:cubicBezTo>
                  <a:cubicBezTo>
                    <a:pt x="298" y="20"/>
                    <a:pt x="297" y="20"/>
                    <a:pt x="297" y="20"/>
                  </a:cubicBezTo>
                  <a:cubicBezTo>
                    <a:pt x="297" y="19"/>
                    <a:pt x="297" y="19"/>
                    <a:pt x="297" y="19"/>
                  </a:cubicBezTo>
                  <a:cubicBezTo>
                    <a:pt x="297" y="18"/>
                    <a:pt x="296" y="16"/>
                    <a:pt x="295" y="16"/>
                  </a:cubicBezTo>
                  <a:cubicBezTo>
                    <a:pt x="295" y="16"/>
                    <a:pt x="295" y="16"/>
                    <a:pt x="294" y="17"/>
                  </a:cubicBezTo>
                  <a:cubicBezTo>
                    <a:pt x="293" y="18"/>
                    <a:pt x="289" y="19"/>
                    <a:pt x="286" y="19"/>
                  </a:cubicBezTo>
                  <a:cubicBezTo>
                    <a:pt x="285" y="19"/>
                    <a:pt x="283" y="19"/>
                    <a:pt x="283" y="18"/>
                  </a:cubicBezTo>
                  <a:cubicBezTo>
                    <a:pt x="281" y="17"/>
                    <a:pt x="282" y="15"/>
                    <a:pt x="283" y="14"/>
                  </a:cubicBezTo>
                  <a:cubicBezTo>
                    <a:pt x="283" y="14"/>
                    <a:pt x="284" y="13"/>
                    <a:pt x="284" y="13"/>
                  </a:cubicBezTo>
                  <a:cubicBezTo>
                    <a:pt x="284" y="12"/>
                    <a:pt x="283" y="11"/>
                    <a:pt x="283" y="10"/>
                  </a:cubicBezTo>
                  <a:cubicBezTo>
                    <a:pt x="282" y="8"/>
                    <a:pt x="281" y="6"/>
                    <a:pt x="282" y="5"/>
                  </a:cubicBezTo>
                  <a:cubicBezTo>
                    <a:pt x="282" y="4"/>
                    <a:pt x="282" y="4"/>
                    <a:pt x="281" y="3"/>
                  </a:cubicBezTo>
                  <a:cubicBezTo>
                    <a:pt x="280" y="2"/>
                    <a:pt x="277" y="1"/>
                    <a:pt x="276" y="1"/>
                  </a:cubicBezTo>
                  <a:cubicBezTo>
                    <a:pt x="275" y="2"/>
                    <a:pt x="274" y="2"/>
                    <a:pt x="273" y="2"/>
                  </a:cubicBezTo>
                  <a:cubicBezTo>
                    <a:pt x="271" y="2"/>
                    <a:pt x="268" y="1"/>
                    <a:pt x="266" y="0"/>
                  </a:cubicBezTo>
                  <a:cubicBezTo>
                    <a:pt x="266" y="0"/>
                    <a:pt x="266" y="0"/>
                    <a:pt x="264" y="0"/>
                  </a:cubicBezTo>
                  <a:cubicBezTo>
                    <a:pt x="259" y="0"/>
                    <a:pt x="254" y="2"/>
                    <a:pt x="254" y="3"/>
                  </a:cubicBezTo>
                  <a:cubicBezTo>
                    <a:pt x="253" y="5"/>
                    <a:pt x="249" y="6"/>
                    <a:pt x="241" y="8"/>
                  </a:cubicBezTo>
                  <a:cubicBezTo>
                    <a:pt x="239" y="8"/>
                    <a:pt x="237" y="9"/>
                    <a:pt x="237" y="9"/>
                  </a:cubicBezTo>
                  <a:cubicBezTo>
                    <a:pt x="234" y="10"/>
                    <a:pt x="224" y="11"/>
                    <a:pt x="220" y="12"/>
                  </a:cubicBezTo>
                  <a:cubicBezTo>
                    <a:pt x="219" y="12"/>
                    <a:pt x="218" y="13"/>
                    <a:pt x="216" y="13"/>
                  </a:cubicBezTo>
                  <a:cubicBezTo>
                    <a:pt x="214" y="14"/>
                    <a:pt x="212" y="15"/>
                    <a:pt x="209" y="15"/>
                  </a:cubicBezTo>
                  <a:cubicBezTo>
                    <a:pt x="206" y="15"/>
                    <a:pt x="196" y="16"/>
                    <a:pt x="192" y="19"/>
                  </a:cubicBezTo>
                  <a:cubicBezTo>
                    <a:pt x="190" y="20"/>
                    <a:pt x="188" y="20"/>
                    <a:pt x="186" y="20"/>
                  </a:cubicBezTo>
                  <a:cubicBezTo>
                    <a:pt x="185" y="20"/>
                    <a:pt x="184" y="20"/>
                    <a:pt x="183" y="20"/>
                  </a:cubicBezTo>
                  <a:cubicBezTo>
                    <a:pt x="181" y="20"/>
                    <a:pt x="179" y="20"/>
                    <a:pt x="179" y="20"/>
                  </a:cubicBezTo>
                  <a:cubicBezTo>
                    <a:pt x="178" y="21"/>
                    <a:pt x="177" y="21"/>
                    <a:pt x="175" y="21"/>
                  </a:cubicBezTo>
                  <a:cubicBezTo>
                    <a:pt x="175" y="21"/>
                    <a:pt x="174" y="21"/>
                    <a:pt x="173" y="21"/>
                  </a:cubicBezTo>
                  <a:cubicBezTo>
                    <a:pt x="172" y="21"/>
                    <a:pt x="171" y="20"/>
                    <a:pt x="171" y="20"/>
                  </a:cubicBezTo>
                  <a:cubicBezTo>
                    <a:pt x="170" y="20"/>
                    <a:pt x="169" y="21"/>
                    <a:pt x="169" y="21"/>
                  </a:cubicBezTo>
                  <a:cubicBezTo>
                    <a:pt x="169" y="21"/>
                    <a:pt x="169" y="21"/>
                    <a:pt x="169" y="22"/>
                  </a:cubicBezTo>
                  <a:cubicBezTo>
                    <a:pt x="169" y="24"/>
                    <a:pt x="169" y="27"/>
                    <a:pt x="170" y="29"/>
                  </a:cubicBezTo>
                  <a:cubicBezTo>
                    <a:pt x="171" y="30"/>
                    <a:pt x="172" y="30"/>
                    <a:pt x="174" y="31"/>
                  </a:cubicBezTo>
                  <a:cubicBezTo>
                    <a:pt x="175" y="31"/>
                    <a:pt x="175" y="31"/>
                    <a:pt x="176" y="31"/>
                  </a:cubicBezTo>
                  <a:cubicBezTo>
                    <a:pt x="178" y="32"/>
                    <a:pt x="180" y="33"/>
                    <a:pt x="180" y="34"/>
                  </a:cubicBezTo>
                  <a:cubicBezTo>
                    <a:pt x="180" y="34"/>
                    <a:pt x="180" y="35"/>
                    <a:pt x="180" y="35"/>
                  </a:cubicBezTo>
                  <a:cubicBezTo>
                    <a:pt x="179" y="36"/>
                    <a:pt x="177" y="37"/>
                    <a:pt x="171" y="37"/>
                  </a:cubicBezTo>
                  <a:cubicBezTo>
                    <a:pt x="170" y="37"/>
                    <a:pt x="168" y="37"/>
                    <a:pt x="167" y="37"/>
                  </a:cubicBezTo>
                  <a:cubicBezTo>
                    <a:pt x="167" y="37"/>
                    <a:pt x="166" y="38"/>
                    <a:pt x="166" y="38"/>
                  </a:cubicBezTo>
                  <a:cubicBezTo>
                    <a:pt x="165" y="39"/>
                    <a:pt x="165" y="41"/>
                    <a:pt x="166" y="42"/>
                  </a:cubicBezTo>
                  <a:cubicBezTo>
                    <a:pt x="166" y="43"/>
                    <a:pt x="166" y="44"/>
                    <a:pt x="166" y="44"/>
                  </a:cubicBezTo>
                  <a:cubicBezTo>
                    <a:pt x="166" y="45"/>
                    <a:pt x="166" y="46"/>
                    <a:pt x="166" y="46"/>
                  </a:cubicBezTo>
                  <a:cubicBezTo>
                    <a:pt x="165" y="49"/>
                    <a:pt x="159" y="51"/>
                    <a:pt x="159" y="51"/>
                  </a:cubicBezTo>
                  <a:cubicBezTo>
                    <a:pt x="158" y="51"/>
                    <a:pt x="158" y="52"/>
                    <a:pt x="158" y="52"/>
                  </a:cubicBezTo>
                  <a:cubicBezTo>
                    <a:pt x="158" y="54"/>
                    <a:pt x="160" y="55"/>
                    <a:pt x="161" y="55"/>
                  </a:cubicBezTo>
                  <a:cubicBezTo>
                    <a:pt x="163" y="55"/>
                    <a:pt x="165" y="56"/>
                    <a:pt x="166" y="57"/>
                  </a:cubicBezTo>
                  <a:cubicBezTo>
                    <a:pt x="167" y="57"/>
                    <a:pt x="168" y="58"/>
                    <a:pt x="169" y="58"/>
                  </a:cubicBezTo>
                  <a:cubicBezTo>
                    <a:pt x="173" y="58"/>
                    <a:pt x="173" y="63"/>
                    <a:pt x="173" y="67"/>
                  </a:cubicBezTo>
                  <a:cubicBezTo>
                    <a:pt x="173" y="69"/>
                    <a:pt x="172" y="72"/>
                    <a:pt x="165" y="72"/>
                  </a:cubicBezTo>
                  <a:cubicBezTo>
                    <a:pt x="163" y="72"/>
                    <a:pt x="161" y="71"/>
                    <a:pt x="159" y="70"/>
                  </a:cubicBezTo>
                  <a:cubicBezTo>
                    <a:pt x="158" y="69"/>
                    <a:pt x="157" y="68"/>
                    <a:pt x="157" y="68"/>
                  </a:cubicBezTo>
                  <a:cubicBezTo>
                    <a:pt x="156" y="68"/>
                    <a:pt x="156" y="69"/>
                    <a:pt x="155" y="70"/>
                  </a:cubicBezTo>
                  <a:cubicBezTo>
                    <a:pt x="155" y="72"/>
                    <a:pt x="154" y="73"/>
                    <a:pt x="153" y="74"/>
                  </a:cubicBezTo>
                  <a:cubicBezTo>
                    <a:pt x="153" y="74"/>
                    <a:pt x="153" y="74"/>
                    <a:pt x="152" y="74"/>
                  </a:cubicBezTo>
                  <a:cubicBezTo>
                    <a:pt x="151" y="74"/>
                    <a:pt x="150" y="73"/>
                    <a:pt x="150" y="72"/>
                  </a:cubicBezTo>
                  <a:cubicBezTo>
                    <a:pt x="149" y="71"/>
                    <a:pt x="148" y="70"/>
                    <a:pt x="147" y="70"/>
                  </a:cubicBezTo>
                  <a:cubicBezTo>
                    <a:pt x="146" y="70"/>
                    <a:pt x="140" y="70"/>
                    <a:pt x="139" y="66"/>
                  </a:cubicBezTo>
                  <a:cubicBezTo>
                    <a:pt x="138" y="65"/>
                    <a:pt x="137" y="64"/>
                    <a:pt x="134" y="64"/>
                  </a:cubicBezTo>
                  <a:cubicBezTo>
                    <a:pt x="132" y="64"/>
                    <a:pt x="131" y="65"/>
                    <a:pt x="129" y="66"/>
                  </a:cubicBezTo>
                  <a:cubicBezTo>
                    <a:pt x="128" y="67"/>
                    <a:pt x="127" y="68"/>
                    <a:pt x="126" y="68"/>
                  </a:cubicBezTo>
                  <a:cubicBezTo>
                    <a:pt x="125" y="68"/>
                    <a:pt x="124" y="67"/>
                    <a:pt x="122" y="66"/>
                  </a:cubicBezTo>
                  <a:cubicBezTo>
                    <a:pt x="122" y="66"/>
                    <a:pt x="122" y="66"/>
                    <a:pt x="122" y="66"/>
                  </a:cubicBezTo>
                  <a:cubicBezTo>
                    <a:pt x="121" y="65"/>
                    <a:pt x="121" y="65"/>
                    <a:pt x="120" y="65"/>
                  </a:cubicBezTo>
                  <a:cubicBezTo>
                    <a:pt x="120" y="65"/>
                    <a:pt x="119" y="65"/>
                    <a:pt x="119" y="65"/>
                  </a:cubicBezTo>
                  <a:cubicBezTo>
                    <a:pt x="116" y="66"/>
                    <a:pt x="113" y="67"/>
                    <a:pt x="112" y="69"/>
                  </a:cubicBezTo>
                  <a:cubicBezTo>
                    <a:pt x="111" y="71"/>
                    <a:pt x="109" y="72"/>
                    <a:pt x="106" y="72"/>
                  </a:cubicBezTo>
                  <a:cubicBezTo>
                    <a:pt x="104" y="72"/>
                    <a:pt x="102" y="71"/>
                    <a:pt x="100" y="70"/>
                  </a:cubicBezTo>
                  <a:cubicBezTo>
                    <a:pt x="99" y="70"/>
                    <a:pt x="97" y="68"/>
                    <a:pt x="96" y="68"/>
                  </a:cubicBezTo>
                  <a:cubicBezTo>
                    <a:pt x="96" y="68"/>
                    <a:pt x="95" y="68"/>
                    <a:pt x="95" y="69"/>
                  </a:cubicBezTo>
                  <a:cubicBezTo>
                    <a:pt x="95" y="72"/>
                    <a:pt x="94" y="72"/>
                    <a:pt x="93" y="72"/>
                  </a:cubicBezTo>
                  <a:cubicBezTo>
                    <a:pt x="93" y="72"/>
                    <a:pt x="93" y="72"/>
                    <a:pt x="92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2" y="71"/>
                    <a:pt x="91" y="71"/>
                    <a:pt x="91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1"/>
                    <a:pt x="91" y="71"/>
                    <a:pt x="91" y="70"/>
                  </a:cubicBezTo>
                  <a:cubicBezTo>
                    <a:pt x="91" y="70"/>
                    <a:pt x="91" y="70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0" y="69"/>
                    <a:pt x="90" y="68"/>
                    <a:pt x="90" y="68"/>
                  </a:cubicBezTo>
                  <a:cubicBezTo>
                    <a:pt x="90" y="67"/>
                    <a:pt x="84" y="63"/>
                    <a:pt x="82" y="61"/>
                  </a:cubicBezTo>
                  <a:cubicBezTo>
                    <a:pt x="81" y="61"/>
                    <a:pt x="81" y="61"/>
                    <a:pt x="81" y="61"/>
                  </a:cubicBezTo>
                  <a:cubicBezTo>
                    <a:pt x="80" y="60"/>
                    <a:pt x="77" y="59"/>
                    <a:pt x="75" y="59"/>
                  </a:cubicBezTo>
                  <a:cubicBezTo>
                    <a:pt x="71" y="58"/>
                    <a:pt x="68" y="58"/>
                    <a:pt x="68" y="56"/>
                  </a:cubicBezTo>
                  <a:cubicBezTo>
                    <a:pt x="68" y="56"/>
                    <a:pt x="66" y="55"/>
                    <a:pt x="64" y="55"/>
                  </a:cubicBezTo>
                  <a:cubicBezTo>
                    <a:pt x="64" y="55"/>
                    <a:pt x="62" y="55"/>
                    <a:pt x="62" y="56"/>
                  </a:cubicBezTo>
                  <a:cubicBezTo>
                    <a:pt x="61" y="58"/>
                    <a:pt x="60" y="59"/>
                    <a:pt x="59" y="59"/>
                  </a:cubicBezTo>
                  <a:cubicBezTo>
                    <a:pt x="57" y="59"/>
                    <a:pt x="56" y="58"/>
                    <a:pt x="55" y="57"/>
                  </a:cubicBezTo>
                  <a:cubicBezTo>
                    <a:pt x="55" y="57"/>
                    <a:pt x="55" y="57"/>
                    <a:pt x="54" y="57"/>
                  </a:cubicBezTo>
                  <a:cubicBezTo>
                    <a:pt x="54" y="57"/>
                    <a:pt x="54" y="57"/>
                    <a:pt x="54" y="57"/>
                  </a:cubicBezTo>
                  <a:cubicBezTo>
                    <a:pt x="52" y="57"/>
                    <a:pt x="49" y="58"/>
                    <a:pt x="47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6" y="59"/>
                    <a:pt x="46" y="60"/>
                    <a:pt x="45" y="60"/>
                  </a:cubicBezTo>
                  <a:cubicBezTo>
                    <a:pt x="42" y="62"/>
                    <a:pt x="37" y="65"/>
                    <a:pt x="34" y="65"/>
                  </a:cubicBezTo>
                  <a:cubicBezTo>
                    <a:pt x="33" y="65"/>
                    <a:pt x="33" y="65"/>
                    <a:pt x="33" y="66"/>
                  </a:cubicBezTo>
                  <a:cubicBezTo>
                    <a:pt x="32" y="68"/>
                    <a:pt x="31" y="70"/>
                    <a:pt x="28" y="70"/>
                  </a:cubicBezTo>
                  <a:cubicBezTo>
                    <a:pt x="27" y="71"/>
                    <a:pt x="26" y="71"/>
                    <a:pt x="26" y="72"/>
                  </a:cubicBezTo>
                  <a:cubicBezTo>
                    <a:pt x="26" y="72"/>
                    <a:pt x="26" y="73"/>
                    <a:pt x="26" y="73"/>
                  </a:cubicBezTo>
                  <a:cubicBezTo>
                    <a:pt x="26" y="74"/>
                    <a:pt x="26" y="74"/>
                    <a:pt x="26" y="75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6" y="75"/>
                    <a:pt x="26" y="76"/>
                    <a:pt x="27" y="76"/>
                  </a:cubicBezTo>
                  <a:cubicBezTo>
                    <a:pt x="27" y="78"/>
                    <a:pt x="28" y="80"/>
                    <a:pt x="27" y="81"/>
                  </a:cubicBezTo>
                  <a:cubicBezTo>
                    <a:pt x="27" y="82"/>
                    <a:pt x="26" y="83"/>
                    <a:pt x="25" y="83"/>
                  </a:cubicBezTo>
                  <a:cubicBezTo>
                    <a:pt x="24" y="83"/>
                    <a:pt x="24" y="84"/>
                    <a:pt x="23" y="84"/>
                  </a:cubicBezTo>
                  <a:cubicBezTo>
                    <a:pt x="21" y="84"/>
                    <a:pt x="19" y="81"/>
                    <a:pt x="18" y="79"/>
                  </a:cubicBezTo>
                  <a:cubicBezTo>
                    <a:pt x="17" y="78"/>
                    <a:pt x="16" y="76"/>
                    <a:pt x="15" y="76"/>
                  </a:cubicBezTo>
                  <a:cubicBezTo>
                    <a:pt x="14" y="75"/>
                    <a:pt x="13" y="75"/>
                    <a:pt x="13" y="75"/>
                  </a:cubicBezTo>
                  <a:cubicBezTo>
                    <a:pt x="11" y="75"/>
                    <a:pt x="10" y="76"/>
                    <a:pt x="10" y="77"/>
                  </a:cubicBezTo>
                  <a:cubicBezTo>
                    <a:pt x="10" y="78"/>
                    <a:pt x="10" y="78"/>
                    <a:pt x="10" y="79"/>
                  </a:cubicBezTo>
                  <a:cubicBezTo>
                    <a:pt x="10" y="81"/>
                    <a:pt x="8" y="82"/>
                    <a:pt x="7" y="83"/>
                  </a:cubicBezTo>
                  <a:cubicBezTo>
                    <a:pt x="6" y="84"/>
                    <a:pt x="4" y="85"/>
                    <a:pt x="4" y="86"/>
                  </a:cubicBezTo>
                  <a:cubicBezTo>
                    <a:pt x="3" y="87"/>
                    <a:pt x="3" y="88"/>
                    <a:pt x="4" y="88"/>
                  </a:cubicBezTo>
                  <a:cubicBezTo>
                    <a:pt x="4" y="88"/>
                    <a:pt x="5" y="89"/>
                    <a:pt x="5" y="89"/>
                  </a:cubicBezTo>
                  <a:cubicBezTo>
                    <a:pt x="6" y="89"/>
                    <a:pt x="7" y="90"/>
                    <a:pt x="7" y="91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7" y="93"/>
                    <a:pt x="5" y="95"/>
                    <a:pt x="3" y="96"/>
                  </a:cubicBezTo>
                  <a:cubicBezTo>
                    <a:pt x="2" y="96"/>
                    <a:pt x="0" y="101"/>
                    <a:pt x="1" y="101"/>
                  </a:cubicBezTo>
                  <a:cubicBezTo>
                    <a:pt x="1" y="102"/>
                    <a:pt x="2" y="102"/>
                    <a:pt x="3" y="102"/>
                  </a:cubicBezTo>
                  <a:cubicBezTo>
                    <a:pt x="5" y="103"/>
                    <a:pt x="8" y="103"/>
                    <a:pt x="7" y="106"/>
                  </a:cubicBezTo>
                  <a:cubicBezTo>
                    <a:pt x="7" y="108"/>
                    <a:pt x="7" y="111"/>
                    <a:pt x="7" y="111"/>
                  </a:cubicBezTo>
                  <a:cubicBezTo>
                    <a:pt x="7" y="112"/>
                    <a:pt x="8" y="112"/>
                    <a:pt x="8" y="111"/>
                  </a:cubicBezTo>
                  <a:cubicBezTo>
                    <a:pt x="9" y="111"/>
                    <a:pt x="11" y="111"/>
                    <a:pt x="13" y="111"/>
                  </a:cubicBezTo>
                  <a:cubicBezTo>
                    <a:pt x="13" y="111"/>
                    <a:pt x="14" y="111"/>
                    <a:pt x="15" y="111"/>
                  </a:cubicBezTo>
                  <a:cubicBezTo>
                    <a:pt x="15" y="111"/>
                    <a:pt x="16" y="111"/>
                    <a:pt x="16" y="111"/>
                  </a:cubicBezTo>
                  <a:cubicBezTo>
                    <a:pt x="18" y="111"/>
                    <a:pt x="19" y="113"/>
                    <a:pt x="21" y="115"/>
                  </a:cubicBezTo>
                  <a:cubicBezTo>
                    <a:pt x="22" y="116"/>
                    <a:pt x="23" y="118"/>
                    <a:pt x="24" y="119"/>
                  </a:cubicBezTo>
                  <a:cubicBezTo>
                    <a:pt x="27" y="122"/>
                    <a:pt x="28" y="124"/>
                    <a:pt x="28" y="126"/>
                  </a:cubicBezTo>
                  <a:cubicBezTo>
                    <a:pt x="27" y="127"/>
                    <a:pt x="26" y="128"/>
                    <a:pt x="25" y="128"/>
                  </a:cubicBezTo>
                  <a:close/>
                  <a:moveTo>
                    <a:pt x="313" y="133"/>
                  </a:moveTo>
                  <a:cubicBezTo>
                    <a:pt x="317" y="130"/>
                    <a:pt x="326" y="128"/>
                    <a:pt x="334" y="128"/>
                  </a:cubicBezTo>
                  <a:cubicBezTo>
                    <a:pt x="337" y="128"/>
                    <a:pt x="341" y="128"/>
                    <a:pt x="343" y="129"/>
                  </a:cubicBezTo>
                  <a:cubicBezTo>
                    <a:pt x="345" y="129"/>
                    <a:pt x="347" y="130"/>
                    <a:pt x="350" y="130"/>
                  </a:cubicBezTo>
                  <a:cubicBezTo>
                    <a:pt x="355" y="130"/>
                    <a:pt x="360" y="129"/>
                    <a:pt x="365" y="128"/>
                  </a:cubicBezTo>
                  <a:cubicBezTo>
                    <a:pt x="368" y="128"/>
                    <a:pt x="371" y="127"/>
                    <a:pt x="372" y="128"/>
                  </a:cubicBezTo>
                  <a:cubicBezTo>
                    <a:pt x="372" y="128"/>
                    <a:pt x="373" y="129"/>
                    <a:pt x="373" y="129"/>
                  </a:cubicBezTo>
                  <a:cubicBezTo>
                    <a:pt x="373" y="132"/>
                    <a:pt x="367" y="135"/>
                    <a:pt x="360" y="135"/>
                  </a:cubicBezTo>
                  <a:cubicBezTo>
                    <a:pt x="357" y="135"/>
                    <a:pt x="355" y="135"/>
                    <a:pt x="352" y="134"/>
                  </a:cubicBezTo>
                  <a:cubicBezTo>
                    <a:pt x="348" y="134"/>
                    <a:pt x="344" y="134"/>
                    <a:pt x="340" y="134"/>
                  </a:cubicBezTo>
                  <a:cubicBezTo>
                    <a:pt x="331" y="134"/>
                    <a:pt x="325" y="135"/>
                    <a:pt x="322" y="139"/>
                  </a:cubicBezTo>
                  <a:cubicBezTo>
                    <a:pt x="317" y="144"/>
                    <a:pt x="317" y="147"/>
                    <a:pt x="318" y="150"/>
                  </a:cubicBezTo>
                  <a:cubicBezTo>
                    <a:pt x="318" y="151"/>
                    <a:pt x="318" y="153"/>
                    <a:pt x="315" y="154"/>
                  </a:cubicBezTo>
                  <a:cubicBezTo>
                    <a:pt x="315" y="154"/>
                    <a:pt x="315" y="154"/>
                    <a:pt x="315" y="154"/>
                  </a:cubicBezTo>
                  <a:cubicBezTo>
                    <a:pt x="314" y="154"/>
                    <a:pt x="313" y="153"/>
                    <a:pt x="312" y="150"/>
                  </a:cubicBezTo>
                  <a:cubicBezTo>
                    <a:pt x="310" y="146"/>
                    <a:pt x="309" y="137"/>
                    <a:pt x="313" y="133"/>
                  </a:cubicBezTo>
                  <a:close/>
                  <a:moveTo>
                    <a:pt x="154" y="130"/>
                  </a:moveTo>
                  <a:cubicBezTo>
                    <a:pt x="154" y="129"/>
                    <a:pt x="155" y="129"/>
                    <a:pt x="157" y="129"/>
                  </a:cubicBezTo>
                  <a:cubicBezTo>
                    <a:pt x="161" y="129"/>
                    <a:pt x="170" y="130"/>
                    <a:pt x="171" y="133"/>
                  </a:cubicBezTo>
                  <a:cubicBezTo>
                    <a:pt x="172" y="134"/>
                    <a:pt x="172" y="135"/>
                    <a:pt x="171" y="136"/>
                  </a:cubicBezTo>
                  <a:cubicBezTo>
                    <a:pt x="171" y="136"/>
                    <a:pt x="170" y="137"/>
                    <a:pt x="168" y="137"/>
                  </a:cubicBezTo>
                  <a:cubicBezTo>
                    <a:pt x="164" y="137"/>
                    <a:pt x="155" y="134"/>
                    <a:pt x="154" y="131"/>
                  </a:cubicBezTo>
                  <a:cubicBezTo>
                    <a:pt x="154" y="131"/>
                    <a:pt x="154" y="130"/>
                    <a:pt x="154" y="1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227"/>
            <p:cNvSpPr>
              <a:spLocks/>
            </p:cNvSpPr>
            <p:nvPr/>
          </p:nvSpPr>
          <p:spPr bwMode="auto">
            <a:xfrm>
              <a:off x="17311688" y="7739063"/>
              <a:ext cx="466725" cy="879475"/>
            </a:xfrm>
            <a:custGeom>
              <a:avLst/>
              <a:gdLst>
                <a:gd name="T0" fmla="*/ 20 w 88"/>
                <a:gd name="T1" fmla="*/ 99 h 168"/>
                <a:gd name="T2" fmla="*/ 19 w 88"/>
                <a:gd name="T3" fmla="*/ 101 h 168"/>
                <a:gd name="T4" fmla="*/ 18 w 88"/>
                <a:gd name="T5" fmla="*/ 104 h 168"/>
                <a:gd name="T6" fmla="*/ 17 w 88"/>
                <a:gd name="T7" fmla="*/ 106 h 168"/>
                <a:gd name="T8" fmla="*/ 16 w 88"/>
                <a:gd name="T9" fmla="*/ 108 h 168"/>
                <a:gd name="T10" fmla="*/ 15 w 88"/>
                <a:gd name="T11" fmla="*/ 111 h 168"/>
                <a:gd name="T12" fmla="*/ 14 w 88"/>
                <a:gd name="T13" fmla="*/ 112 h 168"/>
                <a:gd name="T14" fmla="*/ 13 w 88"/>
                <a:gd name="T15" fmla="*/ 114 h 168"/>
                <a:gd name="T16" fmla="*/ 11 w 88"/>
                <a:gd name="T17" fmla="*/ 115 h 168"/>
                <a:gd name="T18" fmla="*/ 10 w 88"/>
                <a:gd name="T19" fmla="*/ 120 h 168"/>
                <a:gd name="T20" fmla="*/ 8 w 88"/>
                <a:gd name="T21" fmla="*/ 140 h 168"/>
                <a:gd name="T22" fmla="*/ 28 w 88"/>
                <a:gd name="T23" fmla="*/ 160 h 168"/>
                <a:gd name="T24" fmla="*/ 39 w 88"/>
                <a:gd name="T25" fmla="*/ 168 h 168"/>
                <a:gd name="T26" fmla="*/ 46 w 88"/>
                <a:gd name="T27" fmla="*/ 168 h 168"/>
                <a:gd name="T28" fmla="*/ 47 w 88"/>
                <a:gd name="T29" fmla="*/ 166 h 168"/>
                <a:gd name="T30" fmla="*/ 48 w 88"/>
                <a:gd name="T31" fmla="*/ 164 h 168"/>
                <a:gd name="T32" fmla="*/ 28 w 88"/>
                <a:gd name="T33" fmla="*/ 144 h 168"/>
                <a:gd name="T34" fmla="*/ 20 w 88"/>
                <a:gd name="T35" fmla="*/ 130 h 168"/>
                <a:gd name="T36" fmla="*/ 18 w 88"/>
                <a:gd name="T37" fmla="*/ 110 h 168"/>
                <a:gd name="T38" fmla="*/ 25 w 88"/>
                <a:gd name="T39" fmla="*/ 84 h 168"/>
                <a:gd name="T40" fmla="*/ 36 w 88"/>
                <a:gd name="T41" fmla="*/ 84 h 168"/>
                <a:gd name="T42" fmla="*/ 56 w 88"/>
                <a:gd name="T43" fmla="*/ 97 h 168"/>
                <a:gd name="T44" fmla="*/ 56 w 88"/>
                <a:gd name="T45" fmla="*/ 95 h 168"/>
                <a:gd name="T46" fmla="*/ 55 w 88"/>
                <a:gd name="T47" fmla="*/ 94 h 168"/>
                <a:gd name="T48" fmla="*/ 53 w 88"/>
                <a:gd name="T49" fmla="*/ 85 h 168"/>
                <a:gd name="T50" fmla="*/ 77 w 88"/>
                <a:gd name="T51" fmla="*/ 70 h 168"/>
                <a:gd name="T52" fmla="*/ 86 w 88"/>
                <a:gd name="T53" fmla="*/ 71 h 168"/>
                <a:gd name="T54" fmla="*/ 87 w 88"/>
                <a:gd name="T55" fmla="*/ 70 h 168"/>
                <a:gd name="T56" fmla="*/ 88 w 88"/>
                <a:gd name="T57" fmla="*/ 67 h 168"/>
                <a:gd name="T58" fmla="*/ 87 w 88"/>
                <a:gd name="T59" fmla="*/ 60 h 168"/>
                <a:gd name="T60" fmla="*/ 79 w 88"/>
                <a:gd name="T61" fmla="*/ 35 h 168"/>
                <a:gd name="T62" fmla="*/ 66 w 88"/>
                <a:gd name="T63" fmla="*/ 26 h 168"/>
                <a:gd name="T64" fmla="*/ 53 w 88"/>
                <a:gd name="T65" fmla="*/ 29 h 168"/>
                <a:gd name="T66" fmla="*/ 37 w 88"/>
                <a:gd name="T67" fmla="*/ 36 h 168"/>
                <a:gd name="T68" fmla="*/ 37 w 88"/>
                <a:gd name="T69" fmla="*/ 24 h 168"/>
                <a:gd name="T70" fmla="*/ 36 w 88"/>
                <a:gd name="T71" fmla="*/ 11 h 168"/>
                <a:gd name="T72" fmla="*/ 30 w 88"/>
                <a:gd name="T73" fmla="*/ 10 h 168"/>
                <a:gd name="T74" fmla="*/ 29 w 88"/>
                <a:gd name="T75" fmla="*/ 1 h 168"/>
                <a:gd name="T76" fmla="*/ 29 w 88"/>
                <a:gd name="T77" fmla="*/ 1 h 168"/>
                <a:gd name="T78" fmla="*/ 28 w 88"/>
                <a:gd name="T79" fmla="*/ 0 h 168"/>
                <a:gd name="T80" fmla="*/ 22 w 88"/>
                <a:gd name="T81" fmla="*/ 4 h 168"/>
                <a:gd name="T82" fmla="*/ 8 w 88"/>
                <a:gd name="T83" fmla="*/ 10 h 168"/>
                <a:gd name="T84" fmla="*/ 0 w 88"/>
                <a:gd name="T85" fmla="*/ 27 h 168"/>
                <a:gd name="T86" fmla="*/ 0 w 88"/>
                <a:gd name="T87" fmla="*/ 30 h 168"/>
                <a:gd name="T88" fmla="*/ 10 w 88"/>
                <a:gd name="T89" fmla="*/ 47 h 168"/>
                <a:gd name="T90" fmla="*/ 10 w 88"/>
                <a:gd name="T91" fmla="*/ 55 h 168"/>
                <a:gd name="T92" fmla="*/ 12 w 88"/>
                <a:gd name="T93" fmla="*/ 73 h 168"/>
                <a:gd name="T94" fmla="*/ 21 w 88"/>
                <a:gd name="T95" fmla="*/ 9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" h="168">
                  <a:moveTo>
                    <a:pt x="20" y="98"/>
                  </a:moveTo>
                  <a:cubicBezTo>
                    <a:pt x="20" y="98"/>
                    <a:pt x="20" y="98"/>
                    <a:pt x="20" y="98"/>
                  </a:cubicBezTo>
                  <a:cubicBezTo>
                    <a:pt x="20" y="98"/>
                    <a:pt x="20" y="99"/>
                    <a:pt x="20" y="99"/>
                  </a:cubicBezTo>
                  <a:cubicBezTo>
                    <a:pt x="20" y="99"/>
                    <a:pt x="20" y="99"/>
                    <a:pt x="19" y="99"/>
                  </a:cubicBezTo>
                  <a:cubicBezTo>
                    <a:pt x="19" y="100"/>
                    <a:pt x="19" y="100"/>
                    <a:pt x="19" y="101"/>
                  </a:cubicBezTo>
                  <a:cubicBezTo>
                    <a:pt x="19" y="101"/>
                    <a:pt x="19" y="101"/>
                    <a:pt x="19" y="101"/>
                  </a:cubicBezTo>
                  <a:cubicBezTo>
                    <a:pt x="19" y="101"/>
                    <a:pt x="19" y="102"/>
                    <a:pt x="19" y="102"/>
                  </a:cubicBezTo>
                  <a:cubicBezTo>
                    <a:pt x="19" y="102"/>
                    <a:pt x="18" y="102"/>
                    <a:pt x="18" y="103"/>
                  </a:cubicBezTo>
                  <a:cubicBezTo>
                    <a:pt x="18" y="103"/>
                    <a:pt x="18" y="103"/>
                    <a:pt x="18" y="104"/>
                  </a:cubicBezTo>
                  <a:cubicBezTo>
                    <a:pt x="18" y="104"/>
                    <a:pt x="18" y="104"/>
                    <a:pt x="18" y="104"/>
                  </a:cubicBezTo>
                  <a:cubicBezTo>
                    <a:pt x="18" y="105"/>
                    <a:pt x="18" y="105"/>
                    <a:pt x="17" y="105"/>
                  </a:cubicBezTo>
                  <a:cubicBezTo>
                    <a:pt x="17" y="106"/>
                    <a:pt x="17" y="106"/>
                    <a:pt x="17" y="106"/>
                  </a:cubicBezTo>
                  <a:cubicBezTo>
                    <a:pt x="17" y="106"/>
                    <a:pt x="17" y="107"/>
                    <a:pt x="17" y="107"/>
                  </a:cubicBezTo>
                  <a:cubicBezTo>
                    <a:pt x="17" y="107"/>
                    <a:pt x="17" y="107"/>
                    <a:pt x="16" y="108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6" y="109"/>
                    <a:pt x="16" y="109"/>
                    <a:pt x="16" y="109"/>
                  </a:cubicBezTo>
                  <a:cubicBezTo>
                    <a:pt x="16" y="109"/>
                    <a:pt x="15" y="110"/>
                    <a:pt x="15" y="110"/>
                  </a:cubicBezTo>
                  <a:cubicBezTo>
                    <a:pt x="15" y="110"/>
                    <a:pt x="15" y="110"/>
                    <a:pt x="15" y="111"/>
                  </a:cubicBezTo>
                  <a:cubicBezTo>
                    <a:pt x="15" y="111"/>
                    <a:pt x="15" y="111"/>
                    <a:pt x="15" y="111"/>
                  </a:cubicBezTo>
                  <a:cubicBezTo>
                    <a:pt x="14" y="111"/>
                    <a:pt x="14" y="112"/>
                    <a:pt x="14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3"/>
                    <a:pt x="14" y="113"/>
                    <a:pt x="13" y="113"/>
                  </a:cubicBezTo>
                  <a:cubicBezTo>
                    <a:pt x="13" y="113"/>
                    <a:pt x="13" y="113"/>
                    <a:pt x="13" y="113"/>
                  </a:cubicBezTo>
                  <a:cubicBezTo>
                    <a:pt x="13" y="114"/>
                    <a:pt x="13" y="114"/>
                    <a:pt x="13" y="114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2" y="114"/>
                    <a:pt x="12" y="115"/>
                  </a:cubicBezTo>
                  <a:cubicBezTo>
                    <a:pt x="12" y="115"/>
                    <a:pt x="11" y="115"/>
                    <a:pt x="11" y="115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10" y="116"/>
                    <a:pt x="10" y="118"/>
                    <a:pt x="10" y="120"/>
                  </a:cubicBezTo>
                  <a:cubicBezTo>
                    <a:pt x="9" y="124"/>
                    <a:pt x="8" y="128"/>
                    <a:pt x="8" y="131"/>
                  </a:cubicBezTo>
                  <a:cubicBezTo>
                    <a:pt x="7" y="134"/>
                    <a:pt x="6" y="138"/>
                    <a:pt x="7" y="139"/>
                  </a:cubicBezTo>
                  <a:cubicBezTo>
                    <a:pt x="7" y="139"/>
                    <a:pt x="7" y="140"/>
                    <a:pt x="8" y="140"/>
                  </a:cubicBezTo>
                  <a:cubicBezTo>
                    <a:pt x="10" y="140"/>
                    <a:pt x="15" y="144"/>
                    <a:pt x="23" y="155"/>
                  </a:cubicBezTo>
                  <a:cubicBezTo>
                    <a:pt x="24" y="156"/>
                    <a:pt x="25" y="158"/>
                    <a:pt x="26" y="160"/>
                  </a:cubicBezTo>
                  <a:cubicBezTo>
                    <a:pt x="27" y="160"/>
                    <a:pt x="28" y="160"/>
                    <a:pt x="28" y="160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30" y="160"/>
                    <a:pt x="31" y="160"/>
                    <a:pt x="32" y="160"/>
                  </a:cubicBezTo>
                  <a:cubicBezTo>
                    <a:pt x="37" y="161"/>
                    <a:pt x="39" y="165"/>
                    <a:pt x="39" y="168"/>
                  </a:cubicBezTo>
                  <a:cubicBezTo>
                    <a:pt x="39" y="168"/>
                    <a:pt x="39" y="168"/>
                    <a:pt x="42" y="168"/>
                  </a:cubicBezTo>
                  <a:cubicBezTo>
                    <a:pt x="44" y="168"/>
                    <a:pt x="45" y="168"/>
                    <a:pt x="46" y="168"/>
                  </a:cubicBezTo>
                  <a:cubicBezTo>
                    <a:pt x="46" y="168"/>
                    <a:pt x="46" y="168"/>
                    <a:pt x="46" y="168"/>
                  </a:cubicBezTo>
                  <a:cubicBezTo>
                    <a:pt x="46" y="167"/>
                    <a:pt x="46" y="167"/>
                    <a:pt x="46" y="167"/>
                  </a:cubicBezTo>
                  <a:cubicBezTo>
                    <a:pt x="46" y="167"/>
                    <a:pt x="46" y="167"/>
                    <a:pt x="46" y="167"/>
                  </a:cubicBezTo>
                  <a:cubicBezTo>
                    <a:pt x="46" y="167"/>
                    <a:pt x="46" y="166"/>
                    <a:pt x="47" y="166"/>
                  </a:cubicBezTo>
                  <a:cubicBezTo>
                    <a:pt x="47" y="166"/>
                    <a:pt x="47" y="166"/>
                    <a:pt x="47" y="166"/>
                  </a:cubicBezTo>
                  <a:cubicBezTo>
                    <a:pt x="47" y="165"/>
                    <a:pt x="48" y="165"/>
                    <a:pt x="48" y="164"/>
                  </a:cubicBezTo>
                  <a:cubicBezTo>
                    <a:pt x="48" y="164"/>
                    <a:pt x="48" y="164"/>
                    <a:pt x="48" y="164"/>
                  </a:cubicBezTo>
                  <a:cubicBezTo>
                    <a:pt x="46" y="161"/>
                    <a:pt x="41" y="158"/>
                    <a:pt x="37" y="158"/>
                  </a:cubicBezTo>
                  <a:cubicBezTo>
                    <a:pt x="35" y="158"/>
                    <a:pt x="33" y="157"/>
                    <a:pt x="32" y="155"/>
                  </a:cubicBezTo>
                  <a:cubicBezTo>
                    <a:pt x="29" y="152"/>
                    <a:pt x="28" y="147"/>
                    <a:pt x="28" y="144"/>
                  </a:cubicBezTo>
                  <a:cubicBezTo>
                    <a:pt x="28" y="142"/>
                    <a:pt x="27" y="140"/>
                    <a:pt x="26" y="139"/>
                  </a:cubicBezTo>
                  <a:cubicBezTo>
                    <a:pt x="25" y="137"/>
                    <a:pt x="24" y="135"/>
                    <a:pt x="24" y="134"/>
                  </a:cubicBezTo>
                  <a:cubicBezTo>
                    <a:pt x="24" y="132"/>
                    <a:pt x="23" y="131"/>
                    <a:pt x="20" y="130"/>
                  </a:cubicBezTo>
                  <a:cubicBezTo>
                    <a:pt x="19" y="130"/>
                    <a:pt x="18" y="130"/>
                    <a:pt x="17" y="129"/>
                  </a:cubicBezTo>
                  <a:cubicBezTo>
                    <a:pt x="14" y="127"/>
                    <a:pt x="16" y="121"/>
                    <a:pt x="17" y="115"/>
                  </a:cubicBezTo>
                  <a:cubicBezTo>
                    <a:pt x="18" y="113"/>
                    <a:pt x="18" y="111"/>
                    <a:pt x="18" y="110"/>
                  </a:cubicBezTo>
                  <a:cubicBezTo>
                    <a:pt x="18" y="108"/>
                    <a:pt x="20" y="105"/>
                    <a:pt x="21" y="102"/>
                  </a:cubicBezTo>
                  <a:cubicBezTo>
                    <a:pt x="23" y="97"/>
                    <a:pt x="26" y="90"/>
                    <a:pt x="25" y="88"/>
                  </a:cubicBezTo>
                  <a:cubicBezTo>
                    <a:pt x="24" y="86"/>
                    <a:pt x="24" y="85"/>
                    <a:pt x="25" y="84"/>
                  </a:cubicBezTo>
                  <a:cubicBezTo>
                    <a:pt x="26" y="82"/>
                    <a:pt x="28" y="81"/>
                    <a:pt x="31" y="81"/>
                  </a:cubicBezTo>
                  <a:cubicBezTo>
                    <a:pt x="34" y="81"/>
                    <a:pt x="35" y="82"/>
                    <a:pt x="36" y="84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37" y="89"/>
                    <a:pt x="38" y="91"/>
                    <a:pt x="43" y="90"/>
                  </a:cubicBezTo>
                  <a:cubicBezTo>
                    <a:pt x="48" y="90"/>
                    <a:pt x="50" y="92"/>
                    <a:pt x="51" y="94"/>
                  </a:cubicBezTo>
                  <a:cubicBezTo>
                    <a:pt x="52" y="95"/>
                    <a:pt x="54" y="96"/>
                    <a:pt x="56" y="97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56" y="96"/>
                    <a:pt x="56" y="96"/>
                    <a:pt x="56" y="95"/>
                  </a:cubicBezTo>
                  <a:cubicBezTo>
                    <a:pt x="56" y="95"/>
                    <a:pt x="56" y="95"/>
                    <a:pt x="56" y="95"/>
                  </a:cubicBezTo>
                  <a:cubicBezTo>
                    <a:pt x="56" y="95"/>
                    <a:pt x="56" y="95"/>
                    <a:pt x="56" y="95"/>
                  </a:cubicBezTo>
                  <a:cubicBezTo>
                    <a:pt x="55" y="95"/>
                    <a:pt x="55" y="95"/>
                    <a:pt x="55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4" y="91"/>
                    <a:pt x="54" y="89"/>
                  </a:cubicBezTo>
                  <a:cubicBezTo>
                    <a:pt x="54" y="87"/>
                    <a:pt x="53" y="86"/>
                    <a:pt x="53" y="85"/>
                  </a:cubicBezTo>
                  <a:cubicBezTo>
                    <a:pt x="51" y="83"/>
                    <a:pt x="51" y="82"/>
                    <a:pt x="54" y="78"/>
                  </a:cubicBezTo>
                  <a:cubicBezTo>
                    <a:pt x="58" y="72"/>
                    <a:pt x="66" y="69"/>
                    <a:pt x="70" y="70"/>
                  </a:cubicBezTo>
                  <a:cubicBezTo>
                    <a:pt x="72" y="71"/>
                    <a:pt x="74" y="70"/>
                    <a:pt x="77" y="70"/>
                  </a:cubicBezTo>
                  <a:cubicBezTo>
                    <a:pt x="79" y="70"/>
                    <a:pt x="80" y="69"/>
                    <a:pt x="82" y="69"/>
                  </a:cubicBezTo>
                  <a:cubicBezTo>
                    <a:pt x="83" y="69"/>
                    <a:pt x="85" y="70"/>
                    <a:pt x="86" y="71"/>
                  </a:cubicBezTo>
                  <a:cubicBezTo>
                    <a:pt x="86" y="71"/>
                    <a:pt x="86" y="71"/>
                    <a:pt x="86" y="71"/>
                  </a:cubicBezTo>
                  <a:cubicBezTo>
                    <a:pt x="86" y="71"/>
                    <a:pt x="86" y="71"/>
                    <a:pt x="86" y="71"/>
                  </a:cubicBezTo>
                  <a:cubicBezTo>
                    <a:pt x="87" y="71"/>
                    <a:pt x="87" y="70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69"/>
                    <a:pt x="88" y="69"/>
                    <a:pt x="88" y="68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8" y="68"/>
                    <a:pt x="88" y="67"/>
                    <a:pt x="88" y="67"/>
                  </a:cubicBezTo>
                  <a:cubicBezTo>
                    <a:pt x="88" y="66"/>
                    <a:pt x="88" y="66"/>
                    <a:pt x="88" y="66"/>
                  </a:cubicBezTo>
                  <a:cubicBezTo>
                    <a:pt x="88" y="66"/>
                    <a:pt x="87" y="65"/>
                    <a:pt x="87" y="65"/>
                  </a:cubicBezTo>
                  <a:cubicBezTo>
                    <a:pt x="87" y="63"/>
                    <a:pt x="87" y="62"/>
                    <a:pt x="87" y="60"/>
                  </a:cubicBezTo>
                  <a:cubicBezTo>
                    <a:pt x="87" y="55"/>
                    <a:pt x="83" y="50"/>
                    <a:pt x="80" y="49"/>
                  </a:cubicBezTo>
                  <a:cubicBezTo>
                    <a:pt x="78" y="48"/>
                    <a:pt x="78" y="45"/>
                    <a:pt x="79" y="42"/>
                  </a:cubicBezTo>
                  <a:cubicBezTo>
                    <a:pt x="79" y="39"/>
                    <a:pt x="80" y="36"/>
                    <a:pt x="79" y="35"/>
                  </a:cubicBezTo>
                  <a:cubicBezTo>
                    <a:pt x="76" y="34"/>
                    <a:pt x="74" y="31"/>
                    <a:pt x="72" y="28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70" y="26"/>
                    <a:pt x="68" y="26"/>
                    <a:pt x="66" y="26"/>
                  </a:cubicBezTo>
                  <a:cubicBezTo>
                    <a:pt x="64" y="26"/>
                    <a:pt x="62" y="26"/>
                    <a:pt x="62" y="27"/>
                  </a:cubicBezTo>
                  <a:cubicBezTo>
                    <a:pt x="61" y="29"/>
                    <a:pt x="58" y="31"/>
                    <a:pt x="56" y="31"/>
                  </a:cubicBezTo>
                  <a:cubicBezTo>
                    <a:pt x="54" y="31"/>
                    <a:pt x="53" y="30"/>
                    <a:pt x="53" y="29"/>
                  </a:cubicBezTo>
                  <a:cubicBezTo>
                    <a:pt x="51" y="28"/>
                    <a:pt x="49" y="28"/>
                    <a:pt x="46" y="30"/>
                  </a:cubicBezTo>
                  <a:cubicBezTo>
                    <a:pt x="45" y="30"/>
                    <a:pt x="45" y="31"/>
                    <a:pt x="44" y="32"/>
                  </a:cubicBezTo>
                  <a:cubicBezTo>
                    <a:pt x="41" y="34"/>
                    <a:pt x="39" y="36"/>
                    <a:pt x="37" y="36"/>
                  </a:cubicBezTo>
                  <a:cubicBezTo>
                    <a:pt x="36" y="36"/>
                    <a:pt x="35" y="35"/>
                    <a:pt x="34" y="33"/>
                  </a:cubicBezTo>
                  <a:cubicBezTo>
                    <a:pt x="34" y="31"/>
                    <a:pt x="35" y="29"/>
                    <a:pt x="36" y="28"/>
                  </a:cubicBezTo>
                  <a:cubicBezTo>
                    <a:pt x="36" y="27"/>
                    <a:pt x="37" y="26"/>
                    <a:pt x="37" y="24"/>
                  </a:cubicBezTo>
                  <a:cubicBezTo>
                    <a:pt x="37" y="22"/>
                    <a:pt x="37" y="21"/>
                    <a:pt x="38" y="19"/>
                  </a:cubicBezTo>
                  <a:cubicBezTo>
                    <a:pt x="38" y="17"/>
                    <a:pt x="39" y="15"/>
                    <a:pt x="38" y="13"/>
                  </a:cubicBezTo>
                  <a:cubicBezTo>
                    <a:pt x="38" y="11"/>
                    <a:pt x="37" y="11"/>
                    <a:pt x="36" y="11"/>
                  </a:cubicBezTo>
                  <a:cubicBezTo>
                    <a:pt x="36" y="11"/>
                    <a:pt x="35" y="11"/>
                    <a:pt x="35" y="11"/>
                  </a:cubicBezTo>
                  <a:cubicBezTo>
                    <a:pt x="34" y="12"/>
                    <a:pt x="34" y="12"/>
                    <a:pt x="33" y="12"/>
                  </a:cubicBezTo>
                  <a:cubicBezTo>
                    <a:pt x="32" y="12"/>
                    <a:pt x="31" y="11"/>
                    <a:pt x="30" y="10"/>
                  </a:cubicBezTo>
                  <a:cubicBezTo>
                    <a:pt x="29" y="8"/>
                    <a:pt x="30" y="6"/>
                    <a:pt x="30" y="4"/>
                  </a:cubicBezTo>
                  <a:cubicBezTo>
                    <a:pt x="30" y="3"/>
                    <a:pt x="30" y="2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7" y="0"/>
                    <a:pt x="27" y="0"/>
                    <a:pt x="27" y="1"/>
                  </a:cubicBezTo>
                  <a:cubicBezTo>
                    <a:pt x="27" y="2"/>
                    <a:pt x="25" y="3"/>
                    <a:pt x="22" y="4"/>
                  </a:cubicBezTo>
                  <a:cubicBezTo>
                    <a:pt x="20" y="4"/>
                    <a:pt x="18" y="5"/>
                    <a:pt x="17" y="7"/>
                  </a:cubicBezTo>
                  <a:cubicBezTo>
                    <a:pt x="16" y="9"/>
                    <a:pt x="13" y="10"/>
                    <a:pt x="9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7" y="10"/>
                    <a:pt x="7" y="10"/>
                    <a:pt x="6" y="10"/>
                  </a:cubicBezTo>
                  <a:cubicBezTo>
                    <a:pt x="5" y="10"/>
                    <a:pt x="3" y="11"/>
                    <a:pt x="2" y="12"/>
                  </a:cubicBezTo>
                  <a:cubicBezTo>
                    <a:pt x="1" y="20"/>
                    <a:pt x="1" y="25"/>
                    <a:pt x="0" y="2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9"/>
                    <a:pt x="0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2"/>
                    <a:pt x="6" y="39"/>
                    <a:pt x="8" y="39"/>
                  </a:cubicBezTo>
                  <a:cubicBezTo>
                    <a:pt x="10" y="40"/>
                    <a:pt x="10" y="42"/>
                    <a:pt x="10" y="44"/>
                  </a:cubicBezTo>
                  <a:cubicBezTo>
                    <a:pt x="9" y="45"/>
                    <a:pt x="9" y="47"/>
                    <a:pt x="10" y="47"/>
                  </a:cubicBezTo>
                  <a:cubicBezTo>
                    <a:pt x="12" y="48"/>
                    <a:pt x="13" y="49"/>
                    <a:pt x="12" y="51"/>
                  </a:cubicBezTo>
                  <a:cubicBezTo>
                    <a:pt x="12" y="53"/>
                    <a:pt x="11" y="54"/>
                    <a:pt x="10" y="54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0" y="57"/>
                    <a:pt x="10" y="60"/>
                    <a:pt x="8" y="62"/>
                  </a:cubicBezTo>
                  <a:cubicBezTo>
                    <a:pt x="8" y="62"/>
                    <a:pt x="7" y="63"/>
                    <a:pt x="7" y="64"/>
                  </a:cubicBezTo>
                  <a:cubicBezTo>
                    <a:pt x="7" y="66"/>
                    <a:pt x="9" y="70"/>
                    <a:pt x="12" y="73"/>
                  </a:cubicBezTo>
                  <a:cubicBezTo>
                    <a:pt x="17" y="77"/>
                    <a:pt x="17" y="83"/>
                    <a:pt x="17" y="87"/>
                  </a:cubicBezTo>
                  <a:cubicBezTo>
                    <a:pt x="17" y="88"/>
                    <a:pt x="18" y="89"/>
                    <a:pt x="18" y="90"/>
                  </a:cubicBezTo>
                  <a:cubicBezTo>
                    <a:pt x="19" y="91"/>
                    <a:pt x="21" y="93"/>
                    <a:pt x="21" y="96"/>
                  </a:cubicBezTo>
                  <a:cubicBezTo>
                    <a:pt x="21" y="96"/>
                    <a:pt x="21" y="96"/>
                    <a:pt x="21" y="96"/>
                  </a:cubicBezTo>
                  <a:cubicBezTo>
                    <a:pt x="20" y="96"/>
                    <a:pt x="20" y="97"/>
                    <a:pt x="20" y="9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79" name="Freeform 228"/>
            <p:cNvSpPr>
              <a:spLocks/>
            </p:cNvSpPr>
            <p:nvPr/>
          </p:nvSpPr>
          <p:spPr bwMode="auto">
            <a:xfrm>
              <a:off x="16784638" y="5561013"/>
              <a:ext cx="1871663" cy="785813"/>
            </a:xfrm>
            <a:custGeom>
              <a:avLst/>
              <a:gdLst>
                <a:gd name="T0" fmla="*/ 5 w 352"/>
                <a:gd name="T1" fmla="*/ 51 h 150"/>
                <a:gd name="T2" fmla="*/ 27 w 352"/>
                <a:gd name="T3" fmla="*/ 67 h 150"/>
                <a:gd name="T4" fmla="*/ 34 w 352"/>
                <a:gd name="T5" fmla="*/ 82 h 150"/>
                <a:gd name="T6" fmla="*/ 30 w 352"/>
                <a:gd name="T7" fmla="*/ 96 h 150"/>
                <a:gd name="T8" fmla="*/ 63 w 352"/>
                <a:gd name="T9" fmla="*/ 106 h 150"/>
                <a:gd name="T10" fmla="*/ 71 w 352"/>
                <a:gd name="T11" fmla="*/ 111 h 150"/>
                <a:gd name="T12" fmla="*/ 87 w 352"/>
                <a:gd name="T13" fmla="*/ 133 h 150"/>
                <a:gd name="T14" fmla="*/ 100 w 352"/>
                <a:gd name="T15" fmla="*/ 134 h 150"/>
                <a:gd name="T16" fmla="*/ 131 w 352"/>
                <a:gd name="T17" fmla="*/ 135 h 150"/>
                <a:gd name="T18" fmla="*/ 157 w 352"/>
                <a:gd name="T19" fmla="*/ 141 h 150"/>
                <a:gd name="T20" fmla="*/ 172 w 352"/>
                <a:gd name="T21" fmla="*/ 145 h 150"/>
                <a:gd name="T22" fmla="*/ 175 w 352"/>
                <a:gd name="T23" fmla="*/ 145 h 150"/>
                <a:gd name="T24" fmla="*/ 177 w 352"/>
                <a:gd name="T25" fmla="*/ 146 h 150"/>
                <a:gd name="T26" fmla="*/ 189 w 352"/>
                <a:gd name="T27" fmla="*/ 145 h 150"/>
                <a:gd name="T28" fmla="*/ 223 w 352"/>
                <a:gd name="T29" fmla="*/ 138 h 150"/>
                <a:gd name="T30" fmla="*/ 253 w 352"/>
                <a:gd name="T31" fmla="*/ 124 h 150"/>
                <a:gd name="T32" fmla="*/ 255 w 352"/>
                <a:gd name="T33" fmla="*/ 106 h 150"/>
                <a:gd name="T34" fmla="*/ 275 w 352"/>
                <a:gd name="T35" fmla="*/ 104 h 150"/>
                <a:gd name="T36" fmla="*/ 302 w 352"/>
                <a:gd name="T37" fmla="*/ 96 h 150"/>
                <a:gd name="T38" fmla="*/ 326 w 352"/>
                <a:gd name="T39" fmla="*/ 81 h 150"/>
                <a:gd name="T40" fmla="*/ 347 w 352"/>
                <a:gd name="T41" fmla="*/ 79 h 150"/>
                <a:gd name="T42" fmla="*/ 337 w 352"/>
                <a:gd name="T43" fmla="*/ 63 h 150"/>
                <a:gd name="T44" fmla="*/ 325 w 352"/>
                <a:gd name="T45" fmla="*/ 66 h 150"/>
                <a:gd name="T46" fmla="*/ 311 w 352"/>
                <a:gd name="T47" fmla="*/ 64 h 150"/>
                <a:gd name="T48" fmla="*/ 305 w 352"/>
                <a:gd name="T49" fmla="*/ 55 h 150"/>
                <a:gd name="T50" fmla="*/ 309 w 352"/>
                <a:gd name="T51" fmla="*/ 32 h 150"/>
                <a:gd name="T52" fmla="*/ 306 w 352"/>
                <a:gd name="T53" fmla="*/ 33 h 150"/>
                <a:gd name="T54" fmla="*/ 290 w 352"/>
                <a:gd name="T55" fmla="*/ 28 h 150"/>
                <a:gd name="T56" fmla="*/ 277 w 352"/>
                <a:gd name="T57" fmla="*/ 33 h 150"/>
                <a:gd name="T58" fmla="*/ 266 w 352"/>
                <a:gd name="T59" fmla="*/ 39 h 150"/>
                <a:gd name="T60" fmla="*/ 246 w 352"/>
                <a:gd name="T61" fmla="*/ 44 h 150"/>
                <a:gd name="T62" fmla="*/ 230 w 352"/>
                <a:gd name="T63" fmla="*/ 42 h 150"/>
                <a:gd name="T64" fmla="*/ 215 w 352"/>
                <a:gd name="T65" fmla="*/ 33 h 150"/>
                <a:gd name="T66" fmla="*/ 199 w 352"/>
                <a:gd name="T67" fmla="*/ 27 h 150"/>
                <a:gd name="T68" fmla="*/ 190 w 352"/>
                <a:gd name="T69" fmla="*/ 25 h 150"/>
                <a:gd name="T70" fmla="*/ 177 w 352"/>
                <a:gd name="T71" fmla="*/ 26 h 150"/>
                <a:gd name="T72" fmla="*/ 163 w 352"/>
                <a:gd name="T73" fmla="*/ 28 h 150"/>
                <a:gd name="T74" fmla="*/ 151 w 352"/>
                <a:gd name="T75" fmla="*/ 21 h 150"/>
                <a:gd name="T76" fmla="*/ 150 w 352"/>
                <a:gd name="T77" fmla="*/ 15 h 150"/>
                <a:gd name="T78" fmla="*/ 139 w 352"/>
                <a:gd name="T79" fmla="*/ 8 h 150"/>
                <a:gd name="T80" fmla="*/ 122 w 352"/>
                <a:gd name="T81" fmla="*/ 2 h 150"/>
                <a:gd name="T82" fmla="*/ 114 w 352"/>
                <a:gd name="T83" fmla="*/ 2 h 150"/>
                <a:gd name="T84" fmla="*/ 107 w 352"/>
                <a:gd name="T85" fmla="*/ 7 h 150"/>
                <a:gd name="T86" fmla="*/ 106 w 352"/>
                <a:gd name="T87" fmla="*/ 21 h 150"/>
                <a:gd name="T88" fmla="*/ 96 w 352"/>
                <a:gd name="T89" fmla="*/ 34 h 150"/>
                <a:gd name="T90" fmla="*/ 89 w 352"/>
                <a:gd name="T91" fmla="*/ 33 h 150"/>
                <a:gd name="T92" fmla="*/ 79 w 352"/>
                <a:gd name="T93" fmla="*/ 32 h 150"/>
                <a:gd name="T94" fmla="*/ 69 w 352"/>
                <a:gd name="T95" fmla="*/ 29 h 150"/>
                <a:gd name="T96" fmla="*/ 65 w 352"/>
                <a:gd name="T97" fmla="*/ 23 h 150"/>
                <a:gd name="T98" fmla="*/ 47 w 352"/>
                <a:gd name="T99" fmla="*/ 20 h 150"/>
                <a:gd name="T100" fmla="*/ 35 w 352"/>
                <a:gd name="T101" fmla="*/ 24 h 150"/>
                <a:gd name="T102" fmla="*/ 24 w 352"/>
                <a:gd name="T103" fmla="*/ 31 h 150"/>
                <a:gd name="T104" fmla="*/ 1 w 352"/>
                <a:gd name="T105" fmla="*/ 41 h 150"/>
                <a:gd name="T106" fmla="*/ 1 w 352"/>
                <a:gd name="T107" fmla="*/ 42 h 150"/>
                <a:gd name="T108" fmla="*/ 0 w 352"/>
                <a:gd name="T109" fmla="*/ 43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2" h="150">
                  <a:moveTo>
                    <a:pt x="0" y="4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1" y="48"/>
                    <a:pt x="2" y="49"/>
                    <a:pt x="5" y="51"/>
                  </a:cubicBezTo>
                  <a:cubicBezTo>
                    <a:pt x="5" y="51"/>
                    <a:pt x="6" y="52"/>
                    <a:pt x="7" y="53"/>
                  </a:cubicBezTo>
                  <a:cubicBezTo>
                    <a:pt x="11" y="56"/>
                    <a:pt x="13" y="58"/>
                    <a:pt x="17" y="58"/>
                  </a:cubicBezTo>
                  <a:cubicBezTo>
                    <a:pt x="21" y="58"/>
                    <a:pt x="27" y="63"/>
                    <a:pt x="27" y="67"/>
                  </a:cubicBezTo>
                  <a:cubicBezTo>
                    <a:pt x="28" y="69"/>
                    <a:pt x="30" y="72"/>
                    <a:pt x="32" y="74"/>
                  </a:cubicBezTo>
                  <a:cubicBezTo>
                    <a:pt x="33" y="74"/>
                    <a:pt x="33" y="75"/>
                    <a:pt x="33" y="75"/>
                  </a:cubicBezTo>
                  <a:cubicBezTo>
                    <a:pt x="35" y="76"/>
                    <a:pt x="34" y="79"/>
                    <a:pt x="34" y="82"/>
                  </a:cubicBezTo>
                  <a:cubicBezTo>
                    <a:pt x="33" y="84"/>
                    <a:pt x="33" y="85"/>
                    <a:pt x="33" y="87"/>
                  </a:cubicBezTo>
                  <a:cubicBezTo>
                    <a:pt x="33" y="89"/>
                    <a:pt x="32" y="90"/>
                    <a:pt x="31" y="92"/>
                  </a:cubicBezTo>
                  <a:cubicBezTo>
                    <a:pt x="30" y="93"/>
                    <a:pt x="29" y="94"/>
                    <a:pt x="30" y="96"/>
                  </a:cubicBezTo>
                  <a:cubicBezTo>
                    <a:pt x="32" y="99"/>
                    <a:pt x="49" y="101"/>
                    <a:pt x="55" y="101"/>
                  </a:cubicBezTo>
                  <a:cubicBezTo>
                    <a:pt x="58" y="101"/>
                    <a:pt x="61" y="104"/>
                    <a:pt x="62" y="105"/>
                  </a:cubicBezTo>
                  <a:cubicBezTo>
                    <a:pt x="62" y="106"/>
                    <a:pt x="63" y="106"/>
                    <a:pt x="63" y="106"/>
                  </a:cubicBezTo>
                  <a:cubicBezTo>
                    <a:pt x="65" y="107"/>
                    <a:pt x="66" y="107"/>
                    <a:pt x="67" y="108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8" y="110"/>
                    <a:pt x="69" y="111"/>
                    <a:pt x="71" y="111"/>
                  </a:cubicBezTo>
                  <a:cubicBezTo>
                    <a:pt x="76" y="112"/>
                    <a:pt x="79" y="116"/>
                    <a:pt x="80" y="122"/>
                  </a:cubicBezTo>
                  <a:cubicBezTo>
                    <a:pt x="81" y="125"/>
                    <a:pt x="83" y="128"/>
                    <a:pt x="84" y="129"/>
                  </a:cubicBezTo>
                  <a:cubicBezTo>
                    <a:pt x="85" y="131"/>
                    <a:pt x="86" y="132"/>
                    <a:pt x="87" y="133"/>
                  </a:cubicBezTo>
                  <a:cubicBezTo>
                    <a:pt x="87" y="134"/>
                    <a:pt x="87" y="134"/>
                    <a:pt x="90" y="134"/>
                  </a:cubicBezTo>
                  <a:cubicBezTo>
                    <a:pt x="91" y="134"/>
                    <a:pt x="92" y="134"/>
                    <a:pt x="93" y="134"/>
                  </a:cubicBezTo>
                  <a:cubicBezTo>
                    <a:pt x="96" y="134"/>
                    <a:pt x="98" y="134"/>
                    <a:pt x="100" y="134"/>
                  </a:cubicBezTo>
                  <a:cubicBezTo>
                    <a:pt x="103" y="134"/>
                    <a:pt x="109" y="134"/>
                    <a:pt x="114" y="134"/>
                  </a:cubicBezTo>
                  <a:cubicBezTo>
                    <a:pt x="120" y="134"/>
                    <a:pt x="125" y="134"/>
                    <a:pt x="127" y="135"/>
                  </a:cubicBezTo>
                  <a:cubicBezTo>
                    <a:pt x="128" y="135"/>
                    <a:pt x="130" y="135"/>
                    <a:pt x="131" y="135"/>
                  </a:cubicBezTo>
                  <a:cubicBezTo>
                    <a:pt x="136" y="135"/>
                    <a:pt x="143" y="136"/>
                    <a:pt x="148" y="139"/>
                  </a:cubicBezTo>
                  <a:cubicBezTo>
                    <a:pt x="151" y="142"/>
                    <a:pt x="153" y="141"/>
                    <a:pt x="155" y="141"/>
                  </a:cubicBezTo>
                  <a:cubicBezTo>
                    <a:pt x="156" y="141"/>
                    <a:pt x="156" y="141"/>
                    <a:pt x="157" y="141"/>
                  </a:cubicBezTo>
                  <a:cubicBezTo>
                    <a:pt x="158" y="141"/>
                    <a:pt x="159" y="141"/>
                    <a:pt x="160" y="142"/>
                  </a:cubicBezTo>
                  <a:cubicBezTo>
                    <a:pt x="164" y="144"/>
                    <a:pt x="167" y="146"/>
                    <a:pt x="171" y="145"/>
                  </a:cubicBezTo>
                  <a:cubicBezTo>
                    <a:pt x="172" y="145"/>
                    <a:pt x="172" y="145"/>
                    <a:pt x="172" y="145"/>
                  </a:cubicBezTo>
                  <a:cubicBezTo>
                    <a:pt x="173" y="145"/>
                    <a:pt x="173" y="145"/>
                    <a:pt x="173" y="145"/>
                  </a:cubicBezTo>
                  <a:cubicBezTo>
                    <a:pt x="173" y="145"/>
                    <a:pt x="174" y="145"/>
                    <a:pt x="174" y="145"/>
                  </a:cubicBezTo>
                  <a:cubicBezTo>
                    <a:pt x="174" y="145"/>
                    <a:pt x="174" y="145"/>
                    <a:pt x="175" y="145"/>
                  </a:cubicBezTo>
                  <a:cubicBezTo>
                    <a:pt x="175" y="145"/>
                    <a:pt x="175" y="145"/>
                    <a:pt x="175" y="146"/>
                  </a:cubicBezTo>
                  <a:cubicBezTo>
                    <a:pt x="176" y="146"/>
                    <a:pt x="176" y="146"/>
                    <a:pt x="176" y="146"/>
                  </a:cubicBezTo>
                  <a:cubicBezTo>
                    <a:pt x="176" y="146"/>
                    <a:pt x="176" y="146"/>
                    <a:pt x="177" y="146"/>
                  </a:cubicBezTo>
                  <a:cubicBezTo>
                    <a:pt x="177" y="147"/>
                    <a:pt x="177" y="147"/>
                    <a:pt x="177" y="147"/>
                  </a:cubicBezTo>
                  <a:cubicBezTo>
                    <a:pt x="178" y="148"/>
                    <a:pt x="179" y="149"/>
                    <a:pt x="180" y="149"/>
                  </a:cubicBezTo>
                  <a:cubicBezTo>
                    <a:pt x="182" y="150"/>
                    <a:pt x="185" y="148"/>
                    <a:pt x="189" y="145"/>
                  </a:cubicBezTo>
                  <a:cubicBezTo>
                    <a:pt x="192" y="143"/>
                    <a:pt x="195" y="141"/>
                    <a:pt x="199" y="139"/>
                  </a:cubicBezTo>
                  <a:cubicBezTo>
                    <a:pt x="203" y="138"/>
                    <a:pt x="207" y="137"/>
                    <a:pt x="211" y="137"/>
                  </a:cubicBezTo>
                  <a:cubicBezTo>
                    <a:pt x="216" y="137"/>
                    <a:pt x="220" y="137"/>
                    <a:pt x="223" y="138"/>
                  </a:cubicBezTo>
                  <a:cubicBezTo>
                    <a:pt x="224" y="138"/>
                    <a:pt x="224" y="138"/>
                    <a:pt x="225" y="138"/>
                  </a:cubicBezTo>
                  <a:cubicBezTo>
                    <a:pt x="230" y="139"/>
                    <a:pt x="239" y="136"/>
                    <a:pt x="245" y="130"/>
                  </a:cubicBezTo>
                  <a:cubicBezTo>
                    <a:pt x="247" y="127"/>
                    <a:pt x="251" y="125"/>
                    <a:pt x="253" y="124"/>
                  </a:cubicBezTo>
                  <a:cubicBezTo>
                    <a:pt x="256" y="123"/>
                    <a:pt x="258" y="122"/>
                    <a:pt x="258" y="120"/>
                  </a:cubicBezTo>
                  <a:cubicBezTo>
                    <a:pt x="258" y="117"/>
                    <a:pt x="257" y="116"/>
                    <a:pt x="256" y="114"/>
                  </a:cubicBezTo>
                  <a:cubicBezTo>
                    <a:pt x="255" y="112"/>
                    <a:pt x="254" y="109"/>
                    <a:pt x="255" y="106"/>
                  </a:cubicBezTo>
                  <a:cubicBezTo>
                    <a:pt x="258" y="102"/>
                    <a:pt x="261" y="102"/>
                    <a:pt x="263" y="102"/>
                  </a:cubicBezTo>
                  <a:cubicBezTo>
                    <a:pt x="264" y="102"/>
                    <a:pt x="266" y="102"/>
                    <a:pt x="268" y="103"/>
                  </a:cubicBezTo>
                  <a:cubicBezTo>
                    <a:pt x="269" y="104"/>
                    <a:pt x="272" y="104"/>
                    <a:pt x="275" y="104"/>
                  </a:cubicBezTo>
                  <a:cubicBezTo>
                    <a:pt x="279" y="104"/>
                    <a:pt x="282" y="103"/>
                    <a:pt x="285" y="101"/>
                  </a:cubicBezTo>
                  <a:cubicBezTo>
                    <a:pt x="291" y="97"/>
                    <a:pt x="294" y="97"/>
                    <a:pt x="299" y="96"/>
                  </a:cubicBezTo>
                  <a:cubicBezTo>
                    <a:pt x="300" y="96"/>
                    <a:pt x="301" y="96"/>
                    <a:pt x="302" y="96"/>
                  </a:cubicBezTo>
                  <a:cubicBezTo>
                    <a:pt x="306" y="96"/>
                    <a:pt x="307" y="94"/>
                    <a:pt x="308" y="92"/>
                  </a:cubicBezTo>
                  <a:cubicBezTo>
                    <a:pt x="309" y="90"/>
                    <a:pt x="310" y="89"/>
                    <a:pt x="311" y="87"/>
                  </a:cubicBezTo>
                  <a:cubicBezTo>
                    <a:pt x="317" y="82"/>
                    <a:pt x="322" y="81"/>
                    <a:pt x="326" y="81"/>
                  </a:cubicBezTo>
                  <a:cubicBezTo>
                    <a:pt x="328" y="81"/>
                    <a:pt x="330" y="80"/>
                    <a:pt x="332" y="79"/>
                  </a:cubicBezTo>
                  <a:cubicBezTo>
                    <a:pt x="335" y="78"/>
                    <a:pt x="338" y="77"/>
                    <a:pt x="341" y="78"/>
                  </a:cubicBezTo>
                  <a:cubicBezTo>
                    <a:pt x="343" y="79"/>
                    <a:pt x="345" y="79"/>
                    <a:pt x="347" y="79"/>
                  </a:cubicBezTo>
                  <a:cubicBezTo>
                    <a:pt x="349" y="79"/>
                    <a:pt x="351" y="79"/>
                    <a:pt x="351" y="77"/>
                  </a:cubicBezTo>
                  <a:cubicBezTo>
                    <a:pt x="352" y="76"/>
                    <a:pt x="346" y="71"/>
                    <a:pt x="343" y="69"/>
                  </a:cubicBezTo>
                  <a:cubicBezTo>
                    <a:pt x="341" y="67"/>
                    <a:pt x="338" y="65"/>
                    <a:pt x="337" y="63"/>
                  </a:cubicBezTo>
                  <a:cubicBezTo>
                    <a:pt x="335" y="61"/>
                    <a:pt x="334" y="61"/>
                    <a:pt x="333" y="61"/>
                  </a:cubicBezTo>
                  <a:cubicBezTo>
                    <a:pt x="331" y="61"/>
                    <a:pt x="328" y="62"/>
                    <a:pt x="328" y="64"/>
                  </a:cubicBezTo>
                  <a:cubicBezTo>
                    <a:pt x="327" y="65"/>
                    <a:pt x="326" y="66"/>
                    <a:pt x="325" y="66"/>
                  </a:cubicBezTo>
                  <a:cubicBezTo>
                    <a:pt x="324" y="66"/>
                    <a:pt x="323" y="66"/>
                    <a:pt x="322" y="65"/>
                  </a:cubicBezTo>
                  <a:cubicBezTo>
                    <a:pt x="321" y="64"/>
                    <a:pt x="319" y="63"/>
                    <a:pt x="316" y="63"/>
                  </a:cubicBezTo>
                  <a:cubicBezTo>
                    <a:pt x="314" y="63"/>
                    <a:pt x="312" y="64"/>
                    <a:pt x="311" y="64"/>
                  </a:cubicBezTo>
                  <a:cubicBezTo>
                    <a:pt x="308" y="65"/>
                    <a:pt x="306" y="65"/>
                    <a:pt x="304" y="62"/>
                  </a:cubicBezTo>
                  <a:cubicBezTo>
                    <a:pt x="302" y="61"/>
                    <a:pt x="301" y="59"/>
                    <a:pt x="302" y="58"/>
                  </a:cubicBezTo>
                  <a:cubicBezTo>
                    <a:pt x="302" y="56"/>
                    <a:pt x="304" y="55"/>
                    <a:pt x="305" y="55"/>
                  </a:cubicBezTo>
                  <a:cubicBezTo>
                    <a:pt x="305" y="50"/>
                    <a:pt x="305" y="50"/>
                    <a:pt x="305" y="50"/>
                  </a:cubicBezTo>
                  <a:cubicBezTo>
                    <a:pt x="314" y="33"/>
                    <a:pt x="314" y="33"/>
                    <a:pt x="314" y="33"/>
                  </a:cubicBezTo>
                  <a:cubicBezTo>
                    <a:pt x="312" y="32"/>
                    <a:pt x="310" y="32"/>
                    <a:pt x="309" y="32"/>
                  </a:cubicBezTo>
                  <a:cubicBezTo>
                    <a:pt x="309" y="32"/>
                    <a:pt x="309" y="32"/>
                    <a:pt x="309" y="32"/>
                  </a:cubicBezTo>
                  <a:cubicBezTo>
                    <a:pt x="308" y="32"/>
                    <a:pt x="308" y="32"/>
                    <a:pt x="308" y="32"/>
                  </a:cubicBezTo>
                  <a:cubicBezTo>
                    <a:pt x="307" y="32"/>
                    <a:pt x="307" y="32"/>
                    <a:pt x="306" y="33"/>
                  </a:cubicBezTo>
                  <a:cubicBezTo>
                    <a:pt x="305" y="33"/>
                    <a:pt x="305" y="33"/>
                    <a:pt x="304" y="33"/>
                  </a:cubicBezTo>
                  <a:cubicBezTo>
                    <a:pt x="302" y="33"/>
                    <a:pt x="297" y="32"/>
                    <a:pt x="297" y="29"/>
                  </a:cubicBezTo>
                  <a:cubicBezTo>
                    <a:pt x="296" y="29"/>
                    <a:pt x="294" y="28"/>
                    <a:pt x="290" y="28"/>
                  </a:cubicBezTo>
                  <a:cubicBezTo>
                    <a:pt x="288" y="28"/>
                    <a:pt x="285" y="29"/>
                    <a:pt x="284" y="29"/>
                  </a:cubicBezTo>
                  <a:cubicBezTo>
                    <a:pt x="283" y="30"/>
                    <a:pt x="282" y="31"/>
                    <a:pt x="280" y="32"/>
                  </a:cubicBezTo>
                  <a:cubicBezTo>
                    <a:pt x="279" y="32"/>
                    <a:pt x="278" y="33"/>
                    <a:pt x="277" y="33"/>
                  </a:cubicBezTo>
                  <a:cubicBezTo>
                    <a:pt x="276" y="34"/>
                    <a:pt x="276" y="34"/>
                    <a:pt x="276" y="35"/>
                  </a:cubicBezTo>
                  <a:cubicBezTo>
                    <a:pt x="275" y="37"/>
                    <a:pt x="273" y="37"/>
                    <a:pt x="270" y="38"/>
                  </a:cubicBezTo>
                  <a:cubicBezTo>
                    <a:pt x="269" y="38"/>
                    <a:pt x="267" y="38"/>
                    <a:pt x="266" y="39"/>
                  </a:cubicBezTo>
                  <a:cubicBezTo>
                    <a:pt x="265" y="40"/>
                    <a:pt x="262" y="40"/>
                    <a:pt x="258" y="41"/>
                  </a:cubicBezTo>
                  <a:cubicBezTo>
                    <a:pt x="255" y="41"/>
                    <a:pt x="253" y="42"/>
                    <a:pt x="252" y="42"/>
                  </a:cubicBezTo>
                  <a:cubicBezTo>
                    <a:pt x="252" y="43"/>
                    <a:pt x="251" y="43"/>
                    <a:pt x="246" y="44"/>
                  </a:cubicBezTo>
                  <a:cubicBezTo>
                    <a:pt x="245" y="44"/>
                    <a:pt x="244" y="44"/>
                    <a:pt x="243" y="44"/>
                  </a:cubicBezTo>
                  <a:cubicBezTo>
                    <a:pt x="241" y="44"/>
                    <a:pt x="237" y="43"/>
                    <a:pt x="235" y="42"/>
                  </a:cubicBezTo>
                  <a:cubicBezTo>
                    <a:pt x="235" y="42"/>
                    <a:pt x="232" y="42"/>
                    <a:pt x="230" y="42"/>
                  </a:cubicBezTo>
                  <a:cubicBezTo>
                    <a:pt x="226" y="41"/>
                    <a:pt x="222" y="41"/>
                    <a:pt x="221" y="39"/>
                  </a:cubicBezTo>
                  <a:cubicBezTo>
                    <a:pt x="220" y="38"/>
                    <a:pt x="219" y="37"/>
                    <a:pt x="218" y="37"/>
                  </a:cubicBezTo>
                  <a:cubicBezTo>
                    <a:pt x="216" y="35"/>
                    <a:pt x="215" y="34"/>
                    <a:pt x="215" y="33"/>
                  </a:cubicBezTo>
                  <a:cubicBezTo>
                    <a:pt x="214" y="32"/>
                    <a:pt x="212" y="31"/>
                    <a:pt x="211" y="31"/>
                  </a:cubicBezTo>
                  <a:cubicBezTo>
                    <a:pt x="208" y="30"/>
                    <a:pt x="206" y="30"/>
                    <a:pt x="205" y="29"/>
                  </a:cubicBezTo>
                  <a:cubicBezTo>
                    <a:pt x="205" y="28"/>
                    <a:pt x="201" y="27"/>
                    <a:pt x="199" y="27"/>
                  </a:cubicBezTo>
                  <a:cubicBezTo>
                    <a:pt x="198" y="27"/>
                    <a:pt x="198" y="27"/>
                    <a:pt x="198" y="27"/>
                  </a:cubicBezTo>
                  <a:cubicBezTo>
                    <a:pt x="198" y="27"/>
                    <a:pt x="198" y="27"/>
                    <a:pt x="197" y="27"/>
                  </a:cubicBezTo>
                  <a:cubicBezTo>
                    <a:pt x="196" y="27"/>
                    <a:pt x="193" y="26"/>
                    <a:pt x="190" y="25"/>
                  </a:cubicBezTo>
                  <a:cubicBezTo>
                    <a:pt x="189" y="25"/>
                    <a:pt x="188" y="25"/>
                    <a:pt x="187" y="24"/>
                  </a:cubicBezTo>
                  <a:cubicBezTo>
                    <a:pt x="186" y="24"/>
                    <a:pt x="183" y="25"/>
                    <a:pt x="181" y="25"/>
                  </a:cubicBezTo>
                  <a:cubicBezTo>
                    <a:pt x="179" y="26"/>
                    <a:pt x="178" y="26"/>
                    <a:pt x="177" y="26"/>
                  </a:cubicBezTo>
                  <a:cubicBezTo>
                    <a:pt x="176" y="26"/>
                    <a:pt x="175" y="27"/>
                    <a:pt x="173" y="28"/>
                  </a:cubicBezTo>
                  <a:cubicBezTo>
                    <a:pt x="172" y="29"/>
                    <a:pt x="170" y="30"/>
                    <a:pt x="169" y="30"/>
                  </a:cubicBezTo>
                  <a:cubicBezTo>
                    <a:pt x="168" y="30"/>
                    <a:pt x="166" y="29"/>
                    <a:pt x="163" y="28"/>
                  </a:cubicBezTo>
                  <a:cubicBezTo>
                    <a:pt x="162" y="27"/>
                    <a:pt x="160" y="27"/>
                    <a:pt x="159" y="27"/>
                  </a:cubicBezTo>
                  <a:cubicBezTo>
                    <a:pt x="159" y="27"/>
                    <a:pt x="159" y="27"/>
                    <a:pt x="158" y="27"/>
                  </a:cubicBezTo>
                  <a:cubicBezTo>
                    <a:pt x="156" y="27"/>
                    <a:pt x="153" y="23"/>
                    <a:pt x="151" y="21"/>
                  </a:cubicBezTo>
                  <a:cubicBezTo>
                    <a:pt x="151" y="21"/>
                    <a:pt x="151" y="20"/>
                    <a:pt x="151" y="20"/>
                  </a:cubicBezTo>
                  <a:cubicBezTo>
                    <a:pt x="150" y="19"/>
                    <a:pt x="150" y="18"/>
                    <a:pt x="150" y="17"/>
                  </a:cubicBezTo>
                  <a:cubicBezTo>
                    <a:pt x="150" y="16"/>
                    <a:pt x="150" y="16"/>
                    <a:pt x="150" y="15"/>
                  </a:cubicBezTo>
                  <a:cubicBezTo>
                    <a:pt x="150" y="14"/>
                    <a:pt x="150" y="12"/>
                    <a:pt x="150" y="11"/>
                  </a:cubicBezTo>
                  <a:cubicBezTo>
                    <a:pt x="149" y="11"/>
                    <a:pt x="146" y="10"/>
                    <a:pt x="144" y="10"/>
                  </a:cubicBezTo>
                  <a:cubicBezTo>
                    <a:pt x="142" y="9"/>
                    <a:pt x="140" y="9"/>
                    <a:pt x="139" y="8"/>
                  </a:cubicBezTo>
                  <a:cubicBezTo>
                    <a:pt x="137" y="7"/>
                    <a:pt x="133" y="5"/>
                    <a:pt x="131" y="5"/>
                  </a:cubicBezTo>
                  <a:cubicBezTo>
                    <a:pt x="129" y="5"/>
                    <a:pt x="125" y="5"/>
                    <a:pt x="124" y="3"/>
                  </a:cubicBezTo>
                  <a:cubicBezTo>
                    <a:pt x="123" y="3"/>
                    <a:pt x="123" y="3"/>
                    <a:pt x="122" y="2"/>
                  </a:cubicBezTo>
                  <a:cubicBezTo>
                    <a:pt x="120" y="2"/>
                    <a:pt x="118" y="1"/>
                    <a:pt x="116" y="0"/>
                  </a:cubicBezTo>
                  <a:cubicBezTo>
                    <a:pt x="116" y="0"/>
                    <a:pt x="116" y="0"/>
                    <a:pt x="115" y="0"/>
                  </a:cubicBezTo>
                  <a:cubicBezTo>
                    <a:pt x="115" y="0"/>
                    <a:pt x="114" y="1"/>
                    <a:pt x="114" y="2"/>
                  </a:cubicBezTo>
                  <a:cubicBezTo>
                    <a:pt x="114" y="2"/>
                    <a:pt x="113" y="3"/>
                    <a:pt x="113" y="4"/>
                  </a:cubicBezTo>
                  <a:cubicBezTo>
                    <a:pt x="112" y="4"/>
                    <a:pt x="111" y="5"/>
                    <a:pt x="110" y="5"/>
                  </a:cubicBezTo>
                  <a:cubicBezTo>
                    <a:pt x="109" y="6"/>
                    <a:pt x="107" y="6"/>
                    <a:pt x="107" y="7"/>
                  </a:cubicBezTo>
                  <a:cubicBezTo>
                    <a:pt x="106" y="9"/>
                    <a:pt x="105" y="9"/>
                    <a:pt x="104" y="10"/>
                  </a:cubicBezTo>
                  <a:cubicBezTo>
                    <a:pt x="103" y="11"/>
                    <a:pt x="102" y="12"/>
                    <a:pt x="102" y="12"/>
                  </a:cubicBezTo>
                  <a:cubicBezTo>
                    <a:pt x="103" y="16"/>
                    <a:pt x="105" y="20"/>
                    <a:pt x="106" y="21"/>
                  </a:cubicBezTo>
                  <a:cubicBezTo>
                    <a:pt x="108" y="23"/>
                    <a:pt x="107" y="28"/>
                    <a:pt x="106" y="29"/>
                  </a:cubicBezTo>
                  <a:cubicBezTo>
                    <a:pt x="105" y="30"/>
                    <a:pt x="104" y="30"/>
                    <a:pt x="102" y="31"/>
                  </a:cubicBezTo>
                  <a:cubicBezTo>
                    <a:pt x="100" y="32"/>
                    <a:pt x="97" y="33"/>
                    <a:pt x="96" y="34"/>
                  </a:cubicBezTo>
                  <a:cubicBezTo>
                    <a:pt x="96" y="35"/>
                    <a:pt x="95" y="35"/>
                    <a:pt x="94" y="35"/>
                  </a:cubicBezTo>
                  <a:cubicBezTo>
                    <a:pt x="93" y="35"/>
                    <a:pt x="91" y="34"/>
                    <a:pt x="90" y="34"/>
                  </a:cubicBezTo>
                  <a:cubicBezTo>
                    <a:pt x="90" y="33"/>
                    <a:pt x="89" y="33"/>
                    <a:pt x="89" y="33"/>
                  </a:cubicBezTo>
                  <a:cubicBezTo>
                    <a:pt x="88" y="32"/>
                    <a:pt x="88" y="32"/>
                    <a:pt x="87" y="32"/>
                  </a:cubicBezTo>
                  <a:cubicBezTo>
                    <a:pt x="86" y="31"/>
                    <a:pt x="85" y="31"/>
                    <a:pt x="84" y="31"/>
                  </a:cubicBezTo>
                  <a:cubicBezTo>
                    <a:pt x="82" y="31"/>
                    <a:pt x="80" y="32"/>
                    <a:pt x="79" y="32"/>
                  </a:cubicBezTo>
                  <a:cubicBezTo>
                    <a:pt x="79" y="33"/>
                    <a:pt x="78" y="33"/>
                    <a:pt x="78" y="33"/>
                  </a:cubicBezTo>
                  <a:cubicBezTo>
                    <a:pt x="76" y="33"/>
                    <a:pt x="74" y="31"/>
                    <a:pt x="72" y="30"/>
                  </a:cubicBezTo>
                  <a:cubicBezTo>
                    <a:pt x="71" y="30"/>
                    <a:pt x="69" y="29"/>
                    <a:pt x="69" y="29"/>
                  </a:cubicBezTo>
                  <a:cubicBezTo>
                    <a:pt x="68" y="29"/>
                    <a:pt x="67" y="27"/>
                    <a:pt x="67" y="25"/>
                  </a:cubicBezTo>
                  <a:cubicBezTo>
                    <a:pt x="66" y="24"/>
                    <a:pt x="66" y="23"/>
                    <a:pt x="66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4" y="23"/>
                    <a:pt x="62" y="22"/>
                    <a:pt x="59" y="22"/>
                  </a:cubicBezTo>
                  <a:cubicBezTo>
                    <a:pt x="56" y="21"/>
                    <a:pt x="51" y="20"/>
                    <a:pt x="50" y="20"/>
                  </a:cubicBezTo>
                  <a:cubicBezTo>
                    <a:pt x="49" y="20"/>
                    <a:pt x="48" y="20"/>
                    <a:pt x="47" y="20"/>
                  </a:cubicBezTo>
                  <a:cubicBezTo>
                    <a:pt x="45" y="20"/>
                    <a:pt x="43" y="20"/>
                    <a:pt x="43" y="21"/>
                  </a:cubicBezTo>
                  <a:cubicBezTo>
                    <a:pt x="42" y="22"/>
                    <a:pt x="41" y="22"/>
                    <a:pt x="39" y="23"/>
                  </a:cubicBezTo>
                  <a:cubicBezTo>
                    <a:pt x="37" y="23"/>
                    <a:pt x="35" y="23"/>
                    <a:pt x="35" y="24"/>
                  </a:cubicBezTo>
                  <a:cubicBezTo>
                    <a:pt x="34" y="25"/>
                    <a:pt x="33" y="26"/>
                    <a:pt x="31" y="27"/>
                  </a:cubicBezTo>
                  <a:cubicBezTo>
                    <a:pt x="30" y="28"/>
                    <a:pt x="28" y="28"/>
                    <a:pt x="28" y="29"/>
                  </a:cubicBezTo>
                  <a:cubicBezTo>
                    <a:pt x="27" y="30"/>
                    <a:pt x="25" y="31"/>
                    <a:pt x="24" y="31"/>
                  </a:cubicBezTo>
                  <a:cubicBezTo>
                    <a:pt x="22" y="32"/>
                    <a:pt x="20" y="33"/>
                    <a:pt x="19" y="34"/>
                  </a:cubicBezTo>
                  <a:cubicBezTo>
                    <a:pt x="18" y="37"/>
                    <a:pt x="12" y="39"/>
                    <a:pt x="8" y="39"/>
                  </a:cubicBezTo>
                  <a:cubicBezTo>
                    <a:pt x="2" y="40"/>
                    <a:pt x="1" y="41"/>
                    <a:pt x="1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80" name="Freeform 229"/>
            <p:cNvSpPr>
              <a:spLocks/>
            </p:cNvSpPr>
            <p:nvPr/>
          </p:nvSpPr>
          <p:spPr bwMode="auto">
            <a:xfrm>
              <a:off x="15960725" y="5449888"/>
              <a:ext cx="3582988" cy="2300288"/>
            </a:xfrm>
            <a:custGeom>
              <a:avLst/>
              <a:gdLst>
                <a:gd name="T0" fmla="*/ 106 w 674"/>
                <a:gd name="T1" fmla="*/ 94 h 439"/>
                <a:gd name="T2" fmla="*/ 77 w 674"/>
                <a:gd name="T3" fmla="*/ 122 h 439"/>
                <a:gd name="T4" fmla="*/ 73 w 674"/>
                <a:gd name="T5" fmla="*/ 161 h 439"/>
                <a:gd name="T6" fmla="*/ 71 w 674"/>
                <a:gd name="T7" fmla="*/ 165 h 439"/>
                <a:gd name="T8" fmla="*/ 50 w 674"/>
                <a:gd name="T9" fmla="*/ 178 h 439"/>
                <a:gd name="T10" fmla="*/ 29 w 674"/>
                <a:gd name="T11" fmla="*/ 186 h 439"/>
                <a:gd name="T12" fmla="*/ 2 w 674"/>
                <a:gd name="T13" fmla="*/ 194 h 439"/>
                <a:gd name="T14" fmla="*/ 16 w 674"/>
                <a:gd name="T15" fmla="*/ 231 h 439"/>
                <a:gd name="T16" fmla="*/ 39 w 674"/>
                <a:gd name="T17" fmla="*/ 251 h 439"/>
                <a:gd name="T18" fmla="*/ 46 w 674"/>
                <a:gd name="T19" fmla="*/ 251 h 439"/>
                <a:gd name="T20" fmla="*/ 55 w 674"/>
                <a:gd name="T21" fmla="*/ 245 h 439"/>
                <a:gd name="T22" fmla="*/ 57 w 674"/>
                <a:gd name="T23" fmla="*/ 271 h 439"/>
                <a:gd name="T24" fmla="*/ 53 w 674"/>
                <a:gd name="T25" fmla="*/ 288 h 439"/>
                <a:gd name="T26" fmla="*/ 75 w 674"/>
                <a:gd name="T27" fmla="*/ 315 h 439"/>
                <a:gd name="T28" fmla="*/ 79 w 674"/>
                <a:gd name="T29" fmla="*/ 319 h 439"/>
                <a:gd name="T30" fmla="*/ 136 w 674"/>
                <a:gd name="T31" fmla="*/ 344 h 439"/>
                <a:gd name="T32" fmla="*/ 163 w 674"/>
                <a:gd name="T33" fmla="*/ 349 h 439"/>
                <a:gd name="T34" fmla="*/ 189 w 674"/>
                <a:gd name="T35" fmla="*/ 345 h 439"/>
                <a:gd name="T36" fmla="*/ 199 w 674"/>
                <a:gd name="T37" fmla="*/ 347 h 439"/>
                <a:gd name="T38" fmla="*/ 232 w 674"/>
                <a:gd name="T39" fmla="*/ 331 h 439"/>
                <a:gd name="T40" fmla="*/ 249 w 674"/>
                <a:gd name="T41" fmla="*/ 341 h 439"/>
                <a:gd name="T42" fmla="*/ 255 w 674"/>
                <a:gd name="T43" fmla="*/ 388 h 439"/>
                <a:gd name="T44" fmla="*/ 274 w 674"/>
                <a:gd name="T45" fmla="*/ 411 h 439"/>
                <a:gd name="T46" fmla="*/ 291 w 674"/>
                <a:gd name="T47" fmla="*/ 422 h 439"/>
                <a:gd name="T48" fmla="*/ 301 w 674"/>
                <a:gd name="T49" fmla="*/ 413 h 439"/>
                <a:gd name="T50" fmla="*/ 315 w 674"/>
                <a:gd name="T51" fmla="*/ 410 h 439"/>
                <a:gd name="T52" fmla="*/ 356 w 674"/>
                <a:gd name="T53" fmla="*/ 409 h 439"/>
                <a:gd name="T54" fmla="*/ 377 w 674"/>
                <a:gd name="T55" fmla="*/ 420 h 439"/>
                <a:gd name="T56" fmla="*/ 395 w 674"/>
                <a:gd name="T57" fmla="*/ 439 h 439"/>
                <a:gd name="T58" fmla="*/ 470 w 674"/>
                <a:gd name="T59" fmla="*/ 401 h 439"/>
                <a:gd name="T60" fmla="*/ 504 w 674"/>
                <a:gd name="T61" fmla="*/ 366 h 439"/>
                <a:gd name="T62" fmla="*/ 525 w 674"/>
                <a:gd name="T63" fmla="*/ 327 h 439"/>
                <a:gd name="T64" fmla="*/ 528 w 674"/>
                <a:gd name="T65" fmla="*/ 310 h 439"/>
                <a:gd name="T66" fmla="*/ 518 w 674"/>
                <a:gd name="T67" fmla="*/ 289 h 439"/>
                <a:gd name="T68" fmla="*/ 515 w 674"/>
                <a:gd name="T69" fmla="*/ 239 h 439"/>
                <a:gd name="T70" fmla="*/ 496 w 674"/>
                <a:gd name="T71" fmla="*/ 229 h 439"/>
                <a:gd name="T72" fmla="*/ 504 w 674"/>
                <a:gd name="T73" fmla="*/ 194 h 439"/>
                <a:gd name="T74" fmla="*/ 529 w 674"/>
                <a:gd name="T75" fmla="*/ 206 h 439"/>
                <a:gd name="T76" fmla="*/ 576 w 674"/>
                <a:gd name="T77" fmla="*/ 179 h 439"/>
                <a:gd name="T78" fmla="*/ 605 w 674"/>
                <a:gd name="T79" fmla="*/ 165 h 439"/>
                <a:gd name="T80" fmla="*/ 635 w 674"/>
                <a:gd name="T81" fmla="*/ 153 h 439"/>
                <a:gd name="T82" fmla="*/ 644 w 674"/>
                <a:gd name="T83" fmla="*/ 120 h 439"/>
                <a:gd name="T84" fmla="*/ 663 w 674"/>
                <a:gd name="T85" fmla="*/ 108 h 439"/>
                <a:gd name="T86" fmla="*/ 654 w 674"/>
                <a:gd name="T87" fmla="*/ 84 h 439"/>
                <a:gd name="T88" fmla="*/ 626 w 674"/>
                <a:gd name="T89" fmla="*/ 70 h 439"/>
                <a:gd name="T90" fmla="*/ 584 w 674"/>
                <a:gd name="T91" fmla="*/ 31 h 439"/>
                <a:gd name="T92" fmla="*/ 545 w 674"/>
                <a:gd name="T93" fmla="*/ 1 h 439"/>
                <a:gd name="T94" fmla="*/ 514 w 674"/>
                <a:gd name="T95" fmla="*/ 10 h 439"/>
                <a:gd name="T96" fmla="*/ 500 w 674"/>
                <a:gd name="T97" fmla="*/ 50 h 439"/>
                <a:gd name="T98" fmla="*/ 459 w 674"/>
                <a:gd name="T99" fmla="*/ 79 h 439"/>
                <a:gd name="T100" fmla="*/ 508 w 674"/>
                <a:gd name="T101" fmla="*/ 99 h 439"/>
                <a:gd name="T102" fmla="*/ 430 w 674"/>
                <a:gd name="T103" fmla="*/ 127 h 439"/>
                <a:gd name="T104" fmla="*/ 355 w 674"/>
                <a:gd name="T105" fmla="*/ 162 h 439"/>
                <a:gd name="T106" fmla="*/ 331 w 674"/>
                <a:gd name="T107" fmla="*/ 170 h 439"/>
                <a:gd name="T108" fmla="*/ 309 w 674"/>
                <a:gd name="T109" fmla="*/ 164 h 439"/>
                <a:gd name="T110" fmla="*/ 245 w 674"/>
                <a:gd name="T111" fmla="*/ 157 h 439"/>
                <a:gd name="T112" fmla="*/ 241 w 674"/>
                <a:gd name="T113" fmla="*/ 157 h 439"/>
                <a:gd name="T114" fmla="*/ 216 w 674"/>
                <a:gd name="T115" fmla="*/ 128 h 439"/>
                <a:gd name="T116" fmla="*/ 153 w 674"/>
                <a:gd name="T117" fmla="*/ 64 h 439"/>
                <a:gd name="T118" fmla="*/ 143 w 674"/>
                <a:gd name="T119" fmla="*/ 68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4" h="439">
                  <a:moveTo>
                    <a:pt x="143" y="68"/>
                  </a:moveTo>
                  <a:cubicBezTo>
                    <a:pt x="143" y="71"/>
                    <a:pt x="142" y="75"/>
                    <a:pt x="137" y="75"/>
                  </a:cubicBezTo>
                  <a:cubicBezTo>
                    <a:pt x="134" y="75"/>
                    <a:pt x="131" y="77"/>
                    <a:pt x="131" y="82"/>
                  </a:cubicBezTo>
                  <a:cubicBezTo>
                    <a:pt x="131" y="85"/>
                    <a:pt x="131" y="87"/>
                    <a:pt x="132" y="88"/>
                  </a:cubicBezTo>
                  <a:cubicBezTo>
                    <a:pt x="133" y="89"/>
                    <a:pt x="133" y="90"/>
                    <a:pt x="132" y="92"/>
                  </a:cubicBezTo>
                  <a:cubicBezTo>
                    <a:pt x="132" y="92"/>
                    <a:pt x="132" y="93"/>
                    <a:pt x="132" y="93"/>
                  </a:cubicBezTo>
                  <a:cubicBezTo>
                    <a:pt x="129" y="95"/>
                    <a:pt x="125" y="97"/>
                    <a:pt x="122" y="97"/>
                  </a:cubicBezTo>
                  <a:cubicBezTo>
                    <a:pt x="122" y="97"/>
                    <a:pt x="121" y="97"/>
                    <a:pt x="120" y="96"/>
                  </a:cubicBezTo>
                  <a:cubicBezTo>
                    <a:pt x="119" y="96"/>
                    <a:pt x="117" y="96"/>
                    <a:pt x="115" y="96"/>
                  </a:cubicBezTo>
                  <a:cubicBezTo>
                    <a:pt x="113" y="96"/>
                    <a:pt x="112" y="96"/>
                    <a:pt x="110" y="95"/>
                  </a:cubicBezTo>
                  <a:cubicBezTo>
                    <a:pt x="109" y="95"/>
                    <a:pt x="108" y="95"/>
                    <a:pt x="106" y="94"/>
                  </a:cubicBezTo>
                  <a:cubicBezTo>
                    <a:pt x="106" y="93"/>
                    <a:pt x="105" y="93"/>
                    <a:pt x="105" y="93"/>
                  </a:cubicBezTo>
                  <a:cubicBezTo>
                    <a:pt x="104" y="93"/>
                    <a:pt x="104" y="94"/>
                    <a:pt x="104" y="95"/>
                  </a:cubicBezTo>
                  <a:cubicBezTo>
                    <a:pt x="103" y="97"/>
                    <a:pt x="102" y="100"/>
                    <a:pt x="101" y="104"/>
                  </a:cubicBezTo>
                  <a:cubicBezTo>
                    <a:pt x="99" y="108"/>
                    <a:pt x="96" y="114"/>
                    <a:pt x="97" y="115"/>
                  </a:cubicBezTo>
                  <a:cubicBezTo>
                    <a:pt x="98" y="117"/>
                    <a:pt x="99" y="119"/>
                    <a:pt x="99" y="121"/>
                  </a:cubicBezTo>
                  <a:cubicBezTo>
                    <a:pt x="98" y="121"/>
                    <a:pt x="98" y="122"/>
                    <a:pt x="96" y="122"/>
                  </a:cubicBezTo>
                  <a:cubicBezTo>
                    <a:pt x="92" y="122"/>
                    <a:pt x="89" y="122"/>
                    <a:pt x="87" y="120"/>
                  </a:cubicBezTo>
                  <a:cubicBezTo>
                    <a:pt x="87" y="120"/>
                    <a:pt x="87" y="120"/>
                    <a:pt x="87" y="120"/>
                  </a:cubicBezTo>
                  <a:cubicBezTo>
                    <a:pt x="86" y="120"/>
                    <a:pt x="85" y="120"/>
                    <a:pt x="83" y="121"/>
                  </a:cubicBezTo>
                  <a:cubicBezTo>
                    <a:pt x="81" y="122"/>
                    <a:pt x="79" y="122"/>
                    <a:pt x="77" y="122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76" y="122"/>
                    <a:pt x="73" y="124"/>
                    <a:pt x="72" y="125"/>
                  </a:cubicBezTo>
                  <a:cubicBezTo>
                    <a:pt x="72" y="125"/>
                    <a:pt x="71" y="125"/>
                    <a:pt x="71" y="125"/>
                  </a:cubicBezTo>
                  <a:cubicBezTo>
                    <a:pt x="74" y="127"/>
                    <a:pt x="74" y="131"/>
                    <a:pt x="74" y="136"/>
                  </a:cubicBezTo>
                  <a:cubicBezTo>
                    <a:pt x="74" y="136"/>
                    <a:pt x="75" y="138"/>
                    <a:pt x="76" y="140"/>
                  </a:cubicBezTo>
                  <a:cubicBezTo>
                    <a:pt x="78" y="144"/>
                    <a:pt x="79" y="147"/>
                    <a:pt x="79" y="148"/>
                  </a:cubicBezTo>
                  <a:cubicBezTo>
                    <a:pt x="78" y="150"/>
                    <a:pt x="77" y="151"/>
                    <a:pt x="76" y="152"/>
                  </a:cubicBezTo>
                  <a:cubicBezTo>
                    <a:pt x="74" y="153"/>
                    <a:pt x="73" y="155"/>
                    <a:pt x="73" y="157"/>
                  </a:cubicBezTo>
                  <a:cubicBezTo>
                    <a:pt x="73" y="157"/>
                    <a:pt x="73" y="158"/>
                    <a:pt x="73" y="159"/>
                  </a:cubicBezTo>
                  <a:cubicBezTo>
                    <a:pt x="73" y="160"/>
                    <a:pt x="73" y="160"/>
                    <a:pt x="73" y="161"/>
                  </a:cubicBezTo>
                  <a:cubicBezTo>
                    <a:pt x="73" y="161"/>
                    <a:pt x="73" y="161"/>
                    <a:pt x="73" y="161"/>
                  </a:cubicBezTo>
                  <a:cubicBezTo>
                    <a:pt x="73" y="161"/>
                    <a:pt x="73" y="161"/>
                    <a:pt x="73" y="161"/>
                  </a:cubicBezTo>
                  <a:cubicBezTo>
                    <a:pt x="73" y="161"/>
                    <a:pt x="73" y="161"/>
                    <a:pt x="73" y="161"/>
                  </a:cubicBezTo>
                  <a:cubicBezTo>
                    <a:pt x="73" y="161"/>
                    <a:pt x="73" y="161"/>
                    <a:pt x="73" y="161"/>
                  </a:cubicBezTo>
                  <a:cubicBezTo>
                    <a:pt x="73" y="161"/>
                    <a:pt x="73" y="161"/>
                    <a:pt x="73" y="161"/>
                  </a:cubicBezTo>
                  <a:cubicBezTo>
                    <a:pt x="73" y="161"/>
                    <a:pt x="73" y="161"/>
                    <a:pt x="73" y="161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63"/>
                    <a:pt x="72" y="164"/>
                    <a:pt x="72" y="164"/>
                  </a:cubicBezTo>
                  <a:cubicBezTo>
                    <a:pt x="72" y="164"/>
                    <a:pt x="72" y="164"/>
                    <a:pt x="71" y="164"/>
                  </a:cubicBezTo>
                  <a:cubicBezTo>
                    <a:pt x="71" y="164"/>
                    <a:pt x="71" y="165"/>
                    <a:pt x="71" y="165"/>
                  </a:cubicBezTo>
                  <a:cubicBezTo>
                    <a:pt x="71" y="165"/>
                    <a:pt x="71" y="165"/>
                    <a:pt x="71" y="165"/>
                  </a:cubicBezTo>
                  <a:cubicBezTo>
                    <a:pt x="69" y="166"/>
                    <a:pt x="64" y="168"/>
                    <a:pt x="62" y="169"/>
                  </a:cubicBezTo>
                  <a:cubicBezTo>
                    <a:pt x="60" y="170"/>
                    <a:pt x="59" y="171"/>
                    <a:pt x="58" y="171"/>
                  </a:cubicBezTo>
                  <a:cubicBezTo>
                    <a:pt x="56" y="172"/>
                    <a:pt x="54" y="173"/>
                    <a:pt x="53" y="174"/>
                  </a:cubicBezTo>
                  <a:cubicBezTo>
                    <a:pt x="53" y="174"/>
                    <a:pt x="53" y="175"/>
                    <a:pt x="53" y="175"/>
                  </a:cubicBezTo>
                  <a:cubicBezTo>
                    <a:pt x="53" y="175"/>
                    <a:pt x="52" y="175"/>
                    <a:pt x="52" y="175"/>
                  </a:cubicBezTo>
                  <a:cubicBezTo>
                    <a:pt x="52" y="176"/>
                    <a:pt x="52" y="176"/>
                    <a:pt x="52" y="176"/>
                  </a:cubicBezTo>
                  <a:cubicBezTo>
                    <a:pt x="52" y="176"/>
                    <a:pt x="52" y="176"/>
                    <a:pt x="52" y="177"/>
                  </a:cubicBezTo>
                  <a:cubicBezTo>
                    <a:pt x="51" y="177"/>
                    <a:pt x="51" y="177"/>
                    <a:pt x="51" y="177"/>
                  </a:cubicBezTo>
                  <a:cubicBezTo>
                    <a:pt x="51" y="177"/>
                    <a:pt x="51" y="177"/>
                    <a:pt x="51" y="178"/>
                  </a:cubicBezTo>
                  <a:cubicBezTo>
                    <a:pt x="50" y="178"/>
                    <a:pt x="50" y="178"/>
                    <a:pt x="50" y="178"/>
                  </a:cubicBezTo>
                  <a:cubicBezTo>
                    <a:pt x="50" y="178"/>
                    <a:pt x="50" y="178"/>
                    <a:pt x="50" y="178"/>
                  </a:cubicBezTo>
                  <a:cubicBezTo>
                    <a:pt x="49" y="178"/>
                    <a:pt x="49" y="179"/>
                    <a:pt x="49" y="179"/>
                  </a:cubicBezTo>
                  <a:cubicBezTo>
                    <a:pt x="49" y="179"/>
                    <a:pt x="49" y="179"/>
                    <a:pt x="48" y="179"/>
                  </a:cubicBezTo>
                  <a:cubicBezTo>
                    <a:pt x="48" y="179"/>
                    <a:pt x="48" y="179"/>
                    <a:pt x="47" y="179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46" y="180"/>
                    <a:pt x="45" y="180"/>
                    <a:pt x="45" y="180"/>
                  </a:cubicBezTo>
                  <a:cubicBezTo>
                    <a:pt x="45" y="180"/>
                    <a:pt x="45" y="180"/>
                    <a:pt x="45" y="180"/>
                  </a:cubicBezTo>
                  <a:cubicBezTo>
                    <a:pt x="44" y="180"/>
                    <a:pt x="44" y="180"/>
                    <a:pt x="43" y="180"/>
                  </a:cubicBezTo>
                  <a:cubicBezTo>
                    <a:pt x="42" y="179"/>
                    <a:pt x="42" y="179"/>
                    <a:pt x="42" y="179"/>
                  </a:cubicBezTo>
                  <a:cubicBezTo>
                    <a:pt x="39" y="179"/>
                    <a:pt x="37" y="179"/>
                    <a:pt x="34" y="182"/>
                  </a:cubicBezTo>
                  <a:cubicBezTo>
                    <a:pt x="31" y="185"/>
                    <a:pt x="30" y="185"/>
                    <a:pt x="29" y="186"/>
                  </a:cubicBezTo>
                  <a:cubicBezTo>
                    <a:pt x="28" y="186"/>
                    <a:pt x="28" y="186"/>
                    <a:pt x="27" y="187"/>
                  </a:cubicBezTo>
                  <a:cubicBezTo>
                    <a:pt x="26" y="187"/>
                    <a:pt x="25" y="188"/>
                    <a:pt x="25" y="188"/>
                  </a:cubicBezTo>
                  <a:cubicBezTo>
                    <a:pt x="23" y="188"/>
                    <a:pt x="22" y="187"/>
                    <a:pt x="21" y="186"/>
                  </a:cubicBezTo>
                  <a:cubicBezTo>
                    <a:pt x="20" y="185"/>
                    <a:pt x="19" y="185"/>
                    <a:pt x="19" y="185"/>
                  </a:cubicBezTo>
                  <a:cubicBezTo>
                    <a:pt x="18" y="185"/>
                    <a:pt x="17" y="185"/>
                    <a:pt x="16" y="186"/>
                  </a:cubicBezTo>
                  <a:cubicBezTo>
                    <a:pt x="15" y="186"/>
                    <a:pt x="14" y="187"/>
                    <a:pt x="13" y="187"/>
                  </a:cubicBezTo>
                  <a:cubicBezTo>
                    <a:pt x="12" y="187"/>
                    <a:pt x="11" y="188"/>
                    <a:pt x="10" y="189"/>
                  </a:cubicBezTo>
                  <a:cubicBezTo>
                    <a:pt x="9" y="190"/>
                    <a:pt x="8" y="191"/>
                    <a:pt x="7" y="191"/>
                  </a:cubicBezTo>
                  <a:cubicBezTo>
                    <a:pt x="6" y="191"/>
                    <a:pt x="5" y="191"/>
                    <a:pt x="4" y="191"/>
                  </a:cubicBezTo>
                  <a:cubicBezTo>
                    <a:pt x="3" y="192"/>
                    <a:pt x="2" y="192"/>
                    <a:pt x="2" y="193"/>
                  </a:cubicBezTo>
                  <a:cubicBezTo>
                    <a:pt x="2" y="193"/>
                    <a:pt x="2" y="194"/>
                    <a:pt x="2" y="194"/>
                  </a:cubicBezTo>
                  <a:cubicBezTo>
                    <a:pt x="2" y="194"/>
                    <a:pt x="2" y="195"/>
                    <a:pt x="2" y="195"/>
                  </a:cubicBezTo>
                  <a:cubicBezTo>
                    <a:pt x="2" y="195"/>
                    <a:pt x="2" y="195"/>
                    <a:pt x="2" y="196"/>
                  </a:cubicBezTo>
                  <a:cubicBezTo>
                    <a:pt x="2" y="196"/>
                    <a:pt x="2" y="196"/>
                    <a:pt x="2" y="196"/>
                  </a:cubicBezTo>
                  <a:cubicBezTo>
                    <a:pt x="2" y="197"/>
                    <a:pt x="1" y="197"/>
                    <a:pt x="1" y="197"/>
                  </a:cubicBezTo>
                  <a:cubicBezTo>
                    <a:pt x="1" y="198"/>
                    <a:pt x="1" y="198"/>
                    <a:pt x="1" y="198"/>
                  </a:cubicBezTo>
                  <a:cubicBezTo>
                    <a:pt x="1" y="198"/>
                    <a:pt x="1" y="199"/>
                    <a:pt x="0" y="199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3" y="208"/>
                    <a:pt x="4" y="208"/>
                    <a:pt x="5" y="209"/>
                  </a:cubicBezTo>
                  <a:cubicBezTo>
                    <a:pt x="8" y="210"/>
                    <a:pt x="13" y="213"/>
                    <a:pt x="13" y="215"/>
                  </a:cubicBezTo>
                  <a:cubicBezTo>
                    <a:pt x="13" y="216"/>
                    <a:pt x="13" y="216"/>
                    <a:pt x="13" y="216"/>
                  </a:cubicBezTo>
                  <a:cubicBezTo>
                    <a:pt x="14" y="220"/>
                    <a:pt x="15" y="230"/>
                    <a:pt x="16" y="231"/>
                  </a:cubicBezTo>
                  <a:cubicBezTo>
                    <a:pt x="16" y="231"/>
                    <a:pt x="16" y="231"/>
                    <a:pt x="16" y="231"/>
                  </a:cubicBezTo>
                  <a:cubicBezTo>
                    <a:pt x="17" y="232"/>
                    <a:pt x="18" y="232"/>
                    <a:pt x="19" y="233"/>
                  </a:cubicBezTo>
                  <a:cubicBezTo>
                    <a:pt x="24" y="237"/>
                    <a:pt x="26" y="238"/>
                    <a:pt x="26" y="239"/>
                  </a:cubicBezTo>
                  <a:cubicBezTo>
                    <a:pt x="26" y="240"/>
                    <a:pt x="26" y="244"/>
                    <a:pt x="31" y="247"/>
                  </a:cubicBezTo>
                  <a:cubicBezTo>
                    <a:pt x="31" y="247"/>
                    <a:pt x="32" y="247"/>
                    <a:pt x="33" y="248"/>
                  </a:cubicBezTo>
                  <a:cubicBezTo>
                    <a:pt x="33" y="248"/>
                    <a:pt x="33" y="248"/>
                    <a:pt x="33" y="248"/>
                  </a:cubicBezTo>
                  <a:cubicBezTo>
                    <a:pt x="34" y="248"/>
                    <a:pt x="35" y="249"/>
                    <a:pt x="35" y="249"/>
                  </a:cubicBezTo>
                  <a:cubicBezTo>
                    <a:pt x="35" y="249"/>
                    <a:pt x="36" y="249"/>
                    <a:pt x="36" y="249"/>
                  </a:cubicBezTo>
                  <a:cubicBezTo>
                    <a:pt x="36" y="250"/>
                    <a:pt x="37" y="250"/>
                    <a:pt x="37" y="250"/>
                  </a:cubicBezTo>
                  <a:cubicBezTo>
                    <a:pt x="38" y="250"/>
                    <a:pt x="38" y="250"/>
                    <a:pt x="38" y="250"/>
                  </a:cubicBezTo>
                  <a:cubicBezTo>
                    <a:pt x="38" y="251"/>
                    <a:pt x="38" y="251"/>
                    <a:pt x="39" y="251"/>
                  </a:cubicBezTo>
                  <a:cubicBezTo>
                    <a:pt x="39" y="250"/>
                    <a:pt x="39" y="250"/>
                    <a:pt x="39" y="250"/>
                  </a:cubicBezTo>
                  <a:cubicBezTo>
                    <a:pt x="44" y="250"/>
                    <a:pt x="44" y="250"/>
                    <a:pt x="44" y="250"/>
                  </a:cubicBezTo>
                  <a:cubicBezTo>
                    <a:pt x="44" y="250"/>
                    <a:pt x="44" y="250"/>
                    <a:pt x="44" y="250"/>
                  </a:cubicBezTo>
                  <a:cubicBezTo>
                    <a:pt x="44" y="250"/>
                    <a:pt x="45" y="250"/>
                    <a:pt x="45" y="250"/>
                  </a:cubicBezTo>
                  <a:cubicBezTo>
                    <a:pt x="45" y="250"/>
                    <a:pt x="45" y="250"/>
                    <a:pt x="45" y="250"/>
                  </a:cubicBezTo>
                  <a:cubicBezTo>
                    <a:pt x="45" y="250"/>
                    <a:pt x="45" y="250"/>
                    <a:pt x="45" y="250"/>
                  </a:cubicBezTo>
                  <a:cubicBezTo>
                    <a:pt x="45" y="250"/>
                    <a:pt x="45" y="251"/>
                    <a:pt x="45" y="251"/>
                  </a:cubicBezTo>
                  <a:cubicBezTo>
                    <a:pt x="45" y="251"/>
                    <a:pt x="46" y="251"/>
                    <a:pt x="46" y="251"/>
                  </a:cubicBezTo>
                  <a:cubicBezTo>
                    <a:pt x="46" y="251"/>
                    <a:pt x="46" y="251"/>
                    <a:pt x="46" y="251"/>
                  </a:cubicBezTo>
                  <a:cubicBezTo>
                    <a:pt x="46" y="251"/>
                    <a:pt x="46" y="251"/>
                    <a:pt x="46" y="251"/>
                  </a:cubicBezTo>
                  <a:cubicBezTo>
                    <a:pt x="46" y="251"/>
                    <a:pt x="46" y="251"/>
                    <a:pt x="46" y="251"/>
                  </a:cubicBezTo>
                  <a:cubicBezTo>
                    <a:pt x="46" y="251"/>
                    <a:pt x="46" y="251"/>
                    <a:pt x="47" y="251"/>
                  </a:cubicBezTo>
                  <a:cubicBezTo>
                    <a:pt x="47" y="251"/>
                    <a:pt x="47" y="250"/>
                    <a:pt x="47" y="250"/>
                  </a:cubicBezTo>
                  <a:cubicBezTo>
                    <a:pt x="48" y="250"/>
                    <a:pt x="48" y="250"/>
                    <a:pt x="48" y="249"/>
                  </a:cubicBezTo>
                  <a:cubicBezTo>
                    <a:pt x="48" y="249"/>
                    <a:pt x="49" y="249"/>
                    <a:pt x="49" y="249"/>
                  </a:cubicBezTo>
                  <a:cubicBezTo>
                    <a:pt x="49" y="248"/>
                    <a:pt x="49" y="248"/>
                    <a:pt x="50" y="248"/>
                  </a:cubicBezTo>
                  <a:cubicBezTo>
                    <a:pt x="50" y="248"/>
                    <a:pt x="50" y="248"/>
                    <a:pt x="51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2" y="247"/>
                    <a:pt x="52" y="247"/>
                    <a:pt x="53" y="246"/>
                  </a:cubicBezTo>
                  <a:cubicBezTo>
                    <a:pt x="53" y="246"/>
                    <a:pt x="53" y="246"/>
                    <a:pt x="53" y="246"/>
                  </a:cubicBezTo>
                  <a:cubicBezTo>
                    <a:pt x="54" y="246"/>
                    <a:pt x="54" y="246"/>
                    <a:pt x="55" y="246"/>
                  </a:cubicBezTo>
                  <a:cubicBezTo>
                    <a:pt x="55" y="245"/>
                    <a:pt x="55" y="245"/>
                    <a:pt x="55" y="245"/>
                  </a:cubicBezTo>
                  <a:cubicBezTo>
                    <a:pt x="56" y="245"/>
                    <a:pt x="56" y="245"/>
                    <a:pt x="57" y="245"/>
                  </a:cubicBezTo>
                  <a:cubicBezTo>
                    <a:pt x="57" y="245"/>
                    <a:pt x="57" y="245"/>
                    <a:pt x="57" y="245"/>
                  </a:cubicBezTo>
                  <a:cubicBezTo>
                    <a:pt x="58" y="245"/>
                    <a:pt x="58" y="245"/>
                    <a:pt x="59" y="245"/>
                  </a:cubicBezTo>
                  <a:cubicBezTo>
                    <a:pt x="59" y="245"/>
                    <a:pt x="59" y="245"/>
                    <a:pt x="59" y="245"/>
                  </a:cubicBezTo>
                  <a:cubicBezTo>
                    <a:pt x="63" y="245"/>
                    <a:pt x="70" y="250"/>
                    <a:pt x="72" y="253"/>
                  </a:cubicBezTo>
                  <a:cubicBezTo>
                    <a:pt x="73" y="255"/>
                    <a:pt x="74" y="256"/>
                    <a:pt x="73" y="257"/>
                  </a:cubicBezTo>
                  <a:cubicBezTo>
                    <a:pt x="72" y="259"/>
                    <a:pt x="65" y="270"/>
                    <a:pt x="61" y="271"/>
                  </a:cubicBezTo>
                  <a:cubicBezTo>
                    <a:pt x="61" y="271"/>
                    <a:pt x="60" y="271"/>
                    <a:pt x="60" y="271"/>
                  </a:cubicBezTo>
                  <a:cubicBezTo>
                    <a:pt x="60" y="271"/>
                    <a:pt x="59" y="271"/>
                    <a:pt x="59" y="271"/>
                  </a:cubicBezTo>
                  <a:cubicBezTo>
                    <a:pt x="59" y="271"/>
                    <a:pt x="58" y="271"/>
                    <a:pt x="57" y="271"/>
                  </a:cubicBezTo>
                  <a:cubicBezTo>
                    <a:pt x="57" y="271"/>
                    <a:pt x="57" y="271"/>
                    <a:pt x="57" y="271"/>
                  </a:cubicBezTo>
                  <a:cubicBezTo>
                    <a:pt x="57" y="271"/>
                    <a:pt x="57" y="271"/>
                    <a:pt x="57" y="271"/>
                  </a:cubicBezTo>
                  <a:cubicBezTo>
                    <a:pt x="57" y="272"/>
                    <a:pt x="57" y="272"/>
                    <a:pt x="57" y="272"/>
                  </a:cubicBezTo>
                  <a:cubicBezTo>
                    <a:pt x="57" y="272"/>
                    <a:pt x="57" y="273"/>
                    <a:pt x="57" y="273"/>
                  </a:cubicBezTo>
                  <a:cubicBezTo>
                    <a:pt x="57" y="274"/>
                    <a:pt x="56" y="274"/>
                    <a:pt x="56" y="274"/>
                  </a:cubicBezTo>
                  <a:cubicBezTo>
                    <a:pt x="56" y="275"/>
                    <a:pt x="58" y="277"/>
                    <a:pt x="59" y="279"/>
                  </a:cubicBezTo>
                  <a:cubicBezTo>
                    <a:pt x="60" y="280"/>
                    <a:pt x="62" y="282"/>
                    <a:pt x="63" y="284"/>
                  </a:cubicBezTo>
                  <a:cubicBezTo>
                    <a:pt x="63" y="285"/>
                    <a:pt x="63" y="287"/>
                    <a:pt x="63" y="288"/>
                  </a:cubicBezTo>
                  <a:cubicBezTo>
                    <a:pt x="62" y="289"/>
                    <a:pt x="60" y="290"/>
                    <a:pt x="58" y="290"/>
                  </a:cubicBezTo>
                  <a:cubicBezTo>
                    <a:pt x="57" y="290"/>
                    <a:pt x="55" y="290"/>
                    <a:pt x="54" y="289"/>
                  </a:cubicBezTo>
                  <a:cubicBezTo>
                    <a:pt x="54" y="289"/>
                    <a:pt x="54" y="289"/>
                    <a:pt x="54" y="289"/>
                  </a:cubicBezTo>
                  <a:cubicBezTo>
                    <a:pt x="54" y="288"/>
                    <a:pt x="54" y="288"/>
                    <a:pt x="53" y="288"/>
                  </a:cubicBezTo>
                  <a:cubicBezTo>
                    <a:pt x="53" y="288"/>
                    <a:pt x="53" y="289"/>
                    <a:pt x="53" y="289"/>
                  </a:cubicBezTo>
                  <a:cubicBezTo>
                    <a:pt x="52" y="290"/>
                    <a:pt x="52" y="292"/>
                    <a:pt x="53" y="292"/>
                  </a:cubicBezTo>
                  <a:cubicBezTo>
                    <a:pt x="54" y="294"/>
                    <a:pt x="54" y="295"/>
                    <a:pt x="55" y="297"/>
                  </a:cubicBezTo>
                  <a:cubicBezTo>
                    <a:pt x="55" y="299"/>
                    <a:pt x="55" y="301"/>
                    <a:pt x="57" y="301"/>
                  </a:cubicBezTo>
                  <a:cubicBezTo>
                    <a:pt x="58" y="301"/>
                    <a:pt x="60" y="303"/>
                    <a:pt x="61" y="304"/>
                  </a:cubicBezTo>
                  <a:cubicBezTo>
                    <a:pt x="63" y="306"/>
                    <a:pt x="64" y="308"/>
                    <a:pt x="66" y="308"/>
                  </a:cubicBezTo>
                  <a:cubicBezTo>
                    <a:pt x="69" y="308"/>
                    <a:pt x="72" y="312"/>
                    <a:pt x="73" y="314"/>
                  </a:cubicBezTo>
                  <a:cubicBezTo>
                    <a:pt x="73" y="314"/>
                    <a:pt x="74" y="314"/>
                    <a:pt x="74" y="315"/>
                  </a:cubicBezTo>
                  <a:cubicBezTo>
                    <a:pt x="74" y="315"/>
                    <a:pt x="75" y="315"/>
                    <a:pt x="75" y="315"/>
                  </a:cubicBezTo>
                  <a:cubicBezTo>
                    <a:pt x="75" y="315"/>
                    <a:pt x="75" y="315"/>
                    <a:pt x="75" y="315"/>
                  </a:cubicBezTo>
                  <a:cubicBezTo>
                    <a:pt x="75" y="315"/>
                    <a:pt x="75" y="315"/>
                    <a:pt x="75" y="315"/>
                  </a:cubicBezTo>
                  <a:cubicBezTo>
                    <a:pt x="76" y="315"/>
                    <a:pt x="76" y="316"/>
                    <a:pt x="76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6" y="316"/>
                    <a:pt x="76" y="316"/>
                    <a:pt x="77" y="316"/>
                  </a:cubicBezTo>
                  <a:cubicBezTo>
                    <a:pt x="77" y="317"/>
                    <a:pt x="77" y="317"/>
                    <a:pt x="77" y="317"/>
                  </a:cubicBezTo>
                  <a:cubicBezTo>
                    <a:pt x="77" y="317"/>
                    <a:pt x="77" y="317"/>
                    <a:pt x="77" y="317"/>
                  </a:cubicBezTo>
                  <a:cubicBezTo>
                    <a:pt x="77" y="317"/>
                    <a:pt x="78" y="317"/>
                    <a:pt x="78" y="318"/>
                  </a:cubicBezTo>
                  <a:cubicBezTo>
                    <a:pt x="78" y="318"/>
                    <a:pt x="78" y="318"/>
                    <a:pt x="78" y="318"/>
                  </a:cubicBezTo>
                  <a:cubicBezTo>
                    <a:pt x="78" y="318"/>
                    <a:pt x="78" y="318"/>
                    <a:pt x="78" y="318"/>
                  </a:cubicBezTo>
                  <a:cubicBezTo>
                    <a:pt x="78" y="318"/>
                    <a:pt x="78" y="319"/>
                    <a:pt x="78" y="319"/>
                  </a:cubicBezTo>
                  <a:cubicBezTo>
                    <a:pt x="78" y="319"/>
                    <a:pt x="78" y="319"/>
                    <a:pt x="78" y="319"/>
                  </a:cubicBezTo>
                  <a:cubicBezTo>
                    <a:pt x="78" y="319"/>
                    <a:pt x="79" y="319"/>
                    <a:pt x="79" y="319"/>
                  </a:cubicBezTo>
                  <a:cubicBezTo>
                    <a:pt x="79" y="319"/>
                    <a:pt x="80" y="319"/>
                    <a:pt x="80" y="319"/>
                  </a:cubicBezTo>
                  <a:cubicBezTo>
                    <a:pt x="80" y="319"/>
                    <a:pt x="80" y="319"/>
                    <a:pt x="81" y="319"/>
                  </a:cubicBezTo>
                  <a:cubicBezTo>
                    <a:pt x="81" y="319"/>
                    <a:pt x="81" y="318"/>
                    <a:pt x="81" y="318"/>
                  </a:cubicBezTo>
                  <a:cubicBezTo>
                    <a:pt x="82" y="318"/>
                    <a:pt x="82" y="318"/>
                    <a:pt x="82" y="318"/>
                  </a:cubicBezTo>
                  <a:cubicBezTo>
                    <a:pt x="82" y="318"/>
                    <a:pt x="82" y="318"/>
                    <a:pt x="83" y="318"/>
                  </a:cubicBezTo>
                  <a:cubicBezTo>
                    <a:pt x="83" y="318"/>
                    <a:pt x="83" y="318"/>
                    <a:pt x="83" y="318"/>
                  </a:cubicBezTo>
                  <a:cubicBezTo>
                    <a:pt x="83" y="316"/>
                    <a:pt x="85" y="316"/>
                    <a:pt x="87" y="316"/>
                  </a:cubicBezTo>
                  <a:cubicBezTo>
                    <a:pt x="88" y="316"/>
                    <a:pt x="91" y="317"/>
                    <a:pt x="94" y="319"/>
                  </a:cubicBezTo>
                  <a:cubicBezTo>
                    <a:pt x="96" y="321"/>
                    <a:pt x="101" y="325"/>
                    <a:pt x="106" y="328"/>
                  </a:cubicBezTo>
                  <a:cubicBezTo>
                    <a:pt x="110" y="331"/>
                    <a:pt x="114" y="334"/>
                    <a:pt x="117" y="336"/>
                  </a:cubicBezTo>
                  <a:cubicBezTo>
                    <a:pt x="121" y="339"/>
                    <a:pt x="130" y="343"/>
                    <a:pt x="136" y="344"/>
                  </a:cubicBezTo>
                  <a:cubicBezTo>
                    <a:pt x="136" y="344"/>
                    <a:pt x="137" y="344"/>
                    <a:pt x="137" y="344"/>
                  </a:cubicBezTo>
                  <a:cubicBezTo>
                    <a:pt x="138" y="344"/>
                    <a:pt x="138" y="344"/>
                    <a:pt x="138" y="344"/>
                  </a:cubicBezTo>
                  <a:cubicBezTo>
                    <a:pt x="140" y="344"/>
                    <a:pt x="142" y="345"/>
                    <a:pt x="144" y="345"/>
                  </a:cubicBezTo>
                  <a:cubicBezTo>
                    <a:pt x="146" y="346"/>
                    <a:pt x="149" y="347"/>
                    <a:pt x="152" y="347"/>
                  </a:cubicBezTo>
                  <a:cubicBezTo>
                    <a:pt x="153" y="347"/>
                    <a:pt x="154" y="347"/>
                    <a:pt x="155" y="347"/>
                  </a:cubicBezTo>
                  <a:cubicBezTo>
                    <a:pt x="155" y="347"/>
                    <a:pt x="155" y="347"/>
                    <a:pt x="155" y="347"/>
                  </a:cubicBezTo>
                  <a:cubicBezTo>
                    <a:pt x="155" y="347"/>
                    <a:pt x="156" y="346"/>
                    <a:pt x="156" y="346"/>
                  </a:cubicBezTo>
                  <a:cubicBezTo>
                    <a:pt x="157" y="346"/>
                    <a:pt x="157" y="345"/>
                    <a:pt x="158" y="345"/>
                  </a:cubicBezTo>
                  <a:cubicBezTo>
                    <a:pt x="159" y="344"/>
                    <a:pt x="159" y="343"/>
                    <a:pt x="160" y="343"/>
                  </a:cubicBezTo>
                  <a:cubicBezTo>
                    <a:pt x="160" y="343"/>
                    <a:pt x="161" y="344"/>
                    <a:pt x="162" y="345"/>
                  </a:cubicBezTo>
                  <a:cubicBezTo>
                    <a:pt x="163" y="346"/>
                    <a:pt x="163" y="347"/>
                    <a:pt x="163" y="349"/>
                  </a:cubicBezTo>
                  <a:cubicBezTo>
                    <a:pt x="163" y="350"/>
                    <a:pt x="163" y="351"/>
                    <a:pt x="163" y="351"/>
                  </a:cubicBezTo>
                  <a:cubicBezTo>
                    <a:pt x="163" y="352"/>
                    <a:pt x="163" y="352"/>
                    <a:pt x="163" y="352"/>
                  </a:cubicBezTo>
                  <a:cubicBezTo>
                    <a:pt x="163" y="353"/>
                    <a:pt x="163" y="353"/>
                    <a:pt x="163" y="353"/>
                  </a:cubicBezTo>
                  <a:cubicBezTo>
                    <a:pt x="163" y="353"/>
                    <a:pt x="163" y="353"/>
                    <a:pt x="163" y="353"/>
                  </a:cubicBezTo>
                  <a:cubicBezTo>
                    <a:pt x="163" y="353"/>
                    <a:pt x="163" y="353"/>
                    <a:pt x="163" y="353"/>
                  </a:cubicBezTo>
                  <a:cubicBezTo>
                    <a:pt x="164" y="352"/>
                    <a:pt x="164" y="352"/>
                    <a:pt x="165" y="351"/>
                  </a:cubicBezTo>
                  <a:cubicBezTo>
                    <a:pt x="166" y="346"/>
                    <a:pt x="169" y="345"/>
                    <a:pt x="171" y="344"/>
                  </a:cubicBezTo>
                  <a:cubicBezTo>
                    <a:pt x="172" y="344"/>
                    <a:pt x="172" y="344"/>
                    <a:pt x="173" y="343"/>
                  </a:cubicBezTo>
                  <a:cubicBezTo>
                    <a:pt x="175" y="341"/>
                    <a:pt x="178" y="342"/>
                    <a:pt x="183" y="345"/>
                  </a:cubicBezTo>
                  <a:cubicBezTo>
                    <a:pt x="185" y="345"/>
                    <a:pt x="186" y="345"/>
                    <a:pt x="187" y="345"/>
                  </a:cubicBezTo>
                  <a:cubicBezTo>
                    <a:pt x="188" y="345"/>
                    <a:pt x="188" y="345"/>
                    <a:pt x="189" y="345"/>
                  </a:cubicBezTo>
                  <a:cubicBezTo>
                    <a:pt x="190" y="345"/>
                    <a:pt x="190" y="345"/>
                    <a:pt x="191" y="345"/>
                  </a:cubicBezTo>
                  <a:cubicBezTo>
                    <a:pt x="191" y="345"/>
                    <a:pt x="191" y="345"/>
                    <a:pt x="191" y="345"/>
                  </a:cubicBezTo>
                  <a:cubicBezTo>
                    <a:pt x="192" y="345"/>
                    <a:pt x="192" y="346"/>
                    <a:pt x="193" y="346"/>
                  </a:cubicBezTo>
                  <a:cubicBezTo>
                    <a:pt x="193" y="346"/>
                    <a:pt x="193" y="346"/>
                    <a:pt x="193" y="346"/>
                  </a:cubicBezTo>
                  <a:cubicBezTo>
                    <a:pt x="194" y="346"/>
                    <a:pt x="194" y="346"/>
                    <a:pt x="194" y="347"/>
                  </a:cubicBezTo>
                  <a:cubicBezTo>
                    <a:pt x="195" y="347"/>
                    <a:pt x="195" y="347"/>
                    <a:pt x="195" y="347"/>
                  </a:cubicBezTo>
                  <a:cubicBezTo>
                    <a:pt x="195" y="348"/>
                    <a:pt x="196" y="348"/>
                    <a:pt x="196" y="348"/>
                  </a:cubicBezTo>
                  <a:cubicBezTo>
                    <a:pt x="196" y="348"/>
                    <a:pt x="197" y="348"/>
                    <a:pt x="198" y="347"/>
                  </a:cubicBezTo>
                  <a:cubicBezTo>
                    <a:pt x="198" y="347"/>
                    <a:pt x="198" y="347"/>
                    <a:pt x="198" y="347"/>
                  </a:cubicBezTo>
                  <a:cubicBezTo>
                    <a:pt x="198" y="347"/>
                    <a:pt x="198" y="347"/>
                    <a:pt x="198" y="347"/>
                  </a:cubicBezTo>
                  <a:cubicBezTo>
                    <a:pt x="199" y="347"/>
                    <a:pt x="199" y="347"/>
                    <a:pt x="199" y="347"/>
                  </a:cubicBezTo>
                  <a:cubicBezTo>
                    <a:pt x="199" y="347"/>
                    <a:pt x="199" y="347"/>
                    <a:pt x="199" y="347"/>
                  </a:cubicBezTo>
                  <a:cubicBezTo>
                    <a:pt x="199" y="347"/>
                    <a:pt x="200" y="347"/>
                    <a:pt x="200" y="347"/>
                  </a:cubicBezTo>
                  <a:cubicBezTo>
                    <a:pt x="200" y="347"/>
                    <a:pt x="202" y="345"/>
                    <a:pt x="202" y="344"/>
                  </a:cubicBezTo>
                  <a:cubicBezTo>
                    <a:pt x="203" y="344"/>
                    <a:pt x="204" y="343"/>
                    <a:pt x="204" y="342"/>
                  </a:cubicBezTo>
                  <a:cubicBezTo>
                    <a:pt x="205" y="341"/>
                    <a:pt x="205" y="341"/>
                    <a:pt x="206" y="340"/>
                  </a:cubicBezTo>
                  <a:cubicBezTo>
                    <a:pt x="207" y="339"/>
                    <a:pt x="207" y="337"/>
                    <a:pt x="210" y="337"/>
                  </a:cubicBezTo>
                  <a:cubicBezTo>
                    <a:pt x="211" y="338"/>
                    <a:pt x="211" y="337"/>
                    <a:pt x="213" y="336"/>
                  </a:cubicBezTo>
                  <a:cubicBezTo>
                    <a:pt x="214" y="334"/>
                    <a:pt x="216" y="333"/>
                    <a:pt x="219" y="331"/>
                  </a:cubicBezTo>
                  <a:cubicBezTo>
                    <a:pt x="220" y="331"/>
                    <a:pt x="222" y="330"/>
                    <a:pt x="224" y="330"/>
                  </a:cubicBezTo>
                  <a:cubicBezTo>
                    <a:pt x="225" y="330"/>
                    <a:pt x="227" y="331"/>
                    <a:pt x="228" y="331"/>
                  </a:cubicBezTo>
                  <a:cubicBezTo>
                    <a:pt x="230" y="331"/>
                    <a:pt x="231" y="332"/>
                    <a:pt x="232" y="331"/>
                  </a:cubicBezTo>
                  <a:cubicBezTo>
                    <a:pt x="234" y="329"/>
                    <a:pt x="236" y="329"/>
                    <a:pt x="237" y="329"/>
                  </a:cubicBezTo>
                  <a:cubicBezTo>
                    <a:pt x="239" y="329"/>
                    <a:pt x="239" y="329"/>
                    <a:pt x="239" y="331"/>
                  </a:cubicBezTo>
                  <a:cubicBezTo>
                    <a:pt x="239" y="332"/>
                    <a:pt x="240" y="333"/>
                    <a:pt x="241" y="334"/>
                  </a:cubicBezTo>
                  <a:cubicBezTo>
                    <a:pt x="242" y="335"/>
                    <a:pt x="243" y="337"/>
                    <a:pt x="244" y="338"/>
                  </a:cubicBezTo>
                  <a:cubicBezTo>
                    <a:pt x="244" y="338"/>
                    <a:pt x="244" y="339"/>
                    <a:pt x="244" y="339"/>
                  </a:cubicBezTo>
                  <a:cubicBezTo>
                    <a:pt x="245" y="339"/>
                    <a:pt x="245" y="339"/>
                    <a:pt x="245" y="339"/>
                  </a:cubicBezTo>
                  <a:cubicBezTo>
                    <a:pt x="245" y="339"/>
                    <a:pt x="245" y="340"/>
                    <a:pt x="246" y="340"/>
                  </a:cubicBezTo>
                  <a:cubicBezTo>
                    <a:pt x="246" y="340"/>
                    <a:pt x="246" y="340"/>
                    <a:pt x="246" y="340"/>
                  </a:cubicBezTo>
                  <a:cubicBezTo>
                    <a:pt x="246" y="340"/>
                    <a:pt x="247" y="340"/>
                    <a:pt x="247" y="340"/>
                  </a:cubicBezTo>
                  <a:cubicBezTo>
                    <a:pt x="247" y="340"/>
                    <a:pt x="247" y="340"/>
                    <a:pt x="248" y="340"/>
                  </a:cubicBezTo>
                  <a:cubicBezTo>
                    <a:pt x="248" y="341"/>
                    <a:pt x="249" y="341"/>
                    <a:pt x="249" y="341"/>
                  </a:cubicBezTo>
                  <a:cubicBezTo>
                    <a:pt x="249" y="341"/>
                    <a:pt x="249" y="341"/>
                    <a:pt x="249" y="341"/>
                  </a:cubicBezTo>
                  <a:cubicBezTo>
                    <a:pt x="249" y="341"/>
                    <a:pt x="249" y="341"/>
                    <a:pt x="250" y="341"/>
                  </a:cubicBezTo>
                  <a:cubicBezTo>
                    <a:pt x="250" y="341"/>
                    <a:pt x="250" y="341"/>
                    <a:pt x="250" y="340"/>
                  </a:cubicBezTo>
                  <a:cubicBezTo>
                    <a:pt x="250" y="340"/>
                    <a:pt x="250" y="340"/>
                    <a:pt x="251" y="340"/>
                  </a:cubicBezTo>
                  <a:cubicBezTo>
                    <a:pt x="252" y="339"/>
                    <a:pt x="253" y="339"/>
                    <a:pt x="254" y="339"/>
                  </a:cubicBezTo>
                  <a:cubicBezTo>
                    <a:pt x="257" y="339"/>
                    <a:pt x="260" y="341"/>
                    <a:pt x="260" y="344"/>
                  </a:cubicBezTo>
                  <a:cubicBezTo>
                    <a:pt x="260" y="348"/>
                    <a:pt x="260" y="349"/>
                    <a:pt x="261" y="349"/>
                  </a:cubicBezTo>
                  <a:cubicBezTo>
                    <a:pt x="264" y="349"/>
                    <a:pt x="267" y="350"/>
                    <a:pt x="267" y="356"/>
                  </a:cubicBezTo>
                  <a:cubicBezTo>
                    <a:pt x="267" y="357"/>
                    <a:pt x="267" y="358"/>
                    <a:pt x="267" y="360"/>
                  </a:cubicBezTo>
                  <a:cubicBezTo>
                    <a:pt x="267" y="364"/>
                    <a:pt x="268" y="369"/>
                    <a:pt x="264" y="373"/>
                  </a:cubicBezTo>
                  <a:cubicBezTo>
                    <a:pt x="259" y="378"/>
                    <a:pt x="254" y="386"/>
                    <a:pt x="255" y="388"/>
                  </a:cubicBezTo>
                  <a:cubicBezTo>
                    <a:pt x="255" y="389"/>
                    <a:pt x="255" y="390"/>
                    <a:pt x="255" y="392"/>
                  </a:cubicBezTo>
                  <a:cubicBezTo>
                    <a:pt x="255" y="392"/>
                    <a:pt x="255" y="393"/>
                    <a:pt x="255" y="393"/>
                  </a:cubicBezTo>
                  <a:cubicBezTo>
                    <a:pt x="255" y="393"/>
                    <a:pt x="255" y="393"/>
                    <a:pt x="255" y="393"/>
                  </a:cubicBezTo>
                  <a:cubicBezTo>
                    <a:pt x="257" y="392"/>
                    <a:pt x="258" y="392"/>
                    <a:pt x="260" y="392"/>
                  </a:cubicBezTo>
                  <a:cubicBezTo>
                    <a:pt x="262" y="392"/>
                    <a:pt x="266" y="393"/>
                    <a:pt x="267" y="394"/>
                  </a:cubicBezTo>
                  <a:cubicBezTo>
                    <a:pt x="267" y="395"/>
                    <a:pt x="267" y="396"/>
                    <a:pt x="267" y="396"/>
                  </a:cubicBezTo>
                  <a:cubicBezTo>
                    <a:pt x="266" y="397"/>
                    <a:pt x="266" y="400"/>
                    <a:pt x="268" y="402"/>
                  </a:cubicBezTo>
                  <a:cubicBezTo>
                    <a:pt x="268" y="403"/>
                    <a:pt x="269" y="404"/>
                    <a:pt x="270" y="404"/>
                  </a:cubicBezTo>
                  <a:cubicBezTo>
                    <a:pt x="272" y="404"/>
                    <a:pt x="273" y="405"/>
                    <a:pt x="274" y="406"/>
                  </a:cubicBezTo>
                  <a:cubicBezTo>
                    <a:pt x="275" y="407"/>
                    <a:pt x="275" y="408"/>
                    <a:pt x="275" y="410"/>
                  </a:cubicBezTo>
                  <a:cubicBezTo>
                    <a:pt x="274" y="411"/>
                    <a:pt x="274" y="411"/>
                    <a:pt x="274" y="411"/>
                  </a:cubicBezTo>
                  <a:cubicBezTo>
                    <a:pt x="274" y="412"/>
                    <a:pt x="273" y="416"/>
                    <a:pt x="273" y="416"/>
                  </a:cubicBezTo>
                  <a:cubicBezTo>
                    <a:pt x="273" y="416"/>
                    <a:pt x="274" y="416"/>
                    <a:pt x="274" y="416"/>
                  </a:cubicBezTo>
                  <a:cubicBezTo>
                    <a:pt x="276" y="416"/>
                    <a:pt x="279" y="416"/>
                    <a:pt x="280" y="418"/>
                  </a:cubicBezTo>
                  <a:cubicBezTo>
                    <a:pt x="281" y="418"/>
                    <a:pt x="281" y="419"/>
                    <a:pt x="281" y="421"/>
                  </a:cubicBezTo>
                  <a:cubicBezTo>
                    <a:pt x="281" y="421"/>
                    <a:pt x="281" y="422"/>
                    <a:pt x="282" y="423"/>
                  </a:cubicBezTo>
                  <a:cubicBezTo>
                    <a:pt x="282" y="424"/>
                    <a:pt x="284" y="424"/>
                    <a:pt x="287" y="423"/>
                  </a:cubicBezTo>
                  <a:cubicBezTo>
                    <a:pt x="287" y="423"/>
                    <a:pt x="288" y="423"/>
                    <a:pt x="288" y="422"/>
                  </a:cubicBezTo>
                  <a:cubicBezTo>
                    <a:pt x="289" y="422"/>
                    <a:pt x="289" y="422"/>
                    <a:pt x="290" y="422"/>
                  </a:cubicBezTo>
                  <a:cubicBezTo>
                    <a:pt x="290" y="422"/>
                    <a:pt x="290" y="422"/>
                    <a:pt x="290" y="422"/>
                  </a:cubicBezTo>
                  <a:cubicBezTo>
                    <a:pt x="290" y="422"/>
                    <a:pt x="291" y="422"/>
                    <a:pt x="291" y="422"/>
                  </a:cubicBezTo>
                  <a:cubicBezTo>
                    <a:pt x="291" y="422"/>
                    <a:pt x="291" y="422"/>
                    <a:pt x="291" y="422"/>
                  </a:cubicBezTo>
                  <a:cubicBezTo>
                    <a:pt x="292" y="422"/>
                    <a:pt x="292" y="422"/>
                    <a:pt x="292" y="422"/>
                  </a:cubicBezTo>
                  <a:cubicBezTo>
                    <a:pt x="292" y="422"/>
                    <a:pt x="292" y="422"/>
                    <a:pt x="292" y="422"/>
                  </a:cubicBezTo>
                  <a:cubicBezTo>
                    <a:pt x="292" y="422"/>
                    <a:pt x="293" y="422"/>
                    <a:pt x="293" y="422"/>
                  </a:cubicBezTo>
                  <a:cubicBezTo>
                    <a:pt x="294" y="422"/>
                    <a:pt x="294" y="423"/>
                    <a:pt x="295" y="424"/>
                  </a:cubicBezTo>
                  <a:cubicBezTo>
                    <a:pt x="296" y="426"/>
                    <a:pt x="296" y="427"/>
                    <a:pt x="298" y="427"/>
                  </a:cubicBezTo>
                  <a:cubicBezTo>
                    <a:pt x="298" y="427"/>
                    <a:pt x="298" y="428"/>
                    <a:pt x="298" y="427"/>
                  </a:cubicBezTo>
                  <a:cubicBezTo>
                    <a:pt x="299" y="425"/>
                    <a:pt x="298" y="421"/>
                    <a:pt x="297" y="420"/>
                  </a:cubicBezTo>
                  <a:cubicBezTo>
                    <a:pt x="296" y="419"/>
                    <a:pt x="297" y="416"/>
                    <a:pt x="297" y="415"/>
                  </a:cubicBezTo>
                  <a:cubicBezTo>
                    <a:pt x="298" y="413"/>
                    <a:pt x="299" y="412"/>
                    <a:pt x="299" y="412"/>
                  </a:cubicBezTo>
                  <a:cubicBezTo>
                    <a:pt x="300" y="412"/>
                    <a:pt x="300" y="413"/>
                    <a:pt x="301" y="413"/>
                  </a:cubicBezTo>
                  <a:cubicBezTo>
                    <a:pt x="301" y="413"/>
                    <a:pt x="301" y="413"/>
                    <a:pt x="301" y="413"/>
                  </a:cubicBezTo>
                  <a:cubicBezTo>
                    <a:pt x="301" y="413"/>
                    <a:pt x="301" y="413"/>
                    <a:pt x="301" y="413"/>
                  </a:cubicBezTo>
                  <a:cubicBezTo>
                    <a:pt x="301" y="413"/>
                    <a:pt x="301" y="413"/>
                    <a:pt x="302" y="413"/>
                  </a:cubicBezTo>
                  <a:cubicBezTo>
                    <a:pt x="302" y="413"/>
                    <a:pt x="302" y="413"/>
                    <a:pt x="302" y="413"/>
                  </a:cubicBezTo>
                  <a:cubicBezTo>
                    <a:pt x="302" y="413"/>
                    <a:pt x="303" y="413"/>
                    <a:pt x="303" y="413"/>
                  </a:cubicBezTo>
                  <a:cubicBezTo>
                    <a:pt x="303" y="413"/>
                    <a:pt x="304" y="413"/>
                    <a:pt x="304" y="412"/>
                  </a:cubicBezTo>
                  <a:cubicBezTo>
                    <a:pt x="305" y="412"/>
                    <a:pt x="305" y="412"/>
                    <a:pt x="306" y="411"/>
                  </a:cubicBezTo>
                  <a:cubicBezTo>
                    <a:pt x="306" y="411"/>
                    <a:pt x="306" y="411"/>
                    <a:pt x="307" y="410"/>
                  </a:cubicBezTo>
                  <a:cubicBezTo>
                    <a:pt x="307" y="410"/>
                    <a:pt x="308" y="409"/>
                    <a:pt x="309" y="409"/>
                  </a:cubicBezTo>
                  <a:cubicBezTo>
                    <a:pt x="310" y="409"/>
                    <a:pt x="310" y="409"/>
                    <a:pt x="311" y="409"/>
                  </a:cubicBezTo>
                  <a:cubicBezTo>
                    <a:pt x="311" y="409"/>
                    <a:pt x="312" y="410"/>
                    <a:pt x="312" y="410"/>
                  </a:cubicBezTo>
                  <a:cubicBezTo>
                    <a:pt x="313" y="410"/>
                    <a:pt x="314" y="411"/>
                    <a:pt x="315" y="410"/>
                  </a:cubicBezTo>
                  <a:cubicBezTo>
                    <a:pt x="316" y="409"/>
                    <a:pt x="316" y="408"/>
                    <a:pt x="317" y="408"/>
                  </a:cubicBezTo>
                  <a:cubicBezTo>
                    <a:pt x="318" y="408"/>
                    <a:pt x="319" y="408"/>
                    <a:pt x="320" y="409"/>
                  </a:cubicBezTo>
                  <a:cubicBezTo>
                    <a:pt x="322" y="409"/>
                    <a:pt x="324" y="410"/>
                    <a:pt x="325" y="409"/>
                  </a:cubicBezTo>
                  <a:cubicBezTo>
                    <a:pt x="327" y="408"/>
                    <a:pt x="329" y="408"/>
                    <a:pt x="330" y="409"/>
                  </a:cubicBezTo>
                  <a:cubicBezTo>
                    <a:pt x="331" y="409"/>
                    <a:pt x="331" y="409"/>
                    <a:pt x="332" y="409"/>
                  </a:cubicBezTo>
                  <a:cubicBezTo>
                    <a:pt x="332" y="409"/>
                    <a:pt x="332" y="409"/>
                    <a:pt x="332" y="408"/>
                  </a:cubicBezTo>
                  <a:cubicBezTo>
                    <a:pt x="334" y="406"/>
                    <a:pt x="339" y="402"/>
                    <a:pt x="341" y="402"/>
                  </a:cubicBezTo>
                  <a:cubicBezTo>
                    <a:pt x="342" y="402"/>
                    <a:pt x="343" y="402"/>
                    <a:pt x="343" y="402"/>
                  </a:cubicBezTo>
                  <a:cubicBezTo>
                    <a:pt x="343" y="403"/>
                    <a:pt x="343" y="403"/>
                    <a:pt x="344" y="403"/>
                  </a:cubicBezTo>
                  <a:cubicBezTo>
                    <a:pt x="345" y="404"/>
                    <a:pt x="346" y="406"/>
                    <a:pt x="352" y="407"/>
                  </a:cubicBezTo>
                  <a:cubicBezTo>
                    <a:pt x="354" y="407"/>
                    <a:pt x="356" y="408"/>
                    <a:pt x="356" y="409"/>
                  </a:cubicBezTo>
                  <a:cubicBezTo>
                    <a:pt x="357" y="410"/>
                    <a:pt x="357" y="412"/>
                    <a:pt x="356" y="413"/>
                  </a:cubicBezTo>
                  <a:cubicBezTo>
                    <a:pt x="356" y="414"/>
                    <a:pt x="356" y="414"/>
                    <a:pt x="356" y="415"/>
                  </a:cubicBezTo>
                  <a:cubicBezTo>
                    <a:pt x="356" y="416"/>
                    <a:pt x="363" y="422"/>
                    <a:pt x="366" y="422"/>
                  </a:cubicBezTo>
                  <a:cubicBezTo>
                    <a:pt x="366" y="422"/>
                    <a:pt x="367" y="422"/>
                    <a:pt x="367" y="422"/>
                  </a:cubicBezTo>
                  <a:cubicBezTo>
                    <a:pt x="367" y="422"/>
                    <a:pt x="367" y="423"/>
                    <a:pt x="367" y="423"/>
                  </a:cubicBezTo>
                  <a:cubicBezTo>
                    <a:pt x="367" y="423"/>
                    <a:pt x="368" y="423"/>
                    <a:pt x="368" y="424"/>
                  </a:cubicBezTo>
                  <a:cubicBezTo>
                    <a:pt x="368" y="424"/>
                    <a:pt x="368" y="424"/>
                    <a:pt x="368" y="424"/>
                  </a:cubicBezTo>
                  <a:cubicBezTo>
                    <a:pt x="369" y="424"/>
                    <a:pt x="370" y="423"/>
                    <a:pt x="370" y="423"/>
                  </a:cubicBezTo>
                  <a:cubicBezTo>
                    <a:pt x="372" y="424"/>
                    <a:pt x="372" y="424"/>
                    <a:pt x="372" y="424"/>
                  </a:cubicBezTo>
                  <a:cubicBezTo>
                    <a:pt x="373" y="424"/>
                    <a:pt x="374" y="423"/>
                    <a:pt x="374" y="423"/>
                  </a:cubicBezTo>
                  <a:cubicBezTo>
                    <a:pt x="375" y="421"/>
                    <a:pt x="376" y="420"/>
                    <a:pt x="377" y="420"/>
                  </a:cubicBezTo>
                  <a:cubicBezTo>
                    <a:pt x="379" y="420"/>
                    <a:pt x="381" y="421"/>
                    <a:pt x="382" y="423"/>
                  </a:cubicBezTo>
                  <a:cubicBezTo>
                    <a:pt x="383" y="424"/>
                    <a:pt x="383" y="424"/>
                    <a:pt x="384" y="424"/>
                  </a:cubicBezTo>
                  <a:cubicBezTo>
                    <a:pt x="385" y="424"/>
                    <a:pt x="386" y="424"/>
                    <a:pt x="387" y="423"/>
                  </a:cubicBezTo>
                  <a:cubicBezTo>
                    <a:pt x="388" y="422"/>
                    <a:pt x="389" y="422"/>
                    <a:pt x="389" y="422"/>
                  </a:cubicBezTo>
                  <a:cubicBezTo>
                    <a:pt x="391" y="422"/>
                    <a:pt x="392" y="422"/>
                    <a:pt x="392" y="424"/>
                  </a:cubicBezTo>
                  <a:cubicBezTo>
                    <a:pt x="393" y="425"/>
                    <a:pt x="393" y="428"/>
                    <a:pt x="391" y="429"/>
                  </a:cubicBezTo>
                  <a:cubicBezTo>
                    <a:pt x="391" y="429"/>
                    <a:pt x="391" y="430"/>
                    <a:pt x="391" y="430"/>
                  </a:cubicBezTo>
                  <a:cubicBezTo>
                    <a:pt x="391" y="432"/>
                    <a:pt x="392" y="435"/>
                    <a:pt x="394" y="437"/>
                  </a:cubicBezTo>
                  <a:cubicBezTo>
                    <a:pt x="394" y="438"/>
                    <a:pt x="395" y="438"/>
                    <a:pt x="395" y="438"/>
                  </a:cubicBezTo>
                  <a:cubicBezTo>
                    <a:pt x="395" y="439"/>
                    <a:pt x="395" y="439"/>
                    <a:pt x="395" y="439"/>
                  </a:cubicBezTo>
                  <a:cubicBezTo>
                    <a:pt x="395" y="439"/>
                    <a:pt x="395" y="439"/>
                    <a:pt x="395" y="439"/>
                  </a:cubicBezTo>
                  <a:cubicBezTo>
                    <a:pt x="395" y="438"/>
                    <a:pt x="395" y="438"/>
                    <a:pt x="395" y="438"/>
                  </a:cubicBezTo>
                  <a:cubicBezTo>
                    <a:pt x="395" y="438"/>
                    <a:pt x="396" y="435"/>
                    <a:pt x="395" y="433"/>
                  </a:cubicBezTo>
                  <a:cubicBezTo>
                    <a:pt x="394" y="430"/>
                    <a:pt x="399" y="427"/>
                    <a:pt x="412" y="423"/>
                  </a:cubicBezTo>
                  <a:cubicBezTo>
                    <a:pt x="422" y="419"/>
                    <a:pt x="432" y="412"/>
                    <a:pt x="433" y="410"/>
                  </a:cubicBezTo>
                  <a:cubicBezTo>
                    <a:pt x="433" y="410"/>
                    <a:pt x="433" y="409"/>
                    <a:pt x="434" y="409"/>
                  </a:cubicBezTo>
                  <a:cubicBezTo>
                    <a:pt x="435" y="409"/>
                    <a:pt x="436" y="410"/>
                    <a:pt x="437" y="410"/>
                  </a:cubicBezTo>
                  <a:cubicBezTo>
                    <a:pt x="440" y="411"/>
                    <a:pt x="443" y="411"/>
                    <a:pt x="444" y="410"/>
                  </a:cubicBezTo>
                  <a:cubicBezTo>
                    <a:pt x="447" y="408"/>
                    <a:pt x="456" y="407"/>
                    <a:pt x="463" y="407"/>
                  </a:cubicBezTo>
                  <a:cubicBezTo>
                    <a:pt x="464" y="407"/>
                    <a:pt x="464" y="407"/>
                    <a:pt x="464" y="407"/>
                  </a:cubicBezTo>
                  <a:cubicBezTo>
                    <a:pt x="466" y="407"/>
                    <a:pt x="466" y="406"/>
                    <a:pt x="467" y="405"/>
                  </a:cubicBezTo>
                  <a:cubicBezTo>
                    <a:pt x="468" y="404"/>
                    <a:pt x="469" y="402"/>
                    <a:pt x="470" y="401"/>
                  </a:cubicBezTo>
                  <a:cubicBezTo>
                    <a:pt x="472" y="400"/>
                    <a:pt x="472" y="399"/>
                    <a:pt x="473" y="399"/>
                  </a:cubicBezTo>
                  <a:cubicBezTo>
                    <a:pt x="474" y="397"/>
                    <a:pt x="475" y="397"/>
                    <a:pt x="477" y="396"/>
                  </a:cubicBezTo>
                  <a:cubicBezTo>
                    <a:pt x="481" y="395"/>
                    <a:pt x="483" y="391"/>
                    <a:pt x="483" y="390"/>
                  </a:cubicBezTo>
                  <a:cubicBezTo>
                    <a:pt x="483" y="388"/>
                    <a:pt x="485" y="387"/>
                    <a:pt x="488" y="387"/>
                  </a:cubicBezTo>
                  <a:cubicBezTo>
                    <a:pt x="489" y="386"/>
                    <a:pt x="491" y="385"/>
                    <a:pt x="491" y="385"/>
                  </a:cubicBezTo>
                  <a:cubicBezTo>
                    <a:pt x="491" y="383"/>
                    <a:pt x="493" y="383"/>
                    <a:pt x="494" y="382"/>
                  </a:cubicBezTo>
                  <a:cubicBezTo>
                    <a:pt x="495" y="381"/>
                    <a:pt x="497" y="380"/>
                    <a:pt x="497" y="380"/>
                  </a:cubicBezTo>
                  <a:cubicBezTo>
                    <a:pt x="497" y="377"/>
                    <a:pt x="498" y="377"/>
                    <a:pt x="500" y="376"/>
                  </a:cubicBezTo>
                  <a:cubicBezTo>
                    <a:pt x="500" y="376"/>
                    <a:pt x="501" y="375"/>
                    <a:pt x="502" y="375"/>
                  </a:cubicBezTo>
                  <a:cubicBezTo>
                    <a:pt x="502" y="374"/>
                    <a:pt x="502" y="373"/>
                    <a:pt x="502" y="371"/>
                  </a:cubicBezTo>
                  <a:cubicBezTo>
                    <a:pt x="502" y="369"/>
                    <a:pt x="501" y="366"/>
                    <a:pt x="504" y="366"/>
                  </a:cubicBezTo>
                  <a:cubicBezTo>
                    <a:pt x="504" y="366"/>
                    <a:pt x="504" y="366"/>
                    <a:pt x="504" y="366"/>
                  </a:cubicBezTo>
                  <a:cubicBezTo>
                    <a:pt x="504" y="365"/>
                    <a:pt x="503" y="364"/>
                    <a:pt x="503" y="363"/>
                  </a:cubicBezTo>
                  <a:cubicBezTo>
                    <a:pt x="502" y="363"/>
                    <a:pt x="502" y="362"/>
                    <a:pt x="501" y="362"/>
                  </a:cubicBezTo>
                  <a:cubicBezTo>
                    <a:pt x="501" y="361"/>
                    <a:pt x="501" y="361"/>
                    <a:pt x="502" y="360"/>
                  </a:cubicBezTo>
                  <a:cubicBezTo>
                    <a:pt x="502" y="359"/>
                    <a:pt x="503" y="359"/>
                    <a:pt x="505" y="358"/>
                  </a:cubicBezTo>
                  <a:cubicBezTo>
                    <a:pt x="507" y="358"/>
                    <a:pt x="509" y="357"/>
                    <a:pt x="510" y="357"/>
                  </a:cubicBezTo>
                  <a:cubicBezTo>
                    <a:pt x="512" y="355"/>
                    <a:pt x="514" y="352"/>
                    <a:pt x="514" y="350"/>
                  </a:cubicBezTo>
                  <a:cubicBezTo>
                    <a:pt x="515" y="346"/>
                    <a:pt x="520" y="343"/>
                    <a:pt x="522" y="342"/>
                  </a:cubicBezTo>
                  <a:cubicBezTo>
                    <a:pt x="524" y="341"/>
                    <a:pt x="525" y="337"/>
                    <a:pt x="524" y="334"/>
                  </a:cubicBezTo>
                  <a:cubicBezTo>
                    <a:pt x="524" y="331"/>
                    <a:pt x="525" y="330"/>
                    <a:pt x="526" y="330"/>
                  </a:cubicBezTo>
                  <a:cubicBezTo>
                    <a:pt x="525" y="329"/>
                    <a:pt x="525" y="328"/>
                    <a:pt x="525" y="327"/>
                  </a:cubicBezTo>
                  <a:cubicBezTo>
                    <a:pt x="526" y="325"/>
                    <a:pt x="528" y="323"/>
                    <a:pt x="531" y="322"/>
                  </a:cubicBezTo>
                  <a:cubicBezTo>
                    <a:pt x="530" y="321"/>
                    <a:pt x="528" y="322"/>
                    <a:pt x="528" y="322"/>
                  </a:cubicBezTo>
                  <a:cubicBezTo>
                    <a:pt x="527" y="322"/>
                    <a:pt x="527" y="322"/>
                    <a:pt x="526" y="322"/>
                  </a:cubicBezTo>
                  <a:cubicBezTo>
                    <a:pt x="525" y="322"/>
                    <a:pt x="524" y="321"/>
                    <a:pt x="523" y="321"/>
                  </a:cubicBezTo>
                  <a:cubicBezTo>
                    <a:pt x="523" y="320"/>
                    <a:pt x="522" y="319"/>
                    <a:pt x="522" y="319"/>
                  </a:cubicBezTo>
                  <a:cubicBezTo>
                    <a:pt x="522" y="319"/>
                    <a:pt x="521" y="319"/>
                    <a:pt x="521" y="319"/>
                  </a:cubicBezTo>
                  <a:cubicBezTo>
                    <a:pt x="521" y="320"/>
                    <a:pt x="520" y="321"/>
                    <a:pt x="519" y="321"/>
                  </a:cubicBezTo>
                  <a:cubicBezTo>
                    <a:pt x="517" y="321"/>
                    <a:pt x="515" y="319"/>
                    <a:pt x="514" y="318"/>
                  </a:cubicBezTo>
                  <a:cubicBezTo>
                    <a:pt x="514" y="317"/>
                    <a:pt x="514" y="316"/>
                    <a:pt x="516" y="316"/>
                  </a:cubicBezTo>
                  <a:cubicBezTo>
                    <a:pt x="518" y="315"/>
                    <a:pt x="521" y="313"/>
                    <a:pt x="524" y="312"/>
                  </a:cubicBezTo>
                  <a:cubicBezTo>
                    <a:pt x="525" y="311"/>
                    <a:pt x="527" y="310"/>
                    <a:pt x="528" y="310"/>
                  </a:cubicBezTo>
                  <a:cubicBezTo>
                    <a:pt x="528" y="309"/>
                    <a:pt x="524" y="306"/>
                    <a:pt x="522" y="306"/>
                  </a:cubicBezTo>
                  <a:cubicBezTo>
                    <a:pt x="521" y="305"/>
                    <a:pt x="521" y="305"/>
                    <a:pt x="521" y="305"/>
                  </a:cubicBezTo>
                  <a:cubicBezTo>
                    <a:pt x="521" y="306"/>
                    <a:pt x="521" y="306"/>
                    <a:pt x="521" y="306"/>
                  </a:cubicBezTo>
                  <a:cubicBezTo>
                    <a:pt x="519" y="306"/>
                    <a:pt x="518" y="304"/>
                    <a:pt x="516" y="302"/>
                  </a:cubicBezTo>
                  <a:cubicBezTo>
                    <a:pt x="514" y="300"/>
                    <a:pt x="513" y="298"/>
                    <a:pt x="512" y="298"/>
                  </a:cubicBezTo>
                  <a:cubicBezTo>
                    <a:pt x="511" y="298"/>
                    <a:pt x="511" y="298"/>
                    <a:pt x="511" y="298"/>
                  </a:cubicBezTo>
                  <a:cubicBezTo>
                    <a:pt x="510" y="298"/>
                    <a:pt x="510" y="297"/>
                    <a:pt x="510" y="297"/>
                  </a:cubicBezTo>
                  <a:cubicBezTo>
                    <a:pt x="510" y="295"/>
                    <a:pt x="514" y="295"/>
                    <a:pt x="514" y="295"/>
                  </a:cubicBezTo>
                  <a:cubicBezTo>
                    <a:pt x="515" y="295"/>
                    <a:pt x="517" y="295"/>
                    <a:pt x="518" y="296"/>
                  </a:cubicBezTo>
                  <a:cubicBezTo>
                    <a:pt x="523" y="298"/>
                    <a:pt x="526" y="299"/>
                    <a:pt x="527" y="298"/>
                  </a:cubicBezTo>
                  <a:cubicBezTo>
                    <a:pt x="527" y="298"/>
                    <a:pt x="525" y="294"/>
                    <a:pt x="518" y="289"/>
                  </a:cubicBezTo>
                  <a:cubicBezTo>
                    <a:pt x="516" y="287"/>
                    <a:pt x="516" y="285"/>
                    <a:pt x="516" y="284"/>
                  </a:cubicBezTo>
                  <a:cubicBezTo>
                    <a:pt x="516" y="283"/>
                    <a:pt x="516" y="282"/>
                    <a:pt x="516" y="282"/>
                  </a:cubicBezTo>
                  <a:cubicBezTo>
                    <a:pt x="514" y="281"/>
                    <a:pt x="510" y="272"/>
                    <a:pt x="508" y="268"/>
                  </a:cubicBezTo>
                  <a:cubicBezTo>
                    <a:pt x="508" y="266"/>
                    <a:pt x="505" y="265"/>
                    <a:pt x="503" y="264"/>
                  </a:cubicBezTo>
                  <a:cubicBezTo>
                    <a:pt x="501" y="263"/>
                    <a:pt x="499" y="263"/>
                    <a:pt x="498" y="261"/>
                  </a:cubicBezTo>
                  <a:cubicBezTo>
                    <a:pt x="498" y="260"/>
                    <a:pt x="497" y="258"/>
                    <a:pt x="498" y="256"/>
                  </a:cubicBezTo>
                  <a:cubicBezTo>
                    <a:pt x="499" y="253"/>
                    <a:pt x="501" y="251"/>
                    <a:pt x="504" y="249"/>
                  </a:cubicBezTo>
                  <a:cubicBezTo>
                    <a:pt x="507" y="248"/>
                    <a:pt x="507" y="247"/>
                    <a:pt x="508" y="245"/>
                  </a:cubicBezTo>
                  <a:cubicBezTo>
                    <a:pt x="508" y="244"/>
                    <a:pt x="508" y="243"/>
                    <a:pt x="510" y="243"/>
                  </a:cubicBezTo>
                  <a:cubicBezTo>
                    <a:pt x="510" y="243"/>
                    <a:pt x="511" y="243"/>
                    <a:pt x="511" y="243"/>
                  </a:cubicBezTo>
                  <a:cubicBezTo>
                    <a:pt x="512" y="243"/>
                    <a:pt x="514" y="243"/>
                    <a:pt x="515" y="239"/>
                  </a:cubicBezTo>
                  <a:cubicBezTo>
                    <a:pt x="516" y="237"/>
                    <a:pt x="519" y="236"/>
                    <a:pt x="520" y="236"/>
                  </a:cubicBezTo>
                  <a:cubicBezTo>
                    <a:pt x="521" y="236"/>
                    <a:pt x="522" y="236"/>
                    <a:pt x="522" y="236"/>
                  </a:cubicBezTo>
                  <a:cubicBezTo>
                    <a:pt x="523" y="234"/>
                    <a:pt x="526" y="234"/>
                    <a:pt x="529" y="233"/>
                  </a:cubicBezTo>
                  <a:cubicBezTo>
                    <a:pt x="531" y="233"/>
                    <a:pt x="534" y="233"/>
                    <a:pt x="535" y="232"/>
                  </a:cubicBezTo>
                  <a:cubicBezTo>
                    <a:pt x="535" y="232"/>
                    <a:pt x="536" y="231"/>
                    <a:pt x="535" y="230"/>
                  </a:cubicBezTo>
                  <a:cubicBezTo>
                    <a:pt x="535" y="228"/>
                    <a:pt x="532" y="226"/>
                    <a:pt x="530" y="226"/>
                  </a:cubicBezTo>
                  <a:cubicBezTo>
                    <a:pt x="525" y="227"/>
                    <a:pt x="520" y="225"/>
                    <a:pt x="517" y="221"/>
                  </a:cubicBezTo>
                  <a:cubicBezTo>
                    <a:pt x="517" y="221"/>
                    <a:pt x="517" y="221"/>
                    <a:pt x="517" y="221"/>
                  </a:cubicBezTo>
                  <a:cubicBezTo>
                    <a:pt x="515" y="221"/>
                    <a:pt x="513" y="224"/>
                    <a:pt x="511" y="226"/>
                  </a:cubicBezTo>
                  <a:cubicBezTo>
                    <a:pt x="508" y="228"/>
                    <a:pt x="506" y="231"/>
                    <a:pt x="504" y="232"/>
                  </a:cubicBezTo>
                  <a:cubicBezTo>
                    <a:pt x="501" y="233"/>
                    <a:pt x="498" y="232"/>
                    <a:pt x="496" y="229"/>
                  </a:cubicBezTo>
                  <a:cubicBezTo>
                    <a:pt x="495" y="227"/>
                    <a:pt x="494" y="224"/>
                    <a:pt x="495" y="221"/>
                  </a:cubicBezTo>
                  <a:cubicBezTo>
                    <a:pt x="496" y="221"/>
                    <a:pt x="496" y="220"/>
                    <a:pt x="495" y="220"/>
                  </a:cubicBezTo>
                  <a:cubicBezTo>
                    <a:pt x="495" y="219"/>
                    <a:pt x="493" y="219"/>
                    <a:pt x="490" y="219"/>
                  </a:cubicBezTo>
                  <a:cubicBezTo>
                    <a:pt x="488" y="219"/>
                    <a:pt x="486" y="219"/>
                    <a:pt x="485" y="219"/>
                  </a:cubicBezTo>
                  <a:cubicBezTo>
                    <a:pt x="484" y="219"/>
                    <a:pt x="484" y="219"/>
                    <a:pt x="484" y="219"/>
                  </a:cubicBezTo>
                  <a:cubicBezTo>
                    <a:pt x="481" y="219"/>
                    <a:pt x="479" y="217"/>
                    <a:pt x="479" y="213"/>
                  </a:cubicBezTo>
                  <a:cubicBezTo>
                    <a:pt x="479" y="209"/>
                    <a:pt x="481" y="203"/>
                    <a:pt x="484" y="203"/>
                  </a:cubicBezTo>
                  <a:cubicBezTo>
                    <a:pt x="486" y="202"/>
                    <a:pt x="487" y="203"/>
                    <a:pt x="489" y="203"/>
                  </a:cubicBezTo>
                  <a:cubicBezTo>
                    <a:pt x="490" y="203"/>
                    <a:pt x="491" y="203"/>
                    <a:pt x="492" y="203"/>
                  </a:cubicBezTo>
                  <a:cubicBezTo>
                    <a:pt x="494" y="203"/>
                    <a:pt x="496" y="203"/>
                    <a:pt x="497" y="199"/>
                  </a:cubicBezTo>
                  <a:cubicBezTo>
                    <a:pt x="499" y="194"/>
                    <a:pt x="501" y="194"/>
                    <a:pt x="504" y="194"/>
                  </a:cubicBezTo>
                  <a:cubicBezTo>
                    <a:pt x="506" y="193"/>
                    <a:pt x="508" y="193"/>
                    <a:pt x="511" y="190"/>
                  </a:cubicBezTo>
                  <a:cubicBezTo>
                    <a:pt x="515" y="185"/>
                    <a:pt x="520" y="180"/>
                    <a:pt x="526" y="180"/>
                  </a:cubicBezTo>
                  <a:cubicBezTo>
                    <a:pt x="528" y="180"/>
                    <a:pt x="530" y="181"/>
                    <a:pt x="531" y="182"/>
                  </a:cubicBezTo>
                  <a:cubicBezTo>
                    <a:pt x="533" y="183"/>
                    <a:pt x="533" y="184"/>
                    <a:pt x="533" y="185"/>
                  </a:cubicBezTo>
                  <a:cubicBezTo>
                    <a:pt x="533" y="188"/>
                    <a:pt x="531" y="191"/>
                    <a:pt x="528" y="194"/>
                  </a:cubicBezTo>
                  <a:cubicBezTo>
                    <a:pt x="526" y="196"/>
                    <a:pt x="525" y="197"/>
                    <a:pt x="524" y="199"/>
                  </a:cubicBezTo>
                  <a:cubicBezTo>
                    <a:pt x="523" y="200"/>
                    <a:pt x="524" y="201"/>
                    <a:pt x="524" y="202"/>
                  </a:cubicBezTo>
                  <a:cubicBezTo>
                    <a:pt x="524" y="204"/>
                    <a:pt x="524" y="205"/>
                    <a:pt x="522" y="208"/>
                  </a:cubicBezTo>
                  <a:cubicBezTo>
                    <a:pt x="522" y="208"/>
                    <a:pt x="521" y="208"/>
                    <a:pt x="521" y="209"/>
                  </a:cubicBezTo>
                  <a:cubicBezTo>
                    <a:pt x="521" y="208"/>
                    <a:pt x="522" y="209"/>
                    <a:pt x="522" y="209"/>
                  </a:cubicBezTo>
                  <a:cubicBezTo>
                    <a:pt x="523" y="209"/>
                    <a:pt x="526" y="208"/>
                    <a:pt x="529" y="206"/>
                  </a:cubicBezTo>
                  <a:cubicBezTo>
                    <a:pt x="536" y="201"/>
                    <a:pt x="544" y="196"/>
                    <a:pt x="550" y="194"/>
                  </a:cubicBezTo>
                  <a:cubicBezTo>
                    <a:pt x="551" y="193"/>
                    <a:pt x="553" y="193"/>
                    <a:pt x="555" y="193"/>
                  </a:cubicBezTo>
                  <a:cubicBezTo>
                    <a:pt x="555" y="193"/>
                    <a:pt x="555" y="193"/>
                    <a:pt x="555" y="193"/>
                  </a:cubicBezTo>
                  <a:cubicBezTo>
                    <a:pt x="555" y="192"/>
                    <a:pt x="555" y="192"/>
                    <a:pt x="556" y="192"/>
                  </a:cubicBezTo>
                  <a:cubicBezTo>
                    <a:pt x="556" y="191"/>
                    <a:pt x="556" y="191"/>
                    <a:pt x="556" y="191"/>
                  </a:cubicBezTo>
                  <a:cubicBezTo>
                    <a:pt x="556" y="191"/>
                    <a:pt x="556" y="190"/>
                    <a:pt x="556" y="190"/>
                  </a:cubicBezTo>
                  <a:cubicBezTo>
                    <a:pt x="557" y="190"/>
                    <a:pt x="557" y="190"/>
                    <a:pt x="557" y="190"/>
                  </a:cubicBezTo>
                  <a:cubicBezTo>
                    <a:pt x="557" y="189"/>
                    <a:pt x="557" y="189"/>
                    <a:pt x="557" y="189"/>
                  </a:cubicBezTo>
                  <a:cubicBezTo>
                    <a:pt x="558" y="189"/>
                    <a:pt x="558" y="189"/>
                    <a:pt x="558" y="188"/>
                  </a:cubicBezTo>
                  <a:cubicBezTo>
                    <a:pt x="559" y="188"/>
                    <a:pt x="560" y="188"/>
                    <a:pt x="561" y="187"/>
                  </a:cubicBezTo>
                  <a:cubicBezTo>
                    <a:pt x="565" y="185"/>
                    <a:pt x="572" y="182"/>
                    <a:pt x="576" y="179"/>
                  </a:cubicBezTo>
                  <a:cubicBezTo>
                    <a:pt x="578" y="178"/>
                    <a:pt x="579" y="178"/>
                    <a:pt x="579" y="177"/>
                  </a:cubicBezTo>
                  <a:cubicBezTo>
                    <a:pt x="580" y="176"/>
                    <a:pt x="580" y="176"/>
                    <a:pt x="581" y="175"/>
                  </a:cubicBezTo>
                  <a:cubicBezTo>
                    <a:pt x="582" y="172"/>
                    <a:pt x="584" y="169"/>
                    <a:pt x="587" y="169"/>
                  </a:cubicBezTo>
                  <a:cubicBezTo>
                    <a:pt x="589" y="169"/>
                    <a:pt x="590" y="170"/>
                    <a:pt x="590" y="170"/>
                  </a:cubicBezTo>
                  <a:cubicBezTo>
                    <a:pt x="591" y="171"/>
                    <a:pt x="592" y="172"/>
                    <a:pt x="594" y="172"/>
                  </a:cubicBezTo>
                  <a:cubicBezTo>
                    <a:pt x="595" y="172"/>
                    <a:pt x="596" y="172"/>
                    <a:pt x="597" y="172"/>
                  </a:cubicBezTo>
                  <a:cubicBezTo>
                    <a:pt x="598" y="172"/>
                    <a:pt x="599" y="172"/>
                    <a:pt x="600" y="172"/>
                  </a:cubicBezTo>
                  <a:cubicBezTo>
                    <a:pt x="601" y="172"/>
                    <a:pt x="601" y="172"/>
                    <a:pt x="601" y="172"/>
                  </a:cubicBezTo>
                  <a:cubicBezTo>
                    <a:pt x="601" y="172"/>
                    <a:pt x="601" y="172"/>
                    <a:pt x="601" y="171"/>
                  </a:cubicBezTo>
                  <a:cubicBezTo>
                    <a:pt x="600" y="169"/>
                    <a:pt x="599" y="168"/>
                    <a:pt x="600" y="167"/>
                  </a:cubicBezTo>
                  <a:cubicBezTo>
                    <a:pt x="600" y="166"/>
                    <a:pt x="602" y="166"/>
                    <a:pt x="605" y="165"/>
                  </a:cubicBezTo>
                  <a:cubicBezTo>
                    <a:pt x="606" y="165"/>
                    <a:pt x="606" y="165"/>
                    <a:pt x="606" y="165"/>
                  </a:cubicBezTo>
                  <a:cubicBezTo>
                    <a:pt x="608" y="165"/>
                    <a:pt x="609" y="164"/>
                    <a:pt x="610" y="162"/>
                  </a:cubicBezTo>
                  <a:cubicBezTo>
                    <a:pt x="611" y="161"/>
                    <a:pt x="612" y="159"/>
                    <a:pt x="614" y="159"/>
                  </a:cubicBezTo>
                  <a:cubicBezTo>
                    <a:pt x="615" y="159"/>
                    <a:pt x="615" y="158"/>
                    <a:pt x="616" y="156"/>
                  </a:cubicBezTo>
                  <a:cubicBezTo>
                    <a:pt x="617" y="153"/>
                    <a:pt x="618" y="151"/>
                    <a:pt x="620" y="151"/>
                  </a:cubicBezTo>
                  <a:cubicBezTo>
                    <a:pt x="622" y="151"/>
                    <a:pt x="624" y="152"/>
                    <a:pt x="625" y="153"/>
                  </a:cubicBezTo>
                  <a:cubicBezTo>
                    <a:pt x="626" y="154"/>
                    <a:pt x="628" y="155"/>
                    <a:pt x="630" y="154"/>
                  </a:cubicBezTo>
                  <a:cubicBezTo>
                    <a:pt x="630" y="154"/>
                    <a:pt x="631" y="154"/>
                    <a:pt x="631" y="154"/>
                  </a:cubicBezTo>
                  <a:cubicBezTo>
                    <a:pt x="631" y="154"/>
                    <a:pt x="632" y="154"/>
                    <a:pt x="632" y="154"/>
                  </a:cubicBezTo>
                  <a:cubicBezTo>
                    <a:pt x="632" y="154"/>
                    <a:pt x="632" y="154"/>
                    <a:pt x="633" y="155"/>
                  </a:cubicBezTo>
                  <a:cubicBezTo>
                    <a:pt x="633" y="154"/>
                    <a:pt x="634" y="154"/>
                    <a:pt x="635" y="153"/>
                  </a:cubicBezTo>
                  <a:cubicBezTo>
                    <a:pt x="635" y="153"/>
                    <a:pt x="635" y="153"/>
                    <a:pt x="635" y="152"/>
                  </a:cubicBezTo>
                  <a:cubicBezTo>
                    <a:pt x="635" y="151"/>
                    <a:pt x="635" y="150"/>
                    <a:pt x="635" y="148"/>
                  </a:cubicBezTo>
                  <a:cubicBezTo>
                    <a:pt x="634" y="147"/>
                    <a:pt x="634" y="145"/>
                    <a:pt x="634" y="144"/>
                  </a:cubicBezTo>
                  <a:cubicBezTo>
                    <a:pt x="634" y="144"/>
                    <a:pt x="634" y="144"/>
                    <a:pt x="634" y="143"/>
                  </a:cubicBezTo>
                  <a:cubicBezTo>
                    <a:pt x="633" y="141"/>
                    <a:pt x="633" y="138"/>
                    <a:pt x="633" y="137"/>
                  </a:cubicBezTo>
                  <a:cubicBezTo>
                    <a:pt x="633" y="135"/>
                    <a:pt x="634" y="135"/>
                    <a:pt x="633" y="134"/>
                  </a:cubicBezTo>
                  <a:cubicBezTo>
                    <a:pt x="633" y="133"/>
                    <a:pt x="633" y="131"/>
                    <a:pt x="633" y="130"/>
                  </a:cubicBezTo>
                  <a:cubicBezTo>
                    <a:pt x="633" y="128"/>
                    <a:pt x="633" y="127"/>
                    <a:pt x="634" y="126"/>
                  </a:cubicBezTo>
                  <a:cubicBezTo>
                    <a:pt x="634" y="125"/>
                    <a:pt x="635" y="125"/>
                    <a:pt x="636" y="125"/>
                  </a:cubicBezTo>
                  <a:cubicBezTo>
                    <a:pt x="637" y="125"/>
                    <a:pt x="638" y="123"/>
                    <a:pt x="639" y="123"/>
                  </a:cubicBezTo>
                  <a:cubicBezTo>
                    <a:pt x="640" y="121"/>
                    <a:pt x="642" y="120"/>
                    <a:pt x="644" y="120"/>
                  </a:cubicBezTo>
                  <a:cubicBezTo>
                    <a:pt x="644" y="120"/>
                    <a:pt x="645" y="120"/>
                    <a:pt x="646" y="120"/>
                  </a:cubicBezTo>
                  <a:cubicBezTo>
                    <a:pt x="647" y="121"/>
                    <a:pt x="650" y="122"/>
                    <a:pt x="652" y="122"/>
                  </a:cubicBezTo>
                  <a:cubicBezTo>
                    <a:pt x="652" y="122"/>
                    <a:pt x="653" y="122"/>
                    <a:pt x="653" y="122"/>
                  </a:cubicBezTo>
                  <a:cubicBezTo>
                    <a:pt x="653" y="122"/>
                    <a:pt x="653" y="122"/>
                    <a:pt x="653" y="122"/>
                  </a:cubicBezTo>
                  <a:cubicBezTo>
                    <a:pt x="653" y="122"/>
                    <a:pt x="653" y="122"/>
                    <a:pt x="654" y="122"/>
                  </a:cubicBezTo>
                  <a:cubicBezTo>
                    <a:pt x="654" y="122"/>
                    <a:pt x="654" y="122"/>
                    <a:pt x="654" y="122"/>
                  </a:cubicBezTo>
                  <a:cubicBezTo>
                    <a:pt x="654" y="122"/>
                    <a:pt x="654" y="122"/>
                    <a:pt x="654" y="122"/>
                  </a:cubicBezTo>
                  <a:cubicBezTo>
                    <a:pt x="654" y="122"/>
                    <a:pt x="654" y="121"/>
                    <a:pt x="654" y="121"/>
                  </a:cubicBezTo>
                  <a:cubicBezTo>
                    <a:pt x="654" y="119"/>
                    <a:pt x="656" y="118"/>
                    <a:pt x="657" y="117"/>
                  </a:cubicBezTo>
                  <a:cubicBezTo>
                    <a:pt x="658" y="116"/>
                    <a:pt x="659" y="115"/>
                    <a:pt x="660" y="114"/>
                  </a:cubicBezTo>
                  <a:cubicBezTo>
                    <a:pt x="660" y="111"/>
                    <a:pt x="662" y="110"/>
                    <a:pt x="663" y="108"/>
                  </a:cubicBezTo>
                  <a:cubicBezTo>
                    <a:pt x="665" y="107"/>
                    <a:pt x="666" y="106"/>
                    <a:pt x="666" y="105"/>
                  </a:cubicBezTo>
                  <a:cubicBezTo>
                    <a:pt x="666" y="104"/>
                    <a:pt x="667" y="104"/>
                    <a:pt x="667" y="103"/>
                  </a:cubicBezTo>
                  <a:cubicBezTo>
                    <a:pt x="667" y="102"/>
                    <a:pt x="667" y="102"/>
                    <a:pt x="667" y="101"/>
                  </a:cubicBezTo>
                  <a:cubicBezTo>
                    <a:pt x="668" y="97"/>
                    <a:pt x="670" y="92"/>
                    <a:pt x="673" y="90"/>
                  </a:cubicBezTo>
                  <a:cubicBezTo>
                    <a:pt x="674" y="89"/>
                    <a:pt x="674" y="89"/>
                    <a:pt x="673" y="88"/>
                  </a:cubicBezTo>
                  <a:cubicBezTo>
                    <a:pt x="673" y="86"/>
                    <a:pt x="672" y="84"/>
                    <a:pt x="672" y="81"/>
                  </a:cubicBezTo>
                  <a:cubicBezTo>
                    <a:pt x="672" y="80"/>
                    <a:pt x="672" y="80"/>
                    <a:pt x="671" y="79"/>
                  </a:cubicBezTo>
                  <a:cubicBezTo>
                    <a:pt x="671" y="79"/>
                    <a:pt x="670" y="78"/>
                    <a:pt x="669" y="78"/>
                  </a:cubicBezTo>
                  <a:cubicBezTo>
                    <a:pt x="668" y="78"/>
                    <a:pt x="666" y="79"/>
                    <a:pt x="664" y="80"/>
                  </a:cubicBezTo>
                  <a:cubicBezTo>
                    <a:pt x="663" y="81"/>
                    <a:pt x="662" y="81"/>
                    <a:pt x="660" y="81"/>
                  </a:cubicBezTo>
                  <a:cubicBezTo>
                    <a:pt x="657" y="81"/>
                    <a:pt x="655" y="82"/>
                    <a:pt x="654" y="84"/>
                  </a:cubicBezTo>
                  <a:cubicBezTo>
                    <a:pt x="653" y="86"/>
                    <a:pt x="651" y="87"/>
                    <a:pt x="649" y="87"/>
                  </a:cubicBezTo>
                  <a:cubicBezTo>
                    <a:pt x="649" y="87"/>
                    <a:pt x="649" y="87"/>
                    <a:pt x="649" y="87"/>
                  </a:cubicBezTo>
                  <a:cubicBezTo>
                    <a:pt x="649" y="87"/>
                    <a:pt x="649" y="87"/>
                    <a:pt x="649" y="87"/>
                  </a:cubicBezTo>
                  <a:cubicBezTo>
                    <a:pt x="648" y="87"/>
                    <a:pt x="648" y="87"/>
                    <a:pt x="647" y="87"/>
                  </a:cubicBezTo>
                  <a:cubicBezTo>
                    <a:pt x="646" y="86"/>
                    <a:pt x="645" y="86"/>
                    <a:pt x="643" y="87"/>
                  </a:cubicBezTo>
                  <a:cubicBezTo>
                    <a:pt x="642" y="87"/>
                    <a:pt x="642" y="87"/>
                    <a:pt x="641" y="87"/>
                  </a:cubicBezTo>
                  <a:cubicBezTo>
                    <a:pt x="638" y="87"/>
                    <a:pt x="634" y="86"/>
                    <a:pt x="632" y="84"/>
                  </a:cubicBezTo>
                  <a:cubicBezTo>
                    <a:pt x="631" y="83"/>
                    <a:pt x="631" y="82"/>
                    <a:pt x="631" y="81"/>
                  </a:cubicBezTo>
                  <a:cubicBezTo>
                    <a:pt x="631" y="80"/>
                    <a:pt x="630" y="79"/>
                    <a:pt x="630" y="77"/>
                  </a:cubicBezTo>
                  <a:cubicBezTo>
                    <a:pt x="629" y="75"/>
                    <a:pt x="628" y="74"/>
                    <a:pt x="629" y="71"/>
                  </a:cubicBezTo>
                  <a:cubicBezTo>
                    <a:pt x="629" y="70"/>
                    <a:pt x="628" y="70"/>
                    <a:pt x="626" y="70"/>
                  </a:cubicBezTo>
                  <a:cubicBezTo>
                    <a:pt x="625" y="69"/>
                    <a:pt x="623" y="69"/>
                    <a:pt x="621" y="67"/>
                  </a:cubicBezTo>
                  <a:cubicBezTo>
                    <a:pt x="618" y="64"/>
                    <a:pt x="613" y="62"/>
                    <a:pt x="611" y="62"/>
                  </a:cubicBezTo>
                  <a:cubicBezTo>
                    <a:pt x="610" y="62"/>
                    <a:pt x="610" y="62"/>
                    <a:pt x="610" y="62"/>
                  </a:cubicBezTo>
                  <a:cubicBezTo>
                    <a:pt x="609" y="62"/>
                    <a:pt x="608" y="62"/>
                    <a:pt x="607" y="61"/>
                  </a:cubicBezTo>
                  <a:cubicBezTo>
                    <a:pt x="605" y="60"/>
                    <a:pt x="602" y="58"/>
                    <a:pt x="599" y="58"/>
                  </a:cubicBezTo>
                  <a:cubicBezTo>
                    <a:pt x="597" y="58"/>
                    <a:pt x="595" y="57"/>
                    <a:pt x="594" y="56"/>
                  </a:cubicBezTo>
                  <a:cubicBezTo>
                    <a:pt x="593" y="54"/>
                    <a:pt x="593" y="52"/>
                    <a:pt x="594" y="51"/>
                  </a:cubicBezTo>
                  <a:cubicBezTo>
                    <a:pt x="594" y="50"/>
                    <a:pt x="593" y="46"/>
                    <a:pt x="591" y="44"/>
                  </a:cubicBezTo>
                  <a:cubicBezTo>
                    <a:pt x="590" y="42"/>
                    <a:pt x="589" y="39"/>
                    <a:pt x="588" y="37"/>
                  </a:cubicBezTo>
                  <a:cubicBezTo>
                    <a:pt x="588" y="36"/>
                    <a:pt x="587" y="35"/>
                    <a:pt x="586" y="34"/>
                  </a:cubicBezTo>
                  <a:cubicBezTo>
                    <a:pt x="586" y="33"/>
                    <a:pt x="585" y="32"/>
                    <a:pt x="584" y="31"/>
                  </a:cubicBezTo>
                  <a:cubicBezTo>
                    <a:pt x="583" y="30"/>
                    <a:pt x="582" y="27"/>
                    <a:pt x="582" y="24"/>
                  </a:cubicBezTo>
                  <a:cubicBezTo>
                    <a:pt x="581" y="21"/>
                    <a:pt x="580" y="20"/>
                    <a:pt x="579" y="19"/>
                  </a:cubicBezTo>
                  <a:cubicBezTo>
                    <a:pt x="579" y="18"/>
                    <a:pt x="578" y="18"/>
                    <a:pt x="578" y="17"/>
                  </a:cubicBezTo>
                  <a:cubicBezTo>
                    <a:pt x="577" y="17"/>
                    <a:pt x="576" y="16"/>
                    <a:pt x="576" y="13"/>
                  </a:cubicBezTo>
                  <a:cubicBezTo>
                    <a:pt x="577" y="11"/>
                    <a:pt x="575" y="10"/>
                    <a:pt x="572" y="8"/>
                  </a:cubicBezTo>
                  <a:cubicBezTo>
                    <a:pt x="571" y="8"/>
                    <a:pt x="570" y="7"/>
                    <a:pt x="569" y="6"/>
                  </a:cubicBezTo>
                  <a:cubicBezTo>
                    <a:pt x="569" y="5"/>
                    <a:pt x="566" y="5"/>
                    <a:pt x="564" y="4"/>
                  </a:cubicBezTo>
                  <a:cubicBezTo>
                    <a:pt x="561" y="4"/>
                    <a:pt x="558" y="3"/>
                    <a:pt x="556" y="2"/>
                  </a:cubicBezTo>
                  <a:cubicBezTo>
                    <a:pt x="553" y="1"/>
                    <a:pt x="552" y="1"/>
                    <a:pt x="550" y="1"/>
                  </a:cubicBezTo>
                  <a:cubicBezTo>
                    <a:pt x="548" y="1"/>
                    <a:pt x="548" y="1"/>
                    <a:pt x="548" y="1"/>
                  </a:cubicBezTo>
                  <a:cubicBezTo>
                    <a:pt x="547" y="1"/>
                    <a:pt x="546" y="1"/>
                    <a:pt x="545" y="1"/>
                  </a:cubicBezTo>
                  <a:cubicBezTo>
                    <a:pt x="545" y="0"/>
                    <a:pt x="544" y="0"/>
                    <a:pt x="543" y="0"/>
                  </a:cubicBezTo>
                  <a:cubicBezTo>
                    <a:pt x="543" y="0"/>
                    <a:pt x="542" y="0"/>
                    <a:pt x="542" y="0"/>
                  </a:cubicBezTo>
                  <a:cubicBezTo>
                    <a:pt x="541" y="0"/>
                    <a:pt x="541" y="0"/>
                    <a:pt x="540" y="0"/>
                  </a:cubicBezTo>
                  <a:cubicBezTo>
                    <a:pt x="537" y="0"/>
                    <a:pt x="532" y="1"/>
                    <a:pt x="530" y="1"/>
                  </a:cubicBezTo>
                  <a:cubicBezTo>
                    <a:pt x="528" y="1"/>
                    <a:pt x="527" y="2"/>
                    <a:pt x="527" y="2"/>
                  </a:cubicBezTo>
                  <a:cubicBezTo>
                    <a:pt x="527" y="2"/>
                    <a:pt x="526" y="1"/>
                    <a:pt x="526" y="1"/>
                  </a:cubicBezTo>
                  <a:cubicBezTo>
                    <a:pt x="525" y="1"/>
                    <a:pt x="525" y="1"/>
                    <a:pt x="523" y="1"/>
                  </a:cubicBezTo>
                  <a:cubicBezTo>
                    <a:pt x="519" y="1"/>
                    <a:pt x="516" y="3"/>
                    <a:pt x="513" y="6"/>
                  </a:cubicBezTo>
                  <a:cubicBezTo>
                    <a:pt x="511" y="9"/>
                    <a:pt x="511" y="10"/>
                    <a:pt x="511" y="10"/>
                  </a:cubicBezTo>
                  <a:cubicBezTo>
                    <a:pt x="511" y="10"/>
                    <a:pt x="512" y="10"/>
                    <a:pt x="513" y="10"/>
                  </a:cubicBezTo>
                  <a:cubicBezTo>
                    <a:pt x="514" y="10"/>
                    <a:pt x="514" y="10"/>
                    <a:pt x="514" y="10"/>
                  </a:cubicBezTo>
                  <a:cubicBezTo>
                    <a:pt x="514" y="10"/>
                    <a:pt x="514" y="10"/>
                    <a:pt x="514" y="10"/>
                  </a:cubicBezTo>
                  <a:cubicBezTo>
                    <a:pt x="516" y="11"/>
                    <a:pt x="517" y="15"/>
                    <a:pt x="518" y="19"/>
                  </a:cubicBezTo>
                  <a:cubicBezTo>
                    <a:pt x="518" y="20"/>
                    <a:pt x="518" y="20"/>
                    <a:pt x="517" y="21"/>
                  </a:cubicBezTo>
                  <a:cubicBezTo>
                    <a:pt x="516" y="23"/>
                    <a:pt x="514" y="25"/>
                    <a:pt x="512" y="26"/>
                  </a:cubicBezTo>
                  <a:cubicBezTo>
                    <a:pt x="511" y="26"/>
                    <a:pt x="509" y="30"/>
                    <a:pt x="507" y="33"/>
                  </a:cubicBezTo>
                  <a:cubicBezTo>
                    <a:pt x="506" y="34"/>
                    <a:pt x="506" y="35"/>
                    <a:pt x="506" y="36"/>
                  </a:cubicBezTo>
                  <a:cubicBezTo>
                    <a:pt x="506" y="37"/>
                    <a:pt x="505" y="39"/>
                    <a:pt x="503" y="41"/>
                  </a:cubicBezTo>
                  <a:cubicBezTo>
                    <a:pt x="503" y="41"/>
                    <a:pt x="503" y="42"/>
                    <a:pt x="502" y="42"/>
                  </a:cubicBezTo>
                  <a:cubicBezTo>
                    <a:pt x="501" y="44"/>
                    <a:pt x="500" y="46"/>
                    <a:pt x="501" y="47"/>
                  </a:cubicBezTo>
                  <a:cubicBezTo>
                    <a:pt x="501" y="47"/>
                    <a:pt x="501" y="48"/>
                    <a:pt x="501" y="48"/>
                  </a:cubicBezTo>
                  <a:cubicBezTo>
                    <a:pt x="501" y="49"/>
                    <a:pt x="500" y="49"/>
                    <a:pt x="500" y="50"/>
                  </a:cubicBezTo>
                  <a:cubicBezTo>
                    <a:pt x="499" y="52"/>
                    <a:pt x="496" y="53"/>
                    <a:pt x="495" y="53"/>
                  </a:cubicBezTo>
                  <a:cubicBezTo>
                    <a:pt x="494" y="53"/>
                    <a:pt x="491" y="55"/>
                    <a:pt x="489" y="56"/>
                  </a:cubicBezTo>
                  <a:cubicBezTo>
                    <a:pt x="487" y="58"/>
                    <a:pt x="485" y="58"/>
                    <a:pt x="484" y="59"/>
                  </a:cubicBezTo>
                  <a:cubicBezTo>
                    <a:pt x="484" y="59"/>
                    <a:pt x="483" y="59"/>
                    <a:pt x="482" y="59"/>
                  </a:cubicBezTo>
                  <a:cubicBezTo>
                    <a:pt x="479" y="59"/>
                    <a:pt x="473" y="58"/>
                    <a:pt x="472" y="55"/>
                  </a:cubicBezTo>
                  <a:cubicBezTo>
                    <a:pt x="472" y="55"/>
                    <a:pt x="472" y="55"/>
                    <a:pt x="472" y="55"/>
                  </a:cubicBezTo>
                  <a:cubicBezTo>
                    <a:pt x="472" y="55"/>
                    <a:pt x="471" y="55"/>
                    <a:pt x="471" y="54"/>
                  </a:cubicBezTo>
                  <a:cubicBezTo>
                    <a:pt x="462" y="71"/>
                    <a:pt x="462" y="71"/>
                    <a:pt x="462" y="71"/>
                  </a:cubicBezTo>
                  <a:cubicBezTo>
                    <a:pt x="462" y="78"/>
                    <a:pt x="462" y="78"/>
                    <a:pt x="462" y="78"/>
                  </a:cubicBezTo>
                  <a:cubicBezTo>
                    <a:pt x="461" y="78"/>
                    <a:pt x="461" y="78"/>
                    <a:pt x="461" y="78"/>
                  </a:cubicBezTo>
                  <a:cubicBezTo>
                    <a:pt x="460" y="78"/>
                    <a:pt x="459" y="78"/>
                    <a:pt x="459" y="79"/>
                  </a:cubicBezTo>
                  <a:cubicBezTo>
                    <a:pt x="458" y="80"/>
                    <a:pt x="459" y="81"/>
                    <a:pt x="460" y="82"/>
                  </a:cubicBezTo>
                  <a:cubicBezTo>
                    <a:pt x="462" y="84"/>
                    <a:pt x="462" y="84"/>
                    <a:pt x="463" y="84"/>
                  </a:cubicBezTo>
                  <a:cubicBezTo>
                    <a:pt x="464" y="84"/>
                    <a:pt x="464" y="84"/>
                    <a:pt x="465" y="83"/>
                  </a:cubicBezTo>
                  <a:cubicBezTo>
                    <a:pt x="467" y="83"/>
                    <a:pt x="468" y="82"/>
                    <a:pt x="471" y="82"/>
                  </a:cubicBezTo>
                  <a:cubicBezTo>
                    <a:pt x="474" y="82"/>
                    <a:pt x="476" y="83"/>
                    <a:pt x="478" y="84"/>
                  </a:cubicBezTo>
                  <a:cubicBezTo>
                    <a:pt x="479" y="85"/>
                    <a:pt x="480" y="85"/>
                    <a:pt x="480" y="85"/>
                  </a:cubicBezTo>
                  <a:cubicBezTo>
                    <a:pt x="480" y="85"/>
                    <a:pt x="481" y="85"/>
                    <a:pt x="481" y="84"/>
                  </a:cubicBezTo>
                  <a:cubicBezTo>
                    <a:pt x="482" y="82"/>
                    <a:pt x="485" y="80"/>
                    <a:pt x="488" y="80"/>
                  </a:cubicBezTo>
                  <a:cubicBezTo>
                    <a:pt x="490" y="80"/>
                    <a:pt x="492" y="81"/>
                    <a:pt x="493" y="83"/>
                  </a:cubicBezTo>
                  <a:cubicBezTo>
                    <a:pt x="495" y="84"/>
                    <a:pt x="497" y="86"/>
                    <a:pt x="499" y="88"/>
                  </a:cubicBezTo>
                  <a:cubicBezTo>
                    <a:pt x="504" y="92"/>
                    <a:pt x="509" y="96"/>
                    <a:pt x="508" y="99"/>
                  </a:cubicBezTo>
                  <a:cubicBezTo>
                    <a:pt x="508" y="99"/>
                    <a:pt x="508" y="99"/>
                    <a:pt x="508" y="99"/>
                  </a:cubicBezTo>
                  <a:cubicBezTo>
                    <a:pt x="508" y="101"/>
                    <a:pt x="506" y="102"/>
                    <a:pt x="502" y="102"/>
                  </a:cubicBezTo>
                  <a:cubicBezTo>
                    <a:pt x="500" y="102"/>
                    <a:pt x="498" y="102"/>
                    <a:pt x="495" y="101"/>
                  </a:cubicBezTo>
                  <a:cubicBezTo>
                    <a:pt x="493" y="100"/>
                    <a:pt x="490" y="101"/>
                    <a:pt x="487" y="102"/>
                  </a:cubicBezTo>
                  <a:cubicBezTo>
                    <a:pt x="485" y="103"/>
                    <a:pt x="483" y="104"/>
                    <a:pt x="481" y="104"/>
                  </a:cubicBezTo>
                  <a:cubicBezTo>
                    <a:pt x="478" y="104"/>
                    <a:pt x="472" y="105"/>
                    <a:pt x="468" y="109"/>
                  </a:cubicBezTo>
                  <a:cubicBezTo>
                    <a:pt x="466" y="111"/>
                    <a:pt x="466" y="112"/>
                    <a:pt x="465" y="114"/>
                  </a:cubicBezTo>
                  <a:cubicBezTo>
                    <a:pt x="463" y="116"/>
                    <a:pt x="462" y="119"/>
                    <a:pt x="457" y="119"/>
                  </a:cubicBezTo>
                  <a:cubicBezTo>
                    <a:pt x="456" y="119"/>
                    <a:pt x="455" y="119"/>
                    <a:pt x="454" y="119"/>
                  </a:cubicBezTo>
                  <a:cubicBezTo>
                    <a:pt x="449" y="120"/>
                    <a:pt x="447" y="120"/>
                    <a:pt x="441" y="124"/>
                  </a:cubicBezTo>
                  <a:cubicBezTo>
                    <a:pt x="438" y="126"/>
                    <a:pt x="434" y="127"/>
                    <a:pt x="430" y="127"/>
                  </a:cubicBezTo>
                  <a:cubicBezTo>
                    <a:pt x="426" y="127"/>
                    <a:pt x="423" y="126"/>
                    <a:pt x="422" y="126"/>
                  </a:cubicBezTo>
                  <a:cubicBezTo>
                    <a:pt x="421" y="125"/>
                    <a:pt x="420" y="125"/>
                    <a:pt x="418" y="125"/>
                  </a:cubicBezTo>
                  <a:cubicBezTo>
                    <a:pt x="415" y="125"/>
                    <a:pt x="413" y="126"/>
                    <a:pt x="412" y="128"/>
                  </a:cubicBezTo>
                  <a:cubicBezTo>
                    <a:pt x="411" y="130"/>
                    <a:pt x="412" y="132"/>
                    <a:pt x="413" y="134"/>
                  </a:cubicBezTo>
                  <a:cubicBezTo>
                    <a:pt x="414" y="136"/>
                    <a:pt x="416" y="138"/>
                    <a:pt x="415" y="141"/>
                  </a:cubicBezTo>
                  <a:cubicBezTo>
                    <a:pt x="415" y="145"/>
                    <a:pt x="412" y="146"/>
                    <a:pt x="409" y="147"/>
                  </a:cubicBezTo>
                  <a:cubicBezTo>
                    <a:pt x="406" y="148"/>
                    <a:pt x="404" y="149"/>
                    <a:pt x="401" y="152"/>
                  </a:cubicBezTo>
                  <a:cubicBezTo>
                    <a:pt x="395" y="159"/>
                    <a:pt x="385" y="162"/>
                    <a:pt x="380" y="161"/>
                  </a:cubicBezTo>
                  <a:cubicBezTo>
                    <a:pt x="379" y="161"/>
                    <a:pt x="378" y="161"/>
                    <a:pt x="377" y="161"/>
                  </a:cubicBezTo>
                  <a:cubicBezTo>
                    <a:pt x="375" y="160"/>
                    <a:pt x="371" y="160"/>
                    <a:pt x="366" y="160"/>
                  </a:cubicBezTo>
                  <a:cubicBezTo>
                    <a:pt x="362" y="160"/>
                    <a:pt x="358" y="160"/>
                    <a:pt x="355" y="162"/>
                  </a:cubicBezTo>
                  <a:cubicBezTo>
                    <a:pt x="351" y="164"/>
                    <a:pt x="348" y="166"/>
                    <a:pt x="345" y="168"/>
                  </a:cubicBezTo>
                  <a:cubicBezTo>
                    <a:pt x="344" y="168"/>
                    <a:pt x="343" y="169"/>
                    <a:pt x="342" y="169"/>
                  </a:cubicBezTo>
                  <a:cubicBezTo>
                    <a:pt x="342" y="169"/>
                    <a:pt x="342" y="170"/>
                    <a:pt x="342" y="170"/>
                  </a:cubicBezTo>
                  <a:cubicBezTo>
                    <a:pt x="341" y="170"/>
                    <a:pt x="341" y="171"/>
                    <a:pt x="340" y="171"/>
                  </a:cubicBezTo>
                  <a:cubicBezTo>
                    <a:pt x="340" y="171"/>
                    <a:pt x="340" y="171"/>
                    <a:pt x="339" y="171"/>
                  </a:cubicBezTo>
                  <a:cubicBezTo>
                    <a:pt x="339" y="171"/>
                    <a:pt x="338" y="172"/>
                    <a:pt x="338" y="172"/>
                  </a:cubicBezTo>
                  <a:cubicBezTo>
                    <a:pt x="338" y="172"/>
                    <a:pt x="337" y="172"/>
                    <a:pt x="337" y="172"/>
                  </a:cubicBezTo>
                  <a:cubicBezTo>
                    <a:pt x="337" y="172"/>
                    <a:pt x="336" y="172"/>
                    <a:pt x="336" y="172"/>
                  </a:cubicBezTo>
                  <a:cubicBezTo>
                    <a:pt x="336" y="172"/>
                    <a:pt x="336" y="172"/>
                    <a:pt x="336" y="172"/>
                  </a:cubicBezTo>
                  <a:cubicBezTo>
                    <a:pt x="335" y="172"/>
                    <a:pt x="335" y="172"/>
                    <a:pt x="335" y="172"/>
                  </a:cubicBezTo>
                  <a:cubicBezTo>
                    <a:pt x="333" y="172"/>
                    <a:pt x="332" y="171"/>
                    <a:pt x="331" y="170"/>
                  </a:cubicBezTo>
                  <a:cubicBezTo>
                    <a:pt x="330" y="168"/>
                    <a:pt x="329" y="167"/>
                    <a:pt x="326" y="168"/>
                  </a:cubicBezTo>
                  <a:cubicBezTo>
                    <a:pt x="326" y="168"/>
                    <a:pt x="325" y="168"/>
                    <a:pt x="324" y="168"/>
                  </a:cubicBezTo>
                  <a:cubicBezTo>
                    <a:pt x="324" y="168"/>
                    <a:pt x="323" y="168"/>
                    <a:pt x="323" y="168"/>
                  </a:cubicBezTo>
                  <a:cubicBezTo>
                    <a:pt x="323" y="168"/>
                    <a:pt x="323" y="168"/>
                    <a:pt x="322" y="168"/>
                  </a:cubicBezTo>
                  <a:cubicBezTo>
                    <a:pt x="322" y="168"/>
                    <a:pt x="321" y="168"/>
                    <a:pt x="320" y="167"/>
                  </a:cubicBezTo>
                  <a:cubicBezTo>
                    <a:pt x="320" y="167"/>
                    <a:pt x="320" y="167"/>
                    <a:pt x="319" y="167"/>
                  </a:cubicBezTo>
                  <a:cubicBezTo>
                    <a:pt x="319" y="167"/>
                    <a:pt x="318" y="167"/>
                    <a:pt x="317" y="166"/>
                  </a:cubicBezTo>
                  <a:cubicBezTo>
                    <a:pt x="317" y="166"/>
                    <a:pt x="317" y="166"/>
                    <a:pt x="317" y="166"/>
                  </a:cubicBezTo>
                  <a:cubicBezTo>
                    <a:pt x="316" y="166"/>
                    <a:pt x="315" y="165"/>
                    <a:pt x="314" y="165"/>
                  </a:cubicBezTo>
                  <a:cubicBezTo>
                    <a:pt x="313" y="164"/>
                    <a:pt x="312" y="164"/>
                    <a:pt x="310" y="164"/>
                  </a:cubicBezTo>
                  <a:cubicBezTo>
                    <a:pt x="310" y="164"/>
                    <a:pt x="309" y="164"/>
                    <a:pt x="309" y="164"/>
                  </a:cubicBezTo>
                  <a:cubicBezTo>
                    <a:pt x="307" y="164"/>
                    <a:pt x="305" y="164"/>
                    <a:pt x="302" y="162"/>
                  </a:cubicBezTo>
                  <a:cubicBezTo>
                    <a:pt x="301" y="161"/>
                    <a:pt x="300" y="160"/>
                    <a:pt x="298" y="160"/>
                  </a:cubicBezTo>
                  <a:cubicBezTo>
                    <a:pt x="294" y="159"/>
                    <a:pt x="290" y="158"/>
                    <a:pt x="286" y="158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4" y="158"/>
                    <a:pt x="283" y="158"/>
                    <a:pt x="282" y="158"/>
                  </a:cubicBezTo>
                  <a:cubicBezTo>
                    <a:pt x="280" y="157"/>
                    <a:pt x="274" y="157"/>
                    <a:pt x="269" y="157"/>
                  </a:cubicBezTo>
                  <a:cubicBezTo>
                    <a:pt x="264" y="157"/>
                    <a:pt x="258" y="157"/>
                    <a:pt x="255" y="157"/>
                  </a:cubicBezTo>
                  <a:cubicBezTo>
                    <a:pt x="255" y="157"/>
                    <a:pt x="254" y="157"/>
                    <a:pt x="254" y="157"/>
                  </a:cubicBezTo>
                  <a:cubicBezTo>
                    <a:pt x="253" y="157"/>
                    <a:pt x="252" y="157"/>
                    <a:pt x="252" y="157"/>
                  </a:cubicBezTo>
                  <a:cubicBezTo>
                    <a:pt x="251" y="157"/>
                    <a:pt x="249" y="157"/>
                    <a:pt x="248" y="157"/>
                  </a:cubicBezTo>
                  <a:cubicBezTo>
                    <a:pt x="247" y="157"/>
                    <a:pt x="246" y="157"/>
                    <a:pt x="245" y="157"/>
                  </a:cubicBezTo>
                  <a:cubicBezTo>
                    <a:pt x="245" y="157"/>
                    <a:pt x="245" y="157"/>
                    <a:pt x="245" y="157"/>
                  </a:cubicBezTo>
                  <a:cubicBezTo>
                    <a:pt x="245" y="157"/>
                    <a:pt x="245" y="157"/>
                    <a:pt x="245" y="157"/>
                  </a:cubicBezTo>
                  <a:cubicBezTo>
                    <a:pt x="244" y="157"/>
                    <a:pt x="244" y="157"/>
                    <a:pt x="244" y="157"/>
                  </a:cubicBezTo>
                  <a:cubicBezTo>
                    <a:pt x="244" y="157"/>
                    <a:pt x="244" y="157"/>
                    <a:pt x="244" y="157"/>
                  </a:cubicBezTo>
                  <a:cubicBezTo>
                    <a:pt x="244" y="157"/>
                    <a:pt x="244" y="157"/>
                    <a:pt x="244" y="157"/>
                  </a:cubicBezTo>
                  <a:cubicBezTo>
                    <a:pt x="243" y="157"/>
                    <a:pt x="243" y="157"/>
                    <a:pt x="243" y="157"/>
                  </a:cubicBezTo>
                  <a:cubicBezTo>
                    <a:pt x="243" y="157"/>
                    <a:pt x="243" y="157"/>
                    <a:pt x="243" y="157"/>
                  </a:cubicBezTo>
                  <a:cubicBezTo>
                    <a:pt x="243" y="157"/>
                    <a:pt x="242" y="157"/>
                    <a:pt x="242" y="157"/>
                  </a:cubicBezTo>
                  <a:cubicBezTo>
                    <a:pt x="242" y="157"/>
                    <a:pt x="242" y="157"/>
                    <a:pt x="242" y="157"/>
                  </a:cubicBezTo>
                  <a:cubicBezTo>
                    <a:pt x="242" y="157"/>
                    <a:pt x="242" y="157"/>
                    <a:pt x="241" y="157"/>
                  </a:cubicBezTo>
                  <a:cubicBezTo>
                    <a:pt x="241" y="157"/>
                    <a:pt x="241" y="157"/>
                    <a:pt x="241" y="157"/>
                  </a:cubicBezTo>
                  <a:cubicBezTo>
                    <a:pt x="241" y="156"/>
                    <a:pt x="241" y="156"/>
                    <a:pt x="241" y="156"/>
                  </a:cubicBezTo>
                  <a:cubicBezTo>
                    <a:pt x="241" y="156"/>
                    <a:pt x="241" y="156"/>
                    <a:pt x="240" y="156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55"/>
                    <a:pt x="240" y="155"/>
                    <a:pt x="240" y="155"/>
                  </a:cubicBezTo>
                  <a:cubicBezTo>
                    <a:pt x="239" y="154"/>
                    <a:pt x="239" y="153"/>
                    <a:pt x="238" y="152"/>
                  </a:cubicBezTo>
                  <a:cubicBezTo>
                    <a:pt x="236" y="150"/>
                    <a:pt x="234" y="147"/>
                    <a:pt x="233" y="143"/>
                  </a:cubicBezTo>
                  <a:cubicBezTo>
                    <a:pt x="232" y="138"/>
                    <a:pt x="229" y="135"/>
                    <a:pt x="225" y="134"/>
                  </a:cubicBezTo>
                  <a:cubicBezTo>
                    <a:pt x="223" y="134"/>
                    <a:pt x="222" y="133"/>
                    <a:pt x="221" y="131"/>
                  </a:cubicBezTo>
                  <a:cubicBezTo>
                    <a:pt x="220" y="130"/>
                    <a:pt x="219" y="130"/>
                    <a:pt x="218" y="129"/>
                  </a:cubicBezTo>
                  <a:cubicBezTo>
                    <a:pt x="217" y="129"/>
                    <a:pt x="216" y="129"/>
                    <a:pt x="216" y="128"/>
                  </a:cubicBezTo>
                  <a:cubicBezTo>
                    <a:pt x="214" y="126"/>
                    <a:pt x="213" y="124"/>
                    <a:pt x="210" y="124"/>
                  </a:cubicBezTo>
                  <a:cubicBezTo>
                    <a:pt x="206" y="124"/>
                    <a:pt x="186" y="123"/>
                    <a:pt x="183" y="118"/>
                  </a:cubicBezTo>
                  <a:cubicBezTo>
                    <a:pt x="182" y="115"/>
                    <a:pt x="183" y="113"/>
                    <a:pt x="184" y="111"/>
                  </a:cubicBezTo>
                  <a:cubicBezTo>
                    <a:pt x="185" y="110"/>
                    <a:pt x="186" y="109"/>
                    <a:pt x="186" y="108"/>
                  </a:cubicBezTo>
                  <a:cubicBezTo>
                    <a:pt x="186" y="106"/>
                    <a:pt x="186" y="104"/>
                    <a:pt x="187" y="103"/>
                  </a:cubicBezTo>
                  <a:cubicBezTo>
                    <a:pt x="187" y="100"/>
                    <a:pt x="188" y="98"/>
                    <a:pt x="187" y="97"/>
                  </a:cubicBezTo>
                  <a:cubicBezTo>
                    <a:pt x="185" y="96"/>
                    <a:pt x="181" y="92"/>
                    <a:pt x="181" y="88"/>
                  </a:cubicBezTo>
                  <a:cubicBezTo>
                    <a:pt x="180" y="85"/>
                    <a:pt x="175" y="81"/>
                    <a:pt x="172" y="81"/>
                  </a:cubicBezTo>
                  <a:cubicBezTo>
                    <a:pt x="168" y="81"/>
                    <a:pt x="164" y="78"/>
                    <a:pt x="161" y="75"/>
                  </a:cubicBezTo>
                  <a:cubicBezTo>
                    <a:pt x="160" y="75"/>
                    <a:pt x="159" y="74"/>
                    <a:pt x="159" y="74"/>
                  </a:cubicBezTo>
                  <a:cubicBezTo>
                    <a:pt x="156" y="72"/>
                    <a:pt x="154" y="70"/>
                    <a:pt x="153" y="64"/>
                  </a:cubicBezTo>
                  <a:cubicBezTo>
                    <a:pt x="153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1" y="64"/>
                  </a:cubicBezTo>
                  <a:cubicBezTo>
                    <a:pt x="150" y="63"/>
                    <a:pt x="149" y="63"/>
                    <a:pt x="149" y="63"/>
                  </a:cubicBezTo>
                  <a:cubicBezTo>
                    <a:pt x="149" y="63"/>
                    <a:pt x="148" y="63"/>
                    <a:pt x="148" y="63"/>
                  </a:cubicBezTo>
                  <a:cubicBezTo>
                    <a:pt x="148" y="63"/>
                    <a:pt x="147" y="63"/>
                    <a:pt x="147" y="63"/>
                  </a:cubicBezTo>
                  <a:cubicBezTo>
                    <a:pt x="147" y="63"/>
                    <a:pt x="147" y="62"/>
                    <a:pt x="147" y="62"/>
                  </a:cubicBezTo>
                  <a:cubicBezTo>
                    <a:pt x="146" y="62"/>
                    <a:pt x="146" y="62"/>
                    <a:pt x="146" y="62"/>
                  </a:cubicBezTo>
                  <a:cubicBezTo>
                    <a:pt x="146" y="62"/>
                    <a:pt x="146" y="63"/>
                    <a:pt x="146" y="63"/>
                  </a:cubicBezTo>
                  <a:cubicBezTo>
                    <a:pt x="146" y="63"/>
                    <a:pt x="146" y="63"/>
                    <a:pt x="146" y="63"/>
                  </a:cubicBezTo>
                  <a:cubicBezTo>
                    <a:pt x="145" y="64"/>
                    <a:pt x="145" y="64"/>
                    <a:pt x="145" y="65"/>
                  </a:cubicBezTo>
                  <a:cubicBezTo>
                    <a:pt x="144" y="66"/>
                    <a:pt x="143" y="67"/>
                    <a:pt x="143" y="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81" name="Freeform 230"/>
            <p:cNvSpPr>
              <a:spLocks/>
            </p:cNvSpPr>
            <p:nvPr/>
          </p:nvSpPr>
          <p:spPr bwMode="auto">
            <a:xfrm>
              <a:off x="13904913" y="6194425"/>
              <a:ext cx="392113" cy="166688"/>
            </a:xfrm>
            <a:custGeom>
              <a:avLst/>
              <a:gdLst>
                <a:gd name="T0" fmla="*/ 64 w 74"/>
                <a:gd name="T1" fmla="*/ 17 h 32"/>
                <a:gd name="T2" fmla="*/ 63 w 74"/>
                <a:gd name="T3" fmla="*/ 14 h 32"/>
                <a:gd name="T4" fmla="*/ 60 w 74"/>
                <a:gd name="T5" fmla="*/ 13 h 32"/>
                <a:gd name="T6" fmla="*/ 56 w 74"/>
                <a:gd name="T7" fmla="*/ 12 h 32"/>
                <a:gd name="T8" fmla="*/ 46 w 74"/>
                <a:gd name="T9" fmla="*/ 14 h 32"/>
                <a:gd name="T10" fmla="*/ 40 w 74"/>
                <a:gd name="T11" fmla="*/ 10 h 32"/>
                <a:gd name="T12" fmla="*/ 30 w 74"/>
                <a:gd name="T13" fmla="*/ 5 h 32"/>
                <a:gd name="T14" fmla="*/ 22 w 74"/>
                <a:gd name="T15" fmla="*/ 5 h 32"/>
                <a:gd name="T16" fmla="*/ 2 w 74"/>
                <a:gd name="T17" fmla="*/ 0 h 32"/>
                <a:gd name="T18" fmla="*/ 2 w 74"/>
                <a:gd name="T19" fmla="*/ 0 h 32"/>
                <a:gd name="T20" fmla="*/ 1 w 74"/>
                <a:gd name="T21" fmla="*/ 1 h 32"/>
                <a:gd name="T22" fmla="*/ 6 w 74"/>
                <a:gd name="T23" fmla="*/ 3 h 32"/>
                <a:gd name="T24" fmla="*/ 19 w 74"/>
                <a:gd name="T25" fmla="*/ 16 h 32"/>
                <a:gd name="T26" fmla="*/ 19 w 74"/>
                <a:gd name="T27" fmla="*/ 26 h 32"/>
                <a:gd name="T28" fmla="*/ 21 w 74"/>
                <a:gd name="T29" fmla="*/ 26 h 32"/>
                <a:gd name="T30" fmla="*/ 29 w 74"/>
                <a:gd name="T31" fmla="*/ 25 h 32"/>
                <a:gd name="T32" fmla="*/ 36 w 74"/>
                <a:gd name="T33" fmla="*/ 29 h 32"/>
                <a:gd name="T34" fmla="*/ 38 w 74"/>
                <a:gd name="T35" fmla="*/ 32 h 32"/>
                <a:gd name="T36" fmla="*/ 42 w 74"/>
                <a:gd name="T37" fmla="*/ 31 h 32"/>
                <a:gd name="T38" fmla="*/ 51 w 74"/>
                <a:gd name="T39" fmla="*/ 30 h 32"/>
                <a:gd name="T40" fmla="*/ 53 w 74"/>
                <a:gd name="T41" fmla="*/ 30 h 32"/>
                <a:gd name="T42" fmla="*/ 55 w 74"/>
                <a:gd name="T43" fmla="*/ 30 h 32"/>
                <a:gd name="T44" fmla="*/ 57 w 74"/>
                <a:gd name="T45" fmla="*/ 31 h 32"/>
                <a:gd name="T46" fmla="*/ 57 w 74"/>
                <a:gd name="T47" fmla="*/ 30 h 32"/>
                <a:gd name="T48" fmla="*/ 58 w 74"/>
                <a:gd name="T49" fmla="*/ 29 h 32"/>
                <a:gd name="T50" fmla="*/ 60 w 74"/>
                <a:gd name="T51" fmla="*/ 28 h 32"/>
                <a:gd name="T52" fmla="*/ 71 w 74"/>
                <a:gd name="T53" fmla="*/ 32 h 32"/>
                <a:gd name="T54" fmla="*/ 72 w 74"/>
                <a:gd name="T55" fmla="*/ 30 h 32"/>
                <a:gd name="T56" fmla="*/ 70 w 74"/>
                <a:gd name="T57" fmla="*/ 27 h 32"/>
                <a:gd name="T58" fmla="*/ 70 w 74"/>
                <a:gd name="T59" fmla="*/ 26 h 32"/>
                <a:gd name="T60" fmla="*/ 71 w 74"/>
                <a:gd name="T61" fmla="*/ 25 h 32"/>
                <a:gd name="T62" fmla="*/ 72 w 74"/>
                <a:gd name="T63" fmla="*/ 24 h 32"/>
                <a:gd name="T64" fmla="*/ 67 w 74"/>
                <a:gd name="T65" fmla="*/ 21 h 32"/>
                <a:gd name="T66" fmla="*/ 66 w 74"/>
                <a:gd name="T67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4" h="32">
                  <a:moveTo>
                    <a:pt x="66" y="21"/>
                  </a:moveTo>
                  <a:cubicBezTo>
                    <a:pt x="65" y="21"/>
                    <a:pt x="64" y="19"/>
                    <a:pt x="64" y="17"/>
                  </a:cubicBezTo>
                  <a:cubicBezTo>
                    <a:pt x="64" y="17"/>
                    <a:pt x="64" y="16"/>
                    <a:pt x="64" y="16"/>
                  </a:cubicBezTo>
                  <a:cubicBezTo>
                    <a:pt x="63" y="15"/>
                    <a:pt x="63" y="14"/>
                    <a:pt x="63" y="14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1" y="14"/>
                    <a:pt x="61" y="13"/>
                    <a:pt x="60" y="13"/>
                  </a:cubicBezTo>
                  <a:cubicBezTo>
                    <a:pt x="60" y="13"/>
                    <a:pt x="59" y="12"/>
                    <a:pt x="59" y="12"/>
                  </a:cubicBezTo>
                  <a:cubicBezTo>
                    <a:pt x="58" y="12"/>
                    <a:pt x="57" y="12"/>
                    <a:pt x="56" y="12"/>
                  </a:cubicBezTo>
                  <a:cubicBezTo>
                    <a:pt x="50" y="13"/>
                    <a:pt x="48" y="13"/>
                    <a:pt x="48" y="14"/>
                  </a:cubicBezTo>
                  <a:cubicBezTo>
                    <a:pt x="47" y="14"/>
                    <a:pt x="47" y="14"/>
                    <a:pt x="46" y="14"/>
                  </a:cubicBezTo>
                  <a:cubicBezTo>
                    <a:pt x="45" y="14"/>
                    <a:pt x="44" y="13"/>
                    <a:pt x="43" y="12"/>
                  </a:cubicBezTo>
                  <a:cubicBezTo>
                    <a:pt x="42" y="11"/>
                    <a:pt x="41" y="10"/>
                    <a:pt x="40" y="10"/>
                  </a:cubicBezTo>
                  <a:cubicBezTo>
                    <a:pt x="37" y="10"/>
                    <a:pt x="34" y="7"/>
                    <a:pt x="32" y="5"/>
                  </a:cubicBezTo>
                  <a:cubicBezTo>
                    <a:pt x="32" y="5"/>
                    <a:pt x="32" y="5"/>
                    <a:pt x="30" y="5"/>
                  </a:cubicBezTo>
                  <a:cubicBezTo>
                    <a:pt x="29" y="5"/>
                    <a:pt x="27" y="5"/>
                    <a:pt x="26" y="5"/>
                  </a:cubicBezTo>
                  <a:cubicBezTo>
                    <a:pt x="25" y="5"/>
                    <a:pt x="23" y="5"/>
                    <a:pt x="22" y="5"/>
                  </a:cubicBezTo>
                  <a:cubicBezTo>
                    <a:pt x="18" y="5"/>
                    <a:pt x="16" y="5"/>
                    <a:pt x="15" y="4"/>
                  </a:cubicBezTo>
                  <a:cubicBezTo>
                    <a:pt x="12" y="2"/>
                    <a:pt x="6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2" y="2"/>
                    <a:pt x="4" y="3"/>
                    <a:pt x="6" y="3"/>
                  </a:cubicBezTo>
                  <a:cubicBezTo>
                    <a:pt x="11" y="4"/>
                    <a:pt x="15" y="6"/>
                    <a:pt x="16" y="11"/>
                  </a:cubicBezTo>
                  <a:cubicBezTo>
                    <a:pt x="17" y="14"/>
                    <a:pt x="18" y="15"/>
                    <a:pt x="19" y="16"/>
                  </a:cubicBezTo>
                  <a:cubicBezTo>
                    <a:pt x="21" y="18"/>
                    <a:pt x="22" y="19"/>
                    <a:pt x="21" y="23"/>
                  </a:cubicBezTo>
                  <a:cubicBezTo>
                    <a:pt x="20" y="24"/>
                    <a:pt x="20" y="25"/>
                    <a:pt x="19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6"/>
                    <a:pt x="21" y="26"/>
                    <a:pt x="21" y="26"/>
                  </a:cubicBezTo>
                  <a:cubicBezTo>
                    <a:pt x="22" y="26"/>
                    <a:pt x="23" y="26"/>
                    <a:pt x="23" y="26"/>
                  </a:cubicBezTo>
                  <a:cubicBezTo>
                    <a:pt x="27" y="26"/>
                    <a:pt x="28" y="25"/>
                    <a:pt x="29" y="25"/>
                  </a:cubicBezTo>
                  <a:cubicBezTo>
                    <a:pt x="29" y="25"/>
                    <a:pt x="30" y="25"/>
                    <a:pt x="31" y="25"/>
                  </a:cubicBezTo>
                  <a:cubicBezTo>
                    <a:pt x="33" y="25"/>
                    <a:pt x="34" y="27"/>
                    <a:pt x="36" y="29"/>
                  </a:cubicBezTo>
                  <a:cubicBezTo>
                    <a:pt x="37" y="30"/>
                    <a:pt x="37" y="31"/>
                    <a:pt x="38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40" y="32"/>
                    <a:pt x="41" y="31"/>
                    <a:pt x="42" y="31"/>
                  </a:cubicBezTo>
                  <a:cubicBezTo>
                    <a:pt x="44" y="31"/>
                    <a:pt x="46" y="30"/>
                    <a:pt x="49" y="30"/>
                  </a:cubicBezTo>
                  <a:cubicBezTo>
                    <a:pt x="49" y="30"/>
                    <a:pt x="50" y="30"/>
                    <a:pt x="51" y="30"/>
                  </a:cubicBezTo>
                  <a:cubicBezTo>
                    <a:pt x="51" y="30"/>
                    <a:pt x="51" y="30"/>
                    <a:pt x="52" y="30"/>
                  </a:cubicBezTo>
                  <a:cubicBezTo>
                    <a:pt x="52" y="30"/>
                    <a:pt x="52" y="30"/>
                    <a:pt x="53" y="30"/>
                  </a:cubicBezTo>
                  <a:cubicBezTo>
                    <a:pt x="53" y="30"/>
                    <a:pt x="54" y="30"/>
                    <a:pt x="54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6" y="30"/>
                    <a:pt x="56" y="30"/>
                    <a:pt x="57" y="30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1"/>
                    <a:pt x="57" y="30"/>
                    <a:pt x="57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30"/>
                    <a:pt x="57" y="29"/>
                    <a:pt x="57" y="29"/>
                  </a:cubicBezTo>
                  <a:cubicBezTo>
                    <a:pt x="57" y="29"/>
                    <a:pt x="57" y="29"/>
                    <a:pt x="58" y="29"/>
                  </a:cubicBezTo>
                  <a:cubicBezTo>
                    <a:pt x="58" y="28"/>
                    <a:pt x="58" y="28"/>
                    <a:pt x="59" y="28"/>
                  </a:cubicBezTo>
                  <a:cubicBezTo>
                    <a:pt x="59" y="28"/>
                    <a:pt x="59" y="28"/>
                    <a:pt x="60" y="28"/>
                  </a:cubicBezTo>
                  <a:cubicBezTo>
                    <a:pt x="62" y="28"/>
                    <a:pt x="65" y="30"/>
                    <a:pt x="67" y="31"/>
                  </a:cubicBezTo>
                  <a:cubicBezTo>
                    <a:pt x="67" y="32"/>
                    <a:pt x="69" y="32"/>
                    <a:pt x="71" y="32"/>
                  </a:cubicBezTo>
                  <a:cubicBezTo>
                    <a:pt x="72" y="32"/>
                    <a:pt x="73" y="32"/>
                    <a:pt x="74" y="32"/>
                  </a:cubicBezTo>
                  <a:cubicBezTo>
                    <a:pt x="74" y="31"/>
                    <a:pt x="73" y="31"/>
                    <a:pt x="72" y="30"/>
                  </a:cubicBezTo>
                  <a:cubicBezTo>
                    <a:pt x="71" y="29"/>
                    <a:pt x="71" y="29"/>
                    <a:pt x="70" y="28"/>
                  </a:cubicBezTo>
                  <a:cubicBezTo>
                    <a:pt x="70" y="28"/>
                    <a:pt x="70" y="27"/>
                    <a:pt x="70" y="27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70" y="27"/>
                    <a:pt x="70" y="26"/>
                    <a:pt x="70" y="26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0" y="25"/>
                    <a:pt x="71" y="25"/>
                    <a:pt x="71" y="25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1" y="24"/>
                    <a:pt x="71" y="24"/>
                    <a:pt x="72" y="24"/>
                  </a:cubicBezTo>
                  <a:cubicBezTo>
                    <a:pt x="71" y="23"/>
                    <a:pt x="71" y="23"/>
                    <a:pt x="70" y="23"/>
                  </a:cubicBezTo>
                  <a:cubicBezTo>
                    <a:pt x="69" y="22"/>
                    <a:pt x="68" y="21"/>
                    <a:pt x="67" y="21"/>
                  </a:cubicBezTo>
                  <a:cubicBezTo>
                    <a:pt x="67" y="21"/>
                    <a:pt x="67" y="21"/>
                    <a:pt x="66" y="21"/>
                  </a:cubicBezTo>
                  <a:cubicBezTo>
                    <a:pt x="66" y="21"/>
                    <a:pt x="66" y="21"/>
                    <a:pt x="66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91" name="Freeform 231"/>
            <p:cNvSpPr>
              <a:spLocks/>
            </p:cNvSpPr>
            <p:nvPr/>
          </p:nvSpPr>
          <p:spPr bwMode="auto">
            <a:xfrm>
              <a:off x="11842750" y="3779838"/>
              <a:ext cx="1530350" cy="1262063"/>
            </a:xfrm>
            <a:custGeom>
              <a:avLst/>
              <a:gdLst>
                <a:gd name="T0" fmla="*/ 2 w 288"/>
                <a:gd name="T1" fmla="*/ 188 h 241"/>
                <a:gd name="T2" fmla="*/ 1 w 288"/>
                <a:gd name="T3" fmla="*/ 201 h 241"/>
                <a:gd name="T4" fmla="*/ 8 w 288"/>
                <a:gd name="T5" fmla="*/ 207 h 241"/>
                <a:gd name="T6" fmla="*/ 12 w 288"/>
                <a:gd name="T7" fmla="*/ 210 h 241"/>
                <a:gd name="T8" fmla="*/ 3 w 288"/>
                <a:gd name="T9" fmla="*/ 212 h 241"/>
                <a:gd name="T10" fmla="*/ 10 w 288"/>
                <a:gd name="T11" fmla="*/ 217 h 241"/>
                <a:gd name="T12" fmla="*/ 7 w 288"/>
                <a:gd name="T13" fmla="*/ 229 h 241"/>
                <a:gd name="T14" fmla="*/ 54 w 288"/>
                <a:gd name="T15" fmla="*/ 224 h 241"/>
                <a:gd name="T16" fmla="*/ 63 w 288"/>
                <a:gd name="T17" fmla="*/ 215 h 241"/>
                <a:gd name="T18" fmla="*/ 73 w 288"/>
                <a:gd name="T19" fmla="*/ 226 h 241"/>
                <a:gd name="T20" fmla="*/ 81 w 288"/>
                <a:gd name="T21" fmla="*/ 209 h 241"/>
                <a:gd name="T22" fmla="*/ 87 w 288"/>
                <a:gd name="T23" fmla="*/ 187 h 241"/>
                <a:gd name="T24" fmla="*/ 80 w 288"/>
                <a:gd name="T25" fmla="*/ 157 h 241"/>
                <a:gd name="T26" fmla="*/ 100 w 288"/>
                <a:gd name="T27" fmla="*/ 137 h 241"/>
                <a:gd name="T28" fmla="*/ 105 w 288"/>
                <a:gd name="T29" fmla="*/ 110 h 241"/>
                <a:gd name="T30" fmla="*/ 116 w 288"/>
                <a:gd name="T31" fmla="*/ 91 h 241"/>
                <a:gd name="T32" fmla="*/ 138 w 288"/>
                <a:gd name="T33" fmla="*/ 62 h 241"/>
                <a:gd name="T34" fmla="*/ 157 w 288"/>
                <a:gd name="T35" fmla="*/ 51 h 241"/>
                <a:gd name="T36" fmla="*/ 161 w 288"/>
                <a:gd name="T37" fmla="*/ 53 h 241"/>
                <a:gd name="T38" fmla="*/ 175 w 288"/>
                <a:gd name="T39" fmla="*/ 42 h 241"/>
                <a:gd name="T40" fmla="*/ 181 w 288"/>
                <a:gd name="T41" fmla="*/ 37 h 241"/>
                <a:gd name="T42" fmla="*/ 207 w 288"/>
                <a:gd name="T43" fmla="*/ 47 h 241"/>
                <a:gd name="T44" fmla="*/ 220 w 288"/>
                <a:gd name="T45" fmla="*/ 49 h 241"/>
                <a:gd name="T46" fmla="*/ 228 w 288"/>
                <a:gd name="T47" fmla="*/ 43 h 241"/>
                <a:gd name="T48" fmla="*/ 242 w 288"/>
                <a:gd name="T49" fmla="*/ 24 h 241"/>
                <a:gd name="T50" fmla="*/ 270 w 288"/>
                <a:gd name="T51" fmla="*/ 32 h 241"/>
                <a:gd name="T52" fmla="*/ 278 w 288"/>
                <a:gd name="T53" fmla="*/ 32 h 241"/>
                <a:gd name="T54" fmla="*/ 287 w 288"/>
                <a:gd name="T55" fmla="*/ 30 h 241"/>
                <a:gd name="T56" fmla="*/ 278 w 288"/>
                <a:gd name="T57" fmla="*/ 30 h 241"/>
                <a:gd name="T58" fmla="*/ 274 w 288"/>
                <a:gd name="T59" fmla="*/ 21 h 241"/>
                <a:gd name="T60" fmla="*/ 275 w 288"/>
                <a:gd name="T61" fmla="*/ 9 h 241"/>
                <a:gd name="T62" fmla="*/ 256 w 288"/>
                <a:gd name="T63" fmla="*/ 12 h 241"/>
                <a:gd name="T64" fmla="*/ 248 w 288"/>
                <a:gd name="T65" fmla="*/ 3 h 241"/>
                <a:gd name="T66" fmla="*/ 239 w 288"/>
                <a:gd name="T67" fmla="*/ 5 h 241"/>
                <a:gd name="T68" fmla="*/ 224 w 288"/>
                <a:gd name="T69" fmla="*/ 12 h 241"/>
                <a:gd name="T70" fmla="*/ 225 w 288"/>
                <a:gd name="T71" fmla="*/ 5 h 241"/>
                <a:gd name="T72" fmla="*/ 214 w 288"/>
                <a:gd name="T73" fmla="*/ 12 h 241"/>
                <a:gd name="T74" fmla="*/ 200 w 288"/>
                <a:gd name="T75" fmla="*/ 24 h 241"/>
                <a:gd name="T76" fmla="*/ 203 w 288"/>
                <a:gd name="T77" fmla="*/ 6 h 241"/>
                <a:gd name="T78" fmla="*/ 191 w 288"/>
                <a:gd name="T79" fmla="*/ 9 h 241"/>
                <a:gd name="T80" fmla="*/ 181 w 288"/>
                <a:gd name="T81" fmla="*/ 19 h 241"/>
                <a:gd name="T82" fmla="*/ 182 w 288"/>
                <a:gd name="T83" fmla="*/ 24 h 241"/>
                <a:gd name="T84" fmla="*/ 175 w 288"/>
                <a:gd name="T85" fmla="*/ 27 h 241"/>
                <a:gd name="T86" fmla="*/ 169 w 288"/>
                <a:gd name="T87" fmla="*/ 26 h 241"/>
                <a:gd name="T88" fmla="*/ 159 w 288"/>
                <a:gd name="T89" fmla="*/ 20 h 241"/>
                <a:gd name="T90" fmla="*/ 151 w 288"/>
                <a:gd name="T91" fmla="*/ 30 h 241"/>
                <a:gd name="T92" fmla="*/ 141 w 288"/>
                <a:gd name="T93" fmla="*/ 32 h 241"/>
                <a:gd name="T94" fmla="*/ 137 w 288"/>
                <a:gd name="T95" fmla="*/ 39 h 241"/>
                <a:gd name="T96" fmla="*/ 133 w 288"/>
                <a:gd name="T97" fmla="*/ 48 h 241"/>
                <a:gd name="T98" fmla="*/ 120 w 288"/>
                <a:gd name="T99" fmla="*/ 49 h 241"/>
                <a:gd name="T100" fmla="*/ 111 w 288"/>
                <a:gd name="T101" fmla="*/ 48 h 241"/>
                <a:gd name="T102" fmla="*/ 114 w 288"/>
                <a:gd name="T103" fmla="*/ 54 h 241"/>
                <a:gd name="T104" fmla="*/ 128 w 288"/>
                <a:gd name="T105" fmla="*/ 57 h 241"/>
                <a:gd name="T106" fmla="*/ 120 w 288"/>
                <a:gd name="T107" fmla="*/ 60 h 241"/>
                <a:gd name="T108" fmla="*/ 95 w 288"/>
                <a:gd name="T109" fmla="*/ 91 h 241"/>
                <a:gd name="T110" fmla="*/ 84 w 288"/>
                <a:gd name="T111" fmla="*/ 101 h 241"/>
                <a:gd name="T112" fmla="*/ 79 w 288"/>
                <a:gd name="T113" fmla="*/ 119 h 241"/>
                <a:gd name="T114" fmla="*/ 72 w 288"/>
                <a:gd name="T115" fmla="*/ 132 h 241"/>
                <a:gd name="T116" fmla="*/ 51 w 288"/>
                <a:gd name="T117" fmla="*/ 146 h 241"/>
                <a:gd name="T118" fmla="*/ 40 w 288"/>
                <a:gd name="T119" fmla="*/ 146 h 241"/>
                <a:gd name="T120" fmla="*/ 24 w 288"/>
                <a:gd name="T121" fmla="*/ 159 h 241"/>
                <a:gd name="T122" fmla="*/ 17 w 288"/>
                <a:gd name="T123" fmla="*/ 166 h 241"/>
                <a:gd name="T124" fmla="*/ 4 w 288"/>
                <a:gd name="T125" fmla="*/ 17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8" h="241">
                  <a:moveTo>
                    <a:pt x="3" y="174"/>
                  </a:moveTo>
                  <a:cubicBezTo>
                    <a:pt x="2" y="174"/>
                    <a:pt x="1" y="176"/>
                    <a:pt x="0" y="179"/>
                  </a:cubicBezTo>
                  <a:cubicBezTo>
                    <a:pt x="0" y="180"/>
                    <a:pt x="1" y="181"/>
                    <a:pt x="3" y="182"/>
                  </a:cubicBezTo>
                  <a:cubicBezTo>
                    <a:pt x="4" y="183"/>
                    <a:pt x="5" y="183"/>
                    <a:pt x="5" y="184"/>
                  </a:cubicBezTo>
                  <a:cubicBezTo>
                    <a:pt x="4" y="185"/>
                    <a:pt x="4" y="186"/>
                    <a:pt x="3" y="187"/>
                  </a:cubicBezTo>
                  <a:cubicBezTo>
                    <a:pt x="3" y="187"/>
                    <a:pt x="3" y="187"/>
                    <a:pt x="2" y="188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4" y="188"/>
                    <a:pt x="5" y="189"/>
                    <a:pt x="5" y="190"/>
                  </a:cubicBezTo>
                  <a:cubicBezTo>
                    <a:pt x="5" y="191"/>
                    <a:pt x="3" y="193"/>
                    <a:pt x="1" y="194"/>
                  </a:cubicBezTo>
                  <a:cubicBezTo>
                    <a:pt x="1" y="194"/>
                    <a:pt x="1" y="194"/>
                    <a:pt x="1" y="194"/>
                  </a:cubicBezTo>
                  <a:cubicBezTo>
                    <a:pt x="0" y="195"/>
                    <a:pt x="1" y="196"/>
                    <a:pt x="2" y="197"/>
                  </a:cubicBezTo>
                  <a:cubicBezTo>
                    <a:pt x="3" y="199"/>
                    <a:pt x="2" y="201"/>
                    <a:pt x="1" y="201"/>
                  </a:cubicBezTo>
                  <a:cubicBezTo>
                    <a:pt x="1" y="202"/>
                    <a:pt x="0" y="203"/>
                    <a:pt x="1" y="204"/>
                  </a:cubicBezTo>
                  <a:cubicBezTo>
                    <a:pt x="2" y="205"/>
                    <a:pt x="2" y="205"/>
                    <a:pt x="3" y="205"/>
                  </a:cubicBezTo>
                  <a:cubicBezTo>
                    <a:pt x="3" y="205"/>
                    <a:pt x="3" y="205"/>
                    <a:pt x="4" y="205"/>
                  </a:cubicBezTo>
                  <a:cubicBezTo>
                    <a:pt x="4" y="205"/>
                    <a:pt x="5" y="205"/>
                    <a:pt x="5" y="205"/>
                  </a:cubicBezTo>
                  <a:cubicBezTo>
                    <a:pt x="6" y="205"/>
                    <a:pt x="7" y="205"/>
                    <a:pt x="7" y="206"/>
                  </a:cubicBezTo>
                  <a:cubicBezTo>
                    <a:pt x="7" y="207"/>
                    <a:pt x="8" y="207"/>
                    <a:pt x="8" y="207"/>
                  </a:cubicBezTo>
                  <a:cubicBezTo>
                    <a:pt x="9" y="207"/>
                    <a:pt x="12" y="204"/>
                    <a:pt x="13" y="203"/>
                  </a:cubicBezTo>
                  <a:cubicBezTo>
                    <a:pt x="14" y="202"/>
                    <a:pt x="15" y="202"/>
                    <a:pt x="16" y="202"/>
                  </a:cubicBezTo>
                  <a:cubicBezTo>
                    <a:pt x="18" y="202"/>
                    <a:pt x="19" y="204"/>
                    <a:pt x="19" y="205"/>
                  </a:cubicBezTo>
                  <a:cubicBezTo>
                    <a:pt x="19" y="207"/>
                    <a:pt x="18" y="208"/>
                    <a:pt x="16" y="208"/>
                  </a:cubicBezTo>
                  <a:cubicBezTo>
                    <a:pt x="16" y="208"/>
                    <a:pt x="16" y="208"/>
                    <a:pt x="16" y="208"/>
                  </a:cubicBezTo>
                  <a:cubicBezTo>
                    <a:pt x="14" y="208"/>
                    <a:pt x="12" y="209"/>
                    <a:pt x="12" y="210"/>
                  </a:cubicBezTo>
                  <a:cubicBezTo>
                    <a:pt x="11" y="210"/>
                    <a:pt x="11" y="211"/>
                    <a:pt x="11" y="212"/>
                  </a:cubicBezTo>
                  <a:cubicBezTo>
                    <a:pt x="11" y="213"/>
                    <a:pt x="11" y="213"/>
                    <a:pt x="11" y="214"/>
                  </a:cubicBezTo>
                  <a:cubicBezTo>
                    <a:pt x="10" y="215"/>
                    <a:pt x="7" y="215"/>
                    <a:pt x="6" y="214"/>
                  </a:cubicBezTo>
                  <a:cubicBezTo>
                    <a:pt x="5" y="213"/>
                    <a:pt x="5" y="212"/>
                    <a:pt x="5" y="211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4" y="210"/>
                    <a:pt x="3" y="211"/>
                    <a:pt x="3" y="212"/>
                  </a:cubicBezTo>
                  <a:cubicBezTo>
                    <a:pt x="2" y="213"/>
                    <a:pt x="2" y="213"/>
                    <a:pt x="3" y="213"/>
                  </a:cubicBezTo>
                  <a:cubicBezTo>
                    <a:pt x="5" y="216"/>
                    <a:pt x="4" y="217"/>
                    <a:pt x="3" y="219"/>
                  </a:cubicBezTo>
                  <a:cubicBezTo>
                    <a:pt x="2" y="219"/>
                    <a:pt x="2" y="220"/>
                    <a:pt x="2" y="221"/>
                  </a:cubicBezTo>
                  <a:cubicBezTo>
                    <a:pt x="2" y="221"/>
                    <a:pt x="2" y="221"/>
                    <a:pt x="3" y="221"/>
                  </a:cubicBezTo>
                  <a:cubicBezTo>
                    <a:pt x="4" y="221"/>
                    <a:pt x="6" y="221"/>
                    <a:pt x="7" y="219"/>
                  </a:cubicBezTo>
                  <a:cubicBezTo>
                    <a:pt x="8" y="218"/>
                    <a:pt x="9" y="217"/>
                    <a:pt x="10" y="217"/>
                  </a:cubicBezTo>
                  <a:cubicBezTo>
                    <a:pt x="12" y="217"/>
                    <a:pt x="14" y="218"/>
                    <a:pt x="14" y="220"/>
                  </a:cubicBezTo>
                  <a:cubicBezTo>
                    <a:pt x="15" y="221"/>
                    <a:pt x="15" y="221"/>
                    <a:pt x="14" y="222"/>
                  </a:cubicBezTo>
                  <a:cubicBezTo>
                    <a:pt x="14" y="223"/>
                    <a:pt x="13" y="223"/>
                    <a:pt x="13" y="223"/>
                  </a:cubicBezTo>
                  <a:cubicBezTo>
                    <a:pt x="12" y="224"/>
                    <a:pt x="12" y="224"/>
                    <a:pt x="12" y="225"/>
                  </a:cubicBezTo>
                  <a:cubicBezTo>
                    <a:pt x="12" y="228"/>
                    <a:pt x="10" y="228"/>
                    <a:pt x="9" y="228"/>
                  </a:cubicBezTo>
                  <a:cubicBezTo>
                    <a:pt x="8" y="228"/>
                    <a:pt x="7" y="228"/>
                    <a:pt x="7" y="229"/>
                  </a:cubicBezTo>
                  <a:cubicBezTo>
                    <a:pt x="7" y="229"/>
                    <a:pt x="7" y="229"/>
                    <a:pt x="7" y="230"/>
                  </a:cubicBezTo>
                  <a:cubicBezTo>
                    <a:pt x="8" y="232"/>
                    <a:pt x="15" y="236"/>
                    <a:pt x="18" y="237"/>
                  </a:cubicBezTo>
                  <a:cubicBezTo>
                    <a:pt x="19" y="237"/>
                    <a:pt x="20" y="238"/>
                    <a:pt x="21" y="238"/>
                  </a:cubicBezTo>
                  <a:cubicBezTo>
                    <a:pt x="24" y="240"/>
                    <a:pt x="26" y="241"/>
                    <a:pt x="31" y="240"/>
                  </a:cubicBezTo>
                  <a:cubicBezTo>
                    <a:pt x="37" y="239"/>
                    <a:pt x="50" y="227"/>
                    <a:pt x="51" y="225"/>
                  </a:cubicBezTo>
                  <a:cubicBezTo>
                    <a:pt x="52" y="224"/>
                    <a:pt x="53" y="224"/>
                    <a:pt x="54" y="224"/>
                  </a:cubicBezTo>
                  <a:cubicBezTo>
                    <a:pt x="55" y="224"/>
                    <a:pt x="55" y="224"/>
                    <a:pt x="56" y="224"/>
                  </a:cubicBezTo>
                  <a:cubicBezTo>
                    <a:pt x="56" y="224"/>
                    <a:pt x="56" y="224"/>
                    <a:pt x="57" y="224"/>
                  </a:cubicBezTo>
                  <a:cubicBezTo>
                    <a:pt x="58" y="224"/>
                    <a:pt x="59" y="224"/>
                    <a:pt x="59" y="223"/>
                  </a:cubicBezTo>
                  <a:cubicBezTo>
                    <a:pt x="60" y="223"/>
                    <a:pt x="60" y="221"/>
                    <a:pt x="60" y="219"/>
                  </a:cubicBezTo>
                  <a:cubicBezTo>
                    <a:pt x="61" y="218"/>
                    <a:pt x="61" y="216"/>
                    <a:pt x="62" y="215"/>
                  </a:cubicBezTo>
                  <a:cubicBezTo>
                    <a:pt x="62" y="215"/>
                    <a:pt x="63" y="215"/>
                    <a:pt x="63" y="215"/>
                  </a:cubicBezTo>
                  <a:cubicBezTo>
                    <a:pt x="64" y="215"/>
                    <a:pt x="65" y="217"/>
                    <a:pt x="66" y="219"/>
                  </a:cubicBezTo>
                  <a:cubicBezTo>
                    <a:pt x="66" y="220"/>
                    <a:pt x="67" y="221"/>
                    <a:pt x="67" y="221"/>
                  </a:cubicBezTo>
                  <a:cubicBezTo>
                    <a:pt x="69" y="222"/>
                    <a:pt x="70" y="224"/>
                    <a:pt x="71" y="226"/>
                  </a:cubicBezTo>
                  <a:cubicBezTo>
                    <a:pt x="71" y="226"/>
                    <a:pt x="71" y="226"/>
                    <a:pt x="71" y="226"/>
                  </a:cubicBezTo>
                  <a:cubicBezTo>
                    <a:pt x="71" y="226"/>
                    <a:pt x="72" y="226"/>
                    <a:pt x="72" y="226"/>
                  </a:cubicBezTo>
                  <a:cubicBezTo>
                    <a:pt x="72" y="226"/>
                    <a:pt x="73" y="226"/>
                    <a:pt x="73" y="226"/>
                  </a:cubicBezTo>
                  <a:cubicBezTo>
                    <a:pt x="73" y="227"/>
                    <a:pt x="74" y="227"/>
                    <a:pt x="74" y="227"/>
                  </a:cubicBezTo>
                  <a:cubicBezTo>
                    <a:pt x="74" y="227"/>
                    <a:pt x="75" y="223"/>
                    <a:pt x="75" y="220"/>
                  </a:cubicBezTo>
                  <a:cubicBezTo>
                    <a:pt x="75" y="219"/>
                    <a:pt x="75" y="218"/>
                    <a:pt x="76" y="217"/>
                  </a:cubicBezTo>
                  <a:cubicBezTo>
                    <a:pt x="76" y="215"/>
                    <a:pt x="77" y="213"/>
                    <a:pt x="77" y="211"/>
                  </a:cubicBezTo>
                  <a:cubicBezTo>
                    <a:pt x="76" y="211"/>
                    <a:pt x="77" y="210"/>
                    <a:pt x="77" y="210"/>
                  </a:cubicBezTo>
                  <a:cubicBezTo>
                    <a:pt x="78" y="209"/>
                    <a:pt x="79" y="209"/>
                    <a:pt x="81" y="209"/>
                  </a:cubicBezTo>
                  <a:cubicBezTo>
                    <a:pt x="82" y="209"/>
                    <a:pt x="84" y="209"/>
                    <a:pt x="84" y="208"/>
                  </a:cubicBezTo>
                  <a:cubicBezTo>
                    <a:pt x="85" y="206"/>
                    <a:pt x="85" y="199"/>
                    <a:pt x="84" y="199"/>
                  </a:cubicBezTo>
                  <a:cubicBezTo>
                    <a:pt x="82" y="198"/>
                    <a:pt x="81" y="195"/>
                    <a:pt x="82" y="193"/>
                  </a:cubicBezTo>
                  <a:cubicBezTo>
                    <a:pt x="82" y="192"/>
                    <a:pt x="83" y="191"/>
                    <a:pt x="84" y="191"/>
                  </a:cubicBezTo>
                  <a:cubicBezTo>
                    <a:pt x="85" y="191"/>
                    <a:pt x="86" y="191"/>
                    <a:pt x="86" y="190"/>
                  </a:cubicBezTo>
                  <a:cubicBezTo>
                    <a:pt x="87" y="190"/>
                    <a:pt x="87" y="188"/>
                    <a:pt x="87" y="187"/>
                  </a:cubicBezTo>
                  <a:cubicBezTo>
                    <a:pt x="87" y="185"/>
                    <a:pt x="86" y="184"/>
                    <a:pt x="84" y="183"/>
                  </a:cubicBezTo>
                  <a:cubicBezTo>
                    <a:pt x="82" y="182"/>
                    <a:pt x="80" y="181"/>
                    <a:pt x="80" y="179"/>
                  </a:cubicBezTo>
                  <a:cubicBezTo>
                    <a:pt x="80" y="177"/>
                    <a:pt x="80" y="175"/>
                    <a:pt x="81" y="174"/>
                  </a:cubicBezTo>
                  <a:cubicBezTo>
                    <a:pt x="81" y="172"/>
                    <a:pt x="82" y="171"/>
                    <a:pt x="80" y="168"/>
                  </a:cubicBezTo>
                  <a:cubicBezTo>
                    <a:pt x="79" y="165"/>
                    <a:pt x="79" y="162"/>
                    <a:pt x="80" y="160"/>
                  </a:cubicBezTo>
                  <a:cubicBezTo>
                    <a:pt x="80" y="159"/>
                    <a:pt x="81" y="158"/>
                    <a:pt x="80" y="157"/>
                  </a:cubicBezTo>
                  <a:cubicBezTo>
                    <a:pt x="79" y="154"/>
                    <a:pt x="78" y="150"/>
                    <a:pt x="82" y="145"/>
                  </a:cubicBezTo>
                  <a:cubicBezTo>
                    <a:pt x="85" y="140"/>
                    <a:pt x="90" y="137"/>
                    <a:pt x="93" y="137"/>
                  </a:cubicBezTo>
                  <a:cubicBezTo>
                    <a:pt x="93" y="137"/>
                    <a:pt x="94" y="137"/>
                    <a:pt x="94" y="137"/>
                  </a:cubicBezTo>
                  <a:cubicBezTo>
                    <a:pt x="94" y="137"/>
                    <a:pt x="95" y="137"/>
                    <a:pt x="95" y="137"/>
                  </a:cubicBezTo>
                  <a:cubicBezTo>
                    <a:pt x="96" y="138"/>
                    <a:pt x="97" y="138"/>
                    <a:pt x="98" y="138"/>
                  </a:cubicBezTo>
                  <a:cubicBezTo>
                    <a:pt x="99" y="138"/>
                    <a:pt x="100" y="138"/>
                    <a:pt x="100" y="137"/>
                  </a:cubicBezTo>
                  <a:cubicBezTo>
                    <a:pt x="101" y="135"/>
                    <a:pt x="101" y="133"/>
                    <a:pt x="101" y="132"/>
                  </a:cubicBezTo>
                  <a:cubicBezTo>
                    <a:pt x="101" y="132"/>
                    <a:pt x="101" y="132"/>
                    <a:pt x="101" y="132"/>
                  </a:cubicBezTo>
                  <a:cubicBezTo>
                    <a:pt x="101" y="132"/>
                    <a:pt x="101" y="132"/>
                    <a:pt x="101" y="132"/>
                  </a:cubicBezTo>
                  <a:cubicBezTo>
                    <a:pt x="99" y="131"/>
                    <a:pt x="97" y="131"/>
                    <a:pt x="96" y="129"/>
                  </a:cubicBezTo>
                  <a:cubicBezTo>
                    <a:pt x="96" y="127"/>
                    <a:pt x="96" y="126"/>
                    <a:pt x="98" y="124"/>
                  </a:cubicBezTo>
                  <a:cubicBezTo>
                    <a:pt x="101" y="120"/>
                    <a:pt x="104" y="115"/>
                    <a:pt x="105" y="110"/>
                  </a:cubicBezTo>
                  <a:cubicBezTo>
                    <a:pt x="105" y="108"/>
                    <a:pt x="105" y="107"/>
                    <a:pt x="105" y="105"/>
                  </a:cubicBezTo>
                  <a:cubicBezTo>
                    <a:pt x="105" y="103"/>
                    <a:pt x="105" y="101"/>
                    <a:pt x="106" y="100"/>
                  </a:cubicBezTo>
                  <a:cubicBezTo>
                    <a:pt x="107" y="99"/>
                    <a:pt x="108" y="99"/>
                    <a:pt x="110" y="98"/>
                  </a:cubicBezTo>
                  <a:cubicBezTo>
                    <a:pt x="111" y="98"/>
                    <a:pt x="113" y="98"/>
                    <a:pt x="114" y="97"/>
                  </a:cubicBezTo>
                  <a:cubicBezTo>
                    <a:pt x="116" y="96"/>
                    <a:pt x="116" y="96"/>
                    <a:pt x="116" y="94"/>
                  </a:cubicBezTo>
                  <a:cubicBezTo>
                    <a:pt x="116" y="93"/>
                    <a:pt x="115" y="92"/>
                    <a:pt x="116" y="91"/>
                  </a:cubicBezTo>
                  <a:cubicBezTo>
                    <a:pt x="117" y="90"/>
                    <a:pt x="118" y="89"/>
                    <a:pt x="119" y="88"/>
                  </a:cubicBezTo>
                  <a:cubicBezTo>
                    <a:pt x="120" y="86"/>
                    <a:pt x="121" y="83"/>
                    <a:pt x="122" y="82"/>
                  </a:cubicBezTo>
                  <a:cubicBezTo>
                    <a:pt x="126" y="80"/>
                    <a:pt x="125" y="78"/>
                    <a:pt x="125" y="78"/>
                  </a:cubicBezTo>
                  <a:cubicBezTo>
                    <a:pt x="124" y="76"/>
                    <a:pt x="125" y="75"/>
                    <a:pt x="126" y="73"/>
                  </a:cubicBezTo>
                  <a:cubicBezTo>
                    <a:pt x="127" y="72"/>
                    <a:pt x="128" y="71"/>
                    <a:pt x="128" y="69"/>
                  </a:cubicBezTo>
                  <a:cubicBezTo>
                    <a:pt x="128" y="65"/>
                    <a:pt x="134" y="62"/>
                    <a:pt x="138" y="62"/>
                  </a:cubicBezTo>
                  <a:cubicBezTo>
                    <a:pt x="140" y="62"/>
                    <a:pt x="145" y="62"/>
                    <a:pt x="145" y="60"/>
                  </a:cubicBezTo>
                  <a:cubicBezTo>
                    <a:pt x="145" y="59"/>
                    <a:pt x="145" y="58"/>
                    <a:pt x="145" y="57"/>
                  </a:cubicBezTo>
                  <a:cubicBezTo>
                    <a:pt x="145" y="55"/>
                    <a:pt x="144" y="52"/>
                    <a:pt x="145" y="51"/>
                  </a:cubicBezTo>
                  <a:cubicBezTo>
                    <a:pt x="146" y="50"/>
                    <a:pt x="148" y="50"/>
                    <a:pt x="149" y="51"/>
                  </a:cubicBezTo>
                  <a:cubicBezTo>
                    <a:pt x="151" y="52"/>
                    <a:pt x="153" y="52"/>
                    <a:pt x="155" y="51"/>
                  </a:cubicBezTo>
                  <a:cubicBezTo>
                    <a:pt x="156" y="51"/>
                    <a:pt x="156" y="51"/>
                    <a:pt x="157" y="51"/>
                  </a:cubicBezTo>
                  <a:cubicBezTo>
                    <a:pt x="157" y="51"/>
                    <a:pt x="157" y="52"/>
                    <a:pt x="158" y="52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9" y="52"/>
                    <a:pt x="159" y="52"/>
                    <a:pt x="159" y="52"/>
                  </a:cubicBezTo>
                  <a:cubicBezTo>
                    <a:pt x="159" y="52"/>
                    <a:pt x="160" y="52"/>
                    <a:pt x="160" y="52"/>
                  </a:cubicBezTo>
                  <a:cubicBezTo>
                    <a:pt x="160" y="52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2" y="54"/>
                    <a:pt x="164" y="54"/>
                    <a:pt x="165" y="54"/>
                  </a:cubicBezTo>
                  <a:cubicBezTo>
                    <a:pt x="166" y="54"/>
                    <a:pt x="167" y="53"/>
                    <a:pt x="167" y="52"/>
                  </a:cubicBezTo>
                  <a:cubicBezTo>
                    <a:pt x="167" y="48"/>
                    <a:pt x="168" y="41"/>
                    <a:pt x="172" y="41"/>
                  </a:cubicBezTo>
                  <a:cubicBezTo>
                    <a:pt x="173" y="41"/>
                    <a:pt x="174" y="42"/>
                    <a:pt x="175" y="42"/>
                  </a:cubicBezTo>
                  <a:cubicBezTo>
                    <a:pt x="175" y="42"/>
                    <a:pt x="175" y="42"/>
                    <a:pt x="175" y="42"/>
                  </a:cubicBezTo>
                  <a:cubicBezTo>
                    <a:pt x="175" y="42"/>
                    <a:pt x="175" y="42"/>
                    <a:pt x="175" y="42"/>
                  </a:cubicBezTo>
                  <a:cubicBezTo>
                    <a:pt x="176" y="41"/>
                    <a:pt x="176" y="41"/>
                    <a:pt x="177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9"/>
                    <a:pt x="178" y="39"/>
                    <a:pt x="179" y="38"/>
                  </a:cubicBezTo>
                  <a:cubicBezTo>
                    <a:pt x="179" y="38"/>
                    <a:pt x="179" y="38"/>
                    <a:pt x="179" y="38"/>
                  </a:cubicBezTo>
                  <a:cubicBezTo>
                    <a:pt x="180" y="38"/>
                    <a:pt x="180" y="38"/>
                    <a:pt x="181" y="37"/>
                  </a:cubicBezTo>
                  <a:cubicBezTo>
                    <a:pt x="181" y="37"/>
                    <a:pt x="181" y="37"/>
                    <a:pt x="181" y="37"/>
                  </a:cubicBezTo>
                  <a:cubicBezTo>
                    <a:pt x="182" y="37"/>
                    <a:pt x="182" y="37"/>
                    <a:pt x="183" y="37"/>
                  </a:cubicBezTo>
                  <a:cubicBezTo>
                    <a:pt x="186" y="38"/>
                    <a:pt x="187" y="40"/>
                    <a:pt x="189" y="42"/>
                  </a:cubicBezTo>
                  <a:cubicBezTo>
                    <a:pt x="191" y="44"/>
                    <a:pt x="193" y="46"/>
                    <a:pt x="196" y="46"/>
                  </a:cubicBezTo>
                  <a:cubicBezTo>
                    <a:pt x="197" y="47"/>
                    <a:pt x="198" y="47"/>
                    <a:pt x="199" y="47"/>
                  </a:cubicBezTo>
                  <a:cubicBezTo>
                    <a:pt x="201" y="48"/>
                    <a:pt x="203" y="48"/>
                    <a:pt x="205" y="48"/>
                  </a:cubicBezTo>
                  <a:cubicBezTo>
                    <a:pt x="206" y="48"/>
                    <a:pt x="207" y="48"/>
                    <a:pt x="207" y="47"/>
                  </a:cubicBezTo>
                  <a:cubicBezTo>
                    <a:pt x="207" y="46"/>
                    <a:pt x="208" y="46"/>
                    <a:pt x="209" y="46"/>
                  </a:cubicBezTo>
                  <a:cubicBezTo>
                    <a:pt x="210" y="46"/>
                    <a:pt x="211" y="46"/>
                    <a:pt x="212" y="47"/>
                  </a:cubicBezTo>
                  <a:cubicBezTo>
                    <a:pt x="213" y="47"/>
                    <a:pt x="215" y="48"/>
                    <a:pt x="216" y="47"/>
                  </a:cubicBezTo>
                  <a:cubicBezTo>
                    <a:pt x="216" y="47"/>
                    <a:pt x="217" y="47"/>
                    <a:pt x="217" y="47"/>
                  </a:cubicBezTo>
                  <a:cubicBezTo>
                    <a:pt x="217" y="47"/>
                    <a:pt x="218" y="47"/>
                    <a:pt x="218" y="47"/>
                  </a:cubicBezTo>
                  <a:cubicBezTo>
                    <a:pt x="219" y="48"/>
                    <a:pt x="220" y="49"/>
                    <a:pt x="220" y="49"/>
                  </a:cubicBezTo>
                  <a:cubicBezTo>
                    <a:pt x="220" y="50"/>
                    <a:pt x="221" y="50"/>
                    <a:pt x="221" y="50"/>
                  </a:cubicBezTo>
                  <a:cubicBezTo>
                    <a:pt x="221" y="50"/>
                    <a:pt x="221" y="50"/>
                    <a:pt x="222" y="49"/>
                  </a:cubicBezTo>
                  <a:cubicBezTo>
                    <a:pt x="223" y="48"/>
                    <a:pt x="223" y="47"/>
                    <a:pt x="223" y="45"/>
                  </a:cubicBezTo>
                  <a:cubicBezTo>
                    <a:pt x="223" y="44"/>
                    <a:pt x="223" y="43"/>
                    <a:pt x="226" y="43"/>
                  </a:cubicBezTo>
                  <a:cubicBezTo>
                    <a:pt x="227" y="43"/>
                    <a:pt x="227" y="43"/>
                    <a:pt x="228" y="43"/>
                  </a:cubicBezTo>
                  <a:cubicBezTo>
                    <a:pt x="228" y="43"/>
                    <a:pt x="228" y="43"/>
                    <a:pt x="228" y="43"/>
                  </a:cubicBezTo>
                  <a:cubicBezTo>
                    <a:pt x="229" y="43"/>
                    <a:pt x="229" y="42"/>
                    <a:pt x="229" y="42"/>
                  </a:cubicBezTo>
                  <a:cubicBezTo>
                    <a:pt x="230" y="41"/>
                    <a:pt x="229" y="39"/>
                    <a:pt x="229" y="38"/>
                  </a:cubicBezTo>
                  <a:cubicBezTo>
                    <a:pt x="229" y="36"/>
                    <a:pt x="229" y="35"/>
                    <a:pt x="229" y="34"/>
                  </a:cubicBezTo>
                  <a:cubicBezTo>
                    <a:pt x="229" y="31"/>
                    <a:pt x="231" y="30"/>
                    <a:pt x="233" y="29"/>
                  </a:cubicBezTo>
                  <a:cubicBezTo>
                    <a:pt x="234" y="28"/>
                    <a:pt x="236" y="27"/>
                    <a:pt x="236" y="26"/>
                  </a:cubicBezTo>
                  <a:cubicBezTo>
                    <a:pt x="236" y="24"/>
                    <a:pt x="239" y="24"/>
                    <a:pt x="242" y="24"/>
                  </a:cubicBezTo>
                  <a:cubicBezTo>
                    <a:pt x="243" y="24"/>
                    <a:pt x="243" y="24"/>
                    <a:pt x="243" y="24"/>
                  </a:cubicBezTo>
                  <a:cubicBezTo>
                    <a:pt x="244" y="24"/>
                    <a:pt x="247" y="24"/>
                    <a:pt x="247" y="23"/>
                  </a:cubicBezTo>
                  <a:cubicBezTo>
                    <a:pt x="248" y="22"/>
                    <a:pt x="251" y="21"/>
                    <a:pt x="253" y="21"/>
                  </a:cubicBezTo>
                  <a:cubicBezTo>
                    <a:pt x="255" y="21"/>
                    <a:pt x="257" y="21"/>
                    <a:pt x="258" y="23"/>
                  </a:cubicBezTo>
                  <a:cubicBezTo>
                    <a:pt x="259" y="25"/>
                    <a:pt x="261" y="26"/>
                    <a:pt x="264" y="27"/>
                  </a:cubicBezTo>
                  <a:cubicBezTo>
                    <a:pt x="267" y="28"/>
                    <a:pt x="269" y="29"/>
                    <a:pt x="270" y="32"/>
                  </a:cubicBezTo>
                  <a:cubicBezTo>
                    <a:pt x="270" y="33"/>
                    <a:pt x="270" y="34"/>
                    <a:pt x="270" y="36"/>
                  </a:cubicBezTo>
                  <a:cubicBezTo>
                    <a:pt x="270" y="36"/>
                    <a:pt x="270" y="36"/>
                    <a:pt x="270" y="36"/>
                  </a:cubicBezTo>
                  <a:cubicBezTo>
                    <a:pt x="270" y="36"/>
                    <a:pt x="271" y="35"/>
                    <a:pt x="272" y="35"/>
                  </a:cubicBezTo>
                  <a:cubicBezTo>
                    <a:pt x="272" y="35"/>
                    <a:pt x="272" y="35"/>
                    <a:pt x="272" y="35"/>
                  </a:cubicBezTo>
                  <a:cubicBezTo>
                    <a:pt x="273" y="35"/>
                    <a:pt x="273" y="35"/>
                    <a:pt x="274" y="35"/>
                  </a:cubicBezTo>
                  <a:cubicBezTo>
                    <a:pt x="275" y="35"/>
                    <a:pt x="277" y="33"/>
                    <a:pt x="278" y="32"/>
                  </a:cubicBezTo>
                  <a:cubicBezTo>
                    <a:pt x="280" y="31"/>
                    <a:pt x="282" y="30"/>
                    <a:pt x="283" y="30"/>
                  </a:cubicBezTo>
                  <a:cubicBezTo>
                    <a:pt x="284" y="30"/>
                    <a:pt x="284" y="30"/>
                    <a:pt x="285" y="30"/>
                  </a:cubicBezTo>
                  <a:cubicBezTo>
                    <a:pt x="285" y="30"/>
                    <a:pt x="285" y="30"/>
                    <a:pt x="286" y="30"/>
                  </a:cubicBezTo>
                  <a:cubicBezTo>
                    <a:pt x="286" y="30"/>
                    <a:pt x="286" y="30"/>
                    <a:pt x="286" y="30"/>
                  </a:cubicBezTo>
                  <a:cubicBezTo>
                    <a:pt x="286" y="30"/>
                    <a:pt x="286" y="30"/>
                    <a:pt x="286" y="30"/>
                  </a:cubicBezTo>
                  <a:cubicBezTo>
                    <a:pt x="286" y="30"/>
                    <a:pt x="287" y="30"/>
                    <a:pt x="287" y="30"/>
                  </a:cubicBezTo>
                  <a:cubicBezTo>
                    <a:pt x="287" y="30"/>
                    <a:pt x="287" y="29"/>
                    <a:pt x="287" y="29"/>
                  </a:cubicBezTo>
                  <a:cubicBezTo>
                    <a:pt x="287" y="29"/>
                    <a:pt x="287" y="29"/>
                    <a:pt x="287" y="29"/>
                  </a:cubicBezTo>
                  <a:cubicBezTo>
                    <a:pt x="287" y="29"/>
                    <a:pt x="288" y="28"/>
                    <a:pt x="288" y="28"/>
                  </a:cubicBezTo>
                  <a:cubicBezTo>
                    <a:pt x="288" y="28"/>
                    <a:pt x="288" y="28"/>
                    <a:pt x="288" y="28"/>
                  </a:cubicBezTo>
                  <a:cubicBezTo>
                    <a:pt x="286" y="27"/>
                    <a:pt x="282" y="27"/>
                    <a:pt x="282" y="28"/>
                  </a:cubicBezTo>
                  <a:cubicBezTo>
                    <a:pt x="281" y="29"/>
                    <a:pt x="280" y="30"/>
                    <a:pt x="278" y="30"/>
                  </a:cubicBezTo>
                  <a:cubicBezTo>
                    <a:pt x="277" y="30"/>
                    <a:pt x="276" y="30"/>
                    <a:pt x="275" y="29"/>
                  </a:cubicBezTo>
                  <a:cubicBezTo>
                    <a:pt x="275" y="28"/>
                    <a:pt x="275" y="28"/>
                    <a:pt x="275" y="27"/>
                  </a:cubicBezTo>
                  <a:cubicBezTo>
                    <a:pt x="275" y="26"/>
                    <a:pt x="272" y="25"/>
                    <a:pt x="270" y="24"/>
                  </a:cubicBezTo>
                  <a:cubicBezTo>
                    <a:pt x="268" y="23"/>
                    <a:pt x="268" y="22"/>
                    <a:pt x="267" y="22"/>
                  </a:cubicBezTo>
                  <a:cubicBezTo>
                    <a:pt x="267" y="21"/>
                    <a:pt x="267" y="21"/>
                    <a:pt x="268" y="20"/>
                  </a:cubicBezTo>
                  <a:cubicBezTo>
                    <a:pt x="268" y="19"/>
                    <a:pt x="272" y="20"/>
                    <a:pt x="274" y="21"/>
                  </a:cubicBezTo>
                  <a:cubicBezTo>
                    <a:pt x="276" y="22"/>
                    <a:pt x="278" y="22"/>
                    <a:pt x="281" y="19"/>
                  </a:cubicBezTo>
                  <a:cubicBezTo>
                    <a:pt x="283" y="17"/>
                    <a:pt x="285" y="17"/>
                    <a:pt x="286" y="17"/>
                  </a:cubicBezTo>
                  <a:cubicBezTo>
                    <a:pt x="288" y="17"/>
                    <a:pt x="288" y="17"/>
                    <a:pt x="288" y="16"/>
                  </a:cubicBezTo>
                  <a:cubicBezTo>
                    <a:pt x="288" y="15"/>
                    <a:pt x="286" y="14"/>
                    <a:pt x="285" y="13"/>
                  </a:cubicBezTo>
                  <a:cubicBezTo>
                    <a:pt x="284" y="13"/>
                    <a:pt x="283" y="12"/>
                    <a:pt x="282" y="11"/>
                  </a:cubicBezTo>
                  <a:cubicBezTo>
                    <a:pt x="282" y="10"/>
                    <a:pt x="278" y="8"/>
                    <a:pt x="275" y="9"/>
                  </a:cubicBezTo>
                  <a:cubicBezTo>
                    <a:pt x="271" y="10"/>
                    <a:pt x="270" y="8"/>
                    <a:pt x="269" y="7"/>
                  </a:cubicBezTo>
                  <a:cubicBezTo>
                    <a:pt x="269" y="7"/>
                    <a:pt x="269" y="6"/>
                    <a:pt x="268" y="6"/>
                  </a:cubicBezTo>
                  <a:cubicBezTo>
                    <a:pt x="268" y="6"/>
                    <a:pt x="267" y="6"/>
                    <a:pt x="267" y="6"/>
                  </a:cubicBezTo>
                  <a:cubicBezTo>
                    <a:pt x="265" y="6"/>
                    <a:pt x="261" y="8"/>
                    <a:pt x="261" y="11"/>
                  </a:cubicBezTo>
                  <a:cubicBezTo>
                    <a:pt x="261" y="16"/>
                    <a:pt x="257" y="16"/>
                    <a:pt x="256" y="14"/>
                  </a:cubicBezTo>
                  <a:cubicBezTo>
                    <a:pt x="256" y="14"/>
                    <a:pt x="256" y="13"/>
                    <a:pt x="256" y="12"/>
                  </a:cubicBezTo>
                  <a:cubicBezTo>
                    <a:pt x="257" y="11"/>
                    <a:pt x="257" y="10"/>
                    <a:pt x="256" y="9"/>
                  </a:cubicBezTo>
                  <a:cubicBezTo>
                    <a:pt x="256" y="8"/>
                    <a:pt x="256" y="8"/>
                    <a:pt x="256" y="7"/>
                  </a:cubicBezTo>
                  <a:cubicBezTo>
                    <a:pt x="256" y="6"/>
                    <a:pt x="257" y="5"/>
                    <a:pt x="258" y="5"/>
                  </a:cubicBezTo>
                  <a:cubicBezTo>
                    <a:pt x="259" y="5"/>
                    <a:pt x="259" y="4"/>
                    <a:pt x="259" y="4"/>
                  </a:cubicBezTo>
                  <a:cubicBezTo>
                    <a:pt x="259" y="3"/>
                    <a:pt x="257" y="1"/>
                    <a:pt x="254" y="1"/>
                  </a:cubicBezTo>
                  <a:cubicBezTo>
                    <a:pt x="250" y="0"/>
                    <a:pt x="248" y="2"/>
                    <a:pt x="248" y="3"/>
                  </a:cubicBezTo>
                  <a:cubicBezTo>
                    <a:pt x="247" y="4"/>
                    <a:pt x="247" y="5"/>
                    <a:pt x="248" y="5"/>
                  </a:cubicBezTo>
                  <a:cubicBezTo>
                    <a:pt x="248" y="6"/>
                    <a:pt x="248" y="7"/>
                    <a:pt x="248" y="9"/>
                  </a:cubicBezTo>
                  <a:cubicBezTo>
                    <a:pt x="246" y="11"/>
                    <a:pt x="243" y="16"/>
                    <a:pt x="240" y="16"/>
                  </a:cubicBezTo>
                  <a:cubicBezTo>
                    <a:pt x="239" y="16"/>
                    <a:pt x="239" y="15"/>
                    <a:pt x="239" y="15"/>
                  </a:cubicBezTo>
                  <a:cubicBezTo>
                    <a:pt x="238" y="14"/>
                    <a:pt x="238" y="12"/>
                    <a:pt x="239" y="9"/>
                  </a:cubicBezTo>
                  <a:cubicBezTo>
                    <a:pt x="239" y="8"/>
                    <a:pt x="239" y="6"/>
                    <a:pt x="239" y="5"/>
                  </a:cubicBezTo>
                  <a:cubicBezTo>
                    <a:pt x="239" y="5"/>
                    <a:pt x="239" y="4"/>
                    <a:pt x="239" y="4"/>
                  </a:cubicBezTo>
                  <a:cubicBezTo>
                    <a:pt x="239" y="5"/>
                    <a:pt x="238" y="5"/>
                    <a:pt x="234" y="10"/>
                  </a:cubicBezTo>
                  <a:cubicBezTo>
                    <a:pt x="233" y="11"/>
                    <a:pt x="232" y="12"/>
                    <a:pt x="231" y="13"/>
                  </a:cubicBezTo>
                  <a:cubicBezTo>
                    <a:pt x="228" y="17"/>
                    <a:pt x="225" y="20"/>
                    <a:pt x="223" y="21"/>
                  </a:cubicBezTo>
                  <a:cubicBezTo>
                    <a:pt x="221" y="21"/>
                    <a:pt x="220" y="20"/>
                    <a:pt x="220" y="19"/>
                  </a:cubicBezTo>
                  <a:cubicBezTo>
                    <a:pt x="219" y="17"/>
                    <a:pt x="221" y="13"/>
                    <a:pt x="224" y="12"/>
                  </a:cubicBezTo>
                  <a:cubicBezTo>
                    <a:pt x="226" y="11"/>
                    <a:pt x="227" y="9"/>
                    <a:pt x="228" y="7"/>
                  </a:cubicBezTo>
                  <a:cubicBezTo>
                    <a:pt x="229" y="5"/>
                    <a:pt x="230" y="3"/>
                    <a:pt x="232" y="3"/>
                  </a:cubicBezTo>
                  <a:cubicBezTo>
                    <a:pt x="232" y="3"/>
                    <a:pt x="233" y="3"/>
                    <a:pt x="233" y="2"/>
                  </a:cubicBezTo>
                  <a:cubicBezTo>
                    <a:pt x="233" y="2"/>
                    <a:pt x="232" y="1"/>
                    <a:pt x="230" y="0"/>
                  </a:cubicBezTo>
                  <a:cubicBezTo>
                    <a:pt x="228" y="0"/>
                    <a:pt x="227" y="1"/>
                    <a:pt x="226" y="3"/>
                  </a:cubicBezTo>
                  <a:cubicBezTo>
                    <a:pt x="226" y="4"/>
                    <a:pt x="225" y="5"/>
                    <a:pt x="225" y="5"/>
                  </a:cubicBezTo>
                  <a:cubicBezTo>
                    <a:pt x="224" y="6"/>
                    <a:pt x="221" y="6"/>
                    <a:pt x="219" y="5"/>
                  </a:cubicBezTo>
                  <a:cubicBezTo>
                    <a:pt x="218" y="5"/>
                    <a:pt x="218" y="4"/>
                    <a:pt x="217" y="4"/>
                  </a:cubicBezTo>
                  <a:cubicBezTo>
                    <a:pt x="217" y="5"/>
                    <a:pt x="216" y="5"/>
                    <a:pt x="216" y="6"/>
                  </a:cubicBezTo>
                  <a:cubicBezTo>
                    <a:pt x="215" y="6"/>
                    <a:pt x="215" y="7"/>
                    <a:pt x="215" y="7"/>
                  </a:cubicBezTo>
                  <a:cubicBezTo>
                    <a:pt x="216" y="8"/>
                    <a:pt x="216" y="10"/>
                    <a:pt x="215" y="11"/>
                  </a:cubicBezTo>
                  <a:cubicBezTo>
                    <a:pt x="215" y="12"/>
                    <a:pt x="214" y="12"/>
                    <a:pt x="214" y="12"/>
                  </a:cubicBezTo>
                  <a:cubicBezTo>
                    <a:pt x="213" y="12"/>
                    <a:pt x="212" y="12"/>
                    <a:pt x="211" y="10"/>
                  </a:cubicBezTo>
                  <a:cubicBezTo>
                    <a:pt x="210" y="8"/>
                    <a:pt x="206" y="10"/>
                    <a:pt x="205" y="13"/>
                  </a:cubicBezTo>
                  <a:cubicBezTo>
                    <a:pt x="204" y="14"/>
                    <a:pt x="203" y="15"/>
                    <a:pt x="202" y="16"/>
                  </a:cubicBezTo>
                  <a:cubicBezTo>
                    <a:pt x="203" y="17"/>
                    <a:pt x="204" y="18"/>
                    <a:pt x="204" y="20"/>
                  </a:cubicBezTo>
                  <a:cubicBezTo>
                    <a:pt x="203" y="22"/>
                    <a:pt x="202" y="24"/>
                    <a:pt x="200" y="24"/>
                  </a:cubicBezTo>
                  <a:cubicBezTo>
                    <a:pt x="200" y="24"/>
                    <a:pt x="200" y="24"/>
                    <a:pt x="200" y="24"/>
                  </a:cubicBezTo>
                  <a:cubicBezTo>
                    <a:pt x="198" y="24"/>
                    <a:pt x="197" y="21"/>
                    <a:pt x="197" y="19"/>
                  </a:cubicBezTo>
                  <a:cubicBezTo>
                    <a:pt x="197" y="18"/>
                    <a:pt x="196" y="17"/>
                    <a:pt x="196" y="17"/>
                  </a:cubicBezTo>
                  <a:cubicBezTo>
                    <a:pt x="195" y="17"/>
                    <a:pt x="194" y="17"/>
                    <a:pt x="194" y="16"/>
                  </a:cubicBezTo>
                  <a:cubicBezTo>
                    <a:pt x="194" y="15"/>
                    <a:pt x="194" y="14"/>
                    <a:pt x="194" y="13"/>
                  </a:cubicBezTo>
                  <a:cubicBezTo>
                    <a:pt x="195" y="11"/>
                    <a:pt x="197" y="10"/>
                    <a:pt x="198" y="10"/>
                  </a:cubicBezTo>
                  <a:cubicBezTo>
                    <a:pt x="201" y="10"/>
                    <a:pt x="203" y="7"/>
                    <a:pt x="203" y="6"/>
                  </a:cubicBezTo>
                  <a:cubicBezTo>
                    <a:pt x="203" y="5"/>
                    <a:pt x="203" y="5"/>
                    <a:pt x="202" y="5"/>
                  </a:cubicBezTo>
                  <a:cubicBezTo>
                    <a:pt x="202" y="5"/>
                    <a:pt x="201" y="6"/>
                    <a:pt x="201" y="7"/>
                  </a:cubicBezTo>
                  <a:cubicBezTo>
                    <a:pt x="201" y="10"/>
                    <a:pt x="197" y="10"/>
                    <a:pt x="195" y="10"/>
                  </a:cubicBezTo>
                  <a:cubicBezTo>
                    <a:pt x="194" y="10"/>
                    <a:pt x="193" y="9"/>
                    <a:pt x="192" y="9"/>
                  </a:cubicBezTo>
                  <a:cubicBezTo>
                    <a:pt x="191" y="9"/>
                    <a:pt x="191" y="9"/>
                    <a:pt x="191" y="9"/>
                  </a:cubicBezTo>
                  <a:cubicBezTo>
                    <a:pt x="191" y="9"/>
                    <a:pt x="191" y="9"/>
                    <a:pt x="191" y="9"/>
                  </a:cubicBezTo>
                  <a:cubicBezTo>
                    <a:pt x="190" y="9"/>
                    <a:pt x="189" y="10"/>
                    <a:pt x="189" y="10"/>
                  </a:cubicBezTo>
                  <a:cubicBezTo>
                    <a:pt x="189" y="12"/>
                    <a:pt x="190" y="14"/>
                    <a:pt x="192" y="15"/>
                  </a:cubicBezTo>
                  <a:cubicBezTo>
                    <a:pt x="194" y="16"/>
                    <a:pt x="195" y="17"/>
                    <a:pt x="195" y="18"/>
                  </a:cubicBezTo>
                  <a:cubicBezTo>
                    <a:pt x="194" y="19"/>
                    <a:pt x="193" y="20"/>
                    <a:pt x="191" y="20"/>
                  </a:cubicBezTo>
                  <a:cubicBezTo>
                    <a:pt x="190" y="20"/>
                    <a:pt x="189" y="20"/>
                    <a:pt x="188" y="19"/>
                  </a:cubicBezTo>
                  <a:cubicBezTo>
                    <a:pt x="186" y="18"/>
                    <a:pt x="183" y="18"/>
                    <a:pt x="181" y="19"/>
                  </a:cubicBezTo>
                  <a:cubicBezTo>
                    <a:pt x="182" y="20"/>
                    <a:pt x="183" y="20"/>
                    <a:pt x="184" y="21"/>
                  </a:cubicBezTo>
                  <a:cubicBezTo>
                    <a:pt x="186" y="22"/>
                    <a:pt x="187" y="23"/>
                    <a:pt x="187" y="24"/>
                  </a:cubicBezTo>
                  <a:cubicBezTo>
                    <a:pt x="188" y="24"/>
                    <a:pt x="187" y="25"/>
                    <a:pt x="187" y="25"/>
                  </a:cubicBezTo>
                  <a:cubicBezTo>
                    <a:pt x="187" y="25"/>
                    <a:pt x="187" y="25"/>
                    <a:pt x="186" y="25"/>
                  </a:cubicBezTo>
                  <a:cubicBezTo>
                    <a:pt x="186" y="25"/>
                    <a:pt x="185" y="25"/>
                    <a:pt x="184" y="25"/>
                  </a:cubicBezTo>
                  <a:cubicBezTo>
                    <a:pt x="183" y="24"/>
                    <a:pt x="182" y="24"/>
                    <a:pt x="182" y="24"/>
                  </a:cubicBezTo>
                  <a:cubicBezTo>
                    <a:pt x="182" y="24"/>
                    <a:pt x="181" y="25"/>
                    <a:pt x="180" y="25"/>
                  </a:cubicBezTo>
                  <a:cubicBezTo>
                    <a:pt x="178" y="25"/>
                    <a:pt x="174" y="23"/>
                    <a:pt x="174" y="20"/>
                  </a:cubicBezTo>
                  <a:cubicBezTo>
                    <a:pt x="174" y="20"/>
                    <a:pt x="174" y="20"/>
                    <a:pt x="174" y="20"/>
                  </a:cubicBezTo>
                  <a:cubicBezTo>
                    <a:pt x="173" y="20"/>
                    <a:pt x="172" y="20"/>
                    <a:pt x="171" y="21"/>
                  </a:cubicBezTo>
                  <a:cubicBezTo>
                    <a:pt x="171" y="21"/>
                    <a:pt x="171" y="21"/>
                    <a:pt x="172" y="21"/>
                  </a:cubicBezTo>
                  <a:cubicBezTo>
                    <a:pt x="176" y="22"/>
                    <a:pt x="175" y="25"/>
                    <a:pt x="175" y="27"/>
                  </a:cubicBezTo>
                  <a:cubicBezTo>
                    <a:pt x="175" y="28"/>
                    <a:pt x="175" y="28"/>
                    <a:pt x="175" y="29"/>
                  </a:cubicBezTo>
                  <a:cubicBezTo>
                    <a:pt x="175" y="31"/>
                    <a:pt x="174" y="32"/>
                    <a:pt x="173" y="32"/>
                  </a:cubicBezTo>
                  <a:cubicBezTo>
                    <a:pt x="172" y="32"/>
                    <a:pt x="171" y="31"/>
                    <a:pt x="170" y="30"/>
                  </a:cubicBezTo>
                  <a:cubicBezTo>
                    <a:pt x="169" y="29"/>
                    <a:pt x="169" y="28"/>
                    <a:pt x="169" y="27"/>
                  </a:cubicBezTo>
                  <a:cubicBezTo>
                    <a:pt x="169" y="26"/>
                    <a:pt x="169" y="26"/>
                    <a:pt x="169" y="26"/>
                  </a:cubicBezTo>
                  <a:cubicBezTo>
                    <a:pt x="169" y="26"/>
                    <a:pt x="169" y="26"/>
                    <a:pt x="169" y="26"/>
                  </a:cubicBezTo>
                  <a:cubicBezTo>
                    <a:pt x="168" y="26"/>
                    <a:pt x="166" y="26"/>
                    <a:pt x="164" y="27"/>
                  </a:cubicBezTo>
                  <a:cubicBezTo>
                    <a:pt x="163" y="28"/>
                    <a:pt x="162" y="28"/>
                    <a:pt x="162" y="27"/>
                  </a:cubicBezTo>
                  <a:cubicBezTo>
                    <a:pt x="161" y="27"/>
                    <a:pt x="162" y="26"/>
                    <a:pt x="162" y="24"/>
                  </a:cubicBezTo>
                  <a:cubicBezTo>
                    <a:pt x="162" y="23"/>
                    <a:pt x="163" y="21"/>
                    <a:pt x="162" y="20"/>
                  </a:cubicBezTo>
                  <a:cubicBezTo>
                    <a:pt x="162" y="20"/>
                    <a:pt x="162" y="20"/>
                    <a:pt x="161" y="20"/>
                  </a:cubicBezTo>
                  <a:cubicBezTo>
                    <a:pt x="161" y="20"/>
                    <a:pt x="160" y="20"/>
                    <a:pt x="159" y="20"/>
                  </a:cubicBezTo>
                  <a:cubicBezTo>
                    <a:pt x="158" y="21"/>
                    <a:pt x="157" y="21"/>
                    <a:pt x="155" y="22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54" y="22"/>
                    <a:pt x="153" y="22"/>
                    <a:pt x="152" y="22"/>
                  </a:cubicBezTo>
                  <a:cubicBezTo>
                    <a:pt x="152" y="22"/>
                    <a:pt x="152" y="23"/>
                    <a:pt x="153" y="23"/>
                  </a:cubicBezTo>
                  <a:cubicBezTo>
                    <a:pt x="154" y="25"/>
                    <a:pt x="155" y="27"/>
                    <a:pt x="154" y="28"/>
                  </a:cubicBezTo>
                  <a:cubicBezTo>
                    <a:pt x="154" y="29"/>
                    <a:pt x="153" y="30"/>
                    <a:pt x="151" y="30"/>
                  </a:cubicBezTo>
                  <a:cubicBezTo>
                    <a:pt x="150" y="30"/>
                    <a:pt x="149" y="30"/>
                    <a:pt x="149" y="30"/>
                  </a:cubicBezTo>
                  <a:cubicBezTo>
                    <a:pt x="148" y="30"/>
                    <a:pt x="148" y="30"/>
                    <a:pt x="148" y="31"/>
                  </a:cubicBezTo>
                  <a:cubicBezTo>
                    <a:pt x="149" y="33"/>
                    <a:pt x="148" y="33"/>
                    <a:pt x="148" y="34"/>
                  </a:cubicBezTo>
                  <a:cubicBezTo>
                    <a:pt x="147" y="34"/>
                    <a:pt x="146" y="35"/>
                    <a:pt x="145" y="35"/>
                  </a:cubicBezTo>
                  <a:cubicBezTo>
                    <a:pt x="144" y="35"/>
                    <a:pt x="143" y="34"/>
                    <a:pt x="142" y="32"/>
                  </a:cubicBezTo>
                  <a:cubicBezTo>
                    <a:pt x="142" y="32"/>
                    <a:pt x="142" y="32"/>
                    <a:pt x="141" y="32"/>
                  </a:cubicBezTo>
                  <a:cubicBezTo>
                    <a:pt x="139" y="32"/>
                    <a:pt x="137" y="32"/>
                    <a:pt x="137" y="34"/>
                  </a:cubicBezTo>
                  <a:cubicBezTo>
                    <a:pt x="136" y="35"/>
                    <a:pt x="135" y="36"/>
                    <a:pt x="134" y="37"/>
                  </a:cubicBezTo>
                  <a:cubicBezTo>
                    <a:pt x="132" y="38"/>
                    <a:pt x="131" y="39"/>
                    <a:pt x="131" y="41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131" y="41"/>
                    <a:pt x="132" y="40"/>
                    <a:pt x="132" y="40"/>
                  </a:cubicBezTo>
                  <a:cubicBezTo>
                    <a:pt x="134" y="39"/>
                    <a:pt x="136" y="39"/>
                    <a:pt x="137" y="39"/>
                  </a:cubicBezTo>
                  <a:cubicBezTo>
                    <a:pt x="140" y="40"/>
                    <a:pt x="139" y="42"/>
                    <a:pt x="139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41" y="45"/>
                    <a:pt x="141" y="47"/>
                    <a:pt x="140" y="48"/>
                  </a:cubicBezTo>
                  <a:cubicBezTo>
                    <a:pt x="140" y="49"/>
                    <a:pt x="138" y="49"/>
                    <a:pt x="137" y="48"/>
                  </a:cubicBezTo>
                  <a:cubicBezTo>
                    <a:pt x="136" y="47"/>
                    <a:pt x="135" y="46"/>
                    <a:pt x="134" y="46"/>
                  </a:cubicBezTo>
                  <a:cubicBezTo>
                    <a:pt x="134" y="46"/>
                    <a:pt x="133" y="46"/>
                    <a:pt x="133" y="48"/>
                  </a:cubicBezTo>
                  <a:cubicBezTo>
                    <a:pt x="132" y="50"/>
                    <a:pt x="132" y="50"/>
                    <a:pt x="131" y="50"/>
                  </a:cubicBezTo>
                  <a:cubicBezTo>
                    <a:pt x="130" y="50"/>
                    <a:pt x="129" y="49"/>
                    <a:pt x="127" y="47"/>
                  </a:cubicBezTo>
                  <a:cubicBezTo>
                    <a:pt x="127" y="46"/>
                    <a:pt x="126" y="46"/>
                    <a:pt x="126" y="45"/>
                  </a:cubicBezTo>
                  <a:cubicBezTo>
                    <a:pt x="126" y="45"/>
                    <a:pt x="125" y="46"/>
                    <a:pt x="124" y="47"/>
                  </a:cubicBezTo>
                  <a:cubicBezTo>
                    <a:pt x="123" y="48"/>
                    <a:pt x="123" y="49"/>
                    <a:pt x="121" y="49"/>
                  </a:cubicBezTo>
                  <a:cubicBezTo>
                    <a:pt x="121" y="49"/>
                    <a:pt x="120" y="49"/>
                    <a:pt x="120" y="49"/>
                  </a:cubicBezTo>
                  <a:cubicBezTo>
                    <a:pt x="118" y="47"/>
                    <a:pt x="120" y="45"/>
                    <a:pt x="121" y="43"/>
                  </a:cubicBezTo>
                  <a:cubicBezTo>
                    <a:pt x="122" y="42"/>
                    <a:pt x="123" y="40"/>
                    <a:pt x="122" y="39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22" y="39"/>
                    <a:pt x="121" y="40"/>
                    <a:pt x="121" y="41"/>
                  </a:cubicBezTo>
                  <a:cubicBezTo>
                    <a:pt x="120" y="42"/>
                    <a:pt x="119" y="43"/>
                    <a:pt x="117" y="45"/>
                  </a:cubicBezTo>
                  <a:cubicBezTo>
                    <a:pt x="115" y="47"/>
                    <a:pt x="113" y="48"/>
                    <a:pt x="111" y="48"/>
                  </a:cubicBezTo>
                  <a:cubicBezTo>
                    <a:pt x="111" y="48"/>
                    <a:pt x="111" y="49"/>
                    <a:pt x="110" y="49"/>
                  </a:cubicBezTo>
                  <a:cubicBezTo>
                    <a:pt x="111" y="49"/>
                    <a:pt x="111" y="50"/>
                    <a:pt x="111" y="50"/>
                  </a:cubicBezTo>
                  <a:cubicBezTo>
                    <a:pt x="111" y="51"/>
                    <a:pt x="110" y="52"/>
                    <a:pt x="108" y="53"/>
                  </a:cubicBezTo>
                  <a:cubicBezTo>
                    <a:pt x="107" y="54"/>
                    <a:pt x="106" y="54"/>
                    <a:pt x="106" y="56"/>
                  </a:cubicBezTo>
                  <a:cubicBezTo>
                    <a:pt x="105" y="56"/>
                    <a:pt x="105" y="56"/>
                    <a:pt x="105" y="57"/>
                  </a:cubicBezTo>
                  <a:cubicBezTo>
                    <a:pt x="109" y="55"/>
                    <a:pt x="113" y="53"/>
                    <a:pt x="114" y="54"/>
                  </a:cubicBezTo>
                  <a:cubicBezTo>
                    <a:pt x="115" y="55"/>
                    <a:pt x="116" y="55"/>
                    <a:pt x="117" y="55"/>
                  </a:cubicBezTo>
                  <a:cubicBezTo>
                    <a:pt x="118" y="55"/>
                    <a:pt x="119" y="55"/>
                    <a:pt x="120" y="54"/>
                  </a:cubicBezTo>
                  <a:cubicBezTo>
                    <a:pt x="121" y="52"/>
                    <a:pt x="123" y="51"/>
                    <a:pt x="124" y="51"/>
                  </a:cubicBezTo>
                  <a:cubicBezTo>
                    <a:pt x="125" y="51"/>
                    <a:pt x="127" y="52"/>
                    <a:pt x="128" y="53"/>
                  </a:cubicBezTo>
                  <a:cubicBezTo>
                    <a:pt x="129" y="53"/>
                    <a:pt x="129" y="54"/>
                    <a:pt x="129" y="54"/>
                  </a:cubicBezTo>
                  <a:cubicBezTo>
                    <a:pt x="129" y="55"/>
                    <a:pt x="128" y="56"/>
                    <a:pt x="128" y="57"/>
                  </a:cubicBezTo>
                  <a:cubicBezTo>
                    <a:pt x="127" y="58"/>
                    <a:pt x="127" y="58"/>
                    <a:pt x="127" y="59"/>
                  </a:cubicBezTo>
                  <a:cubicBezTo>
                    <a:pt x="129" y="60"/>
                    <a:pt x="128" y="61"/>
                    <a:pt x="128" y="62"/>
                  </a:cubicBezTo>
                  <a:cubicBezTo>
                    <a:pt x="128" y="63"/>
                    <a:pt x="126" y="64"/>
                    <a:pt x="125" y="64"/>
                  </a:cubicBezTo>
                  <a:cubicBezTo>
                    <a:pt x="124" y="64"/>
                    <a:pt x="124" y="64"/>
                    <a:pt x="123" y="63"/>
                  </a:cubicBezTo>
                  <a:cubicBezTo>
                    <a:pt x="123" y="63"/>
                    <a:pt x="122" y="62"/>
                    <a:pt x="122" y="62"/>
                  </a:cubicBezTo>
                  <a:cubicBezTo>
                    <a:pt x="122" y="60"/>
                    <a:pt x="120" y="59"/>
                    <a:pt x="120" y="60"/>
                  </a:cubicBezTo>
                  <a:cubicBezTo>
                    <a:pt x="119" y="61"/>
                    <a:pt x="117" y="65"/>
                    <a:pt x="114" y="65"/>
                  </a:cubicBezTo>
                  <a:cubicBezTo>
                    <a:pt x="112" y="65"/>
                    <a:pt x="110" y="68"/>
                    <a:pt x="110" y="72"/>
                  </a:cubicBezTo>
                  <a:cubicBezTo>
                    <a:pt x="110" y="75"/>
                    <a:pt x="108" y="75"/>
                    <a:pt x="107" y="75"/>
                  </a:cubicBezTo>
                  <a:cubicBezTo>
                    <a:pt x="107" y="75"/>
                    <a:pt x="107" y="75"/>
                    <a:pt x="106" y="75"/>
                  </a:cubicBezTo>
                  <a:cubicBezTo>
                    <a:pt x="106" y="75"/>
                    <a:pt x="106" y="75"/>
                    <a:pt x="106" y="76"/>
                  </a:cubicBezTo>
                  <a:cubicBezTo>
                    <a:pt x="105" y="80"/>
                    <a:pt x="98" y="88"/>
                    <a:pt x="95" y="91"/>
                  </a:cubicBezTo>
                  <a:cubicBezTo>
                    <a:pt x="93" y="93"/>
                    <a:pt x="93" y="94"/>
                    <a:pt x="94" y="95"/>
                  </a:cubicBezTo>
                  <a:cubicBezTo>
                    <a:pt x="94" y="96"/>
                    <a:pt x="94" y="97"/>
                    <a:pt x="94" y="99"/>
                  </a:cubicBezTo>
                  <a:cubicBezTo>
                    <a:pt x="93" y="101"/>
                    <a:pt x="90" y="101"/>
                    <a:pt x="89" y="101"/>
                  </a:cubicBezTo>
                  <a:cubicBezTo>
                    <a:pt x="89" y="101"/>
                    <a:pt x="88" y="101"/>
                    <a:pt x="87" y="100"/>
                  </a:cubicBezTo>
                  <a:cubicBezTo>
                    <a:pt x="87" y="100"/>
                    <a:pt x="86" y="100"/>
                    <a:pt x="86" y="100"/>
                  </a:cubicBezTo>
                  <a:cubicBezTo>
                    <a:pt x="85" y="100"/>
                    <a:pt x="85" y="100"/>
                    <a:pt x="84" y="101"/>
                  </a:cubicBezTo>
                  <a:cubicBezTo>
                    <a:pt x="84" y="101"/>
                    <a:pt x="84" y="103"/>
                    <a:pt x="84" y="104"/>
                  </a:cubicBezTo>
                  <a:cubicBezTo>
                    <a:pt x="85" y="106"/>
                    <a:pt x="85" y="109"/>
                    <a:pt x="83" y="111"/>
                  </a:cubicBezTo>
                  <a:cubicBezTo>
                    <a:pt x="82" y="112"/>
                    <a:pt x="82" y="113"/>
                    <a:pt x="83" y="115"/>
                  </a:cubicBezTo>
                  <a:cubicBezTo>
                    <a:pt x="83" y="116"/>
                    <a:pt x="83" y="117"/>
                    <a:pt x="83" y="118"/>
                  </a:cubicBezTo>
                  <a:cubicBezTo>
                    <a:pt x="83" y="119"/>
                    <a:pt x="83" y="120"/>
                    <a:pt x="81" y="120"/>
                  </a:cubicBezTo>
                  <a:cubicBezTo>
                    <a:pt x="81" y="120"/>
                    <a:pt x="80" y="119"/>
                    <a:pt x="79" y="119"/>
                  </a:cubicBezTo>
                  <a:cubicBezTo>
                    <a:pt x="78" y="119"/>
                    <a:pt x="76" y="119"/>
                    <a:pt x="76" y="119"/>
                  </a:cubicBezTo>
                  <a:cubicBezTo>
                    <a:pt x="76" y="121"/>
                    <a:pt x="73" y="122"/>
                    <a:pt x="70" y="122"/>
                  </a:cubicBezTo>
                  <a:cubicBezTo>
                    <a:pt x="70" y="122"/>
                    <a:pt x="69" y="122"/>
                    <a:pt x="68" y="122"/>
                  </a:cubicBezTo>
                  <a:cubicBezTo>
                    <a:pt x="69" y="123"/>
                    <a:pt x="70" y="124"/>
                    <a:pt x="75" y="127"/>
                  </a:cubicBezTo>
                  <a:cubicBezTo>
                    <a:pt x="76" y="129"/>
                    <a:pt x="76" y="130"/>
                    <a:pt x="76" y="130"/>
                  </a:cubicBezTo>
                  <a:cubicBezTo>
                    <a:pt x="75" y="131"/>
                    <a:pt x="74" y="132"/>
                    <a:pt x="72" y="132"/>
                  </a:cubicBezTo>
                  <a:cubicBezTo>
                    <a:pt x="71" y="132"/>
                    <a:pt x="70" y="131"/>
                    <a:pt x="69" y="130"/>
                  </a:cubicBezTo>
                  <a:cubicBezTo>
                    <a:pt x="69" y="130"/>
                    <a:pt x="67" y="131"/>
                    <a:pt x="66" y="132"/>
                  </a:cubicBezTo>
                  <a:cubicBezTo>
                    <a:pt x="64" y="133"/>
                    <a:pt x="63" y="134"/>
                    <a:pt x="61" y="135"/>
                  </a:cubicBezTo>
                  <a:cubicBezTo>
                    <a:pt x="59" y="136"/>
                    <a:pt x="58" y="137"/>
                    <a:pt x="57" y="139"/>
                  </a:cubicBezTo>
                  <a:cubicBezTo>
                    <a:pt x="57" y="140"/>
                    <a:pt x="56" y="142"/>
                    <a:pt x="53" y="142"/>
                  </a:cubicBezTo>
                  <a:cubicBezTo>
                    <a:pt x="52" y="142"/>
                    <a:pt x="52" y="143"/>
                    <a:pt x="51" y="146"/>
                  </a:cubicBezTo>
                  <a:cubicBezTo>
                    <a:pt x="50" y="147"/>
                    <a:pt x="50" y="149"/>
                    <a:pt x="49" y="150"/>
                  </a:cubicBezTo>
                  <a:cubicBezTo>
                    <a:pt x="48" y="151"/>
                    <a:pt x="48" y="151"/>
                    <a:pt x="47" y="151"/>
                  </a:cubicBezTo>
                  <a:cubicBezTo>
                    <a:pt x="46" y="151"/>
                    <a:pt x="45" y="149"/>
                    <a:pt x="45" y="148"/>
                  </a:cubicBezTo>
                  <a:cubicBezTo>
                    <a:pt x="44" y="147"/>
                    <a:pt x="43" y="146"/>
                    <a:pt x="42" y="146"/>
                  </a:cubicBezTo>
                  <a:cubicBezTo>
                    <a:pt x="41" y="146"/>
                    <a:pt x="41" y="146"/>
                    <a:pt x="41" y="146"/>
                  </a:cubicBezTo>
                  <a:cubicBezTo>
                    <a:pt x="41" y="146"/>
                    <a:pt x="40" y="146"/>
                    <a:pt x="40" y="146"/>
                  </a:cubicBezTo>
                  <a:cubicBezTo>
                    <a:pt x="39" y="147"/>
                    <a:pt x="40" y="148"/>
                    <a:pt x="41" y="150"/>
                  </a:cubicBezTo>
                  <a:cubicBezTo>
                    <a:pt x="42" y="151"/>
                    <a:pt x="42" y="152"/>
                    <a:pt x="42" y="153"/>
                  </a:cubicBezTo>
                  <a:cubicBezTo>
                    <a:pt x="41" y="154"/>
                    <a:pt x="40" y="154"/>
                    <a:pt x="39" y="154"/>
                  </a:cubicBezTo>
                  <a:cubicBezTo>
                    <a:pt x="38" y="154"/>
                    <a:pt x="36" y="154"/>
                    <a:pt x="35" y="155"/>
                  </a:cubicBezTo>
                  <a:cubicBezTo>
                    <a:pt x="34" y="157"/>
                    <a:pt x="31" y="158"/>
                    <a:pt x="28" y="158"/>
                  </a:cubicBezTo>
                  <a:cubicBezTo>
                    <a:pt x="27" y="158"/>
                    <a:pt x="25" y="158"/>
                    <a:pt x="24" y="159"/>
                  </a:cubicBezTo>
                  <a:cubicBezTo>
                    <a:pt x="24" y="160"/>
                    <a:pt x="26" y="160"/>
                    <a:pt x="26" y="160"/>
                  </a:cubicBezTo>
                  <a:cubicBezTo>
                    <a:pt x="28" y="161"/>
                    <a:pt x="30" y="162"/>
                    <a:pt x="30" y="163"/>
                  </a:cubicBezTo>
                  <a:cubicBezTo>
                    <a:pt x="31" y="163"/>
                    <a:pt x="30" y="164"/>
                    <a:pt x="30" y="164"/>
                  </a:cubicBezTo>
                  <a:cubicBezTo>
                    <a:pt x="30" y="165"/>
                    <a:pt x="29" y="165"/>
                    <a:pt x="27" y="165"/>
                  </a:cubicBezTo>
                  <a:cubicBezTo>
                    <a:pt x="25" y="165"/>
                    <a:pt x="22" y="165"/>
                    <a:pt x="20" y="164"/>
                  </a:cubicBezTo>
                  <a:cubicBezTo>
                    <a:pt x="19" y="164"/>
                    <a:pt x="18" y="164"/>
                    <a:pt x="17" y="166"/>
                  </a:cubicBezTo>
                  <a:cubicBezTo>
                    <a:pt x="17" y="167"/>
                    <a:pt x="16" y="169"/>
                    <a:pt x="14" y="168"/>
                  </a:cubicBezTo>
                  <a:cubicBezTo>
                    <a:pt x="12" y="168"/>
                    <a:pt x="10" y="169"/>
                    <a:pt x="9" y="170"/>
                  </a:cubicBezTo>
                  <a:cubicBezTo>
                    <a:pt x="9" y="171"/>
                    <a:pt x="9" y="171"/>
                    <a:pt x="9" y="172"/>
                  </a:cubicBezTo>
                  <a:cubicBezTo>
                    <a:pt x="10" y="173"/>
                    <a:pt x="10" y="174"/>
                    <a:pt x="10" y="174"/>
                  </a:cubicBezTo>
                  <a:cubicBezTo>
                    <a:pt x="10" y="175"/>
                    <a:pt x="9" y="176"/>
                    <a:pt x="8" y="176"/>
                  </a:cubicBezTo>
                  <a:cubicBezTo>
                    <a:pt x="6" y="176"/>
                    <a:pt x="5" y="175"/>
                    <a:pt x="4" y="175"/>
                  </a:cubicBezTo>
                  <a:cubicBezTo>
                    <a:pt x="4" y="174"/>
                    <a:pt x="3" y="174"/>
                    <a:pt x="3" y="1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92" name="Freeform 232"/>
            <p:cNvSpPr>
              <a:spLocks/>
            </p:cNvSpPr>
            <p:nvPr/>
          </p:nvSpPr>
          <p:spPr bwMode="auto">
            <a:xfrm>
              <a:off x="10502900" y="7975600"/>
              <a:ext cx="339725" cy="250825"/>
            </a:xfrm>
            <a:custGeom>
              <a:avLst/>
              <a:gdLst>
                <a:gd name="T0" fmla="*/ 9 w 64"/>
                <a:gd name="T1" fmla="*/ 45 h 48"/>
                <a:gd name="T2" fmla="*/ 10 w 64"/>
                <a:gd name="T3" fmla="*/ 45 h 48"/>
                <a:gd name="T4" fmla="*/ 11 w 64"/>
                <a:gd name="T5" fmla="*/ 45 h 48"/>
                <a:gd name="T6" fmla="*/ 12 w 64"/>
                <a:gd name="T7" fmla="*/ 45 h 48"/>
                <a:gd name="T8" fmla="*/ 13 w 64"/>
                <a:gd name="T9" fmla="*/ 47 h 48"/>
                <a:gd name="T10" fmla="*/ 14 w 64"/>
                <a:gd name="T11" fmla="*/ 47 h 48"/>
                <a:gd name="T12" fmla="*/ 20 w 64"/>
                <a:gd name="T13" fmla="*/ 44 h 48"/>
                <a:gd name="T14" fmla="*/ 37 w 64"/>
                <a:gd name="T15" fmla="*/ 43 h 48"/>
                <a:gd name="T16" fmla="*/ 38 w 64"/>
                <a:gd name="T17" fmla="*/ 43 h 48"/>
                <a:gd name="T18" fmla="*/ 39 w 64"/>
                <a:gd name="T19" fmla="*/ 43 h 48"/>
                <a:gd name="T20" fmla="*/ 56 w 64"/>
                <a:gd name="T21" fmla="*/ 48 h 48"/>
                <a:gd name="T22" fmla="*/ 64 w 64"/>
                <a:gd name="T23" fmla="*/ 47 h 48"/>
                <a:gd name="T24" fmla="*/ 64 w 64"/>
                <a:gd name="T25" fmla="*/ 45 h 48"/>
                <a:gd name="T26" fmla="*/ 64 w 64"/>
                <a:gd name="T27" fmla="*/ 43 h 48"/>
                <a:gd name="T28" fmla="*/ 64 w 64"/>
                <a:gd name="T29" fmla="*/ 41 h 48"/>
                <a:gd name="T30" fmla="*/ 58 w 64"/>
                <a:gd name="T31" fmla="*/ 34 h 48"/>
                <a:gd name="T32" fmla="*/ 54 w 64"/>
                <a:gd name="T33" fmla="*/ 23 h 48"/>
                <a:gd name="T34" fmla="*/ 54 w 64"/>
                <a:gd name="T35" fmla="*/ 23 h 48"/>
                <a:gd name="T36" fmla="*/ 53 w 64"/>
                <a:gd name="T37" fmla="*/ 21 h 48"/>
                <a:gd name="T38" fmla="*/ 53 w 64"/>
                <a:gd name="T39" fmla="*/ 20 h 48"/>
                <a:gd name="T40" fmla="*/ 52 w 64"/>
                <a:gd name="T41" fmla="*/ 18 h 48"/>
                <a:gd name="T42" fmla="*/ 50 w 64"/>
                <a:gd name="T43" fmla="*/ 17 h 48"/>
                <a:gd name="T44" fmla="*/ 49 w 64"/>
                <a:gd name="T45" fmla="*/ 16 h 48"/>
                <a:gd name="T46" fmla="*/ 36 w 64"/>
                <a:gd name="T47" fmla="*/ 6 h 48"/>
                <a:gd name="T48" fmla="*/ 30 w 64"/>
                <a:gd name="T49" fmla="*/ 0 h 48"/>
                <a:gd name="T50" fmla="*/ 22 w 64"/>
                <a:gd name="T51" fmla="*/ 1 h 48"/>
                <a:gd name="T52" fmla="*/ 16 w 64"/>
                <a:gd name="T53" fmla="*/ 1 h 48"/>
                <a:gd name="T54" fmla="*/ 11 w 64"/>
                <a:gd name="T55" fmla="*/ 1 h 48"/>
                <a:gd name="T56" fmla="*/ 9 w 64"/>
                <a:gd name="T57" fmla="*/ 3 h 48"/>
                <a:gd name="T58" fmla="*/ 8 w 64"/>
                <a:gd name="T59" fmla="*/ 4 h 48"/>
                <a:gd name="T60" fmla="*/ 8 w 64"/>
                <a:gd name="T61" fmla="*/ 5 h 48"/>
                <a:gd name="T62" fmla="*/ 7 w 64"/>
                <a:gd name="T63" fmla="*/ 6 h 48"/>
                <a:gd name="T64" fmla="*/ 6 w 64"/>
                <a:gd name="T65" fmla="*/ 7 h 48"/>
                <a:gd name="T66" fmla="*/ 7 w 64"/>
                <a:gd name="T67" fmla="*/ 30 h 48"/>
                <a:gd name="T68" fmla="*/ 8 w 64"/>
                <a:gd name="T69" fmla="*/ 32 h 48"/>
                <a:gd name="T70" fmla="*/ 10 w 64"/>
                <a:gd name="T71" fmla="*/ 32 h 48"/>
                <a:gd name="T72" fmla="*/ 12 w 64"/>
                <a:gd name="T73" fmla="*/ 32 h 48"/>
                <a:gd name="T74" fmla="*/ 13 w 64"/>
                <a:gd name="T75" fmla="*/ 32 h 48"/>
                <a:gd name="T76" fmla="*/ 15 w 64"/>
                <a:gd name="T77" fmla="*/ 32 h 48"/>
                <a:gd name="T78" fmla="*/ 16 w 64"/>
                <a:gd name="T79" fmla="*/ 31 h 48"/>
                <a:gd name="T80" fmla="*/ 18 w 64"/>
                <a:gd name="T81" fmla="*/ 31 h 48"/>
                <a:gd name="T82" fmla="*/ 21 w 64"/>
                <a:gd name="T83" fmla="*/ 30 h 48"/>
                <a:gd name="T84" fmla="*/ 24 w 64"/>
                <a:gd name="T85" fmla="*/ 29 h 48"/>
                <a:gd name="T86" fmla="*/ 31 w 64"/>
                <a:gd name="T87" fmla="*/ 34 h 48"/>
                <a:gd name="T88" fmla="*/ 39 w 64"/>
                <a:gd name="T89" fmla="*/ 35 h 48"/>
                <a:gd name="T90" fmla="*/ 39 w 64"/>
                <a:gd name="T91" fmla="*/ 37 h 48"/>
                <a:gd name="T92" fmla="*/ 27 w 64"/>
                <a:gd name="T93" fmla="*/ 37 h 48"/>
                <a:gd name="T94" fmla="*/ 9 w 64"/>
                <a:gd name="T95" fmla="*/ 40 h 48"/>
                <a:gd name="T96" fmla="*/ 8 w 64"/>
                <a:gd name="T97" fmla="*/ 40 h 48"/>
                <a:gd name="T98" fmla="*/ 8 w 64"/>
                <a:gd name="T99" fmla="*/ 40 h 48"/>
                <a:gd name="T100" fmla="*/ 7 w 64"/>
                <a:gd name="T101" fmla="*/ 41 h 48"/>
                <a:gd name="T102" fmla="*/ 7 w 64"/>
                <a:gd name="T103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4" h="48">
                  <a:moveTo>
                    <a:pt x="8" y="45"/>
                  </a:moveTo>
                  <a:cubicBezTo>
                    <a:pt x="8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5" y="47"/>
                    <a:pt x="18" y="45"/>
                    <a:pt x="19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0" y="44"/>
                    <a:pt x="34" y="43"/>
                    <a:pt x="36" y="43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3"/>
                    <a:pt x="38" y="43"/>
                    <a:pt x="38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42" y="43"/>
                    <a:pt x="48" y="45"/>
                    <a:pt x="48" y="47"/>
                  </a:cubicBezTo>
                  <a:cubicBezTo>
                    <a:pt x="49" y="47"/>
                    <a:pt x="52" y="48"/>
                    <a:pt x="56" y="48"/>
                  </a:cubicBezTo>
                  <a:cubicBezTo>
                    <a:pt x="59" y="48"/>
                    <a:pt x="62" y="48"/>
                    <a:pt x="63" y="47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46"/>
                    <a:pt x="64" y="46"/>
                    <a:pt x="64" y="45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64" y="44"/>
                    <a:pt x="64" y="44"/>
                    <a:pt x="64" y="43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4" y="42"/>
                    <a:pt x="64" y="42"/>
                    <a:pt x="64" y="42"/>
                  </a:cubicBezTo>
                  <a:cubicBezTo>
                    <a:pt x="64" y="42"/>
                    <a:pt x="64" y="42"/>
                    <a:pt x="64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9"/>
                    <a:pt x="60" y="35"/>
                    <a:pt x="58" y="34"/>
                  </a:cubicBezTo>
                  <a:cubicBezTo>
                    <a:pt x="56" y="32"/>
                    <a:pt x="56" y="28"/>
                    <a:pt x="56" y="26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4" y="23"/>
                    <a:pt x="54" y="22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3" y="21"/>
                    <a:pt x="53" y="20"/>
                    <a:pt x="53" y="20"/>
                  </a:cubicBezTo>
                  <a:cubicBezTo>
                    <a:pt x="53" y="20"/>
                    <a:pt x="52" y="20"/>
                    <a:pt x="52" y="19"/>
                  </a:cubicBezTo>
                  <a:cubicBezTo>
                    <a:pt x="52" y="19"/>
                    <a:pt x="52" y="19"/>
                    <a:pt x="52" y="18"/>
                  </a:cubicBezTo>
                  <a:cubicBezTo>
                    <a:pt x="52" y="18"/>
                    <a:pt x="51" y="18"/>
                    <a:pt x="51" y="18"/>
                  </a:cubicBezTo>
                  <a:cubicBezTo>
                    <a:pt x="51" y="18"/>
                    <a:pt x="51" y="18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17"/>
                    <a:pt x="49" y="16"/>
                    <a:pt x="49" y="16"/>
                  </a:cubicBezTo>
                  <a:cubicBezTo>
                    <a:pt x="44" y="15"/>
                    <a:pt x="41" y="8"/>
                    <a:pt x="40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5"/>
                    <a:pt x="33" y="2"/>
                    <a:pt x="30" y="0"/>
                  </a:cubicBezTo>
                  <a:cubicBezTo>
                    <a:pt x="30" y="0"/>
                    <a:pt x="29" y="0"/>
                    <a:pt x="28" y="0"/>
                  </a:cubicBezTo>
                  <a:cubicBezTo>
                    <a:pt x="25" y="0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19" y="1"/>
                    <a:pt x="16" y="1"/>
                  </a:cubicBezTo>
                  <a:cubicBezTo>
                    <a:pt x="14" y="1"/>
                    <a:pt x="13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10" y="2"/>
                    <a:pt x="9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7" y="5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6" y="6"/>
                    <a:pt x="6" y="6"/>
                  </a:cubicBezTo>
                  <a:cubicBezTo>
                    <a:pt x="6" y="6"/>
                    <a:pt x="6" y="7"/>
                    <a:pt x="6" y="7"/>
                  </a:cubicBezTo>
                  <a:cubicBezTo>
                    <a:pt x="5" y="10"/>
                    <a:pt x="5" y="13"/>
                    <a:pt x="3" y="15"/>
                  </a:cubicBezTo>
                  <a:cubicBezTo>
                    <a:pt x="0" y="20"/>
                    <a:pt x="5" y="28"/>
                    <a:pt x="7" y="30"/>
                  </a:cubicBezTo>
                  <a:cubicBezTo>
                    <a:pt x="7" y="31"/>
                    <a:pt x="8" y="31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9" y="32"/>
                    <a:pt x="9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1" y="32"/>
                    <a:pt x="11" y="32"/>
                  </a:cubicBezTo>
                  <a:cubicBezTo>
                    <a:pt x="11" y="32"/>
                    <a:pt x="12" y="32"/>
                    <a:pt x="12" y="32"/>
                  </a:cubicBezTo>
                  <a:cubicBezTo>
                    <a:pt x="12" y="32"/>
                    <a:pt x="13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4" y="32"/>
                    <a:pt x="14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1"/>
                    <a:pt x="19" y="31"/>
                  </a:cubicBezTo>
                  <a:cubicBezTo>
                    <a:pt x="20" y="30"/>
                    <a:pt x="20" y="30"/>
                    <a:pt x="21" y="30"/>
                  </a:cubicBezTo>
                  <a:cubicBezTo>
                    <a:pt x="22" y="29"/>
                    <a:pt x="22" y="29"/>
                    <a:pt x="23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6" y="30"/>
                    <a:pt x="27" y="31"/>
                    <a:pt x="27" y="32"/>
                  </a:cubicBezTo>
                  <a:cubicBezTo>
                    <a:pt x="28" y="33"/>
                    <a:pt x="29" y="33"/>
                    <a:pt x="31" y="34"/>
                  </a:cubicBezTo>
                  <a:cubicBezTo>
                    <a:pt x="31" y="34"/>
                    <a:pt x="31" y="34"/>
                    <a:pt x="32" y="34"/>
                  </a:cubicBezTo>
                  <a:cubicBezTo>
                    <a:pt x="35" y="34"/>
                    <a:pt x="38" y="35"/>
                    <a:pt x="39" y="3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8" y="37"/>
                    <a:pt x="35" y="39"/>
                    <a:pt x="31" y="39"/>
                  </a:cubicBezTo>
                  <a:cubicBezTo>
                    <a:pt x="29" y="39"/>
                    <a:pt x="28" y="38"/>
                    <a:pt x="27" y="37"/>
                  </a:cubicBezTo>
                  <a:cubicBezTo>
                    <a:pt x="25" y="36"/>
                    <a:pt x="23" y="35"/>
                    <a:pt x="22" y="36"/>
                  </a:cubicBezTo>
                  <a:cubicBezTo>
                    <a:pt x="20" y="39"/>
                    <a:pt x="12" y="40"/>
                    <a:pt x="9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7" y="40"/>
                    <a:pt x="7" y="40"/>
                  </a:cubicBezTo>
                  <a:cubicBezTo>
                    <a:pt x="7" y="40"/>
                    <a:pt x="7" y="40"/>
                    <a:pt x="7" y="41"/>
                  </a:cubicBezTo>
                  <a:cubicBezTo>
                    <a:pt x="7" y="41"/>
                    <a:pt x="6" y="41"/>
                    <a:pt x="6" y="41"/>
                  </a:cubicBezTo>
                  <a:cubicBezTo>
                    <a:pt x="6" y="42"/>
                    <a:pt x="7" y="43"/>
                    <a:pt x="7" y="44"/>
                  </a:cubicBezTo>
                  <a:cubicBezTo>
                    <a:pt x="8" y="45"/>
                    <a:pt x="8" y="45"/>
                    <a:pt x="8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93" name="Freeform 233"/>
            <p:cNvSpPr>
              <a:spLocks/>
            </p:cNvSpPr>
            <p:nvPr/>
          </p:nvSpPr>
          <p:spPr bwMode="auto">
            <a:xfrm>
              <a:off x="12320588" y="4103688"/>
              <a:ext cx="20638" cy="15875"/>
            </a:xfrm>
            <a:custGeom>
              <a:avLst/>
              <a:gdLst>
                <a:gd name="T0" fmla="*/ 0 w 4"/>
                <a:gd name="T1" fmla="*/ 3 h 3"/>
                <a:gd name="T2" fmla="*/ 4 w 4"/>
                <a:gd name="T3" fmla="*/ 1 h 3"/>
                <a:gd name="T4" fmla="*/ 4 w 4"/>
                <a:gd name="T5" fmla="*/ 0 h 3"/>
                <a:gd name="T6" fmla="*/ 1 w 4"/>
                <a:gd name="T7" fmla="*/ 2 h 3"/>
                <a:gd name="T8" fmla="*/ 0 w 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3" y="1"/>
                    <a:pt x="2" y="1"/>
                    <a:pt x="1" y="2"/>
                  </a:cubicBezTo>
                  <a:cubicBezTo>
                    <a:pt x="1" y="2"/>
                    <a:pt x="1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94" name="Freeform 234"/>
            <p:cNvSpPr>
              <a:spLocks/>
            </p:cNvSpPr>
            <p:nvPr/>
          </p:nvSpPr>
          <p:spPr bwMode="auto">
            <a:xfrm>
              <a:off x="12766675" y="5046663"/>
              <a:ext cx="430213" cy="193675"/>
            </a:xfrm>
            <a:custGeom>
              <a:avLst/>
              <a:gdLst>
                <a:gd name="T0" fmla="*/ 70 w 81"/>
                <a:gd name="T1" fmla="*/ 8 h 37"/>
                <a:gd name="T2" fmla="*/ 68 w 81"/>
                <a:gd name="T3" fmla="*/ 8 h 37"/>
                <a:gd name="T4" fmla="*/ 66 w 81"/>
                <a:gd name="T5" fmla="*/ 7 h 37"/>
                <a:gd name="T6" fmla="*/ 63 w 81"/>
                <a:gd name="T7" fmla="*/ 7 h 37"/>
                <a:gd name="T8" fmla="*/ 51 w 81"/>
                <a:gd name="T9" fmla="*/ 1 h 37"/>
                <a:gd name="T10" fmla="*/ 48 w 81"/>
                <a:gd name="T11" fmla="*/ 0 h 37"/>
                <a:gd name="T12" fmla="*/ 46 w 81"/>
                <a:gd name="T13" fmla="*/ 1 h 37"/>
                <a:gd name="T14" fmla="*/ 44 w 81"/>
                <a:gd name="T15" fmla="*/ 1 h 37"/>
                <a:gd name="T16" fmla="*/ 41 w 81"/>
                <a:gd name="T17" fmla="*/ 1 h 37"/>
                <a:gd name="T18" fmla="*/ 39 w 81"/>
                <a:gd name="T19" fmla="*/ 7 h 37"/>
                <a:gd name="T20" fmla="*/ 32 w 81"/>
                <a:gd name="T21" fmla="*/ 17 h 37"/>
                <a:gd name="T22" fmla="*/ 29 w 81"/>
                <a:gd name="T23" fmla="*/ 17 h 37"/>
                <a:gd name="T24" fmla="*/ 18 w 81"/>
                <a:gd name="T25" fmla="*/ 4 h 37"/>
                <a:gd name="T26" fmla="*/ 12 w 81"/>
                <a:gd name="T27" fmla="*/ 8 h 37"/>
                <a:gd name="T28" fmla="*/ 6 w 81"/>
                <a:gd name="T29" fmla="*/ 14 h 37"/>
                <a:gd name="T30" fmla="*/ 3 w 81"/>
                <a:gd name="T31" fmla="*/ 28 h 37"/>
                <a:gd name="T32" fmla="*/ 4 w 81"/>
                <a:gd name="T33" fmla="*/ 28 h 37"/>
                <a:gd name="T34" fmla="*/ 6 w 81"/>
                <a:gd name="T35" fmla="*/ 27 h 37"/>
                <a:gd name="T36" fmla="*/ 9 w 81"/>
                <a:gd name="T37" fmla="*/ 27 h 37"/>
                <a:gd name="T38" fmla="*/ 11 w 81"/>
                <a:gd name="T39" fmla="*/ 26 h 37"/>
                <a:gd name="T40" fmla="*/ 24 w 81"/>
                <a:gd name="T41" fmla="*/ 25 h 37"/>
                <a:gd name="T42" fmla="*/ 31 w 81"/>
                <a:gd name="T43" fmla="*/ 26 h 37"/>
                <a:gd name="T44" fmla="*/ 41 w 81"/>
                <a:gd name="T45" fmla="*/ 26 h 37"/>
                <a:gd name="T46" fmla="*/ 47 w 81"/>
                <a:gd name="T47" fmla="*/ 27 h 37"/>
                <a:gd name="T48" fmla="*/ 49 w 81"/>
                <a:gd name="T49" fmla="*/ 28 h 37"/>
                <a:gd name="T50" fmla="*/ 62 w 81"/>
                <a:gd name="T51" fmla="*/ 36 h 37"/>
                <a:gd name="T52" fmla="*/ 64 w 81"/>
                <a:gd name="T53" fmla="*/ 37 h 37"/>
                <a:gd name="T54" fmla="*/ 68 w 81"/>
                <a:gd name="T55" fmla="*/ 35 h 37"/>
                <a:gd name="T56" fmla="*/ 71 w 81"/>
                <a:gd name="T57" fmla="*/ 34 h 37"/>
                <a:gd name="T58" fmla="*/ 73 w 81"/>
                <a:gd name="T59" fmla="*/ 34 h 37"/>
                <a:gd name="T60" fmla="*/ 77 w 81"/>
                <a:gd name="T61" fmla="*/ 32 h 37"/>
                <a:gd name="T62" fmla="*/ 80 w 81"/>
                <a:gd name="T63" fmla="*/ 30 h 37"/>
                <a:gd name="T64" fmla="*/ 81 w 81"/>
                <a:gd name="T65" fmla="*/ 29 h 37"/>
                <a:gd name="T66" fmla="*/ 81 w 81"/>
                <a:gd name="T67" fmla="*/ 27 h 37"/>
                <a:gd name="T68" fmla="*/ 76 w 81"/>
                <a:gd name="T69" fmla="*/ 16 h 37"/>
                <a:gd name="T70" fmla="*/ 73 w 81"/>
                <a:gd name="T71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37">
                  <a:moveTo>
                    <a:pt x="71" y="8"/>
                  </a:moveTo>
                  <a:cubicBezTo>
                    <a:pt x="71" y="8"/>
                    <a:pt x="70" y="8"/>
                    <a:pt x="70" y="8"/>
                  </a:cubicBezTo>
                  <a:cubicBezTo>
                    <a:pt x="70" y="8"/>
                    <a:pt x="69" y="8"/>
                    <a:pt x="69" y="8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7" y="8"/>
                    <a:pt x="67" y="8"/>
                    <a:pt x="66" y="7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5" y="7"/>
                    <a:pt x="65" y="7"/>
                    <a:pt x="64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3" y="8"/>
                    <a:pt x="62" y="8"/>
                    <a:pt x="62" y="8"/>
                  </a:cubicBezTo>
                  <a:cubicBezTo>
                    <a:pt x="60" y="8"/>
                    <a:pt x="57" y="6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1" y="1"/>
                    <a:pt x="50" y="0"/>
                    <a:pt x="48" y="0"/>
                  </a:cubicBezTo>
                  <a:cubicBezTo>
                    <a:pt x="48" y="0"/>
                    <a:pt x="47" y="1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5" y="1"/>
                    <a:pt x="45" y="1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2" y="1"/>
                  </a:cubicBezTo>
                  <a:cubicBezTo>
                    <a:pt x="42" y="1"/>
                    <a:pt x="41" y="1"/>
                    <a:pt x="41" y="1"/>
                  </a:cubicBezTo>
                  <a:cubicBezTo>
                    <a:pt x="41" y="1"/>
                    <a:pt x="40" y="1"/>
                    <a:pt x="40" y="1"/>
                  </a:cubicBezTo>
                  <a:cubicBezTo>
                    <a:pt x="38" y="3"/>
                    <a:pt x="38" y="4"/>
                    <a:pt x="39" y="7"/>
                  </a:cubicBezTo>
                  <a:cubicBezTo>
                    <a:pt x="39" y="8"/>
                    <a:pt x="39" y="9"/>
                    <a:pt x="39" y="11"/>
                  </a:cubicBezTo>
                  <a:cubicBezTo>
                    <a:pt x="39" y="17"/>
                    <a:pt x="34" y="17"/>
                    <a:pt x="32" y="17"/>
                  </a:cubicBezTo>
                  <a:cubicBezTo>
                    <a:pt x="31" y="17"/>
                    <a:pt x="31" y="17"/>
                    <a:pt x="30" y="17"/>
                  </a:cubicBezTo>
                  <a:cubicBezTo>
                    <a:pt x="30" y="17"/>
                    <a:pt x="29" y="17"/>
                    <a:pt x="29" y="17"/>
                  </a:cubicBezTo>
                  <a:cubicBezTo>
                    <a:pt x="26" y="17"/>
                    <a:pt x="23" y="12"/>
                    <a:pt x="20" y="7"/>
                  </a:cubicBezTo>
                  <a:cubicBezTo>
                    <a:pt x="19" y="6"/>
                    <a:pt x="18" y="5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6" y="4"/>
                    <a:pt x="14" y="6"/>
                    <a:pt x="12" y="8"/>
                  </a:cubicBezTo>
                  <a:cubicBezTo>
                    <a:pt x="11" y="8"/>
                    <a:pt x="10" y="9"/>
                    <a:pt x="9" y="10"/>
                  </a:cubicBezTo>
                  <a:cubicBezTo>
                    <a:pt x="7" y="11"/>
                    <a:pt x="7" y="12"/>
                    <a:pt x="6" y="14"/>
                  </a:cubicBezTo>
                  <a:cubicBezTo>
                    <a:pt x="6" y="16"/>
                    <a:pt x="6" y="17"/>
                    <a:pt x="4" y="19"/>
                  </a:cubicBezTo>
                  <a:cubicBezTo>
                    <a:pt x="3" y="20"/>
                    <a:pt x="0" y="23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4" y="28"/>
                    <a:pt x="4" y="28"/>
                  </a:cubicBezTo>
                  <a:cubicBezTo>
                    <a:pt x="4" y="28"/>
                    <a:pt x="5" y="28"/>
                    <a:pt x="5" y="28"/>
                  </a:cubicBezTo>
                  <a:cubicBezTo>
                    <a:pt x="6" y="28"/>
                    <a:pt x="6" y="28"/>
                    <a:pt x="6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8" y="27"/>
                    <a:pt x="8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6"/>
                    <a:pt x="10" y="26"/>
                    <a:pt x="11" y="26"/>
                  </a:cubicBezTo>
                  <a:cubicBezTo>
                    <a:pt x="12" y="25"/>
                    <a:pt x="14" y="25"/>
                    <a:pt x="16" y="25"/>
                  </a:cubicBezTo>
                  <a:cubicBezTo>
                    <a:pt x="19" y="25"/>
                    <a:pt x="22" y="25"/>
                    <a:pt x="24" y="25"/>
                  </a:cubicBezTo>
                  <a:cubicBezTo>
                    <a:pt x="25" y="26"/>
                    <a:pt x="27" y="26"/>
                    <a:pt x="27" y="26"/>
                  </a:cubicBezTo>
                  <a:cubicBezTo>
                    <a:pt x="28" y="26"/>
                    <a:pt x="30" y="26"/>
                    <a:pt x="31" y="26"/>
                  </a:cubicBezTo>
                  <a:cubicBezTo>
                    <a:pt x="33" y="26"/>
                    <a:pt x="35" y="26"/>
                    <a:pt x="37" y="26"/>
                  </a:cubicBezTo>
                  <a:cubicBezTo>
                    <a:pt x="39" y="26"/>
                    <a:pt x="40" y="26"/>
                    <a:pt x="41" y="26"/>
                  </a:cubicBezTo>
                  <a:cubicBezTo>
                    <a:pt x="42" y="26"/>
                    <a:pt x="43" y="25"/>
                    <a:pt x="43" y="25"/>
                  </a:cubicBezTo>
                  <a:cubicBezTo>
                    <a:pt x="45" y="25"/>
                    <a:pt x="46" y="27"/>
                    <a:pt x="47" y="27"/>
                  </a:cubicBezTo>
                  <a:cubicBezTo>
                    <a:pt x="47" y="28"/>
                    <a:pt x="48" y="28"/>
                    <a:pt x="48" y="28"/>
                  </a:cubicBezTo>
                  <a:cubicBezTo>
                    <a:pt x="48" y="28"/>
                    <a:pt x="49" y="28"/>
                    <a:pt x="49" y="28"/>
                  </a:cubicBezTo>
                  <a:cubicBezTo>
                    <a:pt x="52" y="28"/>
                    <a:pt x="58" y="33"/>
                    <a:pt x="60" y="34"/>
                  </a:cubicBezTo>
                  <a:cubicBezTo>
                    <a:pt x="60" y="35"/>
                    <a:pt x="61" y="35"/>
                    <a:pt x="62" y="36"/>
                  </a:cubicBezTo>
                  <a:cubicBezTo>
                    <a:pt x="62" y="36"/>
                    <a:pt x="63" y="36"/>
                    <a:pt x="63" y="37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5" y="37"/>
                    <a:pt x="66" y="36"/>
                    <a:pt x="66" y="35"/>
                  </a:cubicBezTo>
                  <a:cubicBezTo>
                    <a:pt x="67" y="35"/>
                    <a:pt x="67" y="35"/>
                    <a:pt x="68" y="35"/>
                  </a:cubicBezTo>
                  <a:cubicBezTo>
                    <a:pt x="69" y="34"/>
                    <a:pt x="70" y="34"/>
                    <a:pt x="71" y="34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2" y="34"/>
                    <a:pt x="72" y="34"/>
                    <a:pt x="73" y="34"/>
                  </a:cubicBezTo>
                  <a:cubicBezTo>
                    <a:pt x="73" y="34"/>
                    <a:pt x="74" y="34"/>
                    <a:pt x="75" y="34"/>
                  </a:cubicBezTo>
                  <a:cubicBezTo>
                    <a:pt x="75" y="34"/>
                    <a:pt x="76" y="34"/>
                    <a:pt x="77" y="32"/>
                  </a:cubicBezTo>
                  <a:cubicBezTo>
                    <a:pt x="77" y="32"/>
                    <a:pt x="78" y="31"/>
                    <a:pt x="78" y="30"/>
                  </a:cubicBezTo>
                  <a:cubicBezTo>
                    <a:pt x="79" y="30"/>
                    <a:pt x="79" y="30"/>
                    <a:pt x="80" y="30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1" y="28"/>
                    <a:pt x="81" y="28"/>
                    <a:pt x="81" y="27"/>
                  </a:cubicBezTo>
                  <a:cubicBezTo>
                    <a:pt x="80" y="26"/>
                    <a:pt x="80" y="24"/>
                    <a:pt x="79" y="24"/>
                  </a:cubicBezTo>
                  <a:cubicBezTo>
                    <a:pt x="77" y="21"/>
                    <a:pt x="75" y="18"/>
                    <a:pt x="76" y="16"/>
                  </a:cubicBezTo>
                  <a:cubicBezTo>
                    <a:pt x="76" y="15"/>
                    <a:pt x="77" y="13"/>
                    <a:pt x="75" y="11"/>
                  </a:cubicBezTo>
                  <a:cubicBezTo>
                    <a:pt x="74" y="10"/>
                    <a:pt x="73" y="9"/>
                    <a:pt x="73" y="8"/>
                  </a:cubicBezTo>
                  <a:cubicBezTo>
                    <a:pt x="72" y="8"/>
                    <a:pt x="72" y="8"/>
                    <a:pt x="7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95" name="Freeform 235"/>
            <p:cNvSpPr>
              <a:spLocks/>
            </p:cNvSpPr>
            <p:nvPr/>
          </p:nvSpPr>
          <p:spPr bwMode="auto">
            <a:xfrm>
              <a:off x="12911138" y="5210175"/>
              <a:ext cx="552450" cy="381000"/>
            </a:xfrm>
            <a:custGeom>
              <a:avLst/>
              <a:gdLst>
                <a:gd name="T0" fmla="*/ 54 w 104"/>
                <a:gd name="T1" fmla="*/ 0 h 73"/>
                <a:gd name="T2" fmla="*/ 53 w 104"/>
                <a:gd name="T3" fmla="*/ 1 h 73"/>
                <a:gd name="T4" fmla="*/ 48 w 104"/>
                <a:gd name="T5" fmla="*/ 5 h 73"/>
                <a:gd name="T6" fmla="*/ 44 w 104"/>
                <a:gd name="T7" fmla="*/ 5 h 73"/>
                <a:gd name="T8" fmla="*/ 39 w 104"/>
                <a:gd name="T9" fmla="*/ 8 h 73"/>
                <a:gd name="T10" fmla="*/ 38 w 104"/>
                <a:gd name="T11" fmla="*/ 11 h 73"/>
                <a:gd name="T12" fmla="*/ 38 w 104"/>
                <a:gd name="T13" fmla="*/ 15 h 73"/>
                <a:gd name="T14" fmla="*/ 36 w 104"/>
                <a:gd name="T15" fmla="*/ 17 h 73"/>
                <a:gd name="T16" fmla="*/ 32 w 104"/>
                <a:gd name="T17" fmla="*/ 19 h 73"/>
                <a:gd name="T18" fmla="*/ 27 w 104"/>
                <a:gd name="T19" fmla="*/ 25 h 73"/>
                <a:gd name="T20" fmla="*/ 18 w 104"/>
                <a:gd name="T21" fmla="*/ 32 h 73"/>
                <a:gd name="T22" fmla="*/ 11 w 104"/>
                <a:gd name="T23" fmla="*/ 35 h 73"/>
                <a:gd name="T24" fmla="*/ 11 w 104"/>
                <a:gd name="T25" fmla="*/ 35 h 73"/>
                <a:gd name="T26" fmla="*/ 10 w 104"/>
                <a:gd name="T27" fmla="*/ 35 h 73"/>
                <a:gd name="T28" fmla="*/ 10 w 104"/>
                <a:gd name="T29" fmla="*/ 35 h 73"/>
                <a:gd name="T30" fmla="*/ 9 w 104"/>
                <a:gd name="T31" fmla="*/ 35 h 73"/>
                <a:gd name="T32" fmla="*/ 8 w 104"/>
                <a:gd name="T33" fmla="*/ 35 h 73"/>
                <a:gd name="T34" fmla="*/ 6 w 104"/>
                <a:gd name="T35" fmla="*/ 35 h 73"/>
                <a:gd name="T36" fmla="*/ 5 w 104"/>
                <a:gd name="T37" fmla="*/ 35 h 73"/>
                <a:gd name="T38" fmla="*/ 4 w 104"/>
                <a:gd name="T39" fmla="*/ 35 h 73"/>
                <a:gd name="T40" fmla="*/ 6 w 104"/>
                <a:gd name="T41" fmla="*/ 42 h 73"/>
                <a:gd name="T42" fmla="*/ 6 w 104"/>
                <a:gd name="T43" fmla="*/ 54 h 73"/>
                <a:gd name="T44" fmla="*/ 1 w 104"/>
                <a:gd name="T45" fmla="*/ 60 h 73"/>
                <a:gd name="T46" fmla="*/ 4 w 104"/>
                <a:gd name="T47" fmla="*/ 66 h 73"/>
                <a:gd name="T48" fmla="*/ 3 w 104"/>
                <a:gd name="T49" fmla="*/ 67 h 73"/>
                <a:gd name="T50" fmla="*/ 4 w 104"/>
                <a:gd name="T51" fmla="*/ 70 h 73"/>
                <a:gd name="T52" fmla="*/ 5 w 104"/>
                <a:gd name="T53" fmla="*/ 70 h 73"/>
                <a:gd name="T54" fmla="*/ 6 w 104"/>
                <a:gd name="T55" fmla="*/ 69 h 73"/>
                <a:gd name="T56" fmla="*/ 8 w 104"/>
                <a:gd name="T57" fmla="*/ 68 h 73"/>
                <a:gd name="T58" fmla="*/ 16 w 104"/>
                <a:gd name="T59" fmla="*/ 64 h 73"/>
                <a:gd name="T60" fmla="*/ 39 w 104"/>
                <a:gd name="T61" fmla="*/ 67 h 73"/>
                <a:gd name="T62" fmla="*/ 42 w 104"/>
                <a:gd name="T63" fmla="*/ 67 h 73"/>
                <a:gd name="T64" fmla="*/ 52 w 104"/>
                <a:gd name="T65" fmla="*/ 70 h 73"/>
                <a:gd name="T66" fmla="*/ 54 w 104"/>
                <a:gd name="T67" fmla="*/ 68 h 73"/>
                <a:gd name="T68" fmla="*/ 60 w 104"/>
                <a:gd name="T69" fmla="*/ 70 h 73"/>
                <a:gd name="T70" fmla="*/ 66 w 104"/>
                <a:gd name="T71" fmla="*/ 71 h 73"/>
                <a:gd name="T72" fmla="*/ 72 w 104"/>
                <a:gd name="T73" fmla="*/ 71 h 73"/>
                <a:gd name="T74" fmla="*/ 79 w 104"/>
                <a:gd name="T75" fmla="*/ 70 h 73"/>
                <a:gd name="T76" fmla="*/ 87 w 104"/>
                <a:gd name="T77" fmla="*/ 62 h 73"/>
                <a:gd name="T78" fmla="*/ 87 w 104"/>
                <a:gd name="T79" fmla="*/ 62 h 73"/>
                <a:gd name="T80" fmla="*/ 88 w 104"/>
                <a:gd name="T81" fmla="*/ 61 h 73"/>
                <a:gd name="T82" fmla="*/ 88 w 104"/>
                <a:gd name="T83" fmla="*/ 61 h 73"/>
                <a:gd name="T84" fmla="*/ 89 w 104"/>
                <a:gd name="T85" fmla="*/ 61 h 73"/>
                <a:gd name="T86" fmla="*/ 90 w 104"/>
                <a:gd name="T87" fmla="*/ 61 h 73"/>
                <a:gd name="T88" fmla="*/ 91 w 104"/>
                <a:gd name="T89" fmla="*/ 61 h 73"/>
                <a:gd name="T90" fmla="*/ 93 w 104"/>
                <a:gd name="T91" fmla="*/ 61 h 73"/>
                <a:gd name="T92" fmla="*/ 93 w 104"/>
                <a:gd name="T93" fmla="*/ 60 h 73"/>
                <a:gd name="T94" fmla="*/ 92 w 104"/>
                <a:gd name="T95" fmla="*/ 59 h 73"/>
                <a:gd name="T96" fmla="*/ 90 w 104"/>
                <a:gd name="T97" fmla="*/ 52 h 73"/>
                <a:gd name="T98" fmla="*/ 92 w 104"/>
                <a:gd name="T99" fmla="*/ 44 h 73"/>
                <a:gd name="T100" fmla="*/ 98 w 104"/>
                <a:gd name="T101" fmla="*/ 46 h 73"/>
                <a:gd name="T102" fmla="*/ 98 w 104"/>
                <a:gd name="T103" fmla="*/ 37 h 73"/>
                <a:gd name="T104" fmla="*/ 91 w 104"/>
                <a:gd name="T105" fmla="*/ 31 h 73"/>
                <a:gd name="T106" fmla="*/ 86 w 104"/>
                <a:gd name="T107" fmla="*/ 24 h 73"/>
                <a:gd name="T108" fmla="*/ 84 w 104"/>
                <a:gd name="T109" fmla="*/ 15 h 73"/>
                <a:gd name="T110" fmla="*/ 84 w 104"/>
                <a:gd name="T111" fmla="*/ 12 h 73"/>
                <a:gd name="T112" fmla="*/ 84 w 104"/>
                <a:gd name="T113" fmla="*/ 11 h 73"/>
                <a:gd name="T114" fmla="*/ 83 w 104"/>
                <a:gd name="T115" fmla="*/ 8 h 73"/>
                <a:gd name="T116" fmla="*/ 74 w 104"/>
                <a:gd name="T117" fmla="*/ 5 h 73"/>
                <a:gd name="T118" fmla="*/ 70 w 104"/>
                <a:gd name="T119" fmla="*/ 6 h 73"/>
                <a:gd name="T120" fmla="*/ 62 w 104"/>
                <a:gd name="T121" fmla="*/ 2 h 73"/>
                <a:gd name="T122" fmla="*/ 55 w 104"/>
                <a:gd name="T12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4" h="73">
                  <a:moveTo>
                    <a:pt x="55" y="0"/>
                  </a:moveTo>
                  <a:cubicBezTo>
                    <a:pt x="55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1"/>
                    <a:pt x="52" y="2"/>
                    <a:pt x="51" y="3"/>
                  </a:cubicBezTo>
                  <a:cubicBezTo>
                    <a:pt x="51" y="4"/>
                    <a:pt x="50" y="5"/>
                    <a:pt x="48" y="5"/>
                  </a:cubicBezTo>
                  <a:cubicBezTo>
                    <a:pt x="47" y="5"/>
                    <a:pt x="46" y="5"/>
                    <a:pt x="46" y="5"/>
                  </a:cubicBezTo>
                  <a:cubicBezTo>
                    <a:pt x="45" y="5"/>
                    <a:pt x="45" y="5"/>
                    <a:pt x="44" y="5"/>
                  </a:cubicBezTo>
                  <a:cubicBezTo>
                    <a:pt x="43" y="5"/>
                    <a:pt x="41" y="5"/>
                    <a:pt x="41" y="6"/>
                  </a:cubicBezTo>
                  <a:cubicBezTo>
                    <a:pt x="40" y="7"/>
                    <a:pt x="39" y="7"/>
                    <a:pt x="39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8" y="9"/>
                    <a:pt x="38" y="10"/>
                    <a:pt x="38" y="11"/>
                  </a:cubicBezTo>
                  <a:cubicBezTo>
                    <a:pt x="38" y="12"/>
                    <a:pt x="38" y="13"/>
                    <a:pt x="38" y="13"/>
                  </a:cubicBezTo>
                  <a:cubicBezTo>
                    <a:pt x="38" y="14"/>
                    <a:pt x="38" y="14"/>
                    <a:pt x="38" y="15"/>
                  </a:cubicBezTo>
                  <a:cubicBezTo>
                    <a:pt x="38" y="15"/>
                    <a:pt x="38" y="15"/>
                    <a:pt x="37" y="16"/>
                  </a:cubicBezTo>
                  <a:cubicBezTo>
                    <a:pt x="37" y="16"/>
                    <a:pt x="37" y="17"/>
                    <a:pt x="36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4" y="18"/>
                    <a:pt x="34" y="19"/>
                    <a:pt x="32" y="19"/>
                  </a:cubicBezTo>
                  <a:cubicBezTo>
                    <a:pt x="30" y="20"/>
                    <a:pt x="27" y="23"/>
                    <a:pt x="27" y="24"/>
                  </a:cubicBezTo>
                  <a:cubicBezTo>
                    <a:pt x="27" y="24"/>
                    <a:pt x="27" y="25"/>
                    <a:pt x="27" y="25"/>
                  </a:cubicBezTo>
                  <a:cubicBezTo>
                    <a:pt x="27" y="28"/>
                    <a:pt x="26" y="30"/>
                    <a:pt x="25" y="30"/>
                  </a:cubicBezTo>
                  <a:cubicBezTo>
                    <a:pt x="23" y="30"/>
                    <a:pt x="19" y="31"/>
                    <a:pt x="18" y="32"/>
                  </a:cubicBezTo>
                  <a:cubicBezTo>
                    <a:pt x="17" y="34"/>
                    <a:pt x="15" y="35"/>
                    <a:pt x="13" y="35"/>
                  </a:cubicBezTo>
                  <a:cubicBezTo>
                    <a:pt x="12" y="35"/>
                    <a:pt x="12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9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9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7" y="35"/>
                    <a:pt x="7" y="35"/>
                  </a:cubicBezTo>
                  <a:cubicBezTo>
                    <a:pt x="7" y="35"/>
                    <a:pt x="7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5"/>
                    <a:pt x="4" y="35"/>
                    <a:pt x="4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8"/>
                    <a:pt x="4" y="40"/>
                    <a:pt x="5" y="42"/>
                  </a:cubicBezTo>
                  <a:cubicBezTo>
                    <a:pt x="5" y="42"/>
                    <a:pt x="5" y="42"/>
                    <a:pt x="6" y="42"/>
                  </a:cubicBezTo>
                  <a:cubicBezTo>
                    <a:pt x="7" y="44"/>
                    <a:pt x="8" y="48"/>
                    <a:pt x="8" y="51"/>
                  </a:cubicBezTo>
                  <a:cubicBezTo>
                    <a:pt x="7" y="53"/>
                    <a:pt x="7" y="53"/>
                    <a:pt x="6" y="54"/>
                  </a:cubicBezTo>
                  <a:cubicBezTo>
                    <a:pt x="3" y="55"/>
                    <a:pt x="0" y="58"/>
                    <a:pt x="0" y="59"/>
                  </a:cubicBezTo>
                  <a:cubicBezTo>
                    <a:pt x="0" y="59"/>
                    <a:pt x="1" y="60"/>
                    <a:pt x="1" y="60"/>
                  </a:cubicBezTo>
                  <a:cubicBezTo>
                    <a:pt x="3" y="61"/>
                    <a:pt x="4" y="63"/>
                    <a:pt x="4" y="65"/>
                  </a:cubicBezTo>
                  <a:cubicBezTo>
                    <a:pt x="4" y="65"/>
                    <a:pt x="4" y="65"/>
                    <a:pt x="4" y="66"/>
                  </a:cubicBezTo>
                  <a:cubicBezTo>
                    <a:pt x="3" y="66"/>
                    <a:pt x="3" y="66"/>
                    <a:pt x="3" y="6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3" y="68"/>
                    <a:pt x="3" y="69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0"/>
                    <a:pt x="4" y="70"/>
                    <a:pt x="5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6" y="70"/>
                    <a:pt x="6" y="69"/>
                    <a:pt x="6" y="69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7" y="69"/>
                    <a:pt x="8" y="69"/>
                    <a:pt x="8" y="68"/>
                  </a:cubicBezTo>
                  <a:cubicBezTo>
                    <a:pt x="8" y="68"/>
                    <a:pt x="9" y="68"/>
                    <a:pt x="9" y="67"/>
                  </a:cubicBezTo>
                  <a:cubicBezTo>
                    <a:pt x="10" y="66"/>
                    <a:pt x="12" y="64"/>
                    <a:pt x="16" y="64"/>
                  </a:cubicBezTo>
                  <a:cubicBezTo>
                    <a:pt x="28" y="64"/>
                    <a:pt x="34" y="65"/>
                    <a:pt x="36" y="67"/>
                  </a:cubicBezTo>
                  <a:cubicBezTo>
                    <a:pt x="37" y="67"/>
                    <a:pt x="38" y="67"/>
                    <a:pt x="39" y="67"/>
                  </a:cubicBezTo>
                  <a:cubicBezTo>
                    <a:pt x="40" y="67"/>
                    <a:pt x="40" y="67"/>
                    <a:pt x="41" y="67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3" y="67"/>
                    <a:pt x="45" y="67"/>
                    <a:pt x="46" y="68"/>
                  </a:cubicBezTo>
                  <a:cubicBezTo>
                    <a:pt x="48" y="69"/>
                    <a:pt x="51" y="70"/>
                    <a:pt x="52" y="70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2" y="69"/>
                    <a:pt x="53" y="68"/>
                    <a:pt x="54" y="68"/>
                  </a:cubicBezTo>
                  <a:cubicBezTo>
                    <a:pt x="54" y="68"/>
                    <a:pt x="55" y="69"/>
                    <a:pt x="56" y="69"/>
                  </a:cubicBezTo>
                  <a:cubicBezTo>
                    <a:pt x="57" y="70"/>
                    <a:pt x="59" y="70"/>
                    <a:pt x="60" y="70"/>
                  </a:cubicBezTo>
                  <a:cubicBezTo>
                    <a:pt x="61" y="69"/>
                    <a:pt x="61" y="69"/>
                    <a:pt x="62" y="69"/>
                  </a:cubicBezTo>
                  <a:cubicBezTo>
                    <a:pt x="63" y="69"/>
                    <a:pt x="65" y="70"/>
                    <a:pt x="66" y="71"/>
                  </a:cubicBezTo>
                  <a:cubicBezTo>
                    <a:pt x="66" y="71"/>
                    <a:pt x="67" y="72"/>
                    <a:pt x="67" y="72"/>
                  </a:cubicBezTo>
                  <a:cubicBezTo>
                    <a:pt x="69" y="71"/>
                    <a:pt x="71" y="71"/>
                    <a:pt x="72" y="71"/>
                  </a:cubicBezTo>
                  <a:cubicBezTo>
                    <a:pt x="74" y="71"/>
                    <a:pt x="77" y="71"/>
                    <a:pt x="79" y="73"/>
                  </a:cubicBezTo>
                  <a:cubicBezTo>
                    <a:pt x="79" y="72"/>
                    <a:pt x="79" y="71"/>
                    <a:pt x="79" y="70"/>
                  </a:cubicBezTo>
                  <a:cubicBezTo>
                    <a:pt x="79" y="68"/>
                    <a:pt x="84" y="63"/>
                    <a:pt x="86" y="62"/>
                  </a:cubicBezTo>
                  <a:cubicBezTo>
                    <a:pt x="87" y="62"/>
                    <a:pt x="87" y="62"/>
                    <a:pt x="87" y="62"/>
                  </a:cubicBezTo>
                  <a:cubicBezTo>
                    <a:pt x="87" y="62"/>
                    <a:pt x="87" y="62"/>
                    <a:pt x="87" y="62"/>
                  </a:cubicBezTo>
                  <a:cubicBezTo>
                    <a:pt x="87" y="62"/>
                    <a:pt x="87" y="62"/>
                    <a:pt x="87" y="62"/>
                  </a:cubicBezTo>
                  <a:cubicBezTo>
                    <a:pt x="87" y="62"/>
                    <a:pt x="87" y="62"/>
                    <a:pt x="87" y="61"/>
                  </a:cubicBezTo>
                  <a:cubicBezTo>
                    <a:pt x="87" y="61"/>
                    <a:pt x="87" y="61"/>
                    <a:pt x="88" y="61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8" y="61"/>
                    <a:pt x="88" y="61"/>
                    <a:pt x="89" y="61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89" y="61"/>
                    <a:pt x="89" y="61"/>
                    <a:pt x="90" y="61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1"/>
                    <a:pt x="90" y="61"/>
                    <a:pt x="91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2" y="61"/>
                    <a:pt x="92" y="61"/>
                  </a:cubicBezTo>
                  <a:cubicBezTo>
                    <a:pt x="92" y="61"/>
                    <a:pt x="92" y="61"/>
                    <a:pt x="93" y="61"/>
                  </a:cubicBezTo>
                  <a:cubicBezTo>
                    <a:pt x="93" y="61"/>
                    <a:pt x="93" y="61"/>
                    <a:pt x="93" y="61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2" y="60"/>
                    <a:pt x="92" y="59"/>
                  </a:cubicBezTo>
                  <a:cubicBezTo>
                    <a:pt x="92" y="59"/>
                    <a:pt x="92" y="59"/>
                    <a:pt x="92" y="59"/>
                  </a:cubicBezTo>
                  <a:cubicBezTo>
                    <a:pt x="92" y="58"/>
                    <a:pt x="92" y="57"/>
                    <a:pt x="92" y="57"/>
                  </a:cubicBezTo>
                  <a:cubicBezTo>
                    <a:pt x="91" y="55"/>
                    <a:pt x="91" y="53"/>
                    <a:pt x="90" y="52"/>
                  </a:cubicBezTo>
                  <a:cubicBezTo>
                    <a:pt x="89" y="49"/>
                    <a:pt x="89" y="47"/>
                    <a:pt x="90" y="45"/>
                  </a:cubicBezTo>
                  <a:cubicBezTo>
                    <a:pt x="90" y="45"/>
                    <a:pt x="91" y="44"/>
                    <a:pt x="92" y="44"/>
                  </a:cubicBezTo>
                  <a:cubicBezTo>
                    <a:pt x="93" y="44"/>
                    <a:pt x="94" y="45"/>
                    <a:pt x="95" y="45"/>
                  </a:cubicBezTo>
                  <a:cubicBezTo>
                    <a:pt x="96" y="46"/>
                    <a:pt x="98" y="46"/>
                    <a:pt x="98" y="46"/>
                  </a:cubicBezTo>
                  <a:cubicBezTo>
                    <a:pt x="103" y="44"/>
                    <a:pt x="104" y="42"/>
                    <a:pt x="104" y="42"/>
                  </a:cubicBezTo>
                  <a:cubicBezTo>
                    <a:pt x="103" y="40"/>
                    <a:pt x="100" y="38"/>
                    <a:pt x="98" y="37"/>
                  </a:cubicBezTo>
                  <a:cubicBezTo>
                    <a:pt x="97" y="37"/>
                    <a:pt x="96" y="36"/>
                    <a:pt x="95" y="34"/>
                  </a:cubicBezTo>
                  <a:cubicBezTo>
                    <a:pt x="94" y="33"/>
                    <a:pt x="93" y="31"/>
                    <a:pt x="91" y="31"/>
                  </a:cubicBezTo>
                  <a:cubicBezTo>
                    <a:pt x="89" y="30"/>
                    <a:pt x="89" y="28"/>
                    <a:pt x="88" y="27"/>
                  </a:cubicBezTo>
                  <a:cubicBezTo>
                    <a:pt x="87" y="25"/>
                    <a:pt x="87" y="24"/>
                    <a:pt x="86" y="24"/>
                  </a:cubicBezTo>
                  <a:cubicBezTo>
                    <a:pt x="84" y="22"/>
                    <a:pt x="84" y="20"/>
                    <a:pt x="84" y="17"/>
                  </a:cubicBezTo>
                  <a:cubicBezTo>
                    <a:pt x="84" y="17"/>
                    <a:pt x="84" y="16"/>
                    <a:pt x="84" y="15"/>
                  </a:cubicBezTo>
                  <a:cubicBezTo>
                    <a:pt x="84" y="14"/>
                    <a:pt x="84" y="13"/>
                    <a:pt x="84" y="12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4" y="12"/>
                    <a:pt x="84" y="11"/>
                    <a:pt x="84" y="11"/>
                  </a:cubicBezTo>
                  <a:cubicBezTo>
                    <a:pt x="84" y="10"/>
                    <a:pt x="84" y="8"/>
                    <a:pt x="84" y="8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82" y="7"/>
                    <a:pt x="78" y="5"/>
                    <a:pt x="75" y="5"/>
                  </a:cubicBezTo>
                  <a:cubicBezTo>
                    <a:pt x="75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2" y="6"/>
                    <a:pt x="71" y="6"/>
                    <a:pt x="70" y="6"/>
                  </a:cubicBezTo>
                  <a:cubicBezTo>
                    <a:pt x="69" y="6"/>
                    <a:pt x="68" y="6"/>
                    <a:pt x="67" y="5"/>
                  </a:cubicBezTo>
                  <a:cubicBezTo>
                    <a:pt x="66" y="2"/>
                    <a:pt x="64" y="2"/>
                    <a:pt x="62" y="2"/>
                  </a:cubicBezTo>
                  <a:cubicBezTo>
                    <a:pt x="62" y="2"/>
                    <a:pt x="61" y="3"/>
                    <a:pt x="60" y="3"/>
                  </a:cubicBezTo>
                  <a:cubicBezTo>
                    <a:pt x="58" y="3"/>
                    <a:pt x="57" y="1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96" name="Freeform 236"/>
            <p:cNvSpPr>
              <a:spLocks/>
            </p:cNvSpPr>
            <p:nvPr/>
          </p:nvSpPr>
          <p:spPr bwMode="auto">
            <a:xfrm>
              <a:off x="12915900" y="4911725"/>
              <a:ext cx="271463" cy="166688"/>
            </a:xfrm>
            <a:custGeom>
              <a:avLst/>
              <a:gdLst>
                <a:gd name="T0" fmla="*/ 46 w 51"/>
                <a:gd name="T1" fmla="*/ 11 h 32"/>
                <a:gd name="T2" fmla="*/ 48 w 51"/>
                <a:gd name="T3" fmla="*/ 8 h 32"/>
                <a:gd name="T4" fmla="*/ 50 w 51"/>
                <a:gd name="T5" fmla="*/ 5 h 32"/>
                <a:gd name="T6" fmla="*/ 51 w 51"/>
                <a:gd name="T7" fmla="*/ 4 h 32"/>
                <a:gd name="T8" fmla="*/ 51 w 51"/>
                <a:gd name="T9" fmla="*/ 4 h 32"/>
                <a:gd name="T10" fmla="*/ 51 w 51"/>
                <a:gd name="T11" fmla="*/ 4 h 32"/>
                <a:gd name="T12" fmla="*/ 51 w 51"/>
                <a:gd name="T13" fmla="*/ 3 h 32"/>
                <a:gd name="T14" fmla="*/ 51 w 51"/>
                <a:gd name="T15" fmla="*/ 3 h 32"/>
                <a:gd name="T16" fmla="*/ 51 w 51"/>
                <a:gd name="T17" fmla="*/ 2 h 32"/>
                <a:gd name="T18" fmla="*/ 51 w 51"/>
                <a:gd name="T19" fmla="*/ 2 h 32"/>
                <a:gd name="T20" fmla="*/ 49 w 51"/>
                <a:gd name="T21" fmla="*/ 3 h 32"/>
                <a:gd name="T22" fmla="*/ 39 w 51"/>
                <a:gd name="T23" fmla="*/ 2 h 32"/>
                <a:gd name="T24" fmla="*/ 28 w 51"/>
                <a:gd name="T25" fmla="*/ 1 h 32"/>
                <a:gd name="T26" fmla="*/ 21 w 51"/>
                <a:gd name="T27" fmla="*/ 2 h 32"/>
                <a:gd name="T28" fmla="*/ 7 w 51"/>
                <a:gd name="T29" fmla="*/ 5 h 32"/>
                <a:gd name="T30" fmla="*/ 3 w 51"/>
                <a:gd name="T31" fmla="*/ 7 h 32"/>
                <a:gd name="T32" fmla="*/ 0 w 51"/>
                <a:gd name="T33" fmla="*/ 9 h 32"/>
                <a:gd name="T34" fmla="*/ 1 w 51"/>
                <a:gd name="T35" fmla="*/ 10 h 32"/>
                <a:gd name="T36" fmla="*/ 2 w 51"/>
                <a:gd name="T37" fmla="*/ 14 h 32"/>
                <a:gd name="T38" fmla="*/ 3 w 51"/>
                <a:gd name="T39" fmla="*/ 17 h 32"/>
                <a:gd name="T40" fmla="*/ 9 w 51"/>
                <a:gd name="T41" fmla="*/ 20 h 32"/>
                <a:gd name="T42" fmla="*/ 14 w 51"/>
                <a:gd name="T43" fmla="*/ 22 h 32"/>
                <a:gd name="T44" fmla="*/ 13 w 51"/>
                <a:gd name="T45" fmla="*/ 25 h 32"/>
                <a:gd name="T46" fmla="*/ 14 w 51"/>
                <a:gd name="T47" fmla="*/ 25 h 32"/>
                <a:gd name="T48" fmla="*/ 14 w 51"/>
                <a:gd name="T49" fmla="*/ 25 h 32"/>
                <a:gd name="T50" fmla="*/ 16 w 51"/>
                <a:gd name="T51" fmla="*/ 25 h 32"/>
                <a:gd name="T52" fmla="*/ 17 w 51"/>
                <a:gd name="T53" fmla="*/ 25 h 32"/>
                <a:gd name="T54" fmla="*/ 18 w 51"/>
                <a:gd name="T55" fmla="*/ 25 h 32"/>
                <a:gd name="T56" fmla="*/ 19 w 51"/>
                <a:gd name="T57" fmla="*/ 25 h 32"/>
                <a:gd name="T58" fmla="*/ 20 w 51"/>
                <a:gd name="T59" fmla="*/ 24 h 32"/>
                <a:gd name="T60" fmla="*/ 24 w 51"/>
                <a:gd name="T61" fmla="*/ 25 h 32"/>
                <a:gd name="T62" fmla="*/ 24 w 51"/>
                <a:gd name="T63" fmla="*/ 25 h 32"/>
                <a:gd name="T64" fmla="*/ 33 w 51"/>
                <a:gd name="T65" fmla="*/ 31 h 32"/>
                <a:gd name="T66" fmla="*/ 34 w 51"/>
                <a:gd name="T67" fmla="*/ 32 h 32"/>
                <a:gd name="T68" fmla="*/ 36 w 51"/>
                <a:gd name="T69" fmla="*/ 31 h 32"/>
                <a:gd name="T70" fmla="*/ 38 w 51"/>
                <a:gd name="T71" fmla="*/ 31 h 32"/>
                <a:gd name="T72" fmla="*/ 39 w 51"/>
                <a:gd name="T73" fmla="*/ 32 h 32"/>
                <a:gd name="T74" fmla="*/ 40 w 51"/>
                <a:gd name="T75" fmla="*/ 32 h 32"/>
                <a:gd name="T76" fmla="*/ 41 w 51"/>
                <a:gd name="T77" fmla="*/ 32 h 32"/>
                <a:gd name="T78" fmla="*/ 43 w 51"/>
                <a:gd name="T79" fmla="*/ 32 h 32"/>
                <a:gd name="T80" fmla="*/ 43 w 51"/>
                <a:gd name="T81" fmla="*/ 32 h 32"/>
                <a:gd name="T82" fmla="*/ 44 w 51"/>
                <a:gd name="T83" fmla="*/ 32 h 32"/>
                <a:gd name="T84" fmla="*/ 44 w 51"/>
                <a:gd name="T85" fmla="*/ 32 h 32"/>
                <a:gd name="T86" fmla="*/ 44 w 51"/>
                <a:gd name="T87" fmla="*/ 32 h 32"/>
                <a:gd name="T88" fmla="*/ 44 w 51"/>
                <a:gd name="T89" fmla="*/ 31 h 32"/>
                <a:gd name="T90" fmla="*/ 44 w 51"/>
                <a:gd name="T91" fmla="*/ 30 h 32"/>
                <a:gd name="T92" fmla="*/ 45 w 51"/>
                <a:gd name="T93" fmla="*/ 29 h 32"/>
                <a:gd name="T94" fmla="*/ 47 w 51"/>
                <a:gd name="T95" fmla="*/ 28 h 32"/>
                <a:gd name="T96" fmla="*/ 48 w 51"/>
                <a:gd name="T97" fmla="*/ 28 h 32"/>
                <a:gd name="T98" fmla="*/ 48 w 51"/>
                <a:gd name="T99" fmla="*/ 27 h 32"/>
                <a:gd name="T100" fmla="*/ 48 w 51"/>
                <a:gd name="T101" fmla="*/ 26 h 32"/>
                <a:gd name="T102" fmla="*/ 45 w 51"/>
                <a:gd name="T103" fmla="*/ 20 h 32"/>
                <a:gd name="T104" fmla="*/ 45 w 51"/>
                <a:gd name="T105" fmla="*/ 17 h 32"/>
                <a:gd name="T106" fmla="*/ 45 w 51"/>
                <a:gd name="T107" fmla="*/ 16 h 32"/>
                <a:gd name="T108" fmla="*/ 45 w 51"/>
                <a:gd name="T109" fmla="*/ 14 h 32"/>
                <a:gd name="T110" fmla="*/ 46 w 51"/>
                <a:gd name="T111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1" h="32">
                  <a:moveTo>
                    <a:pt x="46" y="11"/>
                  </a:moveTo>
                  <a:cubicBezTo>
                    <a:pt x="47" y="10"/>
                    <a:pt x="48" y="9"/>
                    <a:pt x="48" y="8"/>
                  </a:cubicBezTo>
                  <a:cubicBezTo>
                    <a:pt x="49" y="7"/>
                    <a:pt x="50" y="6"/>
                    <a:pt x="50" y="5"/>
                  </a:cubicBezTo>
                  <a:cubicBezTo>
                    <a:pt x="51" y="5"/>
                    <a:pt x="51" y="5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3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0" y="3"/>
                    <a:pt x="49" y="3"/>
                  </a:cubicBezTo>
                  <a:cubicBezTo>
                    <a:pt x="47" y="3"/>
                    <a:pt x="43" y="3"/>
                    <a:pt x="39" y="2"/>
                  </a:cubicBezTo>
                  <a:cubicBezTo>
                    <a:pt x="35" y="1"/>
                    <a:pt x="31" y="0"/>
                    <a:pt x="28" y="1"/>
                  </a:cubicBezTo>
                  <a:cubicBezTo>
                    <a:pt x="26" y="1"/>
                    <a:pt x="24" y="1"/>
                    <a:pt x="21" y="2"/>
                  </a:cubicBezTo>
                  <a:cubicBezTo>
                    <a:pt x="16" y="2"/>
                    <a:pt x="9" y="3"/>
                    <a:pt x="7" y="5"/>
                  </a:cubicBezTo>
                  <a:cubicBezTo>
                    <a:pt x="6" y="6"/>
                    <a:pt x="4" y="7"/>
                    <a:pt x="3" y="7"/>
                  </a:cubicBezTo>
                  <a:cubicBezTo>
                    <a:pt x="2" y="8"/>
                    <a:pt x="0" y="9"/>
                    <a:pt x="0" y="9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3" y="11"/>
                    <a:pt x="2" y="13"/>
                    <a:pt x="2" y="14"/>
                  </a:cubicBezTo>
                  <a:cubicBezTo>
                    <a:pt x="2" y="15"/>
                    <a:pt x="2" y="16"/>
                    <a:pt x="3" y="17"/>
                  </a:cubicBezTo>
                  <a:cubicBezTo>
                    <a:pt x="5" y="20"/>
                    <a:pt x="6" y="21"/>
                    <a:pt x="9" y="20"/>
                  </a:cubicBezTo>
                  <a:cubicBezTo>
                    <a:pt x="11" y="20"/>
                    <a:pt x="13" y="21"/>
                    <a:pt x="14" y="22"/>
                  </a:cubicBezTo>
                  <a:cubicBezTo>
                    <a:pt x="14" y="23"/>
                    <a:pt x="14" y="24"/>
                    <a:pt x="13" y="25"/>
                  </a:cubicBezTo>
                  <a:cubicBezTo>
                    <a:pt x="13" y="25"/>
                    <a:pt x="13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5"/>
                    <a:pt x="15" y="25"/>
                    <a:pt x="16" y="25"/>
                  </a:cubicBezTo>
                  <a:cubicBezTo>
                    <a:pt x="16" y="25"/>
                    <a:pt x="16" y="25"/>
                    <a:pt x="17" y="25"/>
                  </a:cubicBezTo>
                  <a:cubicBezTo>
                    <a:pt x="17" y="25"/>
                    <a:pt x="18" y="25"/>
                    <a:pt x="18" y="25"/>
                  </a:cubicBezTo>
                  <a:cubicBezTo>
                    <a:pt x="18" y="25"/>
                    <a:pt x="18" y="25"/>
                    <a:pt x="19" y="25"/>
                  </a:cubicBezTo>
                  <a:cubicBezTo>
                    <a:pt x="19" y="25"/>
                    <a:pt x="20" y="24"/>
                    <a:pt x="20" y="24"/>
                  </a:cubicBezTo>
                  <a:cubicBezTo>
                    <a:pt x="23" y="24"/>
                    <a:pt x="23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9" y="29"/>
                    <a:pt x="31" y="30"/>
                    <a:pt x="33" y="31"/>
                  </a:cubicBezTo>
                  <a:cubicBezTo>
                    <a:pt x="34" y="31"/>
                    <a:pt x="34" y="32"/>
                    <a:pt x="34" y="32"/>
                  </a:cubicBezTo>
                  <a:cubicBezTo>
                    <a:pt x="35" y="31"/>
                    <a:pt x="35" y="31"/>
                    <a:pt x="36" y="31"/>
                  </a:cubicBezTo>
                  <a:cubicBezTo>
                    <a:pt x="37" y="31"/>
                    <a:pt x="37" y="31"/>
                    <a:pt x="38" y="31"/>
                  </a:cubicBezTo>
                  <a:cubicBezTo>
                    <a:pt x="38" y="31"/>
                    <a:pt x="38" y="31"/>
                    <a:pt x="39" y="32"/>
                  </a:cubicBezTo>
                  <a:cubicBezTo>
                    <a:pt x="39" y="32"/>
                    <a:pt x="40" y="32"/>
                    <a:pt x="40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2"/>
                    <a:pt x="42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1"/>
                    <a:pt x="44" y="31"/>
                    <a:pt x="44" y="30"/>
                  </a:cubicBezTo>
                  <a:cubicBezTo>
                    <a:pt x="44" y="30"/>
                    <a:pt x="45" y="30"/>
                    <a:pt x="45" y="29"/>
                  </a:cubicBezTo>
                  <a:cubicBezTo>
                    <a:pt x="46" y="29"/>
                    <a:pt x="46" y="29"/>
                    <a:pt x="47" y="28"/>
                  </a:cubicBezTo>
                  <a:cubicBezTo>
                    <a:pt x="47" y="28"/>
                    <a:pt x="48" y="28"/>
                    <a:pt x="48" y="28"/>
                  </a:cubicBezTo>
                  <a:cubicBezTo>
                    <a:pt x="48" y="28"/>
                    <a:pt x="48" y="27"/>
                    <a:pt x="48" y="27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6" y="24"/>
                    <a:pt x="46" y="23"/>
                    <a:pt x="45" y="20"/>
                  </a:cubicBezTo>
                  <a:cubicBezTo>
                    <a:pt x="45" y="19"/>
                    <a:pt x="45" y="18"/>
                    <a:pt x="45" y="17"/>
                  </a:cubicBezTo>
                  <a:cubicBezTo>
                    <a:pt x="45" y="17"/>
                    <a:pt x="45" y="16"/>
                    <a:pt x="45" y="16"/>
                  </a:cubicBezTo>
                  <a:cubicBezTo>
                    <a:pt x="44" y="15"/>
                    <a:pt x="44" y="14"/>
                    <a:pt x="45" y="14"/>
                  </a:cubicBezTo>
                  <a:cubicBezTo>
                    <a:pt x="45" y="12"/>
                    <a:pt x="45" y="12"/>
                    <a:pt x="46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97" name="Freeform 237"/>
            <p:cNvSpPr>
              <a:spLocks/>
            </p:cNvSpPr>
            <p:nvPr/>
          </p:nvSpPr>
          <p:spPr bwMode="auto">
            <a:xfrm>
              <a:off x="12782550" y="3900488"/>
              <a:ext cx="617538" cy="968375"/>
            </a:xfrm>
            <a:custGeom>
              <a:avLst/>
              <a:gdLst>
                <a:gd name="T0" fmla="*/ 91 w 116"/>
                <a:gd name="T1" fmla="*/ 9 h 185"/>
                <a:gd name="T2" fmla="*/ 76 w 116"/>
                <a:gd name="T3" fmla="*/ 0 h 185"/>
                <a:gd name="T4" fmla="*/ 65 w 116"/>
                <a:gd name="T5" fmla="*/ 3 h 185"/>
                <a:gd name="T6" fmla="*/ 54 w 116"/>
                <a:gd name="T7" fmla="*/ 11 h 185"/>
                <a:gd name="T8" fmla="*/ 50 w 116"/>
                <a:gd name="T9" fmla="*/ 22 h 185"/>
                <a:gd name="T10" fmla="*/ 46 w 116"/>
                <a:gd name="T11" fmla="*/ 28 h 185"/>
                <a:gd name="T12" fmla="*/ 41 w 116"/>
                <a:gd name="T13" fmla="*/ 28 h 185"/>
                <a:gd name="T14" fmla="*/ 40 w 116"/>
                <a:gd name="T15" fmla="*/ 26 h 185"/>
                <a:gd name="T16" fmla="*/ 32 w 116"/>
                <a:gd name="T17" fmla="*/ 25 h 185"/>
                <a:gd name="T18" fmla="*/ 18 w 116"/>
                <a:gd name="T19" fmla="*/ 25 h 185"/>
                <a:gd name="T20" fmla="*/ 4 w 116"/>
                <a:gd name="T21" fmla="*/ 16 h 185"/>
                <a:gd name="T22" fmla="*/ 2 w 116"/>
                <a:gd name="T23" fmla="*/ 18 h 185"/>
                <a:gd name="T24" fmla="*/ 0 w 116"/>
                <a:gd name="T25" fmla="*/ 20 h 185"/>
                <a:gd name="T26" fmla="*/ 11 w 116"/>
                <a:gd name="T27" fmla="*/ 29 h 185"/>
                <a:gd name="T28" fmla="*/ 28 w 116"/>
                <a:gd name="T29" fmla="*/ 42 h 185"/>
                <a:gd name="T30" fmla="*/ 31 w 116"/>
                <a:gd name="T31" fmla="*/ 59 h 185"/>
                <a:gd name="T32" fmla="*/ 30 w 116"/>
                <a:gd name="T33" fmla="*/ 71 h 185"/>
                <a:gd name="T34" fmla="*/ 33 w 116"/>
                <a:gd name="T35" fmla="*/ 77 h 185"/>
                <a:gd name="T36" fmla="*/ 34 w 116"/>
                <a:gd name="T37" fmla="*/ 80 h 185"/>
                <a:gd name="T38" fmla="*/ 41 w 116"/>
                <a:gd name="T39" fmla="*/ 83 h 185"/>
                <a:gd name="T40" fmla="*/ 47 w 116"/>
                <a:gd name="T41" fmla="*/ 94 h 185"/>
                <a:gd name="T42" fmla="*/ 44 w 116"/>
                <a:gd name="T43" fmla="*/ 99 h 185"/>
                <a:gd name="T44" fmla="*/ 24 w 116"/>
                <a:gd name="T45" fmla="*/ 117 h 185"/>
                <a:gd name="T46" fmla="*/ 14 w 116"/>
                <a:gd name="T47" fmla="*/ 128 h 185"/>
                <a:gd name="T48" fmla="*/ 2 w 116"/>
                <a:gd name="T49" fmla="*/ 137 h 185"/>
                <a:gd name="T50" fmla="*/ 4 w 116"/>
                <a:gd name="T51" fmla="*/ 148 h 185"/>
                <a:gd name="T52" fmla="*/ 6 w 116"/>
                <a:gd name="T53" fmla="*/ 164 h 185"/>
                <a:gd name="T54" fmla="*/ 12 w 116"/>
                <a:gd name="T55" fmla="*/ 178 h 185"/>
                <a:gd name="T56" fmla="*/ 19 w 116"/>
                <a:gd name="T57" fmla="*/ 182 h 185"/>
                <a:gd name="T58" fmla="*/ 31 w 116"/>
                <a:gd name="T59" fmla="*/ 185 h 185"/>
                <a:gd name="T60" fmla="*/ 76 w 116"/>
                <a:gd name="T61" fmla="*/ 175 h 185"/>
                <a:gd name="T62" fmla="*/ 98 w 116"/>
                <a:gd name="T63" fmla="*/ 155 h 185"/>
                <a:gd name="T64" fmla="*/ 112 w 116"/>
                <a:gd name="T65" fmla="*/ 131 h 185"/>
                <a:gd name="T66" fmla="*/ 101 w 116"/>
                <a:gd name="T67" fmla="*/ 116 h 185"/>
                <a:gd name="T68" fmla="*/ 99 w 116"/>
                <a:gd name="T69" fmla="*/ 108 h 185"/>
                <a:gd name="T70" fmla="*/ 100 w 116"/>
                <a:gd name="T71" fmla="*/ 102 h 185"/>
                <a:gd name="T72" fmla="*/ 96 w 116"/>
                <a:gd name="T73" fmla="*/ 95 h 185"/>
                <a:gd name="T74" fmla="*/ 96 w 116"/>
                <a:gd name="T75" fmla="*/ 85 h 185"/>
                <a:gd name="T76" fmla="*/ 101 w 116"/>
                <a:gd name="T77" fmla="*/ 83 h 185"/>
                <a:gd name="T78" fmla="*/ 89 w 116"/>
                <a:gd name="T79" fmla="*/ 63 h 185"/>
                <a:gd name="T80" fmla="*/ 89 w 116"/>
                <a:gd name="T81" fmla="*/ 59 h 185"/>
                <a:gd name="T82" fmla="*/ 91 w 116"/>
                <a:gd name="T83" fmla="*/ 40 h 185"/>
                <a:gd name="T84" fmla="*/ 83 w 116"/>
                <a:gd name="T85" fmla="*/ 33 h 185"/>
                <a:gd name="T86" fmla="*/ 84 w 116"/>
                <a:gd name="T87" fmla="*/ 21 h 185"/>
                <a:gd name="T88" fmla="*/ 88 w 116"/>
                <a:gd name="T89" fmla="*/ 19 h 185"/>
                <a:gd name="T90" fmla="*/ 91 w 116"/>
                <a:gd name="T91" fmla="*/ 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6" h="185">
                  <a:moveTo>
                    <a:pt x="91" y="15"/>
                  </a:moveTo>
                  <a:cubicBezTo>
                    <a:pt x="91" y="14"/>
                    <a:pt x="91" y="13"/>
                    <a:pt x="91" y="13"/>
                  </a:cubicBezTo>
                  <a:cubicBezTo>
                    <a:pt x="91" y="11"/>
                    <a:pt x="91" y="10"/>
                    <a:pt x="91" y="9"/>
                  </a:cubicBezTo>
                  <a:cubicBezTo>
                    <a:pt x="91" y="8"/>
                    <a:pt x="88" y="7"/>
                    <a:pt x="86" y="6"/>
                  </a:cubicBezTo>
                  <a:cubicBezTo>
                    <a:pt x="83" y="5"/>
                    <a:pt x="80" y="3"/>
                    <a:pt x="79" y="1"/>
                  </a:cubicBezTo>
                  <a:cubicBezTo>
                    <a:pt x="78" y="0"/>
                    <a:pt x="77" y="0"/>
                    <a:pt x="76" y="0"/>
                  </a:cubicBezTo>
                  <a:cubicBezTo>
                    <a:pt x="74" y="0"/>
                    <a:pt x="72" y="0"/>
                    <a:pt x="72" y="1"/>
                  </a:cubicBezTo>
                  <a:cubicBezTo>
                    <a:pt x="71" y="3"/>
                    <a:pt x="69" y="3"/>
                    <a:pt x="66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2" y="3"/>
                    <a:pt x="61" y="3"/>
                    <a:pt x="61" y="3"/>
                  </a:cubicBezTo>
                  <a:cubicBezTo>
                    <a:pt x="61" y="6"/>
                    <a:pt x="59" y="7"/>
                    <a:pt x="57" y="8"/>
                  </a:cubicBezTo>
                  <a:cubicBezTo>
                    <a:pt x="55" y="9"/>
                    <a:pt x="54" y="10"/>
                    <a:pt x="54" y="11"/>
                  </a:cubicBezTo>
                  <a:cubicBezTo>
                    <a:pt x="54" y="12"/>
                    <a:pt x="54" y="13"/>
                    <a:pt x="54" y="14"/>
                  </a:cubicBezTo>
                  <a:cubicBezTo>
                    <a:pt x="55" y="17"/>
                    <a:pt x="55" y="19"/>
                    <a:pt x="54" y="21"/>
                  </a:cubicBezTo>
                  <a:cubicBezTo>
                    <a:pt x="53" y="21"/>
                    <a:pt x="52" y="22"/>
                    <a:pt x="50" y="22"/>
                  </a:cubicBezTo>
                  <a:cubicBezTo>
                    <a:pt x="50" y="22"/>
                    <a:pt x="50" y="22"/>
                    <a:pt x="49" y="22"/>
                  </a:cubicBezTo>
                  <a:cubicBezTo>
                    <a:pt x="48" y="22"/>
                    <a:pt x="48" y="22"/>
                    <a:pt x="48" y="23"/>
                  </a:cubicBezTo>
                  <a:cubicBezTo>
                    <a:pt x="48" y="24"/>
                    <a:pt x="48" y="26"/>
                    <a:pt x="46" y="28"/>
                  </a:cubicBezTo>
                  <a:cubicBezTo>
                    <a:pt x="46" y="28"/>
                    <a:pt x="45" y="29"/>
                    <a:pt x="44" y="29"/>
                  </a:cubicBezTo>
                  <a:cubicBezTo>
                    <a:pt x="44" y="29"/>
                    <a:pt x="43" y="29"/>
                    <a:pt x="43" y="29"/>
                  </a:cubicBezTo>
                  <a:cubicBezTo>
                    <a:pt x="42" y="29"/>
                    <a:pt x="42" y="28"/>
                    <a:pt x="41" y="28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0" y="26"/>
                    <a:pt x="40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8" y="27"/>
                    <a:pt x="36" y="26"/>
                    <a:pt x="34" y="26"/>
                  </a:cubicBezTo>
                  <a:cubicBezTo>
                    <a:pt x="34" y="25"/>
                    <a:pt x="33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1" y="27"/>
                    <a:pt x="30" y="27"/>
                    <a:pt x="28" y="27"/>
                  </a:cubicBezTo>
                  <a:cubicBezTo>
                    <a:pt x="26" y="27"/>
                    <a:pt x="24" y="27"/>
                    <a:pt x="22" y="26"/>
                  </a:cubicBezTo>
                  <a:cubicBezTo>
                    <a:pt x="20" y="26"/>
                    <a:pt x="19" y="26"/>
                    <a:pt x="18" y="25"/>
                  </a:cubicBezTo>
                  <a:cubicBezTo>
                    <a:pt x="15" y="25"/>
                    <a:pt x="13" y="22"/>
                    <a:pt x="11" y="20"/>
                  </a:cubicBezTo>
                  <a:cubicBezTo>
                    <a:pt x="9" y="18"/>
                    <a:pt x="8" y="16"/>
                    <a:pt x="6" y="16"/>
                  </a:cubicBezTo>
                  <a:cubicBezTo>
                    <a:pt x="5" y="16"/>
                    <a:pt x="5" y="16"/>
                    <a:pt x="4" y="16"/>
                  </a:cubicBezTo>
                  <a:cubicBezTo>
                    <a:pt x="4" y="16"/>
                    <a:pt x="4" y="17"/>
                    <a:pt x="4" y="17"/>
                  </a:cubicBezTo>
                  <a:cubicBezTo>
                    <a:pt x="3" y="17"/>
                    <a:pt x="3" y="17"/>
                    <a:pt x="2" y="17"/>
                  </a:cubicBezTo>
                  <a:cubicBezTo>
                    <a:pt x="2" y="17"/>
                    <a:pt x="2" y="18"/>
                    <a:pt x="2" y="18"/>
                  </a:cubicBezTo>
                  <a:cubicBezTo>
                    <a:pt x="2" y="18"/>
                    <a:pt x="1" y="18"/>
                    <a:pt x="1" y="19"/>
                  </a:cubicBezTo>
                  <a:cubicBezTo>
                    <a:pt x="1" y="19"/>
                    <a:pt x="1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2"/>
                    <a:pt x="3" y="23"/>
                    <a:pt x="4" y="23"/>
                  </a:cubicBezTo>
                  <a:cubicBezTo>
                    <a:pt x="6" y="25"/>
                    <a:pt x="8" y="27"/>
                    <a:pt x="11" y="29"/>
                  </a:cubicBezTo>
                  <a:cubicBezTo>
                    <a:pt x="13" y="29"/>
                    <a:pt x="14" y="30"/>
                    <a:pt x="16" y="31"/>
                  </a:cubicBezTo>
                  <a:cubicBezTo>
                    <a:pt x="22" y="33"/>
                    <a:pt x="28" y="36"/>
                    <a:pt x="28" y="39"/>
                  </a:cubicBezTo>
                  <a:cubicBezTo>
                    <a:pt x="28" y="40"/>
                    <a:pt x="28" y="41"/>
                    <a:pt x="28" y="42"/>
                  </a:cubicBezTo>
                  <a:cubicBezTo>
                    <a:pt x="27" y="45"/>
                    <a:pt x="26" y="48"/>
                    <a:pt x="28" y="49"/>
                  </a:cubicBezTo>
                  <a:cubicBezTo>
                    <a:pt x="30" y="50"/>
                    <a:pt x="30" y="53"/>
                    <a:pt x="30" y="55"/>
                  </a:cubicBezTo>
                  <a:cubicBezTo>
                    <a:pt x="30" y="57"/>
                    <a:pt x="29" y="59"/>
                    <a:pt x="31" y="59"/>
                  </a:cubicBezTo>
                  <a:cubicBezTo>
                    <a:pt x="33" y="61"/>
                    <a:pt x="34" y="64"/>
                    <a:pt x="33" y="67"/>
                  </a:cubicBezTo>
                  <a:cubicBezTo>
                    <a:pt x="32" y="69"/>
                    <a:pt x="31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2"/>
                    <a:pt x="31" y="74"/>
                    <a:pt x="32" y="75"/>
                  </a:cubicBezTo>
                  <a:cubicBezTo>
                    <a:pt x="33" y="75"/>
                    <a:pt x="33" y="76"/>
                    <a:pt x="33" y="76"/>
                  </a:cubicBezTo>
                  <a:cubicBezTo>
                    <a:pt x="33" y="76"/>
                    <a:pt x="33" y="77"/>
                    <a:pt x="33" y="77"/>
                  </a:cubicBezTo>
                  <a:cubicBezTo>
                    <a:pt x="34" y="77"/>
                    <a:pt x="34" y="78"/>
                    <a:pt x="34" y="78"/>
                  </a:cubicBezTo>
                  <a:cubicBezTo>
                    <a:pt x="34" y="78"/>
                    <a:pt x="34" y="78"/>
                    <a:pt x="34" y="79"/>
                  </a:cubicBezTo>
                  <a:cubicBezTo>
                    <a:pt x="34" y="79"/>
                    <a:pt x="34" y="79"/>
                    <a:pt x="34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7" y="81"/>
                    <a:pt x="39" y="82"/>
                    <a:pt x="41" y="83"/>
                  </a:cubicBezTo>
                  <a:cubicBezTo>
                    <a:pt x="41" y="83"/>
                    <a:pt x="42" y="84"/>
                    <a:pt x="43" y="84"/>
                  </a:cubicBezTo>
                  <a:cubicBezTo>
                    <a:pt x="47" y="86"/>
                    <a:pt x="47" y="89"/>
                    <a:pt x="47" y="92"/>
                  </a:cubicBezTo>
                  <a:cubicBezTo>
                    <a:pt x="47" y="93"/>
                    <a:pt x="47" y="93"/>
                    <a:pt x="47" y="94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8" y="96"/>
                    <a:pt x="48" y="98"/>
                    <a:pt x="47" y="99"/>
                  </a:cubicBezTo>
                  <a:cubicBezTo>
                    <a:pt x="46" y="99"/>
                    <a:pt x="45" y="99"/>
                    <a:pt x="44" y="99"/>
                  </a:cubicBezTo>
                  <a:cubicBezTo>
                    <a:pt x="42" y="97"/>
                    <a:pt x="40" y="99"/>
                    <a:pt x="39" y="103"/>
                  </a:cubicBezTo>
                  <a:cubicBezTo>
                    <a:pt x="38" y="108"/>
                    <a:pt x="31" y="115"/>
                    <a:pt x="27" y="115"/>
                  </a:cubicBezTo>
                  <a:cubicBezTo>
                    <a:pt x="25" y="115"/>
                    <a:pt x="25" y="116"/>
                    <a:pt x="24" y="117"/>
                  </a:cubicBezTo>
                  <a:cubicBezTo>
                    <a:pt x="23" y="118"/>
                    <a:pt x="22" y="120"/>
                    <a:pt x="20" y="120"/>
                  </a:cubicBezTo>
                  <a:cubicBezTo>
                    <a:pt x="18" y="121"/>
                    <a:pt x="15" y="122"/>
                    <a:pt x="15" y="125"/>
                  </a:cubicBezTo>
                  <a:cubicBezTo>
                    <a:pt x="15" y="126"/>
                    <a:pt x="15" y="127"/>
                    <a:pt x="14" y="128"/>
                  </a:cubicBezTo>
                  <a:cubicBezTo>
                    <a:pt x="12" y="130"/>
                    <a:pt x="9" y="130"/>
                    <a:pt x="6" y="130"/>
                  </a:cubicBezTo>
                  <a:cubicBezTo>
                    <a:pt x="5" y="130"/>
                    <a:pt x="5" y="131"/>
                    <a:pt x="4" y="133"/>
                  </a:cubicBezTo>
                  <a:cubicBezTo>
                    <a:pt x="4" y="135"/>
                    <a:pt x="3" y="136"/>
                    <a:pt x="2" y="137"/>
                  </a:cubicBezTo>
                  <a:cubicBezTo>
                    <a:pt x="1" y="138"/>
                    <a:pt x="1" y="138"/>
                    <a:pt x="1" y="139"/>
                  </a:cubicBezTo>
                  <a:cubicBezTo>
                    <a:pt x="0" y="139"/>
                    <a:pt x="1" y="141"/>
                    <a:pt x="2" y="142"/>
                  </a:cubicBezTo>
                  <a:cubicBezTo>
                    <a:pt x="4" y="144"/>
                    <a:pt x="4" y="146"/>
                    <a:pt x="4" y="148"/>
                  </a:cubicBezTo>
                  <a:cubicBezTo>
                    <a:pt x="4" y="149"/>
                    <a:pt x="3" y="150"/>
                    <a:pt x="4" y="150"/>
                  </a:cubicBezTo>
                  <a:cubicBezTo>
                    <a:pt x="4" y="151"/>
                    <a:pt x="4" y="151"/>
                    <a:pt x="4" y="152"/>
                  </a:cubicBezTo>
                  <a:cubicBezTo>
                    <a:pt x="6" y="154"/>
                    <a:pt x="8" y="159"/>
                    <a:pt x="6" y="164"/>
                  </a:cubicBezTo>
                  <a:cubicBezTo>
                    <a:pt x="3" y="170"/>
                    <a:pt x="2" y="173"/>
                    <a:pt x="2" y="174"/>
                  </a:cubicBezTo>
                  <a:cubicBezTo>
                    <a:pt x="3" y="174"/>
                    <a:pt x="5" y="175"/>
                    <a:pt x="7" y="176"/>
                  </a:cubicBezTo>
                  <a:cubicBezTo>
                    <a:pt x="9" y="177"/>
                    <a:pt x="11" y="178"/>
                    <a:pt x="12" y="178"/>
                  </a:cubicBezTo>
                  <a:cubicBezTo>
                    <a:pt x="12" y="178"/>
                    <a:pt x="12" y="178"/>
                    <a:pt x="13" y="178"/>
                  </a:cubicBezTo>
                  <a:cubicBezTo>
                    <a:pt x="14" y="178"/>
                    <a:pt x="16" y="179"/>
                    <a:pt x="16" y="181"/>
                  </a:cubicBezTo>
                  <a:cubicBezTo>
                    <a:pt x="17" y="182"/>
                    <a:pt x="18" y="182"/>
                    <a:pt x="19" y="182"/>
                  </a:cubicBezTo>
                  <a:cubicBezTo>
                    <a:pt x="19" y="182"/>
                    <a:pt x="20" y="182"/>
                    <a:pt x="20" y="182"/>
                  </a:cubicBezTo>
                  <a:cubicBezTo>
                    <a:pt x="21" y="182"/>
                    <a:pt x="22" y="182"/>
                    <a:pt x="23" y="183"/>
                  </a:cubicBezTo>
                  <a:cubicBezTo>
                    <a:pt x="24" y="184"/>
                    <a:pt x="26" y="185"/>
                    <a:pt x="31" y="185"/>
                  </a:cubicBezTo>
                  <a:cubicBezTo>
                    <a:pt x="36" y="184"/>
                    <a:pt x="43" y="182"/>
                    <a:pt x="50" y="180"/>
                  </a:cubicBezTo>
                  <a:cubicBezTo>
                    <a:pt x="56" y="178"/>
                    <a:pt x="63" y="177"/>
                    <a:pt x="66" y="177"/>
                  </a:cubicBezTo>
                  <a:cubicBezTo>
                    <a:pt x="70" y="177"/>
                    <a:pt x="73" y="176"/>
                    <a:pt x="76" y="175"/>
                  </a:cubicBezTo>
                  <a:cubicBezTo>
                    <a:pt x="78" y="173"/>
                    <a:pt x="80" y="170"/>
                    <a:pt x="81" y="169"/>
                  </a:cubicBezTo>
                  <a:cubicBezTo>
                    <a:pt x="83" y="167"/>
                    <a:pt x="86" y="165"/>
                    <a:pt x="89" y="164"/>
                  </a:cubicBezTo>
                  <a:cubicBezTo>
                    <a:pt x="93" y="161"/>
                    <a:pt x="97" y="158"/>
                    <a:pt x="98" y="155"/>
                  </a:cubicBezTo>
                  <a:cubicBezTo>
                    <a:pt x="100" y="152"/>
                    <a:pt x="104" y="149"/>
                    <a:pt x="107" y="146"/>
                  </a:cubicBezTo>
                  <a:cubicBezTo>
                    <a:pt x="111" y="144"/>
                    <a:pt x="114" y="142"/>
                    <a:pt x="115" y="139"/>
                  </a:cubicBezTo>
                  <a:cubicBezTo>
                    <a:pt x="116" y="137"/>
                    <a:pt x="116" y="136"/>
                    <a:pt x="112" y="131"/>
                  </a:cubicBezTo>
                  <a:cubicBezTo>
                    <a:pt x="110" y="129"/>
                    <a:pt x="107" y="127"/>
                    <a:pt x="104" y="125"/>
                  </a:cubicBezTo>
                  <a:cubicBezTo>
                    <a:pt x="100" y="123"/>
                    <a:pt x="98" y="121"/>
                    <a:pt x="98" y="120"/>
                  </a:cubicBezTo>
                  <a:cubicBezTo>
                    <a:pt x="97" y="118"/>
                    <a:pt x="99" y="117"/>
                    <a:pt x="101" y="116"/>
                  </a:cubicBezTo>
                  <a:cubicBezTo>
                    <a:pt x="103" y="115"/>
                    <a:pt x="105" y="114"/>
                    <a:pt x="105" y="113"/>
                  </a:cubicBezTo>
                  <a:cubicBezTo>
                    <a:pt x="104" y="112"/>
                    <a:pt x="104" y="111"/>
                    <a:pt x="102" y="110"/>
                  </a:cubicBezTo>
                  <a:cubicBezTo>
                    <a:pt x="101" y="110"/>
                    <a:pt x="100" y="109"/>
                    <a:pt x="99" y="108"/>
                  </a:cubicBezTo>
                  <a:cubicBezTo>
                    <a:pt x="98" y="107"/>
                    <a:pt x="98" y="107"/>
                    <a:pt x="98" y="106"/>
                  </a:cubicBezTo>
                  <a:cubicBezTo>
                    <a:pt x="98" y="105"/>
                    <a:pt x="99" y="103"/>
                    <a:pt x="100" y="103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100" y="102"/>
                    <a:pt x="99" y="101"/>
                    <a:pt x="98" y="101"/>
                  </a:cubicBezTo>
                  <a:cubicBezTo>
                    <a:pt x="97" y="100"/>
                    <a:pt x="95" y="99"/>
                    <a:pt x="95" y="98"/>
                  </a:cubicBezTo>
                  <a:cubicBezTo>
                    <a:pt x="94" y="96"/>
                    <a:pt x="96" y="96"/>
                    <a:pt x="96" y="95"/>
                  </a:cubicBezTo>
                  <a:cubicBezTo>
                    <a:pt x="97" y="95"/>
                    <a:pt x="97" y="95"/>
                    <a:pt x="97" y="95"/>
                  </a:cubicBezTo>
                  <a:cubicBezTo>
                    <a:pt x="97" y="94"/>
                    <a:pt x="97" y="94"/>
                    <a:pt x="97" y="93"/>
                  </a:cubicBezTo>
                  <a:cubicBezTo>
                    <a:pt x="95" y="91"/>
                    <a:pt x="94" y="88"/>
                    <a:pt x="96" y="85"/>
                  </a:cubicBezTo>
                  <a:cubicBezTo>
                    <a:pt x="97" y="84"/>
                    <a:pt x="98" y="84"/>
                    <a:pt x="99" y="83"/>
                  </a:cubicBezTo>
                  <a:cubicBezTo>
                    <a:pt x="100" y="83"/>
                    <a:pt x="100" y="83"/>
                    <a:pt x="101" y="83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1" y="82"/>
                    <a:pt x="100" y="81"/>
                    <a:pt x="99" y="80"/>
                  </a:cubicBezTo>
                  <a:cubicBezTo>
                    <a:pt x="96" y="74"/>
                    <a:pt x="91" y="66"/>
                    <a:pt x="89" y="64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89" y="62"/>
                    <a:pt x="88" y="62"/>
                    <a:pt x="88" y="62"/>
                  </a:cubicBezTo>
                  <a:cubicBezTo>
                    <a:pt x="88" y="61"/>
                    <a:pt x="88" y="61"/>
                    <a:pt x="88" y="60"/>
                  </a:cubicBezTo>
                  <a:cubicBezTo>
                    <a:pt x="88" y="60"/>
                    <a:pt x="89" y="59"/>
                    <a:pt x="89" y="59"/>
                  </a:cubicBezTo>
                  <a:cubicBezTo>
                    <a:pt x="90" y="57"/>
                    <a:pt x="91" y="56"/>
                    <a:pt x="92" y="55"/>
                  </a:cubicBezTo>
                  <a:cubicBezTo>
                    <a:pt x="95" y="53"/>
                    <a:pt x="99" y="48"/>
                    <a:pt x="99" y="47"/>
                  </a:cubicBezTo>
                  <a:cubicBezTo>
                    <a:pt x="99" y="46"/>
                    <a:pt x="93" y="41"/>
                    <a:pt x="91" y="40"/>
                  </a:cubicBezTo>
                  <a:cubicBezTo>
                    <a:pt x="91" y="39"/>
                    <a:pt x="90" y="39"/>
                    <a:pt x="90" y="39"/>
                  </a:cubicBezTo>
                  <a:cubicBezTo>
                    <a:pt x="88" y="39"/>
                    <a:pt x="85" y="38"/>
                    <a:pt x="84" y="35"/>
                  </a:cubicBezTo>
                  <a:cubicBezTo>
                    <a:pt x="84" y="34"/>
                    <a:pt x="83" y="34"/>
                    <a:pt x="83" y="33"/>
                  </a:cubicBezTo>
                  <a:cubicBezTo>
                    <a:pt x="82" y="31"/>
                    <a:pt x="81" y="30"/>
                    <a:pt x="82" y="28"/>
                  </a:cubicBezTo>
                  <a:cubicBezTo>
                    <a:pt x="84" y="26"/>
                    <a:pt x="84" y="24"/>
                    <a:pt x="84" y="23"/>
                  </a:cubicBezTo>
                  <a:cubicBezTo>
                    <a:pt x="84" y="22"/>
                    <a:pt x="84" y="22"/>
                    <a:pt x="84" y="21"/>
                  </a:cubicBezTo>
                  <a:cubicBezTo>
                    <a:pt x="85" y="21"/>
                    <a:pt x="86" y="20"/>
                    <a:pt x="86" y="20"/>
                  </a:cubicBezTo>
                  <a:cubicBezTo>
                    <a:pt x="87" y="20"/>
                    <a:pt x="88" y="20"/>
                    <a:pt x="88" y="20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18"/>
                    <a:pt x="89" y="18"/>
                    <a:pt x="89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90" y="16"/>
                    <a:pt x="90" y="15"/>
                    <a:pt x="91" y="15"/>
                  </a:cubicBezTo>
                  <a:cubicBezTo>
                    <a:pt x="91" y="15"/>
                    <a:pt x="91" y="15"/>
                    <a:pt x="9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98" name="Freeform 238"/>
            <p:cNvSpPr>
              <a:spLocks/>
            </p:cNvSpPr>
            <p:nvPr/>
          </p:nvSpPr>
          <p:spPr bwMode="auto">
            <a:xfrm>
              <a:off x="10514013" y="7310438"/>
              <a:ext cx="701675" cy="763588"/>
            </a:xfrm>
            <a:custGeom>
              <a:avLst/>
              <a:gdLst>
                <a:gd name="T0" fmla="*/ 53 w 132"/>
                <a:gd name="T1" fmla="*/ 146 h 146"/>
                <a:gd name="T2" fmla="*/ 54 w 132"/>
                <a:gd name="T3" fmla="*/ 146 h 146"/>
                <a:gd name="T4" fmla="*/ 55 w 132"/>
                <a:gd name="T5" fmla="*/ 146 h 146"/>
                <a:gd name="T6" fmla="*/ 56 w 132"/>
                <a:gd name="T7" fmla="*/ 146 h 146"/>
                <a:gd name="T8" fmla="*/ 57 w 132"/>
                <a:gd name="T9" fmla="*/ 145 h 146"/>
                <a:gd name="T10" fmla="*/ 57 w 132"/>
                <a:gd name="T11" fmla="*/ 145 h 146"/>
                <a:gd name="T12" fmla="*/ 65 w 132"/>
                <a:gd name="T13" fmla="*/ 141 h 146"/>
                <a:gd name="T14" fmla="*/ 69 w 132"/>
                <a:gd name="T15" fmla="*/ 141 h 146"/>
                <a:gd name="T16" fmla="*/ 75 w 132"/>
                <a:gd name="T17" fmla="*/ 139 h 146"/>
                <a:gd name="T18" fmla="*/ 85 w 132"/>
                <a:gd name="T19" fmla="*/ 138 h 146"/>
                <a:gd name="T20" fmla="*/ 86 w 132"/>
                <a:gd name="T21" fmla="*/ 138 h 146"/>
                <a:gd name="T22" fmla="*/ 129 w 132"/>
                <a:gd name="T23" fmla="*/ 137 h 146"/>
                <a:gd name="T24" fmla="*/ 130 w 132"/>
                <a:gd name="T25" fmla="*/ 129 h 146"/>
                <a:gd name="T26" fmla="*/ 116 w 132"/>
                <a:gd name="T27" fmla="*/ 25 h 146"/>
                <a:gd name="T28" fmla="*/ 132 w 132"/>
                <a:gd name="T29" fmla="*/ 25 h 146"/>
                <a:gd name="T30" fmla="*/ 96 w 132"/>
                <a:gd name="T31" fmla="*/ 1 h 146"/>
                <a:gd name="T32" fmla="*/ 95 w 132"/>
                <a:gd name="T33" fmla="*/ 0 h 146"/>
                <a:gd name="T34" fmla="*/ 95 w 132"/>
                <a:gd name="T35" fmla="*/ 1 h 146"/>
                <a:gd name="T36" fmla="*/ 95 w 132"/>
                <a:gd name="T37" fmla="*/ 3 h 146"/>
                <a:gd name="T38" fmla="*/ 95 w 132"/>
                <a:gd name="T39" fmla="*/ 5 h 146"/>
                <a:gd name="T40" fmla="*/ 95 w 132"/>
                <a:gd name="T41" fmla="*/ 7 h 146"/>
                <a:gd name="T42" fmla="*/ 95 w 132"/>
                <a:gd name="T43" fmla="*/ 8 h 146"/>
                <a:gd name="T44" fmla="*/ 95 w 132"/>
                <a:gd name="T45" fmla="*/ 10 h 146"/>
                <a:gd name="T46" fmla="*/ 95 w 132"/>
                <a:gd name="T47" fmla="*/ 11 h 146"/>
                <a:gd name="T48" fmla="*/ 95 w 132"/>
                <a:gd name="T49" fmla="*/ 12 h 146"/>
                <a:gd name="T50" fmla="*/ 95 w 132"/>
                <a:gd name="T51" fmla="*/ 12 h 146"/>
                <a:gd name="T52" fmla="*/ 95 w 132"/>
                <a:gd name="T53" fmla="*/ 13 h 146"/>
                <a:gd name="T54" fmla="*/ 95 w 132"/>
                <a:gd name="T55" fmla="*/ 14 h 146"/>
                <a:gd name="T56" fmla="*/ 95 w 132"/>
                <a:gd name="T57" fmla="*/ 14 h 146"/>
                <a:gd name="T58" fmla="*/ 94 w 132"/>
                <a:gd name="T59" fmla="*/ 14 h 146"/>
                <a:gd name="T60" fmla="*/ 94 w 132"/>
                <a:gd name="T61" fmla="*/ 14 h 146"/>
                <a:gd name="T62" fmla="*/ 94 w 132"/>
                <a:gd name="T63" fmla="*/ 14 h 146"/>
                <a:gd name="T64" fmla="*/ 94 w 132"/>
                <a:gd name="T65" fmla="*/ 15 h 146"/>
                <a:gd name="T66" fmla="*/ 57 w 132"/>
                <a:gd name="T67" fmla="*/ 15 h 146"/>
                <a:gd name="T68" fmla="*/ 50 w 132"/>
                <a:gd name="T69" fmla="*/ 49 h 146"/>
                <a:gd name="T70" fmla="*/ 45 w 132"/>
                <a:gd name="T71" fmla="*/ 71 h 146"/>
                <a:gd name="T72" fmla="*/ 5 w 132"/>
                <a:gd name="T73" fmla="*/ 80 h 146"/>
                <a:gd name="T74" fmla="*/ 8 w 132"/>
                <a:gd name="T75" fmla="*/ 90 h 146"/>
                <a:gd name="T76" fmla="*/ 5 w 132"/>
                <a:gd name="T77" fmla="*/ 124 h 146"/>
                <a:gd name="T78" fmla="*/ 4 w 132"/>
                <a:gd name="T79" fmla="*/ 131 h 146"/>
                <a:gd name="T80" fmla="*/ 4 w 132"/>
                <a:gd name="T81" fmla="*/ 131 h 146"/>
                <a:gd name="T82" fmla="*/ 9 w 132"/>
                <a:gd name="T83" fmla="*/ 126 h 146"/>
                <a:gd name="T84" fmla="*/ 14 w 132"/>
                <a:gd name="T85" fmla="*/ 126 h 146"/>
                <a:gd name="T86" fmla="*/ 26 w 132"/>
                <a:gd name="T87" fmla="*/ 125 h 146"/>
                <a:gd name="T88" fmla="*/ 35 w 132"/>
                <a:gd name="T89" fmla="*/ 131 h 146"/>
                <a:gd name="T90" fmla="*/ 40 w 132"/>
                <a:gd name="T91" fmla="*/ 132 h 146"/>
                <a:gd name="T92" fmla="*/ 52 w 132"/>
                <a:gd name="T93" fmla="*/ 145 h 146"/>
                <a:gd name="T94" fmla="*/ 53 w 132"/>
                <a:gd name="T95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2" h="146">
                  <a:moveTo>
                    <a:pt x="53" y="146"/>
                  </a:moveTo>
                  <a:cubicBezTo>
                    <a:pt x="53" y="146"/>
                    <a:pt x="53" y="146"/>
                    <a:pt x="53" y="146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55" y="146"/>
                    <a:pt x="55" y="146"/>
                    <a:pt x="55" y="146"/>
                  </a:cubicBezTo>
                  <a:cubicBezTo>
                    <a:pt x="55" y="146"/>
                    <a:pt x="55" y="146"/>
                    <a:pt x="55" y="146"/>
                  </a:cubicBezTo>
                  <a:cubicBezTo>
                    <a:pt x="55" y="146"/>
                    <a:pt x="56" y="146"/>
                    <a:pt x="56" y="146"/>
                  </a:cubicBezTo>
                  <a:cubicBezTo>
                    <a:pt x="56" y="146"/>
                    <a:pt x="56" y="146"/>
                    <a:pt x="56" y="146"/>
                  </a:cubicBezTo>
                  <a:cubicBezTo>
                    <a:pt x="56" y="146"/>
                    <a:pt x="56" y="145"/>
                    <a:pt x="56" y="145"/>
                  </a:cubicBezTo>
                  <a:cubicBezTo>
                    <a:pt x="56" y="145"/>
                    <a:pt x="57" y="145"/>
                    <a:pt x="57" y="145"/>
                  </a:cubicBezTo>
                  <a:cubicBezTo>
                    <a:pt x="57" y="145"/>
                    <a:pt x="57" y="145"/>
                    <a:pt x="57" y="145"/>
                  </a:cubicBezTo>
                  <a:cubicBezTo>
                    <a:pt x="57" y="145"/>
                    <a:pt x="57" y="145"/>
                    <a:pt x="57" y="145"/>
                  </a:cubicBezTo>
                  <a:cubicBezTo>
                    <a:pt x="57" y="144"/>
                    <a:pt x="57" y="144"/>
                    <a:pt x="57" y="144"/>
                  </a:cubicBezTo>
                  <a:cubicBezTo>
                    <a:pt x="57" y="138"/>
                    <a:pt x="61" y="136"/>
                    <a:pt x="65" y="141"/>
                  </a:cubicBezTo>
                  <a:cubicBezTo>
                    <a:pt x="67" y="142"/>
                    <a:pt x="68" y="142"/>
                    <a:pt x="68" y="142"/>
                  </a:cubicBezTo>
                  <a:cubicBezTo>
                    <a:pt x="69" y="142"/>
                    <a:pt x="69" y="142"/>
                    <a:pt x="69" y="141"/>
                  </a:cubicBezTo>
                  <a:cubicBezTo>
                    <a:pt x="70" y="141"/>
                    <a:pt x="70" y="140"/>
                    <a:pt x="70" y="140"/>
                  </a:cubicBezTo>
                  <a:cubicBezTo>
                    <a:pt x="71" y="139"/>
                    <a:pt x="73" y="139"/>
                    <a:pt x="75" y="139"/>
                  </a:cubicBezTo>
                  <a:cubicBezTo>
                    <a:pt x="76" y="140"/>
                    <a:pt x="77" y="140"/>
                    <a:pt x="78" y="140"/>
                  </a:cubicBezTo>
                  <a:cubicBezTo>
                    <a:pt x="81" y="140"/>
                    <a:pt x="85" y="138"/>
                    <a:pt x="85" y="138"/>
                  </a:cubicBezTo>
                  <a:cubicBezTo>
                    <a:pt x="85" y="138"/>
                    <a:pt x="85" y="138"/>
                    <a:pt x="85" y="138"/>
                  </a:cubicBezTo>
                  <a:cubicBezTo>
                    <a:pt x="86" y="138"/>
                    <a:pt x="86" y="138"/>
                    <a:pt x="86" y="138"/>
                  </a:cubicBezTo>
                  <a:cubicBezTo>
                    <a:pt x="86" y="138"/>
                    <a:pt x="96" y="138"/>
                    <a:pt x="107" y="138"/>
                  </a:cubicBezTo>
                  <a:cubicBezTo>
                    <a:pt x="125" y="138"/>
                    <a:pt x="129" y="138"/>
                    <a:pt x="129" y="137"/>
                  </a:cubicBezTo>
                  <a:cubicBezTo>
                    <a:pt x="129" y="137"/>
                    <a:pt x="129" y="137"/>
                    <a:pt x="129" y="137"/>
                  </a:cubicBezTo>
                  <a:cubicBezTo>
                    <a:pt x="130" y="136"/>
                    <a:pt x="130" y="133"/>
                    <a:pt x="130" y="129"/>
                  </a:cubicBezTo>
                  <a:cubicBezTo>
                    <a:pt x="126" y="126"/>
                    <a:pt x="126" y="126"/>
                    <a:pt x="126" y="1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32" y="25"/>
                    <a:pt x="132" y="25"/>
                    <a:pt x="132" y="25"/>
                  </a:cubicBezTo>
                  <a:cubicBezTo>
                    <a:pt x="115" y="13"/>
                    <a:pt x="100" y="3"/>
                    <a:pt x="96" y="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96" y="1"/>
                    <a:pt x="96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1"/>
                    <a:pt x="95" y="1"/>
                    <a:pt x="95" y="1"/>
                  </a:cubicBezTo>
                  <a:cubicBezTo>
                    <a:pt x="95" y="1"/>
                    <a:pt x="95" y="1"/>
                    <a:pt x="95" y="1"/>
                  </a:cubicBezTo>
                  <a:cubicBezTo>
                    <a:pt x="95" y="1"/>
                    <a:pt x="95" y="1"/>
                    <a:pt x="95" y="1"/>
                  </a:cubicBezTo>
                  <a:cubicBezTo>
                    <a:pt x="95" y="2"/>
                    <a:pt x="95" y="2"/>
                    <a:pt x="95" y="3"/>
                  </a:cubicBezTo>
                  <a:cubicBezTo>
                    <a:pt x="95" y="3"/>
                    <a:pt x="95" y="3"/>
                    <a:pt x="95" y="4"/>
                  </a:cubicBezTo>
                  <a:cubicBezTo>
                    <a:pt x="95" y="4"/>
                    <a:pt x="95" y="4"/>
                    <a:pt x="95" y="5"/>
                  </a:cubicBezTo>
                  <a:cubicBezTo>
                    <a:pt x="95" y="5"/>
                    <a:pt x="95" y="6"/>
                    <a:pt x="95" y="6"/>
                  </a:cubicBezTo>
                  <a:cubicBezTo>
                    <a:pt x="95" y="6"/>
                    <a:pt x="95" y="6"/>
                    <a:pt x="95" y="7"/>
                  </a:cubicBezTo>
                  <a:cubicBezTo>
                    <a:pt x="95" y="7"/>
                    <a:pt x="95" y="7"/>
                    <a:pt x="95" y="8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9"/>
                    <a:pt x="95" y="9"/>
                    <a:pt x="95" y="10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5" y="10"/>
                    <a:pt x="95" y="11"/>
                    <a:pt x="95" y="11"/>
                  </a:cubicBezTo>
                  <a:cubicBezTo>
                    <a:pt x="95" y="11"/>
                    <a:pt x="95" y="11"/>
                    <a:pt x="95" y="11"/>
                  </a:cubicBezTo>
                  <a:cubicBezTo>
                    <a:pt x="95" y="11"/>
                    <a:pt x="95" y="12"/>
                    <a:pt x="95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5" y="13"/>
                    <a:pt x="95" y="13"/>
                    <a:pt x="95" y="13"/>
                  </a:cubicBezTo>
                  <a:cubicBezTo>
                    <a:pt x="95" y="13"/>
                    <a:pt x="95" y="13"/>
                    <a:pt x="95" y="13"/>
                  </a:cubicBezTo>
                  <a:cubicBezTo>
                    <a:pt x="95" y="13"/>
                    <a:pt x="95" y="13"/>
                    <a:pt x="95" y="13"/>
                  </a:cubicBezTo>
                  <a:cubicBezTo>
                    <a:pt x="95" y="13"/>
                    <a:pt x="95" y="13"/>
                    <a:pt x="95" y="14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4" y="15"/>
                    <a:pt x="94" y="15"/>
                    <a:pt x="94" y="15"/>
                  </a:cubicBezTo>
                  <a:cubicBezTo>
                    <a:pt x="94" y="15"/>
                    <a:pt x="93" y="15"/>
                    <a:pt x="83" y="15"/>
                  </a:cubicBezTo>
                  <a:cubicBezTo>
                    <a:pt x="74" y="15"/>
                    <a:pt x="60" y="15"/>
                    <a:pt x="57" y="1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6"/>
                    <a:pt x="54" y="47"/>
                    <a:pt x="50" y="49"/>
                  </a:cubicBezTo>
                  <a:cubicBezTo>
                    <a:pt x="48" y="50"/>
                    <a:pt x="45" y="52"/>
                    <a:pt x="45" y="52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6"/>
                    <a:pt x="3" y="78"/>
                    <a:pt x="5" y="80"/>
                  </a:cubicBezTo>
                  <a:cubicBezTo>
                    <a:pt x="5" y="81"/>
                    <a:pt x="6" y="81"/>
                    <a:pt x="7" y="82"/>
                  </a:cubicBezTo>
                  <a:cubicBezTo>
                    <a:pt x="8" y="84"/>
                    <a:pt x="8" y="87"/>
                    <a:pt x="8" y="90"/>
                  </a:cubicBezTo>
                  <a:cubicBezTo>
                    <a:pt x="7" y="93"/>
                    <a:pt x="6" y="97"/>
                    <a:pt x="9" y="100"/>
                  </a:cubicBezTo>
                  <a:cubicBezTo>
                    <a:pt x="13" y="106"/>
                    <a:pt x="12" y="114"/>
                    <a:pt x="5" y="124"/>
                  </a:cubicBezTo>
                  <a:cubicBezTo>
                    <a:pt x="4" y="125"/>
                    <a:pt x="4" y="128"/>
                    <a:pt x="4" y="131"/>
                  </a:cubicBezTo>
                  <a:cubicBezTo>
                    <a:pt x="4" y="131"/>
                    <a:pt x="4" y="131"/>
                    <a:pt x="4" y="131"/>
                  </a:cubicBezTo>
                  <a:cubicBezTo>
                    <a:pt x="4" y="131"/>
                    <a:pt x="4" y="131"/>
                    <a:pt x="4" y="131"/>
                  </a:cubicBezTo>
                  <a:cubicBezTo>
                    <a:pt x="4" y="131"/>
                    <a:pt x="4" y="131"/>
                    <a:pt x="4" y="131"/>
                  </a:cubicBezTo>
                  <a:cubicBezTo>
                    <a:pt x="4" y="130"/>
                    <a:pt x="5" y="130"/>
                    <a:pt x="5" y="129"/>
                  </a:cubicBezTo>
                  <a:cubicBezTo>
                    <a:pt x="6" y="128"/>
                    <a:pt x="7" y="126"/>
                    <a:pt x="9" y="126"/>
                  </a:cubicBezTo>
                  <a:cubicBezTo>
                    <a:pt x="9" y="126"/>
                    <a:pt x="9" y="126"/>
                    <a:pt x="10" y="126"/>
                  </a:cubicBezTo>
                  <a:cubicBezTo>
                    <a:pt x="11" y="126"/>
                    <a:pt x="12" y="126"/>
                    <a:pt x="14" y="126"/>
                  </a:cubicBezTo>
                  <a:cubicBezTo>
                    <a:pt x="17" y="126"/>
                    <a:pt x="19" y="126"/>
                    <a:pt x="20" y="126"/>
                  </a:cubicBezTo>
                  <a:cubicBezTo>
                    <a:pt x="20" y="126"/>
                    <a:pt x="23" y="125"/>
                    <a:pt x="26" y="125"/>
                  </a:cubicBezTo>
                  <a:cubicBezTo>
                    <a:pt x="27" y="125"/>
                    <a:pt x="28" y="125"/>
                    <a:pt x="29" y="125"/>
                  </a:cubicBezTo>
                  <a:cubicBezTo>
                    <a:pt x="32" y="127"/>
                    <a:pt x="35" y="130"/>
                    <a:pt x="35" y="131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1" y="134"/>
                    <a:pt x="44" y="140"/>
                    <a:pt x="47" y="141"/>
                  </a:cubicBezTo>
                  <a:cubicBezTo>
                    <a:pt x="49" y="142"/>
                    <a:pt x="51" y="143"/>
                    <a:pt x="52" y="145"/>
                  </a:cubicBezTo>
                  <a:cubicBezTo>
                    <a:pt x="52" y="145"/>
                    <a:pt x="52" y="145"/>
                    <a:pt x="52" y="145"/>
                  </a:cubicBezTo>
                  <a:cubicBezTo>
                    <a:pt x="52" y="145"/>
                    <a:pt x="52" y="146"/>
                    <a:pt x="53" y="146"/>
                  </a:cubicBezTo>
                  <a:cubicBezTo>
                    <a:pt x="53" y="146"/>
                    <a:pt x="53" y="146"/>
                    <a:pt x="53" y="1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99" name="Freeform 239"/>
            <p:cNvSpPr>
              <a:spLocks/>
            </p:cNvSpPr>
            <p:nvPr/>
          </p:nvSpPr>
          <p:spPr bwMode="auto">
            <a:xfrm>
              <a:off x="13244513" y="9105900"/>
              <a:ext cx="80963" cy="111125"/>
            </a:xfrm>
            <a:custGeom>
              <a:avLst/>
              <a:gdLst>
                <a:gd name="T0" fmla="*/ 5 w 15"/>
                <a:gd name="T1" fmla="*/ 20 h 21"/>
                <a:gd name="T2" fmla="*/ 5 w 15"/>
                <a:gd name="T3" fmla="*/ 20 h 21"/>
                <a:gd name="T4" fmla="*/ 6 w 15"/>
                <a:gd name="T5" fmla="*/ 20 h 21"/>
                <a:gd name="T6" fmla="*/ 6 w 15"/>
                <a:gd name="T7" fmla="*/ 20 h 21"/>
                <a:gd name="T8" fmla="*/ 7 w 15"/>
                <a:gd name="T9" fmla="*/ 19 h 21"/>
                <a:gd name="T10" fmla="*/ 15 w 15"/>
                <a:gd name="T11" fmla="*/ 7 h 21"/>
                <a:gd name="T12" fmla="*/ 13 w 15"/>
                <a:gd name="T13" fmla="*/ 6 h 21"/>
                <a:gd name="T14" fmla="*/ 13 w 15"/>
                <a:gd name="T15" fmla="*/ 5 h 21"/>
                <a:gd name="T16" fmla="*/ 13 w 15"/>
                <a:gd name="T17" fmla="*/ 4 h 21"/>
                <a:gd name="T18" fmla="*/ 13 w 15"/>
                <a:gd name="T19" fmla="*/ 4 h 21"/>
                <a:gd name="T20" fmla="*/ 13 w 15"/>
                <a:gd name="T21" fmla="*/ 3 h 21"/>
                <a:gd name="T22" fmla="*/ 13 w 15"/>
                <a:gd name="T23" fmla="*/ 2 h 21"/>
                <a:gd name="T24" fmla="*/ 13 w 15"/>
                <a:gd name="T25" fmla="*/ 1 h 21"/>
                <a:gd name="T26" fmla="*/ 12 w 15"/>
                <a:gd name="T27" fmla="*/ 0 h 21"/>
                <a:gd name="T28" fmla="*/ 11 w 15"/>
                <a:gd name="T29" fmla="*/ 1 h 21"/>
                <a:gd name="T30" fmla="*/ 11 w 15"/>
                <a:gd name="T31" fmla="*/ 1 h 21"/>
                <a:gd name="T32" fmla="*/ 10 w 15"/>
                <a:gd name="T33" fmla="*/ 1 h 21"/>
                <a:gd name="T34" fmla="*/ 9 w 15"/>
                <a:gd name="T35" fmla="*/ 1 h 21"/>
                <a:gd name="T36" fmla="*/ 8 w 15"/>
                <a:gd name="T37" fmla="*/ 3 h 21"/>
                <a:gd name="T38" fmla="*/ 7 w 15"/>
                <a:gd name="T39" fmla="*/ 4 h 21"/>
                <a:gd name="T40" fmla="*/ 6 w 15"/>
                <a:gd name="T41" fmla="*/ 4 h 21"/>
                <a:gd name="T42" fmla="*/ 4 w 15"/>
                <a:gd name="T43" fmla="*/ 4 h 21"/>
                <a:gd name="T44" fmla="*/ 4 w 15"/>
                <a:gd name="T45" fmla="*/ 4 h 21"/>
                <a:gd name="T46" fmla="*/ 4 w 15"/>
                <a:gd name="T47" fmla="*/ 4 h 21"/>
                <a:gd name="T48" fmla="*/ 2 w 15"/>
                <a:gd name="T49" fmla="*/ 4 h 21"/>
                <a:gd name="T50" fmla="*/ 0 w 15"/>
                <a:gd name="T51" fmla="*/ 4 h 21"/>
                <a:gd name="T52" fmla="*/ 0 w 15"/>
                <a:gd name="T53" fmla="*/ 4 h 21"/>
                <a:gd name="T54" fmla="*/ 1 w 15"/>
                <a:gd name="T55" fmla="*/ 11 h 21"/>
                <a:gd name="T56" fmla="*/ 3 w 15"/>
                <a:gd name="T57" fmla="*/ 21 h 21"/>
                <a:gd name="T58" fmla="*/ 4 w 15"/>
                <a:gd name="T59" fmla="*/ 21 h 21"/>
                <a:gd name="T60" fmla="*/ 4 w 15"/>
                <a:gd name="T61" fmla="*/ 21 h 21"/>
                <a:gd name="T62" fmla="*/ 5 w 15"/>
                <a:gd name="T63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" h="21">
                  <a:moveTo>
                    <a:pt x="5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7" y="20"/>
                    <a:pt x="7" y="19"/>
                    <a:pt x="7" y="19"/>
                  </a:cubicBezTo>
                  <a:cubicBezTo>
                    <a:pt x="9" y="19"/>
                    <a:pt x="13" y="12"/>
                    <a:pt x="15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3"/>
                    <a:pt x="13" y="3"/>
                  </a:cubicBezTo>
                  <a:cubicBezTo>
                    <a:pt x="13" y="3"/>
                    <a:pt x="13" y="2"/>
                    <a:pt x="13" y="2"/>
                  </a:cubicBezTo>
                  <a:cubicBezTo>
                    <a:pt x="13" y="2"/>
                    <a:pt x="13" y="2"/>
                    <a:pt x="13" y="1"/>
                  </a:cubicBezTo>
                  <a:cubicBezTo>
                    <a:pt x="13" y="1"/>
                    <a:pt x="13" y="1"/>
                    <a:pt x="12" y="0"/>
                  </a:cubicBezTo>
                  <a:cubicBezTo>
                    <a:pt x="12" y="0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9" y="1"/>
                    <a:pt x="9" y="2"/>
                    <a:pt x="8" y="3"/>
                  </a:cubicBezTo>
                  <a:cubicBezTo>
                    <a:pt x="8" y="3"/>
                    <a:pt x="7" y="3"/>
                    <a:pt x="7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5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2" y="4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3"/>
                    <a:pt x="2" y="17"/>
                    <a:pt x="3" y="21"/>
                  </a:cubicBezTo>
                  <a:cubicBezTo>
                    <a:pt x="3" y="21"/>
                    <a:pt x="3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5" y="21"/>
                    <a:pt x="5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00" name="Freeform 240"/>
            <p:cNvSpPr>
              <a:spLocks/>
            </p:cNvSpPr>
            <p:nvPr/>
          </p:nvSpPr>
          <p:spPr bwMode="auto">
            <a:xfrm>
              <a:off x="13228638" y="9032875"/>
              <a:ext cx="106363" cy="84138"/>
            </a:xfrm>
            <a:custGeom>
              <a:avLst/>
              <a:gdLst>
                <a:gd name="T0" fmla="*/ 10 w 20"/>
                <a:gd name="T1" fmla="*/ 2 h 16"/>
                <a:gd name="T2" fmla="*/ 10 w 20"/>
                <a:gd name="T3" fmla="*/ 2 h 16"/>
                <a:gd name="T4" fmla="*/ 9 w 20"/>
                <a:gd name="T5" fmla="*/ 3 h 16"/>
                <a:gd name="T6" fmla="*/ 9 w 20"/>
                <a:gd name="T7" fmla="*/ 3 h 16"/>
                <a:gd name="T8" fmla="*/ 8 w 20"/>
                <a:gd name="T9" fmla="*/ 3 h 16"/>
                <a:gd name="T10" fmla="*/ 7 w 20"/>
                <a:gd name="T11" fmla="*/ 3 h 16"/>
                <a:gd name="T12" fmla="*/ 7 w 20"/>
                <a:gd name="T13" fmla="*/ 3 h 16"/>
                <a:gd name="T14" fmla="*/ 6 w 20"/>
                <a:gd name="T15" fmla="*/ 3 h 16"/>
                <a:gd name="T16" fmla="*/ 6 w 20"/>
                <a:gd name="T17" fmla="*/ 3 h 16"/>
                <a:gd name="T18" fmla="*/ 6 w 20"/>
                <a:gd name="T19" fmla="*/ 3 h 16"/>
                <a:gd name="T20" fmla="*/ 5 w 20"/>
                <a:gd name="T21" fmla="*/ 3 h 16"/>
                <a:gd name="T22" fmla="*/ 4 w 20"/>
                <a:gd name="T23" fmla="*/ 4 h 16"/>
                <a:gd name="T24" fmla="*/ 3 w 20"/>
                <a:gd name="T25" fmla="*/ 10 h 16"/>
                <a:gd name="T26" fmla="*/ 3 w 20"/>
                <a:gd name="T27" fmla="*/ 11 h 16"/>
                <a:gd name="T28" fmla="*/ 2 w 20"/>
                <a:gd name="T29" fmla="*/ 11 h 16"/>
                <a:gd name="T30" fmla="*/ 0 w 20"/>
                <a:gd name="T31" fmla="*/ 13 h 16"/>
                <a:gd name="T32" fmla="*/ 1 w 20"/>
                <a:gd name="T33" fmla="*/ 15 h 16"/>
                <a:gd name="T34" fmla="*/ 1 w 20"/>
                <a:gd name="T35" fmla="*/ 15 h 16"/>
                <a:gd name="T36" fmla="*/ 2 w 20"/>
                <a:gd name="T37" fmla="*/ 16 h 16"/>
                <a:gd name="T38" fmla="*/ 3 w 20"/>
                <a:gd name="T39" fmla="*/ 16 h 16"/>
                <a:gd name="T40" fmla="*/ 4 w 20"/>
                <a:gd name="T41" fmla="*/ 16 h 16"/>
                <a:gd name="T42" fmla="*/ 5 w 20"/>
                <a:gd name="T43" fmla="*/ 16 h 16"/>
                <a:gd name="T44" fmla="*/ 7 w 20"/>
                <a:gd name="T45" fmla="*/ 16 h 16"/>
                <a:gd name="T46" fmla="*/ 9 w 20"/>
                <a:gd name="T47" fmla="*/ 15 h 16"/>
                <a:gd name="T48" fmla="*/ 10 w 20"/>
                <a:gd name="T49" fmla="*/ 14 h 16"/>
                <a:gd name="T50" fmla="*/ 10 w 20"/>
                <a:gd name="T51" fmla="*/ 12 h 16"/>
                <a:gd name="T52" fmla="*/ 11 w 20"/>
                <a:gd name="T53" fmla="*/ 12 h 16"/>
                <a:gd name="T54" fmla="*/ 11 w 20"/>
                <a:gd name="T55" fmla="*/ 12 h 16"/>
                <a:gd name="T56" fmla="*/ 11 w 20"/>
                <a:gd name="T57" fmla="*/ 13 h 16"/>
                <a:gd name="T58" fmla="*/ 12 w 20"/>
                <a:gd name="T59" fmla="*/ 13 h 16"/>
                <a:gd name="T60" fmla="*/ 12 w 20"/>
                <a:gd name="T61" fmla="*/ 13 h 16"/>
                <a:gd name="T62" fmla="*/ 13 w 20"/>
                <a:gd name="T63" fmla="*/ 13 h 16"/>
                <a:gd name="T64" fmla="*/ 16 w 20"/>
                <a:gd name="T65" fmla="*/ 12 h 16"/>
                <a:gd name="T66" fmla="*/ 16 w 20"/>
                <a:gd name="T67" fmla="*/ 12 h 16"/>
                <a:gd name="T68" fmla="*/ 20 w 20"/>
                <a:gd name="T69" fmla="*/ 11 h 16"/>
                <a:gd name="T70" fmla="*/ 20 w 20"/>
                <a:gd name="T71" fmla="*/ 11 h 16"/>
                <a:gd name="T72" fmla="*/ 20 w 20"/>
                <a:gd name="T73" fmla="*/ 11 h 16"/>
                <a:gd name="T74" fmla="*/ 18 w 20"/>
                <a:gd name="T75" fmla="*/ 4 h 16"/>
                <a:gd name="T76" fmla="*/ 17 w 20"/>
                <a:gd name="T77" fmla="*/ 0 h 16"/>
                <a:gd name="T78" fmla="*/ 16 w 20"/>
                <a:gd name="T79" fmla="*/ 0 h 16"/>
                <a:gd name="T80" fmla="*/ 15 w 20"/>
                <a:gd name="T81" fmla="*/ 0 h 16"/>
                <a:gd name="T82" fmla="*/ 14 w 20"/>
                <a:gd name="T83" fmla="*/ 1 h 16"/>
                <a:gd name="T84" fmla="*/ 13 w 20"/>
                <a:gd name="T85" fmla="*/ 1 h 16"/>
                <a:gd name="T86" fmla="*/ 13 w 20"/>
                <a:gd name="T87" fmla="*/ 1 h 16"/>
                <a:gd name="T88" fmla="*/ 12 w 20"/>
                <a:gd name="T89" fmla="*/ 1 h 16"/>
                <a:gd name="T90" fmla="*/ 11 w 20"/>
                <a:gd name="T91" fmla="*/ 2 h 16"/>
                <a:gd name="T92" fmla="*/ 10 w 20"/>
                <a:gd name="T9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" h="16">
                  <a:moveTo>
                    <a:pt x="10" y="2"/>
                  </a:move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4"/>
                    <a:pt x="4" y="4"/>
                  </a:cubicBezTo>
                  <a:cubicBezTo>
                    <a:pt x="3" y="4"/>
                    <a:pt x="3" y="8"/>
                    <a:pt x="3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0" y="11"/>
                    <a:pt x="0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4" y="16"/>
                    <a:pt x="5" y="16"/>
                    <a:pt x="5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8" y="16"/>
                    <a:pt x="9" y="16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1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3" y="13"/>
                    <a:pt x="13" y="13"/>
                  </a:cubicBezTo>
                  <a:cubicBezTo>
                    <a:pt x="14" y="13"/>
                    <a:pt x="15" y="13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8" y="12"/>
                    <a:pt x="19" y="12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9"/>
                    <a:pt x="19" y="5"/>
                    <a:pt x="18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5" y="1"/>
                    <a:pt x="14" y="1"/>
                    <a:pt x="14" y="1"/>
                  </a:cubicBezTo>
                  <a:cubicBezTo>
                    <a:pt x="14" y="1"/>
                    <a:pt x="14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2"/>
                    <a:pt x="11" y="2"/>
                  </a:cubicBezTo>
                  <a:cubicBezTo>
                    <a:pt x="11" y="2"/>
                    <a:pt x="11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01" name="Freeform 241"/>
            <p:cNvSpPr>
              <a:spLocks/>
            </p:cNvSpPr>
            <p:nvPr/>
          </p:nvSpPr>
          <p:spPr bwMode="auto">
            <a:xfrm>
              <a:off x="12266613" y="8645525"/>
              <a:ext cx="1084263" cy="1109663"/>
            </a:xfrm>
            <a:custGeom>
              <a:avLst/>
              <a:gdLst>
                <a:gd name="T0" fmla="*/ 57 w 204"/>
                <a:gd name="T1" fmla="*/ 57 h 212"/>
                <a:gd name="T2" fmla="*/ 43 w 204"/>
                <a:gd name="T3" fmla="*/ 85 h 212"/>
                <a:gd name="T4" fmla="*/ 35 w 204"/>
                <a:gd name="T5" fmla="*/ 112 h 212"/>
                <a:gd name="T6" fmla="*/ 26 w 204"/>
                <a:gd name="T7" fmla="*/ 117 h 212"/>
                <a:gd name="T8" fmla="*/ 25 w 204"/>
                <a:gd name="T9" fmla="*/ 115 h 212"/>
                <a:gd name="T10" fmla="*/ 17 w 204"/>
                <a:gd name="T11" fmla="*/ 114 h 212"/>
                <a:gd name="T12" fmla="*/ 8 w 204"/>
                <a:gd name="T13" fmla="*/ 113 h 212"/>
                <a:gd name="T14" fmla="*/ 3 w 204"/>
                <a:gd name="T15" fmla="*/ 116 h 212"/>
                <a:gd name="T16" fmla="*/ 3 w 204"/>
                <a:gd name="T17" fmla="*/ 130 h 212"/>
                <a:gd name="T18" fmla="*/ 7 w 204"/>
                <a:gd name="T19" fmla="*/ 128 h 212"/>
                <a:gd name="T20" fmla="*/ 20 w 204"/>
                <a:gd name="T21" fmla="*/ 127 h 212"/>
                <a:gd name="T22" fmla="*/ 49 w 204"/>
                <a:gd name="T23" fmla="*/ 138 h 212"/>
                <a:gd name="T24" fmla="*/ 61 w 204"/>
                <a:gd name="T25" fmla="*/ 152 h 212"/>
                <a:gd name="T26" fmla="*/ 83 w 204"/>
                <a:gd name="T27" fmla="*/ 139 h 212"/>
                <a:gd name="T28" fmla="*/ 94 w 204"/>
                <a:gd name="T29" fmla="*/ 142 h 212"/>
                <a:gd name="T30" fmla="*/ 104 w 204"/>
                <a:gd name="T31" fmla="*/ 153 h 212"/>
                <a:gd name="T32" fmla="*/ 108 w 204"/>
                <a:gd name="T33" fmla="*/ 180 h 212"/>
                <a:gd name="T34" fmla="*/ 115 w 204"/>
                <a:gd name="T35" fmla="*/ 184 h 212"/>
                <a:gd name="T36" fmla="*/ 127 w 204"/>
                <a:gd name="T37" fmla="*/ 183 h 212"/>
                <a:gd name="T38" fmla="*/ 130 w 204"/>
                <a:gd name="T39" fmla="*/ 186 h 212"/>
                <a:gd name="T40" fmla="*/ 138 w 204"/>
                <a:gd name="T41" fmla="*/ 187 h 212"/>
                <a:gd name="T42" fmla="*/ 142 w 204"/>
                <a:gd name="T43" fmla="*/ 193 h 212"/>
                <a:gd name="T44" fmla="*/ 152 w 204"/>
                <a:gd name="T45" fmla="*/ 196 h 212"/>
                <a:gd name="T46" fmla="*/ 167 w 204"/>
                <a:gd name="T47" fmla="*/ 199 h 212"/>
                <a:gd name="T48" fmla="*/ 188 w 204"/>
                <a:gd name="T49" fmla="*/ 211 h 212"/>
                <a:gd name="T50" fmla="*/ 183 w 204"/>
                <a:gd name="T51" fmla="*/ 203 h 212"/>
                <a:gd name="T52" fmla="*/ 174 w 204"/>
                <a:gd name="T53" fmla="*/ 187 h 212"/>
                <a:gd name="T54" fmla="*/ 175 w 204"/>
                <a:gd name="T55" fmla="*/ 168 h 212"/>
                <a:gd name="T56" fmla="*/ 181 w 204"/>
                <a:gd name="T57" fmla="*/ 155 h 212"/>
                <a:gd name="T58" fmla="*/ 195 w 204"/>
                <a:gd name="T59" fmla="*/ 152 h 212"/>
                <a:gd name="T60" fmla="*/ 182 w 204"/>
                <a:gd name="T61" fmla="*/ 97 h 212"/>
                <a:gd name="T62" fmla="*/ 182 w 204"/>
                <a:gd name="T63" fmla="*/ 92 h 212"/>
                <a:gd name="T64" fmla="*/ 180 w 204"/>
                <a:gd name="T65" fmla="*/ 90 h 212"/>
                <a:gd name="T66" fmla="*/ 185 w 204"/>
                <a:gd name="T67" fmla="*/ 76 h 212"/>
                <a:gd name="T68" fmla="*/ 189 w 204"/>
                <a:gd name="T69" fmla="*/ 57 h 212"/>
                <a:gd name="T70" fmla="*/ 197 w 204"/>
                <a:gd name="T71" fmla="*/ 43 h 212"/>
                <a:gd name="T72" fmla="*/ 203 w 204"/>
                <a:gd name="T73" fmla="*/ 33 h 212"/>
                <a:gd name="T74" fmla="*/ 201 w 204"/>
                <a:gd name="T75" fmla="*/ 27 h 212"/>
                <a:gd name="T76" fmla="*/ 201 w 204"/>
                <a:gd name="T77" fmla="*/ 23 h 212"/>
                <a:gd name="T78" fmla="*/ 200 w 204"/>
                <a:gd name="T79" fmla="*/ 18 h 212"/>
                <a:gd name="T80" fmla="*/ 196 w 204"/>
                <a:gd name="T81" fmla="*/ 14 h 212"/>
                <a:gd name="T82" fmla="*/ 192 w 204"/>
                <a:gd name="T83" fmla="*/ 12 h 212"/>
                <a:gd name="T84" fmla="*/ 190 w 204"/>
                <a:gd name="T85" fmla="*/ 10 h 212"/>
                <a:gd name="T86" fmla="*/ 183 w 204"/>
                <a:gd name="T87" fmla="*/ 10 h 212"/>
                <a:gd name="T88" fmla="*/ 170 w 204"/>
                <a:gd name="T89" fmla="*/ 10 h 212"/>
                <a:gd name="T90" fmla="*/ 163 w 204"/>
                <a:gd name="T91" fmla="*/ 2 h 212"/>
                <a:gd name="T92" fmla="*/ 143 w 204"/>
                <a:gd name="T93" fmla="*/ 1 h 212"/>
                <a:gd name="T94" fmla="*/ 130 w 204"/>
                <a:gd name="T95" fmla="*/ 4 h 212"/>
                <a:gd name="T96" fmla="*/ 116 w 204"/>
                <a:gd name="T97" fmla="*/ 7 h 212"/>
                <a:gd name="T98" fmla="*/ 87 w 204"/>
                <a:gd name="T99" fmla="*/ 10 h 212"/>
                <a:gd name="T100" fmla="*/ 68 w 204"/>
                <a:gd name="T101" fmla="*/ 2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4" h="212">
                  <a:moveTo>
                    <a:pt x="66" y="32"/>
                  </a:moveTo>
                  <a:cubicBezTo>
                    <a:pt x="65" y="33"/>
                    <a:pt x="65" y="33"/>
                    <a:pt x="65" y="34"/>
                  </a:cubicBezTo>
                  <a:cubicBezTo>
                    <a:pt x="63" y="36"/>
                    <a:pt x="62" y="38"/>
                    <a:pt x="62" y="43"/>
                  </a:cubicBezTo>
                  <a:cubicBezTo>
                    <a:pt x="62" y="47"/>
                    <a:pt x="59" y="52"/>
                    <a:pt x="57" y="57"/>
                  </a:cubicBezTo>
                  <a:cubicBezTo>
                    <a:pt x="55" y="61"/>
                    <a:pt x="53" y="64"/>
                    <a:pt x="53" y="67"/>
                  </a:cubicBezTo>
                  <a:cubicBezTo>
                    <a:pt x="53" y="70"/>
                    <a:pt x="50" y="73"/>
                    <a:pt x="47" y="75"/>
                  </a:cubicBezTo>
                  <a:cubicBezTo>
                    <a:pt x="45" y="77"/>
                    <a:pt x="44" y="78"/>
                    <a:pt x="44" y="79"/>
                  </a:cubicBezTo>
                  <a:cubicBezTo>
                    <a:pt x="44" y="81"/>
                    <a:pt x="43" y="83"/>
                    <a:pt x="43" y="85"/>
                  </a:cubicBezTo>
                  <a:cubicBezTo>
                    <a:pt x="43" y="89"/>
                    <a:pt x="43" y="94"/>
                    <a:pt x="43" y="98"/>
                  </a:cubicBezTo>
                  <a:cubicBezTo>
                    <a:pt x="43" y="102"/>
                    <a:pt x="42" y="103"/>
                    <a:pt x="40" y="104"/>
                  </a:cubicBezTo>
                  <a:cubicBezTo>
                    <a:pt x="39" y="104"/>
                    <a:pt x="39" y="104"/>
                    <a:pt x="39" y="107"/>
                  </a:cubicBezTo>
                  <a:cubicBezTo>
                    <a:pt x="39" y="111"/>
                    <a:pt x="37" y="112"/>
                    <a:pt x="35" y="112"/>
                  </a:cubicBezTo>
                  <a:cubicBezTo>
                    <a:pt x="34" y="112"/>
                    <a:pt x="33" y="112"/>
                    <a:pt x="31" y="114"/>
                  </a:cubicBezTo>
                  <a:cubicBezTo>
                    <a:pt x="29" y="116"/>
                    <a:pt x="28" y="117"/>
                    <a:pt x="27" y="117"/>
                  </a:cubicBezTo>
                  <a:cubicBezTo>
                    <a:pt x="26" y="117"/>
                    <a:pt x="26" y="117"/>
                    <a:pt x="26" y="117"/>
                  </a:cubicBezTo>
                  <a:cubicBezTo>
                    <a:pt x="26" y="117"/>
                    <a:pt x="26" y="117"/>
                    <a:pt x="26" y="117"/>
                  </a:cubicBezTo>
                  <a:cubicBezTo>
                    <a:pt x="26" y="116"/>
                    <a:pt x="25" y="116"/>
                    <a:pt x="25" y="116"/>
                  </a:cubicBezTo>
                  <a:cubicBezTo>
                    <a:pt x="25" y="116"/>
                    <a:pt x="25" y="116"/>
                    <a:pt x="25" y="116"/>
                  </a:cubicBezTo>
                  <a:cubicBezTo>
                    <a:pt x="25" y="116"/>
                    <a:pt x="25" y="116"/>
                    <a:pt x="25" y="116"/>
                  </a:cubicBezTo>
                  <a:cubicBezTo>
                    <a:pt x="25" y="115"/>
                    <a:pt x="25" y="115"/>
                    <a:pt x="25" y="115"/>
                  </a:cubicBezTo>
                  <a:cubicBezTo>
                    <a:pt x="25" y="115"/>
                    <a:pt x="25" y="115"/>
                    <a:pt x="25" y="115"/>
                  </a:cubicBezTo>
                  <a:cubicBezTo>
                    <a:pt x="25" y="114"/>
                    <a:pt x="25" y="114"/>
                    <a:pt x="25" y="114"/>
                  </a:cubicBezTo>
                  <a:cubicBezTo>
                    <a:pt x="25" y="112"/>
                    <a:pt x="23" y="112"/>
                    <a:pt x="22" y="112"/>
                  </a:cubicBezTo>
                  <a:cubicBezTo>
                    <a:pt x="21" y="112"/>
                    <a:pt x="19" y="112"/>
                    <a:pt x="17" y="114"/>
                  </a:cubicBezTo>
                  <a:cubicBezTo>
                    <a:pt x="16" y="115"/>
                    <a:pt x="15" y="115"/>
                    <a:pt x="14" y="115"/>
                  </a:cubicBezTo>
                  <a:cubicBezTo>
                    <a:pt x="12" y="115"/>
                    <a:pt x="11" y="115"/>
                    <a:pt x="10" y="114"/>
                  </a:cubicBezTo>
                  <a:cubicBezTo>
                    <a:pt x="10" y="114"/>
                    <a:pt x="9" y="113"/>
                    <a:pt x="9" y="113"/>
                  </a:cubicBezTo>
                  <a:cubicBezTo>
                    <a:pt x="9" y="113"/>
                    <a:pt x="8" y="113"/>
                    <a:pt x="8" y="113"/>
                  </a:cubicBezTo>
                  <a:cubicBezTo>
                    <a:pt x="8" y="113"/>
                    <a:pt x="8" y="113"/>
                    <a:pt x="8" y="113"/>
                  </a:cubicBezTo>
                  <a:cubicBezTo>
                    <a:pt x="7" y="114"/>
                    <a:pt x="7" y="114"/>
                    <a:pt x="6" y="114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5" y="115"/>
                    <a:pt x="4" y="115"/>
                    <a:pt x="3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2" y="117"/>
                    <a:pt x="1" y="117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2" y="122"/>
                    <a:pt x="3" y="126"/>
                    <a:pt x="3" y="130"/>
                  </a:cubicBezTo>
                  <a:cubicBezTo>
                    <a:pt x="4" y="130"/>
                    <a:pt x="4" y="129"/>
                    <a:pt x="4" y="129"/>
                  </a:cubicBezTo>
                  <a:cubicBezTo>
                    <a:pt x="4" y="129"/>
                    <a:pt x="5" y="129"/>
                    <a:pt x="5" y="129"/>
                  </a:cubicBezTo>
                  <a:cubicBezTo>
                    <a:pt x="5" y="129"/>
                    <a:pt x="6" y="128"/>
                    <a:pt x="6" y="128"/>
                  </a:cubicBezTo>
                  <a:cubicBezTo>
                    <a:pt x="6" y="128"/>
                    <a:pt x="6" y="128"/>
                    <a:pt x="7" y="128"/>
                  </a:cubicBezTo>
                  <a:cubicBezTo>
                    <a:pt x="7" y="128"/>
                    <a:pt x="7" y="128"/>
                    <a:pt x="8" y="127"/>
                  </a:cubicBezTo>
                  <a:cubicBezTo>
                    <a:pt x="8" y="127"/>
                    <a:pt x="8" y="127"/>
                    <a:pt x="8" y="127"/>
                  </a:cubicBezTo>
                  <a:cubicBezTo>
                    <a:pt x="8" y="127"/>
                    <a:pt x="9" y="127"/>
                    <a:pt x="9" y="127"/>
                  </a:cubicBezTo>
                  <a:cubicBezTo>
                    <a:pt x="10" y="127"/>
                    <a:pt x="14" y="127"/>
                    <a:pt x="20" y="127"/>
                  </a:cubicBezTo>
                  <a:cubicBezTo>
                    <a:pt x="31" y="127"/>
                    <a:pt x="46" y="127"/>
                    <a:pt x="46" y="127"/>
                  </a:cubicBezTo>
                  <a:cubicBezTo>
                    <a:pt x="46" y="127"/>
                    <a:pt x="46" y="127"/>
                    <a:pt x="46" y="127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47" y="128"/>
                    <a:pt x="50" y="133"/>
                    <a:pt x="49" y="138"/>
                  </a:cubicBezTo>
                  <a:cubicBezTo>
                    <a:pt x="48" y="139"/>
                    <a:pt x="49" y="140"/>
                    <a:pt x="50" y="140"/>
                  </a:cubicBezTo>
                  <a:cubicBezTo>
                    <a:pt x="51" y="141"/>
                    <a:pt x="52" y="142"/>
                    <a:pt x="53" y="145"/>
                  </a:cubicBezTo>
                  <a:cubicBezTo>
                    <a:pt x="55" y="150"/>
                    <a:pt x="57" y="152"/>
                    <a:pt x="59" y="152"/>
                  </a:cubicBezTo>
                  <a:cubicBezTo>
                    <a:pt x="60" y="152"/>
                    <a:pt x="60" y="152"/>
                    <a:pt x="61" y="152"/>
                  </a:cubicBezTo>
                  <a:cubicBezTo>
                    <a:pt x="67" y="150"/>
                    <a:pt x="72" y="149"/>
                    <a:pt x="75" y="150"/>
                  </a:cubicBezTo>
                  <a:cubicBezTo>
                    <a:pt x="75" y="149"/>
                    <a:pt x="75" y="148"/>
                    <a:pt x="76" y="147"/>
                  </a:cubicBezTo>
                  <a:cubicBezTo>
                    <a:pt x="76" y="144"/>
                    <a:pt x="77" y="141"/>
                    <a:pt x="79" y="140"/>
                  </a:cubicBezTo>
                  <a:cubicBezTo>
                    <a:pt x="80" y="139"/>
                    <a:pt x="81" y="139"/>
                    <a:pt x="83" y="139"/>
                  </a:cubicBezTo>
                  <a:cubicBezTo>
                    <a:pt x="86" y="139"/>
                    <a:pt x="88" y="140"/>
                    <a:pt x="88" y="140"/>
                  </a:cubicBezTo>
                  <a:cubicBezTo>
                    <a:pt x="89" y="140"/>
                    <a:pt x="89" y="140"/>
                    <a:pt x="89" y="140"/>
                  </a:cubicBezTo>
                  <a:cubicBezTo>
                    <a:pt x="89" y="141"/>
                    <a:pt x="89" y="141"/>
                    <a:pt x="89" y="141"/>
                  </a:cubicBezTo>
                  <a:cubicBezTo>
                    <a:pt x="89" y="141"/>
                    <a:pt x="90" y="142"/>
                    <a:pt x="94" y="142"/>
                  </a:cubicBezTo>
                  <a:cubicBezTo>
                    <a:pt x="95" y="142"/>
                    <a:pt x="97" y="142"/>
                    <a:pt x="98" y="142"/>
                  </a:cubicBezTo>
                  <a:cubicBezTo>
                    <a:pt x="98" y="142"/>
                    <a:pt x="99" y="142"/>
                    <a:pt x="100" y="142"/>
                  </a:cubicBezTo>
                  <a:cubicBezTo>
                    <a:pt x="102" y="142"/>
                    <a:pt x="102" y="144"/>
                    <a:pt x="102" y="145"/>
                  </a:cubicBezTo>
                  <a:cubicBezTo>
                    <a:pt x="102" y="149"/>
                    <a:pt x="103" y="152"/>
                    <a:pt x="104" y="153"/>
                  </a:cubicBezTo>
                  <a:cubicBezTo>
                    <a:pt x="105" y="154"/>
                    <a:pt x="104" y="156"/>
                    <a:pt x="103" y="161"/>
                  </a:cubicBezTo>
                  <a:cubicBezTo>
                    <a:pt x="103" y="163"/>
                    <a:pt x="101" y="168"/>
                    <a:pt x="102" y="169"/>
                  </a:cubicBezTo>
                  <a:cubicBezTo>
                    <a:pt x="105" y="171"/>
                    <a:pt x="109" y="176"/>
                    <a:pt x="108" y="179"/>
                  </a:cubicBezTo>
                  <a:cubicBezTo>
                    <a:pt x="108" y="180"/>
                    <a:pt x="108" y="180"/>
                    <a:pt x="108" y="180"/>
                  </a:cubicBezTo>
                  <a:cubicBezTo>
                    <a:pt x="107" y="185"/>
                    <a:pt x="107" y="187"/>
                    <a:pt x="108" y="187"/>
                  </a:cubicBezTo>
                  <a:cubicBezTo>
                    <a:pt x="108" y="187"/>
                    <a:pt x="108" y="187"/>
                    <a:pt x="109" y="186"/>
                  </a:cubicBezTo>
                  <a:cubicBezTo>
                    <a:pt x="110" y="185"/>
                    <a:pt x="111" y="184"/>
                    <a:pt x="113" y="184"/>
                  </a:cubicBezTo>
                  <a:cubicBezTo>
                    <a:pt x="114" y="184"/>
                    <a:pt x="115" y="184"/>
                    <a:pt x="115" y="184"/>
                  </a:cubicBezTo>
                  <a:cubicBezTo>
                    <a:pt x="118" y="184"/>
                    <a:pt x="120" y="184"/>
                    <a:pt x="123" y="183"/>
                  </a:cubicBezTo>
                  <a:cubicBezTo>
                    <a:pt x="124" y="183"/>
                    <a:pt x="125" y="183"/>
                    <a:pt x="125" y="183"/>
                  </a:cubicBezTo>
                  <a:cubicBezTo>
                    <a:pt x="125" y="182"/>
                    <a:pt x="125" y="182"/>
                    <a:pt x="125" y="182"/>
                  </a:cubicBezTo>
                  <a:cubicBezTo>
                    <a:pt x="127" y="183"/>
                    <a:pt x="127" y="183"/>
                    <a:pt x="127" y="183"/>
                  </a:cubicBezTo>
                  <a:cubicBezTo>
                    <a:pt x="127" y="183"/>
                    <a:pt x="127" y="183"/>
                    <a:pt x="127" y="183"/>
                  </a:cubicBezTo>
                  <a:cubicBezTo>
                    <a:pt x="127" y="183"/>
                    <a:pt x="127" y="183"/>
                    <a:pt x="127" y="183"/>
                  </a:cubicBezTo>
                  <a:cubicBezTo>
                    <a:pt x="127" y="183"/>
                    <a:pt x="127" y="183"/>
                    <a:pt x="127" y="183"/>
                  </a:cubicBezTo>
                  <a:cubicBezTo>
                    <a:pt x="129" y="184"/>
                    <a:pt x="129" y="185"/>
                    <a:pt x="130" y="186"/>
                  </a:cubicBezTo>
                  <a:cubicBezTo>
                    <a:pt x="130" y="186"/>
                    <a:pt x="130" y="186"/>
                    <a:pt x="130" y="186"/>
                  </a:cubicBezTo>
                  <a:cubicBezTo>
                    <a:pt x="130" y="187"/>
                    <a:pt x="131" y="189"/>
                    <a:pt x="132" y="189"/>
                  </a:cubicBezTo>
                  <a:cubicBezTo>
                    <a:pt x="132" y="189"/>
                    <a:pt x="132" y="189"/>
                    <a:pt x="132" y="188"/>
                  </a:cubicBezTo>
                  <a:cubicBezTo>
                    <a:pt x="133" y="188"/>
                    <a:pt x="136" y="187"/>
                    <a:pt x="138" y="187"/>
                  </a:cubicBezTo>
                  <a:cubicBezTo>
                    <a:pt x="139" y="187"/>
                    <a:pt x="140" y="187"/>
                    <a:pt x="140" y="188"/>
                  </a:cubicBezTo>
                  <a:cubicBezTo>
                    <a:pt x="140" y="188"/>
                    <a:pt x="140" y="189"/>
                    <a:pt x="140" y="189"/>
                  </a:cubicBezTo>
                  <a:cubicBezTo>
                    <a:pt x="140" y="190"/>
                    <a:pt x="140" y="192"/>
                    <a:pt x="141" y="193"/>
                  </a:cubicBezTo>
                  <a:cubicBezTo>
                    <a:pt x="142" y="193"/>
                    <a:pt x="142" y="193"/>
                    <a:pt x="142" y="193"/>
                  </a:cubicBezTo>
                  <a:cubicBezTo>
                    <a:pt x="143" y="193"/>
                    <a:pt x="143" y="193"/>
                    <a:pt x="144" y="193"/>
                  </a:cubicBezTo>
                  <a:cubicBezTo>
                    <a:pt x="145" y="193"/>
                    <a:pt x="147" y="194"/>
                    <a:pt x="148" y="195"/>
                  </a:cubicBezTo>
                  <a:cubicBezTo>
                    <a:pt x="149" y="195"/>
                    <a:pt x="151" y="196"/>
                    <a:pt x="151" y="196"/>
                  </a:cubicBezTo>
                  <a:cubicBezTo>
                    <a:pt x="152" y="196"/>
                    <a:pt x="152" y="196"/>
                    <a:pt x="152" y="196"/>
                  </a:cubicBezTo>
                  <a:cubicBezTo>
                    <a:pt x="153" y="196"/>
                    <a:pt x="156" y="196"/>
                    <a:pt x="156" y="196"/>
                  </a:cubicBezTo>
                  <a:cubicBezTo>
                    <a:pt x="156" y="194"/>
                    <a:pt x="158" y="192"/>
                    <a:pt x="160" y="192"/>
                  </a:cubicBezTo>
                  <a:cubicBezTo>
                    <a:pt x="161" y="192"/>
                    <a:pt x="162" y="193"/>
                    <a:pt x="162" y="193"/>
                  </a:cubicBezTo>
                  <a:cubicBezTo>
                    <a:pt x="164" y="197"/>
                    <a:pt x="166" y="199"/>
                    <a:pt x="167" y="199"/>
                  </a:cubicBezTo>
                  <a:cubicBezTo>
                    <a:pt x="172" y="199"/>
                    <a:pt x="177" y="200"/>
                    <a:pt x="177" y="202"/>
                  </a:cubicBezTo>
                  <a:cubicBezTo>
                    <a:pt x="177" y="204"/>
                    <a:pt x="179" y="209"/>
                    <a:pt x="181" y="211"/>
                  </a:cubicBezTo>
                  <a:cubicBezTo>
                    <a:pt x="181" y="212"/>
                    <a:pt x="182" y="212"/>
                    <a:pt x="183" y="212"/>
                  </a:cubicBezTo>
                  <a:cubicBezTo>
                    <a:pt x="185" y="212"/>
                    <a:pt x="187" y="211"/>
                    <a:pt x="188" y="211"/>
                  </a:cubicBezTo>
                  <a:cubicBezTo>
                    <a:pt x="188" y="211"/>
                    <a:pt x="189" y="209"/>
                    <a:pt x="189" y="207"/>
                  </a:cubicBezTo>
                  <a:cubicBezTo>
                    <a:pt x="189" y="205"/>
                    <a:pt x="189" y="200"/>
                    <a:pt x="189" y="200"/>
                  </a:cubicBezTo>
                  <a:cubicBezTo>
                    <a:pt x="189" y="200"/>
                    <a:pt x="188" y="200"/>
                    <a:pt x="187" y="201"/>
                  </a:cubicBezTo>
                  <a:cubicBezTo>
                    <a:pt x="186" y="201"/>
                    <a:pt x="185" y="203"/>
                    <a:pt x="183" y="203"/>
                  </a:cubicBezTo>
                  <a:cubicBezTo>
                    <a:pt x="182" y="203"/>
                    <a:pt x="181" y="202"/>
                    <a:pt x="181" y="202"/>
                  </a:cubicBezTo>
                  <a:cubicBezTo>
                    <a:pt x="178" y="202"/>
                    <a:pt x="176" y="198"/>
                    <a:pt x="175" y="196"/>
                  </a:cubicBezTo>
                  <a:cubicBezTo>
                    <a:pt x="174" y="195"/>
                    <a:pt x="174" y="193"/>
                    <a:pt x="173" y="193"/>
                  </a:cubicBezTo>
                  <a:cubicBezTo>
                    <a:pt x="172" y="192"/>
                    <a:pt x="173" y="190"/>
                    <a:pt x="174" y="187"/>
                  </a:cubicBezTo>
                  <a:cubicBezTo>
                    <a:pt x="174" y="185"/>
                    <a:pt x="175" y="183"/>
                    <a:pt x="175" y="182"/>
                  </a:cubicBezTo>
                  <a:cubicBezTo>
                    <a:pt x="175" y="181"/>
                    <a:pt x="176" y="179"/>
                    <a:pt x="176" y="177"/>
                  </a:cubicBezTo>
                  <a:cubicBezTo>
                    <a:pt x="176" y="175"/>
                    <a:pt x="177" y="171"/>
                    <a:pt x="176" y="170"/>
                  </a:cubicBezTo>
                  <a:cubicBezTo>
                    <a:pt x="175" y="170"/>
                    <a:pt x="175" y="169"/>
                    <a:pt x="175" y="168"/>
                  </a:cubicBezTo>
                  <a:cubicBezTo>
                    <a:pt x="175" y="166"/>
                    <a:pt x="176" y="164"/>
                    <a:pt x="178" y="163"/>
                  </a:cubicBezTo>
                  <a:cubicBezTo>
                    <a:pt x="178" y="162"/>
                    <a:pt x="178" y="161"/>
                    <a:pt x="178" y="159"/>
                  </a:cubicBezTo>
                  <a:cubicBezTo>
                    <a:pt x="178" y="158"/>
                    <a:pt x="178" y="157"/>
                    <a:pt x="179" y="156"/>
                  </a:cubicBezTo>
                  <a:cubicBezTo>
                    <a:pt x="180" y="155"/>
                    <a:pt x="180" y="155"/>
                    <a:pt x="181" y="155"/>
                  </a:cubicBezTo>
                  <a:cubicBezTo>
                    <a:pt x="185" y="155"/>
                    <a:pt x="185" y="155"/>
                    <a:pt x="185" y="155"/>
                  </a:cubicBezTo>
                  <a:cubicBezTo>
                    <a:pt x="187" y="155"/>
                    <a:pt x="193" y="155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95" y="152"/>
                    <a:pt x="195" y="152"/>
                    <a:pt x="195" y="152"/>
                  </a:cubicBezTo>
                  <a:cubicBezTo>
                    <a:pt x="194" y="151"/>
                    <a:pt x="194" y="150"/>
                    <a:pt x="193" y="149"/>
                  </a:cubicBezTo>
                  <a:cubicBezTo>
                    <a:pt x="191" y="146"/>
                    <a:pt x="189" y="142"/>
                    <a:pt x="187" y="141"/>
                  </a:cubicBezTo>
                  <a:cubicBezTo>
                    <a:pt x="182" y="138"/>
                    <a:pt x="180" y="111"/>
                    <a:pt x="181" y="102"/>
                  </a:cubicBezTo>
                  <a:cubicBezTo>
                    <a:pt x="181" y="99"/>
                    <a:pt x="182" y="98"/>
                    <a:pt x="182" y="97"/>
                  </a:cubicBezTo>
                  <a:cubicBezTo>
                    <a:pt x="183" y="97"/>
                    <a:pt x="183" y="97"/>
                    <a:pt x="183" y="97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80" y="90"/>
                    <a:pt x="180" y="90"/>
                    <a:pt x="180" y="90"/>
                  </a:cubicBezTo>
                  <a:cubicBezTo>
                    <a:pt x="180" y="89"/>
                    <a:pt x="180" y="89"/>
                    <a:pt x="179" y="89"/>
                  </a:cubicBezTo>
                  <a:cubicBezTo>
                    <a:pt x="179" y="88"/>
                    <a:pt x="179" y="88"/>
                    <a:pt x="179" y="87"/>
                  </a:cubicBezTo>
                  <a:cubicBezTo>
                    <a:pt x="179" y="85"/>
                    <a:pt x="181" y="84"/>
                    <a:pt x="182" y="83"/>
                  </a:cubicBezTo>
                  <a:cubicBezTo>
                    <a:pt x="182" y="81"/>
                    <a:pt x="182" y="77"/>
                    <a:pt x="185" y="76"/>
                  </a:cubicBezTo>
                  <a:cubicBezTo>
                    <a:pt x="185" y="76"/>
                    <a:pt x="185" y="76"/>
                    <a:pt x="186" y="75"/>
                  </a:cubicBezTo>
                  <a:cubicBezTo>
                    <a:pt x="186" y="74"/>
                    <a:pt x="187" y="72"/>
                    <a:pt x="187" y="70"/>
                  </a:cubicBezTo>
                  <a:cubicBezTo>
                    <a:pt x="187" y="69"/>
                    <a:pt x="187" y="69"/>
                    <a:pt x="187" y="68"/>
                  </a:cubicBezTo>
                  <a:cubicBezTo>
                    <a:pt x="187" y="64"/>
                    <a:pt x="188" y="60"/>
                    <a:pt x="189" y="57"/>
                  </a:cubicBezTo>
                  <a:cubicBezTo>
                    <a:pt x="190" y="56"/>
                    <a:pt x="190" y="55"/>
                    <a:pt x="190" y="54"/>
                  </a:cubicBezTo>
                  <a:cubicBezTo>
                    <a:pt x="191" y="52"/>
                    <a:pt x="191" y="50"/>
                    <a:pt x="192" y="49"/>
                  </a:cubicBezTo>
                  <a:cubicBezTo>
                    <a:pt x="193" y="49"/>
                    <a:pt x="193" y="48"/>
                    <a:pt x="194" y="47"/>
                  </a:cubicBezTo>
                  <a:cubicBezTo>
                    <a:pt x="194" y="45"/>
                    <a:pt x="195" y="43"/>
                    <a:pt x="197" y="43"/>
                  </a:cubicBezTo>
                  <a:cubicBezTo>
                    <a:pt x="200" y="42"/>
                    <a:pt x="201" y="41"/>
                    <a:pt x="201" y="40"/>
                  </a:cubicBezTo>
                  <a:cubicBezTo>
                    <a:pt x="201" y="39"/>
                    <a:pt x="202" y="38"/>
                    <a:pt x="203" y="38"/>
                  </a:cubicBezTo>
                  <a:cubicBezTo>
                    <a:pt x="203" y="37"/>
                    <a:pt x="204" y="36"/>
                    <a:pt x="204" y="35"/>
                  </a:cubicBezTo>
                  <a:cubicBezTo>
                    <a:pt x="204" y="34"/>
                    <a:pt x="204" y="34"/>
                    <a:pt x="203" y="33"/>
                  </a:cubicBezTo>
                  <a:cubicBezTo>
                    <a:pt x="202" y="32"/>
                    <a:pt x="201" y="31"/>
                    <a:pt x="201" y="29"/>
                  </a:cubicBezTo>
                  <a:cubicBezTo>
                    <a:pt x="201" y="29"/>
                    <a:pt x="201" y="28"/>
                    <a:pt x="201" y="28"/>
                  </a:cubicBezTo>
                  <a:cubicBezTo>
                    <a:pt x="201" y="28"/>
                    <a:pt x="201" y="28"/>
                    <a:pt x="201" y="28"/>
                  </a:cubicBezTo>
                  <a:cubicBezTo>
                    <a:pt x="201" y="27"/>
                    <a:pt x="201" y="27"/>
                    <a:pt x="201" y="27"/>
                  </a:cubicBezTo>
                  <a:cubicBezTo>
                    <a:pt x="201" y="26"/>
                    <a:pt x="201" y="26"/>
                    <a:pt x="201" y="26"/>
                  </a:cubicBezTo>
                  <a:cubicBezTo>
                    <a:pt x="201" y="26"/>
                    <a:pt x="201" y="25"/>
                    <a:pt x="201" y="25"/>
                  </a:cubicBezTo>
                  <a:cubicBezTo>
                    <a:pt x="201" y="25"/>
                    <a:pt x="201" y="25"/>
                    <a:pt x="201" y="25"/>
                  </a:cubicBezTo>
                  <a:cubicBezTo>
                    <a:pt x="201" y="24"/>
                    <a:pt x="201" y="24"/>
                    <a:pt x="201" y="23"/>
                  </a:cubicBezTo>
                  <a:cubicBezTo>
                    <a:pt x="201" y="23"/>
                    <a:pt x="201" y="23"/>
                    <a:pt x="201" y="23"/>
                  </a:cubicBezTo>
                  <a:cubicBezTo>
                    <a:pt x="201" y="22"/>
                    <a:pt x="201" y="20"/>
                    <a:pt x="201" y="20"/>
                  </a:cubicBezTo>
                  <a:cubicBezTo>
                    <a:pt x="201" y="19"/>
                    <a:pt x="201" y="19"/>
                    <a:pt x="200" y="19"/>
                  </a:cubicBezTo>
                  <a:cubicBezTo>
                    <a:pt x="200" y="18"/>
                    <a:pt x="200" y="18"/>
                    <a:pt x="200" y="18"/>
                  </a:cubicBezTo>
                  <a:cubicBezTo>
                    <a:pt x="199" y="18"/>
                    <a:pt x="199" y="17"/>
                    <a:pt x="199" y="17"/>
                  </a:cubicBezTo>
                  <a:cubicBezTo>
                    <a:pt x="198" y="17"/>
                    <a:pt x="198" y="16"/>
                    <a:pt x="198" y="16"/>
                  </a:cubicBezTo>
                  <a:cubicBezTo>
                    <a:pt x="197" y="16"/>
                    <a:pt x="197" y="16"/>
                    <a:pt x="197" y="16"/>
                  </a:cubicBezTo>
                  <a:cubicBezTo>
                    <a:pt x="196" y="15"/>
                    <a:pt x="196" y="15"/>
                    <a:pt x="196" y="14"/>
                  </a:cubicBezTo>
                  <a:cubicBezTo>
                    <a:pt x="195" y="14"/>
                    <a:pt x="195" y="14"/>
                    <a:pt x="195" y="14"/>
                  </a:cubicBezTo>
                  <a:cubicBezTo>
                    <a:pt x="195" y="14"/>
                    <a:pt x="194" y="13"/>
                    <a:pt x="194" y="13"/>
                  </a:cubicBezTo>
                  <a:cubicBezTo>
                    <a:pt x="194" y="13"/>
                    <a:pt x="194" y="13"/>
                    <a:pt x="194" y="13"/>
                  </a:cubicBezTo>
                  <a:cubicBezTo>
                    <a:pt x="193" y="12"/>
                    <a:pt x="193" y="12"/>
                    <a:pt x="192" y="12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1"/>
                    <a:pt x="191" y="11"/>
                    <a:pt x="191" y="10"/>
                  </a:cubicBezTo>
                  <a:cubicBezTo>
                    <a:pt x="191" y="10"/>
                    <a:pt x="191" y="10"/>
                    <a:pt x="191" y="10"/>
                  </a:cubicBezTo>
                  <a:cubicBezTo>
                    <a:pt x="190" y="10"/>
                    <a:pt x="190" y="10"/>
                    <a:pt x="190" y="10"/>
                  </a:cubicBezTo>
                  <a:cubicBezTo>
                    <a:pt x="189" y="9"/>
                    <a:pt x="189" y="9"/>
                    <a:pt x="189" y="9"/>
                  </a:cubicBezTo>
                  <a:cubicBezTo>
                    <a:pt x="188" y="8"/>
                    <a:pt x="185" y="10"/>
                    <a:pt x="185" y="10"/>
                  </a:cubicBezTo>
                  <a:cubicBezTo>
                    <a:pt x="184" y="11"/>
                    <a:pt x="184" y="11"/>
                    <a:pt x="184" y="11"/>
                  </a:cubicBezTo>
                  <a:cubicBezTo>
                    <a:pt x="183" y="10"/>
                    <a:pt x="183" y="10"/>
                    <a:pt x="183" y="10"/>
                  </a:cubicBezTo>
                  <a:cubicBezTo>
                    <a:pt x="183" y="10"/>
                    <a:pt x="182" y="9"/>
                    <a:pt x="180" y="9"/>
                  </a:cubicBezTo>
                  <a:cubicBezTo>
                    <a:pt x="180" y="9"/>
                    <a:pt x="179" y="9"/>
                    <a:pt x="178" y="10"/>
                  </a:cubicBezTo>
                  <a:cubicBezTo>
                    <a:pt x="177" y="11"/>
                    <a:pt x="176" y="11"/>
                    <a:pt x="175" y="11"/>
                  </a:cubicBezTo>
                  <a:cubicBezTo>
                    <a:pt x="172" y="11"/>
                    <a:pt x="170" y="10"/>
                    <a:pt x="170" y="10"/>
                  </a:cubicBezTo>
                  <a:cubicBezTo>
                    <a:pt x="170" y="10"/>
                    <a:pt x="167" y="8"/>
                    <a:pt x="165" y="4"/>
                  </a:cubicBezTo>
                  <a:cubicBezTo>
                    <a:pt x="165" y="3"/>
                    <a:pt x="165" y="3"/>
                    <a:pt x="164" y="3"/>
                  </a:cubicBezTo>
                  <a:cubicBezTo>
                    <a:pt x="164" y="3"/>
                    <a:pt x="164" y="3"/>
                    <a:pt x="164" y="3"/>
                  </a:cubicBezTo>
                  <a:cubicBezTo>
                    <a:pt x="164" y="2"/>
                    <a:pt x="164" y="2"/>
                    <a:pt x="163" y="2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4" y="3"/>
                    <a:pt x="154" y="3"/>
                    <a:pt x="154" y="3"/>
                  </a:cubicBezTo>
                  <a:cubicBezTo>
                    <a:pt x="154" y="3"/>
                    <a:pt x="149" y="0"/>
                    <a:pt x="146" y="0"/>
                  </a:cubicBezTo>
                  <a:cubicBezTo>
                    <a:pt x="144" y="0"/>
                    <a:pt x="143" y="1"/>
                    <a:pt x="143" y="1"/>
                  </a:cubicBezTo>
                  <a:cubicBezTo>
                    <a:pt x="142" y="3"/>
                    <a:pt x="141" y="4"/>
                    <a:pt x="139" y="4"/>
                  </a:cubicBezTo>
                  <a:cubicBezTo>
                    <a:pt x="139" y="4"/>
                    <a:pt x="138" y="4"/>
                    <a:pt x="137" y="4"/>
                  </a:cubicBezTo>
                  <a:cubicBezTo>
                    <a:pt x="136" y="4"/>
                    <a:pt x="135" y="3"/>
                    <a:pt x="133" y="3"/>
                  </a:cubicBezTo>
                  <a:cubicBezTo>
                    <a:pt x="132" y="3"/>
                    <a:pt x="131" y="3"/>
                    <a:pt x="130" y="4"/>
                  </a:cubicBezTo>
                  <a:cubicBezTo>
                    <a:pt x="127" y="4"/>
                    <a:pt x="124" y="6"/>
                    <a:pt x="122" y="7"/>
                  </a:cubicBezTo>
                  <a:cubicBezTo>
                    <a:pt x="122" y="7"/>
                    <a:pt x="121" y="7"/>
                    <a:pt x="121" y="7"/>
                  </a:cubicBezTo>
                  <a:cubicBezTo>
                    <a:pt x="120" y="7"/>
                    <a:pt x="120" y="7"/>
                    <a:pt x="119" y="7"/>
                  </a:cubicBezTo>
                  <a:cubicBezTo>
                    <a:pt x="118" y="7"/>
                    <a:pt x="117" y="7"/>
                    <a:pt x="116" y="7"/>
                  </a:cubicBezTo>
                  <a:cubicBezTo>
                    <a:pt x="115" y="6"/>
                    <a:pt x="114" y="6"/>
                    <a:pt x="113" y="7"/>
                  </a:cubicBezTo>
                  <a:cubicBezTo>
                    <a:pt x="112" y="7"/>
                    <a:pt x="110" y="11"/>
                    <a:pt x="110" y="14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7" y="10"/>
                    <a:pt x="83" y="4"/>
                    <a:pt x="78" y="4"/>
                  </a:cubicBezTo>
                  <a:cubicBezTo>
                    <a:pt x="75" y="4"/>
                    <a:pt x="70" y="10"/>
                    <a:pt x="68" y="12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0"/>
                    <a:pt x="68" y="21"/>
                    <a:pt x="68" y="21"/>
                  </a:cubicBezTo>
                  <a:cubicBezTo>
                    <a:pt x="68" y="25"/>
                    <a:pt x="67" y="28"/>
                    <a:pt x="67" y="30"/>
                  </a:cubicBezTo>
                  <a:cubicBezTo>
                    <a:pt x="66" y="31"/>
                    <a:pt x="66" y="31"/>
                    <a:pt x="66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02" name="Freeform 242"/>
            <p:cNvSpPr>
              <a:spLocks/>
            </p:cNvSpPr>
            <p:nvPr/>
          </p:nvSpPr>
          <p:spPr bwMode="auto">
            <a:xfrm>
              <a:off x="13266738" y="8718550"/>
              <a:ext cx="312738" cy="319088"/>
            </a:xfrm>
            <a:custGeom>
              <a:avLst/>
              <a:gdLst>
                <a:gd name="T0" fmla="*/ 50 w 59"/>
                <a:gd name="T1" fmla="*/ 38 h 61"/>
                <a:gd name="T2" fmla="*/ 51 w 59"/>
                <a:gd name="T3" fmla="*/ 38 h 61"/>
                <a:gd name="T4" fmla="*/ 51 w 59"/>
                <a:gd name="T5" fmla="*/ 37 h 61"/>
                <a:gd name="T6" fmla="*/ 58 w 59"/>
                <a:gd name="T7" fmla="*/ 24 h 61"/>
                <a:gd name="T8" fmla="*/ 54 w 59"/>
                <a:gd name="T9" fmla="*/ 12 h 61"/>
                <a:gd name="T10" fmla="*/ 49 w 59"/>
                <a:gd name="T11" fmla="*/ 0 h 61"/>
                <a:gd name="T12" fmla="*/ 46 w 59"/>
                <a:gd name="T13" fmla="*/ 2 h 61"/>
                <a:gd name="T14" fmla="*/ 38 w 59"/>
                <a:gd name="T15" fmla="*/ 3 h 61"/>
                <a:gd name="T16" fmla="*/ 31 w 59"/>
                <a:gd name="T17" fmla="*/ 6 h 61"/>
                <a:gd name="T18" fmla="*/ 26 w 59"/>
                <a:gd name="T19" fmla="*/ 5 h 61"/>
                <a:gd name="T20" fmla="*/ 22 w 59"/>
                <a:gd name="T21" fmla="*/ 4 h 61"/>
                <a:gd name="T22" fmla="*/ 20 w 59"/>
                <a:gd name="T23" fmla="*/ 5 h 61"/>
                <a:gd name="T24" fmla="*/ 18 w 59"/>
                <a:gd name="T25" fmla="*/ 5 h 61"/>
                <a:gd name="T26" fmla="*/ 15 w 59"/>
                <a:gd name="T27" fmla="*/ 6 h 61"/>
                <a:gd name="T28" fmla="*/ 15 w 59"/>
                <a:gd name="T29" fmla="*/ 14 h 61"/>
                <a:gd name="T30" fmla="*/ 16 w 59"/>
                <a:gd name="T31" fmla="*/ 17 h 61"/>
                <a:gd name="T32" fmla="*/ 16 w 59"/>
                <a:gd name="T33" fmla="*/ 25 h 61"/>
                <a:gd name="T34" fmla="*/ 10 w 59"/>
                <a:gd name="T35" fmla="*/ 31 h 61"/>
                <a:gd name="T36" fmla="*/ 6 w 59"/>
                <a:gd name="T37" fmla="*/ 37 h 61"/>
                <a:gd name="T38" fmla="*/ 3 w 59"/>
                <a:gd name="T39" fmla="*/ 44 h 61"/>
                <a:gd name="T40" fmla="*/ 1 w 59"/>
                <a:gd name="T41" fmla="*/ 56 h 61"/>
                <a:gd name="T42" fmla="*/ 1 w 59"/>
                <a:gd name="T43" fmla="*/ 58 h 61"/>
                <a:gd name="T44" fmla="*/ 0 w 59"/>
                <a:gd name="T45" fmla="*/ 60 h 61"/>
                <a:gd name="T46" fmla="*/ 0 w 59"/>
                <a:gd name="T47" fmla="*/ 61 h 61"/>
                <a:gd name="T48" fmla="*/ 2 w 59"/>
                <a:gd name="T49" fmla="*/ 61 h 61"/>
                <a:gd name="T50" fmla="*/ 3 w 59"/>
                <a:gd name="T51" fmla="*/ 60 h 61"/>
                <a:gd name="T52" fmla="*/ 3 w 59"/>
                <a:gd name="T53" fmla="*/ 60 h 61"/>
                <a:gd name="T54" fmla="*/ 9 w 59"/>
                <a:gd name="T55" fmla="*/ 58 h 61"/>
                <a:gd name="T56" fmla="*/ 10 w 59"/>
                <a:gd name="T57" fmla="*/ 58 h 61"/>
                <a:gd name="T58" fmla="*/ 11 w 59"/>
                <a:gd name="T59" fmla="*/ 58 h 61"/>
                <a:gd name="T60" fmla="*/ 12 w 59"/>
                <a:gd name="T61" fmla="*/ 57 h 61"/>
                <a:gd name="T62" fmla="*/ 24 w 59"/>
                <a:gd name="T63" fmla="*/ 56 h 61"/>
                <a:gd name="T64" fmla="*/ 48 w 59"/>
                <a:gd name="T65" fmla="*/ 44 h 61"/>
                <a:gd name="T66" fmla="*/ 48 w 59"/>
                <a:gd name="T67" fmla="*/ 42 h 61"/>
                <a:gd name="T68" fmla="*/ 49 w 59"/>
                <a:gd name="T69" fmla="*/ 41 h 61"/>
                <a:gd name="T70" fmla="*/ 50 w 59"/>
                <a:gd name="T71" fmla="*/ 40 h 61"/>
                <a:gd name="T72" fmla="*/ 50 w 59"/>
                <a:gd name="T73" fmla="*/ 3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" h="61">
                  <a:moveTo>
                    <a:pt x="50" y="38"/>
                  </a:moveTo>
                  <a:cubicBezTo>
                    <a:pt x="50" y="38"/>
                    <a:pt x="50" y="38"/>
                    <a:pt x="50" y="38"/>
                  </a:cubicBezTo>
                  <a:cubicBezTo>
                    <a:pt x="50" y="38"/>
                    <a:pt x="51" y="38"/>
                    <a:pt x="51" y="3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38"/>
                    <a:pt x="51" y="37"/>
                    <a:pt x="51" y="37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4" y="34"/>
                    <a:pt x="58" y="28"/>
                    <a:pt x="58" y="24"/>
                  </a:cubicBezTo>
                  <a:cubicBezTo>
                    <a:pt x="59" y="21"/>
                    <a:pt x="59" y="17"/>
                    <a:pt x="59" y="16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8" y="0"/>
                  </a:cubicBezTo>
                  <a:cubicBezTo>
                    <a:pt x="48" y="1"/>
                    <a:pt x="46" y="2"/>
                    <a:pt x="46" y="2"/>
                  </a:cubicBezTo>
                  <a:cubicBezTo>
                    <a:pt x="46" y="3"/>
                    <a:pt x="45" y="4"/>
                    <a:pt x="42" y="4"/>
                  </a:cubicBezTo>
                  <a:cubicBezTo>
                    <a:pt x="41" y="4"/>
                    <a:pt x="39" y="4"/>
                    <a:pt x="38" y="3"/>
                  </a:cubicBezTo>
                  <a:cubicBezTo>
                    <a:pt x="38" y="3"/>
                    <a:pt x="37" y="3"/>
                    <a:pt x="37" y="3"/>
                  </a:cubicBezTo>
                  <a:cubicBezTo>
                    <a:pt x="35" y="3"/>
                    <a:pt x="31" y="5"/>
                    <a:pt x="31" y="6"/>
                  </a:cubicBezTo>
                  <a:cubicBezTo>
                    <a:pt x="31" y="6"/>
                    <a:pt x="30" y="7"/>
                    <a:pt x="29" y="7"/>
                  </a:cubicBezTo>
                  <a:cubicBezTo>
                    <a:pt x="28" y="7"/>
                    <a:pt x="28" y="6"/>
                    <a:pt x="26" y="5"/>
                  </a:cubicBezTo>
                  <a:cubicBezTo>
                    <a:pt x="25" y="5"/>
                    <a:pt x="24" y="4"/>
                    <a:pt x="23" y="4"/>
                  </a:cubicBezTo>
                  <a:cubicBezTo>
                    <a:pt x="23" y="4"/>
                    <a:pt x="22" y="4"/>
                    <a:pt x="22" y="4"/>
                  </a:cubicBezTo>
                  <a:cubicBezTo>
                    <a:pt x="22" y="4"/>
                    <a:pt x="22" y="4"/>
                    <a:pt x="21" y="4"/>
                  </a:cubicBezTo>
                  <a:cubicBezTo>
                    <a:pt x="21" y="4"/>
                    <a:pt x="20" y="4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9" y="5"/>
                    <a:pt x="18" y="5"/>
                    <a:pt x="18" y="5"/>
                  </a:cubicBezTo>
                  <a:cubicBezTo>
                    <a:pt x="17" y="5"/>
                    <a:pt x="17" y="6"/>
                    <a:pt x="17" y="6"/>
                  </a:cubicBezTo>
                  <a:cubicBezTo>
                    <a:pt x="16" y="6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8"/>
                    <a:pt x="15" y="12"/>
                    <a:pt x="15" y="1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6"/>
                    <a:pt x="15" y="17"/>
                    <a:pt x="16" y="17"/>
                  </a:cubicBezTo>
                  <a:cubicBezTo>
                    <a:pt x="17" y="18"/>
                    <a:pt x="18" y="19"/>
                    <a:pt x="18" y="21"/>
                  </a:cubicBezTo>
                  <a:cubicBezTo>
                    <a:pt x="18" y="22"/>
                    <a:pt x="17" y="24"/>
                    <a:pt x="16" y="25"/>
                  </a:cubicBezTo>
                  <a:cubicBezTo>
                    <a:pt x="16" y="25"/>
                    <a:pt x="15" y="26"/>
                    <a:pt x="15" y="27"/>
                  </a:cubicBezTo>
                  <a:cubicBezTo>
                    <a:pt x="15" y="29"/>
                    <a:pt x="12" y="30"/>
                    <a:pt x="10" y="31"/>
                  </a:cubicBezTo>
                  <a:cubicBezTo>
                    <a:pt x="9" y="31"/>
                    <a:pt x="8" y="32"/>
                    <a:pt x="8" y="33"/>
                  </a:cubicBezTo>
                  <a:cubicBezTo>
                    <a:pt x="7" y="34"/>
                    <a:pt x="7" y="36"/>
                    <a:pt x="6" y="37"/>
                  </a:cubicBezTo>
                  <a:cubicBezTo>
                    <a:pt x="5" y="37"/>
                    <a:pt x="4" y="39"/>
                    <a:pt x="4" y="40"/>
                  </a:cubicBezTo>
                  <a:cubicBezTo>
                    <a:pt x="4" y="42"/>
                    <a:pt x="4" y="43"/>
                    <a:pt x="3" y="44"/>
                  </a:cubicBezTo>
                  <a:cubicBezTo>
                    <a:pt x="2" y="47"/>
                    <a:pt x="1" y="50"/>
                    <a:pt x="1" y="54"/>
                  </a:cubicBezTo>
                  <a:cubicBezTo>
                    <a:pt x="1" y="54"/>
                    <a:pt x="1" y="55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1" y="57"/>
                    <a:pt x="1" y="57"/>
                    <a:pt x="1" y="58"/>
                  </a:cubicBezTo>
                  <a:cubicBezTo>
                    <a:pt x="1" y="58"/>
                    <a:pt x="1" y="58"/>
                    <a:pt x="1" y="59"/>
                  </a:cubicBezTo>
                  <a:cubicBezTo>
                    <a:pt x="1" y="59"/>
                    <a:pt x="1" y="60"/>
                    <a:pt x="0" y="60"/>
                  </a:cubicBezTo>
                  <a:cubicBezTo>
                    <a:pt x="0" y="60"/>
                    <a:pt x="0" y="60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" y="61"/>
                    <a:pt x="1" y="61"/>
                    <a:pt x="2" y="61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61"/>
                    <a:pt x="2" y="60"/>
                    <a:pt x="3" y="60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5" y="59"/>
                    <a:pt x="6" y="59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1" y="57"/>
                    <a:pt x="11" y="57"/>
                    <a:pt x="12" y="57"/>
                  </a:cubicBezTo>
                  <a:cubicBezTo>
                    <a:pt x="14" y="57"/>
                    <a:pt x="15" y="56"/>
                    <a:pt x="15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6" y="52"/>
                    <a:pt x="29" y="45"/>
                    <a:pt x="33" y="43"/>
                  </a:cubicBezTo>
                  <a:cubicBezTo>
                    <a:pt x="37" y="42"/>
                    <a:pt x="43" y="42"/>
                    <a:pt x="48" y="44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3"/>
                    <a:pt x="48" y="43"/>
                    <a:pt x="48" y="42"/>
                  </a:cubicBezTo>
                  <a:cubicBezTo>
                    <a:pt x="49" y="42"/>
                    <a:pt x="49" y="42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0"/>
                    <a:pt x="49" y="40"/>
                  </a:cubicBezTo>
                  <a:cubicBezTo>
                    <a:pt x="49" y="40"/>
                    <a:pt x="49" y="40"/>
                    <a:pt x="50" y="40"/>
                  </a:cubicBezTo>
                  <a:cubicBezTo>
                    <a:pt x="50" y="40"/>
                    <a:pt x="50" y="39"/>
                    <a:pt x="50" y="3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50" y="39"/>
                    <a:pt x="50" y="39"/>
                    <a:pt x="50" y="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03" name="Freeform 243"/>
            <p:cNvSpPr>
              <a:spLocks/>
            </p:cNvSpPr>
            <p:nvPr/>
          </p:nvSpPr>
          <p:spPr bwMode="auto">
            <a:xfrm>
              <a:off x="14547850" y="7383463"/>
              <a:ext cx="52388" cy="88900"/>
            </a:xfrm>
            <a:custGeom>
              <a:avLst/>
              <a:gdLst>
                <a:gd name="T0" fmla="*/ 1 w 10"/>
                <a:gd name="T1" fmla="*/ 13 h 17"/>
                <a:gd name="T2" fmla="*/ 2 w 10"/>
                <a:gd name="T3" fmla="*/ 15 h 17"/>
                <a:gd name="T4" fmla="*/ 3 w 10"/>
                <a:gd name="T5" fmla="*/ 15 h 17"/>
                <a:gd name="T6" fmla="*/ 4 w 10"/>
                <a:gd name="T7" fmla="*/ 16 h 17"/>
                <a:gd name="T8" fmla="*/ 5 w 10"/>
                <a:gd name="T9" fmla="*/ 16 h 17"/>
                <a:gd name="T10" fmla="*/ 7 w 10"/>
                <a:gd name="T11" fmla="*/ 17 h 17"/>
                <a:gd name="T12" fmla="*/ 7 w 10"/>
                <a:gd name="T13" fmla="*/ 17 h 17"/>
                <a:gd name="T14" fmla="*/ 8 w 10"/>
                <a:gd name="T15" fmla="*/ 14 h 17"/>
                <a:gd name="T16" fmla="*/ 9 w 10"/>
                <a:gd name="T17" fmla="*/ 3 h 17"/>
                <a:gd name="T18" fmla="*/ 7 w 10"/>
                <a:gd name="T19" fmla="*/ 1 h 17"/>
                <a:gd name="T20" fmla="*/ 1 w 10"/>
                <a:gd name="T21" fmla="*/ 11 h 17"/>
                <a:gd name="T22" fmla="*/ 0 w 10"/>
                <a:gd name="T23" fmla="*/ 12 h 17"/>
                <a:gd name="T24" fmla="*/ 1 w 10"/>
                <a:gd name="T25" fmla="*/ 13 h 17"/>
                <a:gd name="T26" fmla="*/ 1 w 10"/>
                <a:gd name="T27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7">
                  <a:moveTo>
                    <a:pt x="1" y="13"/>
                  </a:moveTo>
                  <a:cubicBezTo>
                    <a:pt x="2" y="14"/>
                    <a:pt x="2" y="14"/>
                    <a:pt x="2" y="15"/>
                  </a:cubicBezTo>
                  <a:cubicBezTo>
                    <a:pt x="2" y="15"/>
                    <a:pt x="3" y="15"/>
                    <a:pt x="3" y="15"/>
                  </a:cubicBezTo>
                  <a:cubicBezTo>
                    <a:pt x="3" y="15"/>
                    <a:pt x="4" y="16"/>
                    <a:pt x="4" y="16"/>
                  </a:cubicBezTo>
                  <a:cubicBezTo>
                    <a:pt x="4" y="16"/>
                    <a:pt x="5" y="16"/>
                    <a:pt x="5" y="16"/>
                  </a:cubicBezTo>
                  <a:cubicBezTo>
                    <a:pt x="5" y="16"/>
                    <a:pt x="6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5"/>
                    <a:pt x="7" y="15"/>
                    <a:pt x="8" y="14"/>
                  </a:cubicBezTo>
                  <a:cubicBezTo>
                    <a:pt x="9" y="11"/>
                    <a:pt x="10" y="6"/>
                    <a:pt x="9" y="3"/>
                  </a:cubicBezTo>
                  <a:cubicBezTo>
                    <a:pt x="8" y="2"/>
                    <a:pt x="8" y="1"/>
                    <a:pt x="7" y="1"/>
                  </a:cubicBezTo>
                  <a:cubicBezTo>
                    <a:pt x="3" y="0"/>
                    <a:pt x="1" y="8"/>
                    <a:pt x="1" y="11"/>
                  </a:cubicBezTo>
                  <a:cubicBezTo>
                    <a:pt x="1" y="11"/>
                    <a:pt x="0" y="12"/>
                    <a:pt x="0" y="12"/>
                  </a:cubicBezTo>
                  <a:cubicBezTo>
                    <a:pt x="0" y="12"/>
                    <a:pt x="1" y="12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08" name="Freeform 244"/>
            <p:cNvSpPr>
              <a:spLocks/>
            </p:cNvSpPr>
            <p:nvPr/>
          </p:nvSpPr>
          <p:spPr bwMode="auto">
            <a:xfrm>
              <a:off x="14308138" y="7116763"/>
              <a:ext cx="95250" cy="93663"/>
            </a:xfrm>
            <a:custGeom>
              <a:avLst/>
              <a:gdLst>
                <a:gd name="T0" fmla="*/ 13 w 18"/>
                <a:gd name="T1" fmla="*/ 3 h 18"/>
                <a:gd name="T2" fmla="*/ 12 w 18"/>
                <a:gd name="T3" fmla="*/ 2 h 18"/>
                <a:gd name="T4" fmla="*/ 12 w 18"/>
                <a:gd name="T5" fmla="*/ 1 h 18"/>
                <a:gd name="T6" fmla="*/ 11 w 18"/>
                <a:gd name="T7" fmla="*/ 1 h 18"/>
                <a:gd name="T8" fmla="*/ 11 w 18"/>
                <a:gd name="T9" fmla="*/ 1 h 18"/>
                <a:gd name="T10" fmla="*/ 8 w 18"/>
                <a:gd name="T11" fmla="*/ 0 h 18"/>
                <a:gd name="T12" fmla="*/ 5 w 18"/>
                <a:gd name="T13" fmla="*/ 3 h 18"/>
                <a:gd name="T14" fmla="*/ 4 w 18"/>
                <a:gd name="T15" fmla="*/ 4 h 18"/>
                <a:gd name="T16" fmla="*/ 3 w 18"/>
                <a:gd name="T17" fmla="*/ 4 h 18"/>
                <a:gd name="T18" fmla="*/ 3 w 18"/>
                <a:gd name="T19" fmla="*/ 5 h 18"/>
                <a:gd name="T20" fmla="*/ 3 w 18"/>
                <a:gd name="T21" fmla="*/ 5 h 18"/>
                <a:gd name="T22" fmla="*/ 3 w 18"/>
                <a:gd name="T23" fmla="*/ 5 h 18"/>
                <a:gd name="T24" fmla="*/ 3 w 18"/>
                <a:gd name="T25" fmla="*/ 6 h 18"/>
                <a:gd name="T26" fmla="*/ 2 w 18"/>
                <a:gd name="T27" fmla="*/ 6 h 18"/>
                <a:gd name="T28" fmla="*/ 2 w 18"/>
                <a:gd name="T29" fmla="*/ 7 h 18"/>
                <a:gd name="T30" fmla="*/ 2 w 18"/>
                <a:gd name="T31" fmla="*/ 7 h 18"/>
                <a:gd name="T32" fmla="*/ 2 w 18"/>
                <a:gd name="T33" fmla="*/ 8 h 18"/>
                <a:gd name="T34" fmla="*/ 1 w 18"/>
                <a:gd name="T35" fmla="*/ 9 h 18"/>
                <a:gd name="T36" fmla="*/ 1 w 18"/>
                <a:gd name="T37" fmla="*/ 9 h 18"/>
                <a:gd name="T38" fmla="*/ 1 w 18"/>
                <a:gd name="T39" fmla="*/ 10 h 18"/>
                <a:gd name="T40" fmla="*/ 0 w 18"/>
                <a:gd name="T41" fmla="*/ 11 h 18"/>
                <a:gd name="T42" fmla="*/ 0 w 18"/>
                <a:gd name="T43" fmla="*/ 12 h 18"/>
                <a:gd name="T44" fmla="*/ 0 w 18"/>
                <a:gd name="T45" fmla="*/ 13 h 18"/>
                <a:gd name="T46" fmla="*/ 5 w 18"/>
                <a:gd name="T47" fmla="*/ 13 h 18"/>
                <a:gd name="T48" fmla="*/ 6 w 18"/>
                <a:gd name="T49" fmla="*/ 13 h 18"/>
                <a:gd name="T50" fmla="*/ 11 w 18"/>
                <a:gd name="T51" fmla="*/ 18 h 18"/>
                <a:gd name="T52" fmla="*/ 18 w 18"/>
                <a:gd name="T53" fmla="*/ 18 h 18"/>
                <a:gd name="T54" fmla="*/ 17 w 18"/>
                <a:gd name="T55" fmla="*/ 14 h 18"/>
                <a:gd name="T56" fmla="*/ 13 w 18"/>
                <a:gd name="T57" fmla="*/ 5 h 18"/>
                <a:gd name="T58" fmla="*/ 14 w 18"/>
                <a:gd name="T59" fmla="*/ 4 h 18"/>
                <a:gd name="T60" fmla="*/ 13 w 18"/>
                <a:gd name="T61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" h="18">
                  <a:moveTo>
                    <a:pt x="13" y="3"/>
                  </a:moveTo>
                  <a:cubicBezTo>
                    <a:pt x="13" y="3"/>
                    <a:pt x="13" y="2"/>
                    <a:pt x="12" y="2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6" y="1"/>
                    <a:pt x="5" y="1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2" y="8"/>
                    <a:pt x="1" y="8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3" y="13"/>
                    <a:pt x="5" y="13"/>
                    <a:pt x="5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7"/>
                    <a:pt x="17" y="16"/>
                    <a:pt x="17" y="14"/>
                  </a:cubicBezTo>
                  <a:cubicBezTo>
                    <a:pt x="15" y="10"/>
                    <a:pt x="13" y="7"/>
                    <a:pt x="13" y="5"/>
                  </a:cubicBezTo>
                  <a:cubicBezTo>
                    <a:pt x="13" y="5"/>
                    <a:pt x="14" y="4"/>
                    <a:pt x="14" y="4"/>
                  </a:cubicBezTo>
                  <a:cubicBezTo>
                    <a:pt x="14" y="3"/>
                    <a:pt x="13" y="3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09" name="Freeform 245"/>
            <p:cNvSpPr>
              <a:spLocks/>
            </p:cNvSpPr>
            <p:nvPr/>
          </p:nvSpPr>
          <p:spPr bwMode="auto">
            <a:xfrm>
              <a:off x="14000163" y="8210550"/>
              <a:ext cx="95250" cy="93663"/>
            </a:xfrm>
            <a:custGeom>
              <a:avLst/>
              <a:gdLst>
                <a:gd name="T0" fmla="*/ 15 w 18"/>
                <a:gd name="T1" fmla="*/ 14 h 18"/>
                <a:gd name="T2" fmla="*/ 12 w 18"/>
                <a:gd name="T3" fmla="*/ 13 h 18"/>
                <a:gd name="T4" fmla="*/ 10 w 18"/>
                <a:gd name="T5" fmla="*/ 12 h 18"/>
                <a:gd name="T6" fmla="*/ 9 w 18"/>
                <a:gd name="T7" fmla="*/ 10 h 18"/>
                <a:gd name="T8" fmla="*/ 17 w 18"/>
                <a:gd name="T9" fmla="*/ 5 h 18"/>
                <a:gd name="T10" fmla="*/ 18 w 18"/>
                <a:gd name="T11" fmla="*/ 5 h 18"/>
                <a:gd name="T12" fmla="*/ 15 w 18"/>
                <a:gd name="T13" fmla="*/ 0 h 18"/>
                <a:gd name="T14" fmla="*/ 14 w 18"/>
                <a:gd name="T15" fmla="*/ 0 h 18"/>
                <a:gd name="T16" fmla="*/ 14 w 18"/>
                <a:gd name="T17" fmla="*/ 0 h 18"/>
                <a:gd name="T18" fmla="*/ 14 w 18"/>
                <a:gd name="T19" fmla="*/ 0 h 18"/>
                <a:gd name="T20" fmla="*/ 13 w 18"/>
                <a:gd name="T21" fmla="*/ 0 h 18"/>
                <a:gd name="T22" fmla="*/ 13 w 18"/>
                <a:gd name="T23" fmla="*/ 1 h 18"/>
                <a:gd name="T24" fmla="*/ 13 w 18"/>
                <a:gd name="T25" fmla="*/ 1 h 18"/>
                <a:gd name="T26" fmla="*/ 12 w 18"/>
                <a:gd name="T27" fmla="*/ 1 h 18"/>
                <a:gd name="T28" fmla="*/ 12 w 18"/>
                <a:gd name="T29" fmla="*/ 1 h 18"/>
                <a:gd name="T30" fmla="*/ 10 w 18"/>
                <a:gd name="T31" fmla="*/ 2 h 18"/>
                <a:gd name="T32" fmla="*/ 7 w 18"/>
                <a:gd name="T33" fmla="*/ 2 h 18"/>
                <a:gd name="T34" fmla="*/ 7 w 18"/>
                <a:gd name="T35" fmla="*/ 2 h 18"/>
                <a:gd name="T36" fmla="*/ 6 w 18"/>
                <a:gd name="T37" fmla="*/ 3 h 18"/>
                <a:gd name="T38" fmla="*/ 6 w 18"/>
                <a:gd name="T39" fmla="*/ 3 h 18"/>
                <a:gd name="T40" fmla="*/ 4 w 18"/>
                <a:gd name="T41" fmla="*/ 5 h 18"/>
                <a:gd name="T42" fmla="*/ 4 w 18"/>
                <a:gd name="T43" fmla="*/ 5 h 18"/>
                <a:gd name="T44" fmla="*/ 3 w 18"/>
                <a:gd name="T45" fmla="*/ 7 h 18"/>
                <a:gd name="T46" fmla="*/ 3 w 18"/>
                <a:gd name="T47" fmla="*/ 8 h 18"/>
                <a:gd name="T48" fmla="*/ 2 w 18"/>
                <a:gd name="T49" fmla="*/ 9 h 18"/>
                <a:gd name="T50" fmla="*/ 1 w 18"/>
                <a:gd name="T51" fmla="*/ 9 h 18"/>
                <a:gd name="T52" fmla="*/ 1 w 18"/>
                <a:gd name="T53" fmla="*/ 17 h 18"/>
                <a:gd name="T54" fmla="*/ 1 w 18"/>
                <a:gd name="T55" fmla="*/ 18 h 18"/>
                <a:gd name="T56" fmla="*/ 3 w 18"/>
                <a:gd name="T57" fmla="*/ 18 h 18"/>
                <a:gd name="T58" fmla="*/ 6 w 18"/>
                <a:gd name="T59" fmla="*/ 17 h 18"/>
                <a:gd name="T60" fmla="*/ 7 w 18"/>
                <a:gd name="T61" fmla="*/ 16 h 18"/>
                <a:gd name="T62" fmla="*/ 8 w 18"/>
                <a:gd name="T63" fmla="*/ 16 h 18"/>
                <a:gd name="T64" fmla="*/ 8 w 18"/>
                <a:gd name="T65" fmla="*/ 16 h 18"/>
                <a:gd name="T66" fmla="*/ 12 w 18"/>
                <a:gd name="T67" fmla="*/ 18 h 18"/>
                <a:gd name="T68" fmla="*/ 15 w 18"/>
                <a:gd name="T6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" h="18">
                  <a:moveTo>
                    <a:pt x="15" y="14"/>
                  </a:moveTo>
                  <a:cubicBezTo>
                    <a:pt x="14" y="14"/>
                    <a:pt x="13" y="14"/>
                    <a:pt x="12" y="13"/>
                  </a:cubicBezTo>
                  <a:cubicBezTo>
                    <a:pt x="11" y="13"/>
                    <a:pt x="10" y="13"/>
                    <a:pt x="10" y="12"/>
                  </a:cubicBezTo>
                  <a:cubicBezTo>
                    <a:pt x="9" y="12"/>
                    <a:pt x="9" y="11"/>
                    <a:pt x="9" y="10"/>
                  </a:cubicBezTo>
                  <a:cubicBezTo>
                    <a:pt x="10" y="8"/>
                    <a:pt x="14" y="6"/>
                    <a:pt x="17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4"/>
                    <a:pt x="17" y="2"/>
                    <a:pt x="15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2"/>
                    <a:pt x="10" y="2"/>
                    <a:pt x="10" y="2"/>
                  </a:cubicBezTo>
                  <a:cubicBezTo>
                    <a:pt x="9" y="2"/>
                    <a:pt x="8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4"/>
                    <a:pt x="5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7"/>
                    <a:pt x="3" y="7"/>
                  </a:cubicBezTo>
                  <a:cubicBezTo>
                    <a:pt x="3" y="7"/>
                    <a:pt x="3" y="8"/>
                    <a:pt x="3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2" y="9"/>
                    <a:pt x="1" y="9"/>
                    <a:pt x="1" y="9"/>
                  </a:cubicBezTo>
                  <a:cubicBezTo>
                    <a:pt x="0" y="11"/>
                    <a:pt x="0" y="15"/>
                    <a:pt x="1" y="17"/>
                  </a:cubicBezTo>
                  <a:cubicBezTo>
                    <a:pt x="1" y="17"/>
                    <a:pt x="1" y="18"/>
                    <a:pt x="1" y="18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4" y="18"/>
                    <a:pt x="5" y="18"/>
                    <a:pt x="6" y="17"/>
                  </a:cubicBezTo>
                  <a:cubicBezTo>
                    <a:pt x="7" y="17"/>
                    <a:pt x="7" y="16"/>
                    <a:pt x="7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10" y="17"/>
                    <a:pt x="12" y="18"/>
                  </a:cubicBezTo>
                  <a:cubicBezTo>
                    <a:pt x="13" y="17"/>
                    <a:pt x="14" y="15"/>
                    <a:pt x="15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10" name="Freeform 246"/>
            <p:cNvSpPr>
              <a:spLocks/>
            </p:cNvSpPr>
            <p:nvPr/>
          </p:nvSpPr>
          <p:spPr bwMode="auto">
            <a:xfrm>
              <a:off x="12544425" y="5743575"/>
              <a:ext cx="317500" cy="125413"/>
            </a:xfrm>
            <a:custGeom>
              <a:avLst/>
              <a:gdLst>
                <a:gd name="T0" fmla="*/ 59 w 60"/>
                <a:gd name="T1" fmla="*/ 8 h 24"/>
                <a:gd name="T2" fmla="*/ 60 w 60"/>
                <a:gd name="T3" fmla="*/ 7 h 24"/>
                <a:gd name="T4" fmla="*/ 60 w 60"/>
                <a:gd name="T5" fmla="*/ 6 h 24"/>
                <a:gd name="T6" fmla="*/ 59 w 60"/>
                <a:gd name="T7" fmla="*/ 6 h 24"/>
                <a:gd name="T8" fmla="*/ 58 w 60"/>
                <a:gd name="T9" fmla="*/ 6 h 24"/>
                <a:gd name="T10" fmla="*/ 57 w 60"/>
                <a:gd name="T11" fmla="*/ 5 h 24"/>
                <a:gd name="T12" fmla="*/ 56 w 60"/>
                <a:gd name="T13" fmla="*/ 5 h 24"/>
                <a:gd name="T14" fmla="*/ 55 w 60"/>
                <a:gd name="T15" fmla="*/ 5 h 24"/>
                <a:gd name="T16" fmla="*/ 55 w 60"/>
                <a:gd name="T17" fmla="*/ 5 h 24"/>
                <a:gd name="T18" fmla="*/ 55 w 60"/>
                <a:gd name="T19" fmla="*/ 5 h 24"/>
                <a:gd name="T20" fmla="*/ 46 w 60"/>
                <a:gd name="T21" fmla="*/ 3 h 24"/>
                <a:gd name="T22" fmla="*/ 37 w 60"/>
                <a:gd name="T23" fmla="*/ 2 h 24"/>
                <a:gd name="T24" fmla="*/ 27 w 60"/>
                <a:gd name="T25" fmla="*/ 1 h 24"/>
                <a:gd name="T26" fmla="*/ 20 w 60"/>
                <a:gd name="T27" fmla="*/ 1 h 24"/>
                <a:gd name="T28" fmla="*/ 18 w 60"/>
                <a:gd name="T29" fmla="*/ 1 h 24"/>
                <a:gd name="T30" fmla="*/ 17 w 60"/>
                <a:gd name="T31" fmla="*/ 2 h 24"/>
                <a:gd name="T32" fmla="*/ 15 w 60"/>
                <a:gd name="T33" fmla="*/ 3 h 24"/>
                <a:gd name="T34" fmla="*/ 14 w 60"/>
                <a:gd name="T35" fmla="*/ 5 h 24"/>
                <a:gd name="T36" fmla="*/ 2 w 60"/>
                <a:gd name="T37" fmla="*/ 11 h 24"/>
                <a:gd name="T38" fmla="*/ 2 w 60"/>
                <a:gd name="T39" fmla="*/ 11 h 24"/>
                <a:gd name="T40" fmla="*/ 1 w 60"/>
                <a:gd name="T41" fmla="*/ 12 h 24"/>
                <a:gd name="T42" fmla="*/ 0 w 60"/>
                <a:gd name="T43" fmla="*/ 13 h 24"/>
                <a:gd name="T44" fmla="*/ 0 w 60"/>
                <a:gd name="T45" fmla="*/ 14 h 24"/>
                <a:gd name="T46" fmla="*/ 2 w 60"/>
                <a:gd name="T47" fmla="*/ 19 h 24"/>
                <a:gd name="T48" fmla="*/ 3 w 60"/>
                <a:gd name="T49" fmla="*/ 20 h 24"/>
                <a:gd name="T50" fmla="*/ 3 w 60"/>
                <a:gd name="T51" fmla="*/ 20 h 24"/>
                <a:gd name="T52" fmla="*/ 6 w 60"/>
                <a:gd name="T53" fmla="*/ 23 h 24"/>
                <a:gd name="T54" fmla="*/ 13 w 60"/>
                <a:gd name="T55" fmla="*/ 24 h 24"/>
                <a:gd name="T56" fmla="*/ 31 w 60"/>
                <a:gd name="T57" fmla="*/ 18 h 24"/>
                <a:gd name="T58" fmla="*/ 37 w 60"/>
                <a:gd name="T59" fmla="*/ 14 h 24"/>
                <a:gd name="T60" fmla="*/ 41 w 60"/>
                <a:gd name="T61" fmla="*/ 11 h 24"/>
                <a:gd name="T62" fmla="*/ 43 w 60"/>
                <a:gd name="T63" fmla="*/ 11 h 24"/>
                <a:gd name="T64" fmla="*/ 53 w 60"/>
                <a:gd name="T65" fmla="*/ 15 h 24"/>
                <a:gd name="T66" fmla="*/ 54 w 60"/>
                <a:gd name="T67" fmla="*/ 16 h 24"/>
                <a:gd name="T68" fmla="*/ 56 w 60"/>
                <a:gd name="T69" fmla="*/ 16 h 24"/>
                <a:gd name="T70" fmla="*/ 56 w 60"/>
                <a:gd name="T71" fmla="*/ 15 h 24"/>
                <a:gd name="T72" fmla="*/ 56 w 60"/>
                <a:gd name="T73" fmla="*/ 14 h 24"/>
                <a:gd name="T74" fmla="*/ 56 w 60"/>
                <a:gd name="T75" fmla="*/ 13 h 24"/>
                <a:gd name="T76" fmla="*/ 57 w 60"/>
                <a:gd name="T77" fmla="*/ 12 h 24"/>
                <a:gd name="T78" fmla="*/ 57 w 60"/>
                <a:gd name="T79" fmla="*/ 10 h 24"/>
                <a:gd name="T80" fmla="*/ 58 w 60"/>
                <a:gd name="T81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24">
                  <a:moveTo>
                    <a:pt x="58" y="9"/>
                  </a:moveTo>
                  <a:cubicBezTo>
                    <a:pt x="58" y="9"/>
                    <a:pt x="59" y="8"/>
                    <a:pt x="59" y="8"/>
                  </a:cubicBezTo>
                  <a:cubicBezTo>
                    <a:pt x="59" y="8"/>
                    <a:pt x="59" y="8"/>
                    <a:pt x="59" y="7"/>
                  </a:cubicBezTo>
                  <a:cubicBezTo>
                    <a:pt x="59" y="7"/>
                    <a:pt x="59" y="7"/>
                    <a:pt x="60" y="7"/>
                  </a:cubicBezTo>
                  <a:cubicBezTo>
                    <a:pt x="60" y="7"/>
                    <a:pt x="60" y="7"/>
                    <a:pt x="60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6"/>
                    <a:pt x="59" y="6"/>
                    <a:pt x="59" y="6"/>
                  </a:cubicBezTo>
                  <a:cubicBezTo>
                    <a:pt x="59" y="6"/>
                    <a:pt x="59" y="6"/>
                    <a:pt x="58" y="6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8" y="6"/>
                    <a:pt x="57" y="6"/>
                    <a:pt x="57" y="6"/>
                  </a:cubicBezTo>
                  <a:cubicBezTo>
                    <a:pt x="57" y="6"/>
                    <a:pt x="57" y="6"/>
                    <a:pt x="57" y="5"/>
                  </a:cubicBezTo>
                  <a:cubicBezTo>
                    <a:pt x="57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4" y="4"/>
                    <a:pt x="50" y="2"/>
                    <a:pt x="46" y="3"/>
                  </a:cubicBezTo>
                  <a:cubicBezTo>
                    <a:pt x="44" y="3"/>
                    <a:pt x="42" y="2"/>
                    <a:pt x="41" y="2"/>
                  </a:cubicBezTo>
                  <a:cubicBezTo>
                    <a:pt x="40" y="2"/>
                    <a:pt x="39" y="1"/>
                    <a:pt x="37" y="2"/>
                  </a:cubicBezTo>
                  <a:cubicBezTo>
                    <a:pt x="37" y="2"/>
                    <a:pt x="35" y="2"/>
                    <a:pt x="34" y="2"/>
                  </a:cubicBezTo>
                  <a:cubicBezTo>
                    <a:pt x="31" y="2"/>
                    <a:pt x="28" y="2"/>
                    <a:pt x="27" y="1"/>
                  </a:cubicBezTo>
                  <a:cubicBezTo>
                    <a:pt x="26" y="0"/>
                    <a:pt x="26" y="1"/>
                    <a:pt x="25" y="1"/>
                  </a:cubicBezTo>
                  <a:cubicBezTo>
                    <a:pt x="24" y="2"/>
                    <a:pt x="22" y="2"/>
                    <a:pt x="20" y="1"/>
                  </a:cubicBezTo>
                  <a:cubicBezTo>
                    <a:pt x="20" y="1"/>
                    <a:pt x="19" y="1"/>
                    <a:pt x="19" y="1"/>
                  </a:cubicBezTo>
                  <a:cubicBezTo>
                    <a:pt x="19" y="1"/>
                    <a:pt x="19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2"/>
                    <a:pt x="16" y="3"/>
                    <a:pt x="16" y="3"/>
                  </a:cubicBezTo>
                  <a:cubicBezTo>
                    <a:pt x="16" y="3"/>
                    <a:pt x="15" y="3"/>
                    <a:pt x="15" y="3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4" y="5"/>
                    <a:pt x="14" y="5"/>
                  </a:cubicBezTo>
                  <a:cubicBezTo>
                    <a:pt x="10" y="10"/>
                    <a:pt x="6" y="10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1" y="11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0" y="13"/>
                    <a:pt x="0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16"/>
                    <a:pt x="2" y="17"/>
                    <a:pt x="2" y="19"/>
                  </a:cubicBezTo>
                  <a:cubicBezTo>
                    <a:pt x="2" y="19"/>
                    <a:pt x="2" y="19"/>
                    <a:pt x="3" y="19"/>
                  </a:cubicBezTo>
                  <a:cubicBezTo>
                    <a:pt x="3" y="19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21"/>
                    <a:pt x="4" y="21"/>
                    <a:pt x="5" y="22"/>
                  </a:cubicBezTo>
                  <a:cubicBezTo>
                    <a:pt x="5" y="22"/>
                    <a:pt x="5" y="22"/>
                    <a:pt x="6" y="23"/>
                  </a:cubicBezTo>
                  <a:cubicBezTo>
                    <a:pt x="7" y="23"/>
                    <a:pt x="8" y="23"/>
                    <a:pt x="10" y="23"/>
                  </a:cubicBezTo>
                  <a:cubicBezTo>
                    <a:pt x="11" y="24"/>
                    <a:pt x="12" y="24"/>
                    <a:pt x="13" y="24"/>
                  </a:cubicBezTo>
                  <a:cubicBezTo>
                    <a:pt x="16" y="24"/>
                    <a:pt x="18" y="23"/>
                    <a:pt x="18" y="22"/>
                  </a:cubicBezTo>
                  <a:cubicBezTo>
                    <a:pt x="18" y="18"/>
                    <a:pt x="31" y="18"/>
                    <a:pt x="31" y="18"/>
                  </a:cubicBezTo>
                  <a:cubicBezTo>
                    <a:pt x="31" y="18"/>
                    <a:pt x="32" y="18"/>
                    <a:pt x="32" y="17"/>
                  </a:cubicBezTo>
                  <a:cubicBezTo>
                    <a:pt x="33" y="17"/>
                    <a:pt x="35" y="15"/>
                    <a:pt x="37" y="14"/>
                  </a:cubicBezTo>
                  <a:cubicBezTo>
                    <a:pt x="39" y="12"/>
                    <a:pt x="40" y="12"/>
                    <a:pt x="41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11"/>
                    <a:pt x="43" y="11"/>
                    <a:pt x="43" y="11"/>
                  </a:cubicBezTo>
                  <a:cubicBezTo>
                    <a:pt x="47" y="12"/>
                    <a:pt x="51" y="13"/>
                    <a:pt x="53" y="15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5"/>
                    <a:pt x="53" y="15"/>
                    <a:pt x="54" y="15"/>
                  </a:cubicBezTo>
                  <a:cubicBezTo>
                    <a:pt x="54" y="15"/>
                    <a:pt x="54" y="15"/>
                    <a:pt x="54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6"/>
                    <a:pt x="56" y="16"/>
                    <a:pt x="56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6"/>
                    <a:pt x="56" y="16"/>
                    <a:pt x="56" y="15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6" y="15"/>
                    <a:pt x="56" y="14"/>
                    <a:pt x="56" y="14"/>
                  </a:cubicBezTo>
                  <a:cubicBezTo>
                    <a:pt x="56" y="14"/>
                    <a:pt x="56" y="13"/>
                    <a:pt x="56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3"/>
                    <a:pt x="56" y="12"/>
                    <a:pt x="56" y="12"/>
                  </a:cubicBezTo>
                  <a:cubicBezTo>
                    <a:pt x="56" y="12"/>
                    <a:pt x="56" y="12"/>
                    <a:pt x="57" y="12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7" y="11"/>
                    <a:pt x="57" y="10"/>
                    <a:pt x="57" y="10"/>
                  </a:cubicBezTo>
                  <a:cubicBezTo>
                    <a:pt x="57" y="10"/>
                    <a:pt x="58" y="9"/>
                    <a:pt x="58" y="9"/>
                  </a:cubicBezTo>
                  <a:cubicBezTo>
                    <a:pt x="58" y="9"/>
                    <a:pt x="58" y="9"/>
                    <a:pt x="5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11" name="Freeform 247"/>
            <p:cNvSpPr>
              <a:spLocks/>
            </p:cNvSpPr>
            <p:nvPr/>
          </p:nvSpPr>
          <p:spPr bwMode="auto">
            <a:xfrm>
              <a:off x="13606463" y="6959600"/>
              <a:ext cx="15875" cy="61913"/>
            </a:xfrm>
            <a:custGeom>
              <a:avLst/>
              <a:gdLst>
                <a:gd name="T0" fmla="*/ 3 w 3"/>
                <a:gd name="T1" fmla="*/ 1 h 12"/>
                <a:gd name="T2" fmla="*/ 3 w 3"/>
                <a:gd name="T3" fmla="*/ 0 h 12"/>
                <a:gd name="T4" fmla="*/ 3 w 3"/>
                <a:gd name="T5" fmla="*/ 0 h 12"/>
                <a:gd name="T6" fmla="*/ 2 w 3"/>
                <a:gd name="T7" fmla="*/ 0 h 12"/>
                <a:gd name="T8" fmla="*/ 0 w 3"/>
                <a:gd name="T9" fmla="*/ 7 h 12"/>
                <a:gd name="T10" fmla="*/ 0 w 3"/>
                <a:gd name="T11" fmla="*/ 7 h 12"/>
                <a:gd name="T12" fmla="*/ 0 w 3"/>
                <a:gd name="T13" fmla="*/ 7 h 12"/>
                <a:gd name="T14" fmla="*/ 0 w 3"/>
                <a:gd name="T15" fmla="*/ 8 h 12"/>
                <a:gd name="T16" fmla="*/ 0 w 3"/>
                <a:gd name="T17" fmla="*/ 9 h 12"/>
                <a:gd name="T18" fmla="*/ 1 w 3"/>
                <a:gd name="T19" fmla="*/ 10 h 12"/>
                <a:gd name="T20" fmla="*/ 1 w 3"/>
                <a:gd name="T21" fmla="*/ 10 h 12"/>
                <a:gd name="T22" fmla="*/ 2 w 3"/>
                <a:gd name="T23" fmla="*/ 11 h 12"/>
                <a:gd name="T24" fmla="*/ 2 w 3"/>
                <a:gd name="T25" fmla="*/ 12 h 12"/>
                <a:gd name="T26" fmla="*/ 3 w 3"/>
                <a:gd name="T27" fmla="*/ 6 h 12"/>
                <a:gd name="T28" fmla="*/ 3 w 3"/>
                <a:gd name="T2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12">
                  <a:moveTo>
                    <a:pt x="3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5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1" y="9"/>
                    <a:pt x="1" y="9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0"/>
                    <a:pt x="3" y="8"/>
                    <a:pt x="3" y="6"/>
                  </a:cubicBezTo>
                  <a:cubicBezTo>
                    <a:pt x="3" y="4"/>
                    <a:pt x="3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12" name="Freeform 248"/>
            <p:cNvSpPr>
              <a:spLocks/>
            </p:cNvSpPr>
            <p:nvPr/>
          </p:nvSpPr>
          <p:spPr bwMode="auto">
            <a:xfrm>
              <a:off x="13554075" y="6907213"/>
              <a:ext cx="74613" cy="219075"/>
            </a:xfrm>
            <a:custGeom>
              <a:avLst/>
              <a:gdLst>
                <a:gd name="T0" fmla="*/ 8 w 14"/>
                <a:gd name="T1" fmla="*/ 41 h 42"/>
                <a:gd name="T2" fmla="*/ 8 w 14"/>
                <a:gd name="T3" fmla="*/ 41 h 42"/>
                <a:gd name="T4" fmla="*/ 8 w 14"/>
                <a:gd name="T5" fmla="*/ 39 h 42"/>
                <a:gd name="T6" fmla="*/ 8 w 14"/>
                <a:gd name="T7" fmla="*/ 38 h 42"/>
                <a:gd name="T8" fmla="*/ 9 w 14"/>
                <a:gd name="T9" fmla="*/ 36 h 42"/>
                <a:gd name="T10" fmla="*/ 9 w 14"/>
                <a:gd name="T11" fmla="*/ 36 h 42"/>
                <a:gd name="T12" fmla="*/ 9 w 14"/>
                <a:gd name="T13" fmla="*/ 34 h 42"/>
                <a:gd name="T14" fmla="*/ 9 w 14"/>
                <a:gd name="T15" fmla="*/ 33 h 42"/>
                <a:gd name="T16" fmla="*/ 10 w 14"/>
                <a:gd name="T17" fmla="*/ 32 h 42"/>
                <a:gd name="T18" fmla="*/ 10 w 14"/>
                <a:gd name="T19" fmla="*/ 31 h 42"/>
                <a:gd name="T20" fmla="*/ 10 w 14"/>
                <a:gd name="T21" fmla="*/ 30 h 42"/>
                <a:gd name="T22" fmla="*/ 10 w 14"/>
                <a:gd name="T23" fmla="*/ 30 h 42"/>
                <a:gd name="T24" fmla="*/ 11 w 14"/>
                <a:gd name="T25" fmla="*/ 29 h 42"/>
                <a:gd name="T26" fmla="*/ 11 w 14"/>
                <a:gd name="T27" fmla="*/ 28 h 42"/>
                <a:gd name="T28" fmla="*/ 12 w 14"/>
                <a:gd name="T29" fmla="*/ 24 h 42"/>
                <a:gd name="T30" fmla="*/ 11 w 14"/>
                <a:gd name="T31" fmla="*/ 23 h 42"/>
                <a:gd name="T32" fmla="*/ 10 w 14"/>
                <a:gd name="T33" fmla="*/ 22 h 42"/>
                <a:gd name="T34" fmla="*/ 9 w 14"/>
                <a:gd name="T35" fmla="*/ 21 h 42"/>
                <a:gd name="T36" fmla="*/ 9 w 14"/>
                <a:gd name="T37" fmla="*/ 20 h 42"/>
                <a:gd name="T38" fmla="*/ 8 w 14"/>
                <a:gd name="T39" fmla="*/ 19 h 42"/>
                <a:gd name="T40" fmla="*/ 8 w 14"/>
                <a:gd name="T41" fmla="*/ 18 h 42"/>
                <a:gd name="T42" fmla="*/ 8 w 14"/>
                <a:gd name="T43" fmla="*/ 17 h 42"/>
                <a:gd name="T44" fmla="*/ 11 w 14"/>
                <a:gd name="T45" fmla="*/ 8 h 42"/>
                <a:gd name="T46" fmla="*/ 12 w 14"/>
                <a:gd name="T47" fmla="*/ 8 h 42"/>
                <a:gd name="T48" fmla="*/ 12 w 14"/>
                <a:gd name="T49" fmla="*/ 8 h 42"/>
                <a:gd name="T50" fmla="*/ 14 w 14"/>
                <a:gd name="T51" fmla="*/ 8 h 42"/>
                <a:gd name="T52" fmla="*/ 14 w 14"/>
                <a:gd name="T53" fmla="*/ 8 h 42"/>
                <a:gd name="T54" fmla="*/ 14 w 14"/>
                <a:gd name="T55" fmla="*/ 3 h 42"/>
                <a:gd name="T56" fmla="*/ 14 w 14"/>
                <a:gd name="T57" fmla="*/ 2 h 42"/>
                <a:gd name="T58" fmla="*/ 10 w 14"/>
                <a:gd name="T59" fmla="*/ 0 h 42"/>
                <a:gd name="T60" fmla="*/ 9 w 14"/>
                <a:gd name="T61" fmla="*/ 4 h 42"/>
                <a:gd name="T62" fmla="*/ 0 w 14"/>
                <a:gd name="T63" fmla="*/ 24 h 42"/>
                <a:gd name="T64" fmla="*/ 8 w 14"/>
                <a:gd name="T65" fmla="*/ 42 h 42"/>
                <a:gd name="T66" fmla="*/ 8 w 14"/>
                <a:gd name="T67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" h="42">
                  <a:moveTo>
                    <a:pt x="8" y="41"/>
                  </a:moveTo>
                  <a:cubicBezTo>
                    <a:pt x="8" y="41"/>
                    <a:pt x="8" y="41"/>
                    <a:pt x="8" y="41"/>
                  </a:cubicBezTo>
                  <a:cubicBezTo>
                    <a:pt x="8" y="40"/>
                    <a:pt x="8" y="40"/>
                    <a:pt x="8" y="39"/>
                  </a:cubicBezTo>
                  <a:cubicBezTo>
                    <a:pt x="8" y="39"/>
                    <a:pt x="8" y="39"/>
                    <a:pt x="8" y="38"/>
                  </a:cubicBezTo>
                  <a:cubicBezTo>
                    <a:pt x="8" y="38"/>
                    <a:pt x="8" y="37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9" y="35"/>
                    <a:pt x="9" y="34"/>
                  </a:cubicBezTo>
                  <a:cubicBezTo>
                    <a:pt x="9" y="34"/>
                    <a:pt x="9" y="34"/>
                    <a:pt x="9" y="33"/>
                  </a:cubicBezTo>
                  <a:cubicBezTo>
                    <a:pt x="9" y="33"/>
                    <a:pt x="9" y="32"/>
                    <a:pt x="10" y="32"/>
                  </a:cubicBezTo>
                  <a:cubicBezTo>
                    <a:pt x="10" y="32"/>
                    <a:pt x="10" y="32"/>
                    <a:pt x="10" y="31"/>
                  </a:cubicBezTo>
                  <a:cubicBezTo>
                    <a:pt x="10" y="31"/>
                    <a:pt x="10" y="31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8"/>
                  </a:cubicBezTo>
                  <a:cubicBezTo>
                    <a:pt x="11" y="28"/>
                    <a:pt x="12" y="27"/>
                    <a:pt x="12" y="24"/>
                  </a:cubicBezTo>
                  <a:cubicBezTo>
                    <a:pt x="12" y="24"/>
                    <a:pt x="11" y="24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2"/>
                    <a:pt x="10" y="21"/>
                    <a:pt x="9" y="21"/>
                  </a:cubicBezTo>
                  <a:cubicBezTo>
                    <a:pt x="9" y="21"/>
                    <a:pt x="9" y="20"/>
                    <a:pt x="9" y="20"/>
                  </a:cubicBezTo>
                  <a:cubicBezTo>
                    <a:pt x="9" y="19"/>
                    <a:pt x="8" y="19"/>
                    <a:pt x="8" y="19"/>
                  </a:cubicBezTo>
                  <a:cubicBezTo>
                    <a:pt x="8" y="19"/>
                    <a:pt x="8" y="18"/>
                    <a:pt x="8" y="18"/>
                  </a:cubicBezTo>
                  <a:cubicBezTo>
                    <a:pt x="8" y="18"/>
                    <a:pt x="8" y="17"/>
                    <a:pt x="8" y="17"/>
                  </a:cubicBezTo>
                  <a:cubicBezTo>
                    <a:pt x="8" y="17"/>
                    <a:pt x="8" y="9"/>
                    <a:pt x="11" y="8"/>
                  </a:cubicBezTo>
                  <a:cubicBezTo>
                    <a:pt x="11" y="8"/>
                    <a:pt x="11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3" y="8"/>
                    <a:pt x="13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6"/>
                    <a:pt x="14" y="4"/>
                    <a:pt x="14" y="3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2"/>
                    <a:pt x="9" y="3"/>
                    <a:pt x="9" y="4"/>
                  </a:cubicBezTo>
                  <a:cubicBezTo>
                    <a:pt x="8" y="10"/>
                    <a:pt x="3" y="20"/>
                    <a:pt x="0" y="2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1"/>
                    <a:pt x="8" y="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13" name="Freeform 249"/>
            <p:cNvSpPr>
              <a:spLocks/>
            </p:cNvSpPr>
            <p:nvPr/>
          </p:nvSpPr>
          <p:spPr bwMode="auto">
            <a:xfrm>
              <a:off x="12315825" y="5953125"/>
              <a:ext cx="185738" cy="93663"/>
            </a:xfrm>
            <a:custGeom>
              <a:avLst/>
              <a:gdLst>
                <a:gd name="T0" fmla="*/ 33 w 35"/>
                <a:gd name="T1" fmla="*/ 0 h 18"/>
                <a:gd name="T2" fmla="*/ 26 w 35"/>
                <a:gd name="T3" fmla="*/ 2 h 18"/>
                <a:gd name="T4" fmla="*/ 20 w 35"/>
                <a:gd name="T5" fmla="*/ 4 h 18"/>
                <a:gd name="T6" fmla="*/ 17 w 35"/>
                <a:gd name="T7" fmla="*/ 6 h 18"/>
                <a:gd name="T8" fmla="*/ 17 w 35"/>
                <a:gd name="T9" fmla="*/ 6 h 18"/>
                <a:gd name="T10" fmla="*/ 16 w 35"/>
                <a:gd name="T11" fmla="*/ 6 h 18"/>
                <a:gd name="T12" fmla="*/ 12 w 35"/>
                <a:gd name="T13" fmla="*/ 5 h 18"/>
                <a:gd name="T14" fmla="*/ 4 w 35"/>
                <a:gd name="T15" fmla="*/ 3 h 18"/>
                <a:gd name="T16" fmla="*/ 0 w 35"/>
                <a:gd name="T17" fmla="*/ 3 h 18"/>
                <a:gd name="T18" fmla="*/ 0 w 35"/>
                <a:gd name="T19" fmla="*/ 5 h 18"/>
                <a:gd name="T20" fmla="*/ 0 w 35"/>
                <a:gd name="T21" fmla="*/ 5 h 18"/>
                <a:gd name="T22" fmla="*/ 0 w 35"/>
                <a:gd name="T23" fmla="*/ 13 h 18"/>
                <a:gd name="T24" fmla="*/ 0 w 35"/>
                <a:gd name="T25" fmla="*/ 14 h 18"/>
                <a:gd name="T26" fmla="*/ 0 w 35"/>
                <a:gd name="T27" fmla="*/ 16 h 18"/>
                <a:gd name="T28" fmla="*/ 4 w 35"/>
                <a:gd name="T29" fmla="*/ 15 h 18"/>
                <a:gd name="T30" fmla="*/ 7 w 35"/>
                <a:gd name="T31" fmla="*/ 15 h 18"/>
                <a:gd name="T32" fmla="*/ 9 w 35"/>
                <a:gd name="T33" fmla="*/ 18 h 18"/>
                <a:gd name="T34" fmla="*/ 16 w 35"/>
                <a:gd name="T35" fmla="*/ 17 h 18"/>
                <a:gd name="T36" fmla="*/ 17 w 35"/>
                <a:gd name="T37" fmla="*/ 17 h 18"/>
                <a:gd name="T38" fmla="*/ 20 w 35"/>
                <a:gd name="T39" fmla="*/ 17 h 18"/>
                <a:gd name="T40" fmla="*/ 22 w 35"/>
                <a:gd name="T41" fmla="*/ 18 h 18"/>
                <a:gd name="T42" fmla="*/ 27 w 35"/>
                <a:gd name="T43" fmla="*/ 12 h 18"/>
                <a:gd name="T44" fmla="*/ 27 w 35"/>
                <a:gd name="T45" fmla="*/ 10 h 18"/>
                <a:gd name="T46" fmla="*/ 30 w 35"/>
                <a:gd name="T47" fmla="*/ 7 h 18"/>
                <a:gd name="T48" fmla="*/ 35 w 35"/>
                <a:gd name="T49" fmla="*/ 3 h 18"/>
                <a:gd name="T50" fmla="*/ 34 w 35"/>
                <a:gd name="T51" fmla="*/ 0 h 18"/>
                <a:gd name="T52" fmla="*/ 33 w 35"/>
                <a:gd name="T5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" h="18">
                  <a:moveTo>
                    <a:pt x="33" y="0"/>
                  </a:moveTo>
                  <a:cubicBezTo>
                    <a:pt x="32" y="1"/>
                    <a:pt x="30" y="2"/>
                    <a:pt x="26" y="2"/>
                  </a:cubicBezTo>
                  <a:cubicBezTo>
                    <a:pt x="24" y="2"/>
                    <a:pt x="22" y="3"/>
                    <a:pt x="20" y="4"/>
                  </a:cubicBezTo>
                  <a:cubicBezTo>
                    <a:pt x="19" y="5"/>
                    <a:pt x="18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6" y="6"/>
                  </a:cubicBezTo>
                  <a:cubicBezTo>
                    <a:pt x="15" y="6"/>
                    <a:pt x="14" y="5"/>
                    <a:pt x="12" y="5"/>
                  </a:cubicBezTo>
                  <a:cubicBezTo>
                    <a:pt x="9" y="4"/>
                    <a:pt x="6" y="3"/>
                    <a:pt x="4" y="3"/>
                  </a:cubicBezTo>
                  <a:cubicBezTo>
                    <a:pt x="3" y="3"/>
                    <a:pt x="2" y="3"/>
                    <a:pt x="0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"/>
                    <a:pt x="0" y="10"/>
                    <a:pt x="0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" y="15"/>
                    <a:pt x="3" y="15"/>
                    <a:pt x="4" y="15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6"/>
                    <a:pt x="9" y="17"/>
                    <a:pt x="9" y="18"/>
                  </a:cubicBezTo>
                  <a:cubicBezTo>
                    <a:pt x="12" y="18"/>
                    <a:pt x="15" y="17"/>
                    <a:pt x="16" y="17"/>
                  </a:cubicBezTo>
                  <a:cubicBezTo>
                    <a:pt x="16" y="17"/>
                    <a:pt x="16" y="17"/>
                    <a:pt x="17" y="17"/>
                  </a:cubicBezTo>
                  <a:cubicBezTo>
                    <a:pt x="18" y="17"/>
                    <a:pt x="19" y="17"/>
                    <a:pt x="20" y="17"/>
                  </a:cubicBezTo>
                  <a:cubicBezTo>
                    <a:pt x="21" y="17"/>
                    <a:pt x="22" y="18"/>
                    <a:pt x="22" y="18"/>
                  </a:cubicBezTo>
                  <a:cubicBezTo>
                    <a:pt x="23" y="16"/>
                    <a:pt x="24" y="12"/>
                    <a:pt x="27" y="12"/>
                  </a:cubicBezTo>
                  <a:cubicBezTo>
                    <a:pt x="27" y="12"/>
                    <a:pt x="27" y="11"/>
                    <a:pt x="27" y="10"/>
                  </a:cubicBezTo>
                  <a:cubicBezTo>
                    <a:pt x="28" y="9"/>
                    <a:pt x="28" y="7"/>
                    <a:pt x="30" y="7"/>
                  </a:cubicBezTo>
                  <a:cubicBezTo>
                    <a:pt x="31" y="6"/>
                    <a:pt x="33" y="5"/>
                    <a:pt x="35" y="3"/>
                  </a:cubicBezTo>
                  <a:cubicBezTo>
                    <a:pt x="35" y="1"/>
                    <a:pt x="34" y="0"/>
                    <a:pt x="34" y="0"/>
                  </a:cubicBezTo>
                  <a:cubicBezTo>
                    <a:pt x="34" y="0"/>
                    <a:pt x="33" y="0"/>
                    <a:pt x="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14" name="Freeform 250"/>
            <p:cNvSpPr>
              <a:spLocks/>
            </p:cNvSpPr>
            <p:nvPr/>
          </p:nvSpPr>
          <p:spPr bwMode="auto">
            <a:xfrm>
              <a:off x="12698413" y="5283200"/>
              <a:ext cx="179388" cy="68263"/>
            </a:xfrm>
            <a:custGeom>
              <a:avLst/>
              <a:gdLst>
                <a:gd name="T0" fmla="*/ 15 w 34"/>
                <a:gd name="T1" fmla="*/ 5 h 13"/>
                <a:gd name="T2" fmla="*/ 13 w 34"/>
                <a:gd name="T3" fmla="*/ 6 h 13"/>
                <a:gd name="T4" fmla="*/ 14 w 34"/>
                <a:gd name="T5" fmla="*/ 7 h 13"/>
                <a:gd name="T6" fmla="*/ 14 w 34"/>
                <a:gd name="T7" fmla="*/ 9 h 13"/>
                <a:gd name="T8" fmla="*/ 11 w 34"/>
                <a:gd name="T9" fmla="*/ 11 h 13"/>
                <a:gd name="T10" fmla="*/ 8 w 34"/>
                <a:gd name="T11" fmla="*/ 10 h 13"/>
                <a:gd name="T12" fmla="*/ 6 w 34"/>
                <a:gd name="T13" fmla="*/ 7 h 13"/>
                <a:gd name="T14" fmla="*/ 5 w 34"/>
                <a:gd name="T15" fmla="*/ 6 h 13"/>
                <a:gd name="T16" fmla="*/ 1 w 34"/>
                <a:gd name="T17" fmla="*/ 8 h 13"/>
                <a:gd name="T18" fmla="*/ 0 w 34"/>
                <a:gd name="T19" fmla="*/ 10 h 13"/>
                <a:gd name="T20" fmla="*/ 2 w 34"/>
                <a:gd name="T21" fmla="*/ 10 h 13"/>
                <a:gd name="T22" fmla="*/ 2 w 34"/>
                <a:gd name="T23" fmla="*/ 11 h 13"/>
                <a:gd name="T24" fmla="*/ 3 w 34"/>
                <a:gd name="T25" fmla="*/ 11 h 13"/>
                <a:gd name="T26" fmla="*/ 4 w 34"/>
                <a:gd name="T27" fmla="*/ 11 h 13"/>
                <a:gd name="T28" fmla="*/ 4 w 34"/>
                <a:gd name="T29" fmla="*/ 11 h 13"/>
                <a:gd name="T30" fmla="*/ 5 w 34"/>
                <a:gd name="T31" fmla="*/ 12 h 13"/>
                <a:gd name="T32" fmla="*/ 26 w 34"/>
                <a:gd name="T33" fmla="*/ 13 h 13"/>
                <a:gd name="T34" fmla="*/ 30 w 34"/>
                <a:gd name="T35" fmla="*/ 13 h 13"/>
                <a:gd name="T36" fmla="*/ 30 w 34"/>
                <a:gd name="T37" fmla="*/ 13 h 13"/>
                <a:gd name="T38" fmla="*/ 33 w 34"/>
                <a:gd name="T39" fmla="*/ 13 h 13"/>
                <a:gd name="T40" fmla="*/ 33 w 34"/>
                <a:gd name="T41" fmla="*/ 13 h 13"/>
                <a:gd name="T42" fmla="*/ 33 w 34"/>
                <a:gd name="T43" fmla="*/ 9 h 13"/>
                <a:gd name="T44" fmla="*/ 34 w 34"/>
                <a:gd name="T45" fmla="*/ 6 h 13"/>
                <a:gd name="T46" fmla="*/ 29 w 34"/>
                <a:gd name="T47" fmla="*/ 3 h 13"/>
                <a:gd name="T48" fmla="*/ 27 w 34"/>
                <a:gd name="T49" fmla="*/ 4 h 13"/>
                <a:gd name="T50" fmla="*/ 21 w 34"/>
                <a:gd name="T51" fmla="*/ 1 h 13"/>
                <a:gd name="T52" fmla="*/ 19 w 34"/>
                <a:gd name="T53" fmla="*/ 0 h 13"/>
                <a:gd name="T54" fmla="*/ 17 w 34"/>
                <a:gd name="T55" fmla="*/ 0 h 13"/>
                <a:gd name="T56" fmla="*/ 17 w 34"/>
                <a:gd name="T57" fmla="*/ 1 h 13"/>
                <a:gd name="T58" fmla="*/ 15 w 34"/>
                <a:gd name="T5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13">
                  <a:moveTo>
                    <a:pt x="15" y="5"/>
                  </a:moveTo>
                  <a:cubicBezTo>
                    <a:pt x="14" y="5"/>
                    <a:pt x="13" y="6"/>
                    <a:pt x="13" y="6"/>
                  </a:cubicBezTo>
                  <a:cubicBezTo>
                    <a:pt x="13" y="6"/>
                    <a:pt x="13" y="6"/>
                    <a:pt x="14" y="7"/>
                  </a:cubicBezTo>
                  <a:cubicBezTo>
                    <a:pt x="14" y="8"/>
                    <a:pt x="14" y="9"/>
                    <a:pt x="14" y="9"/>
                  </a:cubicBezTo>
                  <a:cubicBezTo>
                    <a:pt x="14" y="10"/>
                    <a:pt x="12" y="11"/>
                    <a:pt x="11" y="11"/>
                  </a:cubicBezTo>
                  <a:cubicBezTo>
                    <a:pt x="10" y="11"/>
                    <a:pt x="9" y="11"/>
                    <a:pt x="8" y="10"/>
                  </a:cubicBezTo>
                  <a:cubicBezTo>
                    <a:pt x="7" y="9"/>
                    <a:pt x="6" y="8"/>
                    <a:pt x="6" y="7"/>
                  </a:cubicBezTo>
                  <a:cubicBezTo>
                    <a:pt x="6" y="7"/>
                    <a:pt x="5" y="6"/>
                    <a:pt x="5" y="6"/>
                  </a:cubicBezTo>
                  <a:cubicBezTo>
                    <a:pt x="3" y="6"/>
                    <a:pt x="1" y="7"/>
                    <a:pt x="1" y="8"/>
                  </a:cubicBezTo>
                  <a:cubicBezTo>
                    <a:pt x="1" y="8"/>
                    <a:pt x="1" y="9"/>
                    <a:pt x="0" y="10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2" y="10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6" y="12"/>
                    <a:pt x="17" y="13"/>
                    <a:pt x="26" y="13"/>
                  </a:cubicBezTo>
                  <a:cubicBezTo>
                    <a:pt x="28" y="13"/>
                    <a:pt x="29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1" y="13"/>
                    <a:pt x="32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2"/>
                    <a:pt x="33" y="11"/>
                    <a:pt x="33" y="9"/>
                  </a:cubicBezTo>
                  <a:cubicBezTo>
                    <a:pt x="33" y="8"/>
                    <a:pt x="34" y="7"/>
                    <a:pt x="34" y="6"/>
                  </a:cubicBezTo>
                  <a:cubicBezTo>
                    <a:pt x="34" y="5"/>
                    <a:pt x="31" y="3"/>
                    <a:pt x="29" y="3"/>
                  </a:cubicBezTo>
                  <a:cubicBezTo>
                    <a:pt x="28" y="4"/>
                    <a:pt x="28" y="4"/>
                    <a:pt x="27" y="4"/>
                  </a:cubicBezTo>
                  <a:cubicBezTo>
                    <a:pt x="25" y="4"/>
                    <a:pt x="22" y="2"/>
                    <a:pt x="21" y="1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17" y="0"/>
                    <a:pt x="17" y="1"/>
                    <a:pt x="17" y="1"/>
                  </a:cubicBezTo>
                  <a:cubicBezTo>
                    <a:pt x="18" y="3"/>
                    <a:pt x="16" y="4"/>
                    <a:pt x="15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15" name="Freeform 251"/>
            <p:cNvSpPr>
              <a:spLocks/>
            </p:cNvSpPr>
            <p:nvPr/>
          </p:nvSpPr>
          <p:spPr bwMode="auto">
            <a:xfrm>
              <a:off x="12022138" y="5083175"/>
              <a:ext cx="165100" cy="236538"/>
            </a:xfrm>
            <a:custGeom>
              <a:avLst/>
              <a:gdLst>
                <a:gd name="T0" fmla="*/ 9 w 31"/>
                <a:gd name="T1" fmla="*/ 44 h 45"/>
                <a:gd name="T2" fmla="*/ 10 w 31"/>
                <a:gd name="T3" fmla="*/ 44 h 45"/>
                <a:gd name="T4" fmla="*/ 11 w 31"/>
                <a:gd name="T5" fmla="*/ 44 h 45"/>
                <a:gd name="T6" fmla="*/ 12 w 31"/>
                <a:gd name="T7" fmla="*/ 44 h 45"/>
                <a:gd name="T8" fmla="*/ 12 w 31"/>
                <a:gd name="T9" fmla="*/ 44 h 45"/>
                <a:gd name="T10" fmla="*/ 13 w 31"/>
                <a:gd name="T11" fmla="*/ 44 h 45"/>
                <a:gd name="T12" fmla="*/ 14 w 31"/>
                <a:gd name="T13" fmla="*/ 44 h 45"/>
                <a:gd name="T14" fmla="*/ 15 w 31"/>
                <a:gd name="T15" fmla="*/ 44 h 45"/>
                <a:gd name="T16" fmla="*/ 15 w 31"/>
                <a:gd name="T17" fmla="*/ 44 h 45"/>
                <a:gd name="T18" fmla="*/ 16 w 31"/>
                <a:gd name="T19" fmla="*/ 45 h 45"/>
                <a:gd name="T20" fmla="*/ 16 w 31"/>
                <a:gd name="T21" fmla="*/ 45 h 45"/>
                <a:gd name="T22" fmla="*/ 17 w 31"/>
                <a:gd name="T23" fmla="*/ 45 h 45"/>
                <a:gd name="T24" fmla="*/ 18 w 31"/>
                <a:gd name="T25" fmla="*/ 45 h 45"/>
                <a:gd name="T26" fmla="*/ 18 w 31"/>
                <a:gd name="T27" fmla="*/ 45 h 45"/>
                <a:gd name="T28" fmla="*/ 18 w 31"/>
                <a:gd name="T29" fmla="*/ 45 h 45"/>
                <a:gd name="T30" fmla="*/ 19 w 31"/>
                <a:gd name="T31" fmla="*/ 45 h 45"/>
                <a:gd name="T32" fmla="*/ 18 w 31"/>
                <a:gd name="T33" fmla="*/ 44 h 45"/>
                <a:gd name="T34" fmla="*/ 16 w 31"/>
                <a:gd name="T35" fmla="*/ 40 h 45"/>
                <a:gd name="T36" fmla="*/ 18 w 31"/>
                <a:gd name="T37" fmla="*/ 37 h 45"/>
                <a:gd name="T38" fmla="*/ 23 w 31"/>
                <a:gd name="T39" fmla="*/ 40 h 45"/>
                <a:gd name="T40" fmla="*/ 27 w 31"/>
                <a:gd name="T41" fmla="*/ 41 h 45"/>
                <a:gd name="T42" fmla="*/ 29 w 31"/>
                <a:gd name="T43" fmla="*/ 40 h 45"/>
                <a:gd name="T44" fmla="*/ 28 w 31"/>
                <a:gd name="T45" fmla="*/ 35 h 45"/>
                <a:gd name="T46" fmla="*/ 27 w 31"/>
                <a:gd name="T47" fmla="*/ 35 h 45"/>
                <a:gd name="T48" fmla="*/ 20 w 31"/>
                <a:gd name="T49" fmla="*/ 34 h 45"/>
                <a:gd name="T50" fmla="*/ 22 w 31"/>
                <a:gd name="T51" fmla="*/ 29 h 45"/>
                <a:gd name="T52" fmla="*/ 23 w 31"/>
                <a:gd name="T53" fmla="*/ 26 h 45"/>
                <a:gd name="T54" fmla="*/ 28 w 31"/>
                <a:gd name="T55" fmla="*/ 23 h 45"/>
                <a:gd name="T56" fmla="*/ 31 w 31"/>
                <a:gd name="T57" fmla="*/ 22 h 45"/>
                <a:gd name="T58" fmla="*/ 26 w 31"/>
                <a:gd name="T59" fmla="*/ 18 h 45"/>
                <a:gd name="T60" fmla="*/ 24 w 31"/>
                <a:gd name="T61" fmla="*/ 14 h 45"/>
                <a:gd name="T62" fmla="*/ 25 w 31"/>
                <a:gd name="T63" fmla="*/ 8 h 45"/>
                <a:gd name="T64" fmla="*/ 27 w 31"/>
                <a:gd name="T65" fmla="*/ 3 h 45"/>
                <a:gd name="T66" fmla="*/ 26 w 31"/>
                <a:gd name="T67" fmla="*/ 0 h 45"/>
                <a:gd name="T68" fmla="*/ 25 w 31"/>
                <a:gd name="T69" fmla="*/ 0 h 45"/>
                <a:gd name="T70" fmla="*/ 20 w 31"/>
                <a:gd name="T71" fmla="*/ 4 h 45"/>
                <a:gd name="T72" fmla="*/ 14 w 31"/>
                <a:gd name="T73" fmla="*/ 8 h 45"/>
                <a:gd name="T74" fmla="*/ 13 w 31"/>
                <a:gd name="T75" fmla="*/ 8 h 45"/>
                <a:gd name="T76" fmla="*/ 13 w 31"/>
                <a:gd name="T77" fmla="*/ 9 h 45"/>
                <a:gd name="T78" fmla="*/ 13 w 31"/>
                <a:gd name="T79" fmla="*/ 13 h 45"/>
                <a:gd name="T80" fmla="*/ 12 w 31"/>
                <a:gd name="T81" fmla="*/ 14 h 45"/>
                <a:gd name="T82" fmla="*/ 9 w 31"/>
                <a:gd name="T83" fmla="*/ 12 h 45"/>
                <a:gd name="T84" fmla="*/ 6 w 31"/>
                <a:gd name="T85" fmla="*/ 10 h 45"/>
                <a:gd name="T86" fmla="*/ 6 w 31"/>
                <a:gd name="T87" fmla="*/ 10 h 45"/>
                <a:gd name="T88" fmla="*/ 3 w 31"/>
                <a:gd name="T89" fmla="*/ 14 h 45"/>
                <a:gd name="T90" fmla="*/ 1 w 31"/>
                <a:gd name="T91" fmla="*/ 18 h 45"/>
                <a:gd name="T92" fmla="*/ 1 w 31"/>
                <a:gd name="T93" fmla="*/ 29 h 45"/>
                <a:gd name="T94" fmla="*/ 2 w 31"/>
                <a:gd name="T95" fmla="*/ 30 h 45"/>
                <a:gd name="T96" fmla="*/ 4 w 31"/>
                <a:gd name="T97" fmla="*/ 34 h 45"/>
                <a:gd name="T98" fmla="*/ 6 w 31"/>
                <a:gd name="T99" fmla="*/ 40 h 45"/>
                <a:gd name="T100" fmla="*/ 7 w 31"/>
                <a:gd name="T101" fmla="*/ 44 h 45"/>
                <a:gd name="T102" fmla="*/ 8 w 31"/>
                <a:gd name="T103" fmla="*/ 44 h 45"/>
                <a:gd name="T104" fmla="*/ 8 w 31"/>
                <a:gd name="T105" fmla="*/ 44 h 45"/>
                <a:gd name="T106" fmla="*/ 9 w 31"/>
                <a:gd name="T107" fmla="*/ 44 h 45"/>
                <a:gd name="T108" fmla="*/ 9 w 31"/>
                <a:gd name="T10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" h="45">
                  <a:moveTo>
                    <a:pt x="9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1" y="44"/>
                    <a:pt x="11" y="44"/>
                  </a:cubicBezTo>
                  <a:cubicBezTo>
                    <a:pt x="11" y="44"/>
                    <a:pt x="11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4" y="44"/>
                    <a:pt x="14" y="44"/>
                  </a:cubicBezTo>
                  <a:cubicBezTo>
                    <a:pt x="14" y="44"/>
                    <a:pt x="14" y="44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6" y="45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7" y="45"/>
                    <a:pt x="17" y="45"/>
                    <a:pt x="18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8" y="44"/>
                    <a:pt x="18" y="44"/>
                  </a:cubicBezTo>
                  <a:cubicBezTo>
                    <a:pt x="17" y="42"/>
                    <a:pt x="15" y="41"/>
                    <a:pt x="16" y="40"/>
                  </a:cubicBezTo>
                  <a:cubicBezTo>
                    <a:pt x="16" y="38"/>
                    <a:pt x="17" y="37"/>
                    <a:pt x="18" y="37"/>
                  </a:cubicBezTo>
                  <a:cubicBezTo>
                    <a:pt x="20" y="37"/>
                    <a:pt x="22" y="39"/>
                    <a:pt x="23" y="40"/>
                  </a:cubicBezTo>
                  <a:cubicBezTo>
                    <a:pt x="24" y="41"/>
                    <a:pt x="26" y="41"/>
                    <a:pt x="27" y="41"/>
                  </a:cubicBezTo>
                  <a:cubicBezTo>
                    <a:pt x="28" y="41"/>
                    <a:pt x="29" y="41"/>
                    <a:pt x="29" y="40"/>
                  </a:cubicBezTo>
                  <a:cubicBezTo>
                    <a:pt x="30" y="40"/>
                    <a:pt x="29" y="36"/>
                    <a:pt x="28" y="35"/>
                  </a:cubicBezTo>
                  <a:cubicBezTo>
                    <a:pt x="28" y="34"/>
                    <a:pt x="27" y="34"/>
                    <a:pt x="27" y="35"/>
                  </a:cubicBezTo>
                  <a:cubicBezTo>
                    <a:pt x="23" y="37"/>
                    <a:pt x="22" y="35"/>
                    <a:pt x="20" y="34"/>
                  </a:cubicBezTo>
                  <a:cubicBezTo>
                    <a:pt x="19" y="32"/>
                    <a:pt x="21" y="30"/>
                    <a:pt x="22" y="29"/>
                  </a:cubicBezTo>
                  <a:cubicBezTo>
                    <a:pt x="22" y="28"/>
                    <a:pt x="23" y="27"/>
                    <a:pt x="23" y="26"/>
                  </a:cubicBezTo>
                  <a:cubicBezTo>
                    <a:pt x="24" y="24"/>
                    <a:pt x="26" y="23"/>
                    <a:pt x="28" y="23"/>
                  </a:cubicBezTo>
                  <a:cubicBezTo>
                    <a:pt x="29" y="23"/>
                    <a:pt x="30" y="22"/>
                    <a:pt x="31" y="22"/>
                  </a:cubicBezTo>
                  <a:cubicBezTo>
                    <a:pt x="31" y="22"/>
                    <a:pt x="31" y="20"/>
                    <a:pt x="26" y="18"/>
                  </a:cubicBezTo>
                  <a:cubicBezTo>
                    <a:pt x="24" y="17"/>
                    <a:pt x="24" y="14"/>
                    <a:pt x="24" y="14"/>
                  </a:cubicBezTo>
                  <a:cubicBezTo>
                    <a:pt x="24" y="12"/>
                    <a:pt x="24" y="9"/>
                    <a:pt x="25" y="8"/>
                  </a:cubicBezTo>
                  <a:cubicBezTo>
                    <a:pt x="26" y="8"/>
                    <a:pt x="27" y="5"/>
                    <a:pt x="27" y="3"/>
                  </a:cubicBezTo>
                  <a:cubicBezTo>
                    <a:pt x="27" y="1"/>
                    <a:pt x="27" y="0"/>
                    <a:pt x="26" y="0"/>
                  </a:cubicBezTo>
                  <a:cubicBezTo>
                    <a:pt x="26" y="0"/>
                    <a:pt x="26" y="0"/>
                    <a:pt x="25" y="0"/>
                  </a:cubicBezTo>
                  <a:cubicBezTo>
                    <a:pt x="23" y="0"/>
                    <a:pt x="20" y="1"/>
                    <a:pt x="20" y="4"/>
                  </a:cubicBezTo>
                  <a:cubicBezTo>
                    <a:pt x="19" y="8"/>
                    <a:pt x="16" y="8"/>
                    <a:pt x="14" y="8"/>
                  </a:cubicBezTo>
                  <a:cubicBezTo>
                    <a:pt x="14" y="8"/>
                    <a:pt x="13" y="8"/>
                    <a:pt x="13" y="8"/>
                  </a:cubicBezTo>
                  <a:cubicBezTo>
                    <a:pt x="13" y="8"/>
                    <a:pt x="13" y="8"/>
                    <a:pt x="13" y="9"/>
                  </a:cubicBezTo>
                  <a:cubicBezTo>
                    <a:pt x="14" y="9"/>
                    <a:pt x="15" y="11"/>
                    <a:pt x="13" y="13"/>
                  </a:cubicBezTo>
                  <a:cubicBezTo>
                    <a:pt x="13" y="14"/>
                    <a:pt x="12" y="14"/>
                    <a:pt x="12" y="14"/>
                  </a:cubicBezTo>
                  <a:cubicBezTo>
                    <a:pt x="11" y="14"/>
                    <a:pt x="10" y="13"/>
                    <a:pt x="9" y="12"/>
                  </a:cubicBezTo>
                  <a:cubicBezTo>
                    <a:pt x="8" y="11"/>
                    <a:pt x="7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5" y="10"/>
                    <a:pt x="4" y="12"/>
                    <a:pt x="3" y="14"/>
                  </a:cubicBezTo>
                  <a:cubicBezTo>
                    <a:pt x="3" y="15"/>
                    <a:pt x="2" y="17"/>
                    <a:pt x="1" y="18"/>
                  </a:cubicBezTo>
                  <a:cubicBezTo>
                    <a:pt x="0" y="20"/>
                    <a:pt x="1" y="26"/>
                    <a:pt x="1" y="2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1"/>
                    <a:pt x="3" y="33"/>
                    <a:pt x="4" y="34"/>
                  </a:cubicBezTo>
                  <a:cubicBezTo>
                    <a:pt x="5" y="36"/>
                    <a:pt x="7" y="38"/>
                    <a:pt x="6" y="40"/>
                  </a:cubicBezTo>
                  <a:cubicBezTo>
                    <a:pt x="6" y="41"/>
                    <a:pt x="6" y="42"/>
                    <a:pt x="7" y="44"/>
                  </a:cubicBezTo>
                  <a:cubicBezTo>
                    <a:pt x="7" y="44"/>
                    <a:pt x="7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16" name="Freeform 252"/>
            <p:cNvSpPr>
              <a:spLocks/>
            </p:cNvSpPr>
            <p:nvPr/>
          </p:nvSpPr>
          <p:spPr bwMode="auto">
            <a:xfrm>
              <a:off x="14622463" y="7372350"/>
              <a:ext cx="269875" cy="214313"/>
            </a:xfrm>
            <a:custGeom>
              <a:avLst/>
              <a:gdLst>
                <a:gd name="T0" fmla="*/ 43 w 51"/>
                <a:gd name="T1" fmla="*/ 23 h 41"/>
                <a:gd name="T2" fmla="*/ 43 w 51"/>
                <a:gd name="T3" fmla="*/ 14 h 41"/>
                <a:gd name="T4" fmla="*/ 48 w 51"/>
                <a:gd name="T5" fmla="*/ 14 h 41"/>
                <a:gd name="T6" fmla="*/ 51 w 51"/>
                <a:gd name="T7" fmla="*/ 12 h 41"/>
                <a:gd name="T8" fmla="*/ 50 w 51"/>
                <a:gd name="T9" fmla="*/ 5 h 41"/>
                <a:gd name="T10" fmla="*/ 49 w 51"/>
                <a:gd name="T11" fmla="*/ 0 h 41"/>
                <a:gd name="T12" fmla="*/ 37 w 51"/>
                <a:gd name="T13" fmla="*/ 14 h 41"/>
                <a:gd name="T14" fmla="*/ 18 w 51"/>
                <a:gd name="T15" fmla="*/ 25 h 41"/>
                <a:gd name="T16" fmla="*/ 14 w 51"/>
                <a:gd name="T17" fmla="*/ 25 h 41"/>
                <a:gd name="T18" fmla="*/ 11 w 51"/>
                <a:gd name="T19" fmla="*/ 24 h 41"/>
                <a:gd name="T20" fmla="*/ 3 w 51"/>
                <a:gd name="T21" fmla="*/ 27 h 41"/>
                <a:gd name="T22" fmla="*/ 2 w 51"/>
                <a:gd name="T23" fmla="*/ 28 h 41"/>
                <a:gd name="T24" fmla="*/ 0 w 51"/>
                <a:gd name="T25" fmla="*/ 28 h 41"/>
                <a:gd name="T26" fmla="*/ 0 w 51"/>
                <a:gd name="T27" fmla="*/ 29 h 41"/>
                <a:gd name="T28" fmla="*/ 1 w 51"/>
                <a:gd name="T29" fmla="*/ 29 h 41"/>
                <a:gd name="T30" fmla="*/ 1 w 51"/>
                <a:gd name="T31" fmla="*/ 31 h 41"/>
                <a:gd name="T32" fmla="*/ 2 w 51"/>
                <a:gd name="T33" fmla="*/ 31 h 41"/>
                <a:gd name="T34" fmla="*/ 2 w 51"/>
                <a:gd name="T35" fmla="*/ 32 h 41"/>
                <a:gd name="T36" fmla="*/ 3 w 51"/>
                <a:gd name="T37" fmla="*/ 33 h 41"/>
                <a:gd name="T38" fmla="*/ 3 w 51"/>
                <a:gd name="T39" fmla="*/ 34 h 41"/>
                <a:gd name="T40" fmla="*/ 4 w 51"/>
                <a:gd name="T41" fmla="*/ 34 h 41"/>
                <a:gd name="T42" fmla="*/ 5 w 51"/>
                <a:gd name="T43" fmla="*/ 35 h 41"/>
                <a:gd name="T44" fmla="*/ 5 w 51"/>
                <a:gd name="T45" fmla="*/ 36 h 41"/>
                <a:gd name="T46" fmla="*/ 6 w 51"/>
                <a:gd name="T47" fmla="*/ 36 h 41"/>
                <a:gd name="T48" fmla="*/ 6 w 51"/>
                <a:gd name="T49" fmla="*/ 37 h 41"/>
                <a:gd name="T50" fmla="*/ 7 w 51"/>
                <a:gd name="T51" fmla="*/ 37 h 41"/>
                <a:gd name="T52" fmla="*/ 7 w 51"/>
                <a:gd name="T53" fmla="*/ 37 h 41"/>
                <a:gd name="T54" fmla="*/ 8 w 51"/>
                <a:gd name="T55" fmla="*/ 38 h 41"/>
                <a:gd name="T56" fmla="*/ 8 w 51"/>
                <a:gd name="T57" fmla="*/ 38 h 41"/>
                <a:gd name="T58" fmla="*/ 9 w 51"/>
                <a:gd name="T59" fmla="*/ 38 h 41"/>
                <a:gd name="T60" fmla="*/ 9 w 51"/>
                <a:gd name="T61" fmla="*/ 38 h 41"/>
                <a:gd name="T62" fmla="*/ 10 w 51"/>
                <a:gd name="T63" fmla="*/ 38 h 41"/>
                <a:gd name="T64" fmla="*/ 10 w 51"/>
                <a:gd name="T65" fmla="*/ 38 h 41"/>
                <a:gd name="T66" fmla="*/ 11 w 51"/>
                <a:gd name="T67" fmla="*/ 39 h 41"/>
                <a:gd name="T68" fmla="*/ 11 w 51"/>
                <a:gd name="T69" fmla="*/ 39 h 41"/>
                <a:gd name="T70" fmla="*/ 33 w 51"/>
                <a:gd name="T71" fmla="*/ 41 h 41"/>
                <a:gd name="T72" fmla="*/ 36 w 51"/>
                <a:gd name="T73" fmla="*/ 32 h 41"/>
                <a:gd name="T74" fmla="*/ 43 w 51"/>
                <a:gd name="T75" fmla="*/ 2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1" h="41">
                  <a:moveTo>
                    <a:pt x="43" y="23"/>
                  </a:moveTo>
                  <a:cubicBezTo>
                    <a:pt x="43" y="14"/>
                    <a:pt x="43" y="14"/>
                    <a:pt x="43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10"/>
                    <a:pt x="50" y="7"/>
                    <a:pt x="50" y="5"/>
                  </a:cubicBezTo>
                  <a:cubicBezTo>
                    <a:pt x="50" y="3"/>
                    <a:pt x="49" y="1"/>
                    <a:pt x="49" y="0"/>
                  </a:cubicBezTo>
                  <a:cubicBezTo>
                    <a:pt x="47" y="1"/>
                    <a:pt x="40" y="8"/>
                    <a:pt x="37" y="14"/>
                  </a:cubicBezTo>
                  <a:cubicBezTo>
                    <a:pt x="34" y="20"/>
                    <a:pt x="25" y="25"/>
                    <a:pt x="18" y="25"/>
                  </a:cubicBezTo>
                  <a:cubicBezTo>
                    <a:pt x="17" y="25"/>
                    <a:pt x="15" y="25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7" y="24"/>
                    <a:pt x="4" y="26"/>
                    <a:pt x="3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1" y="28"/>
                    <a:pt x="1" y="29"/>
                    <a:pt x="0" y="2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1" y="30"/>
                    <a:pt x="1" y="30"/>
                    <a:pt x="1" y="31"/>
                  </a:cubicBezTo>
                  <a:cubicBezTo>
                    <a:pt x="1" y="31"/>
                    <a:pt x="1" y="31"/>
                    <a:pt x="2" y="3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3"/>
                    <a:pt x="3" y="33"/>
                    <a:pt x="3" y="33"/>
                  </a:cubicBezTo>
                  <a:cubicBezTo>
                    <a:pt x="3" y="33"/>
                    <a:pt x="3" y="34"/>
                    <a:pt x="3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5"/>
                    <a:pt x="4" y="35"/>
                    <a:pt x="5" y="35"/>
                  </a:cubicBezTo>
                  <a:cubicBezTo>
                    <a:pt x="5" y="35"/>
                    <a:pt x="5" y="36"/>
                    <a:pt x="5" y="36"/>
                  </a:cubicBezTo>
                  <a:cubicBezTo>
                    <a:pt x="5" y="36"/>
                    <a:pt x="6" y="36"/>
                    <a:pt x="6" y="36"/>
                  </a:cubicBezTo>
                  <a:cubicBezTo>
                    <a:pt x="6" y="36"/>
                    <a:pt x="6" y="37"/>
                    <a:pt x="6" y="37"/>
                  </a:cubicBezTo>
                  <a:cubicBezTo>
                    <a:pt x="6" y="37"/>
                    <a:pt x="7" y="37"/>
                    <a:pt x="7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8"/>
                    <a:pt x="8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9" y="38"/>
                    <a:pt x="9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9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7" y="39"/>
                    <a:pt x="27" y="41"/>
                    <a:pt x="33" y="41"/>
                  </a:cubicBezTo>
                  <a:cubicBezTo>
                    <a:pt x="36" y="32"/>
                    <a:pt x="36" y="32"/>
                    <a:pt x="36" y="32"/>
                  </a:cubicBezTo>
                  <a:lnTo>
                    <a:pt x="43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17" name="Freeform 253"/>
            <p:cNvSpPr>
              <a:spLocks/>
            </p:cNvSpPr>
            <p:nvPr/>
          </p:nvSpPr>
          <p:spPr bwMode="auto">
            <a:xfrm>
              <a:off x="10980738" y="6183313"/>
              <a:ext cx="749300" cy="528638"/>
            </a:xfrm>
            <a:custGeom>
              <a:avLst/>
              <a:gdLst>
                <a:gd name="T0" fmla="*/ 134 w 141"/>
                <a:gd name="T1" fmla="*/ 18 h 101"/>
                <a:gd name="T2" fmla="*/ 134 w 141"/>
                <a:gd name="T3" fmla="*/ 18 h 101"/>
                <a:gd name="T4" fmla="*/ 129 w 141"/>
                <a:gd name="T5" fmla="*/ 18 h 101"/>
                <a:gd name="T6" fmla="*/ 116 w 141"/>
                <a:gd name="T7" fmla="*/ 15 h 101"/>
                <a:gd name="T8" fmla="*/ 112 w 141"/>
                <a:gd name="T9" fmla="*/ 12 h 101"/>
                <a:gd name="T10" fmla="*/ 107 w 141"/>
                <a:gd name="T11" fmla="*/ 16 h 101"/>
                <a:gd name="T12" fmla="*/ 96 w 141"/>
                <a:gd name="T13" fmla="*/ 12 h 101"/>
                <a:gd name="T14" fmla="*/ 87 w 141"/>
                <a:gd name="T15" fmla="*/ 7 h 101"/>
                <a:gd name="T16" fmla="*/ 77 w 141"/>
                <a:gd name="T17" fmla="*/ 5 h 101"/>
                <a:gd name="T18" fmla="*/ 60 w 141"/>
                <a:gd name="T19" fmla="*/ 4 h 101"/>
                <a:gd name="T20" fmla="*/ 28 w 141"/>
                <a:gd name="T21" fmla="*/ 4 h 101"/>
                <a:gd name="T22" fmla="*/ 14 w 141"/>
                <a:gd name="T23" fmla="*/ 0 h 101"/>
                <a:gd name="T24" fmla="*/ 5 w 141"/>
                <a:gd name="T25" fmla="*/ 6 h 101"/>
                <a:gd name="T26" fmla="*/ 3 w 141"/>
                <a:gd name="T27" fmla="*/ 12 h 101"/>
                <a:gd name="T28" fmla="*/ 6 w 141"/>
                <a:gd name="T29" fmla="*/ 23 h 101"/>
                <a:gd name="T30" fmla="*/ 10 w 141"/>
                <a:gd name="T31" fmla="*/ 20 h 101"/>
                <a:gd name="T32" fmla="*/ 13 w 141"/>
                <a:gd name="T33" fmla="*/ 23 h 101"/>
                <a:gd name="T34" fmla="*/ 13 w 141"/>
                <a:gd name="T35" fmla="*/ 24 h 101"/>
                <a:gd name="T36" fmla="*/ 15 w 141"/>
                <a:gd name="T37" fmla="*/ 24 h 101"/>
                <a:gd name="T38" fmla="*/ 18 w 141"/>
                <a:gd name="T39" fmla="*/ 24 h 101"/>
                <a:gd name="T40" fmla="*/ 21 w 141"/>
                <a:gd name="T41" fmla="*/ 25 h 101"/>
                <a:gd name="T42" fmla="*/ 26 w 141"/>
                <a:gd name="T43" fmla="*/ 23 h 101"/>
                <a:gd name="T44" fmla="*/ 32 w 141"/>
                <a:gd name="T45" fmla="*/ 27 h 101"/>
                <a:gd name="T46" fmla="*/ 33 w 141"/>
                <a:gd name="T47" fmla="*/ 31 h 101"/>
                <a:gd name="T48" fmla="*/ 26 w 141"/>
                <a:gd name="T49" fmla="*/ 37 h 101"/>
                <a:gd name="T50" fmla="*/ 27 w 141"/>
                <a:gd name="T51" fmla="*/ 48 h 101"/>
                <a:gd name="T52" fmla="*/ 26 w 141"/>
                <a:gd name="T53" fmla="*/ 56 h 101"/>
                <a:gd name="T54" fmla="*/ 21 w 141"/>
                <a:gd name="T55" fmla="*/ 57 h 101"/>
                <a:gd name="T56" fmla="*/ 26 w 141"/>
                <a:gd name="T57" fmla="*/ 66 h 101"/>
                <a:gd name="T58" fmla="*/ 23 w 141"/>
                <a:gd name="T59" fmla="*/ 69 h 101"/>
                <a:gd name="T60" fmla="*/ 23 w 141"/>
                <a:gd name="T61" fmla="*/ 72 h 101"/>
                <a:gd name="T62" fmla="*/ 24 w 141"/>
                <a:gd name="T63" fmla="*/ 78 h 101"/>
                <a:gd name="T64" fmla="*/ 21 w 141"/>
                <a:gd name="T65" fmla="*/ 85 h 101"/>
                <a:gd name="T66" fmla="*/ 21 w 141"/>
                <a:gd name="T67" fmla="*/ 85 h 101"/>
                <a:gd name="T68" fmla="*/ 21 w 141"/>
                <a:gd name="T69" fmla="*/ 86 h 101"/>
                <a:gd name="T70" fmla="*/ 22 w 141"/>
                <a:gd name="T71" fmla="*/ 87 h 101"/>
                <a:gd name="T72" fmla="*/ 28 w 141"/>
                <a:gd name="T73" fmla="*/ 88 h 101"/>
                <a:gd name="T74" fmla="*/ 41 w 141"/>
                <a:gd name="T75" fmla="*/ 101 h 101"/>
                <a:gd name="T76" fmla="*/ 43 w 141"/>
                <a:gd name="T77" fmla="*/ 97 h 101"/>
                <a:gd name="T78" fmla="*/ 48 w 141"/>
                <a:gd name="T79" fmla="*/ 96 h 101"/>
                <a:gd name="T80" fmla="*/ 52 w 141"/>
                <a:gd name="T81" fmla="*/ 95 h 101"/>
                <a:gd name="T82" fmla="*/ 67 w 141"/>
                <a:gd name="T83" fmla="*/ 92 h 101"/>
                <a:gd name="T84" fmla="*/ 75 w 141"/>
                <a:gd name="T85" fmla="*/ 92 h 101"/>
                <a:gd name="T86" fmla="*/ 92 w 141"/>
                <a:gd name="T87" fmla="*/ 82 h 101"/>
                <a:gd name="T88" fmla="*/ 95 w 141"/>
                <a:gd name="T89" fmla="*/ 75 h 101"/>
                <a:gd name="T90" fmla="*/ 103 w 141"/>
                <a:gd name="T91" fmla="*/ 66 h 101"/>
                <a:gd name="T92" fmla="*/ 104 w 141"/>
                <a:gd name="T93" fmla="*/ 49 h 101"/>
                <a:gd name="T94" fmla="*/ 113 w 141"/>
                <a:gd name="T95" fmla="*/ 39 h 101"/>
                <a:gd name="T96" fmla="*/ 131 w 141"/>
                <a:gd name="T97" fmla="*/ 29 h 101"/>
                <a:gd name="T98" fmla="*/ 140 w 141"/>
                <a:gd name="T99" fmla="*/ 18 h 101"/>
                <a:gd name="T100" fmla="*/ 137 w 141"/>
                <a:gd name="T101" fmla="*/ 1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1" h="101">
                  <a:moveTo>
                    <a:pt x="136" y="18"/>
                  </a:moveTo>
                  <a:cubicBezTo>
                    <a:pt x="135" y="18"/>
                    <a:pt x="135" y="18"/>
                    <a:pt x="134" y="18"/>
                  </a:cubicBezTo>
                  <a:cubicBezTo>
                    <a:pt x="134" y="18"/>
                    <a:pt x="134" y="18"/>
                    <a:pt x="134" y="18"/>
                  </a:cubicBezTo>
                  <a:cubicBezTo>
                    <a:pt x="134" y="18"/>
                    <a:pt x="134" y="18"/>
                    <a:pt x="134" y="18"/>
                  </a:cubicBezTo>
                  <a:cubicBezTo>
                    <a:pt x="133" y="18"/>
                    <a:pt x="131" y="18"/>
                    <a:pt x="130" y="18"/>
                  </a:cubicBezTo>
                  <a:cubicBezTo>
                    <a:pt x="130" y="18"/>
                    <a:pt x="130" y="18"/>
                    <a:pt x="129" y="18"/>
                  </a:cubicBezTo>
                  <a:cubicBezTo>
                    <a:pt x="128" y="18"/>
                    <a:pt x="127" y="18"/>
                    <a:pt x="125" y="17"/>
                  </a:cubicBezTo>
                  <a:cubicBezTo>
                    <a:pt x="122" y="17"/>
                    <a:pt x="118" y="16"/>
                    <a:pt x="116" y="15"/>
                  </a:cubicBezTo>
                  <a:cubicBezTo>
                    <a:pt x="116" y="15"/>
                    <a:pt x="116" y="15"/>
                    <a:pt x="115" y="15"/>
                  </a:cubicBezTo>
                  <a:cubicBezTo>
                    <a:pt x="114" y="13"/>
                    <a:pt x="113" y="12"/>
                    <a:pt x="112" y="12"/>
                  </a:cubicBezTo>
                  <a:cubicBezTo>
                    <a:pt x="112" y="12"/>
                    <a:pt x="112" y="12"/>
                    <a:pt x="112" y="13"/>
                  </a:cubicBezTo>
                  <a:cubicBezTo>
                    <a:pt x="112" y="15"/>
                    <a:pt x="110" y="16"/>
                    <a:pt x="107" y="16"/>
                  </a:cubicBezTo>
                  <a:cubicBezTo>
                    <a:pt x="105" y="16"/>
                    <a:pt x="103" y="15"/>
                    <a:pt x="101" y="14"/>
                  </a:cubicBezTo>
                  <a:cubicBezTo>
                    <a:pt x="100" y="13"/>
                    <a:pt x="98" y="12"/>
                    <a:pt x="96" y="12"/>
                  </a:cubicBezTo>
                  <a:cubicBezTo>
                    <a:pt x="94" y="11"/>
                    <a:pt x="92" y="10"/>
                    <a:pt x="90" y="9"/>
                  </a:cubicBezTo>
                  <a:cubicBezTo>
                    <a:pt x="90" y="8"/>
                    <a:pt x="88" y="8"/>
                    <a:pt x="87" y="7"/>
                  </a:cubicBezTo>
                  <a:cubicBezTo>
                    <a:pt x="86" y="7"/>
                    <a:pt x="85" y="6"/>
                    <a:pt x="84" y="6"/>
                  </a:cubicBezTo>
                  <a:cubicBezTo>
                    <a:pt x="83" y="6"/>
                    <a:pt x="80" y="6"/>
                    <a:pt x="77" y="5"/>
                  </a:cubicBezTo>
                  <a:cubicBezTo>
                    <a:pt x="73" y="4"/>
                    <a:pt x="69" y="3"/>
                    <a:pt x="65" y="4"/>
                  </a:cubicBezTo>
                  <a:cubicBezTo>
                    <a:pt x="64" y="4"/>
                    <a:pt x="62" y="4"/>
                    <a:pt x="60" y="4"/>
                  </a:cubicBezTo>
                  <a:cubicBezTo>
                    <a:pt x="56" y="4"/>
                    <a:pt x="51" y="4"/>
                    <a:pt x="47" y="4"/>
                  </a:cubicBezTo>
                  <a:cubicBezTo>
                    <a:pt x="39" y="3"/>
                    <a:pt x="32" y="3"/>
                    <a:pt x="28" y="4"/>
                  </a:cubicBezTo>
                  <a:cubicBezTo>
                    <a:pt x="23" y="4"/>
                    <a:pt x="20" y="2"/>
                    <a:pt x="18" y="1"/>
                  </a:cubicBezTo>
                  <a:cubicBezTo>
                    <a:pt x="17" y="1"/>
                    <a:pt x="16" y="0"/>
                    <a:pt x="14" y="0"/>
                  </a:cubicBezTo>
                  <a:cubicBezTo>
                    <a:pt x="13" y="0"/>
                    <a:pt x="12" y="1"/>
                    <a:pt x="11" y="2"/>
                  </a:cubicBezTo>
                  <a:cubicBezTo>
                    <a:pt x="10" y="4"/>
                    <a:pt x="9" y="6"/>
                    <a:pt x="5" y="6"/>
                  </a:cubicBezTo>
                  <a:cubicBezTo>
                    <a:pt x="2" y="6"/>
                    <a:pt x="1" y="7"/>
                    <a:pt x="0" y="8"/>
                  </a:cubicBezTo>
                  <a:cubicBezTo>
                    <a:pt x="0" y="9"/>
                    <a:pt x="1" y="11"/>
                    <a:pt x="3" y="12"/>
                  </a:cubicBezTo>
                  <a:cubicBezTo>
                    <a:pt x="6" y="15"/>
                    <a:pt x="6" y="19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2"/>
                    <a:pt x="7" y="22"/>
                  </a:cubicBezTo>
                  <a:cubicBezTo>
                    <a:pt x="8" y="21"/>
                    <a:pt x="9" y="20"/>
                    <a:pt x="10" y="20"/>
                  </a:cubicBezTo>
                  <a:cubicBezTo>
                    <a:pt x="11" y="20"/>
                    <a:pt x="12" y="21"/>
                    <a:pt x="12" y="23"/>
                  </a:cubicBezTo>
                  <a:cubicBezTo>
                    <a:pt x="12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4" y="24"/>
                    <a:pt x="15" y="24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4"/>
                    <a:pt x="18" y="24"/>
                    <a:pt x="18" y="24"/>
                  </a:cubicBezTo>
                  <a:cubicBezTo>
                    <a:pt x="20" y="24"/>
                    <a:pt x="20" y="24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5"/>
                    <a:pt x="21" y="25"/>
                    <a:pt x="22" y="24"/>
                  </a:cubicBezTo>
                  <a:cubicBezTo>
                    <a:pt x="23" y="23"/>
                    <a:pt x="25" y="23"/>
                    <a:pt x="26" y="23"/>
                  </a:cubicBezTo>
                  <a:cubicBezTo>
                    <a:pt x="29" y="23"/>
                    <a:pt x="31" y="24"/>
                    <a:pt x="31" y="26"/>
                  </a:cubicBezTo>
                  <a:cubicBezTo>
                    <a:pt x="31" y="26"/>
                    <a:pt x="31" y="27"/>
                    <a:pt x="32" y="27"/>
                  </a:cubicBezTo>
                  <a:cubicBezTo>
                    <a:pt x="33" y="27"/>
                    <a:pt x="34" y="27"/>
                    <a:pt x="34" y="29"/>
                  </a:cubicBezTo>
                  <a:cubicBezTo>
                    <a:pt x="35" y="30"/>
                    <a:pt x="34" y="30"/>
                    <a:pt x="33" y="31"/>
                  </a:cubicBezTo>
                  <a:cubicBezTo>
                    <a:pt x="32" y="33"/>
                    <a:pt x="30" y="34"/>
                    <a:pt x="29" y="34"/>
                  </a:cubicBezTo>
                  <a:cubicBezTo>
                    <a:pt x="27" y="35"/>
                    <a:pt x="26" y="36"/>
                    <a:pt x="26" y="37"/>
                  </a:cubicBezTo>
                  <a:cubicBezTo>
                    <a:pt x="26" y="38"/>
                    <a:pt x="27" y="39"/>
                    <a:pt x="27" y="40"/>
                  </a:cubicBezTo>
                  <a:cubicBezTo>
                    <a:pt x="28" y="42"/>
                    <a:pt x="29" y="46"/>
                    <a:pt x="27" y="48"/>
                  </a:cubicBezTo>
                  <a:cubicBezTo>
                    <a:pt x="26" y="49"/>
                    <a:pt x="26" y="51"/>
                    <a:pt x="26" y="52"/>
                  </a:cubicBezTo>
                  <a:cubicBezTo>
                    <a:pt x="26" y="54"/>
                    <a:pt x="26" y="55"/>
                    <a:pt x="26" y="56"/>
                  </a:cubicBezTo>
                  <a:cubicBezTo>
                    <a:pt x="25" y="56"/>
                    <a:pt x="25" y="56"/>
                    <a:pt x="24" y="56"/>
                  </a:cubicBezTo>
                  <a:cubicBezTo>
                    <a:pt x="22" y="56"/>
                    <a:pt x="21" y="57"/>
                    <a:pt x="21" y="57"/>
                  </a:cubicBezTo>
                  <a:cubicBezTo>
                    <a:pt x="21" y="57"/>
                    <a:pt x="21" y="58"/>
                    <a:pt x="22" y="59"/>
                  </a:cubicBezTo>
                  <a:cubicBezTo>
                    <a:pt x="26" y="63"/>
                    <a:pt x="27" y="64"/>
                    <a:pt x="26" y="66"/>
                  </a:cubicBezTo>
                  <a:cubicBezTo>
                    <a:pt x="26" y="66"/>
                    <a:pt x="26" y="67"/>
                    <a:pt x="24" y="67"/>
                  </a:cubicBezTo>
                  <a:cubicBezTo>
                    <a:pt x="24" y="67"/>
                    <a:pt x="23" y="67"/>
                    <a:pt x="23" y="69"/>
                  </a:cubicBezTo>
                  <a:cubicBezTo>
                    <a:pt x="22" y="70"/>
                    <a:pt x="22" y="71"/>
                    <a:pt x="22" y="71"/>
                  </a:cubicBezTo>
                  <a:cubicBezTo>
                    <a:pt x="23" y="71"/>
                    <a:pt x="23" y="72"/>
                    <a:pt x="23" y="72"/>
                  </a:cubicBezTo>
                  <a:cubicBezTo>
                    <a:pt x="25" y="73"/>
                    <a:pt x="27" y="75"/>
                    <a:pt x="27" y="77"/>
                  </a:cubicBezTo>
                  <a:cubicBezTo>
                    <a:pt x="26" y="78"/>
                    <a:pt x="26" y="78"/>
                    <a:pt x="24" y="78"/>
                  </a:cubicBezTo>
                  <a:cubicBezTo>
                    <a:pt x="21" y="79"/>
                    <a:pt x="21" y="81"/>
                    <a:pt x="21" y="84"/>
                  </a:cubicBezTo>
                  <a:cubicBezTo>
                    <a:pt x="21" y="84"/>
                    <a:pt x="21" y="85"/>
                    <a:pt x="21" y="85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85"/>
                    <a:pt x="21" y="85"/>
                    <a:pt x="21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86"/>
                    <a:pt x="21" y="86"/>
                    <a:pt x="21" y="87"/>
                  </a:cubicBezTo>
                  <a:cubicBezTo>
                    <a:pt x="22" y="87"/>
                    <a:pt x="22" y="87"/>
                    <a:pt x="22" y="87"/>
                  </a:cubicBezTo>
                  <a:cubicBezTo>
                    <a:pt x="23" y="87"/>
                    <a:pt x="23" y="87"/>
                    <a:pt x="24" y="87"/>
                  </a:cubicBezTo>
                  <a:cubicBezTo>
                    <a:pt x="25" y="87"/>
                    <a:pt x="27" y="87"/>
                    <a:pt x="28" y="88"/>
                  </a:cubicBezTo>
                  <a:cubicBezTo>
                    <a:pt x="30" y="89"/>
                    <a:pt x="31" y="91"/>
                    <a:pt x="33" y="94"/>
                  </a:cubicBezTo>
                  <a:cubicBezTo>
                    <a:pt x="35" y="97"/>
                    <a:pt x="38" y="101"/>
                    <a:pt x="41" y="101"/>
                  </a:cubicBezTo>
                  <a:cubicBezTo>
                    <a:pt x="42" y="100"/>
                    <a:pt x="42" y="100"/>
                    <a:pt x="42" y="99"/>
                  </a:cubicBezTo>
                  <a:cubicBezTo>
                    <a:pt x="42" y="99"/>
                    <a:pt x="42" y="98"/>
                    <a:pt x="43" y="97"/>
                  </a:cubicBezTo>
                  <a:cubicBezTo>
                    <a:pt x="44" y="96"/>
                    <a:pt x="45" y="96"/>
                    <a:pt x="46" y="96"/>
                  </a:cubicBezTo>
                  <a:cubicBezTo>
                    <a:pt x="46" y="96"/>
                    <a:pt x="47" y="96"/>
                    <a:pt x="48" y="96"/>
                  </a:cubicBezTo>
                  <a:cubicBezTo>
                    <a:pt x="48" y="96"/>
                    <a:pt x="49" y="97"/>
                    <a:pt x="50" y="97"/>
                  </a:cubicBezTo>
                  <a:cubicBezTo>
                    <a:pt x="51" y="97"/>
                    <a:pt x="52" y="96"/>
                    <a:pt x="52" y="95"/>
                  </a:cubicBezTo>
                  <a:cubicBezTo>
                    <a:pt x="54" y="94"/>
                    <a:pt x="56" y="93"/>
                    <a:pt x="60" y="93"/>
                  </a:cubicBezTo>
                  <a:cubicBezTo>
                    <a:pt x="63" y="92"/>
                    <a:pt x="65" y="92"/>
                    <a:pt x="67" y="92"/>
                  </a:cubicBezTo>
                  <a:cubicBezTo>
                    <a:pt x="70" y="92"/>
                    <a:pt x="72" y="92"/>
                    <a:pt x="75" y="92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79" y="92"/>
                    <a:pt x="81" y="91"/>
                    <a:pt x="82" y="89"/>
                  </a:cubicBezTo>
                  <a:cubicBezTo>
                    <a:pt x="83" y="85"/>
                    <a:pt x="87" y="83"/>
                    <a:pt x="92" y="82"/>
                  </a:cubicBezTo>
                  <a:cubicBezTo>
                    <a:pt x="94" y="82"/>
                    <a:pt x="95" y="80"/>
                    <a:pt x="95" y="76"/>
                  </a:cubicBezTo>
                  <a:cubicBezTo>
                    <a:pt x="95" y="76"/>
                    <a:pt x="95" y="75"/>
                    <a:pt x="95" y="75"/>
                  </a:cubicBezTo>
                  <a:cubicBezTo>
                    <a:pt x="95" y="73"/>
                    <a:pt x="98" y="71"/>
                    <a:pt x="100" y="69"/>
                  </a:cubicBezTo>
                  <a:cubicBezTo>
                    <a:pt x="101" y="68"/>
                    <a:pt x="103" y="67"/>
                    <a:pt x="103" y="66"/>
                  </a:cubicBezTo>
                  <a:cubicBezTo>
                    <a:pt x="103" y="66"/>
                    <a:pt x="103" y="65"/>
                    <a:pt x="103" y="64"/>
                  </a:cubicBezTo>
                  <a:cubicBezTo>
                    <a:pt x="102" y="60"/>
                    <a:pt x="100" y="55"/>
                    <a:pt x="104" y="49"/>
                  </a:cubicBezTo>
                  <a:cubicBezTo>
                    <a:pt x="106" y="46"/>
                    <a:pt x="108" y="44"/>
                    <a:pt x="110" y="43"/>
                  </a:cubicBezTo>
                  <a:cubicBezTo>
                    <a:pt x="112" y="41"/>
                    <a:pt x="113" y="40"/>
                    <a:pt x="113" y="39"/>
                  </a:cubicBezTo>
                  <a:cubicBezTo>
                    <a:pt x="113" y="34"/>
                    <a:pt x="119" y="33"/>
                    <a:pt x="124" y="32"/>
                  </a:cubicBezTo>
                  <a:cubicBezTo>
                    <a:pt x="127" y="32"/>
                    <a:pt x="129" y="31"/>
                    <a:pt x="131" y="29"/>
                  </a:cubicBezTo>
                  <a:cubicBezTo>
                    <a:pt x="132" y="28"/>
                    <a:pt x="134" y="27"/>
                    <a:pt x="136" y="26"/>
                  </a:cubicBezTo>
                  <a:cubicBezTo>
                    <a:pt x="139" y="25"/>
                    <a:pt x="141" y="22"/>
                    <a:pt x="140" y="18"/>
                  </a:cubicBezTo>
                  <a:cubicBezTo>
                    <a:pt x="140" y="18"/>
                    <a:pt x="140" y="18"/>
                    <a:pt x="140" y="18"/>
                  </a:cubicBezTo>
                  <a:cubicBezTo>
                    <a:pt x="139" y="18"/>
                    <a:pt x="138" y="18"/>
                    <a:pt x="137" y="18"/>
                  </a:cubicBezTo>
                  <a:cubicBezTo>
                    <a:pt x="137" y="18"/>
                    <a:pt x="136" y="18"/>
                    <a:pt x="136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18" name="Freeform 254"/>
            <p:cNvSpPr>
              <a:spLocks/>
            </p:cNvSpPr>
            <p:nvPr/>
          </p:nvSpPr>
          <p:spPr bwMode="auto">
            <a:xfrm>
              <a:off x="11252200" y="5629275"/>
              <a:ext cx="769938" cy="638175"/>
            </a:xfrm>
            <a:custGeom>
              <a:avLst/>
              <a:gdLst>
                <a:gd name="T0" fmla="*/ 81 w 145"/>
                <a:gd name="T1" fmla="*/ 0 h 122"/>
                <a:gd name="T2" fmla="*/ 75 w 145"/>
                <a:gd name="T3" fmla="*/ 2 h 122"/>
                <a:gd name="T4" fmla="*/ 61 w 145"/>
                <a:gd name="T5" fmla="*/ 18 h 122"/>
                <a:gd name="T6" fmla="*/ 51 w 145"/>
                <a:gd name="T7" fmla="*/ 27 h 122"/>
                <a:gd name="T8" fmla="*/ 33 w 145"/>
                <a:gd name="T9" fmla="*/ 22 h 122"/>
                <a:gd name="T10" fmla="*/ 35 w 145"/>
                <a:gd name="T11" fmla="*/ 37 h 122"/>
                <a:gd name="T12" fmla="*/ 23 w 145"/>
                <a:gd name="T13" fmla="*/ 37 h 122"/>
                <a:gd name="T14" fmla="*/ 13 w 145"/>
                <a:gd name="T15" fmla="*/ 34 h 122"/>
                <a:gd name="T16" fmla="*/ 0 w 145"/>
                <a:gd name="T17" fmla="*/ 38 h 122"/>
                <a:gd name="T18" fmla="*/ 7 w 145"/>
                <a:gd name="T19" fmla="*/ 47 h 122"/>
                <a:gd name="T20" fmla="*/ 26 w 145"/>
                <a:gd name="T21" fmla="*/ 53 h 122"/>
                <a:gd name="T22" fmla="*/ 39 w 145"/>
                <a:gd name="T23" fmla="*/ 67 h 122"/>
                <a:gd name="T24" fmla="*/ 42 w 145"/>
                <a:gd name="T25" fmla="*/ 84 h 122"/>
                <a:gd name="T26" fmla="*/ 37 w 145"/>
                <a:gd name="T27" fmla="*/ 111 h 122"/>
                <a:gd name="T28" fmla="*/ 51 w 145"/>
                <a:gd name="T29" fmla="*/ 119 h 122"/>
                <a:gd name="T30" fmla="*/ 61 w 145"/>
                <a:gd name="T31" fmla="*/ 116 h 122"/>
                <a:gd name="T32" fmla="*/ 75 w 145"/>
                <a:gd name="T33" fmla="*/ 121 h 122"/>
                <a:gd name="T34" fmla="*/ 86 w 145"/>
                <a:gd name="T35" fmla="*/ 122 h 122"/>
                <a:gd name="T36" fmla="*/ 89 w 145"/>
                <a:gd name="T37" fmla="*/ 114 h 122"/>
                <a:gd name="T38" fmla="*/ 132 w 145"/>
                <a:gd name="T39" fmla="*/ 109 h 122"/>
                <a:gd name="T40" fmla="*/ 140 w 145"/>
                <a:gd name="T41" fmla="*/ 101 h 122"/>
                <a:gd name="T42" fmla="*/ 132 w 145"/>
                <a:gd name="T43" fmla="*/ 98 h 122"/>
                <a:gd name="T44" fmla="*/ 129 w 145"/>
                <a:gd name="T45" fmla="*/ 89 h 122"/>
                <a:gd name="T46" fmla="*/ 132 w 145"/>
                <a:gd name="T47" fmla="*/ 84 h 122"/>
                <a:gd name="T48" fmla="*/ 131 w 145"/>
                <a:gd name="T49" fmla="*/ 77 h 122"/>
                <a:gd name="T50" fmla="*/ 132 w 145"/>
                <a:gd name="T51" fmla="*/ 73 h 122"/>
                <a:gd name="T52" fmla="*/ 127 w 145"/>
                <a:gd name="T53" fmla="*/ 70 h 122"/>
                <a:gd name="T54" fmla="*/ 128 w 145"/>
                <a:gd name="T55" fmla="*/ 59 h 122"/>
                <a:gd name="T56" fmla="*/ 138 w 145"/>
                <a:gd name="T57" fmla="*/ 50 h 122"/>
                <a:gd name="T58" fmla="*/ 139 w 145"/>
                <a:gd name="T59" fmla="*/ 42 h 122"/>
                <a:gd name="T60" fmla="*/ 142 w 145"/>
                <a:gd name="T61" fmla="*/ 31 h 122"/>
                <a:gd name="T62" fmla="*/ 136 w 145"/>
                <a:gd name="T63" fmla="*/ 29 h 122"/>
                <a:gd name="T64" fmla="*/ 126 w 145"/>
                <a:gd name="T65" fmla="*/ 24 h 122"/>
                <a:gd name="T66" fmla="*/ 119 w 145"/>
                <a:gd name="T67" fmla="*/ 24 h 122"/>
                <a:gd name="T68" fmla="*/ 117 w 145"/>
                <a:gd name="T69" fmla="*/ 24 h 122"/>
                <a:gd name="T70" fmla="*/ 117 w 145"/>
                <a:gd name="T71" fmla="*/ 24 h 122"/>
                <a:gd name="T72" fmla="*/ 115 w 145"/>
                <a:gd name="T73" fmla="*/ 23 h 122"/>
                <a:gd name="T74" fmla="*/ 114 w 145"/>
                <a:gd name="T75" fmla="*/ 22 h 122"/>
                <a:gd name="T76" fmla="*/ 110 w 145"/>
                <a:gd name="T77" fmla="*/ 20 h 122"/>
                <a:gd name="T78" fmla="*/ 109 w 145"/>
                <a:gd name="T79" fmla="*/ 19 h 122"/>
                <a:gd name="T80" fmla="*/ 108 w 145"/>
                <a:gd name="T81" fmla="*/ 18 h 122"/>
                <a:gd name="T82" fmla="*/ 107 w 145"/>
                <a:gd name="T83" fmla="*/ 16 h 122"/>
                <a:gd name="T84" fmla="*/ 104 w 145"/>
                <a:gd name="T85" fmla="*/ 17 h 122"/>
                <a:gd name="T86" fmla="*/ 95 w 145"/>
                <a:gd name="T87" fmla="*/ 10 h 122"/>
                <a:gd name="T88" fmla="*/ 88 w 145"/>
                <a:gd name="T89" fmla="*/ 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5" h="122">
                  <a:moveTo>
                    <a:pt x="82" y="1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1" y="0"/>
                    <a:pt x="81" y="0"/>
                  </a:cubicBezTo>
                  <a:cubicBezTo>
                    <a:pt x="81" y="0"/>
                    <a:pt x="80" y="0"/>
                    <a:pt x="80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7" y="0"/>
                    <a:pt x="76" y="1"/>
                    <a:pt x="75" y="2"/>
                  </a:cubicBezTo>
                  <a:cubicBezTo>
                    <a:pt x="74" y="4"/>
                    <a:pt x="73" y="6"/>
                    <a:pt x="73" y="9"/>
                  </a:cubicBezTo>
                  <a:cubicBezTo>
                    <a:pt x="74" y="11"/>
                    <a:pt x="73" y="13"/>
                    <a:pt x="72" y="14"/>
                  </a:cubicBezTo>
                  <a:cubicBezTo>
                    <a:pt x="70" y="17"/>
                    <a:pt x="66" y="17"/>
                    <a:pt x="61" y="18"/>
                  </a:cubicBezTo>
                  <a:cubicBezTo>
                    <a:pt x="57" y="18"/>
                    <a:pt x="57" y="20"/>
                    <a:pt x="56" y="22"/>
                  </a:cubicBezTo>
                  <a:cubicBezTo>
                    <a:pt x="56" y="23"/>
                    <a:pt x="55" y="25"/>
                    <a:pt x="54" y="26"/>
                  </a:cubicBezTo>
                  <a:cubicBezTo>
                    <a:pt x="53" y="26"/>
                    <a:pt x="52" y="27"/>
                    <a:pt x="51" y="27"/>
                  </a:cubicBezTo>
                  <a:cubicBezTo>
                    <a:pt x="47" y="27"/>
                    <a:pt x="40" y="24"/>
                    <a:pt x="38" y="20"/>
                  </a:cubicBezTo>
                  <a:cubicBezTo>
                    <a:pt x="38" y="20"/>
                    <a:pt x="37" y="20"/>
                    <a:pt x="37" y="20"/>
                  </a:cubicBezTo>
                  <a:cubicBezTo>
                    <a:pt x="35" y="20"/>
                    <a:pt x="33" y="20"/>
                    <a:pt x="33" y="22"/>
                  </a:cubicBezTo>
                  <a:cubicBezTo>
                    <a:pt x="33" y="22"/>
                    <a:pt x="33" y="23"/>
                    <a:pt x="33" y="24"/>
                  </a:cubicBezTo>
                  <a:cubicBezTo>
                    <a:pt x="36" y="26"/>
                    <a:pt x="37" y="30"/>
                    <a:pt x="37" y="33"/>
                  </a:cubicBezTo>
                  <a:cubicBezTo>
                    <a:pt x="37" y="35"/>
                    <a:pt x="36" y="36"/>
                    <a:pt x="35" y="37"/>
                  </a:cubicBezTo>
                  <a:cubicBezTo>
                    <a:pt x="34" y="38"/>
                    <a:pt x="32" y="38"/>
                    <a:pt x="30" y="37"/>
                  </a:cubicBezTo>
                  <a:cubicBezTo>
                    <a:pt x="28" y="36"/>
                    <a:pt x="26" y="36"/>
                    <a:pt x="25" y="37"/>
                  </a:cubicBezTo>
                  <a:cubicBezTo>
                    <a:pt x="24" y="37"/>
                    <a:pt x="24" y="37"/>
                    <a:pt x="23" y="37"/>
                  </a:cubicBezTo>
                  <a:cubicBezTo>
                    <a:pt x="22" y="37"/>
                    <a:pt x="21" y="37"/>
                    <a:pt x="20" y="36"/>
                  </a:cubicBezTo>
                  <a:cubicBezTo>
                    <a:pt x="19" y="35"/>
                    <a:pt x="19" y="34"/>
                    <a:pt x="17" y="33"/>
                  </a:cubicBezTo>
                  <a:cubicBezTo>
                    <a:pt x="16" y="33"/>
                    <a:pt x="15" y="33"/>
                    <a:pt x="13" y="34"/>
                  </a:cubicBezTo>
                  <a:cubicBezTo>
                    <a:pt x="12" y="34"/>
                    <a:pt x="10" y="35"/>
                    <a:pt x="6" y="35"/>
                  </a:cubicBezTo>
                  <a:cubicBezTo>
                    <a:pt x="3" y="34"/>
                    <a:pt x="1" y="36"/>
                    <a:pt x="0" y="37"/>
                  </a:cubicBezTo>
                  <a:cubicBezTo>
                    <a:pt x="0" y="37"/>
                    <a:pt x="0" y="38"/>
                    <a:pt x="0" y="38"/>
                  </a:cubicBezTo>
                  <a:cubicBezTo>
                    <a:pt x="2" y="40"/>
                    <a:pt x="2" y="42"/>
                    <a:pt x="1" y="43"/>
                  </a:cubicBezTo>
                  <a:cubicBezTo>
                    <a:pt x="1" y="44"/>
                    <a:pt x="1" y="45"/>
                    <a:pt x="2" y="45"/>
                  </a:cubicBezTo>
                  <a:cubicBezTo>
                    <a:pt x="2" y="46"/>
                    <a:pt x="5" y="47"/>
                    <a:pt x="7" y="47"/>
                  </a:cubicBezTo>
                  <a:cubicBezTo>
                    <a:pt x="10" y="48"/>
                    <a:pt x="13" y="48"/>
                    <a:pt x="16" y="50"/>
                  </a:cubicBezTo>
                  <a:cubicBezTo>
                    <a:pt x="19" y="51"/>
                    <a:pt x="21" y="51"/>
                    <a:pt x="22" y="51"/>
                  </a:cubicBezTo>
                  <a:cubicBezTo>
                    <a:pt x="24" y="52"/>
                    <a:pt x="25" y="52"/>
                    <a:pt x="26" y="53"/>
                  </a:cubicBezTo>
                  <a:cubicBezTo>
                    <a:pt x="27" y="53"/>
                    <a:pt x="28" y="54"/>
                    <a:pt x="28" y="54"/>
                  </a:cubicBezTo>
                  <a:cubicBezTo>
                    <a:pt x="30" y="55"/>
                    <a:pt x="30" y="55"/>
                    <a:pt x="30" y="58"/>
                  </a:cubicBezTo>
                  <a:cubicBezTo>
                    <a:pt x="31" y="62"/>
                    <a:pt x="34" y="66"/>
                    <a:pt x="39" y="67"/>
                  </a:cubicBezTo>
                  <a:cubicBezTo>
                    <a:pt x="43" y="68"/>
                    <a:pt x="42" y="71"/>
                    <a:pt x="42" y="73"/>
                  </a:cubicBezTo>
                  <a:cubicBezTo>
                    <a:pt x="42" y="74"/>
                    <a:pt x="42" y="75"/>
                    <a:pt x="42" y="77"/>
                  </a:cubicBezTo>
                  <a:cubicBezTo>
                    <a:pt x="43" y="79"/>
                    <a:pt x="42" y="82"/>
                    <a:pt x="42" y="84"/>
                  </a:cubicBezTo>
                  <a:cubicBezTo>
                    <a:pt x="41" y="86"/>
                    <a:pt x="40" y="88"/>
                    <a:pt x="41" y="90"/>
                  </a:cubicBezTo>
                  <a:cubicBezTo>
                    <a:pt x="41" y="94"/>
                    <a:pt x="39" y="107"/>
                    <a:pt x="36" y="111"/>
                  </a:cubicBezTo>
                  <a:cubicBezTo>
                    <a:pt x="36" y="111"/>
                    <a:pt x="36" y="111"/>
                    <a:pt x="37" y="111"/>
                  </a:cubicBezTo>
                  <a:cubicBezTo>
                    <a:pt x="38" y="112"/>
                    <a:pt x="40" y="113"/>
                    <a:pt x="41" y="113"/>
                  </a:cubicBezTo>
                  <a:cubicBezTo>
                    <a:pt x="42" y="114"/>
                    <a:pt x="43" y="115"/>
                    <a:pt x="45" y="116"/>
                  </a:cubicBezTo>
                  <a:cubicBezTo>
                    <a:pt x="48" y="117"/>
                    <a:pt x="50" y="118"/>
                    <a:pt x="51" y="119"/>
                  </a:cubicBezTo>
                  <a:cubicBezTo>
                    <a:pt x="53" y="119"/>
                    <a:pt x="54" y="120"/>
                    <a:pt x="56" y="120"/>
                  </a:cubicBezTo>
                  <a:cubicBezTo>
                    <a:pt x="58" y="120"/>
                    <a:pt x="59" y="119"/>
                    <a:pt x="59" y="119"/>
                  </a:cubicBezTo>
                  <a:cubicBezTo>
                    <a:pt x="59" y="117"/>
                    <a:pt x="60" y="116"/>
                    <a:pt x="61" y="116"/>
                  </a:cubicBezTo>
                  <a:cubicBezTo>
                    <a:pt x="62" y="116"/>
                    <a:pt x="64" y="118"/>
                    <a:pt x="66" y="119"/>
                  </a:cubicBezTo>
                  <a:cubicBezTo>
                    <a:pt x="66" y="120"/>
                    <a:pt x="67" y="120"/>
                    <a:pt x="68" y="120"/>
                  </a:cubicBezTo>
                  <a:cubicBezTo>
                    <a:pt x="70" y="121"/>
                    <a:pt x="73" y="121"/>
                    <a:pt x="75" y="121"/>
                  </a:cubicBezTo>
                  <a:cubicBezTo>
                    <a:pt x="76" y="122"/>
                    <a:pt x="78" y="122"/>
                    <a:pt x="79" y="122"/>
                  </a:cubicBezTo>
                  <a:cubicBezTo>
                    <a:pt x="80" y="122"/>
                    <a:pt x="81" y="122"/>
                    <a:pt x="83" y="122"/>
                  </a:cubicBezTo>
                  <a:cubicBezTo>
                    <a:pt x="84" y="122"/>
                    <a:pt x="85" y="122"/>
                    <a:pt x="86" y="122"/>
                  </a:cubicBezTo>
                  <a:cubicBezTo>
                    <a:pt x="87" y="122"/>
                    <a:pt x="88" y="122"/>
                    <a:pt x="89" y="122"/>
                  </a:cubicBezTo>
                  <a:cubicBezTo>
                    <a:pt x="89" y="122"/>
                    <a:pt x="89" y="121"/>
                    <a:pt x="88" y="121"/>
                  </a:cubicBezTo>
                  <a:cubicBezTo>
                    <a:pt x="88" y="118"/>
                    <a:pt x="88" y="116"/>
                    <a:pt x="89" y="114"/>
                  </a:cubicBezTo>
                  <a:cubicBezTo>
                    <a:pt x="91" y="111"/>
                    <a:pt x="94" y="109"/>
                    <a:pt x="99" y="108"/>
                  </a:cubicBezTo>
                  <a:cubicBezTo>
                    <a:pt x="104" y="107"/>
                    <a:pt x="117" y="111"/>
                    <a:pt x="120" y="113"/>
                  </a:cubicBezTo>
                  <a:cubicBezTo>
                    <a:pt x="123" y="115"/>
                    <a:pt x="127" y="114"/>
                    <a:pt x="132" y="109"/>
                  </a:cubicBezTo>
                  <a:cubicBezTo>
                    <a:pt x="134" y="106"/>
                    <a:pt x="137" y="105"/>
                    <a:pt x="139" y="104"/>
                  </a:cubicBezTo>
                  <a:cubicBezTo>
                    <a:pt x="139" y="103"/>
                    <a:pt x="139" y="102"/>
                    <a:pt x="139" y="102"/>
                  </a:cubicBezTo>
                  <a:cubicBezTo>
                    <a:pt x="140" y="101"/>
                    <a:pt x="140" y="101"/>
                    <a:pt x="140" y="101"/>
                  </a:cubicBezTo>
                  <a:cubicBezTo>
                    <a:pt x="140" y="101"/>
                    <a:pt x="138" y="100"/>
                    <a:pt x="137" y="100"/>
                  </a:cubicBezTo>
                  <a:cubicBezTo>
                    <a:pt x="137" y="100"/>
                    <a:pt x="136" y="100"/>
                    <a:pt x="135" y="100"/>
                  </a:cubicBezTo>
                  <a:cubicBezTo>
                    <a:pt x="134" y="100"/>
                    <a:pt x="132" y="99"/>
                    <a:pt x="132" y="98"/>
                  </a:cubicBezTo>
                  <a:cubicBezTo>
                    <a:pt x="131" y="96"/>
                    <a:pt x="131" y="95"/>
                    <a:pt x="132" y="93"/>
                  </a:cubicBezTo>
                  <a:cubicBezTo>
                    <a:pt x="133" y="92"/>
                    <a:pt x="133" y="92"/>
                    <a:pt x="131" y="91"/>
                  </a:cubicBezTo>
                  <a:cubicBezTo>
                    <a:pt x="131" y="91"/>
                    <a:pt x="130" y="90"/>
                    <a:pt x="129" y="89"/>
                  </a:cubicBezTo>
                  <a:cubicBezTo>
                    <a:pt x="128" y="88"/>
                    <a:pt x="128" y="87"/>
                    <a:pt x="128" y="86"/>
                  </a:cubicBezTo>
                  <a:cubicBezTo>
                    <a:pt x="129" y="85"/>
                    <a:pt x="130" y="85"/>
                    <a:pt x="130" y="85"/>
                  </a:cubicBezTo>
                  <a:cubicBezTo>
                    <a:pt x="131" y="85"/>
                    <a:pt x="131" y="85"/>
                    <a:pt x="132" y="84"/>
                  </a:cubicBezTo>
                  <a:cubicBezTo>
                    <a:pt x="133" y="84"/>
                    <a:pt x="134" y="82"/>
                    <a:pt x="134" y="82"/>
                  </a:cubicBezTo>
                  <a:cubicBezTo>
                    <a:pt x="133" y="81"/>
                    <a:pt x="131" y="80"/>
                    <a:pt x="132" y="77"/>
                  </a:cubicBezTo>
                  <a:cubicBezTo>
                    <a:pt x="131" y="77"/>
                    <a:pt x="131" y="77"/>
                    <a:pt x="131" y="77"/>
                  </a:cubicBezTo>
                  <a:cubicBezTo>
                    <a:pt x="132" y="75"/>
                    <a:pt x="132" y="75"/>
                    <a:pt x="132" y="75"/>
                  </a:cubicBezTo>
                  <a:cubicBezTo>
                    <a:pt x="132" y="75"/>
                    <a:pt x="132" y="75"/>
                    <a:pt x="132" y="75"/>
                  </a:cubicBezTo>
                  <a:cubicBezTo>
                    <a:pt x="132" y="74"/>
                    <a:pt x="132" y="74"/>
                    <a:pt x="132" y="73"/>
                  </a:cubicBezTo>
                  <a:cubicBezTo>
                    <a:pt x="132" y="73"/>
                    <a:pt x="132" y="73"/>
                    <a:pt x="131" y="73"/>
                  </a:cubicBezTo>
                  <a:cubicBezTo>
                    <a:pt x="131" y="72"/>
                    <a:pt x="130" y="71"/>
                    <a:pt x="130" y="70"/>
                  </a:cubicBezTo>
                  <a:cubicBezTo>
                    <a:pt x="130" y="68"/>
                    <a:pt x="128" y="68"/>
                    <a:pt x="127" y="70"/>
                  </a:cubicBezTo>
                  <a:cubicBezTo>
                    <a:pt x="125" y="72"/>
                    <a:pt x="124" y="72"/>
                    <a:pt x="123" y="71"/>
                  </a:cubicBezTo>
                  <a:cubicBezTo>
                    <a:pt x="122" y="70"/>
                    <a:pt x="123" y="68"/>
                    <a:pt x="124" y="65"/>
                  </a:cubicBezTo>
                  <a:cubicBezTo>
                    <a:pt x="124" y="63"/>
                    <a:pt x="127" y="61"/>
                    <a:pt x="128" y="59"/>
                  </a:cubicBezTo>
                  <a:cubicBezTo>
                    <a:pt x="130" y="58"/>
                    <a:pt x="131" y="57"/>
                    <a:pt x="131" y="56"/>
                  </a:cubicBezTo>
                  <a:cubicBezTo>
                    <a:pt x="131" y="53"/>
                    <a:pt x="135" y="51"/>
                    <a:pt x="137" y="51"/>
                  </a:cubicBezTo>
                  <a:cubicBezTo>
                    <a:pt x="138" y="51"/>
                    <a:pt x="138" y="50"/>
                    <a:pt x="138" y="50"/>
                  </a:cubicBezTo>
                  <a:cubicBezTo>
                    <a:pt x="138" y="49"/>
                    <a:pt x="138" y="48"/>
                    <a:pt x="139" y="47"/>
                  </a:cubicBezTo>
                  <a:cubicBezTo>
                    <a:pt x="139" y="45"/>
                    <a:pt x="139" y="44"/>
                    <a:pt x="139" y="43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40" y="39"/>
                    <a:pt x="141" y="36"/>
                    <a:pt x="144" y="33"/>
                  </a:cubicBezTo>
                  <a:cubicBezTo>
                    <a:pt x="145" y="33"/>
                    <a:pt x="145" y="32"/>
                    <a:pt x="145" y="32"/>
                  </a:cubicBezTo>
                  <a:cubicBezTo>
                    <a:pt x="145" y="32"/>
                    <a:pt x="143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1" y="31"/>
                    <a:pt x="140" y="31"/>
                    <a:pt x="140" y="31"/>
                  </a:cubicBezTo>
                  <a:cubicBezTo>
                    <a:pt x="139" y="30"/>
                    <a:pt x="138" y="29"/>
                    <a:pt x="136" y="29"/>
                  </a:cubicBezTo>
                  <a:cubicBezTo>
                    <a:pt x="133" y="29"/>
                    <a:pt x="130" y="28"/>
                    <a:pt x="128" y="25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28" y="25"/>
                    <a:pt x="127" y="25"/>
                    <a:pt x="126" y="24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24" y="24"/>
                    <a:pt x="122" y="24"/>
                    <a:pt x="120" y="24"/>
                  </a:cubicBezTo>
                  <a:cubicBezTo>
                    <a:pt x="119" y="24"/>
                    <a:pt x="119" y="24"/>
                    <a:pt x="119" y="24"/>
                  </a:cubicBezTo>
                  <a:cubicBezTo>
                    <a:pt x="119" y="24"/>
                    <a:pt x="119" y="24"/>
                    <a:pt x="119" y="24"/>
                  </a:cubicBezTo>
                  <a:cubicBezTo>
                    <a:pt x="119" y="24"/>
                    <a:pt x="118" y="24"/>
                    <a:pt x="118" y="24"/>
                  </a:cubicBezTo>
                  <a:cubicBezTo>
                    <a:pt x="118" y="24"/>
                    <a:pt x="118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6" y="24"/>
                    <a:pt x="116" y="24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4" y="23"/>
                  </a:cubicBezTo>
                  <a:cubicBezTo>
                    <a:pt x="114" y="23"/>
                    <a:pt x="114" y="23"/>
                    <a:pt x="114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1"/>
                    <a:pt x="112" y="20"/>
                    <a:pt x="112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1" y="20"/>
                    <a:pt x="111" y="20"/>
                    <a:pt x="110" y="20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8" y="19"/>
                    <a:pt x="108" y="18"/>
                    <a:pt x="108" y="18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8" y="17"/>
                  </a:cubicBezTo>
                  <a:cubicBezTo>
                    <a:pt x="108" y="17"/>
                    <a:pt x="108" y="17"/>
                    <a:pt x="108" y="16"/>
                  </a:cubicBezTo>
                  <a:cubicBezTo>
                    <a:pt x="107" y="16"/>
                    <a:pt x="107" y="16"/>
                    <a:pt x="107" y="16"/>
                  </a:cubicBezTo>
                  <a:cubicBezTo>
                    <a:pt x="107" y="15"/>
                    <a:pt x="107" y="15"/>
                    <a:pt x="107" y="15"/>
                  </a:cubicBezTo>
                  <a:cubicBezTo>
                    <a:pt x="107" y="15"/>
                    <a:pt x="107" y="15"/>
                    <a:pt x="107" y="15"/>
                  </a:cubicBezTo>
                  <a:cubicBezTo>
                    <a:pt x="106" y="16"/>
                    <a:pt x="105" y="17"/>
                    <a:pt x="104" y="17"/>
                  </a:cubicBezTo>
                  <a:cubicBezTo>
                    <a:pt x="103" y="17"/>
                    <a:pt x="103" y="18"/>
                    <a:pt x="102" y="18"/>
                  </a:cubicBezTo>
                  <a:cubicBezTo>
                    <a:pt x="101" y="18"/>
                    <a:pt x="100" y="17"/>
                    <a:pt x="99" y="13"/>
                  </a:cubicBezTo>
                  <a:cubicBezTo>
                    <a:pt x="99" y="12"/>
                    <a:pt x="96" y="11"/>
                    <a:pt x="95" y="10"/>
                  </a:cubicBezTo>
                  <a:cubicBezTo>
                    <a:pt x="94" y="10"/>
                    <a:pt x="93" y="10"/>
                    <a:pt x="93" y="9"/>
                  </a:cubicBezTo>
                  <a:cubicBezTo>
                    <a:pt x="92" y="9"/>
                    <a:pt x="91" y="8"/>
                    <a:pt x="90" y="7"/>
                  </a:cubicBezTo>
                  <a:cubicBezTo>
                    <a:pt x="89" y="6"/>
                    <a:pt x="88" y="6"/>
                    <a:pt x="88" y="5"/>
                  </a:cubicBezTo>
                  <a:cubicBezTo>
                    <a:pt x="88" y="6"/>
                    <a:pt x="87" y="6"/>
                    <a:pt x="87" y="6"/>
                  </a:cubicBezTo>
                  <a:cubicBezTo>
                    <a:pt x="85" y="6"/>
                    <a:pt x="82" y="2"/>
                    <a:pt x="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19" name="Freeform 255"/>
            <p:cNvSpPr>
              <a:spLocks/>
            </p:cNvSpPr>
            <p:nvPr/>
          </p:nvSpPr>
          <p:spPr bwMode="auto">
            <a:xfrm>
              <a:off x="11704638" y="8142288"/>
              <a:ext cx="700088" cy="555625"/>
            </a:xfrm>
            <a:custGeom>
              <a:avLst/>
              <a:gdLst>
                <a:gd name="T0" fmla="*/ 4 w 132"/>
                <a:gd name="T1" fmla="*/ 81 h 106"/>
                <a:gd name="T2" fmla="*/ 21 w 132"/>
                <a:gd name="T3" fmla="*/ 85 h 106"/>
                <a:gd name="T4" fmla="*/ 44 w 132"/>
                <a:gd name="T5" fmla="*/ 105 h 106"/>
                <a:gd name="T6" fmla="*/ 63 w 132"/>
                <a:gd name="T7" fmla="*/ 102 h 106"/>
                <a:gd name="T8" fmla="*/ 65 w 132"/>
                <a:gd name="T9" fmla="*/ 100 h 106"/>
                <a:gd name="T10" fmla="*/ 66 w 132"/>
                <a:gd name="T11" fmla="*/ 96 h 106"/>
                <a:gd name="T12" fmla="*/ 67 w 132"/>
                <a:gd name="T13" fmla="*/ 94 h 106"/>
                <a:gd name="T14" fmla="*/ 67 w 132"/>
                <a:gd name="T15" fmla="*/ 92 h 106"/>
                <a:gd name="T16" fmla="*/ 68 w 132"/>
                <a:gd name="T17" fmla="*/ 91 h 106"/>
                <a:gd name="T18" fmla="*/ 68 w 132"/>
                <a:gd name="T19" fmla="*/ 90 h 106"/>
                <a:gd name="T20" fmla="*/ 85 w 132"/>
                <a:gd name="T21" fmla="*/ 77 h 106"/>
                <a:gd name="T22" fmla="*/ 97 w 132"/>
                <a:gd name="T23" fmla="*/ 83 h 106"/>
                <a:gd name="T24" fmla="*/ 101 w 132"/>
                <a:gd name="T25" fmla="*/ 76 h 106"/>
                <a:gd name="T26" fmla="*/ 114 w 132"/>
                <a:gd name="T27" fmla="*/ 54 h 106"/>
                <a:gd name="T28" fmla="*/ 118 w 132"/>
                <a:gd name="T29" fmla="*/ 41 h 106"/>
                <a:gd name="T30" fmla="*/ 131 w 132"/>
                <a:gd name="T31" fmla="*/ 24 h 106"/>
                <a:gd name="T32" fmla="*/ 126 w 132"/>
                <a:gd name="T33" fmla="*/ 13 h 106"/>
                <a:gd name="T34" fmla="*/ 126 w 132"/>
                <a:gd name="T35" fmla="*/ 12 h 106"/>
                <a:gd name="T36" fmla="*/ 126 w 132"/>
                <a:gd name="T37" fmla="*/ 11 h 106"/>
                <a:gd name="T38" fmla="*/ 126 w 132"/>
                <a:gd name="T39" fmla="*/ 10 h 106"/>
                <a:gd name="T40" fmla="*/ 126 w 132"/>
                <a:gd name="T41" fmla="*/ 9 h 106"/>
                <a:gd name="T42" fmla="*/ 126 w 132"/>
                <a:gd name="T43" fmla="*/ 8 h 106"/>
                <a:gd name="T44" fmla="*/ 124 w 132"/>
                <a:gd name="T45" fmla="*/ 6 h 106"/>
                <a:gd name="T46" fmla="*/ 123 w 132"/>
                <a:gd name="T47" fmla="*/ 4 h 106"/>
                <a:gd name="T48" fmla="*/ 121 w 132"/>
                <a:gd name="T49" fmla="*/ 2 h 106"/>
                <a:gd name="T50" fmla="*/ 120 w 132"/>
                <a:gd name="T51" fmla="*/ 1 h 106"/>
                <a:gd name="T52" fmla="*/ 111 w 132"/>
                <a:gd name="T53" fmla="*/ 8 h 106"/>
                <a:gd name="T54" fmla="*/ 101 w 132"/>
                <a:gd name="T55" fmla="*/ 6 h 106"/>
                <a:gd name="T56" fmla="*/ 87 w 132"/>
                <a:gd name="T57" fmla="*/ 6 h 106"/>
                <a:gd name="T58" fmla="*/ 79 w 132"/>
                <a:gd name="T59" fmla="*/ 11 h 106"/>
                <a:gd name="T60" fmla="*/ 64 w 132"/>
                <a:gd name="T61" fmla="*/ 9 h 106"/>
                <a:gd name="T62" fmla="*/ 49 w 132"/>
                <a:gd name="T63" fmla="*/ 9 h 106"/>
                <a:gd name="T64" fmla="*/ 39 w 132"/>
                <a:gd name="T65" fmla="*/ 2 h 106"/>
                <a:gd name="T66" fmla="*/ 33 w 132"/>
                <a:gd name="T67" fmla="*/ 0 h 106"/>
                <a:gd name="T68" fmla="*/ 28 w 132"/>
                <a:gd name="T69" fmla="*/ 3 h 106"/>
                <a:gd name="T70" fmla="*/ 21 w 132"/>
                <a:gd name="T71" fmla="*/ 2 h 106"/>
                <a:gd name="T72" fmla="*/ 20 w 132"/>
                <a:gd name="T73" fmla="*/ 2 h 106"/>
                <a:gd name="T74" fmla="*/ 19 w 132"/>
                <a:gd name="T75" fmla="*/ 2 h 106"/>
                <a:gd name="T76" fmla="*/ 16 w 132"/>
                <a:gd name="T77" fmla="*/ 11 h 106"/>
                <a:gd name="T78" fmla="*/ 11 w 132"/>
                <a:gd name="T79" fmla="*/ 20 h 106"/>
                <a:gd name="T80" fmla="*/ 11 w 132"/>
                <a:gd name="T81" fmla="*/ 28 h 106"/>
                <a:gd name="T82" fmla="*/ 5 w 132"/>
                <a:gd name="T83" fmla="*/ 51 h 106"/>
                <a:gd name="T84" fmla="*/ 1 w 132"/>
                <a:gd name="T85" fmla="*/ 59 h 106"/>
                <a:gd name="T86" fmla="*/ 3 w 132"/>
                <a:gd name="T87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2" h="106">
                  <a:moveTo>
                    <a:pt x="3" y="79"/>
                  </a:moveTo>
                  <a:cubicBezTo>
                    <a:pt x="4" y="79"/>
                    <a:pt x="4" y="79"/>
                    <a:pt x="4" y="79"/>
                  </a:cubicBezTo>
                  <a:cubicBezTo>
                    <a:pt x="4" y="80"/>
                    <a:pt x="4" y="80"/>
                    <a:pt x="4" y="81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6" y="82"/>
                    <a:pt x="11" y="83"/>
                    <a:pt x="15" y="84"/>
                  </a:cubicBezTo>
                  <a:cubicBezTo>
                    <a:pt x="17" y="84"/>
                    <a:pt x="19" y="84"/>
                    <a:pt x="21" y="85"/>
                  </a:cubicBezTo>
                  <a:cubicBezTo>
                    <a:pt x="26" y="86"/>
                    <a:pt x="32" y="94"/>
                    <a:pt x="32" y="97"/>
                  </a:cubicBezTo>
                  <a:cubicBezTo>
                    <a:pt x="32" y="100"/>
                    <a:pt x="35" y="105"/>
                    <a:pt x="38" y="106"/>
                  </a:cubicBezTo>
                  <a:cubicBezTo>
                    <a:pt x="39" y="106"/>
                    <a:pt x="41" y="106"/>
                    <a:pt x="44" y="105"/>
                  </a:cubicBezTo>
                  <a:cubicBezTo>
                    <a:pt x="45" y="104"/>
                    <a:pt x="47" y="103"/>
                    <a:pt x="49" y="103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60" y="103"/>
                    <a:pt x="62" y="102"/>
                    <a:pt x="63" y="102"/>
                  </a:cubicBezTo>
                  <a:cubicBezTo>
                    <a:pt x="63" y="101"/>
                    <a:pt x="64" y="101"/>
                    <a:pt x="65" y="101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5" y="100"/>
                    <a:pt x="65" y="100"/>
                    <a:pt x="65" y="100"/>
                  </a:cubicBezTo>
                  <a:cubicBezTo>
                    <a:pt x="66" y="99"/>
                    <a:pt x="66" y="99"/>
                    <a:pt x="66" y="98"/>
                  </a:cubicBezTo>
                  <a:cubicBezTo>
                    <a:pt x="66" y="98"/>
                    <a:pt x="66" y="98"/>
                    <a:pt x="66" y="97"/>
                  </a:cubicBezTo>
                  <a:cubicBezTo>
                    <a:pt x="66" y="97"/>
                    <a:pt x="66" y="97"/>
                    <a:pt x="66" y="96"/>
                  </a:cubicBezTo>
                  <a:cubicBezTo>
                    <a:pt x="66" y="96"/>
                    <a:pt x="66" y="96"/>
                    <a:pt x="67" y="95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67" y="94"/>
                    <a:pt x="67" y="94"/>
                    <a:pt x="67" y="94"/>
                  </a:cubicBezTo>
                  <a:cubicBezTo>
                    <a:pt x="67" y="94"/>
                    <a:pt x="67" y="93"/>
                    <a:pt x="67" y="93"/>
                  </a:cubicBezTo>
                  <a:cubicBezTo>
                    <a:pt x="67" y="93"/>
                    <a:pt x="67" y="93"/>
                    <a:pt x="67" y="92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67" y="92"/>
                    <a:pt x="67" y="91"/>
                    <a:pt x="68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68" y="90"/>
                    <a:pt x="68" y="90"/>
                    <a:pt x="68" y="90"/>
                  </a:cubicBezTo>
                  <a:cubicBezTo>
                    <a:pt x="68" y="90"/>
                    <a:pt x="68" y="90"/>
                    <a:pt x="68" y="90"/>
                  </a:cubicBezTo>
                  <a:cubicBezTo>
                    <a:pt x="68" y="90"/>
                    <a:pt x="68" y="90"/>
                    <a:pt x="68" y="90"/>
                  </a:cubicBezTo>
                  <a:cubicBezTo>
                    <a:pt x="73" y="84"/>
                    <a:pt x="80" y="78"/>
                    <a:pt x="81" y="77"/>
                  </a:cubicBezTo>
                  <a:cubicBezTo>
                    <a:pt x="82" y="77"/>
                    <a:pt x="83" y="77"/>
                    <a:pt x="83" y="77"/>
                  </a:cubicBezTo>
                  <a:cubicBezTo>
                    <a:pt x="84" y="77"/>
                    <a:pt x="84" y="77"/>
                    <a:pt x="85" y="77"/>
                  </a:cubicBezTo>
                  <a:cubicBezTo>
                    <a:pt x="86" y="77"/>
                    <a:pt x="87" y="77"/>
                    <a:pt x="88" y="76"/>
                  </a:cubicBezTo>
                  <a:cubicBezTo>
                    <a:pt x="88" y="76"/>
                    <a:pt x="89" y="76"/>
                    <a:pt x="90" y="76"/>
                  </a:cubicBezTo>
                  <a:cubicBezTo>
                    <a:pt x="93" y="76"/>
                    <a:pt x="97" y="79"/>
                    <a:pt x="97" y="83"/>
                  </a:cubicBezTo>
                  <a:cubicBezTo>
                    <a:pt x="98" y="82"/>
                    <a:pt x="99" y="80"/>
                    <a:pt x="99" y="79"/>
                  </a:cubicBezTo>
                  <a:cubicBezTo>
                    <a:pt x="99" y="79"/>
                    <a:pt x="100" y="78"/>
                    <a:pt x="100" y="77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3" y="72"/>
                    <a:pt x="108" y="63"/>
                    <a:pt x="108" y="61"/>
                  </a:cubicBezTo>
                  <a:cubicBezTo>
                    <a:pt x="108" y="59"/>
                    <a:pt x="110" y="57"/>
                    <a:pt x="112" y="56"/>
                  </a:cubicBezTo>
                  <a:cubicBezTo>
                    <a:pt x="112" y="55"/>
                    <a:pt x="114" y="54"/>
                    <a:pt x="114" y="54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1"/>
                    <a:pt x="113" y="48"/>
                    <a:pt x="116" y="47"/>
                  </a:cubicBezTo>
                  <a:cubicBezTo>
                    <a:pt x="117" y="47"/>
                    <a:pt x="118" y="42"/>
                    <a:pt x="118" y="41"/>
                  </a:cubicBezTo>
                  <a:cubicBezTo>
                    <a:pt x="117" y="38"/>
                    <a:pt x="124" y="28"/>
                    <a:pt x="124" y="28"/>
                  </a:cubicBezTo>
                  <a:cubicBezTo>
                    <a:pt x="125" y="27"/>
                    <a:pt x="126" y="27"/>
                    <a:pt x="128" y="26"/>
                  </a:cubicBezTo>
                  <a:cubicBezTo>
                    <a:pt x="129" y="26"/>
                    <a:pt x="131" y="25"/>
                    <a:pt x="131" y="24"/>
                  </a:cubicBezTo>
                  <a:cubicBezTo>
                    <a:pt x="131" y="24"/>
                    <a:pt x="131" y="23"/>
                    <a:pt x="131" y="23"/>
                  </a:cubicBezTo>
                  <a:cubicBezTo>
                    <a:pt x="131" y="21"/>
                    <a:pt x="132" y="19"/>
                    <a:pt x="131" y="18"/>
                  </a:cubicBezTo>
                  <a:cubicBezTo>
                    <a:pt x="129" y="18"/>
                    <a:pt x="126" y="15"/>
                    <a:pt x="126" y="13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26" y="12"/>
                    <a:pt x="126" y="12"/>
                    <a:pt x="126" y="12"/>
                  </a:cubicBezTo>
                  <a:cubicBezTo>
                    <a:pt x="126" y="12"/>
                    <a:pt x="126" y="12"/>
                    <a:pt x="126" y="12"/>
                  </a:cubicBezTo>
                  <a:cubicBezTo>
                    <a:pt x="126" y="12"/>
                    <a:pt x="126" y="12"/>
                    <a:pt x="126" y="12"/>
                  </a:cubicBezTo>
                  <a:cubicBezTo>
                    <a:pt x="126" y="12"/>
                    <a:pt x="126" y="11"/>
                    <a:pt x="126" y="11"/>
                  </a:cubicBezTo>
                  <a:cubicBezTo>
                    <a:pt x="126" y="11"/>
                    <a:pt x="126" y="11"/>
                    <a:pt x="126" y="11"/>
                  </a:cubicBezTo>
                  <a:cubicBezTo>
                    <a:pt x="126" y="11"/>
                    <a:pt x="126" y="11"/>
                    <a:pt x="126" y="10"/>
                  </a:cubicBezTo>
                  <a:cubicBezTo>
                    <a:pt x="126" y="10"/>
                    <a:pt x="126" y="10"/>
                    <a:pt x="126" y="10"/>
                  </a:cubicBezTo>
                  <a:cubicBezTo>
                    <a:pt x="126" y="10"/>
                    <a:pt x="126" y="10"/>
                    <a:pt x="126" y="10"/>
                  </a:cubicBezTo>
                  <a:cubicBezTo>
                    <a:pt x="126" y="9"/>
                    <a:pt x="126" y="9"/>
                    <a:pt x="126" y="9"/>
                  </a:cubicBezTo>
                  <a:cubicBezTo>
                    <a:pt x="126" y="9"/>
                    <a:pt x="126" y="9"/>
                    <a:pt x="126" y="9"/>
                  </a:cubicBezTo>
                  <a:cubicBezTo>
                    <a:pt x="126" y="8"/>
                    <a:pt x="126" y="8"/>
                    <a:pt x="126" y="8"/>
                  </a:cubicBezTo>
                  <a:cubicBezTo>
                    <a:pt x="126" y="8"/>
                    <a:pt x="126" y="8"/>
                    <a:pt x="126" y="8"/>
                  </a:cubicBezTo>
                  <a:cubicBezTo>
                    <a:pt x="126" y="8"/>
                    <a:pt x="126" y="8"/>
                    <a:pt x="126" y="8"/>
                  </a:cubicBezTo>
                  <a:cubicBezTo>
                    <a:pt x="126" y="7"/>
                    <a:pt x="125" y="7"/>
                    <a:pt x="125" y="7"/>
                  </a:cubicBezTo>
                  <a:cubicBezTo>
                    <a:pt x="125" y="7"/>
                    <a:pt x="125" y="7"/>
                    <a:pt x="125" y="7"/>
                  </a:cubicBezTo>
                  <a:cubicBezTo>
                    <a:pt x="125" y="7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5"/>
                    <a:pt x="123" y="5"/>
                  </a:cubicBezTo>
                  <a:cubicBezTo>
                    <a:pt x="123" y="5"/>
                    <a:pt x="123" y="4"/>
                    <a:pt x="123" y="4"/>
                  </a:cubicBezTo>
                  <a:cubicBezTo>
                    <a:pt x="123" y="4"/>
                    <a:pt x="123" y="3"/>
                    <a:pt x="122" y="3"/>
                  </a:cubicBezTo>
                  <a:cubicBezTo>
                    <a:pt x="122" y="3"/>
                    <a:pt x="122" y="3"/>
                    <a:pt x="122" y="3"/>
                  </a:cubicBezTo>
                  <a:cubicBezTo>
                    <a:pt x="122" y="2"/>
                    <a:pt x="121" y="2"/>
                    <a:pt x="121" y="2"/>
                  </a:cubicBezTo>
                  <a:cubicBezTo>
                    <a:pt x="121" y="1"/>
                    <a:pt x="120" y="1"/>
                    <a:pt x="120" y="1"/>
                  </a:cubicBezTo>
                  <a:cubicBezTo>
                    <a:pt x="120" y="1"/>
                    <a:pt x="120" y="1"/>
                    <a:pt x="120" y="1"/>
                  </a:cubicBezTo>
                  <a:cubicBezTo>
                    <a:pt x="120" y="1"/>
                    <a:pt x="120" y="1"/>
                    <a:pt x="120" y="1"/>
                  </a:cubicBezTo>
                  <a:cubicBezTo>
                    <a:pt x="120" y="1"/>
                    <a:pt x="119" y="1"/>
                    <a:pt x="119" y="1"/>
                  </a:cubicBezTo>
                  <a:cubicBezTo>
                    <a:pt x="118" y="1"/>
                    <a:pt x="117" y="2"/>
                    <a:pt x="116" y="4"/>
                  </a:cubicBezTo>
                  <a:cubicBezTo>
                    <a:pt x="115" y="6"/>
                    <a:pt x="113" y="8"/>
                    <a:pt x="111" y="8"/>
                  </a:cubicBezTo>
                  <a:cubicBezTo>
                    <a:pt x="111" y="8"/>
                    <a:pt x="110" y="8"/>
                    <a:pt x="109" y="8"/>
                  </a:cubicBezTo>
                  <a:cubicBezTo>
                    <a:pt x="106" y="8"/>
                    <a:pt x="103" y="7"/>
                    <a:pt x="102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0" y="5"/>
                    <a:pt x="97" y="5"/>
                  </a:cubicBezTo>
                  <a:cubicBezTo>
                    <a:pt x="96" y="5"/>
                    <a:pt x="94" y="5"/>
                    <a:pt x="93" y="5"/>
                  </a:cubicBezTo>
                  <a:cubicBezTo>
                    <a:pt x="91" y="6"/>
                    <a:pt x="88" y="6"/>
                    <a:pt x="87" y="6"/>
                  </a:cubicBezTo>
                  <a:cubicBezTo>
                    <a:pt x="87" y="6"/>
                    <a:pt x="87" y="6"/>
                    <a:pt x="87" y="6"/>
                  </a:cubicBezTo>
                  <a:cubicBezTo>
                    <a:pt x="85" y="6"/>
                    <a:pt x="84" y="7"/>
                    <a:pt x="82" y="8"/>
                  </a:cubicBezTo>
                  <a:cubicBezTo>
                    <a:pt x="81" y="9"/>
                    <a:pt x="80" y="10"/>
                    <a:pt x="79" y="11"/>
                  </a:cubicBezTo>
                  <a:cubicBezTo>
                    <a:pt x="78" y="11"/>
                    <a:pt x="77" y="12"/>
                    <a:pt x="74" y="12"/>
                  </a:cubicBezTo>
                  <a:cubicBezTo>
                    <a:pt x="72" y="12"/>
                    <a:pt x="69" y="11"/>
                    <a:pt x="68" y="11"/>
                  </a:cubicBezTo>
                  <a:cubicBezTo>
                    <a:pt x="67" y="10"/>
                    <a:pt x="65" y="10"/>
                    <a:pt x="64" y="9"/>
                  </a:cubicBezTo>
                  <a:cubicBezTo>
                    <a:pt x="62" y="8"/>
                    <a:pt x="60" y="6"/>
                    <a:pt x="59" y="6"/>
                  </a:cubicBezTo>
                  <a:cubicBezTo>
                    <a:pt x="58" y="6"/>
                    <a:pt x="54" y="7"/>
                    <a:pt x="50" y="9"/>
                  </a:cubicBezTo>
                  <a:cubicBezTo>
                    <a:pt x="50" y="9"/>
                    <a:pt x="49" y="9"/>
                    <a:pt x="49" y="9"/>
                  </a:cubicBezTo>
                  <a:cubicBezTo>
                    <a:pt x="46" y="9"/>
                    <a:pt x="45" y="7"/>
                    <a:pt x="44" y="5"/>
                  </a:cubicBezTo>
                  <a:cubicBezTo>
                    <a:pt x="44" y="4"/>
                    <a:pt x="43" y="3"/>
                    <a:pt x="43" y="2"/>
                  </a:cubicBezTo>
                  <a:cubicBezTo>
                    <a:pt x="42" y="2"/>
                    <a:pt x="41" y="2"/>
                    <a:pt x="39" y="2"/>
                  </a:cubicBezTo>
                  <a:cubicBezTo>
                    <a:pt x="38" y="1"/>
                    <a:pt x="36" y="1"/>
                    <a:pt x="34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0"/>
                    <a:pt x="32" y="0"/>
                    <a:pt x="31" y="1"/>
                  </a:cubicBezTo>
                  <a:cubicBezTo>
                    <a:pt x="31" y="1"/>
                    <a:pt x="30" y="2"/>
                    <a:pt x="29" y="2"/>
                  </a:cubicBezTo>
                  <a:cubicBezTo>
                    <a:pt x="29" y="2"/>
                    <a:pt x="28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5" y="2"/>
                    <a:pt x="23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7" y="3"/>
                    <a:pt x="17" y="6"/>
                    <a:pt x="17" y="7"/>
                  </a:cubicBezTo>
                  <a:cubicBezTo>
                    <a:pt x="16" y="9"/>
                    <a:pt x="16" y="11"/>
                    <a:pt x="16" y="11"/>
                  </a:cubicBezTo>
                  <a:cubicBezTo>
                    <a:pt x="14" y="13"/>
                    <a:pt x="11" y="17"/>
                    <a:pt x="11" y="19"/>
                  </a:cubicBezTo>
                  <a:cubicBezTo>
                    <a:pt x="11" y="19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3"/>
                    <a:pt x="11" y="26"/>
                    <a:pt x="11" y="27"/>
                  </a:cubicBezTo>
                  <a:cubicBezTo>
                    <a:pt x="11" y="27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31"/>
                    <a:pt x="12" y="42"/>
                    <a:pt x="9" y="45"/>
                  </a:cubicBezTo>
                  <a:cubicBezTo>
                    <a:pt x="7" y="47"/>
                    <a:pt x="5" y="51"/>
                    <a:pt x="5" y="51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5" y="52"/>
                    <a:pt x="1" y="54"/>
                    <a:pt x="1" y="59"/>
                  </a:cubicBezTo>
                  <a:cubicBezTo>
                    <a:pt x="0" y="63"/>
                    <a:pt x="1" y="65"/>
                    <a:pt x="1" y="68"/>
                  </a:cubicBezTo>
                  <a:cubicBezTo>
                    <a:pt x="1" y="69"/>
                    <a:pt x="1" y="71"/>
                    <a:pt x="1" y="72"/>
                  </a:cubicBezTo>
                  <a:cubicBezTo>
                    <a:pt x="1" y="74"/>
                    <a:pt x="2" y="75"/>
                    <a:pt x="3" y="77"/>
                  </a:cubicBezTo>
                  <a:cubicBezTo>
                    <a:pt x="3" y="77"/>
                    <a:pt x="3" y="78"/>
                    <a:pt x="3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0" name="Freeform 256"/>
            <p:cNvSpPr>
              <a:spLocks/>
            </p:cNvSpPr>
            <p:nvPr/>
          </p:nvSpPr>
          <p:spPr bwMode="auto">
            <a:xfrm>
              <a:off x="12071350" y="8828088"/>
              <a:ext cx="323850" cy="357188"/>
            </a:xfrm>
            <a:custGeom>
              <a:avLst/>
              <a:gdLst>
                <a:gd name="T0" fmla="*/ 14 w 61"/>
                <a:gd name="T1" fmla="*/ 55 h 68"/>
                <a:gd name="T2" fmla="*/ 25 w 61"/>
                <a:gd name="T3" fmla="*/ 68 h 68"/>
                <a:gd name="T4" fmla="*/ 25 w 61"/>
                <a:gd name="T5" fmla="*/ 68 h 68"/>
                <a:gd name="T6" fmla="*/ 27 w 61"/>
                <a:gd name="T7" fmla="*/ 67 h 68"/>
                <a:gd name="T8" fmla="*/ 28 w 61"/>
                <a:gd name="T9" fmla="*/ 66 h 68"/>
                <a:gd name="T10" fmla="*/ 33 w 61"/>
                <a:gd name="T11" fmla="*/ 65 h 68"/>
                <a:gd name="T12" fmla="*/ 31 w 61"/>
                <a:gd name="T13" fmla="*/ 58 h 68"/>
                <a:gd name="T14" fmla="*/ 36 w 61"/>
                <a:gd name="T15" fmla="*/ 52 h 68"/>
                <a:gd name="T16" fmla="*/ 40 w 61"/>
                <a:gd name="T17" fmla="*/ 49 h 68"/>
                <a:gd name="T18" fmla="*/ 47 w 61"/>
                <a:gd name="T19" fmla="*/ 50 h 68"/>
                <a:gd name="T20" fmla="*/ 54 w 61"/>
                <a:gd name="T21" fmla="*/ 53 h 68"/>
                <a:gd name="T22" fmla="*/ 60 w 61"/>
                <a:gd name="T23" fmla="*/ 42 h 68"/>
                <a:gd name="T24" fmla="*/ 58 w 61"/>
                <a:gd name="T25" fmla="*/ 31 h 68"/>
                <a:gd name="T26" fmla="*/ 56 w 61"/>
                <a:gd name="T27" fmla="*/ 20 h 68"/>
                <a:gd name="T28" fmla="*/ 57 w 61"/>
                <a:gd name="T29" fmla="*/ 12 h 68"/>
                <a:gd name="T30" fmla="*/ 48 w 61"/>
                <a:gd name="T31" fmla="*/ 13 h 68"/>
                <a:gd name="T32" fmla="*/ 48 w 61"/>
                <a:gd name="T33" fmla="*/ 13 h 68"/>
                <a:gd name="T34" fmla="*/ 47 w 61"/>
                <a:gd name="T35" fmla="*/ 13 h 68"/>
                <a:gd name="T36" fmla="*/ 46 w 61"/>
                <a:gd name="T37" fmla="*/ 13 h 68"/>
                <a:gd name="T38" fmla="*/ 46 w 61"/>
                <a:gd name="T39" fmla="*/ 13 h 68"/>
                <a:gd name="T40" fmla="*/ 46 w 61"/>
                <a:gd name="T41" fmla="*/ 12 h 68"/>
                <a:gd name="T42" fmla="*/ 46 w 61"/>
                <a:gd name="T43" fmla="*/ 10 h 68"/>
                <a:gd name="T44" fmla="*/ 46 w 61"/>
                <a:gd name="T45" fmla="*/ 8 h 68"/>
                <a:gd name="T46" fmla="*/ 46 w 61"/>
                <a:gd name="T47" fmla="*/ 5 h 68"/>
                <a:gd name="T48" fmla="*/ 47 w 61"/>
                <a:gd name="T49" fmla="*/ 1 h 68"/>
                <a:gd name="T50" fmla="*/ 30 w 61"/>
                <a:gd name="T51" fmla="*/ 1 h 68"/>
                <a:gd name="T52" fmla="*/ 30 w 61"/>
                <a:gd name="T53" fmla="*/ 3 h 68"/>
                <a:gd name="T54" fmla="*/ 30 w 61"/>
                <a:gd name="T55" fmla="*/ 6 h 68"/>
                <a:gd name="T56" fmla="*/ 30 w 61"/>
                <a:gd name="T57" fmla="*/ 8 h 68"/>
                <a:gd name="T58" fmla="*/ 30 w 61"/>
                <a:gd name="T59" fmla="*/ 10 h 68"/>
                <a:gd name="T60" fmla="*/ 30 w 61"/>
                <a:gd name="T61" fmla="*/ 15 h 68"/>
                <a:gd name="T62" fmla="*/ 29 w 61"/>
                <a:gd name="T63" fmla="*/ 15 h 68"/>
                <a:gd name="T64" fmla="*/ 13 w 61"/>
                <a:gd name="T65" fmla="*/ 16 h 68"/>
                <a:gd name="T66" fmla="*/ 12 w 61"/>
                <a:gd name="T67" fmla="*/ 16 h 68"/>
                <a:gd name="T68" fmla="*/ 10 w 61"/>
                <a:gd name="T69" fmla="*/ 16 h 68"/>
                <a:gd name="T70" fmla="*/ 7 w 61"/>
                <a:gd name="T71" fmla="*/ 19 h 68"/>
                <a:gd name="T72" fmla="*/ 12 w 61"/>
                <a:gd name="T73" fmla="*/ 23 h 68"/>
                <a:gd name="T74" fmla="*/ 8 w 61"/>
                <a:gd name="T75" fmla="*/ 27 h 68"/>
                <a:gd name="T76" fmla="*/ 1 w 61"/>
                <a:gd name="T77" fmla="*/ 36 h 68"/>
                <a:gd name="T78" fmla="*/ 6 w 61"/>
                <a:gd name="T79" fmla="*/ 4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" h="68">
                  <a:moveTo>
                    <a:pt x="6" y="46"/>
                  </a:moveTo>
                  <a:cubicBezTo>
                    <a:pt x="7" y="47"/>
                    <a:pt x="8" y="49"/>
                    <a:pt x="14" y="55"/>
                  </a:cubicBezTo>
                  <a:cubicBezTo>
                    <a:pt x="17" y="58"/>
                    <a:pt x="18" y="60"/>
                    <a:pt x="19" y="62"/>
                  </a:cubicBezTo>
                  <a:cubicBezTo>
                    <a:pt x="20" y="64"/>
                    <a:pt x="21" y="65"/>
                    <a:pt x="25" y="68"/>
                  </a:cubicBezTo>
                  <a:cubicBezTo>
                    <a:pt x="25" y="68"/>
                    <a:pt x="25" y="68"/>
                    <a:pt x="25" y="68"/>
                  </a:cubicBezTo>
                  <a:cubicBezTo>
                    <a:pt x="25" y="68"/>
                    <a:pt x="25" y="68"/>
                    <a:pt x="25" y="68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6"/>
                    <a:pt x="28" y="66"/>
                    <a:pt x="28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9" y="66"/>
                    <a:pt x="30" y="66"/>
                    <a:pt x="30" y="66"/>
                  </a:cubicBezTo>
                  <a:cubicBezTo>
                    <a:pt x="31" y="66"/>
                    <a:pt x="32" y="65"/>
                    <a:pt x="33" y="65"/>
                  </a:cubicBezTo>
                  <a:cubicBezTo>
                    <a:pt x="33" y="64"/>
                    <a:pt x="32" y="62"/>
                    <a:pt x="31" y="60"/>
                  </a:cubicBezTo>
                  <a:cubicBezTo>
                    <a:pt x="31" y="59"/>
                    <a:pt x="31" y="59"/>
                    <a:pt x="31" y="58"/>
                  </a:cubicBezTo>
                  <a:cubicBezTo>
                    <a:pt x="30" y="56"/>
                    <a:pt x="30" y="55"/>
                    <a:pt x="31" y="54"/>
                  </a:cubicBezTo>
                  <a:cubicBezTo>
                    <a:pt x="32" y="52"/>
                    <a:pt x="34" y="52"/>
                    <a:pt x="36" y="52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39" y="52"/>
                    <a:pt x="40" y="51"/>
                    <a:pt x="40" y="49"/>
                  </a:cubicBezTo>
                  <a:cubicBezTo>
                    <a:pt x="41" y="48"/>
                    <a:pt x="41" y="45"/>
                    <a:pt x="43" y="45"/>
                  </a:cubicBezTo>
                  <a:cubicBezTo>
                    <a:pt x="45" y="45"/>
                    <a:pt x="46" y="48"/>
                    <a:pt x="47" y="50"/>
                  </a:cubicBezTo>
                  <a:cubicBezTo>
                    <a:pt x="48" y="51"/>
                    <a:pt x="49" y="52"/>
                    <a:pt x="49" y="52"/>
                  </a:cubicBezTo>
                  <a:cubicBezTo>
                    <a:pt x="51" y="52"/>
                    <a:pt x="52" y="53"/>
                    <a:pt x="54" y="53"/>
                  </a:cubicBezTo>
                  <a:cubicBezTo>
                    <a:pt x="55" y="54"/>
                    <a:pt x="56" y="54"/>
                    <a:pt x="58" y="54"/>
                  </a:cubicBezTo>
                  <a:cubicBezTo>
                    <a:pt x="60" y="53"/>
                    <a:pt x="60" y="46"/>
                    <a:pt x="60" y="42"/>
                  </a:cubicBezTo>
                  <a:cubicBezTo>
                    <a:pt x="60" y="41"/>
                    <a:pt x="60" y="40"/>
                    <a:pt x="61" y="39"/>
                  </a:cubicBezTo>
                  <a:cubicBezTo>
                    <a:pt x="61" y="35"/>
                    <a:pt x="61" y="32"/>
                    <a:pt x="58" y="31"/>
                  </a:cubicBezTo>
                  <a:cubicBezTo>
                    <a:pt x="56" y="29"/>
                    <a:pt x="53" y="26"/>
                    <a:pt x="53" y="24"/>
                  </a:cubicBezTo>
                  <a:cubicBezTo>
                    <a:pt x="54" y="22"/>
                    <a:pt x="54" y="21"/>
                    <a:pt x="56" y="20"/>
                  </a:cubicBezTo>
                  <a:cubicBezTo>
                    <a:pt x="58" y="19"/>
                    <a:pt x="59" y="18"/>
                    <a:pt x="59" y="16"/>
                  </a:cubicBezTo>
                  <a:cubicBezTo>
                    <a:pt x="59" y="15"/>
                    <a:pt x="59" y="13"/>
                    <a:pt x="57" y="12"/>
                  </a:cubicBezTo>
                  <a:cubicBezTo>
                    <a:pt x="56" y="11"/>
                    <a:pt x="53" y="12"/>
                    <a:pt x="51" y="13"/>
                  </a:cubicBezTo>
                  <a:cubicBezTo>
                    <a:pt x="50" y="13"/>
                    <a:pt x="49" y="13"/>
                    <a:pt x="48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3"/>
                    <a:pt x="47" y="13"/>
                    <a:pt x="47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7" y="13"/>
                    <a:pt x="46" y="13"/>
                    <a:pt x="46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13"/>
                    <a:pt x="46" y="13"/>
                    <a:pt x="46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0"/>
                    <a:pt x="46" y="9"/>
                    <a:pt x="46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7"/>
                    <a:pt x="46" y="6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7" y="4"/>
                    <a:pt x="47" y="3"/>
                    <a:pt x="47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0" y="1"/>
                    <a:pt x="33" y="0"/>
                    <a:pt x="31" y="0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2"/>
                  </a:cubicBezTo>
                  <a:cubicBezTo>
                    <a:pt x="30" y="2"/>
                    <a:pt x="30" y="3"/>
                    <a:pt x="30" y="3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6"/>
                    <a:pt x="30" y="7"/>
                    <a:pt x="30" y="7"/>
                  </a:cubicBezTo>
                  <a:cubicBezTo>
                    <a:pt x="30" y="7"/>
                    <a:pt x="30" y="8"/>
                    <a:pt x="30" y="8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10"/>
                    <a:pt x="30" y="10"/>
                  </a:cubicBezTo>
                  <a:cubicBezTo>
                    <a:pt x="30" y="10"/>
                    <a:pt x="30" y="11"/>
                    <a:pt x="30" y="11"/>
                  </a:cubicBezTo>
                  <a:cubicBezTo>
                    <a:pt x="30" y="13"/>
                    <a:pt x="30" y="14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5"/>
                    <a:pt x="16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1" y="16"/>
                    <a:pt x="11" y="16"/>
                  </a:cubicBezTo>
                  <a:cubicBezTo>
                    <a:pt x="11" y="16"/>
                    <a:pt x="11" y="16"/>
                    <a:pt x="10" y="16"/>
                  </a:cubicBezTo>
                  <a:cubicBezTo>
                    <a:pt x="10" y="17"/>
                    <a:pt x="9" y="17"/>
                    <a:pt x="9" y="17"/>
                  </a:cubicBezTo>
                  <a:cubicBezTo>
                    <a:pt x="8" y="18"/>
                    <a:pt x="7" y="19"/>
                    <a:pt x="7" y="19"/>
                  </a:cubicBezTo>
                  <a:cubicBezTo>
                    <a:pt x="7" y="19"/>
                    <a:pt x="8" y="20"/>
                    <a:pt x="9" y="20"/>
                  </a:cubicBezTo>
                  <a:cubicBezTo>
                    <a:pt x="10" y="21"/>
                    <a:pt x="11" y="22"/>
                    <a:pt x="12" y="23"/>
                  </a:cubicBezTo>
                  <a:cubicBezTo>
                    <a:pt x="12" y="24"/>
                    <a:pt x="12" y="25"/>
                    <a:pt x="11" y="25"/>
                  </a:cubicBezTo>
                  <a:cubicBezTo>
                    <a:pt x="11" y="26"/>
                    <a:pt x="10" y="26"/>
                    <a:pt x="8" y="27"/>
                  </a:cubicBezTo>
                  <a:cubicBezTo>
                    <a:pt x="7" y="27"/>
                    <a:pt x="5" y="28"/>
                    <a:pt x="5" y="28"/>
                  </a:cubicBezTo>
                  <a:cubicBezTo>
                    <a:pt x="6" y="31"/>
                    <a:pt x="4" y="34"/>
                    <a:pt x="1" y="36"/>
                  </a:cubicBezTo>
                  <a:cubicBezTo>
                    <a:pt x="0" y="37"/>
                    <a:pt x="2" y="40"/>
                    <a:pt x="3" y="41"/>
                  </a:cubicBezTo>
                  <a:cubicBezTo>
                    <a:pt x="5" y="43"/>
                    <a:pt x="6" y="44"/>
                    <a:pt x="6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1" name="Freeform 257"/>
            <p:cNvSpPr>
              <a:spLocks/>
            </p:cNvSpPr>
            <p:nvPr/>
          </p:nvSpPr>
          <p:spPr bwMode="auto">
            <a:xfrm>
              <a:off x="11587163" y="8226425"/>
              <a:ext cx="169863" cy="350838"/>
            </a:xfrm>
            <a:custGeom>
              <a:avLst/>
              <a:gdLst>
                <a:gd name="T0" fmla="*/ 10 w 32"/>
                <a:gd name="T1" fmla="*/ 49 h 67"/>
                <a:gd name="T2" fmla="*/ 10 w 32"/>
                <a:gd name="T3" fmla="*/ 51 h 67"/>
                <a:gd name="T4" fmla="*/ 11 w 32"/>
                <a:gd name="T5" fmla="*/ 54 h 67"/>
                <a:gd name="T6" fmla="*/ 11 w 32"/>
                <a:gd name="T7" fmla="*/ 56 h 67"/>
                <a:gd name="T8" fmla="*/ 11 w 32"/>
                <a:gd name="T9" fmla="*/ 59 h 67"/>
                <a:gd name="T10" fmla="*/ 11 w 32"/>
                <a:gd name="T11" fmla="*/ 62 h 67"/>
                <a:gd name="T12" fmla="*/ 11 w 32"/>
                <a:gd name="T13" fmla="*/ 65 h 67"/>
                <a:gd name="T14" fmla="*/ 11 w 32"/>
                <a:gd name="T15" fmla="*/ 67 h 67"/>
                <a:gd name="T16" fmla="*/ 21 w 32"/>
                <a:gd name="T17" fmla="*/ 65 h 67"/>
                <a:gd name="T18" fmla="*/ 24 w 32"/>
                <a:gd name="T19" fmla="*/ 64 h 67"/>
                <a:gd name="T20" fmla="*/ 21 w 32"/>
                <a:gd name="T21" fmla="*/ 56 h 67"/>
                <a:gd name="T22" fmla="*/ 21 w 32"/>
                <a:gd name="T23" fmla="*/ 43 h 67"/>
                <a:gd name="T24" fmla="*/ 30 w 32"/>
                <a:gd name="T25" fmla="*/ 28 h 67"/>
                <a:gd name="T26" fmla="*/ 31 w 32"/>
                <a:gd name="T27" fmla="*/ 11 h 67"/>
                <a:gd name="T28" fmla="*/ 30 w 32"/>
                <a:gd name="T29" fmla="*/ 6 h 67"/>
                <a:gd name="T30" fmla="*/ 29 w 32"/>
                <a:gd name="T31" fmla="*/ 6 h 67"/>
                <a:gd name="T32" fmla="*/ 27 w 32"/>
                <a:gd name="T33" fmla="*/ 5 h 67"/>
                <a:gd name="T34" fmla="*/ 25 w 32"/>
                <a:gd name="T35" fmla="*/ 3 h 67"/>
                <a:gd name="T36" fmla="*/ 23 w 32"/>
                <a:gd name="T37" fmla="*/ 0 h 67"/>
                <a:gd name="T38" fmla="*/ 22 w 32"/>
                <a:gd name="T39" fmla="*/ 0 h 67"/>
                <a:gd name="T40" fmla="*/ 21 w 32"/>
                <a:gd name="T41" fmla="*/ 1 h 67"/>
                <a:gd name="T42" fmla="*/ 21 w 32"/>
                <a:gd name="T43" fmla="*/ 4 h 67"/>
                <a:gd name="T44" fmla="*/ 21 w 32"/>
                <a:gd name="T45" fmla="*/ 7 h 67"/>
                <a:gd name="T46" fmla="*/ 19 w 32"/>
                <a:gd name="T47" fmla="*/ 8 h 67"/>
                <a:gd name="T48" fmla="*/ 7 w 32"/>
                <a:gd name="T49" fmla="*/ 12 h 67"/>
                <a:gd name="T50" fmla="*/ 1 w 32"/>
                <a:gd name="T51" fmla="*/ 16 h 67"/>
                <a:gd name="T52" fmla="*/ 0 w 32"/>
                <a:gd name="T53" fmla="*/ 17 h 67"/>
                <a:gd name="T54" fmla="*/ 0 w 32"/>
                <a:gd name="T55" fmla="*/ 19 h 67"/>
                <a:gd name="T56" fmla="*/ 1 w 32"/>
                <a:gd name="T57" fmla="*/ 20 h 67"/>
                <a:gd name="T58" fmla="*/ 1 w 32"/>
                <a:gd name="T59" fmla="*/ 21 h 67"/>
                <a:gd name="T60" fmla="*/ 2 w 32"/>
                <a:gd name="T61" fmla="*/ 22 h 67"/>
                <a:gd name="T62" fmla="*/ 2 w 32"/>
                <a:gd name="T63" fmla="*/ 23 h 67"/>
                <a:gd name="T64" fmla="*/ 3 w 32"/>
                <a:gd name="T65" fmla="*/ 23 h 67"/>
                <a:gd name="T66" fmla="*/ 4 w 32"/>
                <a:gd name="T67" fmla="*/ 24 h 67"/>
                <a:gd name="T68" fmla="*/ 8 w 32"/>
                <a:gd name="T69" fmla="*/ 31 h 67"/>
                <a:gd name="T70" fmla="*/ 10 w 32"/>
                <a:gd name="T71" fmla="*/ 4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" h="67">
                  <a:moveTo>
                    <a:pt x="10" y="48"/>
                  </a:moveTo>
                  <a:cubicBezTo>
                    <a:pt x="10" y="48"/>
                    <a:pt x="10" y="49"/>
                    <a:pt x="10" y="49"/>
                  </a:cubicBezTo>
                  <a:cubicBezTo>
                    <a:pt x="10" y="49"/>
                    <a:pt x="10" y="50"/>
                    <a:pt x="10" y="50"/>
                  </a:cubicBezTo>
                  <a:cubicBezTo>
                    <a:pt x="10" y="50"/>
                    <a:pt x="10" y="51"/>
                    <a:pt x="10" y="51"/>
                  </a:cubicBezTo>
                  <a:cubicBezTo>
                    <a:pt x="10" y="52"/>
                    <a:pt x="11" y="52"/>
                    <a:pt x="11" y="53"/>
                  </a:cubicBezTo>
                  <a:cubicBezTo>
                    <a:pt x="11" y="53"/>
                    <a:pt x="11" y="53"/>
                    <a:pt x="11" y="54"/>
                  </a:cubicBezTo>
                  <a:cubicBezTo>
                    <a:pt x="11" y="54"/>
                    <a:pt x="11" y="55"/>
                    <a:pt x="11" y="55"/>
                  </a:cubicBezTo>
                  <a:cubicBezTo>
                    <a:pt x="11" y="55"/>
                    <a:pt x="11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1" y="58"/>
                    <a:pt x="11" y="59"/>
                    <a:pt x="11" y="59"/>
                  </a:cubicBezTo>
                  <a:cubicBezTo>
                    <a:pt x="11" y="60"/>
                    <a:pt x="11" y="60"/>
                    <a:pt x="11" y="61"/>
                  </a:cubicBezTo>
                  <a:cubicBezTo>
                    <a:pt x="11" y="61"/>
                    <a:pt x="11" y="62"/>
                    <a:pt x="11" y="62"/>
                  </a:cubicBezTo>
                  <a:cubicBezTo>
                    <a:pt x="11" y="63"/>
                    <a:pt x="11" y="63"/>
                    <a:pt x="11" y="64"/>
                  </a:cubicBezTo>
                  <a:cubicBezTo>
                    <a:pt x="11" y="64"/>
                    <a:pt x="11" y="64"/>
                    <a:pt x="11" y="65"/>
                  </a:cubicBezTo>
                  <a:cubicBezTo>
                    <a:pt x="11" y="65"/>
                    <a:pt x="11" y="66"/>
                    <a:pt x="11" y="67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4" y="67"/>
                    <a:pt x="17" y="67"/>
                    <a:pt x="18" y="67"/>
                  </a:cubicBezTo>
                  <a:cubicBezTo>
                    <a:pt x="19" y="67"/>
                    <a:pt x="20" y="66"/>
                    <a:pt x="21" y="65"/>
                  </a:cubicBezTo>
                  <a:cubicBezTo>
                    <a:pt x="22" y="64"/>
                    <a:pt x="23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3" y="63"/>
                    <a:pt x="23" y="62"/>
                    <a:pt x="23" y="62"/>
                  </a:cubicBezTo>
                  <a:cubicBezTo>
                    <a:pt x="22" y="60"/>
                    <a:pt x="21" y="58"/>
                    <a:pt x="21" y="56"/>
                  </a:cubicBezTo>
                  <a:cubicBezTo>
                    <a:pt x="21" y="55"/>
                    <a:pt x="21" y="54"/>
                    <a:pt x="21" y="52"/>
                  </a:cubicBezTo>
                  <a:cubicBezTo>
                    <a:pt x="21" y="49"/>
                    <a:pt x="20" y="47"/>
                    <a:pt x="21" y="43"/>
                  </a:cubicBezTo>
                  <a:cubicBezTo>
                    <a:pt x="21" y="38"/>
                    <a:pt x="25" y="35"/>
                    <a:pt x="26" y="34"/>
                  </a:cubicBezTo>
                  <a:cubicBezTo>
                    <a:pt x="26" y="33"/>
                    <a:pt x="28" y="30"/>
                    <a:pt x="30" y="28"/>
                  </a:cubicBezTo>
                  <a:cubicBezTo>
                    <a:pt x="32" y="26"/>
                    <a:pt x="32" y="17"/>
                    <a:pt x="31" y="12"/>
                  </a:cubicBezTo>
                  <a:cubicBezTo>
                    <a:pt x="31" y="12"/>
                    <a:pt x="31" y="12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0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6"/>
                    <a:pt x="29" y="6"/>
                    <a:pt x="29" y="6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8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5" y="5"/>
                    <a:pt x="25" y="4"/>
                    <a:pt x="25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4" y="1"/>
                    <a:pt x="24" y="0"/>
                    <a:pt x="23" y="0"/>
                  </a:cubicBezTo>
                  <a:cubicBezTo>
                    <a:pt x="23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2"/>
                    <a:pt x="20" y="3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19" y="8"/>
                    <a:pt x="19" y="8"/>
                  </a:cubicBezTo>
                  <a:cubicBezTo>
                    <a:pt x="18" y="9"/>
                    <a:pt x="18" y="9"/>
                    <a:pt x="17" y="9"/>
                  </a:cubicBezTo>
                  <a:cubicBezTo>
                    <a:pt x="16" y="12"/>
                    <a:pt x="8" y="12"/>
                    <a:pt x="7" y="12"/>
                  </a:cubicBezTo>
                  <a:cubicBezTo>
                    <a:pt x="7" y="12"/>
                    <a:pt x="5" y="13"/>
                    <a:pt x="4" y="14"/>
                  </a:cubicBezTo>
                  <a:cubicBezTo>
                    <a:pt x="3" y="15"/>
                    <a:pt x="2" y="16"/>
                    <a:pt x="1" y="16"/>
                  </a:cubicBezTo>
                  <a:cubicBezTo>
                    <a:pt x="1" y="16"/>
                    <a:pt x="1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8"/>
                    <a:pt x="0" y="18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0" y="19"/>
                    <a:pt x="1" y="19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2" y="22"/>
                  </a:cubicBezTo>
                  <a:cubicBezTo>
                    <a:pt x="2" y="22"/>
                    <a:pt x="2" y="22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3"/>
                    <a:pt x="3" y="24"/>
                    <a:pt x="3" y="24"/>
                  </a:cubicBezTo>
                  <a:cubicBezTo>
                    <a:pt x="3" y="24"/>
                    <a:pt x="4" y="24"/>
                    <a:pt x="4" y="24"/>
                  </a:cubicBezTo>
                  <a:cubicBezTo>
                    <a:pt x="5" y="24"/>
                    <a:pt x="5" y="25"/>
                    <a:pt x="6" y="25"/>
                  </a:cubicBezTo>
                  <a:cubicBezTo>
                    <a:pt x="9" y="27"/>
                    <a:pt x="9" y="30"/>
                    <a:pt x="8" y="31"/>
                  </a:cubicBezTo>
                  <a:cubicBezTo>
                    <a:pt x="8" y="33"/>
                    <a:pt x="8" y="33"/>
                    <a:pt x="8" y="34"/>
                  </a:cubicBezTo>
                  <a:cubicBezTo>
                    <a:pt x="10" y="35"/>
                    <a:pt x="10" y="38"/>
                    <a:pt x="10" y="42"/>
                  </a:cubicBezTo>
                  <a:cubicBezTo>
                    <a:pt x="10" y="44"/>
                    <a:pt x="10" y="46"/>
                    <a:pt x="10" y="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2" name="Freeform 258"/>
            <p:cNvSpPr>
              <a:spLocks/>
            </p:cNvSpPr>
            <p:nvPr/>
          </p:nvSpPr>
          <p:spPr bwMode="auto">
            <a:xfrm>
              <a:off x="11533188" y="8304213"/>
              <a:ext cx="101600" cy="293688"/>
            </a:xfrm>
            <a:custGeom>
              <a:avLst/>
              <a:gdLst>
                <a:gd name="T0" fmla="*/ 12 w 19"/>
                <a:gd name="T1" fmla="*/ 56 h 56"/>
                <a:gd name="T2" fmla="*/ 19 w 19"/>
                <a:gd name="T3" fmla="*/ 53 h 56"/>
                <a:gd name="T4" fmla="*/ 19 w 19"/>
                <a:gd name="T5" fmla="*/ 50 h 56"/>
                <a:gd name="T6" fmla="*/ 19 w 19"/>
                <a:gd name="T7" fmla="*/ 47 h 56"/>
                <a:gd name="T8" fmla="*/ 19 w 19"/>
                <a:gd name="T9" fmla="*/ 44 h 56"/>
                <a:gd name="T10" fmla="*/ 19 w 19"/>
                <a:gd name="T11" fmla="*/ 41 h 56"/>
                <a:gd name="T12" fmla="*/ 19 w 19"/>
                <a:gd name="T13" fmla="*/ 39 h 56"/>
                <a:gd name="T14" fmla="*/ 18 w 19"/>
                <a:gd name="T15" fmla="*/ 36 h 56"/>
                <a:gd name="T16" fmla="*/ 18 w 19"/>
                <a:gd name="T17" fmla="*/ 34 h 56"/>
                <a:gd name="T18" fmla="*/ 18 w 19"/>
                <a:gd name="T19" fmla="*/ 27 h 56"/>
                <a:gd name="T20" fmla="*/ 16 w 19"/>
                <a:gd name="T21" fmla="*/ 16 h 56"/>
                <a:gd name="T22" fmla="*/ 13 w 19"/>
                <a:gd name="T23" fmla="*/ 11 h 56"/>
                <a:gd name="T24" fmla="*/ 12 w 19"/>
                <a:gd name="T25" fmla="*/ 10 h 56"/>
                <a:gd name="T26" fmla="*/ 11 w 19"/>
                <a:gd name="T27" fmla="*/ 9 h 56"/>
                <a:gd name="T28" fmla="*/ 10 w 19"/>
                <a:gd name="T29" fmla="*/ 8 h 56"/>
                <a:gd name="T30" fmla="*/ 9 w 19"/>
                <a:gd name="T31" fmla="*/ 7 h 56"/>
                <a:gd name="T32" fmla="*/ 9 w 19"/>
                <a:gd name="T33" fmla="*/ 6 h 56"/>
                <a:gd name="T34" fmla="*/ 9 w 19"/>
                <a:gd name="T35" fmla="*/ 4 h 56"/>
                <a:gd name="T36" fmla="*/ 8 w 19"/>
                <a:gd name="T37" fmla="*/ 2 h 56"/>
                <a:gd name="T38" fmla="*/ 8 w 19"/>
                <a:gd name="T39" fmla="*/ 1 h 56"/>
                <a:gd name="T40" fmla="*/ 0 w 19"/>
                <a:gd name="T41" fmla="*/ 0 h 56"/>
                <a:gd name="T42" fmla="*/ 0 w 19"/>
                <a:gd name="T43" fmla="*/ 0 h 56"/>
                <a:gd name="T44" fmla="*/ 1 w 19"/>
                <a:gd name="T45" fmla="*/ 1 h 56"/>
                <a:gd name="T46" fmla="*/ 1 w 19"/>
                <a:gd name="T47" fmla="*/ 3 h 56"/>
                <a:gd name="T48" fmla="*/ 1 w 19"/>
                <a:gd name="T49" fmla="*/ 4 h 56"/>
                <a:gd name="T50" fmla="*/ 1 w 19"/>
                <a:gd name="T51" fmla="*/ 4 h 56"/>
                <a:gd name="T52" fmla="*/ 2 w 19"/>
                <a:gd name="T53" fmla="*/ 5 h 56"/>
                <a:gd name="T54" fmla="*/ 2 w 19"/>
                <a:gd name="T55" fmla="*/ 5 h 56"/>
                <a:gd name="T56" fmla="*/ 2 w 19"/>
                <a:gd name="T57" fmla="*/ 5 h 56"/>
                <a:gd name="T58" fmla="*/ 5 w 19"/>
                <a:gd name="T59" fmla="*/ 13 h 56"/>
                <a:gd name="T60" fmla="*/ 5 w 19"/>
                <a:gd name="T61" fmla="*/ 28 h 56"/>
                <a:gd name="T62" fmla="*/ 9 w 19"/>
                <a:gd name="T63" fmla="*/ 47 h 56"/>
                <a:gd name="T64" fmla="*/ 10 w 19"/>
                <a:gd name="T65" fmla="*/ 50 h 56"/>
                <a:gd name="T66" fmla="*/ 11 w 19"/>
                <a:gd name="T67" fmla="*/ 5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" h="56">
                  <a:moveTo>
                    <a:pt x="12" y="55"/>
                  </a:moveTo>
                  <a:cubicBezTo>
                    <a:pt x="12" y="55"/>
                    <a:pt x="12" y="56"/>
                    <a:pt x="12" y="56"/>
                  </a:cubicBezTo>
                  <a:cubicBezTo>
                    <a:pt x="13" y="56"/>
                    <a:pt x="13" y="55"/>
                    <a:pt x="13" y="55"/>
                  </a:cubicBezTo>
                  <a:cubicBezTo>
                    <a:pt x="15" y="54"/>
                    <a:pt x="17" y="53"/>
                    <a:pt x="19" y="53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1"/>
                    <a:pt x="19" y="51"/>
                    <a:pt x="19" y="50"/>
                  </a:cubicBezTo>
                  <a:cubicBezTo>
                    <a:pt x="19" y="50"/>
                    <a:pt x="19" y="49"/>
                    <a:pt x="19" y="49"/>
                  </a:cubicBezTo>
                  <a:cubicBezTo>
                    <a:pt x="19" y="48"/>
                    <a:pt x="19" y="48"/>
                    <a:pt x="19" y="47"/>
                  </a:cubicBezTo>
                  <a:cubicBezTo>
                    <a:pt x="19" y="47"/>
                    <a:pt x="19" y="46"/>
                    <a:pt x="19" y="46"/>
                  </a:cubicBezTo>
                  <a:cubicBezTo>
                    <a:pt x="19" y="45"/>
                    <a:pt x="19" y="45"/>
                    <a:pt x="19" y="44"/>
                  </a:cubicBezTo>
                  <a:cubicBezTo>
                    <a:pt x="19" y="44"/>
                    <a:pt x="19" y="44"/>
                    <a:pt x="19" y="43"/>
                  </a:cubicBezTo>
                  <a:cubicBezTo>
                    <a:pt x="19" y="43"/>
                    <a:pt x="19" y="42"/>
                    <a:pt x="19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0"/>
                    <a:pt x="19" y="39"/>
                    <a:pt x="19" y="3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8" y="36"/>
                  </a:cubicBezTo>
                  <a:cubicBezTo>
                    <a:pt x="18" y="36"/>
                    <a:pt x="18" y="36"/>
                    <a:pt x="18" y="35"/>
                  </a:cubicBezTo>
                  <a:cubicBezTo>
                    <a:pt x="18" y="35"/>
                    <a:pt x="18" y="35"/>
                    <a:pt x="18" y="34"/>
                  </a:cubicBezTo>
                  <a:cubicBezTo>
                    <a:pt x="18" y="34"/>
                    <a:pt x="18" y="33"/>
                    <a:pt x="18" y="33"/>
                  </a:cubicBezTo>
                  <a:cubicBezTo>
                    <a:pt x="18" y="31"/>
                    <a:pt x="18" y="29"/>
                    <a:pt x="18" y="27"/>
                  </a:cubicBezTo>
                  <a:cubicBezTo>
                    <a:pt x="18" y="24"/>
                    <a:pt x="18" y="21"/>
                    <a:pt x="17" y="20"/>
                  </a:cubicBezTo>
                  <a:cubicBezTo>
                    <a:pt x="16" y="19"/>
                    <a:pt x="16" y="17"/>
                    <a:pt x="16" y="16"/>
                  </a:cubicBezTo>
                  <a:cubicBezTo>
                    <a:pt x="17" y="14"/>
                    <a:pt x="17" y="13"/>
                    <a:pt x="15" y="12"/>
                  </a:cubicBezTo>
                  <a:cubicBezTo>
                    <a:pt x="14" y="11"/>
                    <a:pt x="14" y="11"/>
                    <a:pt x="13" y="11"/>
                  </a:cubicBezTo>
                  <a:cubicBezTo>
                    <a:pt x="13" y="11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0" y="9"/>
                    <a:pt x="10" y="9"/>
                  </a:cubicBezTo>
                  <a:cubicBezTo>
                    <a:pt x="10" y="9"/>
                    <a:pt x="10" y="9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9" y="8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6"/>
                    <a:pt x="9" y="6"/>
                  </a:cubicBezTo>
                  <a:cubicBezTo>
                    <a:pt x="9" y="6"/>
                    <a:pt x="9" y="5"/>
                    <a:pt x="9" y="5"/>
                  </a:cubicBezTo>
                  <a:cubicBezTo>
                    <a:pt x="9" y="5"/>
                    <a:pt x="9" y="5"/>
                    <a:pt x="9" y="4"/>
                  </a:cubicBezTo>
                  <a:cubicBezTo>
                    <a:pt x="8" y="4"/>
                    <a:pt x="8" y="4"/>
                    <a:pt x="8" y="3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8" y="2"/>
                    <a:pt x="8" y="2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4" y="1"/>
                  </a:cubicBezTo>
                  <a:cubicBezTo>
                    <a:pt x="3" y="0"/>
                    <a:pt x="2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6"/>
                  </a:cubicBezTo>
                  <a:cubicBezTo>
                    <a:pt x="4" y="6"/>
                    <a:pt x="6" y="9"/>
                    <a:pt x="5" y="13"/>
                  </a:cubicBezTo>
                  <a:cubicBezTo>
                    <a:pt x="5" y="14"/>
                    <a:pt x="5" y="14"/>
                    <a:pt x="5" y="15"/>
                  </a:cubicBezTo>
                  <a:cubicBezTo>
                    <a:pt x="5" y="19"/>
                    <a:pt x="4" y="26"/>
                    <a:pt x="5" y="28"/>
                  </a:cubicBezTo>
                  <a:cubicBezTo>
                    <a:pt x="7" y="32"/>
                    <a:pt x="8" y="38"/>
                    <a:pt x="8" y="44"/>
                  </a:cubicBezTo>
                  <a:cubicBezTo>
                    <a:pt x="8" y="45"/>
                    <a:pt x="9" y="46"/>
                    <a:pt x="9" y="47"/>
                  </a:cubicBezTo>
                  <a:cubicBezTo>
                    <a:pt x="9" y="47"/>
                    <a:pt x="9" y="48"/>
                    <a:pt x="9" y="48"/>
                  </a:cubicBezTo>
                  <a:cubicBezTo>
                    <a:pt x="9" y="49"/>
                    <a:pt x="9" y="50"/>
                    <a:pt x="10" y="50"/>
                  </a:cubicBezTo>
                  <a:cubicBezTo>
                    <a:pt x="10" y="51"/>
                    <a:pt x="10" y="51"/>
                    <a:pt x="10" y="52"/>
                  </a:cubicBezTo>
                  <a:cubicBezTo>
                    <a:pt x="10" y="52"/>
                    <a:pt x="11" y="53"/>
                    <a:pt x="11" y="53"/>
                  </a:cubicBezTo>
                  <a:cubicBezTo>
                    <a:pt x="11" y="54"/>
                    <a:pt x="11" y="54"/>
                    <a:pt x="12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3" name="Freeform 259"/>
            <p:cNvSpPr>
              <a:spLocks/>
            </p:cNvSpPr>
            <p:nvPr/>
          </p:nvSpPr>
          <p:spPr bwMode="auto">
            <a:xfrm>
              <a:off x="14058900" y="7823200"/>
              <a:ext cx="627063" cy="371475"/>
            </a:xfrm>
            <a:custGeom>
              <a:avLst/>
              <a:gdLst>
                <a:gd name="T0" fmla="*/ 107 w 118"/>
                <a:gd name="T1" fmla="*/ 34 h 71"/>
                <a:gd name="T2" fmla="*/ 109 w 118"/>
                <a:gd name="T3" fmla="*/ 31 h 71"/>
                <a:gd name="T4" fmla="*/ 114 w 118"/>
                <a:gd name="T5" fmla="*/ 28 h 71"/>
                <a:gd name="T6" fmla="*/ 118 w 118"/>
                <a:gd name="T7" fmla="*/ 27 h 71"/>
                <a:gd name="T8" fmla="*/ 117 w 118"/>
                <a:gd name="T9" fmla="*/ 25 h 71"/>
                <a:gd name="T10" fmla="*/ 116 w 118"/>
                <a:gd name="T11" fmla="*/ 24 h 71"/>
                <a:gd name="T12" fmla="*/ 113 w 118"/>
                <a:gd name="T13" fmla="*/ 18 h 71"/>
                <a:gd name="T14" fmla="*/ 105 w 118"/>
                <a:gd name="T15" fmla="*/ 0 h 71"/>
                <a:gd name="T16" fmla="*/ 95 w 118"/>
                <a:gd name="T17" fmla="*/ 3 h 71"/>
                <a:gd name="T18" fmla="*/ 81 w 118"/>
                <a:gd name="T19" fmla="*/ 4 h 71"/>
                <a:gd name="T20" fmla="*/ 73 w 118"/>
                <a:gd name="T21" fmla="*/ 5 h 71"/>
                <a:gd name="T22" fmla="*/ 56 w 118"/>
                <a:gd name="T23" fmla="*/ 19 h 71"/>
                <a:gd name="T24" fmla="*/ 50 w 118"/>
                <a:gd name="T25" fmla="*/ 24 h 71"/>
                <a:gd name="T26" fmla="*/ 46 w 118"/>
                <a:gd name="T27" fmla="*/ 23 h 71"/>
                <a:gd name="T28" fmla="*/ 36 w 118"/>
                <a:gd name="T29" fmla="*/ 21 h 71"/>
                <a:gd name="T30" fmla="*/ 31 w 118"/>
                <a:gd name="T31" fmla="*/ 20 h 71"/>
                <a:gd name="T32" fmla="*/ 21 w 118"/>
                <a:gd name="T33" fmla="*/ 19 h 71"/>
                <a:gd name="T34" fmla="*/ 18 w 118"/>
                <a:gd name="T35" fmla="*/ 19 h 71"/>
                <a:gd name="T36" fmla="*/ 12 w 118"/>
                <a:gd name="T37" fmla="*/ 18 h 71"/>
                <a:gd name="T38" fmla="*/ 9 w 118"/>
                <a:gd name="T39" fmla="*/ 18 h 71"/>
                <a:gd name="T40" fmla="*/ 5 w 118"/>
                <a:gd name="T41" fmla="*/ 21 h 71"/>
                <a:gd name="T42" fmla="*/ 5 w 118"/>
                <a:gd name="T43" fmla="*/ 24 h 71"/>
                <a:gd name="T44" fmla="*/ 5 w 118"/>
                <a:gd name="T45" fmla="*/ 27 h 71"/>
                <a:gd name="T46" fmla="*/ 5 w 118"/>
                <a:gd name="T47" fmla="*/ 27 h 71"/>
                <a:gd name="T48" fmla="*/ 5 w 118"/>
                <a:gd name="T49" fmla="*/ 28 h 71"/>
                <a:gd name="T50" fmla="*/ 5 w 118"/>
                <a:gd name="T51" fmla="*/ 28 h 71"/>
                <a:gd name="T52" fmla="*/ 5 w 118"/>
                <a:gd name="T53" fmla="*/ 28 h 71"/>
                <a:gd name="T54" fmla="*/ 5 w 118"/>
                <a:gd name="T55" fmla="*/ 28 h 71"/>
                <a:gd name="T56" fmla="*/ 5 w 118"/>
                <a:gd name="T57" fmla="*/ 28 h 71"/>
                <a:gd name="T58" fmla="*/ 5 w 118"/>
                <a:gd name="T59" fmla="*/ 28 h 71"/>
                <a:gd name="T60" fmla="*/ 4 w 118"/>
                <a:gd name="T61" fmla="*/ 28 h 71"/>
                <a:gd name="T62" fmla="*/ 4 w 118"/>
                <a:gd name="T63" fmla="*/ 28 h 71"/>
                <a:gd name="T64" fmla="*/ 3 w 118"/>
                <a:gd name="T65" fmla="*/ 29 h 71"/>
                <a:gd name="T66" fmla="*/ 3 w 118"/>
                <a:gd name="T67" fmla="*/ 29 h 71"/>
                <a:gd name="T68" fmla="*/ 2 w 118"/>
                <a:gd name="T69" fmla="*/ 29 h 71"/>
                <a:gd name="T70" fmla="*/ 2 w 118"/>
                <a:gd name="T71" fmla="*/ 30 h 71"/>
                <a:gd name="T72" fmla="*/ 1 w 118"/>
                <a:gd name="T73" fmla="*/ 30 h 71"/>
                <a:gd name="T74" fmla="*/ 1 w 118"/>
                <a:gd name="T75" fmla="*/ 30 h 71"/>
                <a:gd name="T76" fmla="*/ 1 w 118"/>
                <a:gd name="T77" fmla="*/ 37 h 71"/>
                <a:gd name="T78" fmla="*/ 4 w 118"/>
                <a:gd name="T79" fmla="*/ 54 h 71"/>
                <a:gd name="T80" fmla="*/ 7 w 118"/>
                <a:gd name="T81" fmla="*/ 66 h 71"/>
                <a:gd name="T82" fmla="*/ 8 w 118"/>
                <a:gd name="T83" fmla="*/ 71 h 71"/>
                <a:gd name="T84" fmla="*/ 13 w 118"/>
                <a:gd name="T85" fmla="*/ 71 h 71"/>
                <a:gd name="T86" fmla="*/ 27 w 118"/>
                <a:gd name="T87" fmla="*/ 68 h 71"/>
                <a:gd name="T88" fmla="*/ 42 w 118"/>
                <a:gd name="T89" fmla="*/ 63 h 71"/>
                <a:gd name="T90" fmla="*/ 54 w 118"/>
                <a:gd name="T91" fmla="*/ 58 h 71"/>
                <a:gd name="T92" fmla="*/ 63 w 118"/>
                <a:gd name="T93" fmla="*/ 55 h 71"/>
                <a:gd name="T94" fmla="*/ 66 w 118"/>
                <a:gd name="T95" fmla="*/ 56 h 71"/>
                <a:gd name="T96" fmla="*/ 73 w 118"/>
                <a:gd name="T97" fmla="*/ 51 h 71"/>
                <a:gd name="T98" fmla="*/ 74 w 118"/>
                <a:gd name="T99" fmla="*/ 50 h 71"/>
                <a:gd name="T100" fmla="*/ 88 w 118"/>
                <a:gd name="T101" fmla="*/ 45 h 71"/>
                <a:gd name="T102" fmla="*/ 98 w 118"/>
                <a:gd name="T103" fmla="*/ 42 h 71"/>
                <a:gd name="T104" fmla="*/ 107 w 118"/>
                <a:gd name="T105" fmla="*/ 3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" h="71">
                  <a:moveTo>
                    <a:pt x="107" y="34"/>
                  </a:moveTo>
                  <a:cubicBezTo>
                    <a:pt x="107" y="33"/>
                    <a:pt x="108" y="32"/>
                    <a:pt x="109" y="31"/>
                  </a:cubicBezTo>
                  <a:cubicBezTo>
                    <a:pt x="110" y="29"/>
                    <a:pt x="112" y="29"/>
                    <a:pt x="114" y="28"/>
                  </a:cubicBezTo>
                  <a:cubicBezTo>
                    <a:pt x="115" y="28"/>
                    <a:pt x="116" y="28"/>
                    <a:pt x="118" y="27"/>
                  </a:cubicBezTo>
                  <a:cubicBezTo>
                    <a:pt x="117" y="26"/>
                    <a:pt x="117" y="26"/>
                    <a:pt x="117" y="25"/>
                  </a:cubicBezTo>
                  <a:cubicBezTo>
                    <a:pt x="116" y="25"/>
                    <a:pt x="116" y="24"/>
                    <a:pt x="116" y="24"/>
                  </a:cubicBezTo>
                  <a:cubicBezTo>
                    <a:pt x="115" y="22"/>
                    <a:pt x="114" y="20"/>
                    <a:pt x="113" y="18"/>
                  </a:cubicBezTo>
                  <a:cubicBezTo>
                    <a:pt x="110" y="11"/>
                    <a:pt x="107" y="5"/>
                    <a:pt x="105" y="0"/>
                  </a:cubicBezTo>
                  <a:cubicBezTo>
                    <a:pt x="100" y="2"/>
                    <a:pt x="96" y="3"/>
                    <a:pt x="95" y="3"/>
                  </a:cubicBezTo>
                  <a:cubicBezTo>
                    <a:pt x="91" y="4"/>
                    <a:pt x="86" y="4"/>
                    <a:pt x="81" y="4"/>
                  </a:cubicBezTo>
                  <a:cubicBezTo>
                    <a:pt x="78" y="4"/>
                    <a:pt x="73" y="4"/>
                    <a:pt x="73" y="5"/>
                  </a:cubicBezTo>
                  <a:cubicBezTo>
                    <a:pt x="71" y="6"/>
                    <a:pt x="57" y="15"/>
                    <a:pt x="56" y="19"/>
                  </a:cubicBezTo>
                  <a:cubicBezTo>
                    <a:pt x="54" y="23"/>
                    <a:pt x="52" y="24"/>
                    <a:pt x="50" y="24"/>
                  </a:cubicBezTo>
                  <a:cubicBezTo>
                    <a:pt x="49" y="24"/>
                    <a:pt x="48" y="23"/>
                    <a:pt x="46" y="23"/>
                  </a:cubicBezTo>
                  <a:cubicBezTo>
                    <a:pt x="45" y="21"/>
                    <a:pt x="40" y="21"/>
                    <a:pt x="36" y="21"/>
                  </a:cubicBezTo>
                  <a:cubicBezTo>
                    <a:pt x="32" y="21"/>
                    <a:pt x="31" y="20"/>
                    <a:pt x="31" y="20"/>
                  </a:cubicBezTo>
                  <a:cubicBezTo>
                    <a:pt x="30" y="19"/>
                    <a:pt x="25" y="19"/>
                    <a:pt x="21" y="19"/>
                  </a:cubicBezTo>
                  <a:cubicBezTo>
                    <a:pt x="19" y="19"/>
                    <a:pt x="18" y="19"/>
                    <a:pt x="18" y="19"/>
                  </a:cubicBezTo>
                  <a:cubicBezTo>
                    <a:pt x="15" y="19"/>
                    <a:pt x="13" y="19"/>
                    <a:pt x="12" y="18"/>
                  </a:cubicBezTo>
                  <a:cubicBezTo>
                    <a:pt x="11" y="18"/>
                    <a:pt x="10" y="17"/>
                    <a:pt x="9" y="18"/>
                  </a:cubicBezTo>
                  <a:cubicBezTo>
                    <a:pt x="7" y="18"/>
                    <a:pt x="6" y="21"/>
                    <a:pt x="5" y="21"/>
                  </a:cubicBezTo>
                  <a:cubicBezTo>
                    <a:pt x="5" y="22"/>
                    <a:pt x="5" y="23"/>
                    <a:pt x="5" y="24"/>
                  </a:cubicBezTo>
                  <a:cubicBezTo>
                    <a:pt x="6" y="25"/>
                    <a:pt x="6" y="26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9"/>
                    <a:pt x="4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2" y="29"/>
                  </a:cubicBezTo>
                  <a:cubicBezTo>
                    <a:pt x="2" y="29"/>
                    <a:pt x="2" y="30"/>
                    <a:pt x="2" y="30"/>
                  </a:cubicBezTo>
                  <a:cubicBezTo>
                    <a:pt x="2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2" y="33"/>
                    <a:pt x="2" y="35"/>
                    <a:pt x="1" y="37"/>
                  </a:cubicBezTo>
                  <a:cubicBezTo>
                    <a:pt x="0" y="41"/>
                    <a:pt x="1" y="49"/>
                    <a:pt x="4" y="54"/>
                  </a:cubicBezTo>
                  <a:cubicBezTo>
                    <a:pt x="7" y="57"/>
                    <a:pt x="7" y="62"/>
                    <a:pt x="7" y="66"/>
                  </a:cubicBezTo>
                  <a:cubicBezTo>
                    <a:pt x="8" y="68"/>
                    <a:pt x="8" y="70"/>
                    <a:pt x="8" y="71"/>
                  </a:cubicBezTo>
                  <a:cubicBezTo>
                    <a:pt x="8" y="71"/>
                    <a:pt x="10" y="71"/>
                    <a:pt x="13" y="71"/>
                  </a:cubicBezTo>
                  <a:cubicBezTo>
                    <a:pt x="18" y="71"/>
                    <a:pt x="24" y="70"/>
                    <a:pt x="27" y="68"/>
                  </a:cubicBezTo>
                  <a:cubicBezTo>
                    <a:pt x="33" y="64"/>
                    <a:pt x="38" y="63"/>
                    <a:pt x="42" y="63"/>
                  </a:cubicBezTo>
                  <a:cubicBezTo>
                    <a:pt x="47" y="63"/>
                    <a:pt x="53" y="59"/>
                    <a:pt x="54" y="58"/>
                  </a:cubicBezTo>
                  <a:cubicBezTo>
                    <a:pt x="56" y="56"/>
                    <a:pt x="61" y="55"/>
                    <a:pt x="63" y="55"/>
                  </a:cubicBezTo>
                  <a:cubicBezTo>
                    <a:pt x="64" y="55"/>
                    <a:pt x="65" y="55"/>
                    <a:pt x="66" y="56"/>
                  </a:cubicBezTo>
                  <a:cubicBezTo>
                    <a:pt x="68" y="56"/>
                    <a:pt x="71" y="53"/>
                    <a:pt x="73" y="51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6" y="48"/>
                    <a:pt x="81" y="46"/>
                    <a:pt x="88" y="45"/>
                  </a:cubicBezTo>
                  <a:cubicBezTo>
                    <a:pt x="91" y="44"/>
                    <a:pt x="95" y="43"/>
                    <a:pt x="98" y="42"/>
                  </a:cubicBezTo>
                  <a:cubicBezTo>
                    <a:pt x="105" y="40"/>
                    <a:pt x="106" y="37"/>
                    <a:pt x="107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4" name="Freeform 260"/>
            <p:cNvSpPr>
              <a:spLocks/>
            </p:cNvSpPr>
            <p:nvPr/>
          </p:nvSpPr>
          <p:spPr bwMode="auto">
            <a:xfrm>
              <a:off x="12209463" y="8745538"/>
              <a:ext cx="407988" cy="508000"/>
            </a:xfrm>
            <a:custGeom>
              <a:avLst/>
              <a:gdLst>
                <a:gd name="T0" fmla="*/ 10 w 77"/>
                <a:gd name="T1" fmla="*/ 97 h 97"/>
                <a:gd name="T2" fmla="*/ 12 w 77"/>
                <a:gd name="T3" fmla="*/ 96 h 97"/>
                <a:gd name="T4" fmla="*/ 13 w 77"/>
                <a:gd name="T5" fmla="*/ 95 h 97"/>
                <a:gd name="T6" fmla="*/ 14 w 77"/>
                <a:gd name="T7" fmla="*/ 94 h 97"/>
                <a:gd name="T8" fmla="*/ 16 w 77"/>
                <a:gd name="T9" fmla="*/ 94 h 97"/>
                <a:gd name="T10" fmla="*/ 17 w 77"/>
                <a:gd name="T11" fmla="*/ 93 h 97"/>
                <a:gd name="T12" fmla="*/ 19 w 77"/>
                <a:gd name="T13" fmla="*/ 92 h 97"/>
                <a:gd name="T14" fmla="*/ 20 w 77"/>
                <a:gd name="T15" fmla="*/ 92 h 97"/>
                <a:gd name="T16" fmla="*/ 22 w 77"/>
                <a:gd name="T17" fmla="*/ 93 h 97"/>
                <a:gd name="T18" fmla="*/ 33 w 77"/>
                <a:gd name="T19" fmla="*/ 91 h 97"/>
                <a:gd name="T20" fmla="*/ 38 w 77"/>
                <a:gd name="T21" fmla="*/ 96 h 97"/>
                <a:gd name="T22" fmla="*/ 41 w 77"/>
                <a:gd name="T23" fmla="*/ 93 h 97"/>
                <a:gd name="T24" fmla="*/ 48 w 77"/>
                <a:gd name="T25" fmla="*/ 88 h 97"/>
                <a:gd name="T26" fmla="*/ 52 w 77"/>
                <a:gd name="T27" fmla="*/ 79 h 97"/>
                <a:gd name="T28" fmla="*/ 53 w 77"/>
                <a:gd name="T29" fmla="*/ 60 h 97"/>
                <a:gd name="T30" fmla="*/ 62 w 77"/>
                <a:gd name="T31" fmla="*/ 48 h 97"/>
                <a:gd name="T32" fmla="*/ 71 w 77"/>
                <a:gd name="T33" fmla="*/ 24 h 97"/>
                <a:gd name="T34" fmla="*/ 75 w 77"/>
                <a:gd name="T35" fmla="*/ 12 h 97"/>
                <a:gd name="T36" fmla="*/ 76 w 77"/>
                <a:gd name="T37" fmla="*/ 9 h 97"/>
                <a:gd name="T38" fmla="*/ 77 w 77"/>
                <a:gd name="T39" fmla="*/ 6 h 97"/>
                <a:gd name="T40" fmla="*/ 77 w 77"/>
                <a:gd name="T41" fmla="*/ 3 h 97"/>
                <a:gd name="T42" fmla="*/ 68 w 77"/>
                <a:gd name="T43" fmla="*/ 0 h 97"/>
                <a:gd name="T44" fmla="*/ 58 w 77"/>
                <a:gd name="T45" fmla="*/ 3 h 97"/>
                <a:gd name="T46" fmla="*/ 55 w 77"/>
                <a:gd name="T47" fmla="*/ 12 h 97"/>
                <a:gd name="T48" fmla="*/ 52 w 77"/>
                <a:gd name="T49" fmla="*/ 21 h 97"/>
                <a:gd name="T50" fmla="*/ 52 w 77"/>
                <a:gd name="T51" fmla="*/ 22 h 97"/>
                <a:gd name="T52" fmla="*/ 52 w 77"/>
                <a:gd name="T53" fmla="*/ 23 h 97"/>
                <a:gd name="T54" fmla="*/ 49 w 77"/>
                <a:gd name="T55" fmla="*/ 21 h 97"/>
                <a:gd name="T56" fmla="*/ 31 w 77"/>
                <a:gd name="T57" fmla="*/ 17 h 97"/>
                <a:gd name="T58" fmla="*/ 23 w 77"/>
                <a:gd name="T59" fmla="*/ 18 h 97"/>
                <a:gd name="T60" fmla="*/ 23 w 77"/>
                <a:gd name="T61" fmla="*/ 20 h 97"/>
                <a:gd name="T62" fmla="*/ 22 w 77"/>
                <a:gd name="T63" fmla="*/ 22 h 97"/>
                <a:gd name="T64" fmla="*/ 22 w 77"/>
                <a:gd name="T65" fmla="*/ 23 h 97"/>
                <a:gd name="T66" fmla="*/ 22 w 77"/>
                <a:gd name="T67" fmla="*/ 25 h 97"/>
                <a:gd name="T68" fmla="*/ 24 w 77"/>
                <a:gd name="T69" fmla="*/ 27 h 97"/>
                <a:gd name="T70" fmla="*/ 35 w 77"/>
                <a:gd name="T71" fmla="*/ 32 h 97"/>
                <a:gd name="T72" fmla="*/ 29 w 77"/>
                <a:gd name="T73" fmla="*/ 40 h 97"/>
                <a:gd name="T74" fmla="*/ 37 w 77"/>
                <a:gd name="T75" fmla="*/ 55 h 97"/>
                <a:gd name="T76" fmla="*/ 32 w 77"/>
                <a:gd name="T77" fmla="*/ 72 h 97"/>
                <a:gd name="T78" fmla="*/ 24 w 77"/>
                <a:gd name="T79" fmla="*/ 70 h 97"/>
                <a:gd name="T80" fmla="*/ 23 w 77"/>
                <a:gd name="T81" fmla="*/ 70 h 97"/>
                <a:gd name="T82" fmla="*/ 22 w 77"/>
                <a:gd name="T83" fmla="*/ 70 h 97"/>
                <a:gd name="T84" fmla="*/ 21 w 77"/>
                <a:gd name="T85" fmla="*/ 69 h 97"/>
                <a:gd name="T86" fmla="*/ 20 w 77"/>
                <a:gd name="T87" fmla="*/ 67 h 97"/>
                <a:gd name="T88" fmla="*/ 17 w 77"/>
                <a:gd name="T89" fmla="*/ 63 h 97"/>
                <a:gd name="T90" fmla="*/ 12 w 77"/>
                <a:gd name="T91" fmla="*/ 70 h 97"/>
                <a:gd name="T92" fmla="*/ 6 w 77"/>
                <a:gd name="T93" fmla="*/ 71 h 97"/>
                <a:gd name="T94" fmla="*/ 7 w 77"/>
                <a:gd name="T95" fmla="*/ 75 h 97"/>
                <a:gd name="T96" fmla="*/ 4 w 77"/>
                <a:gd name="T97" fmla="*/ 84 h 97"/>
                <a:gd name="T98" fmla="*/ 3 w 77"/>
                <a:gd name="T99" fmla="*/ 84 h 97"/>
                <a:gd name="T100" fmla="*/ 1 w 77"/>
                <a:gd name="T101" fmla="*/ 85 h 97"/>
                <a:gd name="T102" fmla="*/ 0 w 77"/>
                <a:gd name="T103" fmla="*/ 85 h 97"/>
                <a:gd name="T104" fmla="*/ 1 w 77"/>
                <a:gd name="T105" fmla="*/ 8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7" h="97">
                  <a:moveTo>
                    <a:pt x="10" y="97"/>
                  </a:moveTo>
                  <a:cubicBezTo>
                    <a:pt x="10" y="97"/>
                    <a:pt x="10" y="97"/>
                    <a:pt x="10" y="97"/>
                  </a:cubicBezTo>
                  <a:cubicBezTo>
                    <a:pt x="10" y="97"/>
                    <a:pt x="10" y="97"/>
                    <a:pt x="11" y="97"/>
                  </a:cubicBezTo>
                  <a:cubicBezTo>
                    <a:pt x="11" y="97"/>
                    <a:pt x="11" y="96"/>
                    <a:pt x="12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6"/>
                    <a:pt x="13" y="96"/>
                    <a:pt x="13" y="95"/>
                  </a:cubicBezTo>
                  <a:cubicBezTo>
                    <a:pt x="13" y="95"/>
                    <a:pt x="13" y="95"/>
                    <a:pt x="14" y="95"/>
                  </a:cubicBezTo>
                  <a:cubicBezTo>
                    <a:pt x="14" y="95"/>
                    <a:pt x="14" y="95"/>
                    <a:pt x="14" y="94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5" y="94"/>
                    <a:pt x="16" y="94"/>
                    <a:pt x="16" y="94"/>
                  </a:cubicBezTo>
                  <a:cubicBezTo>
                    <a:pt x="16" y="94"/>
                    <a:pt x="16" y="93"/>
                    <a:pt x="17" y="93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17" y="93"/>
                    <a:pt x="18" y="93"/>
                    <a:pt x="18" y="93"/>
                  </a:cubicBezTo>
                  <a:cubicBezTo>
                    <a:pt x="18" y="93"/>
                    <a:pt x="18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2"/>
                    <a:pt x="20" y="92"/>
                    <a:pt x="20" y="92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1" y="92"/>
                    <a:pt x="22" y="93"/>
                    <a:pt x="22" y="93"/>
                  </a:cubicBezTo>
                  <a:cubicBezTo>
                    <a:pt x="24" y="94"/>
                    <a:pt x="25" y="95"/>
                    <a:pt x="27" y="93"/>
                  </a:cubicBezTo>
                  <a:cubicBezTo>
                    <a:pt x="29" y="91"/>
                    <a:pt x="31" y="91"/>
                    <a:pt x="33" y="91"/>
                  </a:cubicBezTo>
                  <a:cubicBezTo>
                    <a:pt x="36" y="91"/>
                    <a:pt x="38" y="92"/>
                    <a:pt x="38" y="95"/>
                  </a:cubicBezTo>
                  <a:cubicBezTo>
                    <a:pt x="38" y="95"/>
                    <a:pt x="38" y="96"/>
                    <a:pt x="38" y="96"/>
                  </a:cubicBezTo>
                  <a:cubicBezTo>
                    <a:pt x="38" y="96"/>
                    <a:pt x="39" y="95"/>
                    <a:pt x="40" y="94"/>
                  </a:cubicBezTo>
                  <a:cubicBezTo>
                    <a:pt x="40" y="94"/>
                    <a:pt x="41" y="94"/>
                    <a:pt x="41" y="93"/>
                  </a:cubicBezTo>
                  <a:cubicBezTo>
                    <a:pt x="43" y="92"/>
                    <a:pt x="44" y="91"/>
                    <a:pt x="46" y="91"/>
                  </a:cubicBezTo>
                  <a:cubicBezTo>
                    <a:pt x="47" y="91"/>
                    <a:pt x="48" y="91"/>
                    <a:pt x="48" y="88"/>
                  </a:cubicBezTo>
                  <a:cubicBezTo>
                    <a:pt x="48" y="84"/>
                    <a:pt x="49" y="83"/>
                    <a:pt x="50" y="83"/>
                  </a:cubicBezTo>
                  <a:cubicBezTo>
                    <a:pt x="51" y="83"/>
                    <a:pt x="52" y="82"/>
                    <a:pt x="52" y="79"/>
                  </a:cubicBezTo>
                  <a:cubicBezTo>
                    <a:pt x="52" y="75"/>
                    <a:pt x="52" y="70"/>
                    <a:pt x="52" y="66"/>
                  </a:cubicBezTo>
                  <a:cubicBezTo>
                    <a:pt x="52" y="64"/>
                    <a:pt x="53" y="62"/>
                    <a:pt x="53" y="60"/>
                  </a:cubicBezTo>
                  <a:cubicBezTo>
                    <a:pt x="53" y="58"/>
                    <a:pt x="55" y="57"/>
                    <a:pt x="57" y="55"/>
                  </a:cubicBezTo>
                  <a:cubicBezTo>
                    <a:pt x="59" y="53"/>
                    <a:pt x="62" y="50"/>
                    <a:pt x="62" y="48"/>
                  </a:cubicBezTo>
                  <a:cubicBezTo>
                    <a:pt x="62" y="45"/>
                    <a:pt x="64" y="41"/>
                    <a:pt x="66" y="37"/>
                  </a:cubicBezTo>
                  <a:cubicBezTo>
                    <a:pt x="68" y="32"/>
                    <a:pt x="71" y="28"/>
                    <a:pt x="71" y="24"/>
                  </a:cubicBezTo>
                  <a:cubicBezTo>
                    <a:pt x="71" y="18"/>
                    <a:pt x="72" y="16"/>
                    <a:pt x="74" y="14"/>
                  </a:cubicBezTo>
                  <a:cubicBezTo>
                    <a:pt x="74" y="13"/>
                    <a:pt x="75" y="12"/>
                    <a:pt x="75" y="12"/>
                  </a:cubicBezTo>
                  <a:cubicBezTo>
                    <a:pt x="75" y="11"/>
                    <a:pt x="76" y="11"/>
                    <a:pt x="76" y="10"/>
                  </a:cubicBezTo>
                  <a:cubicBezTo>
                    <a:pt x="76" y="10"/>
                    <a:pt x="76" y="9"/>
                    <a:pt x="76" y="9"/>
                  </a:cubicBezTo>
                  <a:cubicBezTo>
                    <a:pt x="76" y="8"/>
                    <a:pt x="76" y="8"/>
                    <a:pt x="77" y="7"/>
                  </a:cubicBezTo>
                  <a:cubicBezTo>
                    <a:pt x="77" y="7"/>
                    <a:pt x="77" y="6"/>
                    <a:pt x="77" y="6"/>
                  </a:cubicBezTo>
                  <a:cubicBezTo>
                    <a:pt x="77" y="6"/>
                    <a:pt x="77" y="5"/>
                    <a:pt x="77" y="4"/>
                  </a:cubicBezTo>
                  <a:cubicBezTo>
                    <a:pt x="77" y="4"/>
                    <a:pt x="77" y="3"/>
                    <a:pt x="77" y="3"/>
                  </a:cubicBezTo>
                  <a:cubicBezTo>
                    <a:pt x="77" y="3"/>
                    <a:pt x="77" y="2"/>
                    <a:pt x="77" y="2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5"/>
                    <a:pt x="58" y="8"/>
                    <a:pt x="55" y="11"/>
                  </a:cubicBezTo>
                  <a:cubicBezTo>
                    <a:pt x="55" y="11"/>
                    <a:pt x="55" y="12"/>
                    <a:pt x="55" y="12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3" y="15"/>
                    <a:pt x="52" y="20"/>
                    <a:pt x="5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0" y="22"/>
                    <a:pt x="49" y="22"/>
                    <a:pt x="49" y="21"/>
                  </a:cubicBezTo>
                  <a:cubicBezTo>
                    <a:pt x="45" y="20"/>
                    <a:pt x="38" y="17"/>
                    <a:pt x="35" y="17"/>
                  </a:cubicBezTo>
                  <a:cubicBezTo>
                    <a:pt x="35" y="17"/>
                    <a:pt x="34" y="17"/>
                    <a:pt x="31" y="17"/>
                  </a:cubicBezTo>
                  <a:cubicBezTo>
                    <a:pt x="29" y="17"/>
                    <a:pt x="26" y="17"/>
                    <a:pt x="23" y="17"/>
                  </a:cubicBezTo>
                  <a:cubicBezTo>
                    <a:pt x="23" y="17"/>
                    <a:pt x="23" y="17"/>
                    <a:pt x="23" y="18"/>
                  </a:cubicBezTo>
                  <a:cubicBezTo>
                    <a:pt x="23" y="18"/>
                    <a:pt x="23" y="19"/>
                    <a:pt x="23" y="19"/>
                  </a:cubicBezTo>
                  <a:cubicBezTo>
                    <a:pt x="23" y="19"/>
                    <a:pt x="23" y="20"/>
                    <a:pt x="23" y="20"/>
                  </a:cubicBezTo>
                  <a:cubicBezTo>
                    <a:pt x="23" y="20"/>
                    <a:pt x="22" y="21"/>
                    <a:pt x="22" y="21"/>
                  </a:cubicBezTo>
                  <a:cubicBezTo>
                    <a:pt x="22" y="21"/>
                    <a:pt x="22" y="22"/>
                    <a:pt x="22" y="22"/>
                  </a:cubicBezTo>
                  <a:cubicBezTo>
                    <a:pt x="22" y="22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5"/>
                  </a:cubicBezTo>
                  <a:cubicBezTo>
                    <a:pt x="22" y="26"/>
                    <a:pt x="22" y="27"/>
                    <a:pt x="22" y="27"/>
                  </a:cubicBezTo>
                  <a:cubicBezTo>
                    <a:pt x="22" y="27"/>
                    <a:pt x="23" y="27"/>
                    <a:pt x="24" y="27"/>
                  </a:cubicBezTo>
                  <a:cubicBezTo>
                    <a:pt x="27" y="26"/>
                    <a:pt x="31" y="25"/>
                    <a:pt x="33" y="27"/>
                  </a:cubicBezTo>
                  <a:cubicBezTo>
                    <a:pt x="34" y="28"/>
                    <a:pt x="35" y="30"/>
                    <a:pt x="35" y="32"/>
                  </a:cubicBezTo>
                  <a:cubicBezTo>
                    <a:pt x="35" y="34"/>
                    <a:pt x="33" y="36"/>
                    <a:pt x="31" y="38"/>
                  </a:cubicBezTo>
                  <a:cubicBezTo>
                    <a:pt x="30" y="38"/>
                    <a:pt x="30" y="39"/>
                    <a:pt x="29" y="40"/>
                  </a:cubicBezTo>
                  <a:cubicBezTo>
                    <a:pt x="29" y="41"/>
                    <a:pt x="31" y="44"/>
                    <a:pt x="33" y="45"/>
                  </a:cubicBezTo>
                  <a:cubicBezTo>
                    <a:pt x="37" y="47"/>
                    <a:pt x="37" y="51"/>
                    <a:pt x="37" y="55"/>
                  </a:cubicBezTo>
                  <a:cubicBezTo>
                    <a:pt x="36" y="56"/>
                    <a:pt x="36" y="57"/>
                    <a:pt x="36" y="58"/>
                  </a:cubicBezTo>
                  <a:cubicBezTo>
                    <a:pt x="36" y="64"/>
                    <a:pt x="36" y="71"/>
                    <a:pt x="32" y="72"/>
                  </a:cubicBezTo>
                  <a:cubicBezTo>
                    <a:pt x="30" y="72"/>
                    <a:pt x="28" y="72"/>
                    <a:pt x="27" y="71"/>
                  </a:cubicBezTo>
                  <a:cubicBezTo>
                    <a:pt x="26" y="71"/>
                    <a:pt x="25" y="70"/>
                    <a:pt x="24" y="70"/>
                  </a:cubicBezTo>
                  <a:cubicBezTo>
                    <a:pt x="24" y="70"/>
                    <a:pt x="23" y="70"/>
                    <a:pt x="23" y="70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3" y="70"/>
                    <a:pt x="23" y="70"/>
                    <a:pt x="22" y="70"/>
                  </a:cubicBezTo>
                  <a:cubicBezTo>
                    <a:pt x="22" y="70"/>
                    <a:pt x="22" y="70"/>
                    <a:pt x="22" y="70"/>
                  </a:cubicBezTo>
                  <a:cubicBezTo>
                    <a:pt x="22" y="70"/>
                    <a:pt x="21" y="70"/>
                    <a:pt x="21" y="69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1" y="69"/>
                    <a:pt x="21" y="69"/>
                    <a:pt x="21" y="68"/>
                  </a:cubicBezTo>
                  <a:cubicBezTo>
                    <a:pt x="20" y="68"/>
                    <a:pt x="20" y="68"/>
                    <a:pt x="20" y="67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19" y="65"/>
                    <a:pt x="18" y="63"/>
                    <a:pt x="17" y="63"/>
                  </a:cubicBezTo>
                  <a:cubicBezTo>
                    <a:pt x="17" y="63"/>
                    <a:pt x="17" y="64"/>
                    <a:pt x="16" y="66"/>
                  </a:cubicBezTo>
                  <a:cubicBezTo>
                    <a:pt x="16" y="67"/>
                    <a:pt x="15" y="70"/>
                    <a:pt x="12" y="70"/>
                  </a:cubicBezTo>
                  <a:cubicBezTo>
                    <a:pt x="10" y="70"/>
                    <a:pt x="10" y="70"/>
                    <a:pt x="10" y="70"/>
                  </a:cubicBezTo>
                  <a:cubicBezTo>
                    <a:pt x="9" y="70"/>
                    <a:pt x="7" y="70"/>
                    <a:pt x="6" y="71"/>
                  </a:cubicBezTo>
                  <a:cubicBezTo>
                    <a:pt x="6" y="71"/>
                    <a:pt x="6" y="72"/>
                    <a:pt x="6" y="73"/>
                  </a:cubicBezTo>
                  <a:cubicBezTo>
                    <a:pt x="7" y="74"/>
                    <a:pt x="7" y="75"/>
                    <a:pt x="7" y="75"/>
                  </a:cubicBezTo>
                  <a:cubicBezTo>
                    <a:pt x="8" y="78"/>
                    <a:pt x="9" y="81"/>
                    <a:pt x="8" y="82"/>
                  </a:cubicBezTo>
                  <a:cubicBezTo>
                    <a:pt x="7" y="84"/>
                    <a:pt x="5" y="84"/>
                    <a:pt x="4" y="84"/>
                  </a:cubicBezTo>
                  <a:cubicBezTo>
                    <a:pt x="4" y="84"/>
                    <a:pt x="3" y="84"/>
                    <a:pt x="3" y="84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2" y="84"/>
                    <a:pt x="1" y="84"/>
                    <a:pt x="1" y="85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5"/>
                    <a:pt x="0" y="85"/>
                    <a:pt x="0" y="8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1" y="86"/>
                  </a:cubicBezTo>
                  <a:cubicBezTo>
                    <a:pt x="5" y="89"/>
                    <a:pt x="8" y="93"/>
                    <a:pt x="10" y="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5" name="Freeform 261"/>
            <p:cNvSpPr>
              <a:spLocks/>
            </p:cNvSpPr>
            <p:nvPr/>
          </p:nvSpPr>
          <p:spPr bwMode="auto">
            <a:xfrm>
              <a:off x="13335000" y="10531475"/>
              <a:ext cx="69850" cy="88900"/>
            </a:xfrm>
            <a:custGeom>
              <a:avLst/>
              <a:gdLst>
                <a:gd name="T0" fmla="*/ 12 w 13"/>
                <a:gd name="T1" fmla="*/ 8 h 17"/>
                <a:gd name="T2" fmla="*/ 12 w 13"/>
                <a:gd name="T3" fmla="*/ 7 h 17"/>
                <a:gd name="T4" fmla="*/ 12 w 13"/>
                <a:gd name="T5" fmla="*/ 6 h 17"/>
                <a:gd name="T6" fmla="*/ 12 w 13"/>
                <a:gd name="T7" fmla="*/ 5 h 17"/>
                <a:gd name="T8" fmla="*/ 12 w 13"/>
                <a:gd name="T9" fmla="*/ 4 h 17"/>
                <a:gd name="T10" fmla="*/ 12 w 13"/>
                <a:gd name="T11" fmla="*/ 3 h 17"/>
                <a:gd name="T12" fmla="*/ 11 w 13"/>
                <a:gd name="T13" fmla="*/ 3 h 17"/>
                <a:gd name="T14" fmla="*/ 6 w 13"/>
                <a:gd name="T15" fmla="*/ 0 h 17"/>
                <a:gd name="T16" fmla="*/ 0 w 13"/>
                <a:gd name="T17" fmla="*/ 8 h 17"/>
                <a:gd name="T18" fmla="*/ 6 w 13"/>
                <a:gd name="T19" fmla="*/ 17 h 17"/>
                <a:gd name="T20" fmla="*/ 7 w 13"/>
                <a:gd name="T21" fmla="*/ 17 h 17"/>
                <a:gd name="T22" fmla="*/ 11 w 13"/>
                <a:gd name="T23" fmla="*/ 15 h 17"/>
                <a:gd name="T24" fmla="*/ 11 w 13"/>
                <a:gd name="T25" fmla="*/ 14 h 17"/>
                <a:gd name="T26" fmla="*/ 12 w 13"/>
                <a:gd name="T27" fmla="*/ 14 h 17"/>
                <a:gd name="T28" fmla="*/ 13 w 13"/>
                <a:gd name="T29" fmla="*/ 12 h 17"/>
                <a:gd name="T30" fmla="*/ 13 w 13"/>
                <a:gd name="T31" fmla="*/ 12 h 17"/>
                <a:gd name="T32" fmla="*/ 12 w 13"/>
                <a:gd name="T33" fmla="*/ 10 h 17"/>
                <a:gd name="T34" fmla="*/ 12 w 13"/>
                <a:gd name="T35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17">
                  <a:moveTo>
                    <a:pt x="12" y="8"/>
                  </a:moveTo>
                  <a:cubicBezTo>
                    <a:pt x="12" y="8"/>
                    <a:pt x="12" y="8"/>
                    <a:pt x="12" y="7"/>
                  </a:cubicBezTo>
                  <a:cubicBezTo>
                    <a:pt x="12" y="7"/>
                    <a:pt x="12" y="7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5"/>
                    <a:pt x="12" y="5"/>
                    <a:pt x="12" y="4"/>
                  </a:cubicBezTo>
                  <a:cubicBezTo>
                    <a:pt x="12" y="4"/>
                    <a:pt x="12" y="4"/>
                    <a:pt x="12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2"/>
                    <a:pt x="8" y="0"/>
                    <a:pt x="6" y="0"/>
                  </a:cubicBezTo>
                  <a:cubicBezTo>
                    <a:pt x="4" y="0"/>
                    <a:pt x="0" y="6"/>
                    <a:pt x="0" y="8"/>
                  </a:cubicBezTo>
                  <a:cubicBezTo>
                    <a:pt x="0" y="9"/>
                    <a:pt x="3" y="17"/>
                    <a:pt x="6" y="17"/>
                  </a:cubicBezTo>
                  <a:cubicBezTo>
                    <a:pt x="6" y="17"/>
                    <a:pt x="7" y="17"/>
                    <a:pt x="7" y="17"/>
                  </a:cubicBezTo>
                  <a:cubicBezTo>
                    <a:pt x="11" y="17"/>
                    <a:pt x="11" y="16"/>
                    <a:pt x="11" y="15"/>
                  </a:cubicBezTo>
                  <a:cubicBezTo>
                    <a:pt x="11" y="15"/>
                    <a:pt x="11" y="14"/>
                    <a:pt x="11" y="14"/>
                  </a:cubicBezTo>
                  <a:cubicBezTo>
                    <a:pt x="11" y="14"/>
                    <a:pt x="12" y="14"/>
                    <a:pt x="12" y="14"/>
                  </a:cubicBezTo>
                  <a:cubicBezTo>
                    <a:pt x="12" y="13"/>
                    <a:pt x="12" y="13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1"/>
                    <a:pt x="13" y="10"/>
                    <a:pt x="12" y="10"/>
                  </a:cubicBezTo>
                  <a:cubicBezTo>
                    <a:pt x="12" y="9"/>
                    <a:pt x="12" y="9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6" name="Freeform 262"/>
            <p:cNvSpPr>
              <a:spLocks/>
            </p:cNvSpPr>
            <p:nvPr/>
          </p:nvSpPr>
          <p:spPr bwMode="auto">
            <a:xfrm>
              <a:off x="10629900" y="8210550"/>
              <a:ext cx="441325" cy="319088"/>
            </a:xfrm>
            <a:custGeom>
              <a:avLst/>
              <a:gdLst>
                <a:gd name="T0" fmla="*/ 21 w 83"/>
                <a:gd name="T1" fmla="*/ 39 h 61"/>
                <a:gd name="T2" fmla="*/ 23 w 83"/>
                <a:gd name="T3" fmla="*/ 37 h 61"/>
                <a:gd name="T4" fmla="*/ 25 w 83"/>
                <a:gd name="T5" fmla="*/ 36 h 61"/>
                <a:gd name="T6" fmla="*/ 26 w 83"/>
                <a:gd name="T7" fmla="*/ 34 h 61"/>
                <a:gd name="T8" fmla="*/ 26 w 83"/>
                <a:gd name="T9" fmla="*/ 33 h 61"/>
                <a:gd name="T10" fmla="*/ 29 w 83"/>
                <a:gd name="T11" fmla="*/ 30 h 61"/>
                <a:gd name="T12" fmla="*/ 37 w 83"/>
                <a:gd name="T13" fmla="*/ 30 h 61"/>
                <a:gd name="T14" fmla="*/ 53 w 83"/>
                <a:gd name="T15" fmla="*/ 48 h 61"/>
                <a:gd name="T16" fmla="*/ 55 w 83"/>
                <a:gd name="T17" fmla="*/ 47 h 61"/>
                <a:gd name="T18" fmla="*/ 58 w 83"/>
                <a:gd name="T19" fmla="*/ 47 h 61"/>
                <a:gd name="T20" fmla="*/ 60 w 83"/>
                <a:gd name="T21" fmla="*/ 46 h 61"/>
                <a:gd name="T22" fmla="*/ 64 w 83"/>
                <a:gd name="T23" fmla="*/ 57 h 61"/>
                <a:gd name="T24" fmla="*/ 66 w 83"/>
                <a:gd name="T25" fmla="*/ 61 h 61"/>
                <a:gd name="T26" fmla="*/ 68 w 83"/>
                <a:gd name="T27" fmla="*/ 60 h 61"/>
                <a:gd name="T28" fmla="*/ 74 w 83"/>
                <a:gd name="T29" fmla="*/ 57 h 61"/>
                <a:gd name="T30" fmla="*/ 75 w 83"/>
                <a:gd name="T31" fmla="*/ 58 h 61"/>
                <a:gd name="T32" fmla="*/ 75 w 83"/>
                <a:gd name="T33" fmla="*/ 58 h 61"/>
                <a:gd name="T34" fmla="*/ 78 w 83"/>
                <a:gd name="T35" fmla="*/ 55 h 61"/>
                <a:gd name="T36" fmla="*/ 79 w 83"/>
                <a:gd name="T37" fmla="*/ 47 h 61"/>
                <a:gd name="T38" fmla="*/ 81 w 83"/>
                <a:gd name="T39" fmla="*/ 45 h 61"/>
                <a:gd name="T40" fmla="*/ 78 w 83"/>
                <a:gd name="T41" fmla="*/ 36 h 61"/>
                <a:gd name="T42" fmla="*/ 77 w 83"/>
                <a:gd name="T43" fmla="*/ 35 h 61"/>
                <a:gd name="T44" fmla="*/ 77 w 83"/>
                <a:gd name="T45" fmla="*/ 33 h 61"/>
                <a:gd name="T46" fmla="*/ 77 w 83"/>
                <a:gd name="T47" fmla="*/ 31 h 61"/>
                <a:gd name="T48" fmla="*/ 77 w 83"/>
                <a:gd name="T49" fmla="*/ 29 h 61"/>
                <a:gd name="T50" fmla="*/ 78 w 83"/>
                <a:gd name="T51" fmla="*/ 27 h 61"/>
                <a:gd name="T52" fmla="*/ 75 w 83"/>
                <a:gd name="T53" fmla="*/ 20 h 61"/>
                <a:gd name="T54" fmla="*/ 73 w 83"/>
                <a:gd name="T55" fmla="*/ 14 h 61"/>
                <a:gd name="T56" fmla="*/ 63 w 83"/>
                <a:gd name="T57" fmla="*/ 5 h 61"/>
                <a:gd name="T58" fmla="*/ 52 w 83"/>
                <a:gd name="T59" fmla="*/ 6 h 61"/>
                <a:gd name="T60" fmla="*/ 47 w 83"/>
                <a:gd name="T61" fmla="*/ 8 h 61"/>
                <a:gd name="T62" fmla="*/ 43 w 83"/>
                <a:gd name="T63" fmla="*/ 9 h 61"/>
                <a:gd name="T64" fmla="*/ 40 w 83"/>
                <a:gd name="T65" fmla="*/ 5 h 61"/>
                <a:gd name="T66" fmla="*/ 40 w 83"/>
                <a:gd name="T67" fmla="*/ 4 h 61"/>
                <a:gd name="T68" fmla="*/ 38 w 83"/>
                <a:gd name="T69" fmla="*/ 5 h 61"/>
                <a:gd name="T70" fmla="*/ 35 w 83"/>
                <a:gd name="T71" fmla="*/ 5 h 61"/>
                <a:gd name="T72" fmla="*/ 22 w 83"/>
                <a:gd name="T73" fmla="*/ 2 h 61"/>
                <a:gd name="T74" fmla="*/ 16 w 83"/>
                <a:gd name="T75" fmla="*/ 0 h 61"/>
                <a:gd name="T76" fmla="*/ 16 w 83"/>
                <a:gd name="T77" fmla="*/ 2 h 61"/>
                <a:gd name="T78" fmla="*/ 15 w 83"/>
                <a:gd name="T79" fmla="*/ 4 h 61"/>
                <a:gd name="T80" fmla="*/ 13 w 83"/>
                <a:gd name="T81" fmla="*/ 5 h 61"/>
                <a:gd name="T82" fmla="*/ 14 w 83"/>
                <a:gd name="T83" fmla="*/ 9 h 61"/>
                <a:gd name="T84" fmla="*/ 3 w 83"/>
                <a:gd name="T85" fmla="*/ 16 h 61"/>
                <a:gd name="T86" fmla="*/ 4 w 83"/>
                <a:gd name="T87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3" h="61">
                  <a:moveTo>
                    <a:pt x="8" y="27"/>
                  </a:moveTo>
                  <a:cubicBezTo>
                    <a:pt x="12" y="30"/>
                    <a:pt x="17" y="34"/>
                    <a:pt x="20" y="40"/>
                  </a:cubicBezTo>
                  <a:cubicBezTo>
                    <a:pt x="20" y="40"/>
                    <a:pt x="20" y="40"/>
                    <a:pt x="21" y="39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3" y="38"/>
                    <a:pt x="23" y="38"/>
                    <a:pt x="23" y="37"/>
                  </a:cubicBezTo>
                  <a:cubicBezTo>
                    <a:pt x="23" y="37"/>
                    <a:pt x="23" y="37"/>
                    <a:pt x="24" y="3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5" y="36"/>
                    <a:pt x="25" y="36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6" y="35"/>
                    <a:pt x="26" y="35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7" y="33"/>
                  </a:cubicBezTo>
                  <a:cubicBezTo>
                    <a:pt x="27" y="31"/>
                    <a:pt x="28" y="30"/>
                    <a:pt x="29" y="30"/>
                  </a:cubicBezTo>
                  <a:cubicBezTo>
                    <a:pt x="30" y="30"/>
                    <a:pt x="31" y="30"/>
                    <a:pt x="32" y="31"/>
                  </a:cubicBezTo>
                  <a:cubicBezTo>
                    <a:pt x="32" y="31"/>
                    <a:pt x="33" y="31"/>
                    <a:pt x="33" y="31"/>
                  </a:cubicBezTo>
                  <a:cubicBezTo>
                    <a:pt x="34" y="31"/>
                    <a:pt x="36" y="31"/>
                    <a:pt x="37" y="30"/>
                  </a:cubicBezTo>
                  <a:cubicBezTo>
                    <a:pt x="39" y="30"/>
                    <a:pt x="40" y="29"/>
                    <a:pt x="41" y="29"/>
                  </a:cubicBezTo>
                  <a:cubicBezTo>
                    <a:pt x="45" y="29"/>
                    <a:pt x="51" y="39"/>
                    <a:pt x="51" y="41"/>
                  </a:cubicBezTo>
                  <a:cubicBezTo>
                    <a:pt x="51" y="43"/>
                    <a:pt x="51" y="46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4" y="48"/>
                    <a:pt x="54" y="47"/>
                    <a:pt x="55" y="47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6" y="47"/>
                    <a:pt x="57" y="47"/>
                    <a:pt x="58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7"/>
                    <a:pt x="59" y="47"/>
                    <a:pt x="59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1" y="46"/>
                    <a:pt x="61" y="47"/>
                    <a:pt x="62" y="47"/>
                  </a:cubicBezTo>
                  <a:cubicBezTo>
                    <a:pt x="63" y="49"/>
                    <a:pt x="64" y="53"/>
                    <a:pt x="65" y="56"/>
                  </a:cubicBezTo>
                  <a:cubicBezTo>
                    <a:pt x="65" y="56"/>
                    <a:pt x="64" y="57"/>
                    <a:pt x="64" y="57"/>
                  </a:cubicBezTo>
                  <a:cubicBezTo>
                    <a:pt x="64" y="58"/>
                    <a:pt x="65" y="59"/>
                    <a:pt x="65" y="60"/>
                  </a:cubicBezTo>
                  <a:cubicBezTo>
                    <a:pt x="65" y="60"/>
                    <a:pt x="66" y="60"/>
                    <a:pt x="66" y="60"/>
                  </a:cubicBezTo>
                  <a:cubicBezTo>
                    <a:pt x="66" y="60"/>
                    <a:pt x="66" y="61"/>
                    <a:pt x="66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7" y="61"/>
                    <a:pt x="67" y="61"/>
                    <a:pt x="67" y="61"/>
                  </a:cubicBezTo>
                  <a:cubicBezTo>
                    <a:pt x="68" y="61"/>
                    <a:pt x="68" y="61"/>
                    <a:pt x="68" y="60"/>
                  </a:cubicBezTo>
                  <a:cubicBezTo>
                    <a:pt x="70" y="57"/>
                    <a:pt x="71" y="56"/>
                    <a:pt x="73" y="56"/>
                  </a:cubicBezTo>
                  <a:cubicBezTo>
                    <a:pt x="73" y="56"/>
                    <a:pt x="74" y="56"/>
                    <a:pt x="74" y="57"/>
                  </a:cubicBezTo>
                  <a:cubicBezTo>
                    <a:pt x="74" y="57"/>
                    <a:pt x="74" y="57"/>
                    <a:pt x="74" y="57"/>
                  </a:cubicBezTo>
                  <a:cubicBezTo>
                    <a:pt x="74" y="57"/>
                    <a:pt x="74" y="57"/>
                    <a:pt x="74" y="57"/>
                  </a:cubicBezTo>
                  <a:cubicBezTo>
                    <a:pt x="74" y="57"/>
                    <a:pt x="74" y="58"/>
                    <a:pt x="74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6" y="57"/>
                    <a:pt x="76" y="57"/>
                    <a:pt x="76" y="56"/>
                  </a:cubicBezTo>
                  <a:cubicBezTo>
                    <a:pt x="77" y="56"/>
                    <a:pt x="77" y="56"/>
                    <a:pt x="78" y="55"/>
                  </a:cubicBezTo>
                  <a:cubicBezTo>
                    <a:pt x="78" y="55"/>
                    <a:pt x="78" y="54"/>
                    <a:pt x="77" y="53"/>
                  </a:cubicBezTo>
                  <a:cubicBezTo>
                    <a:pt x="77" y="52"/>
                    <a:pt x="76" y="50"/>
                    <a:pt x="77" y="49"/>
                  </a:cubicBezTo>
                  <a:cubicBezTo>
                    <a:pt x="77" y="47"/>
                    <a:pt x="78" y="47"/>
                    <a:pt x="79" y="47"/>
                  </a:cubicBezTo>
                  <a:cubicBezTo>
                    <a:pt x="79" y="47"/>
                    <a:pt x="80" y="47"/>
                    <a:pt x="80" y="48"/>
                  </a:cubicBezTo>
                  <a:cubicBezTo>
                    <a:pt x="81" y="48"/>
                    <a:pt x="82" y="48"/>
                    <a:pt x="82" y="48"/>
                  </a:cubicBezTo>
                  <a:cubicBezTo>
                    <a:pt x="83" y="47"/>
                    <a:pt x="82" y="46"/>
                    <a:pt x="81" y="45"/>
                  </a:cubicBezTo>
                  <a:cubicBezTo>
                    <a:pt x="80" y="43"/>
                    <a:pt x="79" y="42"/>
                    <a:pt x="80" y="41"/>
                  </a:cubicBezTo>
                  <a:cubicBezTo>
                    <a:pt x="80" y="40"/>
                    <a:pt x="80" y="38"/>
                    <a:pt x="78" y="37"/>
                  </a:cubicBezTo>
                  <a:cubicBezTo>
                    <a:pt x="78" y="37"/>
                    <a:pt x="78" y="37"/>
                    <a:pt x="78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6"/>
                    <a:pt x="77" y="36"/>
                    <a:pt x="77" y="35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77" y="35"/>
                    <a:pt x="77" y="35"/>
                    <a:pt x="77" y="34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77" y="34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77" y="32"/>
                    <a:pt x="77" y="31"/>
                    <a:pt x="77" y="31"/>
                  </a:cubicBezTo>
                  <a:cubicBezTo>
                    <a:pt x="77" y="31"/>
                    <a:pt x="77" y="31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7" y="29"/>
                    <a:pt x="77" y="28"/>
                    <a:pt x="78" y="28"/>
                  </a:cubicBezTo>
                  <a:cubicBezTo>
                    <a:pt x="78" y="28"/>
                    <a:pt x="78" y="28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7"/>
                    <a:pt x="77" y="27"/>
                    <a:pt x="76" y="26"/>
                  </a:cubicBezTo>
                  <a:cubicBezTo>
                    <a:pt x="76" y="25"/>
                    <a:pt x="76" y="24"/>
                    <a:pt x="75" y="23"/>
                  </a:cubicBezTo>
                  <a:cubicBezTo>
                    <a:pt x="75" y="21"/>
                    <a:pt x="75" y="20"/>
                    <a:pt x="75" y="20"/>
                  </a:cubicBezTo>
                  <a:cubicBezTo>
                    <a:pt x="73" y="20"/>
                    <a:pt x="72" y="19"/>
                    <a:pt x="72" y="18"/>
                  </a:cubicBezTo>
                  <a:cubicBezTo>
                    <a:pt x="72" y="17"/>
                    <a:pt x="72" y="15"/>
                    <a:pt x="74" y="15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71" y="13"/>
                    <a:pt x="70" y="12"/>
                    <a:pt x="70" y="10"/>
                  </a:cubicBezTo>
                  <a:cubicBezTo>
                    <a:pt x="70" y="8"/>
                    <a:pt x="67" y="3"/>
                    <a:pt x="66" y="2"/>
                  </a:cubicBezTo>
                  <a:cubicBezTo>
                    <a:pt x="66" y="3"/>
                    <a:pt x="64" y="4"/>
                    <a:pt x="63" y="5"/>
                  </a:cubicBezTo>
                  <a:cubicBezTo>
                    <a:pt x="61" y="7"/>
                    <a:pt x="60" y="8"/>
                    <a:pt x="58" y="8"/>
                  </a:cubicBezTo>
                  <a:cubicBezTo>
                    <a:pt x="57" y="8"/>
                    <a:pt x="56" y="8"/>
                    <a:pt x="55" y="7"/>
                  </a:cubicBezTo>
                  <a:cubicBezTo>
                    <a:pt x="54" y="7"/>
                    <a:pt x="53" y="6"/>
                    <a:pt x="52" y="6"/>
                  </a:cubicBezTo>
                  <a:cubicBezTo>
                    <a:pt x="52" y="6"/>
                    <a:pt x="52" y="6"/>
                    <a:pt x="52" y="7"/>
                  </a:cubicBezTo>
                  <a:cubicBezTo>
                    <a:pt x="51" y="8"/>
                    <a:pt x="50" y="9"/>
                    <a:pt x="49" y="9"/>
                  </a:cubicBezTo>
                  <a:cubicBezTo>
                    <a:pt x="48" y="9"/>
                    <a:pt x="48" y="8"/>
                    <a:pt x="47" y="8"/>
                  </a:cubicBezTo>
                  <a:cubicBezTo>
                    <a:pt x="47" y="8"/>
                    <a:pt x="46" y="8"/>
                    <a:pt x="46" y="8"/>
                  </a:cubicBezTo>
                  <a:cubicBezTo>
                    <a:pt x="46" y="8"/>
                    <a:pt x="45" y="8"/>
                    <a:pt x="45" y="8"/>
                  </a:cubicBezTo>
                  <a:cubicBezTo>
                    <a:pt x="44" y="9"/>
                    <a:pt x="44" y="9"/>
                    <a:pt x="43" y="9"/>
                  </a:cubicBezTo>
                  <a:cubicBezTo>
                    <a:pt x="41" y="9"/>
                    <a:pt x="40" y="6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4"/>
                    <a:pt x="38" y="5"/>
                    <a:pt x="38" y="5"/>
                  </a:cubicBezTo>
                  <a:cubicBezTo>
                    <a:pt x="38" y="5"/>
                    <a:pt x="37" y="5"/>
                    <a:pt x="37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3" y="5"/>
                    <a:pt x="33" y="5"/>
                    <a:pt x="32" y="5"/>
                  </a:cubicBezTo>
                  <a:cubicBezTo>
                    <a:pt x="32" y="5"/>
                    <a:pt x="23" y="5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1"/>
                    <a:pt x="18" y="1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5" y="3"/>
                    <a:pt x="15" y="3"/>
                  </a:cubicBezTo>
                  <a:cubicBezTo>
                    <a:pt x="15" y="3"/>
                    <a:pt x="15" y="3"/>
                    <a:pt x="15" y="4"/>
                  </a:cubicBezTo>
                  <a:cubicBezTo>
                    <a:pt x="15" y="4"/>
                    <a:pt x="15" y="4"/>
                    <a:pt x="14" y="4"/>
                  </a:cubicBezTo>
                  <a:cubicBezTo>
                    <a:pt x="14" y="5"/>
                    <a:pt x="14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7"/>
                    <a:pt x="14" y="7"/>
                  </a:cubicBezTo>
                  <a:cubicBezTo>
                    <a:pt x="14" y="8"/>
                    <a:pt x="14" y="9"/>
                    <a:pt x="14" y="9"/>
                  </a:cubicBezTo>
                  <a:cubicBezTo>
                    <a:pt x="15" y="11"/>
                    <a:pt x="11" y="13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8" y="12"/>
                    <a:pt x="5" y="14"/>
                    <a:pt x="3" y="16"/>
                  </a:cubicBezTo>
                  <a:cubicBezTo>
                    <a:pt x="2" y="16"/>
                    <a:pt x="1" y="17"/>
                    <a:pt x="1" y="17"/>
                  </a:cubicBezTo>
                  <a:cubicBezTo>
                    <a:pt x="1" y="17"/>
                    <a:pt x="1" y="18"/>
                    <a:pt x="0" y="18"/>
                  </a:cubicBezTo>
                  <a:cubicBezTo>
                    <a:pt x="2" y="19"/>
                    <a:pt x="3" y="20"/>
                    <a:pt x="4" y="22"/>
                  </a:cubicBezTo>
                  <a:cubicBezTo>
                    <a:pt x="5" y="24"/>
                    <a:pt x="5" y="25"/>
                    <a:pt x="8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7" name="Freeform 263"/>
            <p:cNvSpPr>
              <a:spLocks/>
            </p:cNvSpPr>
            <p:nvPr/>
          </p:nvSpPr>
          <p:spPr bwMode="auto">
            <a:xfrm>
              <a:off x="12363450" y="5973763"/>
              <a:ext cx="307975" cy="257175"/>
            </a:xfrm>
            <a:custGeom>
              <a:avLst/>
              <a:gdLst>
                <a:gd name="T0" fmla="*/ 51 w 58"/>
                <a:gd name="T1" fmla="*/ 9 h 49"/>
                <a:gd name="T2" fmla="*/ 50 w 58"/>
                <a:gd name="T3" fmla="*/ 9 h 49"/>
                <a:gd name="T4" fmla="*/ 49 w 58"/>
                <a:gd name="T5" fmla="*/ 10 h 49"/>
                <a:gd name="T6" fmla="*/ 45 w 58"/>
                <a:gd name="T7" fmla="*/ 10 h 49"/>
                <a:gd name="T8" fmla="*/ 36 w 58"/>
                <a:gd name="T9" fmla="*/ 7 h 49"/>
                <a:gd name="T10" fmla="*/ 35 w 58"/>
                <a:gd name="T11" fmla="*/ 5 h 49"/>
                <a:gd name="T12" fmla="*/ 34 w 58"/>
                <a:gd name="T13" fmla="*/ 5 h 49"/>
                <a:gd name="T14" fmla="*/ 33 w 58"/>
                <a:gd name="T15" fmla="*/ 4 h 49"/>
                <a:gd name="T16" fmla="*/ 32 w 58"/>
                <a:gd name="T17" fmla="*/ 3 h 49"/>
                <a:gd name="T18" fmla="*/ 30 w 58"/>
                <a:gd name="T19" fmla="*/ 2 h 49"/>
                <a:gd name="T20" fmla="*/ 29 w 58"/>
                <a:gd name="T21" fmla="*/ 1 h 49"/>
                <a:gd name="T22" fmla="*/ 28 w 58"/>
                <a:gd name="T23" fmla="*/ 0 h 49"/>
                <a:gd name="T24" fmla="*/ 21 w 58"/>
                <a:gd name="T25" fmla="*/ 5 h 49"/>
                <a:gd name="T26" fmla="*/ 20 w 58"/>
                <a:gd name="T27" fmla="*/ 7 h 49"/>
                <a:gd name="T28" fmla="*/ 18 w 58"/>
                <a:gd name="T29" fmla="*/ 10 h 49"/>
                <a:gd name="T30" fmla="*/ 15 w 58"/>
                <a:gd name="T31" fmla="*/ 14 h 49"/>
                <a:gd name="T32" fmla="*/ 13 w 58"/>
                <a:gd name="T33" fmla="*/ 16 h 49"/>
                <a:gd name="T34" fmla="*/ 13 w 58"/>
                <a:gd name="T35" fmla="*/ 16 h 49"/>
                <a:gd name="T36" fmla="*/ 13 w 58"/>
                <a:gd name="T37" fmla="*/ 16 h 49"/>
                <a:gd name="T38" fmla="*/ 11 w 58"/>
                <a:gd name="T39" fmla="*/ 15 h 49"/>
                <a:gd name="T40" fmla="*/ 8 w 58"/>
                <a:gd name="T41" fmla="*/ 15 h 49"/>
                <a:gd name="T42" fmla="*/ 7 w 58"/>
                <a:gd name="T43" fmla="*/ 15 h 49"/>
                <a:gd name="T44" fmla="*/ 0 w 58"/>
                <a:gd name="T45" fmla="*/ 16 h 49"/>
                <a:gd name="T46" fmla="*/ 0 w 58"/>
                <a:gd name="T47" fmla="*/ 17 h 49"/>
                <a:gd name="T48" fmla="*/ 1 w 58"/>
                <a:gd name="T49" fmla="*/ 19 h 49"/>
                <a:gd name="T50" fmla="*/ 3 w 58"/>
                <a:gd name="T51" fmla="*/ 19 h 49"/>
                <a:gd name="T52" fmla="*/ 11 w 58"/>
                <a:gd name="T53" fmla="*/ 24 h 49"/>
                <a:gd name="T54" fmla="*/ 20 w 58"/>
                <a:gd name="T55" fmla="*/ 39 h 49"/>
                <a:gd name="T56" fmla="*/ 25 w 58"/>
                <a:gd name="T57" fmla="*/ 41 h 49"/>
                <a:gd name="T58" fmla="*/ 30 w 58"/>
                <a:gd name="T59" fmla="*/ 44 h 49"/>
                <a:gd name="T60" fmla="*/ 38 w 58"/>
                <a:gd name="T61" fmla="*/ 49 h 49"/>
                <a:gd name="T62" fmla="*/ 40 w 58"/>
                <a:gd name="T63" fmla="*/ 49 h 49"/>
                <a:gd name="T64" fmla="*/ 39 w 58"/>
                <a:gd name="T65" fmla="*/ 49 h 49"/>
                <a:gd name="T66" fmla="*/ 36 w 58"/>
                <a:gd name="T67" fmla="*/ 46 h 49"/>
                <a:gd name="T68" fmla="*/ 33 w 58"/>
                <a:gd name="T69" fmla="*/ 41 h 49"/>
                <a:gd name="T70" fmla="*/ 30 w 58"/>
                <a:gd name="T71" fmla="*/ 38 h 49"/>
                <a:gd name="T72" fmla="*/ 24 w 58"/>
                <a:gd name="T73" fmla="*/ 30 h 49"/>
                <a:gd name="T74" fmla="*/ 21 w 58"/>
                <a:gd name="T75" fmla="*/ 26 h 49"/>
                <a:gd name="T76" fmla="*/ 19 w 58"/>
                <a:gd name="T77" fmla="*/ 23 h 49"/>
                <a:gd name="T78" fmla="*/ 19 w 58"/>
                <a:gd name="T79" fmla="*/ 19 h 49"/>
                <a:gd name="T80" fmla="*/ 25 w 58"/>
                <a:gd name="T81" fmla="*/ 19 h 49"/>
                <a:gd name="T82" fmla="*/ 28 w 58"/>
                <a:gd name="T83" fmla="*/ 18 h 49"/>
                <a:gd name="T84" fmla="*/ 32 w 58"/>
                <a:gd name="T85" fmla="*/ 17 h 49"/>
                <a:gd name="T86" fmla="*/ 49 w 58"/>
                <a:gd name="T87" fmla="*/ 19 h 49"/>
                <a:gd name="T88" fmla="*/ 50 w 58"/>
                <a:gd name="T89" fmla="*/ 19 h 49"/>
                <a:gd name="T90" fmla="*/ 50 w 58"/>
                <a:gd name="T91" fmla="*/ 19 h 49"/>
                <a:gd name="T92" fmla="*/ 50 w 58"/>
                <a:gd name="T93" fmla="*/ 19 h 49"/>
                <a:gd name="T94" fmla="*/ 51 w 58"/>
                <a:gd name="T95" fmla="*/ 19 h 49"/>
                <a:gd name="T96" fmla="*/ 51 w 58"/>
                <a:gd name="T97" fmla="*/ 19 h 49"/>
                <a:gd name="T98" fmla="*/ 52 w 58"/>
                <a:gd name="T99" fmla="*/ 20 h 49"/>
                <a:gd name="T100" fmla="*/ 52 w 58"/>
                <a:gd name="T101" fmla="*/ 20 h 49"/>
                <a:gd name="T102" fmla="*/ 53 w 58"/>
                <a:gd name="T103" fmla="*/ 20 h 49"/>
                <a:gd name="T104" fmla="*/ 54 w 58"/>
                <a:gd name="T105" fmla="*/ 20 h 49"/>
                <a:gd name="T106" fmla="*/ 54 w 58"/>
                <a:gd name="T107" fmla="*/ 21 h 49"/>
                <a:gd name="T108" fmla="*/ 55 w 58"/>
                <a:gd name="T109" fmla="*/ 21 h 49"/>
                <a:gd name="T110" fmla="*/ 56 w 58"/>
                <a:gd name="T111" fmla="*/ 22 h 49"/>
                <a:gd name="T112" fmla="*/ 57 w 58"/>
                <a:gd name="T113" fmla="*/ 22 h 49"/>
                <a:gd name="T114" fmla="*/ 58 w 58"/>
                <a:gd name="T115" fmla="*/ 23 h 49"/>
                <a:gd name="T116" fmla="*/ 57 w 58"/>
                <a:gd name="T117" fmla="*/ 19 h 49"/>
                <a:gd name="T118" fmla="*/ 55 w 58"/>
                <a:gd name="T119" fmla="*/ 15 h 49"/>
                <a:gd name="T120" fmla="*/ 51 w 58"/>
                <a:gd name="T121" fmla="*/ 9 h 49"/>
                <a:gd name="T122" fmla="*/ 51 w 58"/>
                <a:gd name="T123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" h="49">
                  <a:moveTo>
                    <a:pt x="51" y="9"/>
                  </a:moveTo>
                  <a:cubicBezTo>
                    <a:pt x="51" y="9"/>
                    <a:pt x="50" y="9"/>
                    <a:pt x="50" y="9"/>
                  </a:cubicBezTo>
                  <a:cubicBezTo>
                    <a:pt x="49" y="9"/>
                    <a:pt x="49" y="10"/>
                    <a:pt x="49" y="10"/>
                  </a:cubicBezTo>
                  <a:cubicBezTo>
                    <a:pt x="48" y="10"/>
                    <a:pt x="47" y="10"/>
                    <a:pt x="45" y="10"/>
                  </a:cubicBezTo>
                  <a:cubicBezTo>
                    <a:pt x="44" y="10"/>
                    <a:pt x="38" y="10"/>
                    <a:pt x="36" y="7"/>
                  </a:cubicBezTo>
                  <a:cubicBezTo>
                    <a:pt x="36" y="6"/>
                    <a:pt x="35" y="6"/>
                    <a:pt x="35" y="5"/>
                  </a:cubicBezTo>
                  <a:cubicBezTo>
                    <a:pt x="35" y="5"/>
                    <a:pt x="34" y="5"/>
                    <a:pt x="34" y="5"/>
                  </a:cubicBezTo>
                  <a:cubicBezTo>
                    <a:pt x="34" y="5"/>
                    <a:pt x="33" y="4"/>
                    <a:pt x="33" y="4"/>
                  </a:cubicBezTo>
                  <a:cubicBezTo>
                    <a:pt x="33" y="4"/>
                    <a:pt x="32" y="3"/>
                    <a:pt x="32" y="3"/>
                  </a:cubicBezTo>
                  <a:cubicBezTo>
                    <a:pt x="31" y="3"/>
                    <a:pt x="31" y="2"/>
                    <a:pt x="30" y="2"/>
                  </a:cubicBezTo>
                  <a:cubicBezTo>
                    <a:pt x="30" y="2"/>
                    <a:pt x="29" y="2"/>
                    <a:pt x="29" y="1"/>
                  </a:cubicBezTo>
                  <a:cubicBezTo>
                    <a:pt x="29" y="1"/>
                    <a:pt x="28" y="1"/>
                    <a:pt x="28" y="0"/>
                  </a:cubicBezTo>
                  <a:cubicBezTo>
                    <a:pt x="26" y="2"/>
                    <a:pt x="23" y="4"/>
                    <a:pt x="21" y="5"/>
                  </a:cubicBezTo>
                  <a:cubicBezTo>
                    <a:pt x="21" y="5"/>
                    <a:pt x="21" y="6"/>
                    <a:pt x="20" y="7"/>
                  </a:cubicBezTo>
                  <a:cubicBezTo>
                    <a:pt x="20" y="8"/>
                    <a:pt x="20" y="10"/>
                    <a:pt x="18" y="10"/>
                  </a:cubicBezTo>
                  <a:cubicBezTo>
                    <a:pt x="17" y="10"/>
                    <a:pt x="16" y="12"/>
                    <a:pt x="15" y="14"/>
                  </a:cubicBezTo>
                  <a:cubicBezTo>
                    <a:pt x="15" y="15"/>
                    <a:pt x="14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6"/>
                    <a:pt x="11" y="15"/>
                    <a:pt x="11" y="15"/>
                  </a:cubicBezTo>
                  <a:cubicBezTo>
                    <a:pt x="10" y="15"/>
                    <a:pt x="8" y="15"/>
                    <a:pt x="8" y="15"/>
                  </a:cubicBezTo>
                  <a:cubicBezTo>
                    <a:pt x="8" y="15"/>
                    <a:pt x="8" y="15"/>
                    <a:pt x="7" y="15"/>
                  </a:cubicBezTo>
                  <a:cubicBezTo>
                    <a:pt x="6" y="15"/>
                    <a:pt x="4" y="16"/>
                    <a:pt x="0" y="16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5" y="19"/>
                    <a:pt x="11" y="19"/>
                    <a:pt x="11" y="24"/>
                  </a:cubicBezTo>
                  <a:cubicBezTo>
                    <a:pt x="11" y="27"/>
                    <a:pt x="17" y="35"/>
                    <a:pt x="20" y="39"/>
                  </a:cubicBezTo>
                  <a:cubicBezTo>
                    <a:pt x="22" y="40"/>
                    <a:pt x="24" y="41"/>
                    <a:pt x="25" y="41"/>
                  </a:cubicBezTo>
                  <a:cubicBezTo>
                    <a:pt x="27" y="42"/>
                    <a:pt x="29" y="42"/>
                    <a:pt x="30" y="44"/>
                  </a:cubicBezTo>
                  <a:cubicBezTo>
                    <a:pt x="30" y="46"/>
                    <a:pt x="34" y="48"/>
                    <a:pt x="38" y="49"/>
                  </a:cubicBezTo>
                  <a:cubicBezTo>
                    <a:pt x="39" y="49"/>
                    <a:pt x="39" y="49"/>
                    <a:pt x="40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48"/>
                    <a:pt x="37" y="47"/>
                    <a:pt x="36" y="46"/>
                  </a:cubicBezTo>
                  <a:cubicBezTo>
                    <a:pt x="34" y="44"/>
                    <a:pt x="33" y="42"/>
                    <a:pt x="33" y="41"/>
                  </a:cubicBezTo>
                  <a:cubicBezTo>
                    <a:pt x="33" y="41"/>
                    <a:pt x="31" y="39"/>
                    <a:pt x="30" y="38"/>
                  </a:cubicBezTo>
                  <a:cubicBezTo>
                    <a:pt x="27" y="36"/>
                    <a:pt x="24" y="33"/>
                    <a:pt x="24" y="30"/>
                  </a:cubicBezTo>
                  <a:cubicBezTo>
                    <a:pt x="24" y="28"/>
                    <a:pt x="22" y="27"/>
                    <a:pt x="21" y="26"/>
                  </a:cubicBezTo>
                  <a:cubicBezTo>
                    <a:pt x="20" y="25"/>
                    <a:pt x="19" y="24"/>
                    <a:pt x="19" y="23"/>
                  </a:cubicBezTo>
                  <a:cubicBezTo>
                    <a:pt x="18" y="22"/>
                    <a:pt x="19" y="20"/>
                    <a:pt x="19" y="19"/>
                  </a:cubicBezTo>
                  <a:cubicBezTo>
                    <a:pt x="21" y="18"/>
                    <a:pt x="23" y="17"/>
                    <a:pt x="25" y="19"/>
                  </a:cubicBezTo>
                  <a:cubicBezTo>
                    <a:pt x="26" y="19"/>
                    <a:pt x="27" y="19"/>
                    <a:pt x="28" y="18"/>
                  </a:cubicBezTo>
                  <a:cubicBezTo>
                    <a:pt x="29" y="17"/>
                    <a:pt x="31" y="16"/>
                    <a:pt x="32" y="17"/>
                  </a:cubicBezTo>
                  <a:cubicBezTo>
                    <a:pt x="34" y="18"/>
                    <a:pt x="43" y="18"/>
                    <a:pt x="49" y="19"/>
                  </a:cubicBezTo>
                  <a:cubicBezTo>
                    <a:pt x="49" y="19"/>
                    <a:pt x="49" y="19"/>
                    <a:pt x="50" y="19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0" y="19"/>
                    <a:pt x="50" y="19"/>
                    <a:pt x="51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9"/>
                    <a:pt x="52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2" y="20"/>
                    <a:pt x="53" y="20"/>
                    <a:pt x="53" y="20"/>
                  </a:cubicBezTo>
                  <a:cubicBezTo>
                    <a:pt x="53" y="20"/>
                    <a:pt x="53" y="20"/>
                    <a:pt x="54" y="2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6" y="21"/>
                    <a:pt x="56" y="22"/>
                    <a:pt x="56" y="22"/>
                  </a:cubicBezTo>
                  <a:cubicBezTo>
                    <a:pt x="56" y="22"/>
                    <a:pt x="57" y="22"/>
                    <a:pt x="57" y="22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7" y="22"/>
                    <a:pt x="57" y="20"/>
                    <a:pt x="57" y="19"/>
                  </a:cubicBezTo>
                  <a:cubicBezTo>
                    <a:pt x="57" y="17"/>
                    <a:pt x="57" y="16"/>
                    <a:pt x="55" y="15"/>
                  </a:cubicBezTo>
                  <a:cubicBezTo>
                    <a:pt x="53" y="15"/>
                    <a:pt x="52" y="13"/>
                    <a:pt x="51" y="9"/>
                  </a:cubicBezTo>
                  <a:cubicBezTo>
                    <a:pt x="51" y="9"/>
                    <a:pt x="51" y="9"/>
                    <a:pt x="5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8" name="Freeform 264"/>
            <p:cNvSpPr>
              <a:spLocks/>
            </p:cNvSpPr>
            <p:nvPr/>
          </p:nvSpPr>
          <p:spPr bwMode="auto">
            <a:xfrm>
              <a:off x="10763250" y="6734175"/>
              <a:ext cx="696913" cy="539750"/>
            </a:xfrm>
            <a:custGeom>
              <a:avLst/>
              <a:gdLst>
                <a:gd name="T0" fmla="*/ 17 w 131"/>
                <a:gd name="T1" fmla="*/ 93 h 103"/>
                <a:gd name="T2" fmla="*/ 5 w 131"/>
                <a:gd name="T3" fmla="*/ 100 h 103"/>
                <a:gd name="T4" fmla="*/ 0 w 131"/>
                <a:gd name="T5" fmla="*/ 102 h 103"/>
                <a:gd name="T6" fmla="*/ 39 w 131"/>
                <a:gd name="T7" fmla="*/ 102 h 103"/>
                <a:gd name="T8" fmla="*/ 41 w 131"/>
                <a:gd name="T9" fmla="*/ 102 h 103"/>
                <a:gd name="T10" fmla="*/ 42 w 131"/>
                <a:gd name="T11" fmla="*/ 102 h 103"/>
                <a:gd name="T12" fmla="*/ 43 w 131"/>
                <a:gd name="T13" fmla="*/ 102 h 103"/>
                <a:gd name="T14" fmla="*/ 44 w 131"/>
                <a:gd name="T15" fmla="*/ 103 h 103"/>
                <a:gd name="T16" fmla="*/ 44 w 131"/>
                <a:gd name="T17" fmla="*/ 103 h 103"/>
                <a:gd name="T18" fmla="*/ 45 w 131"/>
                <a:gd name="T19" fmla="*/ 103 h 103"/>
                <a:gd name="T20" fmla="*/ 45 w 131"/>
                <a:gd name="T21" fmla="*/ 103 h 103"/>
                <a:gd name="T22" fmla="*/ 46 w 131"/>
                <a:gd name="T23" fmla="*/ 103 h 103"/>
                <a:gd name="T24" fmla="*/ 46 w 131"/>
                <a:gd name="T25" fmla="*/ 103 h 103"/>
                <a:gd name="T26" fmla="*/ 46 w 131"/>
                <a:gd name="T27" fmla="*/ 92 h 103"/>
                <a:gd name="T28" fmla="*/ 64 w 131"/>
                <a:gd name="T29" fmla="*/ 79 h 103"/>
                <a:gd name="T30" fmla="*/ 68 w 131"/>
                <a:gd name="T31" fmla="*/ 79 h 103"/>
                <a:gd name="T32" fmla="*/ 69 w 131"/>
                <a:gd name="T33" fmla="*/ 79 h 103"/>
                <a:gd name="T34" fmla="*/ 71 w 131"/>
                <a:gd name="T35" fmla="*/ 78 h 103"/>
                <a:gd name="T36" fmla="*/ 78 w 131"/>
                <a:gd name="T37" fmla="*/ 75 h 103"/>
                <a:gd name="T38" fmla="*/ 82 w 131"/>
                <a:gd name="T39" fmla="*/ 75 h 103"/>
                <a:gd name="T40" fmla="*/ 87 w 131"/>
                <a:gd name="T41" fmla="*/ 69 h 103"/>
                <a:gd name="T42" fmla="*/ 94 w 131"/>
                <a:gd name="T43" fmla="*/ 66 h 103"/>
                <a:gd name="T44" fmla="*/ 96 w 131"/>
                <a:gd name="T45" fmla="*/ 65 h 103"/>
                <a:gd name="T46" fmla="*/ 98 w 131"/>
                <a:gd name="T47" fmla="*/ 64 h 103"/>
                <a:gd name="T48" fmla="*/ 101 w 131"/>
                <a:gd name="T49" fmla="*/ 62 h 103"/>
                <a:gd name="T50" fmla="*/ 102 w 131"/>
                <a:gd name="T51" fmla="*/ 59 h 103"/>
                <a:gd name="T52" fmla="*/ 102 w 131"/>
                <a:gd name="T53" fmla="*/ 56 h 103"/>
                <a:gd name="T54" fmla="*/ 104 w 131"/>
                <a:gd name="T55" fmla="*/ 52 h 103"/>
                <a:gd name="T56" fmla="*/ 105 w 131"/>
                <a:gd name="T57" fmla="*/ 52 h 103"/>
                <a:gd name="T58" fmla="*/ 106 w 131"/>
                <a:gd name="T59" fmla="*/ 52 h 103"/>
                <a:gd name="T60" fmla="*/ 112 w 131"/>
                <a:gd name="T61" fmla="*/ 49 h 103"/>
                <a:gd name="T62" fmla="*/ 119 w 131"/>
                <a:gd name="T63" fmla="*/ 47 h 103"/>
                <a:gd name="T64" fmla="*/ 127 w 131"/>
                <a:gd name="T65" fmla="*/ 47 h 103"/>
                <a:gd name="T66" fmla="*/ 130 w 131"/>
                <a:gd name="T67" fmla="*/ 47 h 103"/>
                <a:gd name="T68" fmla="*/ 131 w 131"/>
                <a:gd name="T69" fmla="*/ 47 h 103"/>
                <a:gd name="T70" fmla="*/ 131 w 131"/>
                <a:gd name="T71" fmla="*/ 44 h 103"/>
                <a:gd name="T72" fmla="*/ 128 w 131"/>
                <a:gd name="T73" fmla="*/ 37 h 103"/>
                <a:gd name="T74" fmla="*/ 126 w 131"/>
                <a:gd name="T75" fmla="*/ 30 h 103"/>
                <a:gd name="T76" fmla="*/ 126 w 131"/>
                <a:gd name="T77" fmla="*/ 26 h 103"/>
                <a:gd name="T78" fmla="*/ 123 w 131"/>
                <a:gd name="T79" fmla="*/ 15 h 103"/>
                <a:gd name="T80" fmla="*/ 122 w 131"/>
                <a:gd name="T81" fmla="*/ 13 h 103"/>
                <a:gd name="T82" fmla="*/ 122 w 131"/>
                <a:gd name="T83" fmla="*/ 13 h 103"/>
                <a:gd name="T84" fmla="*/ 121 w 131"/>
                <a:gd name="T85" fmla="*/ 12 h 103"/>
                <a:gd name="T86" fmla="*/ 115 w 131"/>
                <a:gd name="T87" fmla="*/ 10 h 103"/>
                <a:gd name="T88" fmla="*/ 109 w 131"/>
                <a:gd name="T89" fmla="*/ 9 h 103"/>
                <a:gd name="T90" fmla="*/ 108 w 131"/>
                <a:gd name="T91" fmla="*/ 9 h 103"/>
                <a:gd name="T92" fmla="*/ 103 w 131"/>
                <a:gd name="T93" fmla="*/ 9 h 103"/>
                <a:gd name="T94" fmla="*/ 98 w 131"/>
                <a:gd name="T95" fmla="*/ 9 h 103"/>
                <a:gd name="T96" fmla="*/ 89 w 131"/>
                <a:gd name="T97" fmla="*/ 6 h 103"/>
                <a:gd name="T98" fmla="*/ 80 w 131"/>
                <a:gd name="T99" fmla="*/ 2 h 103"/>
                <a:gd name="T100" fmla="*/ 73 w 131"/>
                <a:gd name="T101" fmla="*/ 14 h 103"/>
                <a:gd name="T102" fmla="*/ 68 w 131"/>
                <a:gd name="T103" fmla="*/ 24 h 103"/>
                <a:gd name="T104" fmla="*/ 50 w 131"/>
                <a:gd name="T105" fmla="*/ 33 h 103"/>
                <a:gd name="T106" fmla="*/ 45 w 131"/>
                <a:gd name="T107" fmla="*/ 37 h 103"/>
                <a:gd name="T108" fmla="*/ 42 w 131"/>
                <a:gd name="T109" fmla="*/ 42 h 103"/>
                <a:gd name="T110" fmla="*/ 39 w 131"/>
                <a:gd name="T111" fmla="*/ 47 h 103"/>
                <a:gd name="T112" fmla="*/ 35 w 131"/>
                <a:gd name="T113" fmla="*/ 53 h 103"/>
                <a:gd name="T114" fmla="*/ 36 w 131"/>
                <a:gd name="T115" fmla="*/ 69 h 103"/>
                <a:gd name="T116" fmla="*/ 36 w 131"/>
                <a:gd name="T117" fmla="*/ 72 h 103"/>
                <a:gd name="T118" fmla="*/ 22 w 131"/>
                <a:gd name="T119" fmla="*/ 89 h 103"/>
                <a:gd name="T120" fmla="*/ 17 w 131"/>
                <a:gd name="T121" fmla="*/ 9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1" h="103">
                  <a:moveTo>
                    <a:pt x="17" y="93"/>
                  </a:moveTo>
                  <a:cubicBezTo>
                    <a:pt x="14" y="96"/>
                    <a:pt x="11" y="99"/>
                    <a:pt x="5" y="100"/>
                  </a:cubicBezTo>
                  <a:cubicBezTo>
                    <a:pt x="3" y="101"/>
                    <a:pt x="1" y="101"/>
                    <a:pt x="0" y="102"/>
                  </a:cubicBezTo>
                  <a:cubicBezTo>
                    <a:pt x="39" y="102"/>
                    <a:pt x="39" y="102"/>
                    <a:pt x="39" y="102"/>
                  </a:cubicBezTo>
                  <a:cubicBezTo>
                    <a:pt x="40" y="102"/>
                    <a:pt x="40" y="102"/>
                    <a:pt x="41" y="102"/>
                  </a:cubicBezTo>
                  <a:cubicBezTo>
                    <a:pt x="41" y="102"/>
                    <a:pt x="41" y="102"/>
                    <a:pt x="42" y="102"/>
                  </a:cubicBezTo>
                  <a:cubicBezTo>
                    <a:pt x="42" y="102"/>
                    <a:pt x="43" y="102"/>
                    <a:pt x="43" y="102"/>
                  </a:cubicBezTo>
                  <a:cubicBezTo>
                    <a:pt x="43" y="102"/>
                    <a:pt x="43" y="103"/>
                    <a:pt x="44" y="103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45" y="103"/>
                    <a:pt x="45" y="103"/>
                    <a:pt x="45" y="103"/>
                  </a:cubicBezTo>
                  <a:cubicBezTo>
                    <a:pt x="45" y="103"/>
                    <a:pt x="45" y="103"/>
                    <a:pt x="45" y="103"/>
                  </a:cubicBezTo>
                  <a:cubicBezTo>
                    <a:pt x="46" y="103"/>
                    <a:pt x="46" y="103"/>
                    <a:pt x="46" y="103"/>
                  </a:cubicBezTo>
                  <a:cubicBezTo>
                    <a:pt x="46" y="103"/>
                    <a:pt x="46" y="103"/>
                    <a:pt x="46" y="103"/>
                  </a:cubicBezTo>
                  <a:cubicBezTo>
                    <a:pt x="45" y="95"/>
                    <a:pt x="45" y="93"/>
                    <a:pt x="46" y="92"/>
                  </a:cubicBezTo>
                  <a:cubicBezTo>
                    <a:pt x="46" y="90"/>
                    <a:pt x="60" y="82"/>
                    <a:pt x="64" y="79"/>
                  </a:cubicBezTo>
                  <a:cubicBezTo>
                    <a:pt x="65" y="79"/>
                    <a:pt x="66" y="79"/>
                    <a:pt x="68" y="79"/>
                  </a:cubicBezTo>
                  <a:cubicBezTo>
                    <a:pt x="69" y="79"/>
                    <a:pt x="69" y="79"/>
                    <a:pt x="69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5"/>
                    <a:pt x="74" y="75"/>
                    <a:pt x="78" y="75"/>
                  </a:cubicBezTo>
                  <a:cubicBezTo>
                    <a:pt x="79" y="75"/>
                    <a:pt x="80" y="75"/>
                    <a:pt x="82" y="75"/>
                  </a:cubicBezTo>
                  <a:cubicBezTo>
                    <a:pt x="85" y="74"/>
                    <a:pt x="87" y="72"/>
                    <a:pt x="87" y="69"/>
                  </a:cubicBezTo>
                  <a:cubicBezTo>
                    <a:pt x="87" y="66"/>
                    <a:pt x="91" y="66"/>
                    <a:pt x="94" y="66"/>
                  </a:cubicBezTo>
                  <a:cubicBezTo>
                    <a:pt x="95" y="66"/>
                    <a:pt x="95" y="65"/>
                    <a:pt x="96" y="65"/>
                  </a:cubicBezTo>
                  <a:cubicBezTo>
                    <a:pt x="97" y="65"/>
                    <a:pt x="98" y="65"/>
                    <a:pt x="98" y="64"/>
                  </a:cubicBezTo>
                  <a:cubicBezTo>
                    <a:pt x="99" y="63"/>
                    <a:pt x="100" y="62"/>
                    <a:pt x="101" y="62"/>
                  </a:cubicBezTo>
                  <a:cubicBezTo>
                    <a:pt x="102" y="62"/>
                    <a:pt x="102" y="60"/>
                    <a:pt x="102" y="59"/>
                  </a:cubicBezTo>
                  <a:cubicBezTo>
                    <a:pt x="102" y="58"/>
                    <a:pt x="102" y="57"/>
                    <a:pt x="102" y="56"/>
                  </a:cubicBezTo>
                  <a:cubicBezTo>
                    <a:pt x="102" y="53"/>
                    <a:pt x="102" y="52"/>
                    <a:pt x="104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6" y="52"/>
                    <a:pt x="106" y="52"/>
                  </a:cubicBezTo>
                  <a:cubicBezTo>
                    <a:pt x="109" y="52"/>
                    <a:pt x="112" y="50"/>
                    <a:pt x="112" y="49"/>
                  </a:cubicBezTo>
                  <a:cubicBezTo>
                    <a:pt x="112" y="47"/>
                    <a:pt x="115" y="47"/>
                    <a:pt x="119" y="47"/>
                  </a:cubicBezTo>
                  <a:cubicBezTo>
                    <a:pt x="122" y="47"/>
                    <a:pt x="125" y="47"/>
                    <a:pt x="127" y="47"/>
                  </a:cubicBezTo>
                  <a:cubicBezTo>
                    <a:pt x="128" y="47"/>
                    <a:pt x="129" y="47"/>
                    <a:pt x="130" y="47"/>
                  </a:cubicBezTo>
                  <a:cubicBezTo>
                    <a:pt x="130" y="47"/>
                    <a:pt x="130" y="47"/>
                    <a:pt x="131" y="47"/>
                  </a:cubicBezTo>
                  <a:cubicBezTo>
                    <a:pt x="131" y="46"/>
                    <a:pt x="131" y="45"/>
                    <a:pt x="131" y="44"/>
                  </a:cubicBezTo>
                  <a:cubicBezTo>
                    <a:pt x="131" y="42"/>
                    <a:pt x="129" y="37"/>
                    <a:pt x="128" y="37"/>
                  </a:cubicBezTo>
                  <a:cubicBezTo>
                    <a:pt x="125" y="37"/>
                    <a:pt x="125" y="34"/>
                    <a:pt x="126" y="30"/>
                  </a:cubicBezTo>
                  <a:cubicBezTo>
                    <a:pt x="126" y="29"/>
                    <a:pt x="126" y="27"/>
                    <a:pt x="126" y="26"/>
                  </a:cubicBezTo>
                  <a:cubicBezTo>
                    <a:pt x="126" y="21"/>
                    <a:pt x="125" y="18"/>
                    <a:pt x="123" y="15"/>
                  </a:cubicBezTo>
                  <a:cubicBezTo>
                    <a:pt x="123" y="14"/>
                    <a:pt x="122" y="14"/>
                    <a:pt x="122" y="13"/>
                  </a:cubicBezTo>
                  <a:cubicBezTo>
                    <a:pt x="122" y="13"/>
                    <a:pt x="122" y="13"/>
                    <a:pt x="122" y="13"/>
                  </a:cubicBezTo>
                  <a:cubicBezTo>
                    <a:pt x="122" y="12"/>
                    <a:pt x="121" y="12"/>
                    <a:pt x="121" y="12"/>
                  </a:cubicBezTo>
                  <a:cubicBezTo>
                    <a:pt x="119" y="12"/>
                    <a:pt x="117" y="11"/>
                    <a:pt x="115" y="10"/>
                  </a:cubicBezTo>
                  <a:cubicBezTo>
                    <a:pt x="113" y="9"/>
                    <a:pt x="111" y="9"/>
                    <a:pt x="109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7" y="9"/>
                    <a:pt x="105" y="9"/>
                    <a:pt x="103" y="9"/>
                  </a:cubicBezTo>
                  <a:cubicBezTo>
                    <a:pt x="102" y="9"/>
                    <a:pt x="100" y="9"/>
                    <a:pt x="98" y="9"/>
                  </a:cubicBezTo>
                  <a:cubicBezTo>
                    <a:pt x="95" y="9"/>
                    <a:pt x="91" y="9"/>
                    <a:pt x="89" y="6"/>
                  </a:cubicBezTo>
                  <a:cubicBezTo>
                    <a:pt x="85" y="2"/>
                    <a:pt x="82" y="0"/>
                    <a:pt x="80" y="2"/>
                  </a:cubicBezTo>
                  <a:cubicBezTo>
                    <a:pt x="78" y="2"/>
                    <a:pt x="75" y="9"/>
                    <a:pt x="73" y="14"/>
                  </a:cubicBezTo>
                  <a:cubicBezTo>
                    <a:pt x="71" y="18"/>
                    <a:pt x="69" y="22"/>
                    <a:pt x="68" y="24"/>
                  </a:cubicBezTo>
                  <a:cubicBezTo>
                    <a:pt x="64" y="30"/>
                    <a:pt x="54" y="33"/>
                    <a:pt x="50" y="33"/>
                  </a:cubicBezTo>
                  <a:cubicBezTo>
                    <a:pt x="48" y="33"/>
                    <a:pt x="47" y="35"/>
                    <a:pt x="45" y="37"/>
                  </a:cubicBezTo>
                  <a:cubicBezTo>
                    <a:pt x="44" y="39"/>
                    <a:pt x="43" y="41"/>
                    <a:pt x="42" y="42"/>
                  </a:cubicBezTo>
                  <a:cubicBezTo>
                    <a:pt x="40" y="44"/>
                    <a:pt x="40" y="45"/>
                    <a:pt x="39" y="47"/>
                  </a:cubicBezTo>
                  <a:cubicBezTo>
                    <a:pt x="39" y="49"/>
                    <a:pt x="38" y="51"/>
                    <a:pt x="35" y="53"/>
                  </a:cubicBezTo>
                  <a:cubicBezTo>
                    <a:pt x="32" y="56"/>
                    <a:pt x="33" y="65"/>
                    <a:pt x="36" y="69"/>
                  </a:cubicBezTo>
                  <a:cubicBezTo>
                    <a:pt x="36" y="70"/>
                    <a:pt x="36" y="71"/>
                    <a:pt x="36" y="72"/>
                  </a:cubicBezTo>
                  <a:cubicBezTo>
                    <a:pt x="35" y="77"/>
                    <a:pt x="27" y="86"/>
                    <a:pt x="22" y="89"/>
                  </a:cubicBezTo>
                  <a:cubicBezTo>
                    <a:pt x="20" y="90"/>
                    <a:pt x="19" y="92"/>
                    <a:pt x="17" y="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9" name="Freeform 265"/>
            <p:cNvSpPr>
              <a:spLocks/>
            </p:cNvSpPr>
            <p:nvPr/>
          </p:nvSpPr>
          <p:spPr bwMode="auto">
            <a:xfrm>
              <a:off x="11028363" y="8331200"/>
              <a:ext cx="350838" cy="361950"/>
            </a:xfrm>
            <a:custGeom>
              <a:avLst/>
              <a:gdLst>
                <a:gd name="T0" fmla="*/ 63 w 66"/>
                <a:gd name="T1" fmla="*/ 62 h 69"/>
                <a:gd name="T2" fmla="*/ 63 w 66"/>
                <a:gd name="T3" fmla="*/ 61 h 69"/>
                <a:gd name="T4" fmla="*/ 63 w 66"/>
                <a:gd name="T5" fmla="*/ 60 h 69"/>
                <a:gd name="T6" fmla="*/ 63 w 66"/>
                <a:gd name="T7" fmla="*/ 59 h 69"/>
                <a:gd name="T8" fmla="*/ 63 w 66"/>
                <a:gd name="T9" fmla="*/ 59 h 69"/>
                <a:gd name="T10" fmla="*/ 60 w 66"/>
                <a:gd name="T11" fmla="*/ 41 h 69"/>
                <a:gd name="T12" fmla="*/ 65 w 66"/>
                <a:gd name="T13" fmla="*/ 30 h 69"/>
                <a:gd name="T14" fmla="*/ 66 w 66"/>
                <a:gd name="T15" fmla="*/ 26 h 69"/>
                <a:gd name="T16" fmla="*/ 66 w 66"/>
                <a:gd name="T17" fmla="*/ 24 h 69"/>
                <a:gd name="T18" fmla="*/ 66 w 66"/>
                <a:gd name="T19" fmla="*/ 22 h 69"/>
                <a:gd name="T20" fmla="*/ 65 w 66"/>
                <a:gd name="T21" fmla="*/ 20 h 69"/>
                <a:gd name="T22" fmla="*/ 65 w 66"/>
                <a:gd name="T23" fmla="*/ 18 h 69"/>
                <a:gd name="T24" fmla="*/ 64 w 66"/>
                <a:gd name="T25" fmla="*/ 15 h 69"/>
                <a:gd name="T26" fmla="*/ 63 w 66"/>
                <a:gd name="T27" fmla="*/ 13 h 69"/>
                <a:gd name="T28" fmla="*/ 63 w 66"/>
                <a:gd name="T29" fmla="*/ 10 h 69"/>
                <a:gd name="T30" fmla="*/ 62 w 66"/>
                <a:gd name="T31" fmla="*/ 10 h 69"/>
                <a:gd name="T32" fmla="*/ 61 w 66"/>
                <a:gd name="T33" fmla="*/ 9 h 69"/>
                <a:gd name="T34" fmla="*/ 56 w 66"/>
                <a:gd name="T35" fmla="*/ 8 h 69"/>
                <a:gd name="T36" fmla="*/ 46 w 66"/>
                <a:gd name="T37" fmla="*/ 12 h 69"/>
                <a:gd name="T38" fmla="*/ 36 w 66"/>
                <a:gd name="T39" fmla="*/ 5 h 69"/>
                <a:gd name="T40" fmla="*/ 35 w 66"/>
                <a:gd name="T41" fmla="*/ 4 h 69"/>
                <a:gd name="T42" fmla="*/ 34 w 66"/>
                <a:gd name="T43" fmla="*/ 3 h 69"/>
                <a:gd name="T44" fmla="*/ 32 w 66"/>
                <a:gd name="T45" fmla="*/ 3 h 69"/>
                <a:gd name="T46" fmla="*/ 31 w 66"/>
                <a:gd name="T47" fmla="*/ 3 h 69"/>
                <a:gd name="T48" fmla="*/ 26 w 66"/>
                <a:gd name="T49" fmla="*/ 5 h 69"/>
                <a:gd name="T50" fmla="*/ 24 w 66"/>
                <a:gd name="T51" fmla="*/ 1 h 69"/>
                <a:gd name="T52" fmla="*/ 23 w 66"/>
                <a:gd name="T53" fmla="*/ 0 h 69"/>
                <a:gd name="T54" fmla="*/ 15 w 66"/>
                <a:gd name="T55" fmla="*/ 7 h 69"/>
                <a:gd name="T56" fmla="*/ 9 w 66"/>
                <a:gd name="T57" fmla="*/ 3 h 69"/>
                <a:gd name="T58" fmla="*/ 6 w 66"/>
                <a:gd name="T59" fmla="*/ 6 h 69"/>
                <a:gd name="T60" fmla="*/ 4 w 66"/>
                <a:gd name="T61" fmla="*/ 6 h 69"/>
                <a:gd name="T62" fmla="*/ 4 w 66"/>
                <a:gd name="T63" fmla="*/ 6 h 69"/>
                <a:gd name="T64" fmla="*/ 4 w 66"/>
                <a:gd name="T65" fmla="*/ 7 h 69"/>
                <a:gd name="T66" fmla="*/ 4 w 66"/>
                <a:gd name="T67" fmla="*/ 8 h 69"/>
                <a:gd name="T68" fmla="*/ 4 w 66"/>
                <a:gd name="T69" fmla="*/ 9 h 69"/>
                <a:gd name="T70" fmla="*/ 4 w 66"/>
                <a:gd name="T71" fmla="*/ 10 h 69"/>
                <a:gd name="T72" fmla="*/ 4 w 66"/>
                <a:gd name="T73" fmla="*/ 11 h 69"/>
                <a:gd name="T74" fmla="*/ 4 w 66"/>
                <a:gd name="T75" fmla="*/ 12 h 69"/>
                <a:gd name="T76" fmla="*/ 7 w 66"/>
                <a:gd name="T77" fmla="*/ 19 h 69"/>
                <a:gd name="T78" fmla="*/ 8 w 66"/>
                <a:gd name="T79" fmla="*/ 26 h 69"/>
                <a:gd name="T80" fmla="*/ 4 w 66"/>
                <a:gd name="T81" fmla="*/ 26 h 69"/>
                <a:gd name="T82" fmla="*/ 4 w 66"/>
                <a:gd name="T83" fmla="*/ 29 h 69"/>
                <a:gd name="T84" fmla="*/ 3 w 66"/>
                <a:gd name="T85" fmla="*/ 35 h 69"/>
                <a:gd name="T86" fmla="*/ 1 w 66"/>
                <a:gd name="T87" fmla="*/ 37 h 69"/>
                <a:gd name="T88" fmla="*/ 1 w 66"/>
                <a:gd name="T89" fmla="*/ 39 h 69"/>
                <a:gd name="T90" fmla="*/ 1 w 66"/>
                <a:gd name="T91" fmla="*/ 42 h 69"/>
                <a:gd name="T92" fmla="*/ 0 w 66"/>
                <a:gd name="T93" fmla="*/ 48 h 69"/>
                <a:gd name="T94" fmla="*/ 3 w 66"/>
                <a:gd name="T95" fmla="*/ 50 h 69"/>
                <a:gd name="T96" fmla="*/ 12 w 66"/>
                <a:gd name="T97" fmla="*/ 59 h 69"/>
                <a:gd name="T98" fmla="*/ 11 w 66"/>
                <a:gd name="T99" fmla="*/ 64 h 69"/>
                <a:gd name="T100" fmla="*/ 10 w 66"/>
                <a:gd name="T101" fmla="*/ 66 h 69"/>
                <a:gd name="T102" fmla="*/ 10 w 66"/>
                <a:gd name="T103" fmla="*/ 67 h 69"/>
                <a:gd name="T104" fmla="*/ 9 w 66"/>
                <a:gd name="T105" fmla="*/ 69 h 69"/>
                <a:gd name="T106" fmla="*/ 41 w 66"/>
                <a:gd name="T107" fmla="*/ 6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6" h="69">
                  <a:moveTo>
                    <a:pt x="41" y="61"/>
                  </a:moveTo>
                  <a:cubicBezTo>
                    <a:pt x="48" y="60"/>
                    <a:pt x="56" y="61"/>
                    <a:pt x="63" y="62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63" y="62"/>
                    <a:pt x="63" y="61"/>
                    <a:pt x="63" y="61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60"/>
                    <a:pt x="63" y="60"/>
                    <a:pt x="63" y="59"/>
                  </a:cubicBezTo>
                  <a:cubicBezTo>
                    <a:pt x="63" y="59"/>
                    <a:pt x="63" y="59"/>
                    <a:pt x="63" y="59"/>
                  </a:cubicBezTo>
                  <a:cubicBezTo>
                    <a:pt x="63" y="59"/>
                    <a:pt x="63" y="59"/>
                    <a:pt x="63" y="59"/>
                  </a:cubicBezTo>
                  <a:cubicBezTo>
                    <a:pt x="63" y="59"/>
                    <a:pt x="63" y="59"/>
                    <a:pt x="63" y="59"/>
                  </a:cubicBezTo>
                  <a:cubicBezTo>
                    <a:pt x="61" y="57"/>
                    <a:pt x="57" y="48"/>
                    <a:pt x="58" y="45"/>
                  </a:cubicBezTo>
                  <a:cubicBezTo>
                    <a:pt x="58" y="45"/>
                    <a:pt x="59" y="43"/>
                    <a:pt x="60" y="41"/>
                  </a:cubicBezTo>
                  <a:cubicBezTo>
                    <a:pt x="61" y="39"/>
                    <a:pt x="62" y="36"/>
                    <a:pt x="62" y="35"/>
                  </a:cubicBezTo>
                  <a:cubicBezTo>
                    <a:pt x="62" y="33"/>
                    <a:pt x="63" y="31"/>
                    <a:pt x="65" y="30"/>
                  </a:cubicBezTo>
                  <a:cubicBezTo>
                    <a:pt x="65" y="29"/>
                    <a:pt x="66" y="28"/>
                    <a:pt x="66" y="27"/>
                  </a:cubicBezTo>
                  <a:cubicBezTo>
                    <a:pt x="66" y="27"/>
                    <a:pt x="66" y="26"/>
                    <a:pt x="66" y="26"/>
                  </a:cubicBezTo>
                  <a:cubicBezTo>
                    <a:pt x="66" y="26"/>
                    <a:pt x="66" y="26"/>
                    <a:pt x="66" y="26"/>
                  </a:cubicBezTo>
                  <a:cubicBezTo>
                    <a:pt x="66" y="25"/>
                    <a:pt x="66" y="25"/>
                    <a:pt x="66" y="24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6" y="23"/>
                    <a:pt x="66" y="23"/>
                    <a:pt x="66" y="22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66" y="21"/>
                    <a:pt x="65" y="21"/>
                    <a:pt x="65" y="20"/>
                  </a:cubicBezTo>
                  <a:cubicBezTo>
                    <a:pt x="65" y="20"/>
                    <a:pt x="65" y="19"/>
                    <a:pt x="65" y="19"/>
                  </a:cubicBezTo>
                  <a:cubicBezTo>
                    <a:pt x="65" y="19"/>
                    <a:pt x="65" y="18"/>
                    <a:pt x="65" y="18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64" y="16"/>
                    <a:pt x="64" y="16"/>
                    <a:pt x="64" y="15"/>
                  </a:cubicBezTo>
                  <a:cubicBezTo>
                    <a:pt x="64" y="15"/>
                    <a:pt x="64" y="14"/>
                    <a:pt x="64" y="14"/>
                  </a:cubicBezTo>
                  <a:cubicBezTo>
                    <a:pt x="64" y="13"/>
                    <a:pt x="64" y="13"/>
                    <a:pt x="63" y="13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3" y="11"/>
                    <a:pt x="63" y="11"/>
                    <a:pt x="63" y="10"/>
                  </a:cubicBezTo>
                  <a:cubicBezTo>
                    <a:pt x="63" y="10"/>
                    <a:pt x="62" y="10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2" y="10"/>
                    <a:pt x="61" y="10"/>
                  </a:cubicBezTo>
                  <a:cubicBezTo>
                    <a:pt x="61" y="10"/>
                    <a:pt x="61" y="10"/>
                    <a:pt x="61" y="9"/>
                  </a:cubicBezTo>
                  <a:cubicBezTo>
                    <a:pt x="60" y="9"/>
                    <a:pt x="59" y="9"/>
                    <a:pt x="58" y="8"/>
                  </a:cubicBezTo>
                  <a:cubicBezTo>
                    <a:pt x="58" y="8"/>
                    <a:pt x="57" y="8"/>
                    <a:pt x="56" y="8"/>
                  </a:cubicBezTo>
                  <a:cubicBezTo>
                    <a:pt x="54" y="8"/>
                    <a:pt x="50" y="9"/>
                    <a:pt x="49" y="11"/>
                  </a:cubicBezTo>
                  <a:cubicBezTo>
                    <a:pt x="48" y="12"/>
                    <a:pt x="47" y="12"/>
                    <a:pt x="46" y="12"/>
                  </a:cubicBezTo>
                  <a:cubicBezTo>
                    <a:pt x="42" y="12"/>
                    <a:pt x="38" y="7"/>
                    <a:pt x="37" y="6"/>
                  </a:cubicBezTo>
                  <a:cubicBezTo>
                    <a:pt x="37" y="6"/>
                    <a:pt x="37" y="5"/>
                    <a:pt x="36" y="5"/>
                  </a:cubicBezTo>
                  <a:cubicBezTo>
                    <a:pt x="36" y="5"/>
                    <a:pt x="36" y="5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4" y="4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0" y="3"/>
                    <a:pt x="30" y="3"/>
                  </a:cubicBezTo>
                  <a:cubicBezTo>
                    <a:pt x="28" y="4"/>
                    <a:pt x="27" y="5"/>
                    <a:pt x="26" y="5"/>
                  </a:cubicBezTo>
                  <a:cubicBezTo>
                    <a:pt x="26" y="5"/>
                    <a:pt x="25" y="5"/>
                    <a:pt x="25" y="4"/>
                  </a:cubicBezTo>
                  <a:cubicBezTo>
                    <a:pt x="24" y="4"/>
                    <a:pt x="24" y="3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3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20" y="4"/>
                    <a:pt x="17" y="7"/>
                    <a:pt x="15" y="7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9" y="3"/>
                    <a:pt x="9" y="3"/>
                    <a:pt x="8" y="4"/>
                  </a:cubicBezTo>
                  <a:cubicBezTo>
                    <a:pt x="8" y="6"/>
                    <a:pt x="6" y="6"/>
                    <a:pt x="6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7" y="14"/>
                    <a:pt x="7" y="17"/>
                    <a:pt x="7" y="19"/>
                  </a:cubicBezTo>
                  <a:cubicBezTo>
                    <a:pt x="7" y="19"/>
                    <a:pt x="7" y="20"/>
                    <a:pt x="8" y="21"/>
                  </a:cubicBezTo>
                  <a:cubicBezTo>
                    <a:pt x="9" y="22"/>
                    <a:pt x="10" y="24"/>
                    <a:pt x="8" y="26"/>
                  </a:cubicBezTo>
                  <a:cubicBezTo>
                    <a:pt x="7" y="27"/>
                    <a:pt x="6" y="27"/>
                    <a:pt x="5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3" y="27"/>
                  </a:cubicBezTo>
                  <a:cubicBezTo>
                    <a:pt x="3" y="27"/>
                    <a:pt x="3" y="28"/>
                    <a:pt x="4" y="29"/>
                  </a:cubicBezTo>
                  <a:cubicBezTo>
                    <a:pt x="5" y="30"/>
                    <a:pt x="5" y="32"/>
                    <a:pt x="4" y="33"/>
                  </a:cubicBezTo>
                  <a:cubicBezTo>
                    <a:pt x="4" y="34"/>
                    <a:pt x="3" y="35"/>
                    <a:pt x="3" y="35"/>
                  </a:cubicBezTo>
                  <a:cubicBezTo>
                    <a:pt x="2" y="36"/>
                    <a:pt x="2" y="36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8"/>
                  </a:cubicBezTo>
                  <a:cubicBezTo>
                    <a:pt x="1" y="38"/>
                    <a:pt x="1" y="38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40"/>
                    <a:pt x="1" y="41"/>
                    <a:pt x="1" y="42"/>
                  </a:cubicBezTo>
                  <a:cubicBezTo>
                    <a:pt x="2" y="44"/>
                    <a:pt x="1" y="45"/>
                    <a:pt x="1" y="46"/>
                  </a:cubicBezTo>
                  <a:cubicBezTo>
                    <a:pt x="0" y="47"/>
                    <a:pt x="0" y="47"/>
                    <a:pt x="0" y="48"/>
                  </a:cubicBezTo>
                  <a:cubicBezTo>
                    <a:pt x="0" y="48"/>
                    <a:pt x="0" y="48"/>
                    <a:pt x="1" y="48"/>
                  </a:cubicBezTo>
                  <a:cubicBezTo>
                    <a:pt x="1" y="49"/>
                    <a:pt x="2" y="49"/>
                    <a:pt x="3" y="50"/>
                  </a:cubicBezTo>
                  <a:cubicBezTo>
                    <a:pt x="4" y="50"/>
                    <a:pt x="5" y="51"/>
                    <a:pt x="5" y="51"/>
                  </a:cubicBezTo>
                  <a:cubicBezTo>
                    <a:pt x="9" y="53"/>
                    <a:pt x="13" y="55"/>
                    <a:pt x="12" y="59"/>
                  </a:cubicBezTo>
                  <a:cubicBezTo>
                    <a:pt x="12" y="61"/>
                    <a:pt x="12" y="62"/>
                    <a:pt x="11" y="63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1" y="65"/>
                    <a:pt x="10" y="65"/>
                    <a:pt x="10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0" y="68"/>
                    <a:pt x="10" y="68"/>
                    <a:pt x="10" y="68"/>
                  </a:cubicBezTo>
                  <a:cubicBezTo>
                    <a:pt x="10" y="68"/>
                    <a:pt x="9" y="68"/>
                    <a:pt x="9" y="69"/>
                  </a:cubicBezTo>
                  <a:cubicBezTo>
                    <a:pt x="13" y="68"/>
                    <a:pt x="18" y="67"/>
                    <a:pt x="23" y="66"/>
                  </a:cubicBezTo>
                  <a:cubicBezTo>
                    <a:pt x="29" y="64"/>
                    <a:pt x="35" y="62"/>
                    <a:pt x="41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30" name="Freeform 266"/>
            <p:cNvSpPr>
              <a:spLocks/>
            </p:cNvSpPr>
            <p:nvPr/>
          </p:nvSpPr>
          <p:spPr bwMode="auto">
            <a:xfrm>
              <a:off x="11698288" y="5591175"/>
              <a:ext cx="212725" cy="152400"/>
            </a:xfrm>
            <a:custGeom>
              <a:avLst/>
              <a:gdLst>
                <a:gd name="T0" fmla="*/ 5 w 40"/>
                <a:gd name="T1" fmla="*/ 4 h 29"/>
                <a:gd name="T2" fmla="*/ 0 w 40"/>
                <a:gd name="T3" fmla="*/ 7 h 29"/>
                <a:gd name="T4" fmla="*/ 2 w 40"/>
                <a:gd name="T5" fmla="*/ 11 h 29"/>
                <a:gd name="T6" fmla="*/ 7 w 40"/>
                <a:gd name="T7" fmla="*/ 13 h 29"/>
                <a:gd name="T8" fmla="*/ 12 w 40"/>
                <a:gd name="T9" fmla="*/ 16 h 29"/>
                <a:gd name="T10" fmla="*/ 18 w 40"/>
                <a:gd name="T11" fmla="*/ 23 h 29"/>
                <a:gd name="T12" fmla="*/ 21 w 40"/>
                <a:gd name="T13" fmla="*/ 21 h 29"/>
                <a:gd name="T14" fmla="*/ 25 w 40"/>
                <a:gd name="T15" fmla="*/ 21 h 29"/>
                <a:gd name="T16" fmla="*/ 25 w 40"/>
                <a:gd name="T17" fmla="*/ 22 h 29"/>
                <a:gd name="T18" fmla="*/ 26 w 40"/>
                <a:gd name="T19" fmla="*/ 24 h 29"/>
                <a:gd name="T20" fmla="*/ 26 w 40"/>
                <a:gd name="T21" fmla="*/ 25 h 29"/>
                <a:gd name="T22" fmla="*/ 28 w 40"/>
                <a:gd name="T23" fmla="*/ 25 h 29"/>
                <a:gd name="T24" fmla="*/ 32 w 40"/>
                <a:gd name="T25" fmla="*/ 28 h 29"/>
                <a:gd name="T26" fmla="*/ 32 w 40"/>
                <a:gd name="T27" fmla="*/ 29 h 29"/>
                <a:gd name="T28" fmla="*/ 33 w 40"/>
                <a:gd name="T29" fmla="*/ 29 h 29"/>
                <a:gd name="T30" fmla="*/ 33 w 40"/>
                <a:gd name="T31" fmla="*/ 29 h 29"/>
                <a:gd name="T32" fmla="*/ 34 w 40"/>
                <a:gd name="T33" fmla="*/ 28 h 29"/>
                <a:gd name="T34" fmla="*/ 34 w 40"/>
                <a:gd name="T35" fmla="*/ 26 h 29"/>
                <a:gd name="T36" fmla="*/ 35 w 40"/>
                <a:gd name="T37" fmla="*/ 24 h 29"/>
                <a:gd name="T38" fmla="*/ 35 w 40"/>
                <a:gd name="T39" fmla="*/ 23 h 29"/>
                <a:gd name="T40" fmla="*/ 36 w 40"/>
                <a:gd name="T41" fmla="*/ 21 h 29"/>
                <a:gd name="T42" fmla="*/ 37 w 40"/>
                <a:gd name="T43" fmla="*/ 21 h 29"/>
                <a:gd name="T44" fmla="*/ 38 w 40"/>
                <a:gd name="T45" fmla="*/ 20 h 29"/>
                <a:gd name="T46" fmla="*/ 38 w 40"/>
                <a:gd name="T47" fmla="*/ 19 h 29"/>
                <a:gd name="T48" fmla="*/ 39 w 40"/>
                <a:gd name="T49" fmla="*/ 18 h 29"/>
                <a:gd name="T50" fmla="*/ 39 w 40"/>
                <a:gd name="T51" fmla="*/ 14 h 29"/>
                <a:gd name="T52" fmla="*/ 38 w 40"/>
                <a:gd name="T53" fmla="*/ 13 h 29"/>
                <a:gd name="T54" fmla="*/ 38 w 40"/>
                <a:gd name="T55" fmla="*/ 12 h 29"/>
                <a:gd name="T56" fmla="*/ 37 w 40"/>
                <a:gd name="T57" fmla="*/ 10 h 29"/>
                <a:gd name="T58" fmla="*/ 35 w 40"/>
                <a:gd name="T59" fmla="*/ 8 h 29"/>
                <a:gd name="T60" fmla="*/ 27 w 40"/>
                <a:gd name="T61" fmla="*/ 2 h 29"/>
                <a:gd name="T62" fmla="*/ 9 w 40"/>
                <a:gd name="T63" fmla="*/ 5 h 29"/>
                <a:gd name="T64" fmla="*/ 9 w 40"/>
                <a:gd name="T65" fmla="*/ 5 h 29"/>
                <a:gd name="T66" fmla="*/ 8 w 40"/>
                <a:gd name="T67" fmla="*/ 5 h 29"/>
                <a:gd name="T68" fmla="*/ 6 w 40"/>
                <a:gd name="T69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29">
                  <a:moveTo>
                    <a:pt x="6" y="4"/>
                  </a:moveTo>
                  <a:cubicBezTo>
                    <a:pt x="6" y="4"/>
                    <a:pt x="6" y="4"/>
                    <a:pt x="5" y="4"/>
                  </a:cubicBezTo>
                  <a:cubicBezTo>
                    <a:pt x="4" y="5"/>
                    <a:pt x="2" y="6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"/>
                    <a:pt x="2" y="11"/>
                    <a:pt x="2" y="11"/>
                  </a:cubicBezTo>
                  <a:cubicBezTo>
                    <a:pt x="3" y="11"/>
                    <a:pt x="4" y="10"/>
                    <a:pt x="4" y="10"/>
                  </a:cubicBezTo>
                  <a:cubicBezTo>
                    <a:pt x="5" y="10"/>
                    <a:pt x="6" y="11"/>
                    <a:pt x="7" y="13"/>
                  </a:cubicBezTo>
                  <a:cubicBezTo>
                    <a:pt x="8" y="13"/>
                    <a:pt x="9" y="14"/>
                    <a:pt x="9" y="14"/>
                  </a:cubicBezTo>
                  <a:cubicBezTo>
                    <a:pt x="10" y="15"/>
                    <a:pt x="11" y="15"/>
                    <a:pt x="12" y="16"/>
                  </a:cubicBezTo>
                  <a:cubicBezTo>
                    <a:pt x="15" y="17"/>
                    <a:pt x="17" y="18"/>
                    <a:pt x="17" y="19"/>
                  </a:cubicBezTo>
                  <a:cubicBezTo>
                    <a:pt x="17" y="22"/>
                    <a:pt x="18" y="23"/>
                    <a:pt x="18" y="23"/>
                  </a:cubicBezTo>
                  <a:cubicBezTo>
                    <a:pt x="19" y="23"/>
                    <a:pt x="19" y="23"/>
                    <a:pt x="19" y="22"/>
                  </a:cubicBezTo>
                  <a:cubicBezTo>
                    <a:pt x="20" y="22"/>
                    <a:pt x="20" y="21"/>
                    <a:pt x="21" y="21"/>
                  </a:cubicBezTo>
                  <a:cubicBezTo>
                    <a:pt x="22" y="20"/>
                    <a:pt x="23" y="19"/>
                    <a:pt x="24" y="19"/>
                  </a:cubicBezTo>
                  <a:cubicBezTo>
                    <a:pt x="25" y="19"/>
                    <a:pt x="25" y="20"/>
                    <a:pt x="25" y="21"/>
                  </a:cubicBezTo>
                  <a:cubicBezTo>
                    <a:pt x="25" y="21"/>
                    <a:pt x="25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3"/>
                    <a:pt x="26" y="23"/>
                    <a:pt x="2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8" y="25"/>
                    <a:pt x="28" y="25"/>
                  </a:cubicBezTo>
                  <a:cubicBezTo>
                    <a:pt x="29" y="25"/>
                    <a:pt x="30" y="26"/>
                    <a:pt x="31" y="27"/>
                  </a:cubicBezTo>
                  <a:cubicBezTo>
                    <a:pt x="31" y="28"/>
                    <a:pt x="32" y="28"/>
                    <a:pt x="32" y="28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8"/>
                    <a:pt x="32" y="29"/>
                    <a:pt x="32" y="29"/>
                  </a:cubicBezTo>
                  <a:cubicBezTo>
                    <a:pt x="32" y="29"/>
                    <a:pt x="32" y="29"/>
                    <a:pt x="33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29"/>
                    <a:pt x="34" y="29"/>
                    <a:pt x="34" y="29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8"/>
                    <a:pt x="34" y="27"/>
                    <a:pt x="34" y="27"/>
                  </a:cubicBezTo>
                  <a:cubicBezTo>
                    <a:pt x="34" y="27"/>
                    <a:pt x="34" y="26"/>
                    <a:pt x="34" y="26"/>
                  </a:cubicBezTo>
                  <a:cubicBezTo>
                    <a:pt x="34" y="26"/>
                    <a:pt x="34" y="26"/>
                    <a:pt x="34" y="25"/>
                  </a:cubicBezTo>
                  <a:cubicBezTo>
                    <a:pt x="34" y="25"/>
                    <a:pt x="35" y="25"/>
                    <a:pt x="3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2"/>
                    <a:pt x="36" y="22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7" y="21"/>
                    <a:pt x="37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8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8"/>
                  </a:cubicBezTo>
                  <a:cubicBezTo>
                    <a:pt x="40" y="18"/>
                    <a:pt x="40" y="17"/>
                    <a:pt x="40" y="17"/>
                  </a:cubicBezTo>
                  <a:cubicBezTo>
                    <a:pt x="40" y="16"/>
                    <a:pt x="40" y="15"/>
                    <a:pt x="39" y="14"/>
                  </a:cubicBezTo>
                  <a:cubicBezTo>
                    <a:pt x="39" y="14"/>
                    <a:pt x="39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7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6" y="9"/>
                    <a:pt x="36" y="9"/>
                    <a:pt x="35" y="8"/>
                  </a:cubicBezTo>
                  <a:cubicBezTo>
                    <a:pt x="34" y="6"/>
                    <a:pt x="32" y="6"/>
                    <a:pt x="30" y="5"/>
                  </a:cubicBezTo>
                  <a:cubicBezTo>
                    <a:pt x="29" y="4"/>
                    <a:pt x="28" y="3"/>
                    <a:pt x="27" y="2"/>
                  </a:cubicBezTo>
                  <a:cubicBezTo>
                    <a:pt x="25" y="1"/>
                    <a:pt x="22" y="0"/>
                    <a:pt x="21" y="1"/>
                  </a:cubicBezTo>
                  <a:cubicBezTo>
                    <a:pt x="18" y="4"/>
                    <a:pt x="12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6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31" name="Freeform 267"/>
            <p:cNvSpPr>
              <a:spLocks/>
            </p:cNvSpPr>
            <p:nvPr/>
          </p:nvSpPr>
          <p:spPr bwMode="auto">
            <a:xfrm>
              <a:off x="10848975" y="8461375"/>
              <a:ext cx="238125" cy="231775"/>
            </a:xfrm>
            <a:custGeom>
              <a:avLst/>
              <a:gdLst>
                <a:gd name="T0" fmla="*/ 41 w 45"/>
                <a:gd name="T1" fmla="*/ 44 h 44"/>
                <a:gd name="T2" fmla="*/ 42 w 45"/>
                <a:gd name="T3" fmla="*/ 42 h 44"/>
                <a:gd name="T4" fmla="*/ 42 w 45"/>
                <a:gd name="T5" fmla="*/ 40 h 44"/>
                <a:gd name="T6" fmla="*/ 43 w 45"/>
                <a:gd name="T7" fmla="*/ 39 h 44"/>
                <a:gd name="T8" fmla="*/ 45 w 45"/>
                <a:gd name="T9" fmla="*/ 34 h 44"/>
                <a:gd name="T10" fmla="*/ 36 w 45"/>
                <a:gd name="T11" fmla="*/ 26 h 44"/>
                <a:gd name="T12" fmla="*/ 31 w 45"/>
                <a:gd name="T13" fmla="*/ 23 h 44"/>
                <a:gd name="T14" fmla="*/ 33 w 45"/>
                <a:gd name="T15" fmla="*/ 14 h 44"/>
                <a:gd name="T16" fmla="*/ 33 w 45"/>
                <a:gd name="T17" fmla="*/ 12 h 44"/>
                <a:gd name="T18" fmla="*/ 32 w 45"/>
                <a:gd name="T19" fmla="*/ 11 h 44"/>
                <a:gd name="T20" fmla="*/ 31 w 45"/>
                <a:gd name="T21" fmla="*/ 10 h 44"/>
                <a:gd name="T22" fmla="*/ 29 w 45"/>
                <a:gd name="T23" fmla="*/ 13 h 44"/>
                <a:gd name="T24" fmla="*/ 27 w 45"/>
                <a:gd name="T25" fmla="*/ 15 h 44"/>
                <a:gd name="T26" fmla="*/ 26 w 45"/>
                <a:gd name="T27" fmla="*/ 15 h 44"/>
                <a:gd name="T28" fmla="*/ 24 w 45"/>
                <a:gd name="T29" fmla="*/ 14 h 44"/>
                <a:gd name="T30" fmla="*/ 23 w 45"/>
                <a:gd name="T31" fmla="*/ 13 h 44"/>
                <a:gd name="T32" fmla="*/ 21 w 45"/>
                <a:gd name="T33" fmla="*/ 9 h 44"/>
                <a:gd name="T34" fmla="*/ 19 w 45"/>
                <a:gd name="T35" fmla="*/ 0 h 44"/>
                <a:gd name="T36" fmla="*/ 18 w 45"/>
                <a:gd name="T37" fmla="*/ 1 h 44"/>
                <a:gd name="T38" fmla="*/ 18 w 45"/>
                <a:gd name="T39" fmla="*/ 1 h 44"/>
                <a:gd name="T40" fmla="*/ 17 w 45"/>
                <a:gd name="T41" fmla="*/ 1 h 44"/>
                <a:gd name="T42" fmla="*/ 16 w 45"/>
                <a:gd name="T43" fmla="*/ 1 h 44"/>
                <a:gd name="T44" fmla="*/ 14 w 45"/>
                <a:gd name="T45" fmla="*/ 1 h 44"/>
                <a:gd name="T46" fmla="*/ 13 w 45"/>
                <a:gd name="T47" fmla="*/ 1 h 44"/>
                <a:gd name="T48" fmla="*/ 12 w 45"/>
                <a:gd name="T49" fmla="*/ 2 h 44"/>
                <a:gd name="T50" fmla="*/ 12 w 45"/>
                <a:gd name="T51" fmla="*/ 3 h 44"/>
                <a:gd name="T52" fmla="*/ 12 w 45"/>
                <a:gd name="T53" fmla="*/ 5 h 44"/>
                <a:gd name="T54" fmla="*/ 7 w 45"/>
                <a:gd name="T55" fmla="*/ 11 h 44"/>
                <a:gd name="T56" fmla="*/ 2 w 45"/>
                <a:gd name="T57" fmla="*/ 15 h 44"/>
                <a:gd name="T58" fmla="*/ 1 w 45"/>
                <a:gd name="T59" fmla="*/ 15 h 44"/>
                <a:gd name="T60" fmla="*/ 1 w 45"/>
                <a:gd name="T61" fmla="*/ 16 h 44"/>
                <a:gd name="T62" fmla="*/ 0 w 45"/>
                <a:gd name="T63" fmla="*/ 17 h 44"/>
                <a:gd name="T64" fmla="*/ 14 w 45"/>
                <a:gd name="T65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" h="44">
                  <a:moveTo>
                    <a:pt x="40" y="43"/>
                  </a:moveTo>
                  <a:cubicBezTo>
                    <a:pt x="40" y="43"/>
                    <a:pt x="41" y="44"/>
                    <a:pt x="41" y="44"/>
                  </a:cubicBezTo>
                  <a:cubicBezTo>
                    <a:pt x="41" y="43"/>
                    <a:pt x="42" y="43"/>
                    <a:pt x="42" y="43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0"/>
                    <a:pt x="42" y="40"/>
                  </a:cubicBezTo>
                  <a:cubicBezTo>
                    <a:pt x="42" y="40"/>
                    <a:pt x="43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4" y="36"/>
                    <a:pt x="44" y="35"/>
                    <a:pt x="45" y="34"/>
                  </a:cubicBezTo>
                  <a:cubicBezTo>
                    <a:pt x="45" y="32"/>
                    <a:pt x="41" y="30"/>
                    <a:pt x="38" y="28"/>
                  </a:cubicBezTo>
                  <a:cubicBezTo>
                    <a:pt x="38" y="27"/>
                    <a:pt x="37" y="27"/>
                    <a:pt x="36" y="26"/>
                  </a:cubicBezTo>
                  <a:cubicBezTo>
                    <a:pt x="35" y="26"/>
                    <a:pt x="34" y="25"/>
                    <a:pt x="34" y="25"/>
                  </a:cubicBezTo>
                  <a:cubicBezTo>
                    <a:pt x="32" y="24"/>
                    <a:pt x="32" y="24"/>
                    <a:pt x="31" y="23"/>
                  </a:cubicBezTo>
                  <a:cubicBezTo>
                    <a:pt x="31" y="22"/>
                    <a:pt x="32" y="22"/>
                    <a:pt x="32" y="21"/>
                  </a:cubicBezTo>
                  <a:cubicBezTo>
                    <a:pt x="33" y="20"/>
                    <a:pt x="34" y="18"/>
                    <a:pt x="33" y="14"/>
                  </a:cubicBezTo>
                  <a:cubicBezTo>
                    <a:pt x="33" y="13"/>
                    <a:pt x="33" y="13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3" y="12"/>
                    <a:pt x="33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0"/>
                    <a:pt x="31" y="10"/>
                  </a:cubicBezTo>
                  <a:cubicBezTo>
                    <a:pt x="31" y="10"/>
                    <a:pt x="31" y="11"/>
                    <a:pt x="30" y="11"/>
                  </a:cubicBezTo>
                  <a:cubicBezTo>
                    <a:pt x="30" y="12"/>
                    <a:pt x="29" y="13"/>
                    <a:pt x="29" y="13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5"/>
                    <a:pt x="27" y="15"/>
                  </a:cubicBezTo>
                  <a:cubicBezTo>
                    <a:pt x="27" y="15"/>
                    <a:pt x="27" y="15"/>
                    <a:pt x="26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5" y="15"/>
                    <a:pt x="25" y="15"/>
                    <a:pt x="24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4"/>
                    <a:pt x="24" y="14"/>
                    <a:pt x="23" y="14"/>
                  </a:cubicBezTo>
                  <a:cubicBezTo>
                    <a:pt x="23" y="14"/>
                    <a:pt x="23" y="14"/>
                    <a:pt x="23" y="13"/>
                  </a:cubicBezTo>
                  <a:cubicBezTo>
                    <a:pt x="22" y="12"/>
                    <a:pt x="22" y="11"/>
                    <a:pt x="21" y="10"/>
                  </a:cubicBezTo>
                  <a:cubicBezTo>
                    <a:pt x="21" y="10"/>
                    <a:pt x="21" y="9"/>
                    <a:pt x="21" y="9"/>
                  </a:cubicBezTo>
                  <a:cubicBezTo>
                    <a:pt x="22" y="6"/>
                    <a:pt x="20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3" y="1"/>
                    <a:pt x="13" y="1"/>
                  </a:cubicBezTo>
                  <a:cubicBezTo>
                    <a:pt x="13" y="1"/>
                    <a:pt x="13" y="2"/>
                    <a:pt x="13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3"/>
                    <a:pt x="12" y="3"/>
                  </a:cubicBezTo>
                  <a:cubicBezTo>
                    <a:pt x="12" y="3"/>
                    <a:pt x="12" y="3"/>
                    <a:pt x="12" y="4"/>
                  </a:cubicBezTo>
                  <a:cubicBezTo>
                    <a:pt x="12" y="4"/>
                    <a:pt x="12" y="5"/>
                    <a:pt x="12" y="5"/>
                  </a:cubicBezTo>
                  <a:cubicBezTo>
                    <a:pt x="11" y="6"/>
                    <a:pt x="11" y="6"/>
                    <a:pt x="11" y="7"/>
                  </a:cubicBezTo>
                  <a:cubicBezTo>
                    <a:pt x="11" y="8"/>
                    <a:pt x="9" y="10"/>
                    <a:pt x="7" y="11"/>
                  </a:cubicBezTo>
                  <a:cubicBezTo>
                    <a:pt x="6" y="12"/>
                    <a:pt x="5" y="12"/>
                    <a:pt x="4" y="13"/>
                  </a:cubicBezTo>
                  <a:cubicBezTo>
                    <a:pt x="3" y="14"/>
                    <a:pt x="2" y="14"/>
                    <a:pt x="2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0" y="16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4" y="20"/>
                    <a:pt x="9" y="24"/>
                    <a:pt x="14" y="27"/>
                  </a:cubicBezTo>
                  <a:cubicBezTo>
                    <a:pt x="22" y="33"/>
                    <a:pt x="34" y="41"/>
                    <a:pt x="40" y="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04" name="Freeform 268"/>
            <p:cNvSpPr>
              <a:spLocks/>
            </p:cNvSpPr>
            <p:nvPr/>
          </p:nvSpPr>
          <p:spPr bwMode="auto">
            <a:xfrm>
              <a:off x="10742613" y="8372475"/>
              <a:ext cx="158750" cy="173038"/>
            </a:xfrm>
            <a:custGeom>
              <a:avLst/>
              <a:gdLst>
                <a:gd name="T0" fmla="*/ 10 w 30"/>
                <a:gd name="T1" fmla="*/ 28 h 33"/>
                <a:gd name="T2" fmla="*/ 10 w 30"/>
                <a:gd name="T3" fmla="*/ 28 h 33"/>
                <a:gd name="T4" fmla="*/ 18 w 30"/>
                <a:gd name="T5" fmla="*/ 33 h 33"/>
                <a:gd name="T6" fmla="*/ 18 w 30"/>
                <a:gd name="T7" fmla="*/ 33 h 33"/>
                <a:gd name="T8" fmla="*/ 19 w 30"/>
                <a:gd name="T9" fmla="*/ 33 h 33"/>
                <a:gd name="T10" fmla="*/ 19 w 30"/>
                <a:gd name="T11" fmla="*/ 32 h 33"/>
                <a:gd name="T12" fmla="*/ 19 w 30"/>
                <a:gd name="T13" fmla="*/ 32 h 33"/>
                <a:gd name="T14" fmla="*/ 20 w 30"/>
                <a:gd name="T15" fmla="*/ 31 h 33"/>
                <a:gd name="T16" fmla="*/ 20 w 30"/>
                <a:gd name="T17" fmla="*/ 31 h 33"/>
                <a:gd name="T18" fmla="*/ 20 w 30"/>
                <a:gd name="T19" fmla="*/ 30 h 33"/>
                <a:gd name="T20" fmla="*/ 23 w 30"/>
                <a:gd name="T21" fmla="*/ 28 h 33"/>
                <a:gd name="T22" fmla="*/ 29 w 30"/>
                <a:gd name="T23" fmla="*/ 23 h 33"/>
                <a:gd name="T24" fmla="*/ 30 w 30"/>
                <a:gd name="T25" fmla="*/ 21 h 33"/>
                <a:gd name="T26" fmla="*/ 30 w 30"/>
                <a:gd name="T27" fmla="*/ 20 h 33"/>
                <a:gd name="T28" fmla="*/ 30 w 30"/>
                <a:gd name="T29" fmla="*/ 20 h 33"/>
                <a:gd name="T30" fmla="*/ 30 w 30"/>
                <a:gd name="T31" fmla="*/ 19 h 33"/>
                <a:gd name="T32" fmla="*/ 30 w 30"/>
                <a:gd name="T33" fmla="*/ 19 h 33"/>
                <a:gd name="T34" fmla="*/ 30 w 30"/>
                <a:gd name="T35" fmla="*/ 18 h 33"/>
                <a:gd name="T36" fmla="*/ 30 w 30"/>
                <a:gd name="T37" fmla="*/ 18 h 33"/>
                <a:gd name="T38" fmla="*/ 30 w 30"/>
                <a:gd name="T39" fmla="*/ 18 h 33"/>
                <a:gd name="T40" fmla="*/ 28 w 30"/>
                <a:gd name="T41" fmla="*/ 10 h 33"/>
                <a:gd name="T42" fmla="*/ 20 w 30"/>
                <a:gd name="T43" fmla="*/ 0 h 33"/>
                <a:gd name="T44" fmla="*/ 17 w 30"/>
                <a:gd name="T45" fmla="*/ 1 h 33"/>
                <a:gd name="T46" fmla="*/ 12 w 30"/>
                <a:gd name="T47" fmla="*/ 2 h 33"/>
                <a:gd name="T48" fmla="*/ 10 w 30"/>
                <a:gd name="T49" fmla="*/ 2 h 33"/>
                <a:gd name="T50" fmla="*/ 8 w 30"/>
                <a:gd name="T51" fmla="*/ 1 h 33"/>
                <a:gd name="T52" fmla="*/ 7 w 30"/>
                <a:gd name="T53" fmla="*/ 2 h 33"/>
                <a:gd name="T54" fmla="*/ 7 w 30"/>
                <a:gd name="T55" fmla="*/ 3 h 33"/>
                <a:gd name="T56" fmla="*/ 7 w 30"/>
                <a:gd name="T57" fmla="*/ 3 h 33"/>
                <a:gd name="T58" fmla="*/ 7 w 30"/>
                <a:gd name="T59" fmla="*/ 4 h 33"/>
                <a:gd name="T60" fmla="*/ 7 w 30"/>
                <a:gd name="T61" fmla="*/ 4 h 33"/>
                <a:gd name="T62" fmla="*/ 6 w 30"/>
                <a:gd name="T63" fmla="*/ 5 h 33"/>
                <a:gd name="T64" fmla="*/ 6 w 30"/>
                <a:gd name="T65" fmla="*/ 5 h 33"/>
                <a:gd name="T66" fmla="*/ 6 w 30"/>
                <a:gd name="T67" fmla="*/ 6 h 33"/>
                <a:gd name="T68" fmla="*/ 5 w 30"/>
                <a:gd name="T69" fmla="*/ 6 h 33"/>
                <a:gd name="T70" fmla="*/ 5 w 30"/>
                <a:gd name="T71" fmla="*/ 7 h 33"/>
                <a:gd name="T72" fmla="*/ 4 w 30"/>
                <a:gd name="T73" fmla="*/ 7 h 33"/>
                <a:gd name="T74" fmla="*/ 3 w 30"/>
                <a:gd name="T75" fmla="*/ 8 h 33"/>
                <a:gd name="T76" fmla="*/ 2 w 30"/>
                <a:gd name="T77" fmla="*/ 9 h 33"/>
                <a:gd name="T78" fmla="*/ 2 w 30"/>
                <a:gd name="T79" fmla="*/ 9 h 33"/>
                <a:gd name="T80" fmla="*/ 1 w 30"/>
                <a:gd name="T81" fmla="*/ 10 h 33"/>
                <a:gd name="T82" fmla="*/ 0 w 30"/>
                <a:gd name="T83" fmla="*/ 11 h 33"/>
                <a:gd name="T84" fmla="*/ 1 w 30"/>
                <a:gd name="T85" fmla="*/ 14 h 33"/>
                <a:gd name="T86" fmla="*/ 10 w 30"/>
                <a:gd name="T87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" h="33">
                  <a:moveTo>
                    <a:pt x="10" y="28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12" y="29"/>
                    <a:pt x="14" y="31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1"/>
                    <a:pt x="19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0"/>
                    <a:pt x="20" y="30"/>
                  </a:cubicBezTo>
                  <a:cubicBezTo>
                    <a:pt x="21" y="30"/>
                    <a:pt x="22" y="29"/>
                    <a:pt x="23" y="28"/>
                  </a:cubicBezTo>
                  <a:cubicBezTo>
                    <a:pt x="25" y="27"/>
                    <a:pt x="29" y="25"/>
                    <a:pt x="29" y="23"/>
                  </a:cubicBezTo>
                  <a:cubicBezTo>
                    <a:pt x="29" y="23"/>
                    <a:pt x="29" y="22"/>
                    <a:pt x="30" y="21"/>
                  </a:cubicBezTo>
                  <a:cubicBezTo>
                    <a:pt x="30" y="21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28" y="15"/>
                    <a:pt x="28" y="13"/>
                    <a:pt x="28" y="10"/>
                  </a:cubicBezTo>
                  <a:cubicBezTo>
                    <a:pt x="28" y="8"/>
                    <a:pt x="22" y="0"/>
                    <a:pt x="20" y="0"/>
                  </a:cubicBezTo>
                  <a:cubicBezTo>
                    <a:pt x="19" y="0"/>
                    <a:pt x="18" y="0"/>
                    <a:pt x="17" y="1"/>
                  </a:cubicBezTo>
                  <a:cubicBezTo>
                    <a:pt x="15" y="2"/>
                    <a:pt x="13" y="2"/>
                    <a:pt x="12" y="2"/>
                  </a:cubicBezTo>
                  <a:cubicBezTo>
                    <a:pt x="11" y="2"/>
                    <a:pt x="11" y="2"/>
                    <a:pt x="10" y="2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8" y="1"/>
                    <a:pt x="8" y="1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3" y="8"/>
                    <a:pt x="3" y="8"/>
                  </a:cubicBezTo>
                  <a:cubicBezTo>
                    <a:pt x="3" y="8"/>
                    <a:pt x="3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1"/>
                    <a:pt x="0" y="11"/>
                  </a:cubicBezTo>
                  <a:cubicBezTo>
                    <a:pt x="1" y="12"/>
                    <a:pt x="1" y="13"/>
                    <a:pt x="1" y="14"/>
                  </a:cubicBezTo>
                  <a:cubicBezTo>
                    <a:pt x="4" y="23"/>
                    <a:pt x="6" y="25"/>
                    <a:pt x="10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05" name="Freeform 269"/>
            <p:cNvSpPr>
              <a:spLocks/>
            </p:cNvSpPr>
            <p:nvPr/>
          </p:nvSpPr>
          <p:spPr bwMode="auto">
            <a:xfrm>
              <a:off x="11741150" y="5440363"/>
              <a:ext cx="223838" cy="188913"/>
            </a:xfrm>
            <a:custGeom>
              <a:avLst/>
              <a:gdLst>
                <a:gd name="T0" fmla="*/ 17 w 42"/>
                <a:gd name="T1" fmla="*/ 9 h 36"/>
                <a:gd name="T2" fmla="*/ 17 w 42"/>
                <a:gd name="T3" fmla="*/ 8 h 36"/>
                <a:gd name="T4" fmla="*/ 15 w 42"/>
                <a:gd name="T5" fmla="*/ 9 h 36"/>
                <a:gd name="T6" fmla="*/ 14 w 42"/>
                <a:gd name="T7" fmla="*/ 11 h 36"/>
                <a:gd name="T8" fmla="*/ 12 w 42"/>
                <a:gd name="T9" fmla="*/ 16 h 36"/>
                <a:gd name="T10" fmla="*/ 9 w 42"/>
                <a:gd name="T11" fmla="*/ 20 h 36"/>
                <a:gd name="T12" fmla="*/ 0 w 42"/>
                <a:gd name="T13" fmla="*/ 32 h 36"/>
                <a:gd name="T14" fmla="*/ 0 w 42"/>
                <a:gd name="T15" fmla="*/ 32 h 36"/>
                <a:gd name="T16" fmla="*/ 0 w 42"/>
                <a:gd name="T17" fmla="*/ 32 h 36"/>
                <a:gd name="T18" fmla="*/ 1 w 42"/>
                <a:gd name="T19" fmla="*/ 32 h 36"/>
                <a:gd name="T20" fmla="*/ 1 w 42"/>
                <a:gd name="T21" fmla="*/ 32 h 36"/>
                <a:gd name="T22" fmla="*/ 1 w 42"/>
                <a:gd name="T23" fmla="*/ 32 h 36"/>
                <a:gd name="T24" fmla="*/ 1 w 42"/>
                <a:gd name="T25" fmla="*/ 32 h 36"/>
                <a:gd name="T26" fmla="*/ 11 w 42"/>
                <a:gd name="T27" fmla="*/ 29 h 36"/>
                <a:gd name="T28" fmla="*/ 13 w 42"/>
                <a:gd name="T29" fmla="*/ 28 h 36"/>
                <a:gd name="T30" fmla="*/ 13 w 42"/>
                <a:gd name="T31" fmla="*/ 28 h 36"/>
                <a:gd name="T32" fmla="*/ 14 w 42"/>
                <a:gd name="T33" fmla="*/ 28 h 36"/>
                <a:gd name="T34" fmla="*/ 15 w 42"/>
                <a:gd name="T35" fmla="*/ 28 h 36"/>
                <a:gd name="T36" fmla="*/ 18 w 42"/>
                <a:gd name="T37" fmla="*/ 28 h 36"/>
                <a:gd name="T38" fmla="*/ 18 w 42"/>
                <a:gd name="T39" fmla="*/ 29 h 36"/>
                <a:gd name="T40" fmla="*/ 19 w 42"/>
                <a:gd name="T41" fmla="*/ 29 h 36"/>
                <a:gd name="T42" fmla="*/ 20 w 42"/>
                <a:gd name="T43" fmla="*/ 30 h 36"/>
                <a:gd name="T44" fmla="*/ 23 w 42"/>
                <a:gd name="T45" fmla="*/ 32 h 36"/>
                <a:gd name="T46" fmla="*/ 29 w 42"/>
                <a:gd name="T47" fmla="*/ 36 h 36"/>
                <a:gd name="T48" fmla="*/ 29 w 42"/>
                <a:gd name="T49" fmla="*/ 36 h 36"/>
                <a:gd name="T50" fmla="*/ 30 w 42"/>
                <a:gd name="T51" fmla="*/ 36 h 36"/>
                <a:gd name="T52" fmla="*/ 31 w 42"/>
                <a:gd name="T53" fmla="*/ 30 h 36"/>
                <a:gd name="T54" fmla="*/ 31 w 42"/>
                <a:gd name="T55" fmla="*/ 29 h 36"/>
                <a:gd name="T56" fmla="*/ 31 w 42"/>
                <a:gd name="T57" fmla="*/ 27 h 36"/>
                <a:gd name="T58" fmla="*/ 31 w 42"/>
                <a:gd name="T59" fmla="*/ 24 h 36"/>
                <a:gd name="T60" fmla="*/ 32 w 42"/>
                <a:gd name="T61" fmla="*/ 24 h 36"/>
                <a:gd name="T62" fmla="*/ 38 w 42"/>
                <a:gd name="T63" fmla="*/ 22 h 36"/>
                <a:gd name="T64" fmla="*/ 39 w 42"/>
                <a:gd name="T65" fmla="*/ 18 h 36"/>
                <a:gd name="T66" fmla="*/ 40 w 42"/>
                <a:gd name="T67" fmla="*/ 17 h 36"/>
                <a:gd name="T68" fmla="*/ 38 w 42"/>
                <a:gd name="T69" fmla="*/ 14 h 36"/>
                <a:gd name="T70" fmla="*/ 36 w 42"/>
                <a:gd name="T71" fmla="*/ 12 h 36"/>
                <a:gd name="T72" fmla="*/ 36 w 42"/>
                <a:gd name="T73" fmla="*/ 11 h 36"/>
                <a:gd name="T74" fmla="*/ 38 w 42"/>
                <a:gd name="T75" fmla="*/ 10 h 36"/>
                <a:gd name="T76" fmla="*/ 42 w 42"/>
                <a:gd name="T77" fmla="*/ 6 h 36"/>
                <a:gd name="T78" fmla="*/ 42 w 42"/>
                <a:gd name="T79" fmla="*/ 6 h 36"/>
                <a:gd name="T80" fmla="*/ 42 w 42"/>
                <a:gd name="T81" fmla="*/ 5 h 36"/>
                <a:gd name="T82" fmla="*/ 42 w 42"/>
                <a:gd name="T83" fmla="*/ 5 h 36"/>
                <a:gd name="T84" fmla="*/ 42 w 42"/>
                <a:gd name="T85" fmla="*/ 4 h 36"/>
                <a:gd name="T86" fmla="*/ 42 w 42"/>
                <a:gd name="T87" fmla="*/ 3 h 36"/>
                <a:gd name="T88" fmla="*/ 42 w 42"/>
                <a:gd name="T89" fmla="*/ 3 h 36"/>
                <a:gd name="T90" fmla="*/ 42 w 42"/>
                <a:gd name="T91" fmla="*/ 1 h 36"/>
                <a:gd name="T92" fmla="*/ 42 w 42"/>
                <a:gd name="T93" fmla="*/ 1 h 36"/>
                <a:gd name="T94" fmla="*/ 39 w 42"/>
                <a:gd name="T95" fmla="*/ 1 h 36"/>
                <a:gd name="T96" fmla="*/ 29 w 42"/>
                <a:gd name="T97" fmla="*/ 1 h 36"/>
                <a:gd name="T98" fmla="*/ 29 w 42"/>
                <a:gd name="T99" fmla="*/ 1 h 36"/>
                <a:gd name="T100" fmla="*/ 24 w 42"/>
                <a:gd name="T101" fmla="*/ 5 h 36"/>
                <a:gd name="T102" fmla="*/ 24 w 42"/>
                <a:gd name="T103" fmla="*/ 8 h 36"/>
                <a:gd name="T104" fmla="*/ 25 w 42"/>
                <a:gd name="T105" fmla="*/ 10 h 36"/>
                <a:gd name="T106" fmla="*/ 21 w 42"/>
                <a:gd name="T107" fmla="*/ 11 h 36"/>
                <a:gd name="T108" fmla="*/ 17 w 42"/>
                <a:gd name="T109" fmla="*/ 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" h="36">
                  <a:moveTo>
                    <a:pt x="17" y="9"/>
                  </a:moveTo>
                  <a:cubicBezTo>
                    <a:pt x="17" y="9"/>
                    <a:pt x="17" y="8"/>
                    <a:pt x="17" y="8"/>
                  </a:cubicBezTo>
                  <a:cubicBezTo>
                    <a:pt x="16" y="8"/>
                    <a:pt x="15" y="9"/>
                    <a:pt x="15" y="9"/>
                  </a:cubicBezTo>
                  <a:cubicBezTo>
                    <a:pt x="15" y="10"/>
                    <a:pt x="14" y="10"/>
                    <a:pt x="14" y="11"/>
                  </a:cubicBezTo>
                  <a:cubicBezTo>
                    <a:pt x="14" y="13"/>
                    <a:pt x="13" y="15"/>
                    <a:pt x="12" y="16"/>
                  </a:cubicBezTo>
                  <a:cubicBezTo>
                    <a:pt x="10" y="17"/>
                    <a:pt x="9" y="18"/>
                    <a:pt x="9" y="20"/>
                  </a:cubicBezTo>
                  <a:cubicBezTo>
                    <a:pt x="9" y="25"/>
                    <a:pt x="4" y="29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4" y="32"/>
                    <a:pt x="10" y="31"/>
                    <a:pt x="11" y="29"/>
                  </a:cubicBezTo>
                  <a:cubicBezTo>
                    <a:pt x="12" y="29"/>
                    <a:pt x="12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4" y="28"/>
                    <a:pt x="14" y="28"/>
                  </a:cubicBezTo>
                  <a:cubicBezTo>
                    <a:pt x="14" y="28"/>
                    <a:pt x="14" y="28"/>
                    <a:pt x="15" y="28"/>
                  </a:cubicBezTo>
                  <a:cubicBezTo>
                    <a:pt x="16" y="28"/>
                    <a:pt x="17" y="28"/>
                    <a:pt x="18" y="28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0" y="29"/>
                    <a:pt x="20" y="30"/>
                    <a:pt x="20" y="30"/>
                  </a:cubicBezTo>
                  <a:cubicBezTo>
                    <a:pt x="21" y="31"/>
                    <a:pt x="22" y="31"/>
                    <a:pt x="23" y="32"/>
                  </a:cubicBezTo>
                  <a:cubicBezTo>
                    <a:pt x="25" y="33"/>
                    <a:pt x="27" y="34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29" y="36"/>
                    <a:pt x="30" y="36"/>
                  </a:cubicBezTo>
                  <a:cubicBezTo>
                    <a:pt x="30" y="34"/>
                    <a:pt x="30" y="32"/>
                    <a:pt x="31" y="30"/>
                  </a:cubicBezTo>
                  <a:cubicBezTo>
                    <a:pt x="31" y="30"/>
                    <a:pt x="31" y="30"/>
                    <a:pt x="31" y="29"/>
                  </a:cubicBezTo>
                  <a:cubicBezTo>
                    <a:pt x="31" y="29"/>
                    <a:pt x="31" y="28"/>
                    <a:pt x="31" y="27"/>
                  </a:cubicBezTo>
                  <a:cubicBezTo>
                    <a:pt x="31" y="26"/>
                    <a:pt x="30" y="25"/>
                    <a:pt x="31" y="24"/>
                  </a:cubicBezTo>
                  <a:cubicBezTo>
                    <a:pt x="31" y="24"/>
                    <a:pt x="32" y="24"/>
                    <a:pt x="32" y="24"/>
                  </a:cubicBezTo>
                  <a:cubicBezTo>
                    <a:pt x="36" y="24"/>
                    <a:pt x="38" y="23"/>
                    <a:pt x="38" y="22"/>
                  </a:cubicBezTo>
                  <a:cubicBezTo>
                    <a:pt x="38" y="19"/>
                    <a:pt x="38" y="19"/>
                    <a:pt x="39" y="18"/>
                  </a:cubicBezTo>
                  <a:cubicBezTo>
                    <a:pt x="40" y="18"/>
                    <a:pt x="40" y="18"/>
                    <a:pt x="40" y="17"/>
                  </a:cubicBezTo>
                  <a:cubicBezTo>
                    <a:pt x="40" y="17"/>
                    <a:pt x="40" y="16"/>
                    <a:pt x="38" y="14"/>
                  </a:cubicBezTo>
                  <a:cubicBezTo>
                    <a:pt x="37" y="13"/>
                    <a:pt x="37" y="13"/>
                    <a:pt x="36" y="12"/>
                  </a:cubicBezTo>
                  <a:cubicBezTo>
                    <a:pt x="36" y="12"/>
                    <a:pt x="36" y="12"/>
                    <a:pt x="36" y="11"/>
                  </a:cubicBezTo>
                  <a:cubicBezTo>
                    <a:pt x="36" y="11"/>
                    <a:pt x="37" y="10"/>
                    <a:pt x="38" y="10"/>
                  </a:cubicBezTo>
                  <a:cubicBezTo>
                    <a:pt x="39" y="9"/>
                    <a:pt x="41" y="8"/>
                    <a:pt x="42" y="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4"/>
                    <a:pt x="42" y="4"/>
                  </a:cubicBezTo>
                  <a:cubicBezTo>
                    <a:pt x="42" y="4"/>
                    <a:pt x="42" y="4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2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4" y="0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6" y="2"/>
                    <a:pt x="25" y="3"/>
                    <a:pt x="24" y="5"/>
                  </a:cubicBezTo>
                  <a:cubicBezTo>
                    <a:pt x="24" y="6"/>
                    <a:pt x="24" y="7"/>
                    <a:pt x="24" y="8"/>
                  </a:cubicBezTo>
                  <a:cubicBezTo>
                    <a:pt x="25" y="8"/>
                    <a:pt x="25" y="9"/>
                    <a:pt x="25" y="10"/>
                  </a:cubicBezTo>
                  <a:cubicBezTo>
                    <a:pt x="24" y="11"/>
                    <a:pt x="23" y="11"/>
                    <a:pt x="21" y="11"/>
                  </a:cubicBezTo>
                  <a:cubicBezTo>
                    <a:pt x="19" y="11"/>
                    <a:pt x="18" y="10"/>
                    <a:pt x="17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06" name="Freeform 270"/>
            <p:cNvSpPr>
              <a:spLocks/>
            </p:cNvSpPr>
            <p:nvPr/>
          </p:nvSpPr>
          <p:spPr bwMode="auto">
            <a:xfrm>
              <a:off x="12676188" y="6262688"/>
              <a:ext cx="96838" cy="203200"/>
            </a:xfrm>
            <a:custGeom>
              <a:avLst/>
              <a:gdLst>
                <a:gd name="T0" fmla="*/ 0 w 18"/>
                <a:gd name="T1" fmla="*/ 7 h 39"/>
                <a:gd name="T2" fmla="*/ 4 w 18"/>
                <a:gd name="T3" fmla="*/ 11 h 39"/>
                <a:gd name="T4" fmla="*/ 2 w 18"/>
                <a:gd name="T5" fmla="*/ 15 h 39"/>
                <a:gd name="T6" fmla="*/ 0 w 18"/>
                <a:gd name="T7" fmla="*/ 24 h 39"/>
                <a:gd name="T8" fmla="*/ 2 w 18"/>
                <a:gd name="T9" fmla="*/ 30 h 39"/>
                <a:gd name="T10" fmla="*/ 6 w 18"/>
                <a:gd name="T11" fmla="*/ 35 h 39"/>
                <a:gd name="T12" fmla="*/ 8 w 18"/>
                <a:gd name="T13" fmla="*/ 39 h 39"/>
                <a:gd name="T14" fmla="*/ 8 w 18"/>
                <a:gd name="T15" fmla="*/ 39 h 39"/>
                <a:gd name="T16" fmla="*/ 12 w 18"/>
                <a:gd name="T17" fmla="*/ 33 h 39"/>
                <a:gd name="T18" fmla="*/ 13 w 18"/>
                <a:gd name="T19" fmla="*/ 32 h 39"/>
                <a:gd name="T20" fmla="*/ 14 w 18"/>
                <a:gd name="T21" fmla="*/ 29 h 39"/>
                <a:gd name="T22" fmla="*/ 15 w 18"/>
                <a:gd name="T23" fmla="*/ 28 h 39"/>
                <a:gd name="T24" fmla="*/ 15 w 18"/>
                <a:gd name="T25" fmla="*/ 28 h 39"/>
                <a:gd name="T26" fmla="*/ 16 w 18"/>
                <a:gd name="T27" fmla="*/ 26 h 39"/>
                <a:gd name="T28" fmla="*/ 16 w 18"/>
                <a:gd name="T29" fmla="*/ 26 h 39"/>
                <a:gd name="T30" fmla="*/ 17 w 18"/>
                <a:gd name="T31" fmla="*/ 25 h 39"/>
                <a:gd name="T32" fmla="*/ 17 w 18"/>
                <a:gd name="T33" fmla="*/ 25 h 39"/>
                <a:gd name="T34" fmla="*/ 18 w 18"/>
                <a:gd name="T35" fmla="*/ 24 h 39"/>
                <a:gd name="T36" fmla="*/ 18 w 18"/>
                <a:gd name="T37" fmla="*/ 24 h 39"/>
                <a:gd name="T38" fmla="*/ 17 w 18"/>
                <a:gd name="T39" fmla="*/ 23 h 39"/>
                <a:gd name="T40" fmla="*/ 16 w 18"/>
                <a:gd name="T41" fmla="*/ 22 h 39"/>
                <a:gd name="T42" fmla="*/ 15 w 18"/>
                <a:gd name="T43" fmla="*/ 21 h 39"/>
                <a:gd name="T44" fmla="*/ 14 w 18"/>
                <a:gd name="T45" fmla="*/ 20 h 39"/>
                <a:gd name="T46" fmla="*/ 13 w 18"/>
                <a:gd name="T47" fmla="*/ 19 h 39"/>
                <a:gd name="T48" fmla="*/ 12 w 18"/>
                <a:gd name="T49" fmla="*/ 19 h 39"/>
                <a:gd name="T50" fmla="*/ 12 w 18"/>
                <a:gd name="T51" fmla="*/ 17 h 39"/>
                <a:gd name="T52" fmla="*/ 11 w 18"/>
                <a:gd name="T53" fmla="*/ 14 h 39"/>
                <a:gd name="T54" fmla="*/ 11 w 18"/>
                <a:gd name="T55" fmla="*/ 14 h 39"/>
                <a:gd name="T56" fmla="*/ 11 w 18"/>
                <a:gd name="T57" fmla="*/ 11 h 39"/>
                <a:gd name="T58" fmla="*/ 11 w 18"/>
                <a:gd name="T59" fmla="*/ 11 h 39"/>
                <a:gd name="T60" fmla="*/ 12 w 18"/>
                <a:gd name="T61" fmla="*/ 8 h 39"/>
                <a:gd name="T62" fmla="*/ 12 w 18"/>
                <a:gd name="T63" fmla="*/ 8 h 39"/>
                <a:gd name="T64" fmla="*/ 12 w 18"/>
                <a:gd name="T65" fmla="*/ 5 h 39"/>
                <a:gd name="T66" fmla="*/ 13 w 18"/>
                <a:gd name="T67" fmla="*/ 5 h 39"/>
                <a:gd name="T68" fmla="*/ 4 w 18"/>
                <a:gd name="T69" fmla="*/ 0 h 39"/>
                <a:gd name="T70" fmla="*/ 4 w 18"/>
                <a:gd name="T71" fmla="*/ 0 h 39"/>
                <a:gd name="T72" fmla="*/ 0 w 18"/>
                <a:gd name="T73" fmla="*/ 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" h="39">
                  <a:moveTo>
                    <a:pt x="0" y="7"/>
                  </a:moveTo>
                  <a:cubicBezTo>
                    <a:pt x="2" y="8"/>
                    <a:pt x="4" y="9"/>
                    <a:pt x="4" y="11"/>
                  </a:cubicBezTo>
                  <a:cubicBezTo>
                    <a:pt x="4" y="12"/>
                    <a:pt x="4" y="14"/>
                    <a:pt x="2" y="15"/>
                  </a:cubicBezTo>
                  <a:cubicBezTo>
                    <a:pt x="1" y="16"/>
                    <a:pt x="0" y="21"/>
                    <a:pt x="0" y="24"/>
                  </a:cubicBezTo>
                  <a:cubicBezTo>
                    <a:pt x="0" y="27"/>
                    <a:pt x="1" y="29"/>
                    <a:pt x="2" y="30"/>
                  </a:cubicBezTo>
                  <a:cubicBezTo>
                    <a:pt x="4" y="31"/>
                    <a:pt x="5" y="33"/>
                    <a:pt x="6" y="35"/>
                  </a:cubicBezTo>
                  <a:cubicBezTo>
                    <a:pt x="6" y="37"/>
                    <a:pt x="7" y="38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9" y="36"/>
                    <a:pt x="10" y="34"/>
                    <a:pt x="12" y="33"/>
                  </a:cubicBezTo>
                  <a:cubicBezTo>
                    <a:pt x="13" y="33"/>
                    <a:pt x="13" y="33"/>
                    <a:pt x="13" y="32"/>
                  </a:cubicBezTo>
                  <a:cubicBezTo>
                    <a:pt x="13" y="31"/>
                    <a:pt x="13" y="30"/>
                    <a:pt x="14" y="29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6" y="27"/>
                    <a:pt x="16" y="27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7" y="25"/>
                    <a:pt x="17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4"/>
                    <a:pt x="18" y="24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7" y="23"/>
                    <a:pt x="16" y="22"/>
                    <a:pt x="16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4" y="21"/>
                    <a:pt x="14" y="21"/>
                    <a:pt x="14" y="20"/>
                  </a:cubicBezTo>
                  <a:cubicBezTo>
                    <a:pt x="14" y="20"/>
                    <a:pt x="13" y="20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8"/>
                    <a:pt x="12" y="17"/>
                    <a:pt x="12" y="17"/>
                  </a:cubicBezTo>
                  <a:cubicBezTo>
                    <a:pt x="11" y="16"/>
                    <a:pt x="11" y="15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11" y="12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0"/>
                    <a:pt x="12" y="9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7"/>
                    <a:pt x="12" y="6"/>
                    <a:pt x="12" y="5"/>
                  </a:cubicBezTo>
                  <a:cubicBezTo>
                    <a:pt x="12" y="5"/>
                    <a:pt x="13" y="5"/>
                    <a:pt x="13" y="5"/>
                  </a:cubicBezTo>
                  <a:cubicBezTo>
                    <a:pt x="8" y="2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3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07" name="Freeform 271"/>
            <p:cNvSpPr>
              <a:spLocks/>
            </p:cNvSpPr>
            <p:nvPr/>
          </p:nvSpPr>
          <p:spPr bwMode="auto">
            <a:xfrm>
              <a:off x="12501563" y="5811838"/>
              <a:ext cx="376238" cy="204788"/>
            </a:xfrm>
            <a:custGeom>
              <a:avLst/>
              <a:gdLst>
                <a:gd name="T0" fmla="*/ 63 w 71"/>
                <a:gd name="T1" fmla="*/ 5 h 39"/>
                <a:gd name="T2" fmla="*/ 61 w 71"/>
                <a:gd name="T3" fmla="*/ 4 h 39"/>
                <a:gd name="T4" fmla="*/ 59 w 71"/>
                <a:gd name="T5" fmla="*/ 3 h 39"/>
                <a:gd name="T6" fmla="*/ 49 w 71"/>
                <a:gd name="T7" fmla="*/ 0 h 39"/>
                <a:gd name="T8" fmla="*/ 39 w 71"/>
                <a:gd name="T9" fmla="*/ 7 h 39"/>
                <a:gd name="T10" fmla="*/ 21 w 71"/>
                <a:gd name="T11" fmla="*/ 13 h 39"/>
                <a:gd name="T12" fmla="*/ 10 w 71"/>
                <a:gd name="T13" fmla="*/ 9 h 39"/>
                <a:gd name="T14" fmla="*/ 10 w 71"/>
                <a:gd name="T15" fmla="*/ 10 h 39"/>
                <a:gd name="T16" fmla="*/ 6 w 71"/>
                <a:gd name="T17" fmla="*/ 15 h 39"/>
                <a:gd name="T18" fmla="*/ 4 w 71"/>
                <a:gd name="T19" fmla="*/ 15 h 39"/>
                <a:gd name="T20" fmla="*/ 3 w 71"/>
                <a:gd name="T21" fmla="*/ 21 h 39"/>
                <a:gd name="T22" fmla="*/ 1 w 71"/>
                <a:gd name="T23" fmla="*/ 24 h 39"/>
                <a:gd name="T24" fmla="*/ 1 w 71"/>
                <a:gd name="T25" fmla="*/ 24 h 39"/>
                <a:gd name="T26" fmla="*/ 0 w 71"/>
                <a:gd name="T27" fmla="*/ 25 h 39"/>
                <a:gd name="T28" fmla="*/ 0 w 71"/>
                <a:gd name="T29" fmla="*/ 25 h 39"/>
                <a:gd name="T30" fmla="*/ 3 w 71"/>
                <a:gd name="T31" fmla="*/ 30 h 39"/>
                <a:gd name="T32" fmla="*/ 4 w 71"/>
                <a:gd name="T33" fmla="*/ 30 h 39"/>
                <a:gd name="T34" fmla="*/ 5 w 71"/>
                <a:gd name="T35" fmla="*/ 31 h 39"/>
                <a:gd name="T36" fmla="*/ 6 w 71"/>
                <a:gd name="T37" fmla="*/ 32 h 39"/>
                <a:gd name="T38" fmla="*/ 7 w 71"/>
                <a:gd name="T39" fmla="*/ 33 h 39"/>
                <a:gd name="T40" fmla="*/ 9 w 71"/>
                <a:gd name="T41" fmla="*/ 34 h 39"/>
                <a:gd name="T42" fmla="*/ 10 w 71"/>
                <a:gd name="T43" fmla="*/ 35 h 39"/>
                <a:gd name="T44" fmla="*/ 11 w 71"/>
                <a:gd name="T45" fmla="*/ 36 h 39"/>
                <a:gd name="T46" fmla="*/ 19 w 71"/>
                <a:gd name="T47" fmla="*/ 39 h 39"/>
                <a:gd name="T48" fmla="*/ 23 w 71"/>
                <a:gd name="T49" fmla="*/ 39 h 39"/>
                <a:gd name="T50" fmla="*/ 26 w 71"/>
                <a:gd name="T51" fmla="*/ 38 h 39"/>
                <a:gd name="T52" fmla="*/ 38 w 71"/>
                <a:gd name="T53" fmla="*/ 34 h 39"/>
                <a:gd name="T54" fmla="*/ 38 w 71"/>
                <a:gd name="T55" fmla="*/ 34 h 39"/>
                <a:gd name="T56" fmla="*/ 39 w 71"/>
                <a:gd name="T57" fmla="*/ 34 h 39"/>
                <a:gd name="T58" fmla="*/ 46 w 71"/>
                <a:gd name="T59" fmla="*/ 36 h 39"/>
                <a:gd name="T60" fmla="*/ 52 w 71"/>
                <a:gd name="T61" fmla="*/ 31 h 39"/>
                <a:gd name="T62" fmla="*/ 62 w 71"/>
                <a:gd name="T63" fmla="*/ 14 h 39"/>
                <a:gd name="T64" fmla="*/ 70 w 71"/>
                <a:gd name="T65" fmla="*/ 10 h 39"/>
                <a:gd name="T66" fmla="*/ 71 w 71"/>
                <a:gd name="T67" fmla="*/ 9 h 39"/>
                <a:gd name="T68" fmla="*/ 71 w 71"/>
                <a:gd name="T69" fmla="*/ 8 h 39"/>
                <a:gd name="T70" fmla="*/ 70 w 71"/>
                <a:gd name="T71" fmla="*/ 8 h 39"/>
                <a:gd name="T72" fmla="*/ 68 w 71"/>
                <a:gd name="T73" fmla="*/ 7 h 39"/>
                <a:gd name="T74" fmla="*/ 67 w 71"/>
                <a:gd name="T75" fmla="*/ 6 h 39"/>
                <a:gd name="T76" fmla="*/ 65 w 71"/>
                <a:gd name="T77" fmla="*/ 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1" h="39">
                  <a:moveTo>
                    <a:pt x="64" y="5"/>
                  </a:moveTo>
                  <a:cubicBezTo>
                    <a:pt x="64" y="5"/>
                    <a:pt x="63" y="5"/>
                    <a:pt x="63" y="5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1" y="4"/>
                    <a:pt x="60" y="4"/>
                    <a:pt x="60" y="4"/>
                  </a:cubicBezTo>
                  <a:cubicBezTo>
                    <a:pt x="60" y="4"/>
                    <a:pt x="60" y="3"/>
                    <a:pt x="59" y="3"/>
                  </a:cubicBezTo>
                  <a:cubicBezTo>
                    <a:pt x="58" y="2"/>
                    <a:pt x="53" y="1"/>
                    <a:pt x="51" y="0"/>
                  </a:cubicBezTo>
                  <a:cubicBezTo>
                    <a:pt x="50" y="0"/>
                    <a:pt x="50" y="0"/>
                    <a:pt x="49" y="0"/>
                  </a:cubicBezTo>
                  <a:cubicBezTo>
                    <a:pt x="49" y="0"/>
                    <a:pt x="47" y="2"/>
                    <a:pt x="46" y="3"/>
                  </a:cubicBezTo>
                  <a:cubicBezTo>
                    <a:pt x="43" y="5"/>
                    <a:pt x="41" y="7"/>
                    <a:pt x="39" y="7"/>
                  </a:cubicBezTo>
                  <a:cubicBezTo>
                    <a:pt x="35" y="7"/>
                    <a:pt x="28" y="8"/>
                    <a:pt x="28" y="10"/>
                  </a:cubicBezTo>
                  <a:cubicBezTo>
                    <a:pt x="28" y="12"/>
                    <a:pt x="22" y="13"/>
                    <a:pt x="21" y="13"/>
                  </a:cubicBezTo>
                  <a:cubicBezTo>
                    <a:pt x="17" y="13"/>
                    <a:pt x="13" y="12"/>
                    <a:pt x="11" y="10"/>
                  </a:cubicBezTo>
                  <a:cubicBezTo>
                    <a:pt x="11" y="10"/>
                    <a:pt x="11" y="10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1"/>
                  </a:cubicBezTo>
                  <a:cubicBezTo>
                    <a:pt x="10" y="13"/>
                    <a:pt x="9" y="15"/>
                    <a:pt x="6" y="15"/>
                  </a:cubicBezTo>
                  <a:cubicBezTo>
                    <a:pt x="5" y="15"/>
                    <a:pt x="5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6"/>
                    <a:pt x="4" y="18"/>
                    <a:pt x="3" y="19"/>
                  </a:cubicBezTo>
                  <a:cubicBezTo>
                    <a:pt x="3" y="19"/>
                    <a:pt x="3" y="20"/>
                    <a:pt x="3" y="21"/>
                  </a:cubicBezTo>
                  <a:cubicBezTo>
                    <a:pt x="3" y="22"/>
                    <a:pt x="3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" y="26"/>
                    <a:pt x="2" y="27"/>
                    <a:pt x="3" y="29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4" y="30"/>
                  </a:cubicBezTo>
                  <a:cubicBezTo>
                    <a:pt x="4" y="30"/>
                    <a:pt x="4" y="30"/>
                    <a:pt x="4" y="31"/>
                  </a:cubicBezTo>
                  <a:cubicBezTo>
                    <a:pt x="4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7" y="32"/>
                    <a:pt x="7" y="32"/>
                  </a:cubicBezTo>
                  <a:cubicBezTo>
                    <a:pt x="7" y="32"/>
                    <a:pt x="7" y="33"/>
                    <a:pt x="7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34"/>
                    <a:pt x="10" y="35"/>
                    <a:pt x="10" y="35"/>
                  </a:cubicBezTo>
                  <a:cubicBezTo>
                    <a:pt x="10" y="35"/>
                    <a:pt x="10" y="35"/>
                    <a:pt x="11" y="35"/>
                  </a:cubicBezTo>
                  <a:cubicBezTo>
                    <a:pt x="11" y="35"/>
                    <a:pt x="11" y="35"/>
                    <a:pt x="11" y="36"/>
                  </a:cubicBezTo>
                  <a:cubicBezTo>
                    <a:pt x="11" y="36"/>
                    <a:pt x="11" y="36"/>
                    <a:pt x="12" y="36"/>
                  </a:cubicBezTo>
                  <a:cubicBezTo>
                    <a:pt x="13" y="38"/>
                    <a:pt x="17" y="39"/>
                    <a:pt x="19" y="39"/>
                  </a:cubicBezTo>
                  <a:cubicBezTo>
                    <a:pt x="20" y="39"/>
                    <a:pt x="21" y="39"/>
                    <a:pt x="22" y="39"/>
                  </a:cubicBezTo>
                  <a:cubicBezTo>
                    <a:pt x="22" y="39"/>
                    <a:pt x="23" y="39"/>
                    <a:pt x="23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4" y="38"/>
                    <a:pt x="25" y="38"/>
                    <a:pt x="26" y="38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31" y="36"/>
                    <a:pt x="38" y="34"/>
                    <a:pt x="38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41" y="35"/>
                    <a:pt x="43" y="35"/>
                  </a:cubicBezTo>
                  <a:cubicBezTo>
                    <a:pt x="44" y="35"/>
                    <a:pt x="45" y="36"/>
                    <a:pt x="46" y="36"/>
                  </a:cubicBezTo>
                  <a:cubicBezTo>
                    <a:pt x="46" y="35"/>
                    <a:pt x="47" y="35"/>
                    <a:pt x="47" y="35"/>
                  </a:cubicBezTo>
                  <a:cubicBezTo>
                    <a:pt x="49" y="34"/>
                    <a:pt x="50" y="33"/>
                    <a:pt x="52" y="31"/>
                  </a:cubicBezTo>
                  <a:cubicBezTo>
                    <a:pt x="54" y="30"/>
                    <a:pt x="56" y="25"/>
                    <a:pt x="59" y="21"/>
                  </a:cubicBezTo>
                  <a:cubicBezTo>
                    <a:pt x="61" y="16"/>
                    <a:pt x="62" y="15"/>
                    <a:pt x="62" y="14"/>
                  </a:cubicBezTo>
                  <a:cubicBezTo>
                    <a:pt x="63" y="14"/>
                    <a:pt x="64" y="13"/>
                    <a:pt x="65" y="13"/>
                  </a:cubicBezTo>
                  <a:cubicBezTo>
                    <a:pt x="67" y="12"/>
                    <a:pt x="69" y="10"/>
                    <a:pt x="70" y="10"/>
                  </a:cubicBezTo>
                  <a:cubicBezTo>
                    <a:pt x="70" y="9"/>
                    <a:pt x="70" y="9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9"/>
                    <a:pt x="71" y="8"/>
                    <a:pt x="71" y="8"/>
                  </a:cubicBezTo>
                  <a:cubicBezTo>
                    <a:pt x="71" y="8"/>
                    <a:pt x="70" y="8"/>
                    <a:pt x="70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70" y="8"/>
                    <a:pt x="70" y="8"/>
                    <a:pt x="69" y="8"/>
                  </a:cubicBezTo>
                  <a:cubicBezTo>
                    <a:pt x="69" y="7"/>
                    <a:pt x="69" y="7"/>
                    <a:pt x="68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7" y="7"/>
                    <a:pt x="67" y="6"/>
                    <a:pt x="67" y="6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6" y="6"/>
                    <a:pt x="66" y="6"/>
                    <a:pt x="65" y="6"/>
                  </a:cubicBezTo>
                  <a:cubicBezTo>
                    <a:pt x="65" y="5"/>
                    <a:pt x="64" y="5"/>
                    <a:pt x="64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08" name="Freeform 272"/>
            <p:cNvSpPr>
              <a:spLocks/>
            </p:cNvSpPr>
            <p:nvPr/>
          </p:nvSpPr>
          <p:spPr bwMode="auto">
            <a:xfrm>
              <a:off x="12750800" y="5838825"/>
              <a:ext cx="531813" cy="334963"/>
            </a:xfrm>
            <a:custGeom>
              <a:avLst/>
              <a:gdLst>
                <a:gd name="T0" fmla="*/ 13 w 100"/>
                <a:gd name="T1" fmla="*/ 17 h 64"/>
                <a:gd name="T2" fmla="*/ 5 w 100"/>
                <a:gd name="T3" fmla="*/ 29 h 64"/>
                <a:gd name="T4" fmla="*/ 0 w 100"/>
                <a:gd name="T5" fmla="*/ 32 h 64"/>
                <a:gd name="T6" fmla="*/ 1 w 100"/>
                <a:gd name="T7" fmla="*/ 34 h 64"/>
                <a:gd name="T8" fmla="*/ 7 w 100"/>
                <a:gd name="T9" fmla="*/ 42 h 64"/>
                <a:gd name="T10" fmla="*/ 9 w 100"/>
                <a:gd name="T11" fmla="*/ 47 h 64"/>
                <a:gd name="T12" fmla="*/ 11 w 100"/>
                <a:gd name="T13" fmla="*/ 49 h 64"/>
                <a:gd name="T14" fmla="*/ 22 w 100"/>
                <a:gd name="T15" fmla="*/ 56 h 64"/>
                <a:gd name="T16" fmla="*/ 23 w 100"/>
                <a:gd name="T17" fmla="*/ 58 h 64"/>
                <a:gd name="T18" fmla="*/ 24 w 100"/>
                <a:gd name="T19" fmla="*/ 59 h 64"/>
                <a:gd name="T20" fmla="*/ 25 w 100"/>
                <a:gd name="T21" fmla="*/ 60 h 64"/>
                <a:gd name="T22" fmla="*/ 26 w 100"/>
                <a:gd name="T23" fmla="*/ 61 h 64"/>
                <a:gd name="T24" fmla="*/ 28 w 100"/>
                <a:gd name="T25" fmla="*/ 62 h 64"/>
                <a:gd name="T26" fmla="*/ 39 w 100"/>
                <a:gd name="T27" fmla="*/ 63 h 64"/>
                <a:gd name="T28" fmla="*/ 52 w 100"/>
                <a:gd name="T29" fmla="*/ 64 h 64"/>
                <a:gd name="T30" fmla="*/ 71 w 100"/>
                <a:gd name="T31" fmla="*/ 58 h 64"/>
                <a:gd name="T32" fmla="*/ 83 w 100"/>
                <a:gd name="T33" fmla="*/ 61 h 64"/>
                <a:gd name="T34" fmla="*/ 84 w 100"/>
                <a:gd name="T35" fmla="*/ 62 h 64"/>
                <a:gd name="T36" fmla="*/ 85 w 100"/>
                <a:gd name="T37" fmla="*/ 62 h 64"/>
                <a:gd name="T38" fmla="*/ 87 w 100"/>
                <a:gd name="T39" fmla="*/ 63 h 64"/>
                <a:gd name="T40" fmla="*/ 88 w 100"/>
                <a:gd name="T41" fmla="*/ 62 h 64"/>
                <a:gd name="T42" fmla="*/ 94 w 100"/>
                <a:gd name="T43" fmla="*/ 49 h 64"/>
                <a:gd name="T44" fmla="*/ 99 w 100"/>
                <a:gd name="T45" fmla="*/ 44 h 64"/>
                <a:gd name="T46" fmla="*/ 99 w 100"/>
                <a:gd name="T47" fmla="*/ 43 h 64"/>
                <a:gd name="T48" fmla="*/ 97 w 100"/>
                <a:gd name="T49" fmla="*/ 42 h 64"/>
                <a:gd name="T50" fmla="*/ 97 w 100"/>
                <a:gd name="T51" fmla="*/ 41 h 64"/>
                <a:gd name="T52" fmla="*/ 96 w 100"/>
                <a:gd name="T53" fmla="*/ 41 h 64"/>
                <a:gd name="T54" fmla="*/ 90 w 100"/>
                <a:gd name="T55" fmla="*/ 44 h 64"/>
                <a:gd name="T56" fmla="*/ 84 w 100"/>
                <a:gd name="T57" fmla="*/ 41 h 64"/>
                <a:gd name="T58" fmla="*/ 85 w 100"/>
                <a:gd name="T59" fmla="*/ 40 h 64"/>
                <a:gd name="T60" fmla="*/ 84 w 100"/>
                <a:gd name="T61" fmla="*/ 39 h 64"/>
                <a:gd name="T62" fmla="*/ 83 w 100"/>
                <a:gd name="T63" fmla="*/ 36 h 64"/>
                <a:gd name="T64" fmla="*/ 82 w 100"/>
                <a:gd name="T65" fmla="*/ 34 h 64"/>
                <a:gd name="T66" fmla="*/ 83 w 100"/>
                <a:gd name="T67" fmla="*/ 26 h 64"/>
                <a:gd name="T68" fmla="*/ 76 w 100"/>
                <a:gd name="T69" fmla="*/ 11 h 64"/>
                <a:gd name="T70" fmla="*/ 75 w 100"/>
                <a:gd name="T71" fmla="*/ 10 h 64"/>
                <a:gd name="T72" fmla="*/ 74 w 100"/>
                <a:gd name="T73" fmla="*/ 9 h 64"/>
                <a:gd name="T74" fmla="*/ 73 w 100"/>
                <a:gd name="T75" fmla="*/ 8 h 64"/>
                <a:gd name="T76" fmla="*/ 72 w 100"/>
                <a:gd name="T77" fmla="*/ 6 h 64"/>
                <a:gd name="T78" fmla="*/ 71 w 100"/>
                <a:gd name="T79" fmla="*/ 4 h 64"/>
                <a:gd name="T80" fmla="*/ 70 w 100"/>
                <a:gd name="T81" fmla="*/ 2 h 64"/>
                <a:gd name="T82" fmla="*/ 69 w 100"/>
                <a:gd name="T83" fmla="*/ 0 h 64"/>
                <a:gd name="T84" fmla="*/ 68 w 100"/>
                <a:gd name="T85" fmla="*/ 0 h 64"/>
                <a:gd name="T86" fmla="*/ 66 w 100"/>
                <a:gd name="T87" fmla="*/ 1 h 64"/>
                <a:gd name="T88" fmla="*/ 65 w 100"/>
                <a:gd name="T89" fmla="*/ 1 h 64"/>
                <a:gd name="T90" fmla="*/ 58 w 100"/>
                <a:gd name="T91" fmla="*/ 6 h 64"/>
                <a:gd name="T92" fmla="*/ 53 w 100"/>
                <a:gd name="T93" fmla="*/ 6 h 64"/>
                <a:gd name="T94" fmla="*/ 40 w 100"/>
                <a:gd name="T95" fmla="*/ 6 h 64"/>
                <a:gd name="T96" fmla="*/ 29 w 100"/>
                <a:gd name="T97" fmla="*/ 4 h 64"/>
                <a:gd name="T98" fmla="*/ 27 w 100"/>
                <a:gd name="T99" fmla="*/ 4 h 64"/>
                <a:gd name="T100" fmla="*/ 26 w 100"/>
                <a:gd name="T101" fmla="*/ 4 h 64"/>
                <a:gd name="T102" fmla="*/ 26 w 100"/>
                <a:gd name="T103" fmla="*/ 4 h 64"/>
                <a:gd name="T104" fmla="*/ 25 w 100"/>
                <a:gd name="T105" fmla="*/ 5 h 64"/>
                <a:gd name="T106" fmla="*/ 24 w 100"/>
                <a:gd name="T107" fmla="*/ 6 h 64"/>
                <a:gd name="T108" fmla="*/ 17 w 100"/>
                <a:gd name="T109" fmla="*/ 1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0" h="64">
                  <a:moveTo>
                    <a:pt x="17" y="11"/>
                  </a:moveTo>
                  <a:cubicBezTo>
                    <a:pt x="16" y="11"/>
                    <a:pt x="15" y="14"/>
                    <a:pt x="13" y="17"/>
                  </a:cubicBezTo>
                  <a:cubicBezTo>
                    <a:pt x="11" y="21"/>
                    <a:pt x="9" y="26"/>
                    <a:pt x="6" y="28"/>
                  </a:cubicBezTo>
                  <a:cubicBezTo>
                    <a:pt x="6" y="28"/>
                    <a:pt x="5" y="29"/>
                    <a:pt x="5" y="29"/>
                  </a:cubicBezTo>
                  <a:cubicBezTo>
                    <a:pt x="4" y="30"/>
                    <a:pt x="2" y="31"/>
                    <a:pt x="1" y="32"/>
                  </a:cubicBezTo>
                  <a:cubicBezTo>
                    <a:pt x="1" y="32"/>
                    <a:pt x="0" y="32"/>
                    <a:pt x="0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4"/>
                    <a:pt x="1" y="34"/>
                  </a:cubicBezTo>
                  <a:cubicBezTo>
                    <a:pt x="3" y="36"/>
                    <a:pt x="4" y="37"/>
                    <a:pt x="4" y="39"/>
                  </a:cubicBezTo>
                  <a:cubicBezTo>
                    <a:pt x="4" y="40"/>
                    <a:pt x="4" y="42"/>
                    <a:pt x="7" y="42"/>
                  </a:cubicBezTo>
                  <a:cubicBezTo>
                    <a:pt x="7" y="42"/>
                    <a:pt x="8" y="42"/>
                    <a:pt x="8" y="43"/>
                  </a:cubicBezTo>
                  <a:cubicBezTo>
                    <a:pt x="9" y="43"/>
                    <a:pt x="9" y="45"/>
                    <a:pt x="9" y="47"/>
                  </a:cubicBezTo>
                  <a:cubicBezTo>
                    <a:pt x="9" y="47"/>
                    <a:pt x="8" y="49"/>
                    <a:pt x="9" y="49"/>
                  </a:cubicBezTo>
                  <a:cubicBezTo>
                    <a:pt x="9" y="49"/>
                    <a:pt x="10" y="49"/>
                    <a:pt x="11" y="49"/>
                  </a:cubicBezTo>
                  <a:cubicBezTo>
                    <a:pt x="17" y="50"/>
                    <a:pt x="22" y="51"/>
                    <a:pt x="22" y="54"/>
                  </a:cubicBezTo>
                  <a:cubicBezTo>
                    <a:pt x="22" y="54"/>
                    <a:pt x="22" y="55"/>
                    <a:pt x="22" y="56"/>
                  </a:cubicBezTo>
                  <a:cubicBezTo>
                    <a:pt x="22" y="56"/>
                    <a:pt x="22" y="57"/>
                    <a:pt x="22" y="58"/>
                  </a:cubicBezTo>
                  <a:cubicBezTo>
                    <a:pt x="22" y="58"/>
                    <a:pt x="23" y="58"/>
                    <a:pt x="23" y="58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3" y="58"/>
                    <a:pt x="24" y="58"/>
                    <a:pt x="24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5" y="59"/>
                    <a:pt x="25" y="59"/>
                    <a:pt x="25" y="60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6" y="60"/>
                    <a:pt x="26" y="60"/>
                    <a:pt x="26" y="61"/>
                  </a:cubicBezTo>
                  <a:cubicBezTo>
                    <a:pt x="27" y="61"/>
                    <a:pt x="27" y="62"/>
                    <a:pt x="28" y="62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9" y="62"/>
                    <a:pt x="31" y="62"/>
                    <a:pt x="33" y="62"/>
                  </a:cubicBezTo>
                  <a:cubicBezTo>
                    <a:pt x="36" y="63"/>
                    <a:pt x="39" y="63"/>
                    <a:pt x="39" y="63"/>
                  </a:cubicBezTo>
                  <a:cubicBezTo>
                    <a:pt x="40" y="63"/>
                    <a:pt x="41" y="63"/>
                    <a:pt x="42" y="63"/>
                  </a:cubicBezTo>
                  <a:cubicBezTo>
                    <a:pt x="45" y="63"/>
                    <a:pt x="50" y="63"/>
                    <a:pt x="52" y="64"/>
                  </a:cubicBezTo>
                  <a:cubicBezTo>
                    <a:pt x="54" y="64"/>
                    <a:pt x="57" y="63"/>
                    <a:pt x="59" y="60"/>
                  </a:cubicBezTo>
                  <a:cubicBezTo>
                    <a:pt x="62" y="58"/>
                    <a:pt x="70" y="58"/>
                    <a:pt x="71" y="58"/>
                  </a:cubicBezTo>
                  <a:cubicBezTo>
                    <a:pt x="72" y="58"/>
                    <a:pt x="72" y="58"/>
                    <a:pt x="73" y="58"/>
                  </a:cubicBezTo>
                  <a:cubicBezTo>
                    <a:pt x="77" y="58"/>
                    <a:pt x="82" y="59"/>
                    <a:pt x="83" y="61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83" y="61"/>
                    <a:pt x="83" y="61"/>
                    <a:pt x="84" y="62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5" y="62"/>
                    <a:pt x="85" y="62"/>
                    <a:pt x="85" y="62"/>
                  </a:cubicBezTo>
                  <a:cubicBezTo>
                    <a:pt x="85" y="62"/>
                    <a:pt x="86" y="63"/>
                    <a:pt x="86" y="63"/>
                  </a:cubicBezTo>
                  <a:cubicBezTo>
                    <a:pt x="86" y="63"/>
                    <a:pt x="87" y="63"/>
                    <a:pt x="87" y="63"/>
                  </a:cubicBezTo>
                  <a:cubicBezTo>
                    <a:pt x="87" y="63"/>
                    <a:pt x="88" y="63"/>
                    <a:pt x="88" y="63"/>
                  </a:cubicBezTo>
                  <a:cubicBezTo>
                    <a:pt x="88" y="63"/>
                    <a:pt x="88" y="62"/>
                    <a:pt x="88" y="62"/>
                  </a:cubicBezTo>
                  <a:cubicBezTo>
                    <a:pt x="88" y="61"/>
                    <a:pt x="88" y="60"/>
                    <a:pt x="88" y="59"/>
                  </a:cubicBezTo>
                  <a:cubicBezTo>
                    <a:pt x="88" y="55"/>
                    <a:pt x="90" y="49"/>
                    <a:pt x="94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8" y="48"/>
                    <a:pt x="100" y="48"/>
                    <a:pt x="99" y="44"/>
                  </a:cubicBezTo>
                  <a:cubicBezTo>
                    <a:pt x="99" y="44"/>
                    <a:pt x="99" y="44"/>
                    <a:pt x="99" y="4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8" y="43"/>
                    <a:pt x="98" y="42"/>
                    <a:pt x="98" y="42"/>
                  </a:cubicBezTo>
                  <a:cubicBezTo>
                    <a:pt x="98" y="42"/>
                    <a:pt x="98" y="42"/>
                    <a:pt x="97" y="4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7" y="42"/>
                    <a:pt x="97" y="41"/>
                    <a:pt x="97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4" y="42"/>
                    <a:pt x="93" y="42"/>
                  </a:cubicBezTo>
                  <a:cubicBezTo>
                    <a:pt x="92" y="43"/>
                    <a:pt x="91" y="44"/>
                    <a:pt x="90" y="44"/>
                  </a:cubicBezTo>
                  <a:cubicBezTo>
                    <a:pt x="88" y="44"/>
                    <a:pt x="85" y="43"/>
                    <a:pt x="85" y="41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0"/>
                    <a:pt x="84" y="39"/>
                    <a:pt x="84" y="39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3" y="38"/>
                    <a:pt x="83" y="38"/>
                    <a:pt x="83" y="37"/>
                  </a:cubicBezTo>
                  <a:cubicBezTo>
                    <a:pt x="83" y="37"/>
                    <a:pt x="83" y="37"/>
                    <a:pt x="83" y="36"/>
                  </a:cubicBezTo>
                  <a:cubicBezTo>
                    <a:pt x="83" y="36"/>
                    <a:pt x="82" y="35"/>
                    <a:pt x="82" y="35"/>
                  </a:cubicBezTo>
                  <a:cubicBezTo>
                    <a:pt x="82" y="35"/>
                    <a:pt x="82" y="34"/>
                    <a:pt x="82" y="34"/>
                  </a:cubicBezTo>
                  <a:cubicBezTo>
                    <a:pt x="82" y="33"/>
                    <a:pt x="82" y="33"/>
                    <a:pt x="82" y="32"/>
                  </a:cubicBezTo>
                  <a:cubicBezTo>
                    <a:pt x="82" y="31"/>
                    <a:pt x="82" y="28"/>
                    <a:pt x="83" y="26"/>
                  </a:cubicBezTo>
                  <a:cubicBezTo>
                    <a:pt x="85" y="25"/>
                    <a:pt x="80" y="17"/>
                    <a:pt x="76" y="12"/>
                  </a:cubicBezTo>
                  <a:cubicBezTo>
                    <a:pt x="76" y="12"/>
                    <a:pt x="76" y="12"/>
                    <a:pt x="76" y="11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11"/>
                    <a:pt x="75" y="11"/>
                    <a:pt x="75" y="10"/>
                  </a:cubicBezTo>
                  <a:cubicBezTo>
                    <a:pt x="75" y="10"/>
                    <a:pt x="75" y="10"/>
                    <a:pt x="74" y="10"/>
                  </a:cubicBezTo>
                  <a:cubicBezTo>
                    <a:pt x="74" y="9"/>
                    <a:pt x="74" y="9"/>
                    <a:pt x="74" y="9"/>
                  </a:cubicBezTo>
                  <a:cubicBezTo>
                    <a:pt x="74" y="9"/>
                    <a:pt x="74" y="9"/>
                    <a:pt x="74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6"/>
                    <a:pt x="72" y="6"/>
                    <a:pt x="72" y="6"/>
                  </a:cubicBezTo>
                  <a:cubicBezTo>
                    <a:pt x="72" y="6"/>
                    <a:pt x="72" y="5"/>
                    <a:pt x="72" y="5"/>
                  </a:cubicBezTo>
                  <a:cubicBezTo>
                    <a:pt x="71" y="5"/>
                    <a:pt x="71" y="4"/>
                    <a:pt x="71" y="4"/>
                  </a:cubicBezTo>
                  <a:cubicBezTo>
                    <a:pt x="71" y="4"/>
                    <a:pt x="71" y="3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0" y="1"/>
                    <a:pt x="69" y="1"/>
                    <a:pt x="69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8" y="0"/>
                    <a:pt x="67" y="0"/>
                  </a:cubicBezTo>
                  <a:cubicBezTo>
                    <a:pt x="67" y="1"/>
                    <a:pt x="66" y="1"/>
                    <a:pt x="66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1"/>
                    <a:pt x="65" y="1"/>
                    <a:pt x="65" y="1"/>
                  </a:cubicBezTo>
                  <a:cubicBezTo>
                    <a:pt x="65" y="1"/>
                    <a:pt x="65" y="2"/>
                    <a:pt x="65" y="2"/>
                  </a:cubicBezTo>
                  <a:cubicBezTo>
                    <a:pt x="64" y="4"/>
                    <a:pt x="60" y="6"/>
                    <a:pt x="58" y="6"/>
                  </a:cubicBezTo>
                  <a:cubicBezTo>
                    <a:pt x="57" y="6"/>
                    <a:pt x="56" y="5"/>
                    <a:pt x="56" y="5"/>
                  </a:cubicBezTo>
                  <a:cubicBezTo>
                    <a:pt x="55" y="5"/>
                    <a:pt x="53" y="5"/>
                    <a:pt x="53" y="6"/>
                  </a:cubicBezTo>
                  <a:cubicBezTo>
                    <a:pt x="51" y="8"/>
                    <a:pt x="48" y="9"/>
                    <a:pt x="46" y="7"/>
                  </a:cubicBezTo>
                  <a:cubicBezTo>
                    <a:pt x="45" y="6"/>
                    <a:pt x="42" y="6"/>
                    <a:pt x="40" y="6"/>
                  </a:cubicBezTo>
                  <a:cubicBezTo>
                    <a:pt x="39" y="6"/>
                    <a:pt x="36" y="5"/>
                    <a:pt x="34" y="4"/>
                  </a:cubicBezTo>
                  <a:cubicBezTo>
                    <a:pt x="32" y="4"/>
                    <a:pt x="30" y="4"/>
                    <a:pt x="29" y="4"/>
                  </a:cubicBezTo>
                  <a:cubicBezTo>
                    <a:pt x="29" y="4"/>
                    <a:pt x="28" y="4"/>
                    <a:pt x="28" y="4"/>
                  </a:cubicBezTo>
                  <a:cubicBezTo>
                    <a:pt x="28" y="4"/>
                    <a:pt x="27" y="4"/>
                    <a:pt x="27" y="4"/>
                  </a:cubicBezTo>
                  <a:cubicBezTo>
                    <a:pt x="27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6"/>
                    <a:pt x="24" y="6"/>
                    <a:pt x="24" y="6"/>
                  </a:cubicBezTo>
                  <a:cubicBezTo>
                    <a:pt x="23" y="7"/>
                    <a:pt x="21" y="8"/>
                    <a:pt x="19" y="9"/>
                  </a:cubicBezTo>
                  <a:cubicBezTo>
                    <a:pt x="18" y="10"/>
                    <a:pt x="17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09" name="Freeform 273"/>
            <p:cNvSpPr>
              <a:spLocks/>
            </p:cNvSpPr>
            <p:nvPr/>
          </p:nvSpPr>
          <p:spPr bwMode="auto">
            <a:xfrm>
              <a:off x="12990513" y="7005638"/>
              <a:ext cx="638175" cy="628650"/>
            </a:xfrm>
            <a:custGeom>
              <a:avLst/>
              <a:gdLst>
                <a:gd name="T0" fmla="*/ 105 w 120"/>
                <a:gd name="T1" fmla="*/ 8 h 120"/>
                <a:gd name="T2" fmla="*/ 100 w 120"/>
                <a:gd name="T3" fmla="*/ 8 h 120"/>
                <a:gd name="T4" fmla="*/ 92 w 120"/>
                <a:gd name="T5" fmla="*/ 7 h 120"/>
                <a:gd name="T6" fmla="*/ 88 w 120"/>
                <a:gd name="T7" fmla="*/ 8 h 120"/>
                <a:gd name="T8" fmla="*/ 77 w 120"/>
                <a:gd name="T9" fmla="*/ 4 h 120"/>
                <a:gd name="T10" fmla="*/ 72 w 120"/>
                <a:gd name="T11" fmla="*/ 3 h 120"/>
                <a:gd name="T12" fmla="*/ 55 w 120"/>
                <a:gd name="T13" fmla="*/ 8 h 120"/>
                <a:gd name="T14" fmla="*/ 48 w 120"/>
                <a:gd name="T15" fmla="*/ 11 h 120"/>
                <a:gd name="T16" fmla="*/ 41 w 120"/>
                <a:gd name="T17" fmla="*/ 9 h 120"/>
                <a:gd name="T18" fmla="*/ 40 w 120"/>
                <a:gd name="T19" fmla="*/ 8 h 120"/>
                <a:gd name="T20" fmla="*/ 21 w 120"/>
                <a:gd name="T21" fmla="*/ 3 h 120"/>
                <a:gd name="T22" fmla="*/ 4 w 120"/>
                <a:gd name="T23" fmla="*/ 0 h 120"/>
                <a:gd name="T24" fmla="*/ 4 w 120"/>
                <a:gd name="T25" fmla="*/ 0 h 120"/>
                <a:gd name="T26" fmla="*/ 4 w 120"/>
                <a:gd name="T27" fmla="*/ 1 h 120"/>
                <a:gd name="T28" fmla="*/ 3 w 120"/>
                <a:gd name="T29" fmla="*/ 9 h 120"/>
                <a:gd name="T30" fmla="*/ 2 w 120"/>
                <a:gd name="T31" fmla="*/ 16 h 120"/>
                <a:gd name="T32" fmla="*/ 2 w 120"/>
                <a:gd name="T33" fmla="*/ 24 h 120"/>
                <a:gd name="T34" fmla="*/ 2 w 120"/>
                <a:gd name="T35" fmla="*/ 32 h 120"/>
                <a:gd name="T36" fmla="*/ 2 w 120"/>
                <a:gd name="T37" fmla="*/ 118 h 120"/>
                <a:gd name="T38" fmla="*/ 70 w 120"/>
                <a:gd name="T39" fmla="*/ 118 h 120"/>
                <a:gd name="T40" fmla="*/ 74 w 120"/>
                <a:gd name="T41" fmla="*/ 115 h 120"/>
                <a:gd name="T42" fmla="*/ 75 w 120"/>
                <a:gd name="T43" fmla="*/ 115 h 120"/>
                <a:gd name="T44" fmla="*/ 80 w 120"/>
                <a:gd name="T45" fmla="*/ 117 h 120"/>
                <a:gd name="T46" fmla="*/ 95 w 120"/>
                <a:gd name="T47" fmla="*/ 117 h 120"/>
                <a:gd name="T48" fmla="*/ 95 w 120"/>
                <a:gd name="T49" fmla="*/ 117 h 120"/>
                <a:gd name="T50" fmla="*/ 100 w 120"/>
                <a:gd name="T51" fmla="*/ 120 h 120"/>
                <a:gd name="T52" fmla="*/ 102 w 120"/>
                <a:gd name="T53" fmla="*/ 119 h 120"/>
                <a:gd name="T54" fmla="*/ 107 w 120"/>
                <a:gd name="T55" fmla="*/ 115 h 120"/>
                <a:gd name="T56" fmla="*/ 111 w 120"/>
                <a:gd name="T57" fmla="*/ 111 h 120"/>
                <a:gd name="T58" fmla="*/ 114 w 120"/>
                <a:gd name="T59" fmla="*/ 107 h 120"/>
                <a:gd name="T60" fmla="*/ 115 w 120"/>
                <a:gd name="T61" fmla="*/ 107 h 120"/>
                <a:gd name="T62" fmla="*/ 116 w 120"/>
                <a:gd name="T63" fmla="*/ 107 h 120"/>
                <a:gd name="T64" fmla="*/ 119 w 120"/>
                <a:gd name="T65" fmla="*/ 104 h 120"/>
                <a:gd name="T66" fmla="*/ 119 w 120"/>
                <a:gd name="T67" fmla="*/ 103 h 120"/>
                <a:gd name="T68" fmla="*/ 120 w 120"/>
                <a:gd name="T69" fmla="*/ 103 h 120"/>
                <a:gd name="T70" fmla="*/ 120 w 120"/>
                <a:gd name="T71" fmla="*/ 99 h 120"/>
                <a:gd name="T72" fmla="*/ 118 w 120"/>
                <a:gd name="T73" fmla="*/ 94 h 120"/>
                <a:gd name="T74" fmla="*/ 114 w 120"/>
                <a:gd name="T75" fmla="*/ 87 h 120"/>
                <a:gd name="T76" fmla="*/ 108 w 120"/>
                <a:gd name="T77" fmla="*/ 74 h 120"/>
                <a:gd name="T78" fmla="*/ 102 w 120"/>
                <a:gd name="T79" fmla="*/ 63 h 120"/>
                <a:gd name="T80" fmla="*/ 100 w 120"/>
                <a:gd name="T81" fmla="*/ 59 h 120"/>
                <a:gd name="T82" fmla="*/ 97 w 120"/>
                <a:gd name="T83" fmla="*/ 52 h 120"/>
                <a:gd name="T84" fmla="*/ 94 w 120"/>
                <a:gd name="T85" fmla="*/ 46 h 120"/>
                <a:gd name="T86" fmla="*/ 90 w 120"/>
                <a:gd name="T87" fmla="*/ 40 h 120"/>
                <a:gd name="T88" fmla="*/ 84 w 120"/>
                <a:gd name="T89" fmla="*/ 19 h 120"/>
                <a:gd name="T90" fmla="*/ 85 w 120"/>
                <a:gd name="T91" fmla="*/ 18 h 120"/>
                <a:gd name="T92" fmla="*/ 85 w 120"/>
                <a:gd name="T93" fmla="*/ 18 h 120"/>
                <a:gd name="T94" fmla="*/ 92 w 120"/>
                <a:gd name="T95" fmla="*/ 30 h 120"/>
                <a:gd name="T96" fmla="*/ 94 w 120"/>
                <a:gd name="T97" fmla="*/ 33 h 120"/>
                <a:gd name="T98" fmla="*/ 104 w 120"/>
                <a:gd name="T99" fmla="*/ 47 h 120"/>
                <a:gd name="T100" fmla="*/ 108 w 120"/>
                <a:gd name="T101" fmla="*/ 37 h 120"/>
                <a:gd name="T102" fmla="*/ 110 w 120"/>
                <a:gd name="T103" fmla="*/ 31 h 120"/>
                <a:gd name="T104" fmla="*/ 111 w 120"/>
                <a:gd name="T105" fmla="*/ 30 h 120"/>
                <a:gd name="T106" fmla="*/ 111 w 120"/>
                <a:gd name="T107" fmla="*/ 29 h 120"/>
                <a:gd name="T108" fmla="*/ 111 w 120"/>
                <a:gd name="T109" fmla="*/ 28 h 120"/>
                <a:gd name="T110" fmla="*/ 112 w 120"/>
                <a:gd name="T111" fmla="*/ 27 h 120"/>
                <a:gd name="T112" fmla="*/ 112 w 120"/>
                <a:gd name="T113" fmla="*/ 27 h 120"/>
                <a:gd name="T114" fmla="*/ 112 w 120"/>
                <a:gd name="T115" fmla="*/ 25 h 120"/>
                <a:gd name="T116" fmla="*/ 112 w 120"/>
                <a:gd name="T117" fmla="*/ 25 h 120"/>
                <a:gd name="T118" fmla="*/ 105 w 120"/>
                <a:gd name="T119" fmla="*/ 7 h 120"/>
                <a:gd name="T120" fmla="*/ 105 w 120"/>
                <a:gd name="T121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0" h="120">
                  <a:moveTo>
                    <a:pt x="105" y="8"/>
                  </a:moveTo>
                  <a:cubicBezTo>
                    <a:pt x="104" y="8"/>
                    <a:pt x="102" y="8"/>
                    <a:pt x="100" y="8"/>
                  </a:cubicBezTo>
                  <a:cubicBezTo>
                    <a:pt x="97" y="7"/>
                    <a:pt x="95" y="7"/>
                    <a:pt x="92" y="7"/>
                  </a:cubicBezTo>
                  <a:cubicBezTo>
                    <a:pt x="91" y="7"/>
                    <a:pt x="90" y="8"/>
                    <a:pt x="88" y="8"/>
                  </a:cubicBezTo>
                  <a:cubicBezTo>
                    <a:pt x="85" y="8"/>
                    <a:pt x="81" y="6"/>
                    <a:pt x="77" y="4"/>
                  </a:cubicBezTo>
                  <a:cubicBezTo>
                    <a:pt x="76" y="4"/>
                    <a:pt x="75" y="3"/>
                    <a:pt x="72" y="3"/>
                  </a:cubicBezTo>
                  <a:cubicBezTo>
                    <a:pt x="65" y="3"/>
                    <a:pt x="56" y="6"/>
                    <a:pt x="55" y="8"/>
                  </a:cubicBezTo>
                  <a:cubicBezTo>
                    <a:pt x="54" y="10"/>
                    <a:pt x="51" y="11"/>
                    <a:pt x="48" y="11"/>
                  </a:cubicBezTo>
                  <a:cubicBezTo>
                    <a:pt x="46" y="11"/>
                    <a:pt x="44" y="10"/>
                    <a:pt x="41" y="9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5" y="6"/>
                    <a:pt x="29" y="4"/>
                    <a:pt x="21" y="3"/>
                  </a:cubicBezTo>
                  <a:cubicBezTo>
                    <a:pt x="10" y="2"/>
                    <a:pt x="6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5"/>
                    <a:pt x="3" y="7"/>
                    <a:pt x="3" y="9"/>
                  </a:cubicBezTo>
                  <a:cubicBezTo>
                    <a:pt x="4" y="11"/>
                    <a:pt x="4" y="13"/>
                    <a:pt x="2" y="16"/>
                  </a:cubicBezTo>
                  <a:cubicBezTo>
                    <a:pt x="0" y="18"/>
                    <a:pt x="1" y="20"/>
                    <a:pt x="2" y="24"/>
                  </a:cubicBezTo>
                  <a:cubicBezTo>
                    <a:pt x="2" y="26"/>
                    <a:pt x="2" y="29"/>
                    <a:pt x="2" y="32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70" y="118"/>
                    <a:pt x="70" y="118"/>
                    <a:pt x="70" y="118"/>
                  </a:cubicBezTo>
                  <a:cubicBezTo>
                    <a:pt x="74" y="115"/>
                    <a:pt x="74" y="115"/>
                    <a:pt x="74" y="115"/>
                  </a:cubicBezTo>
                  <a:cubicBezTo>
                    <a:pt x="74" y="115"/>
                    <a:pt x="75" y="115"/>
                    <a:pt x="75" y="115"/>
                  </a:cubicBezTo>
                  <a:cubicBezTo>
                    <a:pt x="77" y="115"/>
                    <a:pt x="79" y="116"/>
                    <a:pt x="80" y="117"/>
                  </a:cubicBezTo>
                  <a:cubicBezTo>
                    <a:pt x="95" y="117"/>
                    <a:pt x="95" y="117"/>
                    <a:pt x="95" y="117"/>
                  </a:cubicBezTo>
                  <a:cubicBezTo>
                    <a:pt x="95" y="117"/>
                    <a:pt x="95" y="117"/>
                    <a:pt x="95" y="117"/>
                  </a:cubicBezTo>
                  <a:cubicBezTo>
                    <a:pt x="95" y="117"/>
                    <a:pt x="97" y="120"/>
                    <a:pt x="100" y="120"/>
                  </a:cubicBezTo>
                  <a:cubicBezTo>
                    <a:pt x="101" y="120"/>
                    <a:pt x="101" y="120"/>
                    <a:pt x="102" y="119"/>
                  </a:cubicBezTo>
                  <a:cubicBezTo>
                    <a:pt x="102" y="117"/>
                    <a:pt x="103" y="115"/>
                    <a:pt x="107" y="115"/>
                  </a:cubicBezTo>
                  <a:cubicBezTo>
                    <a:pt x="109" y="115"/>
                    <a:pt x="110" y="113"/>
                    <a:pt x="111" y="111"/>
                  </a:cubicBezTo>
                  <a:cubicBezTo>
                    <a:pt x="111" y="109"/>
                    <a:pt x="112" y="107"/>
                    <a:pt x="114" y="107"/>
                  </a:cubicBezTo>
                  <a:cubicBezTo>
                    <a:pt x="115" y="107"/>
                    <a:pt x="115" y="107"/>
                    <a:pt x="115" y="107"/>
                  </a:cubicBezTo>
                  <a:cubicBezTo>
                    <a:pt x="116" y="107"/>
                    <a:pt x="116" y="107"/>
                    <a:pt x="116" y="107"/>
                  </a:cubicBezTo>
                  <a:cubicBezTo>
                    <a:pt x="117" y="107"/>
                    <a:pt x="117" y="107"/>
                    <a:pt x="119" y="104"/>
                  </a:cubicBezTo>
                  <a:cubicBezTo>
                    <a:pt x="119" y="103"/>
                    <a:pt x="119" y="103"/>
                    <a:pt x="119" y="103"/>
                  </a:cubicBezTo>
                  <a:cubicBezTo>
                    <a:pt x="119" y="103"/>
                    <a:pt x="120" y="103"/>
                    <a:pt x="120" y="103"/>
                  </a:cubicBezTo>
                  <a:cubicBezTo>
                    <a:pt x="119" y="102"/>
                    <a:pt x="119" y="100"/>
                    <a:pt x="120" y="99"/>
                  </a:cubicBezTo>
                  <a:cubicBezTo>
                    <a:pt x="120" y="96"/>
                    <a:pt x="119" y="95"/>
                    <a:pt x="118" y="94"/>
                  </a:cubicBezTo>
                  <a:cubicBezTo>
                    <a:pt x="117" y="92"/>
                    <a:pt x="116" y="90"/>
                    <a:pt x="114" y="87"/>
                  </a:cubicBezTo>
                  <a:cubicBezTo>
                    <a:pt x="113" y="83"/>
                    <a:pt x="110" y="78"/>
                    <a:pt x="108" y="74"/>
                  </a:cubicBezTo>
                  <a:cubicBezTo>
                    <a:pt x="105" y="70"/>
                    <a:pt x="103" y="66"/>
                    <a:pt x="102" y="63"/>
                  </a:cubicBezTo>
                  <a:cubicBezTo>
                    <a:pt x="102" y="62"/>
                    <a:pt x="101" y="60"/>
                    <a:pt x="100" y="59"/>
                  </a:cubicBezTo>
                  <a:cubicBezTo>
                    <a:pt x="99" y="57"/>
                    <a:pt x="97" y="55"/>
                    <a:pt x="97" y="52"/>
                  </a:cubicBezTo>
                  <a:cubicBezTo>
                    <a:pt x="97" y="49"/>
                    <a:pt x="96" y="48"/>
                    <a:pt x="94" y="46"/>
                  </a:cubicBezTo>
                  <a:cubicBezTo>
                    <a:pt x="93" y="44"/>
                    <a:pt x="91" y="43"/>
                    <a:pt x="90" y="40"/>
                  </a:cubicBezTo>
                  <a:cubicBezTo>
                    <a:pt x="85" y="33"/>
                    <a:pt x="83" y="22"/>
                    <a:pt x="84" y="19"/>
                  </a:cubicBezTo>
                  <a:cubicBezTo>
                    <a:pt x="84" y="18"/>
                    <a:pt x="84" y="18"/>
                    <a:pt x="85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7" y="18"/>
                    <a:pt x="88" y="20"/>
                    <a:pt x="92" y="30"/>
                  </a:cubicBezTo>
                  <a:cubicBezTo>
                    <a:pt x="93" y="31"/>
                    <a:pt x="93" y="32"/>
                    <a:pt x="94" y="33"/>
                  </a:cubicBezTo>
                  <a:cubicBezTo>
                    <a:pt x="97" y="40"/>
                    <a:pt x="102" y="47"/>
                    <a:pt x="104" y="47"/>
                  </a:cubicBezTo>
                  <a:cubicBezTo>
                    <a:pt x="106" y="47"/>
                    <a:pt x="107" y="40"/>
                    <a:pt x="108" y="37"/>
                  </a:cubicBezTo>
                  <a:cubicBezTo>
                    <a:pt x="109" y="33"/>
                    <a:pt x="109" y="31"/>
                    <a:pt x="110" y="31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111" y="29"/>
                    <a:pt x="111" y="29"/>
                    <a:pt x="111" y="29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05" y="7"/>
                    <a:pt x="105" y="7"/>
                    <a:pt x="105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0" name="Freeform 274"/>
            <p:cNvSpPr>
              <a:spLocks/>
            </p:cNvSpPr>
            <p:nvPr/>
          </p:nvSpPr>
          <p:spPr bwMode="auto">
            <a:xfrm>
              <a:off x="12388850" y="5319713"/>
              <a:ext cx="563563" cy="444500"/>
            </a:xfrm>
            <a:custGeom>
              <a:avLst/>
              <a:gdLst>
                <a:gd name="T0" fmla="*/ 102 w 106"/>
                <a:gd name="T1" fmla="*/ 23 h 85"/>
                <a:gd name="T2" fmla="*/ 100 w 106"/>
                <a:gd name="T3" fmla="*/ 13 h 85"/>
                <a:gd name="T4" fmla="*/ 99 w 106"/>
                <a:gd name="T5" fmla="*/ 11 h 85"/>
                <a:gd name="T6" fmla="*/ 98 w 106"/>
                <a:gd name="T7" fmla="*/ 10 h 85"/>
                <a:gd name="T8" fmla="*/ 96 w 106"/>
                <a:gd name="T9" fmla="*/ 9 h 85"/>
                <a:gd name="T10" fmla="*/ 92 w 106"/>
                <a:gd name="T11" fmla="*/ 8 h 85"/>
                <a:gd name="T12" fmla="*/ 89 w 106"/>
                <a:gd name="T13" fmla="*/ 8 h 85"/>
                <a:gd name="T14" fmla="*/ 62 w 106"/>
                <a:gd name="T15" fmla="*/ 7 h 85"/>
                <a:gd name="T16" fmla="*/ 60 w 106"/>
                <a:gd name="T17" fmla="*/ 6 h 85"/>
                <a:gd name="T18" fmla="*/ 58 w 106"/>
                <a:gd name="T19" fmla="*/ 5 h 85"/>
                <a:gd name="T20" fmla="*/ 45 w 106"/>
                <a:gd name="T21" fmla="*/ 0 h 85"/>
                <a:gd name="T22" fmla="*/ 9 w 106"/>
                <a:gd name="T23" fmla="*/ 12 h 85"/>
                <a:gd name="T24" fmla="*/ 1 w 106"/>
                <a:gd name="T25" fmla="*/ 17 h 85"/>
                <a:gd name="T26" fmla="*/ 2 w 106"/>
                <a:gd name="T27" fmla="*/ 19 h 85"/>
                <a:gd name="T28" fmla="*/ 2 w 106"/>
                <a:gd name="T29" fmla="*/ 21 h 85"/>
                <a:gd name="T30" fmla="*/ 2 w 106"/>
                <a:gd name="T31" fmla="*/ 24 h 85"/>
                <a:gd name="T32" fmla="*/ 2 w 106"/>
                <a:gd name="T33" fmla="*/ 27 h 85"/>
                <a:gd name="T34" fmla="*/ 0 w 106"/>
                <a:gd name="T35" fmla="*/ 31 h 85"/>
                <a:gd name="T36" fmla="*/ 5 w 106"/>
                <a:gd name="T37" fmla="*/ 40 h 85"/>
                <a:gd name="T38" fmla="*/ 9 w 106"/>
                <a:gd name="T39" fmla="*/ 54 h 85"/>
                <a:gd name="T40" fmla="*/ 9 w 106"/>
                <a:gd name="T41" fmla="*/ 55 h 85"/>
                <a:gd name="T42" fmla="*/ 9 w 106"/>
                <a:gd name="T43" fmla="*/ 58 h 85"/>
                <a:gd name="T44" fmla="*/ 12 w 106"/>
                <a:gd name="T45" fmla="*/ 60 h 85"/>
                <a:gd name="T46" fmla="*/ 23 w 106"/>
                <a:gd name="T47" fmla="*/ 67 h 85"/>
                <a:gd name="T48" fmla="*/ 30 w 106"/>
                <a:gd name="T49" fmla="*/ 67 h 85"/>
                <a:gd name="T50" fmla="*/ 38 w 106"/>
                <a:gd name="T51" fmla="*/ 72 h 85"/>
                <a:gd name="T52" fmla="*/ 45 w 106"/>
                <a:gd name="T53" fmla="*/ 74 h 85"/>
                <a:gd name="T54" fmla="*/ 49 w 106"/>
                <a:gd name="T55" fmla="*/ 80 h 85"/>
                <a:gd name="T56" fmla="*/ 51 w 106"/>
                <a:gd name="T57" fmla="*/ 81 h 85"/>
                <a:gd name="T58" fmla="*/ 66 w 106"/>
                <a:gd name="T59" fmla="*/ 81 h 85"/>
                <a:gd name="T60" fmla="*/ 76 w 106"/>
                <a:gd name="T61" fmla="*/ 82 h 85"/>
                <a:gd name="T62" fmla="*/ 85 w 106"/>
                <a:gd name="T63" fmla="*/ 84 h 85"/>
                <a:gd name="T64" fmla="*/ 86 w 106"/>
                <a:gd name="T65" fmla="*/ 84 h 85"/>
                <a:gd name="T66" fmla="*/ 86 w 106"/>
                <a:gd name="T67" fmla="*/ 85 h 85"/>
                <a:gd name="T68" fmla="*/ 88 w 106"/>
                <a:gd name="T69" fmla="*/ 85 h 85"/>
                <a:gd name="T70" fmla="*/ 90 w 106"/>
                <a:gd name="T71" fmla="*/ 85 h 85"/>
                <a:gd name="T72" fmla="*/ 90 w 106"/>
                <a:gd name="T73" fmla="*/ 79 h 85"/>
                <a:gd name="T74" fmla="*/ 100 w 106"/>
                <a:gd name="T75" fmla="*/ 68 h 85"/>
                <a:gd name="T76" fmla="*/ 101 w 106"/>
                <a:gd name="T77" fmla="*/ 54 h 85"/>
                <a:gd name="T78" fmla="*/ 100 w 106"/>
                <a:gd name="T79" fmla="*/ 51 h 85"/>
                <a:gd name="T80" fmla="*/ 100 w 106"/>
                <a:gd name="T81" fmla="*/ 51 h 85"/>
                <a:gd name="T82" fmla="*/ 100 w 106"/>
                <a:gd name="T83" fmla="*/ 50 h 85"/>
                <a:gd name="T84" fmla="*/ 99 w 106"/>
                <a:gd name="T85" fmla="*/ 48 h 85"/>
                <a:gd name="T86" fmla="*/ 99 w 106"/>
                <a:gd name="T87" fmla="*/ 48 h 85"/>
                <a:gd name="T88" fmla="*/ 99 w 106"/>
                <a:gd name="T89" fmla="*/ 45 h 85"/>
                <a:gd name="T90" fmla="*/ 100 w 106"/>
                <a:gd name="T91" fmla="*/ 43 h 85"/>
                <a:gd name="T92" fmla="*/ 96 w 106"/>
                <a:gd name="T93" fmla="*/ 3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6" h="85">
                  <a:moveTo>
                    <a:pt x="103" y="31"/>
                  </a:moveTo>
                  <a:cubicBezTo>
                    <a:pt x="103" y="31"/>
                    <a:pt x="104" y="30"/>
                    <a:pt x="104" y="29"/>
                  </a:cubicBezTo>
                  <a:cubicBezTo>
                    <a:pt x="104" y="27"/>
                    <a:pt x="103" y="24"/>
                    <a:pt x="102" y="23"/>
                  </a:cubicBezTo>
                  <a:cubicBezTo>
                    <a:pt x="100" y="21"/>
                    <a:pt x="99" y="17"/>
                    <a:pt x="100" y="13"/>
                  </a:cubicBezTo>
                  <a:cubicBezTo>
                    <a:pt x="100" y="13"/>
                    <a:pt x="100" y="13"/>
                    <a:pt x="100" y="13"/>
                  </a:cubicBezTo>
                  <a:cubicBezTo>
                    <a:pt x="100" y="13"/>
                    <a:pt x="100" y="13"/>
                    <a:pt x="100" y="13"/>
                  </a:cubicBezTo>
                  <a:cubicBezTo>
                    <a:pt x="100" y="13"/>
                    <a:pt x="100" y="12"/>
                    <a:pt x="100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0" y="12"/>
                    <a:pt x="99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8" y="11"/>
                    <a:pt x="98" y="1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98" y="10"/>
                    <a:pt x="97" y="10"/>
                    <a:pt x="97" y="10"/>
                  </a:cubicBezTo>
                  <a:cubicBezTo>
                    <a:pt x="97" y="10"/>
                    <a:pt x="97" y="10"/>
                    <a:pt x="96" y="10"/>
                  </a:cubicBezTo>
                  <a:cubicBezTo>
                    <a:pt x="96" y="10"/>
                    <a:pt x="96" y="9"/>
                    <a:pt x="96" y="9"/>
                  </a:cubicBezTo>
                  <a:cubicBezTo>
                    <a:pt x="95" y="9"/>
                    <a:pt x="94" y="9"/>
                    <a:pt x="93" y="8"/>
                  </a:cubicBezTo>
                  <a:cubicBezTo>
                    <a:pt x="93" y="8"/>
                    <a:pt x="93" y="8"/>
                    <a:pt x="93" y="8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1" y="8"/>
                    <a:pt x="91" y="8"/>
                    <a:pt x="91" y="8"/>
                  </a:cubicBezTo>
                  <a:cubicBezTo>
                    <a:pt x="90" y="8"/>
                    <a:pt x="90" y="8"/>
                    <a:pt x="89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7" y="8"/>
                    <a:pt x="86" y="8"/>
                    <a:pt x="84" y="8"/>
                  </a:cubicBezTo>
                  <a:cubicBezTo>
                    <a:pt x="76" y="8"/>
                    <a:pt x="64" y="7"/>
                    <a:pt x="62" y="7"/>
                  </a:cubicBezTo>
                  <a:cubicBezTo>
                    <a:pt x="62" y="6"/>
                    <a:pt x="62" y="6"/>
                    <a:pt x="61" y="6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6"/>
                    <a:pt x="60" y="6"/>
                    <a:pt x="60" y="6"/>
                  </a:cubicBezTo>
                  <a:cubicBezTo>
                    <a:pt x="60" y="6"/>
                    <a:pt x="60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5"/>
                    <a:pt x="57" y="5"/>
                    <a:pt x="57" y="5"/>
                  </a:cubicBezTo>
                  <a:cubicBezTo>
                    <a:pt x="56" y="7"/>
                    <a:pt x="54" y="8"/>
                    <a:pt x="51" y="8"/>
                  </a:cubicBezTo>
                  <a:cubicBezTo>
                    <a:pt x="45" y="8"/>
                    <a:pt x="45" y="3"/>
                    <a:pt x="4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9" y="0"/>
                    <a:pt x="26" y="3"/>
                    <a:pt x="22" y="7"/>
                  </a:cubicBezTo>
                  <a:cubicBezTo>
                    <a:pt x="18" y="11"/>
                    <a:pt x="13" y="11"/>
                    <a:pt x="9" y="12"/>
                  </a:cubicBezTo>
                  <a:cubicBezTo>
                    <a:pt x="7" y="12"/>
                    <a:pt x="5" y="12"/>
                    <a:pt x="4" y="13"/>
                  </a:cubicBezTo>
                  <a:cubicBezTo>
                    <a:pt x="4" y="15"/>
                    <a:pt x="3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2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ubicBezTo>
                    <a:pt x="2" y="19"/>
                    <a:pt x="2" y="19"/>
                    <a:pt x="2" y="20"/>
                  </a:cubicBezTo>
                  <a:cubicBezTo>
                    <a:pt x="2" y="20"/>
                    <a:pt x="2" y="20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4"/>
                    <a:pt x="2" y="24"/>
                  </a:cubicBezTo>
                  <a:cubicBezTo>
                    <a:pt x="2" y="24"/>
                    <a:pt x="2" y="25"/>
                    <a:pt x="2" y="25"/>
                  </a:cubicBezTo>
                  <a:cubicBezTo>
                    <a:pt x="2" y="25"/>
                    <a:pt x="2" y="26"/>
                    <a:pt x="2" y="26"/>
                  </a:cubicBezTo>
                  <a:cubicBezTo>
                    <a:pt x="2" y="26"/>
                    <a:pt x="2" y="27"/>
                    <a:pt x="2" y="27"/>
                  </a:cubicBezTo>
                  <a:cubicBezTo>
                    <a:pt x="2" y="27"/>
                    <a:pt x="2" y="27"/>
                    <a:pt x="1" y="28"/>
                  </a:cubicBezTo>
                  <a:cubicBezTo>
                    <a:pt x="1" y="28"/>
                    <a:pt x="1" y="29"/>
                    <a:pt x="1" y="29"/>
                  </a:cubicBezTo>
                  <a:cubicBezTo>
                    <a:pt x="0" y="30"/>
                    <a:pt x="0" y="31"/>
                    <a:pt x="0" y="31"/>
                  </a:cubicBezTo>
                  <a:cubicBezTo>
                    <a:pt x="0" y="31"/>
                    <a:pt x="1" y="32"/>
                    <a:pt x="1" y="32"/>
                  </a:cubicBezTo>
                  <a:cubicBezTo>
                    <a:pt x="3" y="33"/>
                    <a:pt x="4" y="36"/>
                    <a:pt x="4" y="38"/>
                  </a:cubicBezTo>
                  <a:cubicBezTo>
                    <a:pt x="4" y="39"/>
                    <a:pt x="4" y="39"/>
                    <a:pt x="5" y="40"/>
                  </a:cubicBezTo>
                  <a:cubicBezTo>
                    <a:pt x="5" y="41"/>
                    <a:pt x="6" y="42"/>
                    <a:pt x="6" y="44"/>
                  </a:cubicBezTo>
                  <a:cubicBezTo>
                    <a:pt x="6" y="48"/>
                    <a:pt x="7" y="51"/>
                    <a:pt x="8" y="53"/>
                  </a:cubicBezTo>
                  <a:cubicBezTo>
                    <a:pt x="9" y="53"/>
                    <a:pt x="9" y="53"/>
                    <a:pt x="9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4"/>
                    <a:pt x="9" y="55"/>
                    <a:pt x="9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6"/>
                    <a:pt x="9" y="56"/>
                    <a:pt x="9" y="57"/>
                  </a:cubicBezTo>
                  <a:cubicBezTo>
                    <a:pt x="9" y="57"/>
                    <a:pt x="9" y="58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9"/>
                    <a:pt x="11" y="59"/>
                    <a:pt x="12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3" y="61"/>
                    <a:pt x="14" y="61"/>
                    <a:pt x="15" y="61"/>
                  </a:cubicBezTo>
                  <a:cubicBezTo>
                    <a:pt x="20" y="63"/>
                    <a:pt x="22" y="65"/>
                    <a:pt x="23" y="67"/>
                  </a:cubicBezTo>
                  <a:cubicBezTo>
                    <a:pt x="23" y="68"/>
                    <a:pt x="25" y="70"/>
                    <a:pt x="26" y="70"/>
                  </a:cubicBezTo>
                  <a:cubicBezTo>
                    <a:pt x="27" y="70"/>
                    <a:pt x="27" y="70"/>
                    <a:pt x="27" y="70"/>
                  </a:cubicBezTo>
                  <a:cubicBezTo>
                    <a:pt x="27" y="68"/>
                    <a:pt x="29" y="67"/>
                    <a:pt x="30" y="67"/>
                  </a:cubicBezTo>
                  <a:cubicBezTo>
                    <a:pt x="31" y="67"/>
                    <a:pt x="32" y="68"/>
                    <a:pt x="32" y="68"/>
                  </a:cubicBezTo>
                  <a:cubicBezTo>
                    <a:pt x="33" y="68"/>
                    <a:pt x="34" y="68"/>
                    <a:pt x="34" y="68"/>
                  </a:cubicBezTo>
                  <a:cubicBezTo>
                    <a:pt x="37" y="68"/>
                    <a:pt x="38" y="71"/>
                    <a:pt x="38" y="72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38" y="73"/>
                    <a:pt x="40" y="73"/>
                    <a:pt x="41" y="73"/>
                  </a:cubicBezTo>
                  <a:cubicBezTo>
                    <a:pt x="42" y="73"/>
                    <a:pt x="44" y="73"/>
                    <a:pt x="45" y="74"/>
                  </a:cubicBezTo>
                  <a:cubicBezTo>
                    <a:pt x="46" y="75"/>
                    <a:pt x="47" y="76"/>
                    <a:pt x="48" y="77"/>
                  </a:cubicBezTo>
                  <a:cubicBezTo>
                    <a:pt x="48" y="78"/>
                    <a:pt x="48" y="79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80"/>
                    <a:pt x="49" y="80"/>
                    <a:pt x="50" y="80"/>
                  </a:cubicBezTo>
                  <a:cubicBezTo>
                    <a:pt x="50" y="80"/>
                    <a:pt x="50" y="81"/>
                    <a:pt x="50" y="81"/>
                  </a:cubicBezTo>
                  <a:cubicBezTo>
                    <a:pt x="50" y="81"/>
                    <a:pt x="50" y="81"/>
                    <a:pt x="51" y="81"/>
                  </a:cubicBezTo>
                  <a:cubicBezTo>
                    <a:pt x="51" y="81"/>
                    <a:pt x="52" y="81"/>
                    <a:pt x="53" y="80"/>
                  </a:cubicBezTo>
                  <a:cubicBezTo>
                    <a:pt x="54" y="80"/>
                    <a:pt x="56" y="79"/>
                    <a:pt x="57" y="80"/>
                  </a:cubicBezTo>
                  <a:cubicBezTo>
                    <a:pt x="59" y="81"/>
                    <a:pt x="63" y="82"/>
                    <a:pt x="66" y="81"/>
                  </a:cubicBezTo>
                  <a:cubicBezTo>
                    <a:pt x="67" y="80"/>
                    <a:pt x="69" y="81"/>
                    <a:pt x="71" y="81"/>
                  </a:cubicBezTo>
                  <a:cubicBezTo>
                    <a:pt x="72" y="81"/>
                    <a:pt x="73" y="82"/>
                    <a:pt x="75" y="82"/>
                  </a:cubicBezTo>
                  <a:cubicBezTo>
                    <a:pt x="75" y="82"/>
                    <a:pt x="75" y="82"/>
                    <a:pt x="76" y="82"/>
                  </a:cubicBezTo>
                  <a:cubicBezTo>
                    <a:pt x="79" y="82"/>
                    <a:pt x="84" y="83"/>
                    <a:pt x="85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5" y="84"/>
                    <a:pt x="86" y="84"/>
                    <a:pt x="86" y="84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6" y="84"/>
                    <a:pt x="86" y="85"/>
                    <a:pt x="86" y="85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86" y="85"/>
                    <a:pt x="87" y="85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7" y="85"/>
                    <a:pt x="88" y="85"/>
                    <a:pt x="88" y="85"/>
                  </a:cubicBezTo>
                  <a:cubicBezTo>
                    <a:pt x="88" y="85"/>
                    <a:pt x="88" y="85"/>
                    <a:pt x="88" y="85"/>
                  </a:cubicBezTo>
                  <a:cubicBezTo>
                    <a:pt x="89" y="85"/>
                    <a:pt x="89" y="85"/>
                    <a:pt x="89" y="85"/>
                  </a:cubicBezTo>
                  <a:cubicBezTo>
                    <a:pt x="89" y="85"/>
                    <a:pt x="90" y="85"/>
                    <a:pt x="90" y="85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90" y="84"/>
                    <a:pt x="90" y="83"/>
                    <a:pt x="90" y="82"/>
                  </a:cubicBezTo>
                  <a:cubicBezTo>
                    <a:pt x="90" y="80"/>
                    <a:pt x="89" y="80"/>
                    <a:pt x="90" y="79"/>
                  </a:cubicBezTo>
                  <a:cubicBezTo>
                    <a:pt x="90" y="78"/>
                    <a:pt x="90" y="77"/>
                    <a:pt x="92" y="76"/>
                  </a:cubicBezTo>
                  <a:cubicBezTo>
                    <a:pt x="93" y="75"/>
                    <a:pt x="95" y="73"/>
                    <a:pt x="97" y="71"/>
                  </a:cubicBezTo>
                  <a:cubicBezTo>
                    <a:pt x="98" y="70"/>
                    <a:pt x="100" y="68"/>
                    <a:pt x="100" y="68"/>
                  </a:cubicBezTo>
                  <a:cubicBezTo>
                    <a:pt x="101" y="67"/>
                    <a:pt x="102" y="66"/>
                    <a:pt x="103" y="66"/>
                  </a:cubicBezTo>
                  <a:cubicBezTo>
                    <a:pt x="104" y="65"/>
                    <a:pt x="105" y="65"/>
                    <a:pt x="105" y="64"/>
                  </a:cubicBezTo>
                  <a:cubicBezTo>
                    <a:pt x="106" y="63"/>
                    <a:pt x="104" y="59"/>
                    <a:pt x="101" y="54"/>
                  </a:cubicBezTo>
                  <a:cubicBezTo>
                    <a:pt x="101" y="54"/>
                    <a:pt x="100" y="53"/>
                    <a:pt x="100" y="53"/>
                  </a:cubicBezTo>
                  <a:cubicBezTo>
                    <a:pt x="100" y="53"/>
                    <a:pt x="100" y="52"/>
                    <a:pt x="100" y="52"/>
                  </a:cubicBezTo>
                  <a:cubicBezTo>
                    <a:pt x="100" y="52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49"/>
                    <a:pt x="99" y="49"/>
                    <a:pt x="99" y="49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7"/>
                    <a:pt x="99" y="47"/>
                    <a:pt x="99" y="47"/>
                  </a:cubicBezTo>
                  <a:cubicBezTo>
                    <a:pt x="99" y="46"/>
                    <a:pt x="99" y="46"/>
                    <a:pt x="99" y="46"/>
                  </a:cubicBezTo>
                  <a:cubicBezTo>
                    <a:pt x="99" y="46"/>
                    <a:pt x="99" y="45"/>
                    <a:pt x="99" y="45"/>
                  </a:cubicBezTo>
                  <a:cubicBezTo>
                    <a:pt x="99" y="45"/>
                    <a:pt x="100" y="45"/>
                    <a:pt x="100" y="44"/>
                  </a:cubicBezTo>
                  <a:cubicBezTo>
                    <a:pt x="100" y="44"/>
                    <a:pt x="100" y="43"/>
                    <a:pt x="100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42"/>
                    <a:pt x="100" y="42"/>
                    <a:pt x="99" y="41"/>
                  </a:cubicBezTo>
                  <a:cubicBezTo>
                    <a:pt x="99" y="41"/>
                    <a:pt x="98" y="41"/>
                    <a:pt x="98" y="41"/>
                  </a:cubicBezTo>
                  <a:cubicBezTo>
                    <a:pt x="97" y="40"/>
                    <a:pt x="96" y="39"/>
                    <a:pt x="96" y="38"/>
                  </a:cubicBezTo>
                  <a:cubicBezTo>
                    <a:pt x="96" y="35"/>
                    <a:pt x="102" y="32"/>
                    <a:pt x="103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1" name="Freeform 275"/>
            <p:cNvSpPr>
              <a:spLocks/>
            </p:cNvSpPr>
            <p:nvPr/>
          </p:nvSpPr>
          <p:spPr bwMode="auto">
            <a:xfrm>
              <a:off x="13601700" y="6907213"/>
              <a:ext cx="238125" cy="255588"/>
            </a:xfrm>
            <a:custGeom>
              <a:avLst/>
              <a:gdLst>
                <a:gd name="T0" fmla="*/ 42 w 45"/>
                <a:gd name="T1" fmla="*/ 15 h 49"/>
                <a:gd name="T2" fmla="*/ 42 w 45"/>
                <a:gd name="T3" fmla="*/ 14 h 49"/>
                <a:gd name="T4" fmla="*/ 43 w 45"/>
                <a:gd name="T5" fmla="*/ 14 h 49"/>
                <a:gd name="T6" fmla="*/ 45 w 45"/>
                <a:gd name="T7" fmla="*/ 14 h 49"/>
                <a:gd name="T8" fmla="*/ 45 w 45"/>
                <a:gd name="T9" fmla="*/ 13 h 49"/>
                <a:gd name="T10" fmla="*/ 44 w 45"/>
                <a:gd name="T11" fmla="*/ 10 h 49"/>
                <a:gd name="T12" fmla="*/ 44 w 45"/>
                <a:gd name="T13" fmla="*/ 7 h 49"/>
                <a:gd name="T14" fmla="*/ 43 w 45"/>
                <a:gd name="T15" fmla="*/ 4 h 49"/>
                <a:gd name="T16" fmla="*/ 42 w 45"/>
                <a:gd name="T17" fmla="*/ 2 h 49"/>
                <a:gd name="T18" fmla="*/ 42 w 45"/>
                <a:gd name="T19" fmla="*/ 0 h 49"/>
                <a:gd name="T20" fmla="*/ 29 w 45"/>
                <a:gd name="T21" fmla="*/ 6 h 49"/>
                <a:gd name="T22" fmla="*/ 18 w 45"/>
                <a:gd name="T23" fmla="*/ 12 h 49"/>
                <a:gd name="T24" fmla="*/ 6 w 45"/>
                <a:gd name="T25" fmla="*/ 11 h 49"/>
                <a:gd name="T26" fmla="*/ 6 w 45"/>
                <a:gd name="T27" fmla="*/ 14 h 49"/>
                <a:gd name="T28" fmla="*/ 5 w 45"/>
                <a:gd name="T29" fmla="*/ 20 h 49"/>
                <a:gd name="T30" fmla="*/ 5 w 45"/>
                <a:gd name="T31" fmla="*/ 24 h 49"/>
                <a:gd name="T32" fmla="*/ 5 w 45"/>
                <a:gd name="T33" fmla="*/ 24 h 49"/>
                <a:gd name="T34" fmla="*/ 5 w 45"/>
                <a:gd name="T35" fmla="*/ 26 h 49"/>
                <a:gd name="T36" fmla="*/ 5 w 45"/>
                <a:gd name="T37" fmla="*/ 26 h 49"/>
                <a:gd name="T38" fmla="*/ 3 w 45"/>
                <a:gd name="T39" fmla="*/ 30 h 49"/>
                <a:gd name="T40" fmla="*/ 3 w 45"/>
                <a:gd name="T41" fmla="*/ 31 h 49"/>
                <a:gd name="T42" fmla="*/ 3 w 45"/>
                <a:gd name="T43" fmla="*/ 32 h 49"/>
                <a:gd name="T44" fmla="*/ 2 w 45"/>
                <a:gd name="T45" fmla="*/ 33 h 49"/>
                <a:gd name="T46" fmla="*/ 2 w 45"/>
                <a:gd name="T47" fmla="*/ 35 h 49"/>
                <a:gd name="T48" fmla="*/ 1 w 45"/>
                <a:gd name="T49" fmla="*/ 37 h 49"/>
                <a:gd name="T50" fmla="*/ 1 w 45"/>
                <a:gd name="T51" fmla="*/ 39 h 49"/>
                <a:gd name="T52" fmla="*/ 1 w 45"/>
                <a:gd name="T53" fmla="*/ 42 h 49"/>
                <a:gd name="T54" fmla="*/ 0 w 45"/>
                <a:gd name="T55" fmla="*/ 45 h 49"/>
                <a:gd name="T56" fmla="*/ 1 w 45"/>
                <a:gd name="T57" fmla="*/ 46 h 49"/>
                <a:gd name="T58" fmla="*/ 3 w 45"/>
                <a:gd name="T59" fmla="*/ 47 h 49"/>
                <a:gd name="T60" fmla="*/ 5 w 45"/>
                <a:gd name="T61" fmla="*/ 48 h 49"/>
                <a:gd name="T62" fmla="*/ 6 w 45"/>
                <a:gd name="T63" fmla="*/ 48 h 49"/>
                <a:gd name="T64" fmla="*/ 7 w 45"/>
                <a:gd name="T65" fmla="*/ 49 h 49"/>
                <a:gd name="T66" fmla="*/ 8 w 45"/>
                <a:gd name="T67" fmla="*/ 49 h 49"/>
                <a:gd name="T68" fmla="*/ 9 w 45"/>
                <a:gd name="T69" fmla="*/ 49 h 49"/>
                <a:gd name="T70" fmla="*/ 10 w 45"/>
                <a:gd name="T71" fmla="*/ 49 h 49"/>
                <a:gd name="T72" fmla="*/ 11 w 45"/>
                <a:gd name="T73" fmla="*/ 49 h 49"/>
                <a:gd name="T74" fmla="*/ 12 w 45"/>
                <a:gd name="T75" fmla="*/ 49 h 49"/>
                <a:gd name="T76" fmla="*/ 13 w 45"/>
                <a:gd name="T77" fmla="*/ 48 h 49"/>
                <a:gd name="T78" fmla="*/ 15 w 45"/>
                <a:gd name="T79" fmla="*/ 47 h 49"/>
                <a:gd name="T80" fmla="*/ 16 w 45"/>
                <a:gd name="T81" fmla="*/ 46 h 49"/>
                <a:gd name="T82" fmla="*/ 16 w 45"/>
                <a:gd name="T83" fmla="*/ 45 h 49"/>
                <a:gd name="T84" fmla="*/ 17 w 45"/>
                <a:gd name="T85" fmla="*/ 44 h 49"/>
                <a:gd name="T86" fmla="*/ 28 w 45"/>
                <a:gd name="T87" fmla="*/ 37 h 49"/>
                <a:gd name="T88" fmla="*/ 23 w 45"/>
                <a:gd name="T89" fmla="*/ 26 h 49"/>
                <a:gd name="T90" fmla="*/ 34 w 45"/>
                <a:gd name="T91" fmla="*/ 1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" h="49">
                  <a:moveTo>
                    <a:pt x="34" y="17"/>
                  </a:moveTo>
                  <a:cubicBezTo>
                    <a:pt x="39" y="17"/>
                    <a:pt x="40" y="16"/>
                    <a:pt x="42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2" y="14"/>
                    <a:pt x="42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5" y="14"/>
                    <a:pt x="45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2"/>
                    <a:pt x="45" y="11"/>
                    <a:pt x="45" y="11"/>
                  </a:cubicBezTo>
                  <a:cubicBezTo>
                    <a:pt x="45" y="10"/>
                    <a:pt x="45" y="10"/>
                    <a:pt x="44" y="10"/>
                  </a:cubicBezTo>
                  <a:cubicBezTo>
                    <a:pt x="44" y="9"/>
                    <a:pt x="44" y="8"/>
                    <a:pt x="44" y="8"/>
                  </a:cubicBezTo>
                  <a:cubicBezTo>
                    <a:pt x="44" y="8"/>
                    <a:pt x="44" y="7"/>
                    <a:pt x="44" y="7"/>
                  </a:cubicBezTo>
                  <a:cubicBezTo>
                    <a:pt x="44" y="7"/>
                    <a:pt x="44" y="6"/>
                    <a:pt x="43" y="5"/>
                  </a:cubicBezTo>
                  <a:cubicBezTo>
                    <a:pt x="43" y="5"/>
                    <a:pt x="43" y="4"/>
                    <a:pt x="43" y="4"/>
                  </a:cubicBezTo>
                  <a:cubicBezTo>
                    <a:pt x="43" y="3"/>
                    <a:pt x="43" y="3"/>
                    <a:pt x="43" y="2"/>
                  </a:cubicBezTo>
                  <a:cubicBezTo>
                    <a:pt x="43" y="2"/>
                    <a:pt x="43" y="2"/>
                    <a:pt x="42" y="2"/>
                  </a:cubicBezTo>
                  <a:cubicBezTo>
                    <a:pt x="42" y="1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1" y="0"/>
                    <a:pt x="41" y="0"/>
                  </a:cubicBezTo>
                  <a:cubicBezTo>
                    <a:pt x="30" y="6"/>
                    <a:pt x="29" y="6"/>
                    <a:pt x="29" y="6"/>
                  </a:cubicBezTo>
                  <a:cubicBezTo>
                    <a:pt x="26" y="6"/>
                    <a:pt x="21" y="10"/>
                    <a:pt x="18" y="11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9"/>
                    <a:pt x="6" y="10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2"/>
                    <a:pt x="6" y="12"/>
                    <a:pt x="6" y="14"/>
                  </a:cubicBezTo>
                  <a:cubicBezTo>
                    <a:pt x="6" y="14"/>
                    <a:pt x="6" y="15"/>
                    <a:pt x="6" y="16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2"/>
                    <a:pt x="5" y="23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4" y="28"/>
                    <a:pt x="4" y="2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2" y="33"/>
                    <a:pt x="2" y="33"/>
                  </a:cubicBezTo>
                  <a:cubicBezTo>
                    <a:pt x="2" y="33"/>
                    <a:pt x="2" y="33"/>
                    <a:pt x="2" y="34"/>
                  </a:cubicBezTo>
                  <a:cubicBezTo>
                    <a:pt x="2" y="34"/>
                    <a:pt x="2" y="34"/>
                    <a:pt x="2" y="35"/>
                  </a:cubicBezTo>
                  <a:cubicBezTo>
                    <a:pt x="2" y="35"/>
                    <a:pt x="2" y="35"/>
                    <a:pt x="2" y="36"/>
                  </a:cubicBezTo>
                  <a:cubicBezTo>
                    <a:pt x="2" y="36"/>
                    <a:pt x="2" y="36"/>
                    <a:pt x="1" y="37"/>
                  </a:cubicBezTo>
                  <a:cubicBezTo>
                    <a:pt x="1" y="37"/>
                    <a:pt x="1" y="38"/>
                    <a:pt x="1" y="38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40"/>
                    <a:pt x="1" y="41"/>
                    <a:pt x="1" y="41"/>
                  </a:cubicBezTo>
                  <a:cubicBezTo>
                    <a:pt x="1" y="41"/>
                    <a:pt x="1" y="42"/>
                    <a:pt x="1" y="42"/>
                  </a:cubicBezTo>
                  <a:cubicBezTo>
                    <a:pt x="0" y="43"/>
                    <a:pt x="0" y="44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2" y="46"/>
                    <a:pt x="2" y="46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8"/>
                    <a:pt x="5" y="48"/>
                    <a:pt x="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48"/>
                    <a:pt x="7" y="48"/>
                    <a:pt x="7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9" y="49"/>
                    <a:pt x="10" y="49"/>
                    <a:pt x="10" y="49"/>
                  </a:cubicBezTo>
                  <a:cubicBezTo>
                    <a:pt x="10" y="49"/>
                    <a:pt x="10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2" y="49"/>
                    <a:pt x="12" y="49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4" y="48"/>
                    <a:pt x="14" y="47"/>
                    <a:pt x="14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6"/>
                    <a:pt x="15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6"/>
                    <a:pt x="16" y="45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5"/>
                    <a:pt x="17" y="45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39"/>
                    <a:pt x="23" y="39"/>
                    <a:pt x="25" y="39"/>
                  </a:cubicBezTo>
                  <a:cubicBezTo>
                    <a:pt x="27" y="39"/>
                    <a:pt x="27" y="38"/>
                    <a:pt x="28" y="37"/>
                  </a:cubicBezTo>
                  <a:cubicBezTo>
                    <a:pt x="29" y="36"/>
                    <a:pt x="30" y="35"/>
                    <a:pt x="31" y="34"/>
                  </a:cubicBezTo>
                  <a:cubicBezTo>
                    <a:pt x="31" y="33"/>
                    <a:pt x="25" y="27"/>
                    <a:pt x="23" y="26"/>
                  </a:cubicBezTo>
                  <a:cubicBezTo>
                    <a:pt x="22" y="26"/>
                    <a:pt x="21" y="25"/>
                    <a:pt x="22" y="24"/>
                  </a:cubicBezTo>
                  <a:cubicBezTo>
                    <a:pt x="22" y="21"/>
                    <a:pt x="27" y="18"/>
                    <a:pt x="3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2" name="Freeform 276"/>
            <p:cNvSpPr>
              <a:spLocks/>
            </p:cNvSpPr>
            <p:nvPr/>
          </p:nvSpPr>
          <p:spPr bwMode="auto">
            <a:xfrm>
              <a:off x="13644563" y="6645275"/>
              <a:ext cx="392113" cy="307975"/>
            </a:xfrm>
            <a:custGeom>
              <a:avLst/>
              <a:gdLst>
                <a:gd name="T0" fmla="*/ 52 w 74"/>
                <a:gd name="T1" fmla="*/ 3 h 59"/>
                <a:gd name="T2" fmla="*/ 37 w 74"/>
                <a:gd name="T3" fmla="*/ 6 h 59"/>
                <a:gd name="T4" fmla="*/ 30 w 74"/>
                <a:gd name="T5" fmla="*/ 5 h 59"/>
                <a:gd name="T6" fmla="*/ 27 w 74"/>
                <a:gd name="T7" fmla="*/ 5 h 59"/>
                <a:gd name="T8" fmla="*/ 13 w 74"/>
                <a:gd name="T9" fmla="*/ 7 h 59"/>
                <a:gd name="T10" fmla="*/ 10 w 74"/>
                <a:gd name="T11" fmla="*/ 9 h 59"/>
                <a:gd name="T12" fmla="*/ 10 w 74"/>
                <a:gd name="T13" fmla="*/ 11 h 59"/>
                <a:gd name="T14" fmla="*/ 10 w 74"/>
                <a:gd name="T15" fmla="*/ 12 h 59"/>
                <a:gd name="T16" fmla="*/ 9 w 74"/>
                <a:gd name="T17" fmla="*/ 13 h 59"/>
                <a:gd name="T18" fmla="*/ 9 w 74"/>
                <a:gd name="T19" fmla="*/ 14 h 59"/>
                <a:gd name="T20" fmla="*/ 8 w 74"/>
                <a:gd name="T21" fmla="*/ 15 h 59"/>
                <a:gd name="T22" fmla="*/ 7 w 74"/>
                <a:gd name="T23" fmla="*/ 16 h 59"/>
                <a:gd name="T24" fmla="*/ 5 w 74"/>
                <a:gd name="T25" fmla="*/ 17 h 59"/>
                <a:gd name="T26" fmla="*/ 3 w 74"/>
                <a:gd name="T27" fmla="*/ 17 h 59"/>
                <a:gd name="T28" fmla="*/ 3 w 74"/>
                <a:gd name="T29" fmla="*/ 21 h 59"/>
                <a:gd name="T30" fmla="*/ 3 w 74"/>
                <a:gd name="T31" fmla="*/ 29 h 59"/>
                <a:gd name="T32" fmla="*/ 3 w 74"/>
                <a:gd name="T33" fmla="*/ 29 h 59"/>
                <a:gd name="T34" fmla="*/ 5 w 74"/>
                <a:gd name="T35" fmla="*/ 30 h 59"/>
                <a:gd name="T36" fmla="*/ 6 w 74"/>
                <a:gd name="T37" fmla="*/ 30 h 59"/>
                <a:gd name="T38" fmla="*/ 9 w 74"/>
                <a:gd name="T39" fmla="*/ 33 h 59"/>
                <a:gd name="T40" fmla="*/ 7 w 74"/>
                <a:gd name="T41" fmla="*/ 40 h 59"/>
                <a:gd name="T42" fmla="*/ 6 w 74"/>
                <a:gd name="T43" fmla="*/ 41 h 59"/>
                <a:gd name="T44" fmla="*/ 6 w 74"/>
                <a:gd name="T45" fmla="*/ 42 h 59"/>
                <a:gd name="T46" fmla="*/ 4 w 74"/>
                <a:gd name="T47" fmla="*/ 43 h 59"/>
                <a:gd name="T48" fmla="*/ 3 w 74"/>
                <a:gd name="T49" fmla="*/ 45 h 59"/>
                <a:gd name="T50" fmla="*/ 2 w 74"/>
                <a:gd name="T51" fmla="*/ 47 h 59"/>
                <a:gd name="T52" fmla="*/ 1 w 74"/>
                <a:gd name="T53" fmla="*/ 48 h 59"/>
                <a:gd name="T54" fmla="*/ 0 w 74"/>
                <a:gd name="T55" fmla="*/ 50 h 59"/>
                <a:gd name="T56" fmla="*/ 0 w 74"/>
                <a:gd name="T57" fmla="*/ 51 h 59"/>
                <a:gd name="T58" fmla="*/ 0 w 74"/>
                <a:gd name="T59" fmla="*/ 51 h 59"/>
                <a:gd name="T60" fmla="*/ 1 w 74"/>
                <a:gd name="T61" fmla="*/ 55 h 59"/>
                <a:gd name="T62" fmla="*/ 20 w 74"/>
                <a:gd name="T63" fmla="*/ 54 h 59"/>
                <a:gd name="T64" fmla="*/ 26 w 74"/>
                <a:gd name="T65" fmla="*/ 51 h 59"/>
                <a:gd name="T66" fmla="*/ 28 w 74"/>
                <a:gd name="T67" fmla="*/ 51 h 59"/>
                <a:gd name="T68" fmla="*/ 34 w 74"/>
                <a:gd name="T69" fmla="*/ 47 h 59"/>
                <a:gd name="T70" fmla="*/ 59 w 74"/>
                <a:gd name="T71" fmla="*/ 34 h 59"/>
                <a:gd name="T72" fmla="*/ 62 w 74"/>
                <a:gd name="T73" fmla="*/ 19 h 59"/>
                <a:gd name="T74" fmla="*/ 61 w 74"/>
                <a:gd name="T75" fmla="*/ 10 h 59"/>
                <a:gd name="T76" fmla="*/ 74 w 74"/>
                <a:gd name="T77" fmla="*/ 0 h 59"/>
                <a:gd name="T78" fmla="*/ 59 w 74"/>
                <a:gd name="T79" fmla="*/ 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4" h="59">
                  <a:moveTo>
                    <a:pt x="59" y="2"/>
                  </a:moveTo>
                  <a:cubicBezTo>
                    <a:pt x="56" y="1"/>
                    <a:pt x="54" y="2"/>
                    <a:pt x="52" y="3"/>
                  </a:cubicBezTo>
                  <a:cubicBezTo>
                    <a:pt x="50" y="5"/>
                    <a:pt x="48" y="6"/>
                    <a:pt x="44" y="6"/>
                  </a:cubicBezTo>
                  <a:cubicBezTo>
                    <a:pt x="41" y="6"/>
                    <a:pt x="39" y="6"/>
                    <a:pt x="37" y="6"/>
                  </a:cubicBezTo>
                  <a:cubicBezTo>
                    <a:pt x="36" y="7"/>
                    <a:pt x="35" y="7"/>
                    <a:pt x="34" y="7"/>
                  </a:cubicBezTo>
                  <a:cubicBezTo>
                    <a:pt x="33" y="7"/>
                    <a:pt x="31" y="6"/>
                    <a:pt x="30" y="5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8" y="5"/>
                    <a:pt x="27" y="5"/>
                  </a:cubicBezTo>
                  <a:cubicBezTo>
                    <a:pt x="26" y="6"/>
                    <a:pt x="25" y="6"/>
                    <a:pt x="24" y="7"/>
                  </a:cubicBezTo>
                  <a:cubicBezTo>
                    <a:pt x="19" y="9"/>
                    <a:pt x="16" y="9"/>
                    <a:pt x="13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6"/>
                    <a:pt x="10" y="7"/>
                    <a:pt x="10" y="9"/>
                  </a:cubicBezTo>
                  <a:cubicBezTo>
                    <a:pt x="10" y="9"/>
                    <a:pt x="10" y="9"/>
                    <a:pt x="10" y="10"/>
                  </a:cubicBezTo>
                  <a:cubicBezTo>
                    <a:pt x="10" y="10"/>
                    <a:pt x="10" y="10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2"/>
                  </a:cubicBezTo>
                  <a:cubicBezTo>
                    <a:pt x="10" y="12"/>
                    <a:pt x="9" y="12"/>
                    <a:pt x="9" y="12"/>
                  </a:cubicBezTo>
                  <a:cubicBezTo>
                    <a:pt x="9" y="12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8" y="14"/>
                    <a:pt x="8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7" y="15"/>
                    <a:pt x="7" y="1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5" y="17"/>
                    <a:pt x="5" y="17"/>
                  </a:cubicBezTo>
                  <a:cubicBezTo>
                    <a:pt x="5" y="17"/>
                    <a:pt x="4" y="17"/>
                    <a:pt x="4" y="17"/>
                  </a:cubicBezTo>
                  <a:cubicBezTo>
                    <a:pt x="4" y="17"/>
                    <a:pt x="3" y="17"/>
                    <a:pt x="3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9"/>
                    <a:pt x="2" y="21"/>
                    <a:pt x="3" y="21"/>
                  </a:cubicBezTo>
                  <a:cubicBezTo>
                    <a:pt x="5" y="23"/>
                    <a:pt x="4" y="25"/>
                    <a:pt x="3" y="27"/>
                  </a:cubicBezTo>
                  <a:cubicBezTo>
                    <a:pt x="3" y="28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7" y="31"/>
                    <a:pt x="8" y="32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0" y="36"/>
                    <a:pt x="9" y="39"/>
                    <a:pt x="7" y="40"/>
                  </a:cubicBezTo>
                  <a:cubicBezTo>
                    <a:pt x="7" y="40"/>
                    <a:pt x="7" y="40"/>
                    <a:pt x="7" y="41"/>
                  </a:cubicBezTo>
                  <a:cubicBezTo>
                    <a:pt x="7" y="41"/>
                    <a:pt x="7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3"/>
                  </a:cubicBezTo>
                  <a:cubicBezTo>
                    <a:pt x="5" y="43"/>
                    <a:pt x="5" y="43"/>
                    <a:pt x="4" y="43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4"/>
                    <a:pt x="4" y="45"/>
                    <a:pt x="3" y="45"/>
                  </a:cubicBezTo>
                  <a:cubicBezTo>
                    <a:pt x="3" y="45"/>
                    <a:pt x="3" y="45"/>
                    <a:pt x="3" y="46"/>
                  </a:cubicBezTo>
                  <a:cubicBezTo>
                    <a:pt x="3" y="46"/>
                    <a:pt x="2" y="46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9"/>
                    <a:pt x="1" y="49"/>
                    <a:pt x="0" y="49"/>
                  </a:cubicBezTo>
                  <a:cubicBezTo>
                    <a:pt x="0" y="49"/>
                    <a:pt x="0" y="50"/>
                    <a:pt x="0" y="50"/>
                  </a:cubicBezTo>
                  <a:cubicBezTo>
                    <a:pt x="0" y="50"/>
                    <a:pt x="0" y="50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2" y="58"/>
                    <a:pt x="18" y="54"/>
                    <a:pt x="20" y="54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2" y="53"/>
                    <a:pt x="23" y="53"/>
                    <a:pt x="26" y="51"/>
                  </a:cubicBezTo>
                  <a:cubicBezTo>
                    <a:pt x="26" y="51"/>
                    <a:pt x="27" y="51"/>
                    <a:pt x="27" y="51"/>
                  </a:cubicBezTo>
                  <a:cubicBezTo>
                    <a:pt x="27" y="51"/>
                    <a:pt x="27" y="51"/>
                    <a:pt x="28" y="51"/>
                  </a:cubicBezTo>
                  <a:cubicBezTo>
                    <a:pt x="30" y="50"/>
                    <a:pt x="32" y="49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5" y="42"/>
                    <a:pt x="57" y="35"/>
                    <a:pt x="59" y="34"/>
                  </a:cubicBezTo>
                  <a:cubicBezTo>
                    <a:pt x="60" y="32"/>
                    <a:pt x="61" y="30"/>
                    <a:pt x="61" y="29"/>
                  </a:cubicBezTo>
                  <a:cubicBezTo>
                    <a:pt x="61" y="27"/>
                    <a:pt x="60" y="22"/>
                    <a:pt x="62" y="19"/>
                  </a:cubicBezTo>
                  <a:cubicBezTo>
                    <a:pt x="63" y="18"/>
                    <a:pt x="62" y="17"/>
                    <a:pt x="62" y="16"/>
                  </a:cubicBezTo>
                  <a:cubicBezTo>
                    <a:pt x="61" y="14"/>
                    <a:pt x="60" y="12"/>
                    <a:pt x="61" y="10"/>
                  </a:cubicBezTo>
                  <a:cubicBezTo>
                    <a:pt x="62" y="6"/>
                    <a:pt x="68" y="4"/>
                    <a:pt x="69" y="4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0" y="0"/>
                    <a:pt x="65" y="2"/>
                    <a:pt x="5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3" name="Freeform 277"/>
            <p:cNvSpPr>
              <a:spLocks/>
            </p:cNvSpPr>
            <p:nvPr/>
          </p:nvSpPr>
          <p:spPr bwMode="auto">
            <a:xfrm>
              <a:off x="13685838" y="7886700"/>
              <a:ext cx="382588" cy="323850"/>
            </a:xfrm>
            <a:custGeom>
              <a:avLst/>
              <a:gdLst>
                <a:gd name="T0" fmla="*/ 0 w 72"/>
                <a:gd name="T1" fmla="*/ 32 h 62"/>
                <a:gd name="T2" fmla="*/ 1 w 72"/>
                <a:gd name="T3" fmla="*/ 38 h 62"/>
                <a:gd name="T4" fmla="*/ 1 w 72"/>
                <a:gd name="T5" fmla="*/ 39 h 62"/>
                <a:gd name="T6" fmla="*/ 1 w 72"/>
                <a:gd name="T7" fmla="*/ 40 h 62"/>
                <a:gd name="T8" fmla="*/ 2 w 72"/>
                <a:gd name="T9" fmla="*/ 40 h 62"/>
                <a:gd name="T10" fmla="*/ 3 w 72"/>
                <a:gd name="T11" fmla="*/ 40 h 62"/>
                <a:gd name="T12" fmla="*/ 5 w 72"/>
                <a:gd name="T13" fmla="*/ 40 h 62"/>
                <a:gd name="T14" fmla="*/ 10 w 72"/>
                <a:gd name="T15" fmla="*/ 41 h 62"/>
                <a:gd name="T16" fmla="*/ 11 w 72"/>
                <a:gd name="T17" fmla="*/ 41 h 62"/>
                <a:gd name="T18" fmla="*/ 12 w 72"/>
                <a:gd name="T19" fmla="*/ 38 h 62"/>
                <a:gd name="T20" fmla="*/ 15 w 72"/>
                <a:gd name="T21" fmla="*/ 34 h 62"/>
                <a:gd name="T22" fmla="*/ 19 w 72"/>
                <a:gd name="T23" fmla="*/ 36 h 62"/>
                <a:gd name="T24" fmla="*/ 20 w 72"/>
                <a:gd name="T25" fmla="*/ 37 h 62"/>
                <a:gd name="T26" fmla="*/ 25 w 72"/>
                <a:gd name="T27" fmla="*/ 39 h 62"/>
                <a:gd name="T28" fmla="*/ 30 w 72"/>
                <a:gd name="T29" fmla="*/ 38 h 62"/>
                <a:gd name="T30" fmla="*/ 31 w 72"/>
                <a:gd name="T31" fmla="*/ 38 h 62"/>
                <a:gd name="T32" fmla="*/ 32 w 72"/>
                <a:gd name="T33" fmla="*/ 39 h 62"/>
                <a:gd name="T34" fmla="*/ 36 w 72"/>
                <a:gd name="T35" fmla="*/ 38 h 62"/>
                <a:gd name="T36" fmla="*/ 42 w 72"/>
                <a:gd name="T37" fmla="*/ 38 h 62"/>
                <a:gd name="T38" fmla="*/ 66 w 72"/>
                <a:gd name="T39" fmla="*/ 62 h 62"/>
                <a:gd name="T40" fmla="*/ 66 w 72"/>
                <a:gd name="T41" fmla="*/ 62 h 62"/>
                <a:gd name="T42" fmla="*/ 66 w 72"/>
                <a:gd name="T43" fmla="*/ 62 h 62"/>
                <a:gd name="T44" fmla="*/ 69 w 72"/>
                <a:gd name="T45" fmla="*/ 62 h 62"/>
                <a:gd name="T46" fmla="*/ 70 w 72"/>
                <a:gd name="T47" fmla="*/ 62 h 62"/>
                <a:gd name="T48" fmla="*/ 70 w 72"/>
                <a:gd name="T49" fmla="*/ 62 h 62"/>
                <a:gd name="T50" fmla="*/ 70 w 72"/>
                <a:gd name="T51" fmla="*/ 61 h 62"/>
                <a:gd name="T52" fmla="*/ 71 w 72"/>
                <a:gd name="T53" fmla="*/ 61 h 62"/>
                <a:gd name="T54" fmla="*/ 71 w 72"/>
                <a:gd name="T55" fmla="*/ 61 h 62"/>
                <a:gd name="T56" fmla="*/ 71 w 72"/>
                <a:gd name="T57" fmla="*/ 61 h 62"/>
                <a:gd name="T58" fmla="*/ 72 w 72"/>
                <a:gd name="T59" fmla="*/ 60 h 62"/>
                <a:gd name="T60" fmla="*/ 72 w 72"/>
                <a:gd name="T61" fmla="*/ 60 h 62"/>
                <a:gd name="T62" fmla="*/ 61 w 72"/>
                <a:gd name="T63" fmla="*/ 47 h 62"/>
                <a:gd name="T64" fmla="*/ 44 w 72"/>
                <a:gd name="T65" fmla="*/ 36 h 62"/>
                <a:gd name="T66" fmla="*/ 38 w 72"/>
                <a:gd name="T67" fmla="*/ 31 h 62"/>
                <a:gd name="T68" fmla="*/ 36 w 72"/>
                <a:gd name="T69" fmla="*/ 28 h 62"/>
                <a:gd name="T70" fmla="*/ 27 w 72"/>
                <a:gd name="T71" fmla="*/ 11 h 62"/>
                <a:gd name="T72" fmla="*/ 22 w 72"/>
                <a:gd name="T73" fmla="*/ 0 h 62"/>
                <a:gd name="T74" fmla="*/ 21 w 72"/>
                <a:gd name="T75" fmla="*/ 1 h 62"/>
                <a:gd name="T76" fmla="*/ 20 w 72"/>
                <a:gd name="T77" fmla="*/ 2 h 62"/>
                <a:gd name="T78" fmla="*/ 19 w 72"/>
                <a:gd name="T79" fmla="*/ 4 h 62"/>
                <a:gd name="T80" fmla="*/ 18 w 72"/>
                <a:gd name="T81" fmla="*/ 5 h 62"/>
                <a:gd name="T82" fmla="*/ 16 w 72"/>
                <a:gd name="T83" fmla="*/ 6 h 62"/>
                <a:gd name="T84" fmla="*/ 15 w 72"/>
                <a:gd name="T85" fmla="*/ 6 h 62"/>
                <a:gd name="T86" fmla="*/ 14 w 72"/>
                <a:gd name="T87" fmla="*/ 8 h 62"/>
                <a:gd name="T88" fmla="*/ 12 w 72"/>
                <a:gd name="T89" fmla="*/ 9 h 62"/>
                <a:gd name="T90" fmla="*/ 9 w 72"/>
                <a:gd name="T91" fmla="*/ 11 h 62"/>
                <a:gd name="T92" fmla="*/ 6 w 72"/>
                <a:gd name="T93" fmla="*/ 14 h 62"/>
                <a:gd name="T94" fmla="*/ 1 w 72"/>
                <a:gd name="T95" fmla="*/ 26 h 62"/>
                <a:gd name="T96" fmla="*/ 0 w 72"/>
                <a:gd name="T9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" h="62">
                  <a:moveTo>
                    <a:pt x="0" y="32"/>
                  </a:moveTo>
                  <a:cubicBezTo>
                    <a:pt x="0" y="34"/>
                    <a:pt x="0" y="36"/>
                    <a:pt x="1" y="38"/>
                  </a:cubicBezTo>
                  <a:cubicBezTo>
                    <a:pt x="1" y="38"/>
                    <a:pt x="1" y="38"/>
                    <a:pt x="1" y="39"/>
                  </a:cubicBezTo>
                  <a:cubicBezTo>
                    <a:pt x="1" y="39"/>
                    <a:pt x="1" y="39"/>
                    <a:pt x="1" y="40"/>
                  </a:cubicBezTo>
                  <a:cubicBezTo>
                    <a:pt x="1" y="40"/>
                    <a:pt x="2" y="40"/>
                    <a:pt x="2" y="40"/>
                  </a:cubicBezTo>
                  <a:cubicBezTo>
                    <a:pt x="2" y="40"/>
                    <a:pt x="3" y="40"/>
                    <a:pt x="3" y="40"/>
                  </a:cubicBezTo>
                  <a:cubicBezTo>
                    <a:pt x="4" y="40"/>
                    <a:pt x="4" y="40"/>
                    <a:pt x="5" y="40"/>
                  </a:cubicBezTo>
                  <a:cubicBezTo>
                    <a:pt x="9" y="40"/>
                    <a:pt x="10" y="40"/>
                    <a:pt x="10" y="41"/>
                  </a:cubicBezTo>
                  <a:cubicBezTo>
                    <a:pt x="10" y="41"/>
                    <a:pt x="11" y="41"/>
                    <a:pt x="11" y="41"/>
                  </a:cubicBezTo>
                  <a:cubicBezTo>
                    <a:pt x="11" y="41"/>
                    <a:pt x="12" y="39"/>
                    <a:pt x="12" y="38"/>
                  </a:cubicBezTo>
                  <a:cubicBezTo>
                    <a:pt x="13" y="35"/>
                    <a:pt x="14" y="34"/>
                    <a:pt x="15" y="34"/>
                  </a:cubicBezTo>
                  <a:cubicBezTo>
                    <a:pt x="16" y="34"/>
                    <a:pt x="18" y="35"/>
                    <a:pt x="19" y="36"/>
                  </a:cubicBezTo>
                  <a:cubicBezTo>
                    <a:pt x="19" y="36"/>
                    <a:pt x="20" y="37"/>
                    <a:pt x="20" y="37"/>
                  </a:cubicBezTo>
                  <a:cubicBezTo>
                    <a:pt x="22" y="39"/>
                    <a:pt x="23" y="40"/>
                    <a:pt x="25" y="39"/>
                  </a:cubicBezTo>
                  <a:cubicBezTo>
                    <a:pt x="28" y="37"/>
                    <a:pt x="29" y="37"/>
                    <a:pt x="30" y="38"/>
                  </a:cubicBezTo>
                  <a:cubicBezTo>
                    <a:pt x="30" y="38"/>
                    <a:pt x="30" y="38"/>
                    <a:pt x="31" y="38"/>
                  </a:cubicBezTo>
                  <a:cubicBezTo>
                    <a:pt x="31" y="39"/>
                    <a:pt x="31" y="39"/>
                    <a:pt x="32" y="39"/>
                  </a:cubicBezTo>
                  <a:cubicBezTo>
                    <a:pt x="34" y="39"/>
                    <a:pt x="35" y="39"/>
                    <a:pt x="36" y="38"/>
                  </a:cubicBezTo>
                  <a:cubicBezTo>
                    <a:pt x="38" y="38"/>
                    <a:pt x="40" y="38"/>
                    <a:pt x="42" y="38"/>
                  </a:cubicBezTo>
                  <a:cubicBezTo>
                    <a:pt x="44" y="39"/>
                    <a:pt x="60" y="55"/>
                    <a:pt x="66" y="62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7" y="62"/>
                    <a:pt x="68" y="62"/>
                    <a:pt x="69" y="62"/>
                  </a:cubicBezTo>
                  <a:cubicBezTo>
                    <a:pt x="69" y="62"/>
                    <a:pt x="70" y="62"/>
                    <a:pt x="70" y="62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70" y="62"/>
                    <a:pt x="70" y="61"/>
                    <a:pt x="70" y="61"/>
                  </a:cubicBezTo>
                  <a:cubicBezTo>
                    <a:pt x="70" y="61"/>
                    <a:pt x="70" y="61"/>
                    <a:pt x="71" y="61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1" y="60"/>
                    <a:pt x="72" y="60"/>
                    <a:pt x="72" y="60"/>
                  </a:cubicBezTo>
                  <a:cubicBezTo>
                    <a:pt x="72" y="60"/>
                    <a:pt x="72" y="60"/>
                    <a:pt x="72" y="60"/>
                  </a:cubicBezTo>
                  <a:cubicBezTo>
                    <a:pt x="69" y="57"/>
                    <a:pt x="65" y="53"/>
                    <a:pt x="61" y="47"/>
                  </a:cubicBezTo>
                  <a:cubicBezTo>
                    <a:pt x="55" y="40"/>
                    <a:pt x="47" y="36"/>
                    <a:pt x="44" y="36"/>
                  </a:cubicBezTo>
                  <a:cubicBezTo>
                    <a:pt x="41" y="36"/>
                    <a:pt x="39" y="33"/>
                    <a:pt x="38" y="31"/>
                  </a:cubicBezTo>
                  <a:cubicBezTo>
                    <a:pt x="38" y="30"/>
                    <a:pt x="37" y="28"/>
                    <a:pt x="36" y="28"/>
                  </a:cubicBezTo>
                  <a:cubicBezTo>
                    <a:pt x="33" y="28"/>
                    <a:pt x="27" y="17"/>
                    <a:pt x="27" y="11"/>
                  </a:cubicBezTo>
                  <a:cubicBezTo>
                    <a:pt x="27" y="8"/>
                    <a:pt x="25" y="4"/>
                    <a:pt x="22" y="0"/>
                  </a:cubicBezTo>
                  <a:cubicBezTo>
                    <a:pt x="22" y="0"/>
                    <a:pt x="21" y="1"/>
                    <a:pt x="21" y="1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7" y="5"/>
                    <a:pt x="17" y="6"/>
                    <a:pt x="16" y="6"/>
                  </a:cubicBezTo>
                  <a:cubicBezTo>
                    <a:pt x="16" y="6"/>
                    <a:pt x="16" y="6"/>
                    <a:pt x="15" y="6"/>
                  </a:cubicBezTo>
                  <a:cubicBezTo>
                    <a:pt x="15" y="7"/>
                    <a:pt x="14" y="7"/>
                    <a:pt x="14" y="8"/>
                  </a:cubicBezTo>
                  <a:cubicBezTo>
                    <a:pt x="13" y="8"/>
                    <a:pt x="12" y="9"/>
                    <a:pt x="12" y="9"/>
                  </a:cubicBezTo>
                  <a:cubicBezTo>
                    <a:pt x="11" y="10"/>
                    <a:pt x="10" y="10"/>
                    <a:pt x="9" y="11"/>
                  </a:cubicBezTo>
                  <a:cubicBezTo>
                    <a:pt x="7" y="12"/>
                    <a:pt x="6" y="13"/>
                    <a:pt x="6" y="14"/>
                  </a:cubicBezTo>
                  <a:cubicBezTo>
                    <a:pt x="7" y="18"/>
                    <a:pt x="5" y="22"/>
                    <a:pt x="1" y="26"/>
                  </a:cubicBezTo>
                  <a:cubicBezTo>
                    <a:pt x="0" y="28"/>
                    <a:pt x="0" y="30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4" name="Freeform 278"/>
            <p:cNvSpPr>
              <a:spLocks/>
            </p:cNvSpPr>
            <p:nvPr/>
          </p:nvSpPr>
          <p:spPr bwMode="auto">
            <a:xfrm>
              <a:off x="12773025" y="5187950"/>
              <a:ext cx="328613" cy="200025"/>
            </a:xfrm>
            <a:custGeom>
              <a:avLst/>
              <a:gdLst>
                <a:gd name="T0" fmla="*/ 0 w 62"/>
                <a:gd name="T1" fmla="*/ 16 h 38"/>
                <a:gd name="T2" fmla="*/ 1 w 62"/>
                <a:gd name="T3" fmla="*/ 16 h 38"/>
                <a:gd name="T4" fmla="*/ 1 w 62"/>
                <a:gd name="T5" fmla="*/ 16 h 38"/>
                <a:gd name="T6" fmla="*/ 1 w 62"/>
                <a:gd name="T7" fmla="*/ 16 h 38"/>
                <a:gd name="T8" fmla="*/ 2 w 62"/>
                <a:gd name="T9" fmla="*/ 16 h 38"/>
                <a:gd name="T10" fmla="*/ 5 w 62"/>
                <a:gd name="T11" fmla="*/ 16 h 38"/>
                <a:gd name="T12" fmla="*/ 8 w 62"/>
                <a:gd name="T13" fmla="*/ 18 h 38"/>
                <a:gd name="T14" fmla="*/ 13 w 62"/>
                <a:gd name="T15" fmla="*/ 20 h 38"/>
                <a:gd name="T16" fmla="*/ 14 w 62"/>
                <a:gd name="T17" fmla="*/ 20 h 38"/>
                <a:gd name="T18" fmla="*/ 15 w 62"/>
                <a:gd name="T19" fmla="*/ 19 h 38"/>
                <a:gd name="T20" fmla="*/ 22 w 62"/>
                <a:gd name="T21" fmla="*/ 24 h 38"/>
                <a:gd name="T22" fmla="*/ 21 w 62"/>
                <a:gd name="T23" fmla="*/ 27 h 38"/>
                <a:gd name="T24" fmla="*/ 21 w 62"/>
                <a:gd name="T25" fmla="*/ 31 h 38"/>
                <a:gd name="T26" fmla="*/ 30 w 62"/>
                <a:gd name="T27" fmla="*/ 36 h 38"/>
                <a:gd name="T28" fmla="*/ 30 w 62"/>
                <a:gd name="T29" fmla="*/ 37 h 38"/>
                <a:gd name="T30" fmla="*/ 31 w 62"/>
                <a:gd name="T31" fmla="*/ 37 h 38"/>
                <a:gd name="T32" fmla="*/ 33 w 62"/>
                <a:gd name="T33" fmla="*/ 37 h 38"/>
                <a:gd name="T34" fmla="*/ 34 w 62"/>
                <a:gd name="T35" fmla="*/ 37 h 38"/>
                <a:gd name="T36" fmla="*/ 35 w 62"/>
                <a:gd name="T37" fmla="*/ 37 h 38"/>
                <a:gd name="T38" fmla="*/ 36 w 62"/>
                <a:gd name="T39" fmla="*/ 37 h 38"/>
                <a:gd name="T40" fmla="*/ 37 w 62"/>
                <a:gd name="T41" fmla="*/ 37 h 38"/>
                <a:gd name="T42" fmla="*/ 38 w 62"/>
                <a:gd name="T43" fmla="*/ 37 h 38"/>
                <a:gd name="T44" fmla="*/ 42 w 62"/>
                <a:gd name="T45" fmla="*/ 35 h 38"/>
                <a:gd name="T46" fmla="*/ 51 w 62"/>
                <a:gd name="T47" fmla="*/ 32 h 38"/>
                <a:gd name="T48" fmla="*/ 51 w 62"/>
                <a:gd name="T49" fmla="*/ 29 h 38"/>
                <a:gd name="T50" fmla="*/ 51 w 62"/>
                <a:gd name="T51" fmla="*/ 28 h 38"/>
                <a:gd name="T52" fmla="*/ 58 w 62"/>
                <a:gd name="T53" fmla="*/ 22 h 38"/>
                <a:gd name="T54" fmla="*/ 59 w 62"/>
                <a:gd name="T55" fmla="*/ 20 h 38"/>
                <a:gd name="T56" fmla="*/ 62 w 62"/>
                <a:gd name="T57" fmla="*/ 19 h 38"/>
                <a:gd name="T58" fmla="*/ 62 w 62"/>
                <a:gd name="T59" fmla="*/ 18 h 38"/>
                <a:gd name="T60" fmla="*/ 62 w 62"/>
                <a:gd name="T61" fmla="*/ 15 h 38"/>
                <a:gd name="T62" fmla="*/ 62 w 62"/>
                <a:gd name="T63" fmla="*/ 12 h 38"/>
                <a:gd name="T64" fmla="*/ 61 w 62"/>
                <a:gd name="T65" fmla="*/ 11 h 38"/>
                <a:gd name="T66" fmla="*/ 60 w 62"/>
                <a:gd name="T67" fmla="*/ 10 h 38"/>
                <a:gd name="T68" fmla="*/ 57 w 62"/>
                <a:gd name="T69" fmla="*/ 9 h 38"/>
                <a:gd name="T70" fmla="*/ 48 w 62"/>
                <a:gd name="T71" fmla="*/ 3 h 38"/>
                <a:gd name="T72" fmla="*/ 44 w 62"/>
                <a:gd name="T73" fmla="*/ 2 h 38"/>
                <a:gd name="T74" fmla="*/ 41 w 62"/>
                <a:gd name="T75" fmla="*/ 1 h 38"/>
                <a:gd name="T76" fmla="*/ 36 w 62"/>
                <a:gd name="T77" fmla="*/ 1 h 38"/>
                <a:gd name="T78" fmla="*/ 30 w 62"/>
                <a:gd name="T79" fmla="*/ 1 h 38"/>
                <a:gd name="T80" fmla="*/ 26 w 62"/>
                <a:gd name="T81" fmla="*/ 1 h 38"/>
                <a:gd name="T82" fmla="*/ 23 w 62"/>
                <a:gd name="T83" fmla="*/ 0 h 38"/>
                <a:gd name="T84" fmla="*/ 15 w 62"/>
                <a:gd name="T85" fmla="*/ 0 h 38"/>
                <a:gd name="T86" fmla="*/ 11 w 62"/>
                <a:gd name="T87" fmla="*/ 1 h 38"/>
                <a:gd name="T88" fmla="*/ 9 w 62"/>
                <a:gd name="T89" fmla="*/ 1 h 38"/>
                <a:gd name="T90" fmla="*/ 9 w 62"/>
                <a:gd name="T91" fmla="*/ 2 h 38"/>
                <a:gd name="T92" fmla="*/ 7 w 62"/>
                <a:gd name="T93" fmla="*/ 2 h 38"/>
                <a:gd name="T94" fmla="*/ 6 w 62"/>
                <a:gd name="T95" fmla="*/ 2 h 38"/>
                <a:gd name="T96" fmla="*/ 5 w 62"/>
                <a:gd name="T97" fmla="*/ 3 h 38"/>
                <a:gd name="T98" fmla="*/ 4 w 62"/>
                <a:gd name="T99" fmla="*/ 3 h 38"/>
                <a:gd name="T100" fmla="*/ 3 w 62"/>
                <a:gd name="T101" fmla="*/ 3 h 38"/>
                <a:gd name="T102" fmla="*/ 1 w 62"/>
                <a:gd name="T103" fmla="*/ 15 h 38"/>
                <a:gd name="T104" fmla="*/ 0 w 62"/>
                <a:gd name="T105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38">
                  <a:moveTo>
                    <a:pt x="0" y="16"/>
                  </a:moveTo>
                  <a:cubicBezTo>
                    <a:pt x="0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6"/>
                    <a:pt x="4" y="16"/>
                    <a:pt x="5" y="16"/>
                  </a:cubicBezTo>
                  <a:cubicBezTo>
                    <a:pt x="6" y="16"/>
                    <a:pt x="7" y="16"/>
                    <a:pt x="8" y="18"/>
                  </a:cubicBezTo>
                  <a:cubicBezTo>
                    <a:pt x="9" y="19"/>
                    <a:pt x="12" y="20"/>
                    <a:pt x="13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5" y="19"/>
                    <a:pt x="15" y="19"/>
                  </a:cubicBezTo>
                  <a:cubicBezTo>
                    <a:pt x="17" y="19"/>
                    <a:pt x="22" y="22"/>
                    <a:pt x="22" y="24"/>
                  </a:cubicBezTo>
                  <a:cubicBezTo>
                    <a:pt x="22" y="25"/>
                    <a:pt x="21" y="26"/>
                    <a:pt x="21" y="27"/>
                  </a:cubicBezTo>
                  <a:cubicBezTo>
                    <a:pt x="21" y="29"/>
                    <a:pt x="21" y="31"/>
                    <a:pt x="21" y="31"/>
                  </a:cubicBezTo>
                  <a:cubicBezTo>
                    <a:pt x="23" y="32"/>
                    <a:pt x="28" y="33"/>
                    <a:pt x="30" y="36"/>
                  </a:cubicBezTo>
                  <a:cubicBezTo>
                    <a:pt x="30" y="36"/>
                    <a:pt x="30" y="36"/>
                    <a:pt x="30" y="37"/>
                  </a:cubicBezTo>
                  <a:cubicBezTo>
                    <a:pt x="30" y="37"/>
                    <a:pt x="31" y="37"/>
                    <a:pt x="31" y="37"/>
                  </a:cubicBezTo>
                  <a:cubicBezTo>
                    <a:pt x="32" y="37"/>
                    <a:pt x="32" y="37"/>
                    <a:pt x="33" y="37"/>
                  </a:cubicBezTo>
                  <a:cubicBezTo>
                    <a:pt x="33" y="37"/>
                    <a:pt x="33" y="37"/>
                    <a:pt x="34" y="37"/>
                  </a:cubicBezTo>
                  <a:cubicBezTo>
                    <a:pt x="34" y="37"/>
                    <a:pt x="35" y="37"/>
                    <a:pt x="35" y="37"/>
                  </a:cubicBezTo>
                  <a:cubicBezTo>
                    <a:pt x="35" y="37"/>
                    <a:pt x="36" y="37"/>
                    <a:pt x="36" y="37"/>
                  </a:cubicBezTo>
                  <a:cubicBezTo>
                    <a:pt x="36" y="37"/>
                    <a:pt x="36" y="37"/>
                    <a:pt x="37" y="37"/>
                  </a:cubicBezTo>
                  <a:cubicBezTo>
                    <a:pt x="37" y="37"/>
                    <a:pt x="38" y="37"/>
                    <a:pt x="38" y="37"/>
                  </a:cubicBezTo>
                  <a:cubicBezTo>
                    <a:pt x="40" y="38"/>
                    <a:pt x="41" y="37"/>
                    <a:pt x="42" y="35"/>
                  </a:cubicBezTo>
                  <a:cubicBezTo>
                    <a:pt x="44" y="33"/>
                    <a:pt x="50" y="32"/>
                    <a:pt x="51" y="32"/>
                  </a:cubicBezTo>
                  <a:cubicBezTo>
                    <a:pt x="51" y="32"/>
                    <a:pt x="51" y="30"/>
                    <a:pt x="51" y="29"/>
                  </a:cubicBezTo>
                  <a:cubicBezTo>
                    <a:pt x="51" y="29"/>
                    <a:pt x="51" y="28"/>
                    <a:pt x="51" y="28"/>
                  </a:cubicBezTo>
                  <a:cubicBezTo>
                    <a:pt x="52" y="26"/>
                    <a:pt x="55" y="22"/>
                    <a:pt x="58" y="22"/>
                  </a:cubicBezTo>
                  <a:cubicBezTo>
                    <a:pt x="58" y="21"/>
                    <a:pt x="58" y="21"/>
                    <a:pt x="59" y="20"/>
                  </a:cubicBezTo>
                  <a:cubicBezTo>
                    <a:pt x="59" y="20"/>
                    <a:pt x="60" y="19"/>
                    <a:pt x="62" y="19"/>
                  </a:cubicBezTo>
                  <a:cubicBezTo>
                    <a:pt x="62" y="19"/>
                    <a:pt x="62" y="18"/>
                    <a:pt x="62" y="18"/>
                  </a:cubicBezTo>
                  <a:cubicBezTo>
                    <a:pt x="62" y="18"/>
                    <a:pt x="62" y="18"/>
                    <a:pt x="62" y="15"/>
                  </a:cubicBezTo>
                  <a:cubicBezTo>
                    <a:pt x="62" y="14"/>
                    <a:pt x="62" y="13"/>
                    <a:pt x="62" y="12"/>
                  </a:cubicBezTo>
                  <a:cubicBezTo>
                    <a:pt x="62" y="12"/>
                    <a:pt x="62" y="11"/>
                    <a:pt x="61" y="11"/>
                  </a:cubicBezTo>
                  <a:cubicBezTo>
                    <a:pt x="61" y="11"/>
                    <a:pt x="60" y="11"/>
                    <a:pt x="60" y="10"/>
                  </a:cubicBezTo>
                  <a:cubicBezTo>
                    <a:pt x="59" y="10"/>
                    <a:pt x="58" y="9"/>
                    <a:pt x="57" y="9"/>
                  </a:cubicBezTo>
                  <a:cubicBezTo>
                    <a:pt x="54" y="6"/>
                    <a:pt x="49" y="3"/>
                    <a:pt x="48" y="3"/>
                  </a:cubicBezTo>
                  <a:cubicBezTo>
                    <a:pt x="46" y="4"/>
                    <a:pt x="45" y="3"/>
                    <a:pt x="44" y="2"/>
                  </a:cubicBezTo>
                  <a:cubicBezTo>
                    <a:pt x="43" y="1"/>
                    <a:pt x="43" y="0"/>
                    <a:pt x="41" y="1"/>
                  </a:cubicBezTo>
                  <a:cubicBezTo>
                    <a:pt x="40" y="1"/>
                    <a:pt x="38" y="1"/>
                    <a:pt x="36" y="1"/>
                  </a:cubicBezTo>
                  <a:cubicBezTo>
                    <a:pt x="34" y="1"/>
                    <a:pt x="32" y="1"/>
                    <a:pt x="30" y="1"/>
                  </a:cubicBezTo>
                  <a:cubicBezTo>
                    <a:pt x="28" y="1"/>
                    <a:pt x="27" y="1"/>
                    <a:pt x="26" y="1"/>
                  </a:cubicBezTo>
                  <a:cubicBezTo>
                    <a:pt x="26" y="1"/>
                    <a:pt x="24" y="1"/>
                    <a:pt x="23" y="0"/>
                  </a:cubicBezTo>
                  <a:cubicBezTo>
                    <a:pt x="20" y="0"/>
                    <a:pt x="18" y="0"/>
                    <a:pt x="15" y="0"/>
                  </a:cubicBezTo>
                  <a:cubicBezTo>
                    <a:pt x="13" y="0"/>
                    <a:pt x="12" y="0"/>
                    <a:pt x="11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7" y="2"/>
                    <a:pt x="7" y="2"/>
                    <a:pt x="6" y="2"/>
                  </a:cubicBezTo>
                  <a:cubicBezTo>
                    <a:pt x="6" y="2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7"/>
                    <a:pt x="4" y="12"/>
                    <a:pt x="1" y="15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5" name="Freeform 279"/>
            <p:cNvSpPr>
              <a:spLocks/>
            </p:cNvSpPr>
            <p:nvPr/>
          </p:nvSpPr>
          <p:spPr bwMode="auto">
            <a:xfrm>
              <a:off x="13128625" y="5827713"/>
              <a:ext cx="169863" cy="209550"/>
            </a:xfrm>
            <a:custGeom>
              <a:avLst/>
              <a:gdLst>
                <a:gd name="T0" fmla="*/ 2 w 32"/>
                <a:gd name="T1" fmla="*/ 1 h 40"/>
                <a:gd name="T2" fmla="*/ 0 w 32"/>
                <a:gd name="T3" fmla="*/ 1 h 40"/>
                <a:gd name="T4" fmla="*/ 0 w 32"/>
                <a:gd name="T5" fmla="*/ 1 h 40"/>
                <a:gd name="T6" fmla="*/ 0 w 32"/>
                <a:gd name="T7" fmla="*/ 2 h 40"/>
                <a:gd name="T8" fmla="*/ 1 w 32"/>
                <a:gd name="T9" fmla="*/ 4 h 40"/>
                <a:gd name="T10" fmla="*/ 2 w 32"/>
                <a:gd name="T11" fmla="*/ 5 h 40"/>
                <a:gd name="T12" fmla="*/ 2 w 32"/>
                <a:gd name="T13" fmla="*/ 6 h 40"/>
                <a:gd name="T14" fmla="*/ 3 w 32"/>
                <a:gd name="T15" fmla="*/ 7 h 40"/>
                <a:gd name="T16" fmla="*/ 3 w 32"/>
                <a:gd name="T17" fmla="*/ 8 h 40"/>
                <a:gd name="T18" fmla="*/ 4 w 32"/>
                <a:gd name="T19" fmla="*/ 9 h 40"/>
                <a:gd name="T20" fmla="*/ 4 w 32"/>
                <a:gd name="T21" fmla="*/ 9 h 40"/>
                <a:gd name="T22" fmla="*/ 5 w 32"/>
                <a:gd name="T23" fmla="*/ 10 h 40"/>
                <a:gd name="T24" fmla="*/ 5 w 32"/>
                <a:gd name="T25" fmla="*/ 11 h 40"/>
                <a:gd name="T26" fmla="*/ 5 w 32"/>
                <a:gd name="T27" fmla="*/ 11 h 40"/>
                <a:gd name="T28" fmla="*/ 6 w 32"/>
                <a:gd name="T29" fmla="*/ 12 h 40"/>
                <a:gd name="T30" fmla="*/ 6 w 32"/>
                <a:gd name="T31" fmla="*/ 12 h 40"/>
                <a:gd name="T32" fmla="*/ 6 w 32"/>
                <a:gd name="T33" fmla="*/ 12 h 40"/>
                <a:gd name="T34" fmla="*/ 7 w 32"/>
                <a:gd name="T35" fmla="*/ 13 h 40"/>
                <a:gd name="T36" fmla="*/ 14 w 32"/>
                <a:gd name="T37" fmla="*/ 30 h 40"/>
                <a:gd name="T38" fmla="*/ 13 w 32"/>
                <a:gd name="T39" fmla="*/ 34 h 40"/>
                <a:gd name="T40" fmla="*/ 13 w 32"/>
                <a:gd name="T41" fmla="*/ 36 h 40"/>
                <a:gd name="T42" fmla="*/ 13 w 32"/>
                <a:gd name="T43" fmla="*/ 37 h 40"/>
                <a:gd name="T44" fmla="*/ 14 w 32"/>
                <a:gd name="T45" fmla="*/ 38 h 40"/>
                <a:gd name="T46" fmla="*/ 14 w 32"/>
                <a:gd name="T47" fmla="*/ 39 h 40"/>
                <a:gd name="T48" fmla="*/ 14 w 32"/>
                <a:gd name="T49" fmla="*/ 40 h 40"/>
                <a:gd name="T50" fmla="*/ 15 w 32"/>
                <a:gd name="T51" fmla="*/ 40 h 40"/>
                <a:gd name="T52" fmla="*/ 15 w 32"/>
                <a:gd name="T53" fmla="*/ 40 h 40"/>
                <a:gd name="T54" fmla="*/ 16 w 32"/>
                <a:gd name="T55" fmla="*/ 38 h 40"/>
                <a:gd name="T56" fmla="*/ 17 w 32"/>
                <a:gd name="T57" fmla="*/ 37 h 40"/>
                <a:gd name="T58" fmla="*/ 17 w 32"/>
                <a:gd name="T59" fmla="*/ 37 h 40"/>
                <a:gd name="T60" fmla="*/ 18 w 32"/>
                <a:gd name="T61" fmla="*/ 35 h 40"/>
                <a:gd name="T62" fmla="*/ 18 w 32"/>
                <a:gd name="T63" fmla="*/ 35 h 40"/>
                <a:gd name="T64" fmla="*/ 20 w 32"/>
                <a:gd name="T65" fmla="*/ 32 h 40"/>
                <a:gd name="T66" fmla="*/ 24 w 32"/>
                <a:gd name="T67" fmla="*/ 26 h 40"/>
                <a:gd name="T68" fmla="*/ 26 w 32"/>
                <a:gd name="T69" fmla="*/ 26 h 40"/>
                <a:gd name="T70" fmla="*/ 29 w 32"/>
                <a:gd name="T71" fmla="*/ 27 h 40"/>
                <a:gd name="T72" fmla="*/ 32 w 32"/>
                <a:gd name="T73" fmla="*/ 28 h 40"/>
                <a:gd name="T74" fmla="*/ 31 w 32"/>
                <a:gd name="T75" fmla="*/ 23 h 40"/>
                <a:gd name="T76" fmla="*/ 30 w 32"/>
                <a:gd name="T77" fmla="*/ 22 h 40"/>
                <a:gd name="T78" fmla="*/ 23 w 32"/>
                <a:gd name="T79" fmla="*/ 10 h 40"/>
                <a:gd name="T80" fmla="*/ 16 w 32"/>
                <a:gd name="T81" fmla="*/ 5 h 40"/>
                <a:gd name="T82" fmla="*/ 14 w 32"/>
                <a:gd name="T83" fmla="*/ 4 h 40"/>
                <a:gd name="T84" fmla="*/ 11 w 32"/>
                <a:gd name="T85" fmla="*/ 2 h 40"/>
                <a:gd name="T86" fmla="*/ 8 w 32"/>
                <a:gd name="T87" fmla="*/ 0 h 40"/>
                <a:gd name="T88" fmla="*/ 7 w 32"/>
                <a:gd name="T89" fmla="*/ 0 h 40"/>
                <a:gd name="T90" fmla="*/ 6 w 32"/>
                <a:gd name="T91" fmla="*/ 0 h 40"/>
                <a:gd name="T92" fmla="*/ 2 w 32"/>
                <a:gd name="T93" fmla="*/ 1 h 40"/>
                <a:gd name="T94" fmla="*/ 2 w 32"/>
                <a:gd name="T95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" h="40">
                  <a:moveTo>
                    <a:pt x="2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3"/>
                    <a:pt x="1" y="4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3" y="7"/>
                    <a:pt x="3" y="8"/>
                    <a:pt x="3" y="8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1"/>
                    <a:pt x="6" y="11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3"/>
                    <a:pt x="7" y="13"/>
                  </a:cubicBezTo>
                  <a:cubicBezTo>
                    <a:pt x="7" y="13"/>
                    <a:pt x="18" y="26"/>
                    <a:pt x="14" y="30"/>
                  </a:cubicBezTo>
                  <a:cubicBezTo>
                    <a:pt x="13" y="30"/>
                    <a:pt x="13" y="32"/>
                    <a:pt x="13" y="34"/>
                  </a:cubicBezTo>
                  <a:cubicBezTo>
                    <a:pt x="13" y="35"/>
                    <a:pt x="13" y="35"/>
                    <a:pt x="13" y="36"/>
                  </a:cubicBezTo>
                  <a:cubicBezTo>
                    <a:pt x="13" y="36"/>
                    <a:pt x="13" y="36"/>
                    <a:pt x="13" y="37"/>
                  </a:cubicBezTo>
                  <a:cubicBezTo>
                    <a:pt x="13" y="37"/>
                    <a:pt x="13" y="37"/>
                    <a:pt x="14" y="38"/>
                  </a:cubicBezTo>
                  <a:cubicBezTo>
                    <a:pt x="14" y="38"/>
                    <a:pt x="14" y="38"/>
                    <a:pt x="14" y="39"/>
                  </a:cubicBezTo>
                  <a:cubicBezTo>
                    <a:pt x="14" y="39"/>
                    <a:pt x="14" y="39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0"/>
                    <a:pt x="16" y="39"/>
                    <a:pt x="16" y="38"/>
                  </a:cubicBezTo>
                  <a:cubicBezTo>
                    <a:pt x="16" y="38"/>
                    <a:pt x="17" y="38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6"/>
                    <a:pt x="18" y="36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3"/>
                    <a:pt x="20" y="32"/>
                    <a:pt x="20" y="32"/>
                  </a:cubicBezTo>
                  <a:cubicBezTo>
                    <a:pt x="20" y="26"/>
                    <a:pt x="23" y="26"/>
                    <a:pt x="24" y="26"/>
                  </a:cubicBezTo>
                  <a:cubicBezTo>
                    <a:pt x="25" y="26"/>
                    <a:pt x="25" y="26"/>
                    <a:pt x="26" y="26"/>
                  </a:cubicBezTo>
                  <a:cubicBezTo>
                    <a:pt x="27" y="26"/>
                    <a:pt x="28" y="27"/>
                    <a:pt x="29" y="27"/>
                  </a:cubicBezTo>
                  <a:cubicBezTo>
                    <a:pt x="30" y="27"/>
                    <a:pt x="32" y="28"/>
                    <a:pt x="32" y="28"/>
                  </a:cubicBezTo>
                  <a:cubicBezTo>
                    <a:pt x="32" y="26"/>
                    <a:pt x="32" y="24"/>
                    <a:pt x="31" y="23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28" y="20"/>
                    <a:pt x="24" y="14"/>
                    <a:pt x="23" y="10"/>
                  </a:cubicBezTo>
                  <a:cubicBezTo>
                    <a:pt x="21" y="6"/>
                    <a:pt x="17" y="5"/>
                    <a:pt x="16" y="5"/>
                  </a:cubicBezTo>
                  <a:cubicBezTo>
                    <a:pt x="15" y="5"/>
                    <a:pt x="15" y="4"/>
                    <a:pt x="14" y="4"/>
                  </a:cubicBezTo>
                  <a:cubicBezTo>
                    <a:pt x="13" y="4"/>
                    <a:pt x="12" y="3"/>
                    <a:pt x="11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6" name="Freeform 280"/>
            <p:cNvSpPr>
              <a:spLocks/>
            </p:cNvSpPr>
            <p:nvPr/>
          </p:nvSpPr>
          <p:spPr bwMode="auto">
            <a:xfrm>
              <a:off x="10518775" y="7278688"/>
              <a:ext cx="488950" cy="392113"/>
            </a:xfrm>
            <a:custGeom>
              <a:avLst/>
              <a:gdLst>
                <a:gd name="T0" fmla="*/ 82 w 92"/>
                <a:gd name="T1" fmla="*/ 19 h 75"/>
                <a:gd name="T2" fmla="*/ 92 w 92"/>
                <a:gd name="T3" fmla="*/ 19 h 75"/>
                <a:gd name="T4" fmla="*/ 92 w 92"/>
                <a:gd name="T5" fmla="*/ 18 h 75"/>
                <a:gd name="T6" fmla="*/ 92 w 92"/>
                <a:gd name="T7" fmla="*/ 18 h 75"/>
                <a:gd name="T8" fmla="*/ 92 w 92"/>
                <a:gd name="T9" fmla="*/ 17 h 75"/>
                <a:gd name="T10" fmla="*/ 92 w 92"/>
                <a:gd name="T11" fmla="*/ 17 h 75"/>
                <a:gd name="T12" fmla="*/ 92 w 92"/>
                <a:gd name="T13" fmla="*/ 16 h 75"/>
                <a:gd name="T14" fmla="*/ 92 w 92"/>
                <a:gd name="T15" fmla="*/ 15 h 75"/>
                <a:gd name="T16" fmla="*/ 92 w 92"/>
                <a:gd name="T17" fmla="*/ 14 h 75"/>
                <a:gd name="T18" fmla="*/ 92 w 92"/>
                <a:gd name="T19" fmla="*/ 13 h 75"/>
                <a:gd name="T20" fmla="*/ 92 w 92"/>
                <a:gd name="T21" fmla="*/ 12 h 75"/>
                <a:gd name="T22" fmla="*/ 92 w 92"/>
                <a:gd name="T23" fmla="*/ 11 h 75"/>
                <a:gd name="T24" fmla="*/ 92 w 92"/>
                <a:gd name="T25" fmla="*/ 9 h 75"/>
                <a:gd name="T26" fmla="*/ 92 w 92"/>
                <a:gd name="T27" fmla="*/ 8 h 75"/>
                <a:gd name="T28" fmla="*/ 92 w 92"/>
                <a:gd name="T29" fmla="*/ 7 h 75"/>
                <a:gd name="T30" fmla="*/ 92 w 92"/>
                <a:gd name="T31" fmla="*/ 5 h 75"/>
                <a:gd name="T32" fmla="*/ 92 w 92"/>
                <a:gd name="T33" fmla="*/ 4 h 75"/>
                <a:gd name="T34" fmla="*/ 92 w 92"/>
                <a:gd name="T35" fmla="*/ 4 h 75"/>
                <a:gd name="T36" fmla="*/ 92 w 92"/>
                <a:gd name="T37" fmla="*/ 4 h 75"/>
                <a:gd name="T38" fmla="*/ 91 w 92"/>
                <a:gd name="T39" fmla="*/ 2 h 75"/>
                <a:gd name="T40" fmla="*/ 85 w 92"/>
                <a:gd name="T41" fmla="*/ 0 h 75"/>
                <a:gd name="T42" fmla="*/ 43 w 92"/>
                <a:gd name="T43" fmla="*/ 0 h 75"/>
                <a:gd name="T44" fmla="*/ 38 w 92"/>
                <a:gd name="T45" fmla="*/ 10 h 75"/>
                <a:gd name="T46" fmla="*/ 31 w 92"/>
                <a:gd name="T47" fmla="*/ 18 h 75"/>
                <a:gd name="T48" fmla="*/ 23 w 92"/>
                <a:gd name="T49" fmla="*/ 30 h 75"/>
                <a:gd name="T50" fmla="*/ 14 w 92"/>
                <a:gd name="T51" fmla="*/ 47 h 75"/>
                <a:gd name="T52" fmla="*/ 3 w 92"/>
                <a:gd name="T53" fmla="*/ 66 h 75"/>
                <a:gd name="T54" fmla="*/ 0 w 92"/>
                <a:gd name="T55" fmla="*/ 75 h 75"/>
                <a:gd name="T56" fmla="*/ 42 w 92"/>
                <a:gd name="T57" fmla="*/ 75 h 75"/>
                <a:gd name="T58" fmla="*/ 42 w 92"/>
                <a:gd name="T59" fmla="*/ 58 h 75"/>
                <a:gd name="T60" fmla="*/ 48 w 92"/>
                <a:gd name="T61" fmla="*/ 53 h 75"/>
                <a:gd name="T62" fmla="*/ 54 w 92"/>
                <a:gd name="T63" fmla="*/ 50 h 75"/>
                <a:gd name="T64" fmla="*/ 54 w 92"/>
                <a:gd name="T65" fmla="*/ 19 h 75"/>
                <a:gd name="T66" fmla="*/ 55 w 92"/>
                <a:gd name="T67" fmla="*/ 19 h 75"/>
                <a:gd name="T68" fmla="*/ 82 w 92"/>
                <a:gd name="T69" fmla="*/ 1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" h="75">
                  <a:moveTo>
                    <a:pt x="82" y="19"/>
                  </a:moveTo>
                  <a:cubicBezTo>
                    <a:pt x="89" y="19"/>
                    <a:pt x="91" y="19"/>
                    <a:pt x="92" y="19"/>
                  </a:cubicBezTo>
                  <a:cubicBezTo>
                    <a:pt x="92" y="19"/>
                    <a:pt x="92" y="18"/>
                    <a:pt x="92" y="18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18"/>
                    <a:pt x="92" y="17"/>
                    <a:pt x="92" y="17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2" y="15"/>
                    <a:pt x="92" y="14"/>
                    <a:pt x="92" y="14"/>
                  </a:cubicBezTo>
                  <a:cubicBezTo>
                    <a:pt x="92" y="14"/>
                    <a:pt x="92" y="13"/>
                    <a:pt x="92" y="13"/>
                  </a:cubicBezTo>
                  <a:cubicBezTo>
                    <a:pt x="92" y="13"/>
                    <a:pt x="92" y="12"/>
                    <a:pt x="92" y="12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2" y="10"/>
                    <a:pt x="92" y="10"/>
                    <a:pt x="92" y="9"/>
                  </a:cubicBezTo>
                  <a:cubicBezTo>
                    <a:pt x="92" y="9"/>
                    <a:pt x="92" y="8"/>
                    <a:pt x="92" y="8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2" y="6"/>
                    <a:pt x="92" y="5"/>
                    <a:pt x="92" y="5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1" y="3"/>
                    <a:pt x="91" y="3"/>
                    <a:pt x="91" y="2"/>
                  </a:cubicBezTo>
                  <a:cubicBezTo>
                    <a:pt x="91" y="1"/>
                    <a:pt x="91" y="0"/>
                    <a:pt x="8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0" y="3"/>
                    <a:pt x="39" y="7"/>
                    <a:pt x="38" y="10"/>
                  </a:cubicBezTo>
                  <a:cubicBezTo>
                    <a:pt x="37" y="12"/>
                    <a:pt x="34" y="15"/>
                    <a:pt x="31" y="18"/>
                  </a:cubicBezTo>
                  <a:cubicBezTo>
                    <a:pt x="27" y="22"/>
                    <a:pt x="23" y="26"/>
                    <a:pt x="23" y="30"/>
                  </a:cubicBezTo>
                  <a:cubicBezTo>
                    <a:pt x="22" y="35"/>
                    <a:pt x="19" y="40"/>
                    <a:pt x="14" y="47"/>
                  </a:cubicBezTo>
                  <a:cubicBezTo>
                    <a:pt x="10" y="52"/>
                    <a:pt x="6" y="59"/>
                    <a:pt x="3" y="66"/>
                  </a:cubicBezTo>
                  <a:cubicBezTo>
                    <a:pt x="1" y="69"/>
                    <a:pt x="0" y="72"/>
                    <a:pt x="0" y="75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2" y="56"/>
                    <a:pt x="44" y="55"/>
                    <a:pt x="48" y="53"/>
                  </a:cubicBezTo>
                  <a:cubicBezTo>
                    <a:pt x="50" y="52"/>
                    <a:pt x="53" y="51"/>
                    <a:pt x="54" y="5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71" y="19"/>
                    <a:pt x="82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7" name="Freeform 281"/>
            <p:cNvSpPr>
              <a:spLocks/>
            </p:cNvSpPr>
            <p:nvPr/>
          </p:nvSpPr>
          <p:spPr bwMode="auto">
            <a:xfrm>
              <a:off x="11012488" y="6650038"/>
              <a:ext cx="1238250" cy="1168400"/>
            </a:xfrm>
            <a:custGeom>
              <a:avLst/>
              <a:gdLst>
                <a:gd name="T0" fmla="*/ 49 w 233"/>
                <a:gd name="T1" fmla="*/ 83 h 223"/>
                <a:gd name="T2" fmla="*/ 35 w 233"/>
                <a:gd name="T3" fmla="*/ 93 h 223"/>
                <a:gd name="T4" fmla="*/ 29 w 233"/>
                <a:gd name="T5" fmla="*/ 93 h 223"/>
                <a:gd name="T6" fmla="*/ 26 w 233"/>
                <a:gd name="T7" fmla="*/ 94 h 223"/>
                <a:gd name="T8" fmla="*/ 22 w 233"/>
                <a:gd name="T9" fmla="*/ 97 h 223"/>
                <a:gd name="T10" fmla="*/ 0 w 233"/>
                <a:gd name="T11" fmla="*/ 109 h 223"/>
                <a:gd name="T12" fmla="*/ 1 w 233"/>
                <a:gd name="T13" fmla="*/ 123 h 223"/>
                <a:gd name="T14" fmla="*/ 1 w 233"/>
                <a:gd name="T15" fmla="*/ 124 h 223"/>
                <a:gd name="T16" fmla="*/ 3 w 233"/>
                <a:gd name="T17" fmla="*/ 125 h 223"/>
                <a:gd name="T18" fmla="*/ 6 w 233"/>
                <a:gd name="T19" fmla="*/ 127 h 223"/>
                <a:gd name="T20" fmla="*/ 9 w 233"/>
                <a:gd name="T21" fmla="*/ 129 h 223"/>
                <a:gd name="T22" fmla="*/ 111 w 233"/>
                <a:gd name="T23" fmla="*/ 197 h 223"/>
                <a:gd name="T24" fmla="*/ 112 w 233"/>
                <a:gd name="T25" fmla="*/ 198 h 223"/>
                <a:gd name="T26" fmla="*/ 132 w 233"/>
                <a:gd name="T27" fmla="*/ 212 h 223"/>
                <a:gd name="T28" fmla="*/ 145 w 233"/>
                <a:gd name="T29" fmla="*/ 222 h 223"/>
                <a:gd name="T30" fmla="*/ 147 w 233"/>
                <a:gd name="T31" fmla="*/ 221 h 223"/>
                <a:gd name="T32" fmla="*/ 163 w 233"/>
                <a:gd name="T33" fmla="*/ 216 h 223"/>
                <a:gd name="T34" fmla="*/ 233 w 233"/>
                <a:gd name="T35" fmla="*/ 169 h 223"/>
                <a:gd name="T36" fmla="*/ 232 w 233"/>
                <a:gd name="T37" fmla="*/ 167 h 223"/>
                <a:gd name="T38" fmla="*/ 232 w 233"/>
                <a:gd name="T39" fmla="*/ 165 h 223"/>
                <a:gd name="T40" fmla="*/ 231 w 233"/>
                <a:gd name="T41" fmla="*/ 163 h 223"/>
                <a:gd name="T42" fmla="*/ 230 w 233"/>
                <a:gd name="T43" fmla="*/ 162 h 223"/>
                <a:gd name="T44" fmla="*/ 224 w 233"/>
                <a:gd name="T45" fmla="*/ 160 h 223"/>
                <a:gd name="T46" fmla="*/ 211 w 233"/>
                <a:gd name="T47" fmla="*/ 150 h 223"/>
                <a:gd name="T48" fmla="*/ 205 w 233"/>
                <a:gd name="T49" fmla="*/ 137 h 223"/>
                <a:gd name="T50" fmla="*/ 210 w 233"/>
                <a:gd name="T51" fmla="*/ 130 h 223"/>
                <a:gd name="T52" fmla="*/ 209 w 233"/>
                <a:gd name="T53" fmla="*/ 119 h 223"/>
                <a:gd name="T54" fmla="*/ 210 w 233"/>
                <a:gd name="T55" fmla="*/ 101 h 223"/>
                <a:gd name="T56" fmla="*/ 205 w 233"/>
                <a:gd name="T57" fmla="*/ 89 h 223"/>
                <a:gd name="T58" fmla="*/ 206 w 233"/>
                <a:gd name="T59" fmla="*/ 88 h 223"/>
                <a:gd name="T60" fmla="*/ 206 w 233"/>
                <a:gd name="T61" fmla="*/ 86 h 223"/>
                <a:gd name="T62" fmla="*/ 196 w 233"/>
                <a:gd name="T63" fmla="*/ 62 h 223"/>
                <a:gd name="T64" fmla="*/ 182 w 233"/>
                <a:gd name="T65" fmla="*/ 39 h 223"/>
                <a:gd name="T66" fmla="*/ 187 w 233"/>
                <a:gd name="T67" fmla="*/ 34 h 223"/>
                <a:gd name="T68" fmla="*/ 194 w 233"/>
                <a:gd name="T69" fmla="*/ 25 h 223"/>
                <a:gd name="T70" fmla="*/ 193 w 233"/>
                <a:gd name="T71" fmla="*/ 18 h 223"/>
                <a:gd name="T72" fmla="*/ 192 w 233"/>
                <a:gd name="T73" fmla="*/ 16 h 223"/>
                <a:gd name="T74" fmla="*/ 192 w 233"/>
                <a:gd name="T75" fmla="*/ 13 h 223"/>
                <a:gd name="T76" fmla="*/ 192 w 233"/>
                <a:gd name="T77" fmla="*/ 9 h 223"/>
                <a:gd name="T78" fmla="*/ 193 w 233"/>
                <a:gd name="T79" fmla="*/ 4 h 223"/>
                <a:gd name="T80" fmla="*/ 178 w 233"/>
                <a:gd name="T81" fmla="*/ 1 h 223"/>
                <a:gd name="T82" fmla="*/ 159 w 233"/>
                <a:gd name="T83" fmla="*/ 6 h 223"/>
                <a:gd name="T84" fmla="*/ 128 w 233"/>
                <a:gd name="T85" fmla="*/ 6 h 223"/>
                <a:gd name="T86" fmla="*/ 97 w 233"/>
                <a:gd name="T87" fmla="*/ 17 h 223"/>
                <a:gd name="T88" fmla="*/ 77 w 233"/>
                <a:gd name="T89" fmla="*/ 28 h 223"/>
                <a:gd name="T90" fmla="*/ 81 w 233"/>
                <a:gd name="T91" fmla="*/ 42 h 223"/>
                <a:gd name="T92" fmla="*/ 86 w 233"/>
                <a:gd name="T93" fmla="*/ 60 h 223"/>
                <a:gd name="T94" fmla="*/ 80 w 233"/>
                <a:gd name="T95" fmla="*/ 65 h 223"/>
                <a:gd name="T96" fmla="*/ 59 w 233"/>
                <a:gd name="T97" fmla="*/ 70 h 223"/>
                <a:gd name="T98" fmla="*/ 57 w 233"/>
                <a:gd name="T99" fmla="*/ 70 h 223"/>
                <a:gd name="T100" fmla="*/ 56 w 233"/>
                <a:gd name="T101" fmla="*/ 7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3" h="223">
                  <a:moveTo>
                    <a:pt x="54" y="80"/>
                  </a:moveTo>
                  <a:cubicBezTo>
                    <a:pt x="54" y="80"/>
                    <a:pt x="54" y="80"/>
                    <a:pt x="53" y="81"/>
                  </a:cubicBezTo>
                  <a:cubicBezTo>
                    <a:pt x="52" y="82"/>
                    <a:pt x="51" y="83"/>
                    <a:pt x="49" y="83"/>
                  </a:cubicBezTo>
                  <a:cubicBezTo>
                    <a:pt x="48" y="83"/>
                    <a:pt x="48" y="84"/>
                    <a:pt x="47" y="84"/>
                  </a:cubicBezTo>
                  <a:cubicBezTo>
                    <a:pt x="43" y="84"/>
                    <a:pt x="42" y="84"/>
                    <a:pt x="42" y="85"/>
                  </a:cubicBezTo>
                  <a:cubicBezTo>
                    <a:pt x="42" y="89"/>
                    <a:pt x="39" y="92"/>
                    <a:pt x="35" y="93"/>
                  </a:cubicBezTo>
                  <a:cubicBezTo>
                    <a:pt x="34" y="93"/>
                    <a:pt x="32" y="93"/>
                    <a:pt x="31" y="93"/>
                  </a:cubicBezTo>
                  <a:cubicBezTo>
                    <a:pt x="30" y="93"/>
                    <a:pt x="29" y="93"/>
                    <a:pt x="29" y="93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3"/>
                    <a:pt x="28" y="93"/>
                    <a:pt x="27" y="93"/>
                  </a:cubicBezTo>
                  <a:cubicBezTo>
                    <a:pt x="27" y="93"/>
                    <a:pt x="27" y="93"/>
                    <a:pt x="27" y="93"/>
                  </a:cubicBezTo>
                  <a:cubicBezTo>
                    <a:pt x="27" y="93"/>
                    <a:pt x="26" y="94"/>
                    <a:pt x="26" y="94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6" y="97"/>
                    <a:pt x="23" y="97"/>
                    <a:pt x="22" y="97"/>
                  </a:cubicBezTo>
                  <a:cubicBezTo>
                    <a:pt x="21" y="97"/>
                    <a:pt x="21" y="97"/>
                    <a:pt x="21" y="97"/>
                  </a:cubicBezTo>
                  <a:cubicBezTo>
                    <a:pt x="20" y="97"/>
                    <a:pt x="19" y="97"/>
                    <a:pt x="18" y="97"/>
                  </a:cubicBezTo>
                  <a:cubicBezTo>
                    <a:pt x="12" y="101"/>
                    <a:pt x="1" y="107"/>
                    <a:pt x="0" y="10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10"/>
                    <a:pt x="1" y="114"/>
                    <a:pt x="1" y="119"/>
                  </a:cubicBezTo>
                  <a:cubicBezTo>
                    <a:pt x="1" y="123"/>
                    <a:pt x="1" y="123"/>
                    <a:pt x="1" y="123"/>
                  </a:cubicBezTo>
                  <a:cubicBezTo>
                    <a:pt x="1" y="123"/>
                    <a:pt x="1" y="123"/>
                    <a:pt x="1" y="123"/>
                  </a:cubicBezTo>
                  <a:cubicBezTo>
                    <a:pt x="1" y="123"/>
                    <a:pt x="1" y="124"/>
                    <a:pt x="1" y="124"/>
                  </a:cubicBezTo>
                  <a:cubicBezTo>
                    <a:pt x="1" y="124"/>
                    <a:pt x="1" y="124"/>
                    <a:pt x="1" y="124"/>
                  </a:cubicBezTo>
                  <a:cubicBezTo>
                    <a:pt x="2" y="124"/>
                    <a:pt x="2" y="124"/>
                    <a:pt x="2" y="125"/>
                  </a:cubicBezTo>
                  <a:cubicBezTo>
                    <a:pt x="3" y="125"/>
                    <a:pt x="3" y="125"/>
                    <a:pt x="3" y="125"/>
                  </a:cubicBezTo>
                  <a:cubicBezTo>
                    <a:pt x="3" y="125"/>
                    <a:pt x="3" y="125"/>
                    <a:pt x="3" y="125"/>
                  </a:cubicBezTo>
                  <a:cubicBezTo>
                    <a:pt x="4" y="125"/>
                    <a:pt x="4" y="126"/>
                    <a:pt x="5" y="126"/>
                  </a:cubicBezTo>
                  <a:cubicBezTo>
                    <a:pt x="5" y="126"/>
                    <a:pt x="5" y="126"/>
                    <a:pt x="5" y="126"/>
                  </a:cubicBezTo>
                  <a:cubicBezTo>
                    <a:pt x="5" y="126"/>
                    <a:pt x="6" y="127"/>
                    <a:pt x="6" y="127"/>
                  </a:cubicBezTo>
                  <a:cubicBezTo>
                    <a:pt x="6" y="127"/>
                    <a:pt x="6" y="127"/>
                    <a:pt x="7" y="127"/>
                  </a:cubicBezTo>
                  <a:cubicBezTo>
                    <a:pt x="7" y="128"/>
                    <a:pt x="8" y="128"/>
                    <a:pt x="8" y="128"/>
                  </a:cubicBezTo>
                  <a:cubicBezTo>
                    <a:pt x="9" y="129"/>
                    <a:pt x="9" y="129"/>
                    <a:pt x="9" y="129"/>
                  </a:cubicBezTo>
                  <a:cubicBezTo>
                    <a:pt x="9" y="129"/>
                    <a:pt x="10" y="129"/>
                    <a:pt x="10" y="130"/>
                  </a:cubicBezTo>
                  <a:cubicBezTo>
                    <a:pt x="24" y="139"/>
                    <a:pt x="54" y="158"/>
                    <a:pt x="78" y="174"/>
                  </a:cubicBezTo>
                  <a:cubicBezTo>
                    <a:pt x="94" y="185"/>
                    <a:pt x="108" y="195"/>
                    <a:pt x="111" y="197"/>
                  </a:cubicBezTo>
                  <a:cubicBezTo>
                    <a:pt x="111" y="197"/>
                    <a:pt x="111" y="197"/>
                    <a:pt x="112" y="197"/>
                  </a:cubicBezTo>
                  <a:cubicBezTo>
                    <a:pt x="112" y="197"/>
                    <a:pt x="112" y="198"/>
                    <a:pt x="112" y="198"/>
                  </a:cubicBezTo>
                  <a:cubicBezTo>
                    <a:pt x="112" y="198"/>
                    <a:pt x="112" y="198"/>
                    <a:pt x="112" y="198"/>
                  </a:cubicBezTo>
                  <a:cubicBezTo>
                    <a:pt x="114" y="200"/>
                    <a:pt x="117" y="204"/>
                    <a:pt x="118" y="206"/>
                  </a:cubicBezTo>
                  <a:cubicBezTo>
                    <a:pt x="118" y="207"/>
                    <a:pt x="119" y="207"/>
                    <a:pt x="119" y="208"/>
                  </a:cubicBezTo>
                  <a:cubicBezTo>
                    <a:pt x="121" y="208"/>
                    <a:pt x="127" y="209"/>
                    <a:pt x="132" y="212"/>
                  </a:cubicBezTo>
                  <a:cubicBezTo>
                    <a:pt x="136" y="215"/>
                    <a:pt x="137" y="221"/>
                    <a:pt x="138" y="223"/>
                  </a:cubicBezTo>
                  <a:cubicBezTo>
                    <a:pt x="139" y="223"/>
                    <a:pt x="143" y="222"/>
                    <a:pt x="145" y="222"/>
                  </a:cubicBezTo>
                  <a:cubicBezTo>
                    <a:pt x="145" y="222"/>
                    <a:pt x="145" y="222"/>
                    <a:pt x="145" y="222"/>
                  </a:cubicBezTo>
                  <a:cubicBezTo>
                    <a:pt x="146" y="222"/>
                    <a:pt x="146" y="222"/>
                    <a:pt x="146" y="222"/>
                  </a:cubicBezTo>
                  <a:cubicBezTo>
                    <a:pt x="146" y="222"/>
                    <a:pt x="146" y="222"/>
                    <a:pt x="146" y="222"/>
                  </a:cubicBezTo>
                  <a:cubicBezTo>
                    <a:pt x="147" y="221"/>
                    <a:pt x="147" y="221"/>
                    <a:pt x="147" y="221"/>
                  </a:cubicBezTo>
                  <a:cubicBezTo>
                    <a:pt x="147" y="221"/>
                    <a:pt x="147" y="221"/>
                    <a:pt x="147" y="221"/>
                  </a:cubicBezTo>
                  <a:cubicBezTo>
                    <a:pt x="148" y="221"/>
                    <a:pt x="148" y="221"/>
                    <a:pt x="148" y="221"/>
                  </a:cubicBezTo>
                  <a:cubicBezTo>
                    <a:pt x="151" y="221"/>
                    <a:pt x="159" y="218"/>
                    <a:pt x="163" y="216"/>
                  </a:cubicBezTo>
                  <a:cubicBezTo>
                    <a:pt x="164" y="216"/>
                    <a:pt x="164" y="216"/>
                    <a:pt x="165" y="216"/>
                  </a:cubicBezTo>
                  <a:cubicBezTo>
                    <a:pt x="185" y="199"/>
                    <a:pt x="185" y="199"/>
                    <a:pt x="185" y="199"/>
                  </a:cubicBezTo>
                  <a:cubicBezTo>
                    <a:pt x="233" y="169"/>
                    <a:pt x="233" y="169"/>
                    <a:pt x="233" y="169"/>
                  </a:cubicBezTo>
                  <a:cubicBezTo>
                    <a:pt x="233" y="169"/>
                    <a:pt x="233" y="169"/>
                    <a:pt x="233" y="168"/>
                  </a:cubicBezTo>
                  <a:cubicBezTo>
                    <a:pt x="233" y="168"/>
                    <a:pt x="233" y="168"/>
                    <a:pt x="233" y="168"/>
                  </a:cubicBezTo>
                  <a:cubicBezTo>
                    <a:pt x="233" y="168"/>
                    <a:pt x="233" y="168"/>
                    <a:pt x="232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32" y="166"/>
                    <a:pt x="232" y="166"/>
                    <a:pt x="232" y="166"/>
                  </a:cubicBezTo>
                  <a:cubicBezTo>
                    <a:pt x="232" y="166"/>
                    <a:pt x="232" y="165"/>
                    <a:pt x="232" y="165"/>
                  </a:cubicBezTo>
                  <a:cubicBezTo>
                    <a:pt x="232" y="165"/>
                    <a:pt x="232" y="165"/>
                    <a:pt x="231" y="165"/>
                  </a:cubicBezTo>
                  <a:cubicBezTo>
                    <a:pt x="231" y="164"/>
                    <a:pt x="231" y="164"/>
                    <a:pt x="231" y="164"/>
                  </a:cubicBezTo>
                  <a:cubicBezTo>
                    <a:pt x="231" y="164"/>
                    <a:pt x="231" y="163"/>
                    <a:pt x="231" y="163"/>
                  </a:cubicBezTo>
                  <a:cubicBezTo>
                    <a:pt x="231" y="163"/>
                    <a:pt x="231" y="163"/>
                    <a:pt x="230" y="163"/>
                  </a:cubicBezTo>
                  <a:cubicBezTo>
                    <a:pt x="230" y="163"/>
                    <a:pt x="230" y="162"/>
                    <a:pt x="230" y="162"/>
                  </a:cubicBezTo>
                  <a:cubicBezTo>
                    <a:pt x="230" y="162"/>
                    <a:pt x="230" y="162"/>
                    <a:pt x="230" y="162"/>
                  </a:cubicBezTo>
                  <a:cubicBezTo>
                    <a:pt x="230" y="162"/>
                    <a:pt x="230" y="162"/>
                    <a:pt x="229" y="162"/>
                  </a:cubicBezTo>
                  <a:cubicBezTo>
                    <a:pt x="229" y="161"/>
                    <a:pt x="229" y="161"/>
                    <a:pt x="229" y="161"/>
                  </a:cubicBezTo>
                  <a:cubicBezTo>
                    <a:pt x="227" y="161"/>
                    <a:pt x="226" y="161"/>
                    <a:pt x="224" y="160"/>
                  </a:cubicBezTo>
                  <a:cubicBezTo>
                    <a:pt x="223" y="159"/>
                    <a:pt x="222" y="159"/>
                    <a:pt x="220" y="159"/>
                  </a:cubicBezTo>
                  <a:cubicBezTo>
                    <a:pt x="216" y="159"/>
                    <a:pt x="212" y="157"/>
                    <a:pt x="211" y="153"/>
                  </a:cubicBezTo>
                  <a:cubicBezTo>
                    <a:pt x="211" y="152"/>
                    <a:pt x="211" y="151"/>
                    <a:pt x="211" y="150"/>
                  </a:cubicBezTo>
                  <a:cubicBezTo>
                    <a:pt x="212" y="149"/>
                    <a:pt x="212" y="147"/>
                    <a:pt x="210" y="145"/>
                  </a:cubicBezTo>
                  <a:cubicBezTo>
                    <a:pt x="209" y="144"/>
                    <a:pt x="208" y="142"/>
                    <a:pt x="207" y="141"/>
                  </a:cubicBezTo>
                  <a:cubicBezTo>
                    <a:pt x="206" y="140"/>
                    <a:pt x="205" y="139"/>
                    <a:pt x="205" y="137"/>
                  </a:cubicBezTo>
                  <a:cubicBezTo>
                    <a:pt x="205" y="136"/>
                    <a:pt x="207" y="134"/>
                    <a:pt x="210" y="132"/>
                  </a:cubicBezTo>
                  <a:cubicBezTo>
                    <a:pt x="210" y="132"/>
                    <a:pt x="210" y="131"/>
                    <a:pt x="210" y="131"/>
                  </a:cubicBezTo>
                  <a:cubicBezTo>
                    <a:pt x="210" y="131"/>
                    <a:pt x="210" y="130"/>
                    <a:pt x="210" y="130"/>
                  </a:cubicBezTo>
                  <a:cubicBezTo>
                    <a:pt x="209" y="129"/>
                    <a:pt x="208" y="128"/>
                    <a:pt x="208" y="127"/>
                  </a:cubicBezTo>
                  <a:cubicBezTo>
                    <a:pt x="208" y="126"/>
                    <a:pt x="208" y="126"/>
                    <a:pt x="208" y="125"/>
                  </a:cubicBezTo>
                  <a:cubicBezTo>
                    <a:pt x="208" y="123"/>
                    <a:pt x="207" y="121"/>
                    <a:pt x="209" y="119"/>
                  </a:cubicBezTo>
                  <a:cubicBezTo>
                    <a:pt x="210" y="117"/>
                    <a:pt x="211" y="116"/>
                    <a:pt x="209" y="112"/>
                  </a:cubicBezTo>
                  <a:cubicBezTo>
                    <a:pt x="208" y="110"/>
                    <a:pt x="209" y="108"/>
                    <a:pt x="209" y="107"/>
                  </a:cubicBezTo>
                  <a:cubicBezTo>
                    <a:pt x="210" y="105"/>
                    <a:pt x="211" y="103"/>
                    <a:pt x="210" y="101"/>
                  </a:cubicBezTo>
                  <a:cubicBezTo>
                    <a:pt x="209" y="99"/>
                    <a:pt x="208" y="97"/>
                    <a:pt x="207" y="95"/>
                  </a:cubicBezTo>
                  <a:cubicBezTo>
                    <a:pt x="205" y="93"/>
                    <a:pt x="204" y="91"/>
                    <a:pt x="204" y="90"/>
                  </a:cubicBezTo>
                  <a:cubicBezTo>
                    <a:pt x="204" y="89"/>
                    <a:pt x="205" y="89"/>
                    <a:pt x="205" y="89"/>
                  </a:cubicBezTo>
                  <a:cubicBezTo>
                    <a:pt x="205" y="89"/>
                    <a:pt x="205" y="89"/>
                    <a:pt x="205" y="89"/>
                  </a:cubicBezTo>
                  <a:cubicBezTo>
                    <a:pt x="205" y="88"/>
                    <a:pt x="205" y="88"/>
                    <a:pt x="205" y="88"/>
                  </a:cubicBezTo>
                  <a:cubicBezTo>
                    <a:pt x="206" y="88"/>
                    <a:pt x="206" y="88"/>
                    <a:pt x="206" y="88"/>
                  </a:cubicBezTo>
                  <a:cubicBezTo>
                    <a:pt x="206" y="88"/>
                    <a:pt x="206" y="87"/>
                    <a:pt x="207" y="87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206" y="86"/>
                    <a:pt x="206" y="86"/>
                    <a:pt x="206" y="86"/>
                  </a:cubicBezTo>
                  <a:cubicBezTo>
                    <a:pt x="206" y="86"/>
                    <a:pt x="206" y="85"/>
                    <a:pt x="206" y="85"/>
                  </a:cubicBezTo>
                  <a:cubicBezTo>
                    <a:pt x="206" y="80"/>
                    <a:pt x="203" y="68"/>
                    <a:pt x="201" y="65"/>
                  </a:cubicBezTo>
                  <a:cubicBezTo>
                    <a:pt x="200" y="64"/>
                    <a:pt x="198" y="63"/>
                    <a:pt x="196" y="62"/>
                  </a:cubicBezTo>
                  <a:cubicBezTo>
                    <a:pt x="194" y="61"/>
                    <a:pt x="192" y="59"/>
                    <a:pt x="192" y="58"/>
                  </a:cubicBezTo>
                  <a:cubicBezTo>
                    <a:pt x="192" y="56"/>
                    <a:pt x="192" y="53"/>
                    <a:pt x="188" y="51"/>
                  </a:cubicBezTo>
                  <a:cubicBezTo>
                    <a:pt x="184" y="50"/>
                    <a:pt x="181" y="43"/>
                    <a:pt x="182" y="39"/>
                  </a:cubicBezTo>
                  <a:cubicBezTo>
                    <a:pt x="182" y="38"/>
                    <a:pt x="183" y="38"/>
                    <a:pt x="184" y="38"/>
                  </a:cubicBezTo>
                  <a:cubicBezTo>
                    <a:pt x="184" y="38"/>
                    <a:pt x="184" y="37"/>
                    <a:pt x="184" y="37"/>
                  </a:cubicBezTo>
                  <a:cubicBezTo>
                    <a:pt x="185" y="37"/>
                    <a:pt x="186" y="35"/>
                    <a:pt x="187" y="34"/>
                  </a:cubicBezTo>
                  <a:cubicBezTo>
                    <a:pt x="188" y="33"/>
                    <a:pt x="188" y="32"/>
                    <a:pt x="189" y="31"/>
                  </a:cubicBezTo>
                  <a:cubicBezTo>
                    <a:pt x="190" y="31"/>
                    <a:pt x="190" y="30"/>
                    <a:pt x="190" y="30"/>
                  </a:cubicBezTo>
                  <a:cubicBezTo>
                    <a:pt x="192" y="30"/>
                    <a:pt x="193" y="28"/>
                    <a:pt x="194" y="25"/>
                  </a:cubicBezTo>
                  <a:cubicBezTo>
                    <a:pt x="194" y="24"/>
                    <a:pt x="195" y="22"/>
                    <a:pt x="193" y="20"/>
                  </a:cubicBezTo>
                  <a:cubicBezTo>
                    <a:pt x="193" y="19"/>
                    <a:pt x="193" y="19"/>
                    <a:pt x="193" y="19"/>
                  </a:cubicBezTo>
                  <a:cubicBezTo>
                    <a:pt x="193" y="19"/>
                    <a:pt x="193" y="18"/>
                    <a:pt x="193" y="18"/>
                  </a:cubicBezTo>
                  <a:cubicBezTo>
                    <a:pt x="193" y="18"/>
                    <a:pt x="193" y="18"/>
                    <a:pt x="193" y="17"/>
                  </a:cubicBezTo>
                  <a:cubicBezTo>
                    <a:pt x="193" y="17"/>
                    <a:pt x="192" y="17"/>
                    <a:pt x="192" y="17"/>
                  </a:cubicBezTo>
                  <a:cubicBezTo>
                    <a:pt x="192" y="16"/>
                    <a:pt x="192" y="16"/>
                    <a:pt x="192" y="16"/>
                  </a:cubicBezTo>
                  <a:cubicBezTo>
                    <a:pt x="192" y="15"/>
                    <a:pt x="192" y="15"/>
                    <a:pt x="192" y="15"/>
                  </a:cubicBezTo>
                  <a:cubicBezTo>
                    <a:pt x="192" y="14"/>
                    <a:pt x="192" y="14"/>
                    <a:pt x="192" y="14"/>
                  </a:cubicBezTo>
                  <a:cubicBezTo>
                    <a:pt x="192" y="13"/>
                    <a:pt x="192" y="13"/>
                    <a:pt x="192" y="13"/>
                  </a:cubicBezTo>
                  <a:cubicBezTo>
                    <a:pt x="192" y="12"/>
                    <a:pt x="192" y="12"/>
                    <a:pt x="192" y="11"/>
                  </a:cubicBezTo>
                  <a:cubicBezTo>
                    <a:pt x="192" y="11"/>
                    <a:pt x="192" y="11"/>
                    <a:pt x="192" y="10"/>
                  </a:cubicBezTo>
                  <a:cubicBezTo>
                    <a:pt x="192" y="10"/>
                    <a:pt x="192" y="9"/>
                    <a:pt x="192" y="9"/>
                  </a:cubicBezTo>
                  <a:cubicBezTo>
                    <a:pt x="193" y="8"/>
                    <a:pt x="193" y="8"/>
                    <a:pt x="193" y="7"/>
                  </a:cubicBezTo>
                  <a:cubicBezTo>
                    <a:pt x="193" y="7"/>
                    <a:pt x="193" y="6"/>
                    <a:pt x="193" y="5"/>
                  </a:cubicBezTo>
                  <a:cubicBezTo>
                    <a:pt x="193" y="5"/>
                    <a:pt x="193" y="4"/>
                    <a:pt x="193" y="4"/>
                  </a:cubicBezTo>
                  <a:cubicBezTo>
                    <a:pt x="193" y="3"/>
                    <a:pt x="193" y="3"/>
                    <a:pt x="193" y="3"/>
                  </a:cubicBezTo>
                  <a:cubicBezTo>
                    <a:pt x="190" y="2"/>
                    <a:pt x="187" y="2"/>
                    <a:pt x="183" y="0"/>
                  </a:cubicBezTo>
                  <a:cubicBezTo>
                    <a:pt x="183" y="0"/>
                    <a:pt x="180" y="1"/>
                    <a:pt x="178" y="1"/>
                  </a:cubicBezTo>
                  <a:cubicBezTo>
                    <a:pt x="176" y="1"/>
                    <a:pt x="174" y="2"/>
                    <a:pt x="172" y="2"/>
                  </a:cubicBezTo>
                  <a:cubicBezTo>
                    <a:pt x="171" y="2"/>
                    <a:pt x="169" y="3"/>
                    <a:pt x="167" y="3"/>
                  </a:cubicBezTo>
                  <a:cubicBezTo>
                    <a:pt x="164" y="4"/>
                    <a:pt x="161" y="6"/>
                    <a:pt x="159" y="6"/>
                  </a:cubicBezTo>
                  <a:cubicBezTo>
                    <a:pt x="158" y="6"/>
                    <a:pt x="157" y="5"/>
                    <a:pt x="156" y="5"/>
                  </a:cubicBezTo>
                  <a:cubicBezTo>
                    <a:pt x="156" y="5"/>
                    <a:pt x="155" y="4"/>
                    <a:pt x="151" y="4"/>
                  </a:cubicBezTo>
                  <a:cubicBezTo>
                    <a:pt x="145" y="4"/>
                    <a:pt x="136" y="5"/>
                    <a:pt x="128" y="6"/>
                  </a:cubicBezTo>
                  <a:cubicBezTo>
                    <a:pt x="122" y="7"/>
                    <a:pt x="117" y="7"/>
                    <a:pt x="114" y="7"/>
                  </a:cubicBezTo>
                  <a:cubicBezTo>
                    <a:pt x="110" y="8"/>
                    <a:pt x="107" y="10"/>
                    <a:pt x="104" y="13"/>
                  </a:cubicBezTo>
                  <a:cubicBezTo>
                    <a:pt x="102" y="15"/>
                    <a:pt x="99" y="17"/>
                    <a:pt x="97" y="17"/>
                  </a:cubicBezTo>
                  <a:cubicBezTo>
                    <a:pt x="92" y="17"/>
                    <a:pt x="84" y="21"/>
                    <a:pt x="80" y="26"/>
                  </a:cubicBezTo>
                  <a:cubicBezTo>
                    <a:pt x="79" y="27"/>
                    <a:pt x="78" y="27"/>
                    <a:pt x="76" y="28"/>
                  </a:cubicBezTo>
                  <a:cubicBezTo>
                    <a:pt x="76" y="28"/>
                    <a:pt x="76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9"/>
                    <a:pt x="77" y="29"/>
                    <a:pt x="77" y="30"/>
                  </a:cubicBezTo>
                  <a:cubicBezTo>
                    <a:pt x="80" y="33"/>
                    <a:pt x="81" y="37"/>
                    <a:pt x="81" y="42"/>
                  </a:cubicBezTo>
                  <a:cubicBezTo>
                    <a:pt x="81" y="43"/>
                    <a:pt x="81" y="45"/>
                    <a:pt x="81" y="46"/>
                  </a:cubicBezTo>
                  <a:cubicBezTo>
                    <a:pt x="81" y="48"/>
                    <a:pt x="80" y="51"/>
                    <a:pt x="81" y="51"/>
                  </a:cubicBezTo>
                  <a:cubicBezTo>
                    <a:pt x="84" y="52"/>
                    <a:pt x="86" y="60"/>
                    <a:pt x="86" y="60"/>
                  </a:cubicBezTo>
                  <a:cubicBezTo>
                    <a:pt x="86" y="61"/>
                    <a:pt x="86" y="63"/>
                    <a:pt x="85" y="64"/>
                  </a:cubicBezTo>
                  <a:cubicBezTo>
                    <a:pt x="85" y="65"/>
                    <a:pt x="84" y="65"/>
                    <a:pt x="83" y="65"/>
                  </a:cubicBezTo>
                  <a:cubicBezTo>
                    <a:pt x="82" y="65"/>
                    <a:pt x="81" y="65"/>
                    <a:pt x="80" y="65"/>
                  </a:cubicBezTo>
                  <a:cubicBezTo>
                    <a:pt x="78" y="65"/>
                    <a:pt x="75" y="65"/>
                    <a:pt x="72" y="65"/>
                  </a:cubicBezTo>
                  <a:cubicBezTo>
                    <a:pt x="68" y="65"/>
                    <a:pt x="67" y="65"/>
                    <a:pt x="67" y="65"/>
                  </a:cubicBezTo>
                  <a:cubicBezTo>
                    <a:pt x="67" y="68"/>
                    <a:pt x="63" y="70"/>
                    <a:pt x="59" y="70"/>
                  </a:cubicBezTo>
                  <a:cubicBezTo>
                    <a:pt x="59" y="70"/>
                    <a:pt x="58" y="70"/>
                    <a:pt x="58" y="70"/>
                  </a:cubicBezTo>
                  <a:cubicBezTo>
                    <a:pt x="58" y="70"/>
                    <a:pt x="57" y="70"/>
                    <a:pt x="57" y="70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7" y="70"/>
                    <a:pt x="57" y="71"/>
                    <a:pt x="57" y="72"/>
                  </a:cubicBezTo>
                  <a:cubicBezTo>
                    <a:pt x="57" y="73"/>
                    <a:pt x="57" y="74"/>
                    <a:pt x="57" y="75"/>
                  </a:cubicBezTo>
                  <a:cubicBezTo>
                    <a:pt x="57" y="77"/>
                    <a:pt x="57" y="79"/>
                    <a:pt x="56" y="79"/>
                  </a:cubicBezTo>
                  <a:cubicBezTo>
                    <a:pt x="55" y="80"/>
                    <a:pt x="55" y="80"/>
                    <a:pt x="54" y="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8" name="Freeform 282"/>
            <p:cNvSpPr>
              <a:spLocks/>
            </p:cNvSpPr>
            <p:nvPr/>
          </p:nvSpPr>
          <p:spPr bwMode="auto">
            <a:xfrm>
              <a:off x="10799763" y="7451725"/>
              <a:ext cx="984250" cy="904875"/>
            </a:xfrm>
            <a:custGeom>
              <a:avLst/>
              <a:gdLst>
                <a:gd name="T0" fmla="*/ 77 w 185"/>
                <a:gd name="T1" fmla="*/ 163 h 173"/>
                <a:gd name="T2" fmla="*/ 77 w 185"/>
                <a:gd name="T3" fmla="*/ 157 h 173"/>
                <a:gd name="T4" fmla="*/ 86 w 185"/>
                <a:gd name="T5" fmla="*/ 150 h 173"/>
                <a:gd name="T6" fmla="*/ 95 w 185"/>
                <a:gd name="T7" fmla="*/ 134 h 173"/>
                <a:gd name="T8" fmla="*/ 100 w 185"/>
                <a:gd name="T9" fmla="*/ 135 h 173"/>
                <a:gd name="T10" fmla="*/ 109 w 185"/>
                <a:gd name="T11" fmla="*/ 125 h 173"/>
                <a:gd name="T12" fmla="*/ 115 w 185"/>
                <a:gd name="T13" fmla="*/ 125 h 173"/>
                <a:gd name="T14" fmla="*/ 127 w 185"/>
                <a:gd name="T15" fmla="*/ 118 h 173"/>
                <a:gd name="T16" fmla="*/ 135 w 185"/>
                <a:gd name="T17" fmla="*/ 116 h 173"/>
                <a:gd name="T18" fmla="*/ 138 w 185"/>
                <a:gd name="T19" fmla="*/ 117 h 173"/>
                <a:gd name="T20" fmla="*/ 142 w 185"/>
                <a:gd name="T21" fmla="*/ 117 h 173"/>
                <a:gd name="T22" fmla="*/ 148 w 185"/>
                <a:gd name="T23" fmla="*/ 117 h 173"/>
                <a:gd name="T24" fmla="*/ 168 w 185"/>
                <a:gd name="T25" fmla="*/ 113 h 173"/>
                <a:gd name="T26" fmla="*/ 181 w 185"/>
                <a:gd name="T27" fmla="*/ 107 h 173"/>
                <a:gd name="T28" fmla="*/ 185 w 185"/>
                <a:gd name="T29" fmla="*/ 98 h 173"/>
                <a:gd name="T30" fmla="*/ 185 w 185"/>
                <a:gd name="T31" fmla="*/ 96 h 173"/>
                <a:gd name="T32" fmla="*/ 185 w 185"/>
                <a:gd name="T33" fmla="*/ 90 h 173"/>
                <a:gd name="T34" fmla="*/ 185 w 185"/>
                <a:gd name="T35" fmla="*/ 86 h 173"/>
                <a:gd name="T36" fmla="*/ 185 w 185"/>
                <a:gd name="T37" fmla="*/ 77 h 173"/>
                <a:gd name="T38" fmla="*/ 185 w 185"/>
                <a:gd name="T39" fmla="*/ 71 h 173"/>
                <a:gd name="T40" fmla="*/ 183 w 185"/>
                <a:gd name="T41" fmla="*/ 71 h 173"/>
                <a:gd name="T42" fmla="*/ 176 w 185"/>
                <a:gd name="T43" fmla="*/ 72 h 173"/>
                <a:gd name="T44" fmla="*/ 158 w 185"/>
                <a:gd name="T45" fmla="*/ 57 h 173"/>
                <a:gd name="T46" fmla="*/ 151 w 185"/>
                <a:gd name="T47" fmla="*/ 46 h 173"/>
                <a:gd name="T48" fmla="*/ 149 w 185"/>
                <a:gd name="T49" fmla="*/ 45 h 173"/>
                <a:gd name="T50" fmla="*/ 74 w 185"/>
                <a:gd name="T51" fmla="*/ 98 h 173"/>
                <a:gd name="T52" fmla="*/ 76 w 185"/>
                <a:gd name="T53" fmla="*/ 112 h 173"/>
                <a:gd name="T54" fmla="*/ 32 w 185"/>
                <a:gd name="T55" fmla="*/ 113 h 173"/>
                <a:gd name="T56" fmla="*/ 18 w 185"/>
                <a:gd name="T57" fmla="*/ 114 h 173"/>
                <a:gd name="T58" fmla="*/ 17 w 185"/>
                <a:gd name="T59" fmla="*/ 115 h 173"/>
                <a:gd name="T60" fmla="*/ 7 w 185"/>
                <a:gd name="T61" fmla="*/ 113 h 173"/>
                <a:gd name="T62" fmla="*/ 5 w 185"/>
                <a:gd name="T63" fmla="*/ 119 h 173"/>
                <a:gd name="T64" fmla="*/ 2 w 185"/>
                <a:gd name="T65" fmla="*/ 121 h 173"/>
                <a:gd name="T66" fmla="*/ 0 w 185"/>
                <a:gd name="T67" fmla="*/ 121 h 173"/>
                <a:gd name="T68" fmla="*/ 2 w 185"/>
                <a:gd name="T69" fmla="*/ 126 h 173"/>
                <a:gd name="T70" fmla="*/ 10 w 185"/>
                <a:gd name="T71" fmla="*/ 141 h 173"/>
                <a:gd name="T72" fmla="*/ 10 w 185"/>
                <a:gd name="T73" fmla="*/ 144 h 173"/>
                <a:gd name="T74" fmla="*/ 10 w 185"/>
                <a:gd name="T75" fmla="*/ 149 h 173"/>
                <a:gd name="T76" fmla="*/ 14 w 185"/>
                <a:gd name="T77" fmla="*/ 151 h 173"/>
                <a:gd name="T78" fmla="*/ 18 w 185"/>
                <a:gd name="T79" fmla="*/ 151 h 173"/>
                <a:gd name="T80" fmla="*/ 26 w 185"/>
                <a:gd name="T81" fmla="*/ 151 h 173"/>
                <a:gd name="T82" fmla="*/ 34 w 185"/>
                <a:gd name="T83" fmla="*/ 146 h 173"/>
                <a:gd name="T84" fmla="*/ 44 w 185"/>
                <a:gd name="T85" fmla="*/ 160 h 173"/>
                <a:gd name="T86" fmla="*/ 43 w 185"/>
                <a:gd name="T87" fmla="*/ 163 h 173"/>
                <a:gd name="T88" fmla="*/ 47 w 185"/>
                <a:gd name="T89" fmla="*/ 171 h 173"/>
                <a:gd name="T90" fmla="*/ 50 w 185"/>
                <a:gd name="T91" fmla="*/ 171 h 173"/>
                <a:gd name="T92" fmla="*/ 58 w 185"/>
                <a:gd name="T93" fmla="*/ 173 h 173"/>
                <a:gd name="T94" fmla="*/ 69 w 185"/>
                <a:gd name="T95" fmla="*/ 167 h 173"/>
                <a:gd name="T96" fmla="*/ 72 w 185"/>
                <a:gd name="T97" fmla="*/ 170 h 173"/>
                <a:gd name="T98" fmla="*/ 75 w 185"/>
                <a:gd name="T99" fmla="*/ 16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5" h="173">
                  <a:moveTo>
                    <a:pt x="76" y="165"/>
                  </a:moveTo>
                  <a:cubicBezTo>
                    <a:pt x="76" y="165"/>
                    <a:pt x="76" y="164"/>
                    <a:pt x="76" y="164"/>
                  </a:cubicBezTo>
                  <a:cubicBezTo>
                    <a:pt x="77" y="164"/>
                    <a:pt x="77" y="163"/>
                    <a:pt x="77" y="163"/>
                  </a:cubicBezTo>
                  <a:cubicBezTo>
                    <a:pt x="77" y="163"/>
                    <a:pt x="77" y="162"/>
                    <a:pt x="77" y="162"/>
                  </a:cubicBezTo>
                  <a:cubicBezTo>
                    <a:pt x="77" y="161"/>
                    <a:pt x="78" y="161"/>
                    <a:pt x="78" y="161"/>
                  </a:cubicBezTo>
                  <a:cubicBezTo>
                    <a:pt x="78" y="160"/>
                    <a:pt x="77" y="159"/>
                    <a:pt x="77" y="157"/>
                  </a:cubicBezTo>
                  <a:cubicBezTo>
                    <a:pt x="76" y="156"/>
                    <a:pt x="76" y="154"/>
                    <a:pt x="78" y="153"/>
                  </a:cubicBezTo>
                  <a:cubicBezTo>
                    <a:pt x="78" y="153"/>
                    <a:pt x="79" y="153"/>
                    <a:pt x="80" y="153"/>
                  </a:cubicBezTo>
                  <a:cubicBezTo>
                    <a:pt x="83" y="152"/>
                    <a:pt x="85" y="152"/>
                    <a:pt x="86" y="150"/>
                  </a:cubicBezTo>
                  <a:cubicBezTo>
                    <a:pt x="87" y="146"/>
                    <a:pt x="89" y="143"/>
                    <a:pt x="90" y="142"/>
                  </a:cubicBezTo>
                  <a:cubicBezTo>
                    <a:pt x="90" y="139"/>
                    <a:pt x="91" y="133"/>
                    <a:pt x="94" y="133"/>
                  </a:cubicBezTo>
                  <a:cubicBezTo>
                    <a:pt x="94" y="133"/>
                    <a:pt x="94" y="133"/>
                    <a:pt x="95" y="134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97" y="135"/>
                    <a:pt x="99" y="136"/>
                    <a:pt x="100" y="136"/>
                  </a:cubicBezTo>
                  <a:cubicBezTo>
                    <a:pt x="100" y="136"/>
                    <a:pt x="100" y="136"/>
                    <a:pt x="100" y="135"/>
                  </a:cubicBezTo>
                  <a:cubicBezTo>
                    <a:pt x="100" y="132"/>
                    <a:pt x="102" y="131"/>
                    <a:pt x="103" y="131"/>
                  </a:cubicBezTo>
                  <a:cubicBezTo>
                    <a:pt x="104" y="131"/>
                    <a:pt x="105" y="131"/>
                    <a:pt x="105" y="129"/>
                  </a:cubicBezTo>
                  <a:cubicBezTo>
                    <a:pt x="106" y="127"/>
                    <a:pt x="107" y="125"/>
                    <a:pt x="109" y="125"/>
                  </a:cubicBezTo>
                  <a:cubicBezTo>
                    <a:pt x="110" y="125"/>
                    <a:pt x="111" y="126"/>
                    <a:pt x="112" y="126"/>
                  </a:cubicBezTo>
                  <a:cubicBezTo>
                    <a:pt x="112" y="126"/>
                    <a:pt x="113" y="126"/>
                    <a:pt x="113" y="126"/>
                  </a:cubicBezTo>
                  <a:cubicBezTo>
                    <a:pt x="114" y="126"/>
                    <a:pt x="115" y="126"/>
                    <a:pt x="115" y="125"/>
                  </a:cubicBezTo>
                  <a:cubicBezTo>
                    <a:pt x="115" y="123"/>
                    <a:pt x="117" y="122"/>
                    <a:pt x="119" y="122"/>
                  </a:cubicBezTo>
                  <a:cubicBezTo>
                    <a:pt x="121" y="122"/>
                    <a:pt x="123" y="121"/>
                    <a:pt x="125" y="120"/>
                  </a:cubicBezTo>
                  <a:cubicBezTo>
                    <a:pt x="126" y="119"/>
                    <a:pt x="127" y="119"/>
                    <a:pt x="127" y="118"/>
                  </a:cubicBezTo>
                  <a:cubicBezTo>
                    <a:pt x="130" y="116"/>
                    <a:pt x="131" y="115"/>
                    <a:pt x="133" y="115"/>
                  </a:cubicBezTo>
                  <a:cubicBezTo>
                    <a:pt x="133" y="115"/>
                    <a:pt x="134" y="116"/>
                    <a:pt x="135" y="116"/>
                  </a:cubicBezTo>
                  <a:cubicBezTo>
                    <a:pt x="135" y="116"/>
                    <a:pt x="135" y="116"/>
                    <a:pt x="135" y="116"/>
                  </a:cubicBezTo>
                  <a:cubicBezTo>
                    <a:pt x="135" y="116"/>
                    <a:pt x="136" y="117"/>
                    <a:pt x="136" y="117"/>
                  </a:cubicBezTo>
                  <a:cubicBezTo>
                    <a:pt x="136" y="117"/>
                    <a:pt x="136" y="117"/>
                    <a:pt x="136" y="117"/>
                  </a:cubicBezTo>
                  <a:cubicBezTo>
                    <a:pt x="137" y="117"/>
                    <a:pt x="137" y="117"/>
                    <a:pt x="138" y="117"/>
                  </a:cubicBezTo>
                  <a:cubicBezTo>
                    <a:pt x="138" y="117"/>
                    <a:pt x="138" y="117"/>
                    <a:pt x="138" y="117"/>
                  </a:cubicBezTo>
                  <a:cubicBezTo>
                    <a:pt x="139" y="117"/>
                    <a:pt x="139" y="117"/>
                    <a:pt x="140" y="117"/>
                  </a:cubicBezTo>
                  <a:cubicBezTo>
                    <a:pt x="140" y="117"/>
                    <a:pt x="141" y="117"/>
                    <a:pt x="142" y="117"/>
                  </a:cubicBezTo>
                  <a:cubicBezTo>
                    <a:pt x="142" y="117"/>
                    <a:pt x="142" y="117"/>
                    <a:pt x="142" y="117"/>
                  </a:cubicBezTo>
                  <a:cubicBezTo>
                    <a:pt x="145" y="117"/>
                    <a:pt x="147" y="117"/>
                    <a:pt x="148" y="117"/>
                  </a:cubicBezTo>
                  <a:cubicBezTo>
                    <a:pt x="148" y="117"/>
                    <a:pt x="148" y="117"/>
                    <a:pt x="148" y="117"/>
                  </a:cubicBezTo>
                  <a:cubicBezTo>
                    <a:pt x="148" y="116"/>
                    <a:pt x="149" y="116"/>
                    <a:pt x="149" y="116"/>
                  </a:cubicBezTo>
                  <a:cubicBezTo>
                    <a:pt x="151" y="115"/>
                    <a:pt x="154" y="113"/>
                    <a:pt x="157" y="114"/>
                  </a:cubicBezTo>
                  <a:cubicBezTo>
                    <a:pt x="160" y="114"/>
                    <a:pt x="164" y="113"/>
                    <a:pt x="168" y="113"/>
                  </a:cubicBezTo>
                  <a:cubicBezTo>
                    <a:pt x="171" y="112"/>
                    <a:pt x="173" y="112"/>
                    <a:pt x="175" y="112"/>
                  </a:cubicBezTo>
                  <a:cubicBezTo>
                    <a:pt x="178" y="112"/>
                    <a:pt x="179" y="110"/>
                    <a:pt x="180" y="108"/>
                  </a:cubicBezTo>
                  <a:cubicBezTo>
                    <a:pt x="181" y="108"/>
                    <a:pt x="181" y="107"/>
                    <a:pt x="181" y="107"/>
                  </a:cubicBezTo>
                  <a:cubicBezTo>
                    <a:pt x="182" y="107"/>
                    <a:pt x="182" y="105"/>
                    <a:pt x="183" y="103"/>
                  </a:cubicBezTo>
                  <a:cubicBezTo>
                    <a:pt x="184" y="101"/>
                    <a:pt x="184" y="100"/>
                    <a:pt x="185" y="99"/>
                  </a:cubicBezTo>
                  <a:cubicBezTo>
                    <a:pt x="185" y="99"/>
                    <a:pt x="185" y="98"/>
                    <a:pt x="185" y="98"/>
                  </a:cubicBezTo>
                  <a:cubicBezTo>
                    <a:pt x="185" y="98"/>
                    <a:pt x="185" y="98"/>
                    <a:pt x="185" y="98"/>
                  </a:cubicBezTo>
                  <a:cubicBezTo>
                    <a:pt x="185" y="97"/>
                    <a:pt x="185" y="97"/>
                    <a:pt x="185" y="96"/>
                  </a:cubicBezTo>
                  <a:cubicBezTo>
                    <a:pt x="185" y="96"/>
                    <a:pt x="185" y="96"/>
                    <a:pt x="185" y="96"/>
                  </a:cubicBezTo>
                  <a:cubicBezTo>
                    <a:pt x="185" y="95"/>
                    <a:pt x="185" y="94"/>
                    <a:pt x="185" y="94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5" y="92"/>
                    <a:pt x="185" y="91"/>
                    <a:pt x="185" y="90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89"/>
                    <a:pt x="185" y="88"/>
                    <a:pt x="185" y="86"/>
                  </a:cubicBezTo>
                  <a:cubicBezTo>
                    <a:pt x="185" y="86"/>
                    <a:pt x="185" y="86"/>
                    <a:pt x="185" y="86"/>
                  </a:cubicBezTo>
                  <a:cubicBezTo>
                    <a:pt x="185" y="85"/>
                    <a:pt x="185" y="83"/>
                    <a:pt x="185" y="82"/>
                  </a:cubicBezTo>
                  <a:cubicBezTo>
                    <a:pt x="185" y="82"/>
                    <a:pt x="185" y="81"/>
                    <a:pt x="185" y="81"/>
                  </a:cubicBezTo>
                  <a:cubicBezTo>
                    <a:pt x="185" y="80"/>
                    <a:pt x="185" y="78"/>
                    <a:pt x="185" y="77"/>
                  </a:cubicBezTo>
                  <a:cubicBezTo>
                    <a:pt x="185" y="76"/>
                    <a:pt x="185" y="76"/>
                    <a:pt x="185" y="76"/>
                  </a:cubicBezTo>
                  <a:cubicBezTo>
                    <a:pt x="185" y="75"/>
                    <a:pt x="185" y="73"/>
                    <a:pt x="185" y="71"/>
                  </a:cubicBezTo>
                  <a:cubicBezTo>
                    <a:pt x="185" y="71"/>
                    <a:pt x="185" y="71"/>
                    <a:pt x="185" y="71"/>
                  </a:cubicBezTo>
                  <a:cubicBezTo>
                    <a:pt x="185" y="71"/>
                    <a:pt x="185" y="71"/>
                    <a:pt x="185" y="71"/>
                  </a:cubicBezTo>
                  <a:cubicBezTo>
                    <a:pt x="185" y="71"/>
                    <a:pt x="184" y="71"/>
                    <a:pt x="184" y="71"/>
                  </a:cubicBezTo>
                  <a:cubicBezTo>
                    <a:pt x="184" y="71"/>
                    <a:pt x="184" y="71"/>
                    <a:pt x="183" y="71"/>
                  </a:cubicBezTo>
                  <a:cubicBezTo>
                    <a:pt x="180" y="72"/>
                    <a:pt x="177" y="73"/>
                    <a:pt x="177" y="73"/>
                  </a:cubicBezTo>
                  <a:cubicBezTo>
                    <a:pt x="176" y="73"/>
                    <a:pt x="176" y="73"/>
                    <a:pt x="176" y="73"/>
                  </a:cubicBezTo>
                  <a:cubicBezTo>
                    <a:pt x="176" y="72"/>
                    <a:pt x="176" y="72"/>
                    <a:pt x="176" y="72"/>
                  </a:cubicBezTo>
                  <a:cubicBezTo>
                    <a:pt x="176" y="72"/>
                    <a:pt x="176" y="63"/>
                    <a:pt x="171" y="61"/>
                  </a:cubicBezTo>
                  <a:cubicBezTo>
                    <a:pt x="169" y="60"/>
                    <a:pt x="168" y="59"/>
                    <a:pt x="167" y="59"/>
                  </a:cubicBezTo>
                  <a:cubicBezTo>
                    <a:pt x="162" y="57"/>
                    <a:pt x="158" y="57"/>
                    <a:pt x="158" y="57"/>
                  </a:cubicBezTo>
                  <a:cubicBezTo>
                    <a:pt x="158" y="57"/>
                    <a:pt x="158" y="57"/>
                    <a:pt x="158" y="57"/>
                  </a:cubicBezTo>
                  <a:cubicBezTo>
                    <a:pt x="158" y="56"/>
                    <a:pt x="158" y="56"/>
                    <a:pt x="158" y="56"/>
                  </a:cubicBezTo>
                  <a:cubicBezTo>
                    <a:pt x="158" y="56"/>
                    <a:pt x="154" y="49"/>
                    <a:pt x="151" y="46"/>
                  </a:cubicBezTo>
                  <a:cubicBezTo>
                    <a:pt x="151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49" y="45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1" y="39"/>
                    <a:pt x="109" y="18"/>
                    <a:pt x="81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4" y="98"/>
                    <a:pt x="74" y="98"/>
                    <a:pt x="74" y="98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104"/>
                    <a:pt x="78" y="111"/>
                    <a:pt x="76" y="112"/>
                  </a:cubicBezTo>
                  <a:cubicBezTo>
                    <a:pt x="75" y="112"/>
                    <a:pt x="74" y="113"/>
                    <a:pt x="53" y="113"/>
                  </a:cubicBezTo>
                  <a:cubicBezTo>
                    <a:pt x="44" y="113"/>
                    <a:pt x="36" y="113"/>
                    <a:pt x="33" y="113"/>
                  </a:cubicBezTo>
                  <a:cubicBezTo>
                    <a:pt x="32" y="113"/>
                    <a:pt x="32" y="113"/>
                    <a:pt x="32" y="113"/>
                  </a:cubicBezTo>
                  <a:cubicBezTo>
                    <a:pt x="31" y="113"/>
                    <a:pt x="27" y="115"/>
                    <a:pt x="24" y="115"/>
                  </a:cubicBezTo>
                  <a:cubicBezTo>
                    <a:pt x="23" y="115"/>
                    <a:pt x="22" y="115"/>
                    <a:pt x="21" y="114"/>
                  </a:cubicBezTo>
                  <a:cubicBezTo>
                    <a:pt x="20" y="114"/>
                    <a:pt x="19" y="114"/>
                    <a:pt x="18" y="114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18" y="114"/>
                    <a:pt x="17" y="114"/>
                    <a:pt x="17" y="115"/>
                  </a:cubicBezTo>
                  <a:cubicBezTo>
                    <a:pt x="17" y="116"/>
                    <a:pt x="16" y="117"/>
                    <a:pt x="14" y="117"/>
                  </a:cubicBezTo>
                  <a:cubicBezTo>
                    <a:pt x="13" y="117"/>
                    <a:pt x="12" y="117"/>
                    <a:pt x="10" y="115"/>
                  </a:cubicBezTo>
                  <a:cubicBezTo>
                    <a:pt x="8" y="114"/>
                    <a:pt x="7" y="113"/>
                    <a:pt x="7" y="113"/>
                  </a:cubicBezTo>
                  <a:cubicBezTo>
                    <a:pt x="6" y="113"/>
                    <a:pt x="5" y="116"/>
                    <a:pt x="5" y="117"/>
                  </a:cubicBezTo>
                  <a:cubicBezTo>
                    <a:pt x="5" y="117"/>
                    <a:pt x="5" y="118"/>
                    <a:pt x="5" y="118"/>
                  </a:cubicBezTo>
                  <a:cubicBezTo>
                    <a:pt x="5" y="118"/>
                    <a:pt x="5" y="119"/>
                    <a:pt x="5" y="119"/>
                  </a:cubicBezTo>
                  <a:cubicBezTo>
                    <a:pt x="5" y="119"/>
                    <a:pt x="4" y="119"/>
                    <a:pt x="4" y="120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3" y="120"/>
                    <a:pt x="3" y="121"/>
                    <a:pt x="2" y="121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1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2"/>
                    <a:pt x="0" y="122"/>
                    <a:pt x="0" y="123"/>
                  </a:cubicBezTo>
                  <a:cubicBezTo>
                    <a:pt x="2" y="126"/>
                    <a:pt x="2" y="126"/>
                    <a:pt x="2" y="126"/>
                  </a:cubicBezTo>
                  <a:cubicBezTo>
                    <a:pt x="2" y="126"/>
                    <a:pt x="2" y="126"/>
                    <a:pt x="2" y="126"/>
                  </a:cubicBezTo>
                  <a:cubicBezTo>
                    <a:pt x="2" y="128"/>
                    <a:pt x="2" y="131"/>
                    <a:pt x="4" y="132"/>
                  </a:cubicBezTo>
                  <a:cubicBezTo>
                    <a:pt x="7" y="135"/>
                    <a:pt x="10" y="139"/>
                    <a:pt x="10" y="140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10" y="142"/>
                    <a:pt x="10" y="143"/>
                    <a:pt x="10" y="143"/>
                  </a:cubicBezTo>
                  <a:cubicBezTo>
                    <a:pt x="10" y="143"/>
                    <a:pt x="10" y="143"/>
                    <a:pt x="10" y="144"/>
                  </a:cubicBezTo>
                  <a:cubicBezTo>
                    <a:pt x="10" y="144"/>
                    <a:pt x="10" y="145"/>
                    <a:pt x="10" y="145"/>
                  </a:cubicBezTo>
                  <a:cubicBezTo>
                    <a:pt x="10" y="146"/>
                    <a:pt x="10" y="146"/>
                    <a:pt x="10" y="146"/>
                  </a:cubicBezTo>
                  <a:cubicBezTo>
                    <a:pt x="10" y="147"/>
                    <a:pt x="10" y="149"/>
                    <a:pt x="10" y="149"/>
                  </a:cubicBezTo>
                  <a:cubicBezTo>
                    <a:pt x="10" y="151"/>
                    <a:pt x="11" y="152"/>
                    <a:pt x="11" y="152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2" y="151"/>
                    <a:pt x="13" y="151"/>
                    <a:pt x="14" y="151"/>
                  </a:cubicBezTo>
                  <a:cubicBezTo>
                    <a:pt x="15" y="151"/>
                    <a:pt x="15" y="151"/>
                    <a:pt x="16" y="151"/>
                  </a:cubicBezTo>
                  <a:cubicBezTo>
                    <a:pt x="16" y="152"/>
                    <a:pt x="17" y="152"/>
                    <a:pt x="17" y="152"/>
                  </a:cubicBezTo>
                  <a:cubicBezTo>
                    <a:pt x="17" y="152"/>
                    <a:pt x="17" y="152"/>
                    <a:pt x="18" y="151"/>
                  </a:cubicBezTo>
                  <a:cubicBezTo>
                    <a:pt x="18" y="150"/>
                    <a:pt x="20" y="149"/>
                    <a:pt x="20" y="149"/>
                  </a:cubicBezTo>
                  <a:cubicBezTo>
                    <a:pt x="22" y="149"/>
                    <a:pt x="23" y="150"/>
                    <a:pt x="24" y="150"/>
                  </a:cubicBezTo>
                  <a:cubicBezTo>
                    <a:pt x="25" y="151"/>
                    <a:pt x="26" y="151"/>
                    <a:pt x="26" y="151"/>
                  </a:cubicBezTo>
                  <a:cubicBezTo>
                    <a:pt x="27" y="151"/>
                    <a:pt x="29" y="149"/>
                    <a:pt x="30" y="148"/>
                  </a:cubicBezTo>
                  <a:cubicBezTo>
                    <a:pt x="32" y="147"/>
                    <a:pt x="33" y="146"/>
                    <a:pt x="34" y="146"/>
                  </a:cubicBezTo>
                  <a:cubicBezTo>
                    <a:pt x="34" y="146"/>
                    <a:pt x="34" y="146"/>
                    <a:pt x="34" y="146"/>
                  </a:cubicBezTo>
                  <a:cubicBezTo>
                    <a:pt x="37" y="146"/>
                    <a:pt x="40" y="152"/>
                    <a:pt x="40" y="155"/>
                  </a:cubicBezTo>
                  <a:cubicBezTo>
                    <a:pt x="40" y="156"/>
                    <a:pt x="41" y="157"/>
                    <a:pt x="42" y="157"/>
                  </a:cubicBezTo>
                  <a:cubicBezTo>
                    <a:pt x="43" y="158"/>
                    <a:pt x="44" y="159"/>
                    <a:pt x="44" y="160"/>
                  </a:cubicBezTo>
                  <a:cubicBezTo>
                    <a:pt x="44" y="160"/>
                    <a:pt x="44" y="161"/>
                    <a:pt x="43" y="161"/>
                  </a:cubicBezTo>
                  <a:cubicBezTo>
                    <a:pt x="42" y="161"/>
                    <a:pt x="42" y="162"/>
                    <a:pt x="42" y="163"/>
                  </a:cubicBezTo>
                  <a:cubicBezTo>
                    <a:pt x="42" y="163"/>
                    <a:pt x="42" y="163"/>
                    <a:pt x="43" y="163"/>
                  </a:cubicBezTo>
                  <a:cubicBezTo>
                    <a:pt x="45" y="163"/>
                    <a:pt x="45" y="166"/>
                    <a:pt x="45" y="167"/>
                  </a:cubicBezTo>
                  <a:cubicBezTo>
                    <a:pt x="46" y="168"/>
                    <a:pt x="46" y="169"/>
                    <a:pt x="46" y="170"/>
                  </a:cubicBezTo>
                  <a:cubicBezTo>
                    <a:pt x="46" y="170"/>
                    <a:pt x="47" y="171"/>
                    <a:pt x="47" y="171"/>
                  </a:cubicBezTo>
                  <a:cubicBezTo>
                    <a:pt x="47" y="171"/>
                    <a:pt x="47" y="171"/>
                    <a:pt x="47" y="171"/>
                  </a:cubicBezTo>
                  <a:cubicBezTo>
                    <a:pt x="48" y="172"/>
                    <a:pt x="48" y="172"/>
                    <a:pt x="49" y="172"/>
                  </a:cubicBezTo>
                  <a:cubicBezTo>
                    <a:pt x="49" y="172"/>
                    <a:pt x="49" y="172"/>
                    <a:pt x="50" y="171"/>
                  </a:cubicBezTo>
                  <a:cubicBezTo>
                    <a:pt x="50" y="169"/>
                    <a:pt x="52" y="169"/>
                    <a:pt x="52" y="169"/>
                  </a:cubicBezTo>
                  <a:cubicBezTo>
                    <a:pt x="54" y="169"/>
                    <a:pt x="56" y="171"/>
                    <a:pt x="57" y="172"/>
                  </a:cubicBezTo>
                  <a:cubicBezTo>
                    <a:pt x="57" y="172"/>
                    <a:pt x="57" y="173"/>
                    <a:pt x="58" y="173"/>
                  </a:cubicBezTo>
                  <a:cubicBezTo>
                    <a:pt x="59" y="173"/>
                    <a:pt x="61" y="171"/>
                    <a:pt x="62" y="170"/>
                  </a:cubicBezTo>
                  <a:cubicBezTo>
                    <a:pt x="62" y="168"/>
                    <a:pt x="64" y="166"/>
                    <a:pt x="66" y="166"/>
                  </a:cubicBezTo>
                  <a:cubicBezTo>
                    <a:pt x="67" y="166"/>
                    <a:pt x="68" y="167"/>
                    <a:pt x="69" y="167"/>
                  </a:cubicBezTo>
                  <a:cubicBezTo>
                    <a:pt x="69" y="168"/>
                    <a:pt x="69" y="168"/>
                    <a:pt x="69" y="169"/>
                  </a:cubicBezTo>
                  <a:cubicBezTo>
                    <a:pt x="69" y="171"/>
                    <a:pt x="69" y="171"/>
                    <a:pt x="69" y="171"/>
                  </a:cubicBezTo>
                  <a:cubicBezTo>
                    <a:pt x="69" y="171"/>
                    <a:pt x="70" y="171"/>
                    <a:pt x="72" y="170"/>
                  </a:cubicBezTo>
                  <a:cubicBezTo>
                    <a:pt x="73" y="169"/>
                    <a:pt x="74" y="169"/>
                    <a:pt x="75" y="169"/>
                  </a:cubicBezTo>
                  <a:cubicBezTo>
                    <a:pt x="75" y="169"/>
                    <a:pt x="75" y="169"/>
                    <a:pt x="75" y="169"/>
                  </a:cubicBezTo>
                  <a:cubicBezTo>
                    <a:pt x="75" y="168"/>
                    <a:pt x="75" y="168"/>
                    <a:pt x="75" y="167"/>
                  </a:cubicBezTo>
                  <a:cubicBezTo>
                    <a:pt x="75" y="167"/>
                    <a:pt x="75" y="167"/>
                    <a:pt x="75" y="166"/>
                  </a:cubicBezTo>
                  <a:cubicBezTo>
                    <a:pt x="76" y="166"/>
                    <a:pt x="76" y="165"/>
                    <a:pt x="76" y="1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9" name="Freeform 283"/>
            <p:cNvSpPr>
              <a:spLocks/>
            </p:cNvSpPr>
            <p:nvPr/>
          </p:nvSpPr>
          <p:spPr bwMode="auto">
            <a:xfrm>
              <a:off x="11915775" y="5884863"/>
              <a:ext cx="250825" cy="131763"/>
            </a:xfrm>
            <a:custGeom>
              <a:avLst/>
              <a:gdLst>
                <a:gd name="T0" fmla="*/ 5 w 47"/>
                <a:gd name="T1" fmla="*/ 12 h 25"/>
                <a:gd name="T2" fmla="*/ 0 w 47"/>
                <a:gd name="T3" fmla="*/ 20 h 25"/>
                <a:gd name="T4" fmla="*/ 4 w 47"/>
                <a:gd name="T5" fmla="*/ 18 h 25"/>
                <a:gd name="T6" fmla="*/ 8 w 47"/>
                <a:gd name="T7" fmla="*/ 22 h 25"/>
                <a:gd name="T8" fmla="*/ 9 w 47"/>
                <a:gd name="T9" fmla="*/ 23 h 25"/>
                <a:gd name="T10" fmla="*/ 9 w 47"/>
                <a:gd name="T11" fmla="*/ 24 h 25"/>
                <a:gd name="T12" fmla="*/ 9 w 47"/>
                <a:gd name="T13" fmla="*/ 25 h 25"/>
                <a:gd name="T14" fmla="*/ 18 w 47"/>
                <a:gd name="T15" fmla="*/ 25 h 25"/>
                <a:gd name="T16" fmla="*/ 23 w 47"/>
                <a:gd name="T17" fmla="*/ 17 h 25"/>
                <a:gd name="T18" fmla="*/ 23 w 47"/>
                <a:gd name="T19" fmla="*/ 17 h 25"/>
                <a:gd name="T20" fmla="*/ 24 w 47"/>
                <a:gd name="T21" fmla="*/ 17 h 25"/>
                <a:gd name="T22" fmla="*/ 30 w 47"/>
                <a:gd name="T23" fmla="*/ 25 h 25"/>
                <a:gd name="T24" fmla="*/ 32 w 47"/>
                <a:gd name="T25" fmla="*/ 22 h 25"/>
                <a:gd name="T26" fmla="*/ 37 w 47"/>
                <a:gd name="T27" fmla="*/ 18 h 25"/>
                <a:gd name="T28" fmla="*/ 41 w 47"/>
                <a:gd name="T29" fmla="*/ 18 h 25"/>
                <a:gd name="T30" fmla="*/ 43 w 47"/>
                <a:gd name="T31" fmla="*/ 15 h 25"/>
                <a:gd name="T32" fmla="*/ 45 w 47"/>
                <a:gd name="T33" fmla="*/ 15 h 25"/>
                <a:gd name="T34" fmla="*/ 46 w 47"/>
                <a:gd name="T35" fmla="*/ 14 h 25"/>
                <a:gd name="T36" fmla="*/ 47 w 47"/>
                <a:gd name="T37" fmla="*/ 12 h 25"/>
                <a:gd name="T38" fmla="*/ 46 w 47"/>
                <a:gd name="T39" fmla="*/ 12 h 25"/>
                <a:gd name="T40" fmla="*/ 44 w 47"/>
                <a:gd name="T41" fmla="*/ 12 h 25"/>
                <a:gd name="T42" fmla="*/ 42 w 47"/>
                <a:gd name="T43" fmla="*/ 12 h 25"/>
                <a:gd name="T44" fmla="*/ 41 w 47"/>
                <a:gd name="T45" fmla="*/ 12 h 25"/>
                <a:gd name="T46" fmla="*/ 40 w 47"/>
                <a:gd name="T47" fmla="*/ 12 h 25"/>
                <a:gd name="T48" fmla="*/ 39 w 47"/>
                <a:gd name="T49" fmla="*/ 11 h 25"/>
                <a:gd name="T50" fmla="*/ 38 w 47"/>
                <a:gd name="T51" fmla="*/ 10 h 25"/>
                <a:gd name="T52" fmla="*/ 37 w 47"/>
                <a:gd name="T53" fmla="*/ 10 h 25"/>
                <a:gd name="T54" fmla="*/ 37 w 47"/>
                <a:gd name="T55" fmla="*/ 9 h 25"/>
                <a:gd name="T56" fmla="*/ 37 w 47"/>
                <a:gd name="T57" fmla="*/ 7 h 25"/>
                <a:gd name="T58" fmla="*/ 36 w 47"/>
                <a:gd name="T59" fmla="*/ 4 h 25"/>
                <a:gd name="T60" fmla="*/ 35 w 47"/>
                <a:gd name="T61" fmla="*/ 3 h 25"/>
                <a:gd name="T62" fmla="*/ 33 w 47"/>
                <a:gd name="T63" fmla="*/ 2 h 25"/>
                <a:gd name="T64" fmla="*/ 31 w 47"/>
                <a:gd name="T65" fmla="*/ 1 h 25"/>
                <a:gd name="T66" fmla="*/ 23 w 47"/>
                <a:gd name="T67" fmla="*/ 2 h 25"/>
                <a:gd name="T68" fmla="*/ 20 w 47"/>
                <a:gd name="T69" fmla="*/ 2 h 25"/>
                <a:gd name="T70" fmla="*/ 18 w 47"/>
                <a:gd name="T71" fmla="*/ 2 h 25"/>
                <a:gd name="T72" fmla="*/ 15 w 47"/>
                <a:gd name="T73" fmla="*/ 2 h 25"/>
                <a:gd name="T74" fmla="*/ 14 w 47"/>
                <a:gd name="T75" fmla="*/ 3 h 25"/>
                <a:gd name="T76" fmla="*/ 8 w 47"/>
                <a:gd name="T7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" h="25">
                  <a:moveTo>
                    <a:pt x="8" y="8"/>
                  </a:moveTo>
                  <a:cubicBezTo>
                    <a:pt x="7" y="9"/>
                    <a:pt x="6" y="10"/>
                    <a:pt x="5" y="12"/>
                  </a:cubicBezTo>
                  <a:cubicBezTo>
                    <a:pt x="3" y="13"/>
                    <a:pt x="1" y="15"/>
                    <a:pt x="0" y="17"/>
                  </a:cubicBezTo>
                  <a:cubicBezTo>
                    <a:pt x="0" y="19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8"/>
                    <a:pt x="3" y="18"/>
                    <a:pt x="4" y="18"/>
                  </a:cubicBezTo>
                  <a:cubicBezTo>
                    <a:pt x="6" y="18"/>
                    <a:pt x="7" y="19"/>
                    <a:pt x="7" y="21"/>
                  </a:cubicBezTo>
                  <a:cubicBezTo>
                    <a:pt x="7" y="21"/>
                    <a:pt x="7" y="22"/>
                    <a:pt x="8" y="22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3"/>
                    <a:pt x="9" y="23"/>
                  </a:cubicBezTo>
                  <a:cubicBezTo>
                    <a:pt x="9" y="23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4" y="25"/>
                    <a:pt x="17" y="25"/>
                    <a:pt x="18" y="25"/>
                  </a:cubicBezTo>
                  <a:cubicBezTo>
                    <a:pt x="18" y="25"/>
                    <a:pt x="20" y="21"/>
                    <a:pt x="21" y="20"/>
                  </a:cubicBezTo>
                  <a:cubicBezTo>
                    <a:pt x="22" y="18"/>
                    <a:pt x="22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5" y="17"/>
                    <a:pt x="25" y="18"/>
                    <a:pt x="27" y="20"/>
                  </a:cubicBezTo>
                  <a:cubicBezTo>
                    <a:pt x="28" y="22"/>
                    <a:pt x="29" y="24"/>
                    <a:pt x="3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2" y="24"/>
                    <a:pt x="32" y="22"/>
                  </a:cubicBezTo>
                  <a:cubicBezTo>
                    <a:pt x="32" y="19"/>
                    <a:pt x="34" y="18"/>
                    <a:pt x="36" y="18"/>
                  </a:cubicBezTo>
                  <a:cubicBezTo>
                    <a:pt x="36" y="18"/>
                    <a:pt x="37" y="18"/>
                    <a:pt x="37" y="18"/>
                  </a:cubicBezTo>
                  <a:cubicBezTo>
                    <a:pt x="38" y="18"/>
                    <a:pt x="39" y="19"/>
                    <a:pt x="39" y="19"/>
                  </a:cubicBezTo>
                  <a:cubicBezTo>
                    <a:pt x="41" y="19"/>
                    <a:pt x="41" y="18"/>
                    <a:pt x="41" y="18"/>
                  </a:cubicBezTo>
                  <a:cubicBezTo>
                    <a:pt x="41" y="16"/>
                    <a:pt x="42" y="15"/>
                    <a:pt x="43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4" y="15"/>
                    <a:pt x="44" y="15"/>
                    <a:pt x="45" y="15"/>
                  </a:cubicBezTo>
                  <a:cubicBezTo>
                    <a:pt x="45" y="15"/>
                    <a:pt x="45" y="15"/>
                    <a:pt x="45" y="16"/>
                  </a:cubicBezTo>
                  <a:cubicBezTo>
                    <a:pt x="45" y="15"/>
                    <a:pt x="46" y="14"/>
                    <a:pt x="46" y="14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2"/>
                    <a:pt x="46" y="12"/>
                    <a:pt x="46" y="12"/>
                  </a:cubicBezTo>
                  <a:cubicBezTo>
                    <a:pt x="46" y="12"/>
                    <a:pt x="45" y="12"/>
                    <a:pt x="45" y="12"/>
                  </a:cubicBezTo>
                  <a:cubicBezTo>
                    <a:pt x="45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3" y="12"/>
                    <a:pt x="43" y="12"/>
                    <a:pt x="42" y="12"/>
                  </a:cubicBezTo>
                  <a:cubicBezTo>
                    <a:pt x="42" y="12"/>
                    <a:pt x="42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1"/>
                    <a:pt x="40" y="11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1"/>
                    <a:pt x="39" y="11"/>
                    <a:pt x="38" y="11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10"/>
                    <a:pt x="38" y="10"/>
                    <a:pt x="37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7" y="8"/>
                    <a:pt x="37" y="8"/>
                  </a:cubicBezTo>
                  <a:cubicBezTo>
                    <a:pt x="37" y="8"/>
                    <a:pt x="37" y="8"/>
                    <a:pt x="37" y="7"/>
                  </a:cubicBezTo>
                  <a:cubicBezTo>
                    <a:pt x="37" y="6"/>
                    <a:pt x="36" y="5"/>
                    <a:pt x="37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6" y="4"/>
                    <a:pt x="36" y="4"/>
                    <a:pt x="36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34" y="3"/>
                    <a:pt x="34" y="3"/>
                  </a:cubicBezTo>
                  <a:cubicBezTo>
                    <a:pt x="34" y="3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2"/>
                    <a:pt x="31" y="2"/>
                    <a:pt x="31" y="1"/>
                  </a:cubicBezTo>
                  <a:cubicBezTo>
                    <a:pt x="28" y="0"/>
                    <a:pt x="27" y="1"/>
                    <a:pt x="24" y="2"/>
                  </a:cubicBezTo>
                  <a:cubicBezTo>
                    <a:pt x="24" y="2"/>
                    <a:pt x="23" y="2"/>
                    <a:pt x="23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20" y="2"/>
                    <a:pt x="20" y="2"/>
                    <a:pt x="19" y="2"/>
                  </a:cubicBezTo>
                  <a:cubicBezTo>
                    <a:pt x="19" y="2"/>
                    <a:pt x="18" y="2"/>
                    <a:pt x="18" y="2"/>
                  </a:cubicBezTo>
                  <a:cubicBezTo>
                    <a:pt x="17" y="2"/>
                    <a:pt x="17" y="2"/>
                    <a:pt x="16" y="2"/>
                  </a:cubicBezTo>
                  <a:cubicBezTo>
                    <a:pt x="16" y="2"/>
                    <a:pt x="15" y="2"/>
                    <a:pt x="15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4"/>
                    <a:pt x="13" y="4"/>
                    <a:pt x="12" y="4"/>
                  </a:cubicBezTo>
                  <a:cubicBezTo>
                    <a:pt x="11" y="4"/>
                    <a:pt x="8" y="6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20" name="Freeform 284"/>
            <p:cNvSpPr>
              <a:spLocks/>
            </p:cNvSpPr>
            <p:nvPr/>
          </p:nvSpPr>
          <p:spPr bwMode="auto">
            <a:xfrm>
              <a:off x="12852400" y="6151563"/>
              <a:ext cx="360363" cy="188913"/>
            </a:xfrm>
            <a:custGeom>
              <a:avLst/>
              <a:gdLst>
                <a:gd name="T0" fmla="*/ 65 w 68"/>
                <a:gd name="T1" fmla="*/ 4 h 36"/>
                <a:gd name="T2" fmla="*/ 63 w 68"/>
                <a:gd name="T3" fmla="*/ 3 h 36"/>
                <a:gd name="T4" fmla="*/ 62 w 68"/>
                <a:gd name="T5" fmla="*/ 2 h 36"/>
                <a:gd name="T6" fmla="*/ 52 w 68"/>
                <a:gd name="T7" fmla="*/ 0 h 36"/>
                <a:gd name="T8" fmla="*/ 32 w 68"/>
                <a:gd name="T9" fmla="*/ 6 h 36"/>
                <a:gd name="T10" fmla="*/ 21 w 68"/>
                <a:gd name="T11" fmla="*/ 5 h 36"/>
                <a:gd name="T12" fmla="*/ 9 w 68"/>
                <a:gd name="T13" fmla="*/ 4 h 36"/>
                <a:gd name="T14" fmla="*/ 6 w 68"/>
                <a:gd name="T15" fmla="*/ 2 h 36"/>
                <a:gd name="T16" fmla="*/ 5 w 68"/>
                <a:gd name="T17" fmla="*/ 1 h 36"/>
                <a:gd name="T18" fmla="*/ 4 w 68"/>
                <a:gd name="T19" fmla="*/ 0 h 36"/>
                <a:gd name="T20" fmla="*/ 3 w 68"/>
                <a:gd name="T21" fmla="*/ 0 h 36"/>
                <a:gd name="T22" fmla="*/ 2 w 68"/>
                <a:gd name="T23" fmla="*/ 0 h 36"/>
                <a:gd name="T24" fmla="*/ 2 w 68"/>
                <a:gd name="T25" fmla="*/ 7 h 36"/>
                <a:gd name="T26" fmla="*/ 5 w 68"/>
                <a:gd name="T27" fmla="*/ 16 h 36"/>
                <a:gd name="T28" fmla="*/ 2 w 68"/>
                <a:gd name="T29" fmla="*/ 19 h 36"/>
                <a:gd name="T30" fmla="*/ 2 w 68"/>
                <a:gd name="T31" fmla="*/ 23 h 36"/>
                <a:gd name="T32" fmla="*/ 2 w 68"/>
                <a:gd name="T33" fmla="*/ 24 h 36"/>
                <a:gd name="T34" fmla="*/ 2 w 68"/>
                <a:gd name="T35" fmla="*/ 24 h 36"/>
                <a:gd name="T36" fmla="*/ 8 w 68"/>
                <a:gd name="T37" fmla="*/ 32 h 36"/>
                <a:gd name="T38" fmla="*/ 10 w 68"/>
                <a:gd name="T39" fmla="*/ 33 h 36"/>
                <a:gd name="T40" fmla="*/ 10 w 68"/>
                <a:gd name="T41" fmla="*/ 34 h 36"/>
                <a:gd name="T42" fmla="*/ 11 w 68"/>
                <a:gd name="T43" fmla="*/ 34 h 36"/>
                <a:gd name="T44" fmla="*/ 13 w 68"/>
                <a:gd name="T45" fmla="*/ 34 h 36"/>
                <a:gd name="T46" fmla="*/ 16 w 68"/>
                <a:gd name="T47" fmla="*/ 34 h 36"/>
                <a:gd name="T48" fmla="*/ 19 w 68"/>
                <a:gd name="T49" fmla="*/ 34 h 36"/>
                <a:gd name="T50" fmla="*/ 35 w 68"/>
                <a:gd name="T51" fmla="*/ 36 h 36"/>
                <a:gd name="T52" fmla="*/ 36 w 68"/>
                <a:gd name="T53" fmla="*/ 36 h 36"/>
                <a:gd name="T54" fmla="*/ 40 w 68"/>
                <a:gd name="T55" fmla="*/ 36 h 36"/>
                <a:gd name="T56" fmla="*/ 40 w 68"/>
                <a:gd name="T57" fmla="*/ 35 h 36"/>
                <a:gd name="T58" fmla="*/ 41 w 68"/>
                <a:gd name="T59" fmla="*/ 33 h 36"/>
                <a:gd name="T60" fmla="*/ 42 w 68"/>
                <a:gd name="T61" fmla="*/ 32 h 36"/>
                <a:gd name="T62" fmla="*/ 44 w 68"/>
                <a:gd name="T63" fmla="*/ 31 h 36"/>
                <a:gd name="T64" fmla="*/ 45 w 68"/>
                <a:gd name="T65" fmla="*/ 31 h 36"/>
                <a:gd name="T66" fmla="*/ 45 w 68"/>
                <a:gd name="T67" fmla="*/ 30 h 36"/>
                <a:gd name="T68" fmla="*/ 45 w 68"/>
                <a:gd name="T69" fmla="*/ 29 h 36"/>
                <a:gd name="T70" fmla="*/ 46 w 68"/>
                <a:gd name="T71" fmla="*/ 28 h 36"/>
                <a:gd name="T72" fmla="*/ 58 w 68"/>
                <a:gd name="T73" fmla="*/ 28 h 36"/>
                <a:gd name="T74" fmla="*/ 60 w 68"/>
                <a:gd name="T75" fmla="*/ 28 h 36"/>
                <a:gd name="T76" fmla="*/ 61 w 68"/>
                <a:gd name="T77" fmla="*/ 28 h 36"/>
                <a:gd name="T78" fmla="*/ 57 w 68"/>
                <a:gd name="T79" fmla="*/ 19 h 36"/>
                <a:gd name="T80" fmla="*/ 61 w 68"/>
                <a:gd name="T81" fmla="*/ 12 h 36"/>
                <a:gd name="T82" fmla="*/ 68 w 68"/>
                <a:gd name="T83" fmla="*/ 5 h 36"/>
                <a:gd name="T84" fmla="*/ 66 w 68"/>
                <a:gd name="T85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8" h="36">
                  <a:moveTo>
                    <a:pt x="66" y="5"/>
                  </a:moveTo>
                  <a:cubicBezTo>
                    <a:pt x="66" y="4"/>
                    <a:pt x="65" y="4"/>
                    <a:pt x="65" y="4"/>
                  </a:cubicBezTo>
                  <a:cubicBezTo>
                    <a:pt x="65" y="4"/>
                    <a:pt x="64" y="4"/>
                    <a:pt x="64" y="4"/>
                  </a:cubicBezTo>
                  <a:cubicBezTo>
                    <a:pt x="64" y="3"/>
                    <a:pt x="64" y="3"/>
                    <a:pt x="63" y="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2" y="3"/>
                    <a:pt x="62" y="2"/>
                    <a:pt x="62" y="2"/>
                  </a:cubicBezTo>
                  <a:cubicBezTo>
                    <a:pt x="62" y="1"/>
                    <a:pt x="59" y="0"/>
                    <a:pt x="54" y="0"/>
                  </a:cubicBezTo>
                  <a:cubicBezTo>
                    <a:pt x="53" y="0"/>
                    <a:pt x="53" y="0"/>
                    <a:pt x="52" y="0"/>
                  </a:cubicBezTo>
                  <a:cubicBezTo>
                    <a:pt x="48" y="0"/>
                    <a:pt x="43" y="0"/>
                    <a:pt x="41" y="2"/>
                  </a:cubicBezTo>
                  <a:cubicBezTo>
                    <a:pt x="39" y="5"/>
                    <a:pt x="35" y="6"/>
                    <a:pt x="32" y="6"/>
                  </a:cubicBezTo>
                  <a:cubicBezTo>
                    <a:pt x="31" y="5"/>
                    <a:pt x="26" y="5"/>
                    <a:pt x="23" y="5"/>
                  </a:cubicBezTo>
                  <a:cubicBezTo>
                    <a:pt x="22" y="5"/>
                    <a:pt x="21" y="5"/>
                    <a:pt x="21" y="5"/>
                  </a:cubicBezTo>
                  <a:cubicBezTo>
                    <a:pt x="20" y="5"/>
                    <a:pt x="17" y="5"/>
                    <a:pt x="14" y="4"/>
                  </a:cubicBezTo>
                  <a:cubicBezTo>
                    <a:pt x="12" y="4"/>
                    <a:pt x="10" y="4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7" y="3"/>
                    <a:pt x="6" y="2"/>
                  </a:cubicBezTo>
                  <a:cubicBezTo>
                    <a:pt x="6" y="2"/>
                    <a:pt x="5" y="2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0" y="4"/>
                    <a:pt x="1" y="6"/>
                    <a:pt x="2" y="7"/>
                  </a:cubicBezTo>
                  <a:cubicBezTo>
                    <a:pt x="4" y="8"/>
                    <a:pt x="7" y="12"/>
                    <a:pt x="6" y="15"/>
                  </a:cubicBezTo>
                  <a:cubicBezTo>
                    <a:pt x="6" y="15"/>
                    <a:pt x="6" y="16"/>
                    <a:pt x="5" y="16"/>
                  </a:cubicBezTo>
                  <a:cubicBezTo>
                    <a:pt x="4" y="16"/>
                    <a:pt x="3" y="16"/>
                    <a:pt x="3" y="17"/>
                  </a:cubicBezTo>
                  <a:cubicBezTo>
                    <a:pt x="2" y="17"/>
                    <a:pt x="2" y="18"/>
                    <a:pt x="2" y="19"/>
                  </a:cubicBezTo>
                  <a:cubicBezTo>
                    <a:pt x="2" y="20"/>
                    <a:pt x="2" y="21"/>
                    <a:pt x="2" y="2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6" y="28"/>
                    <a:pt x="8" y="30"/>
                    <a:pt x="8" y="32"/>
                  </a:cubicBezTo>
                  <a:cubicBezTo>
                    <a:pt x="8" y="32"/>
                    <a:pt x="9" y="32"/>
                    <a:pt x="9" y="33"/>
                  </a:cubicBezTo>
                  <a:cubicBezTo>
                    <a:pt x="9" y="33"/>
                    <a:pt x="9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1" y="34"/>
                    <a:pt x="11" y="34"/>
                  </a:cubicBezTo>
                  <a:cubicBezTo>
                    <a:pt x="11" y="34"/>
                    <a:pt x="11" y="34"/>
                    <a:pt x="12" y="34"/>
                  </a:cubicBezTo>
                  <a:cubicBezTo>
                    <a:pt x="12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5" y="34"/>
                    <a:pt x="15" y="34"/>
                    <a:pt x="16" y="34"/>
                  </a:cubicBezTo>
                  <a:cubicBezTo>
                    <a:pt x="16" y="34"/>
                    <a:pt x="16" y="34"/>
                    <a:pt x="17" y="34"/>
                  </a:cubicBezTo>
                  <a:cubicBezTo>
                    <a:pt x="17" y="34"/>
                    <a:pt x="18" y="34"/>
                    <a:pt x="19" y="34"/>
                  </a:cubicBezTo>
                  <a:cubicBezTo>
                    <a:pt x="23" y="34"/>
                    <a:pt x="24" y="34"/>
                    <a:pt x="25" y="34"/>
                  </a:cubicBezTo>
                  <a:cubicBezTo>
                    <a:pt x="27" y="35"/>
                    <a:pt x="32" y="36"/>
                    <a:pt x="35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7" y="36"/>
                  </a:cubicBezTo>
                  <a:cubicBezTo>
                    <a:pt x="38" y="36"/>
                    <a:pt x="39" y="36"/>
                    <a:pt x="40" y="36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4"/>
                    <a:pt x="40" y="34"/>
                    <a:pt x="40" y="33"/>
                  </a:cubicBezTo>
                  <a:cubicBezTo>
                    <a:pt x="40" y="33"/>
                    <a:pt x="41" y="33"/>
                    <a:pt x="41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3" y="32"/>
                    <a:pt x="43" y="31"/>
                    <a:pt x="44" y="31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1"/>
                    <a:pt x="45" y="31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5" y="31"/>
                    <a:pt x="45" y="30"/>
                    <a:pt x="45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8"/>
                    <a:pt x="46" y="28"/>
                    <a:pt x="46" y="28"/>
                  </a:cubicBezTo>
                  <a:cubicBezTo>
                    <a:pt x="47" y="28"/>
                    <a:pt x="50" y="27"/>
                    <a:pt x="53" y="27"/>
                  </a:cubicBezTo>
                  <a:cubicBezTo>
                    <a:pt x="55" y="27"/>
                    <a:pt x="57" y="27"/>
                    <a:pt x="58" y="28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9" y="28"/>
                    <a:pt x="60" y="28"/>
                    <a:pt x="60" y="28"/>
                  </a:cubicBezTo>
                  <a:cubicBezTo>
                    <a:pt x="60" y="28"/>
                    <a:pt x="61" y="28"/>
                    <a:pt x="61" y="28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7"/>
                    <a:pt x="61" y="26"/>
                    <a:pt x="61" y="26"/>
                  </a:cubicBezTo>
                  <a:cubicBezTo>
                    <a:pt x="58" y="26"/>
                    <a:pt x="57" y="21"/>
                    <a:pt x="57" y="19"/>
                  </a:cubicBezTo>
                  <a:cubicBezTo>
                    <a:pt x="57" y="16"/>
                    <a:pt x="58" y="16"/>
                    <a:pt x="58" y="16"/>
                  </a:cubicBezTo>
                  <a:cubicBezTo>
                    <a:pt x="59" y="16"/>
                    <a:pt x="60" y="14"/>
                    <a:pt x="61" y="12"/>
                  </a:cubicBezTo>
                  <a:cubicBezTo>
                    <a:pt x="63" y="10"/>
                    <a:pt x="65" y="7"/>
                    <a:pt x="67" y="6"/>
                  </a:cubicBezTo>
                  <a:cubicBezTo>
                    <a:pt x="68" y="6"/>
                    <a:pt x="68" y="6"/>
                    <a:pt x="68" y="5"/>
                  </a:cubicBezTo>
                  <a:cubicBezTo>
                    <a:pt x="68" y="5"/>
                    <a:pt x="68" y="5"/>
                    <a:pt x="67" y="5"/>
                  </a:cubicBezTo>
                  <a:cubicBezTo>
                    <a:pt x="67" y="5"/>
                    <a:pt x="67" y="5"/>
                    <a:pt x="6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21" name="Freeform 285"/>
            <p:cNvSpPr>
              <a:spLocks/>
            </p:cNvSpPr>
            <p:nvPr/>
          </p:nvSpPr>
          <p:spPr bwMode="auto">
            <a:xfrm>
              <a:off x="11890375" y="5707063"/>
              <a:ext cx="25400" cy="36513"/>
            </a:xfrm>
            <a:custGeom>
              <a:avLst/>
              <a:gdLst>
                <a:gd name="T0" fmla="*/ 5 w 5"/>
                <a:gd name="T1" fmla="*/ 7 h 7"/>
                <a:gd name="T2" fmla="*/ 5 w 5"/>
                <a:gd name="T3" fmla="*/ 7 h 7"/>
                <a:gd name="T4" fmla="*/ 5 w 5"/>
                <a:gd name="T5" fmla="*/ 5 h 7"/>
                <a:gd name="T6" fmla="*/ 5 w 5"/>
                <a:gd name="T7" fmla="*/ 5 h 7"/>
                <a:gd name="T8" fmla="*/ 4 w 5"/>
                <a:gd name="T9" fmla="*/ 3 h 7"/>
                <a:gd name="T10" fmla="*/ 4 w 5"/>
                <a:gd name="T11" fmla="*/ 3 h 7"/>
                <a:gd name="T12" fmla="*/ 3 w 5"/>
                <a:gd name="T13" fmla="*/ 2 h 7"/>
                <a:gd name="T14" fmla="*/ 3 w 5"/>
                <a:gd name="T15" fmla="*/ 2 h 7"/>
                <a:gd name="T16" fmla="*/ 3 w 5"/>
                <a:gd name="T17" fmla="*/ 1 h 7"/>
                <a:gd name="T18" fmla="*/ 2 w 5"/>
                <a:gd name="T19" fmla="*/ 0 h 7"/>
                <a:gd name="T20" fmla="*/ 2 w 5"/>
                <a:gd name="T21" fmla="*/ 0 h 7"/>
                <a:gd name="T22" fmla="*/ 2 w 5"/>
                <a:gd name="T23" fmla="*/ 1 h 7"/>
                <a:gd name="T24" fmla="*/ 1 w 5"/>
                <a:gd name="T25" fmla="*/ 2 h 7"/>
                <a:gd name="T26" fmla="*/ 1 w 5"/>
                <a:gd name="T27" fmla="*/ 2 h 7"/>
                <a:gd name="T28" fmla="*/ 0 w 5"/>
                <a:gd name="T29" fmla="*/ 5 h 7"/>
                <a:gd name="T30" fmla="*/ 0 w 5"/>
                <a:gd name="T31" fmla="*/ 5 h 7"/>
                <a:gd name="T32" fmla="*/ 0 w 5"/>
                <a:gd name="T33" fmla="*/ 7 h 7"/>
                <a:gd name="T34" fmla="*/ 5 w 5"/>
                <a:gd name="T35" fmla="*/ 7 h 7"/>
                <a:gd name="T36" fmla="*/ 5 w 5"/>
                <a:gd name="T3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4" y="4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1" y="7"/>
                    <a:pt x="3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22" name="Freeform 286"/>
            <p:cNvSpPr>
              <a:spLocks/>
            </p:cNvSpPr>
            <p:nvPr/>
          </p:nvSpPr>
          <p:spPr bwMode="auto">
            <a:xfrm>
              <a:off x="11906250" y="5324475"/>
              <a:ext cx="520700" cy="581025"/>
            </a:xfrm>
            <a:custGeom>
              <a:avLst/>
              <a:gdLst>
                <a:gd name="T0" fmla="*/ 18 w 98"/>
                <a:gd name="T1" fmla="*/ 105 h 111"/>
                <a:gd name="T2" fmla="*/ 19 w 98"/>
                <a:gd name="T3" fmla="*/ 107 h 111"/>
                <a:gd name="T4" fmla="*/ 34 w 98"/>
                <a:gd name="T5" fmla="*/ 107 h 111"/>
                <a:gd name="T6" fmla="*/ 37 w 98"/>
                <a:gd name="T7" fmla="*/ 108 h 111"/>
                <a:gd name="T8" fmla="*/ 39 w 98"/>
                <a:gd name="T9" fmla="*/ 109 h 111"/>
                <a:gd name="T10" fmla="*/ 41 w 98"/>
                <a:gd name="T11" fmla="*/ 108 h 111"/>
                <a:gd name="T12" fmla="*/ 46 w 98"/>
                <a:gd name="T13" fmla="*/ 111 h 111"/>
                <a:gd name="T14" fmla="*/ 55 w 98"/>
                <a:gd name="T15" fmla="*/ 109 h 111"/>
                <a:gd name="T16" fmla="*/ 73 w 98"/>
                <a:gd name="T17" fmla="*/ 106 h 111"/>
                <a:gd name="T18" fmla="*/ 76 w 98"/>
                <a:gd name="T19" fmla="*/ 104 h 111"/>
                <a:gd name="T20" fmla="*/ 84 w 98"/>
                <a:gd name="T21" fmla="*/ 93 h 111"/>
                <a:gd name="T22" fmla="*/ 86 w 98"/>
                <a:gd name="T23" fmla="*/ 92 h 111"/>
                <a:gd name="T24" fmla="*/ 77 w 98"/>
                <a:gd name="T25" fmla="*/ 85 h 111"/>
                <a:gd name="T26" fmla="*/ 71 w 98"/>
                <a:gd name="T27" fmla="*/ 74 h 111"/>
                <a:gd name="T28" fmla="*/ 69 w 98"/>
                <a:gd name="T29" fmla="*/ 68 h 111"/>
                <a:gd name="T30" fmla="*/ 82 w 98"/>
                <a:gd name="T31" fmla="*/ 62 h 111"/>
                <a:gd name="T32" fmla="*/ 96 w 98"/>
                <a:gd name="T33" fmla="*/ 58 h 111"/>
                <a:gd name="T34" fmla="*/ 98 w 98"/>
                <a:gd name="T35" fmla="*/ 55 h 111"/>
                <a:gd name="T36" fmla="*/ 98 w 98"/>
                <a:gd name="T37" fmla="*/ 53 h 111"/>
                <a:gd name="T38" fmla="*/ 95 w 98"/>
                <a:gd name="T39" fmla="*/ 43 h 111"/>
                <a:gd name="T40" fmla="*/ 91 w 98"/>
                <a:gd name="T41" fmla="*/ 33 h 111"/>
                <a:gd name="T42" fmla="*/ 90 w 98"/>
                <a:gd name="T43" fmla="*/ 16 h 111"/>
                <a:gd name="T44" fmla="*/ 89 w 98"/>
                <a:gd name="T45" fmla="*/ 13 h 111"/>
                <a:gd name="T46" fmla="*/ 82 w 98"/>
                <a:gd name="T47" fmla="*/ 6 h 111"/>
                <a:gd name="T48" fmla="*/ 76 w 98"/>
                <a:gd name="T49" fmla="*/ 7 h 111"/>
                <a:gd name="T50" fmla="*/ 63 w 98"/>
                <a:gd name="T51" fmla="*/ 13 h 111"/>
                <a:gd name="T52" fmla="*/ 56 w 98"/>
                <a:gd name="T53" fmla="*/ 6 h 111"/>
                <a:gd name="T54" fmla="*/ 43 w 98"/>
                <a:gd name="T55" fmla="*/ 2 h 111"/>
                <a:gd name="T56" fmla="*/ 41 w 98"/>
                <a:gd name="T57" fmla="*/ 1 h 111"/>
                <a:gd name="T58" fmla="*/ 37 w 98"/>
                <a:gd name="T59" fmla="*/ 0 h 111"/>
                <a:gd name="T60" fmla="*/ 32 w 98"/>
                <a:gd name="T61" fmla="*/ 0 h 111"/>
                <a:gd name="T62" fmla="*/ 31 w 98"/>
                <a:gd name="T63" fmla="*/ 5 h 111"/>
                <a:gd name="T64" fmla="*/ 35 w 98"/>
                <a:gd name="T65" fmla="*/ 16 h 111"/>
                <a:gd name="T66" fmla="*/ 27 w 98"/>
                <a:gd name="T67" fmla="*/ 20 h 111"/>
                <a:gd name="T68" fmla="*/ 13 w 98"/>
                <a:gd name="T69" fmla="*/ 19 h 111"/>
                <a:gd name="T70" fmla="*/ 13 w 98"/>
                <a:gd name="T71" fmla="*/ 24 h 111"/>
                <a:gd name="T72" fmla="*/ 13 w 98"/>
                <a:gd name="T73" fmla="*/ 27 h 111"/>
                <a:gd name="T74" fmla="*/ 8 w 98"/>
                <a:gd name="T75" fmla="*/ 33 h 111"/>
                <a:gd name="T76" fmla="*/ 11 w 98"/>
                <a:gd name="T77" fmla="*/ 40 h 111"/>
                <a:gd name="T78" fmla="*/ 2 w 98"/>
                <a:gd name="T79" fmla="*/ 48 h 111"/>
                <a:gd name="T80" fmla="*/ 0 w 98"/>
                <a:gd name="T81" fmla="*/ 58 h 111"/>
                <a:gd name="T82" fmla="*/ 0 w 98"/>
                <a:gd name="T83" fmla="*/ 61 h 111"/>
                <a:gd name="T84" fmla="*/ 3 w 98"/>
                <a:gd name="T85" fmla="*/ 68 h 111"/>
                <a:gd name="T86" fmla="*/ 1 w 98"/>
                <a:gd name="T87" fmla="*/ 72 h 111"/>
                <a:gd name="T88" fmla="*/ 2 w 98"/>
                <a:gd name="T89" fmla="*/ 73 h 111"/>
                <a:gd name="T90" fmla="*/ 3 w 98"/>
                <a:gd name="T91" fmla="*/ 75 h 111"/>
                <a:gd name="T92" fmla="*/ 3 w 98"/>
                <a:gd name="T93" fmla="*/ 76 h 111"/>
                <a:gd name="T94" fmla="*/ 4 w 98"/>
                <a:gd name="T95" fmla="*/ 78 h 111"/>
                <a:gd name="T96" fmla="*/ 4 w 98"/>
                <a:gd name="T97" fmla="*/ 80 h 111"/>
                <a:gd name="T98" fmla="*/ 7 w 98"/>
                <a:gd name="T99" fmla="*/ 82 h 111"/>
                <a:gd name="T100" fmla="*/ 19 w 98"/>
                <a:gd name="T101" fmla="*/ 87 h 111"/>
                <a:gd name="T102" fmla="*/ 22 w 98"/>
                <a:gd name="T103" fmla="*/ 9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8" h="111">
                  <a:moveTo>
                    <a:pt x="18" y="101"/>
                  </a:moveTo>
                  <a:cubicBezTo>
                    <a:pt x="18" y="102"/>
                    <a:pt x="18" y="102"/>
                    <a:pt x="18" y="102"/>
                  </a:cubicBezTo>
                  <a:cubicBezTo>
                    <a:pt x="18" y="103"/>
                    <a:pt x="18" y="104"/>
                    <a:pt x="18" y="105"/>
                  </a:cubicBezTo>
                  <a:cubicBezTo>
                    <a:pt x="17" y="106"/>
                    <a:pt x="17" y="106"/>
                    <a:pt x="17" y="107"/>
                  </a:cubicBezTo>
                  <a:cubicBezTo>
                    <a:pt x="18" y="107"/>
                    <a:pt x="18" y="107"/>
                    <a:pt x="18" y="107"/>
                  </a:cubicBezTo>
                  <a:cubicBezTo>
                    <a:pt x="18" y="107"/>
                    <a:pt x="19" y="107"/>
                    <a:pt x="19" y="107"/>
                  </a:cubicBezTo>
                  <a:cubicBezTo>
                    <a:pt x="20" y="107"/>
                    <a:pt x="20" y="107"/>
                    <a:pt x="21" y="107"/>
                  </a:cubicBezTo>
                  <a:cubicBezTo>
                    <a:pt x="24" y="107"/>
                    <a:pt x="25" y="107"/>
                    <a:pt x="25" y="107"/>
                  </a:cubicBezTo>
                  <a:cubicBezTo>
                    <a:pt x="28" y="105"/>
                    <a:pt x="30" y="105"/>
                    <a:pt x="34" y="107"/>
                  </a:cubicBezTo>
                  <a:cubicBezTo>
                    <a:pt x="34" y="107"/>
                    <a:pt x="35" y="107"/>
                    <a:pt x="35" y="107"/>
                  </a:cubicBezTo>
                  <a:cubicBezTo>
                    <a:pt x="35" y="107"/>
                    <a:pt x="36" y="107"/>
                    <a:pt x="36" y="107"/>
                  </a:cubicBezTo>
                  <a:cubicBezTo>
                    <a:pt x="36" y="108"/>
                    <a:pt x="37" y="108"/>
                    <a:pt x="37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8" y="108"/>
                    <a:pt x="38" y="108"/>
                    <a:pt x="39" y="109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39" y="109"/>
                    <a:pt x="40" y="109"/>
                    <a:pt x="40" y="108"/>
                  </a:cubicBezTo>
                  <a:cubicBezTo>
                    <a:pt x="40" y="108"/>
                    <a:pt x="41" y="108"/>
                    <a:pt x="41" y="108"/>
                  </a:cubicBezTo>
                  <a:cubicBezTo>
                    <a:pt x="41" y="108"/>
                    <a:pt x="41" y="108"/>
                    <a:pt x="41" y="108"/>
                  </a:cubicBezTo>
                  <a:cubicBezTo>
                    <a:pt x="42" y="108"/>
                    <a:pt x="43" y="109"/>
                    <a:pt x="45" y="110"/>
                  </a:cubicBezTo>
                  <a:cubicBezTo>
                    <a:pt x="45" y="110"/>
                    <a:pt x="46" y="111"/>
                    <a:pt x="46" y="111"/>
                  </a:cubicBezTo>
                  <a:cubicBezTo>
                    <a:pt x="46" y="111"/>
                    <a:pt x="46" y="111"/>
                    <a:pt x="47" y="110"/>
                  </a:cubicBezTo>
                  <a:cubicBezTo>
                    <a:pt x="48" y="109"/>
                    <a:pt x="49" y="108"/>
                    <a:pt x="51" y="108"/>
                  </a:cubicBezTo>
                  <a:cubicBezTo>
                    <a:pt x="52" y="108"/>
                    <a:pt x="54" y="108"/>
                    <a:pt x="55" y="109"/>
                  </a:cubicBezTo>
                  <a:cubicBezTo>
                    <a:pt x="57" y="110"/>
                    <a:pt x="59" y="110"/>
                    <a:pt x="60" y="109"/>
                  </a:cubicBezTo>
                  <a:cubicBezTo>
                    <a:pt x="62" y="107"/>
                    <a:pt x="67" y="106"/>
                    <a:pt x="70" y="106"/>
                  </a:cubicBezTo>
                  <a:cubicBezTo>
                    <a:pt x="71" y="106"/>
                    <a:pt x="72" y="106"/>
                    <a:pt x="73" y="106"/>
                  </a:cubicBezTo>
                  <a:cubicBezTo>
                    <a:pt x="73" y="107"/>
                    <a:pt x="75" y="107"/>
                    <a:pt x="75" y="107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6" y="107"/>
                    <a:pt x="76" y="106"/>
                    <a:pt x="76" y="104"/>
                  </a:cubicBezTo>
                  <a:cubicBezTo>
                    <a:pt x="74" y="99"/>
                    <a:pt x="77" y="98"/>
                    <a:pt x="79" y="97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1" y="95"/>
                    <a:pt x="83" y="94"/>
                    <a:pt x="84" y="93"/>
                  </a:cubicBezTo>
                  <a:cubicBezTo>
                    <a:pt x="85" y="93"/>
                    <a:pt x="86" y="92"/>
                    <a:pt x="86" y="92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6" y="91"/>
                    <a:pt x="85" y="91"/>
                    <a:pt x="85" y="91"/>
                  </a:cubicBezTo>
                  <a:cubicBezTo>
                    <a:pt x="85" y="91"/>
                    <a:pt x="85" y="91"/>
                    <a:pt x="85" y="91"/>
                  </a:cubicBezTo>
                  <a:cubicBezTo>
                    <a:pt x="83" y="89"/>
                    <a:pt x="79" y="87"/>
                    <a:pt x="77" y="85"/>
                  </a:cubicBezTo>
                  <a:cubicBezTo>
                    <a:pt x="76" y="85"/>
                    <a:pt x="76" y="84"/>
                    <a:pt x="75" y="84"/>
                  </a:cubicBezTo>
                  <a:cubicBezTo>
                    <a:pt x="73" y="83"/>
                    <a:pt x="73" y="80"/>
                    <a:pt x="72" y="77"/>
                  </a:cubicBezTo>
                  <a:cubicBezTo>
                    <a:pt x="72" y="76"/>
                    <a:pt x="72" y="75"/>
                    <a:pt x="71" y="74"/>
                  </a:cubicBezTo>
                  <a:cubicBezTo>
                    <a:pt x="71" y="74"/>
                    <a:pt x="71" y="73"/>
                    <a:pt x="70" y="73"/>
                  </a:cubicBezTo>
                  <a:cubicBezTo>
                    <a:pt x="70" y="72"/>
                    <a:pt x="69" y="70"/>
                    <a:pt x="69" y="69"/>
                  </a:cubicBezTo>
                  <a:cubicBezTo>
                    <a:pt x="69" y="69"/>
                    <a:pt x="69" y="69"/>
                    <a:pt x="69" y="68"/>
                  </a:cubicBezTo>
                  <a:cubicBezTo>
                    <a:pt x="69" y="67"/>
                    <a:pt x="70" y="67"/>
                    <a:pt x="71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5" y="66"/>
                    <a:pt x="80" y="65"/>
                    <a:pt x="82" y="62"/>
                  </a:cubicBezTo>
                  <a:cubicBezTo>
                    <a:pt x="84" y="61"/>
                    <a:pt x="86" y="60"/>
                    <a:pt x="88" y="59"/>
                  </a:cubicBezTo>
                  <a:cubicBezTo>
                    <a:pt x="90" y="59"/>
                    <a:pt x="91" y="59"/>
                    <a:pt x="92" y="58"/>
                  </a:cubicBezTo>
                  <a:cubicBezTo>
                    <a:pt x="93" y="57"/>
                    <a:pt x="94" y="57"/>
                    <a:pt x="96" y="58"/>
                  </a:cubicBezTo>
                  <a:cubicBezTo>
                    <a:pt x="96" y="58"/>
                    <a:pt x="97" y="58"/>
                    <a:pt x="97" y="58"/>
                  </a:cubicBezTo>
                  <a:cubicBezTo>
                    <a:pt x="98" y="57"/>
                    <a:pt x="98" y="57"/>
                    <a:pt x="98" y="56"/>
                  </a:cubicBezTo>
                  <a:cubicBezTo>
                    <a:pt x="98" y="56"/>
                    <a:pt x="98" y="56"/>
                    <a:pt x="98" y="55"/>
                  </a:cubicBezTo>
                  <a:cubicBezTo>
                    <a:pt x="98" y="55"/>
                    <a:pt x="98" y="55"/>
                    <a:pt x="98" y="54"/>
                  </a:cubicBezTo>
                  <a:cubicBezTo>
                    <a:pt x="98" y="54"/>
                    <a:pt x="98" y="54"/>
                    <a:pt x="98" y="54"/>
                  </a:cubicBezTo>
                  <a:cubicBezTo>
                    <a:pt x="98" y="54"/>
                    <a:pt x="98" y="53"/>
                    <a:pt x="98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96" y="51"/>
                    <a:pt x="96" y="49"/>
                    <a:pt x="95" y="46"/>
                  </a:cubicBezTo>
                  <a:cubicBezTo>
                    <a:pt x="95" y="46"/>
                    <a:pt x="95" y="44"/>
                    <a:pt x="95" y="43"/>
                  </a:cubicBezTo>
                  <a:cubicBezTo>
                    <a:pt x="95" y="41"/>
                    <a:pt x="94" y="40"/>
                    <a:pt x="94" y="40"/>
                  </a:cubicBezTo>
                  <a:cubicBezTo>
                    <a:pt x="94" y="39"/>
                    <a:pt x="93" y="38"/>
                    <a:pt x="93" y="37"/>
                  </a:cubicBezTo>
                  <a:cubicBezTo>
                    <a:pt x="93" y="36"/>
                    <a:pt x="93" y="34"/>
                    <a:pt x="91" y="33"/>
                  </a:cubicBezTo>
                  <a:cubicBezTo>
                    <a:pt x="90" y="32"/>
                    <a:pt x="89" y="32"/>
                    <a:pt x="89" y="30"/>
                  </a:cubicBezTo>
                  <a:cubicBezTo>
                    <a:pt x="89" y="29"/>
                    <a:pt x="89" y="28"/>
                    <a:pt x="90" y="27"/>
                  </a:cubicBezTo>
                  <a:cubicBezTo>
                    <a:pt x="92" y="24"/>
                    <a:pt x="91" y="18"/>
                    <a:pt x="90" y="16"/>
                  </a:cubicBezTo>
                  <a:cubicBezTo>
                    <a:pt x="90" y="16"/>
                    <a:pt x="90" y="15"/>
                    <a:pt x="90" y="15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0" y="14"/>
                    <a:pt x="89" y="14"/>
                    <a:pt x="89" y="13"/>
                  </a:cubicBezTo>
                  <a:cubicBezTo>
                    <a:pt x="89" y="11"/>
                    <a:pt x="88" y="10"/>
                    <a:pt x="84" y="10"/>
                  </a:cubicBezTo>
                  <a:cubicBezTo>
                    <a:pt x="83" y="10"/>
                    <a:pt x="82" y="10"/>
                    <a:pt x="81" y="9"/>
                  </a:cubicBezTo>
                  <a:cubicBezTo>
                    <a:pt x="81" y="8"/>
                    <a:pt x="82" y="7"/>
                    <a:pt x="82" y="6"/>
                  </a:cubicBezTo>
                  <a:cubicBezTo>
                    <a:pt x="83" y="5"/>
                    <a:pt x="84" y="4"/>
                    <a:pt x="84" y="3"/>
                  </a:cubicBezTo>
                  <a:cubicBezTo>
                    <a:pt x="83" y="3"/>
                    <a:pt x="82" y="4"/>
                    <a:pt x="81" y="4"/>
                  </a:cubicBezTo>
                  <a:cubicBezTo>
                    <a:pt x="80" y="5"/>
                    <a:pt x="78" y="7"/>
                    <a:pt x="76" y="7"/>
                  </a:cubicBezTo>
                  <a:cubicBezTo>
                    <a:pt x="75" y="7"/>
                    <a:pt x="75" y="6"/>
                    <a:pt x="74" y="6"/>
                  </a:cubicBezTo>
                  <a:cubicBezTo>
                    <a:pt x="72" y="5"/>
                    <a:pt x="68" y="9"/>
                    <a:pt x="65" y="11"/>
                  </a:cubicBezTo>
                  <a:cubicBezTo>
                    <a:pt x="64" y="12"/>
                    <a:pt x="63" y="13"/>
                    <a:pt x="63" y="13"/>
                  </a:cubicBezTo>
                  <a:cubicBezTo>
                    <a:pt x="60" y="15"/>
                    <a:pt x="56" y="15"/>
                    <a:pt x="55" y="12"/>
                  </a:cubicBezTo>
                  <a:cubicBezTo>
                    <a:pt x="54" y="11"/>
                    <a:pt x="54" y="9"/>
                    <a:pt x="55" y="8"/>
                  </a:cubicBezTo>
                  <a:cubicBezTo>
                    <a:pt x="56" y="7"/>
                    <a:pt x="56" y="7"/>
                    <a:pt x="56" y="6"/>
                  </a:cubicBezTo>
                  <a:cubicBezTo>
                    <a:pt x="55" y="6"/>
                    <a:pt x="54" y="7"/>
                    <a:pt x="52" y="7"/>
                  </a:cubicBezTo>
                  <a:cubicBezTo>
                    <a:pt x="49" y="8"/>
                    <a:pt x="46" y="8"/>
                    <a:pt x="44" y="6"/>
                  </a:cubicBezTo>
                  <a:cubicBezTo>
                    <a:pt x="43" y="5"/>
                    <a:pt x="43" y="4"/>
                    <a:pt x="43" y="2"/>
                  </a:cubicBezTo>
                  <a:cubicBezTo>
                    <a:pt x="43" y="2"/>
                    <a:pt x="43" y="1"/>
                    <a:pt x="43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1" y="1"/>
                  </a:cubicBezTo>
                  <a:cubicBezTo>
                    <a:pt x="40" y="1"/>
                    <a:pt x="39" y="1"/>
                    <a:pt x="39" y="1"/>
                  </a:cubicBezTo>
                  <a:cubicBezTo>
                    <a:pt x="38" y="1"/>
                    <a:pt x="38" y="1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5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34" y="0"/>
                    <a:pt x="33" y="0"/>
                    <a:pt x="32" y="0"/>
                  </a:cubicBezTo>
                  <a:cubicBezTo>
                    <a:pt x="32" y="0"/>
                    <a:pt x="32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2"/>
                    <a:pt x="32" y="3"/>
                    <a:pt x="31" y="5"/>
                  </a:cubicBezTo>
                  <a:cubicBezTo>
                    <a:pt x="31" y="6"/>
                    <a:pt x="31" y="8"/>
                    <a:pt x="33" y="11"/>
                  </a:cubicBezTo>
                  <a:cubicBezTo>
                    <a:pt x="34" y="12"/>
                    <a:pt x="34" y="13"/>
                    <a:pt x="34" y="13"/>
                  </a:cubicBezTo>
                  <a:cubicBezTo>
                    <a:pt x="35" y="15"/>
                    <a:pt x="35" y="15"/>
                    <a:pt x="35" y="16"/>
                  </a:cubicBezTo>
                  <a:cubicBezTo>
                    <a:pt x="34" y="17"/>
                    <a:pt x="33" y="18"/>
                    <a:pt x="32" y="18"/>
                  </a:cubicBezTo>
                  <a:cubicBezTo>
                    <a:pt x="31" y="18"/>
                    <a:pt x="30" y="18"/>
                    <a:pt x="30" y="18"/>
                  </a:cubicBezTo>
                  <a:cubicBezTo>
                    <a:pt x="30" y="19"/>
                    <a:pt x="29" y="20"/>
                    <a:pt x="27" y="20"/>
                  </a:cubicBezTo>
                  <a:cubicBezTo>
                    <a:pt x="25" y="20"/>
                    <a:pt x="22" y="19"/>
                    <a:pt x="20" y="18"/>
                  </a:cubicBezTo>
                  <a:cubicBezTo>
                    <a:pt x="20" y="18"/>
                    <a:pt x="19" y="18"/>
                    <a:pt x="17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3" y="19"/>
                    <a:pt x="13" y="20"/>
                    <a:pt x="13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3" y="23"/>
                    <a:pt x="13" y="23"/>
                    <a:pt x="13" y="24"/>
                  </a:cubicBezTo>
                  <a:cubicBezTo>
                    <a:pt x="13" y="24"/>
                    <a:pt x="13" y="25"/>
                    <a:pt x="13" y="25"/>
                  </a:cubicBezTo>
                  <a:cubicBezTo>
                    <a:pt x="13" y="25"/>
                    <a:pt x="13" y="26"/>
                    <a:pt x="13" y="26"/>
                  </a:cubicBezTo>
                  <a:cubicBezTo>
                    <a:pt x="13" y="26"/>
                    <a:pt x="13" y="27"/>
                    <a:pt x="13" y="27"/>
                  </a:cubicBezTo>
                  <a:cubicBezTo>
                    <a:pt x="13" y="27"/>
                    <a:pt x="13" y="28"/>
                    <a:pt x="13" y="28"/>
                  </a:cubicBezTo>
                  <a:cubicBezTo>
                    <a:pt x="13" y="28"/>
                    <a:pt x="13" y="29"/>
                    <a:pt x="13" y="29"/>
                  </a:cubicBezTo>
                  <a:cubicBezTo>
                    <a:pt x="11" y="32"/>
                    <a:pt x="9" y="33"/>
                    <a:pt x="8" y="33"/>
                  </a:cubicBezTo>
                  <a:cubicBezTo>
                    <a:pt x="8" y="34"/>
                    <a:pt x="8" y="34"/>
                    <a:pt x="7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10" y="36"/>
                    <a:pt x="12" y="38"/>
                    <a:pt x="11" y="40"/>
                  </a:cubicBezTo>
                  <a:cubicBezTo>
                    <a:pt x="10" y="41"/>
                    <a:pt x="10" y="42"/>
                    <a:pt x="9" y="42"/>
                  </a:cubicBezTo>
                  <a:cubicBezTo>
                    <a:pt x="9" y="42"/>
                    <a:pt x="9" y="42"/>
                    <a:pt x="9" y="44"/>
                  </a:cubicBezTo>
                  <a:cubicBezTo>
                    <a:pt x="9" y="47"/>
                    <a:pt x="4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9"/>
                    <a:pt x="2" y="51"/>
                    <a:pt x="2" y="52"/>
                  </a:cubicBezTo>
                  <a:cubicBezTo>
                    <a:pt x="1" y="54"/>
                    <a:pt x="1" y="56"/>
                    <a:pt x="0" y="58"/>
                  </a:cubicBezTo>
                  <a:cubicBezTo>
                    <a:pt x="0" y="59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1" y="63"/>
                    <a:pt x="2" y="64"/>
                  </a:cubicBezTo>
                  <a:cubicBezTo>
                    <a:pt x="3" y="65"/>
                    <a:pt x="3" y="67"/>
                    <a:pt x="3" y="68"/>
                  </a:cubicBezTo>
                  <a:cubicBezTo>
                    <a:pt x="3" y="69"/>
                    <a:pt x="2" y="70"/>
                    <a:pt x="2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1" y="71"/>
                    <a:pt x="1" y="72"/>
                    <a:pt x="1" y="72"/>
                  </a:cubicBezTo>
                  <a:cubicBezTo>
                    <a:pt x="1" y="72"/>
                    <a:pt x="1" y="72"/>
                    <a:pt x="1" y="73"/>
                  </a:cubicBezTo>
                  <a:cubicBezTo>
                    <a:pt x="1" y="73"/>
                    <a:pt x="2" y="73"/>
                    <a:pt x="2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3"/>
                    <a:pt x="2" y="74"/>
                    <a:pt x="2" y="74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2" y="74"/>
                    <a:pt x="3" y="74"/>
                    <a:pt x="3" y="7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6"/>
                    <a:pt x="4" y="7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4" y="77"/>
                    <a:pt x="4" y="78"/>
                    <a:pt x="4" y="78"/>
                  </a:cubicBezTo>
                  <a:cubicBezTo>
                    <a:pt x="4" y="78"/>
                    <a:pt x="4" y="78"/>
                    <a:pt x="4" y="79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80"/>
                    <a:pt x="4" y="81"/>
                    <a:pt x="4" y="81"/>
                  </a:cubicBezTo>
                  <a:cubicBezTo>
                    <a:pt x="5" y="81"/>
                    <a:pt x="5" y="81"/>
                    <a:pt x="6" y="81"/>
                  </a:cubicBezTo>
                  <a:cubicBezTo>
                    <a:pt x="6" y="82"/>
                    <a:pt x="7" y="82"/>
                    <a:pt x="7" y="82"/>
                  </a:cubicBezTo>
                  <a:cubicBezTo>
                    <a:pt x="8" y="84"/>
                    <a:pt x="11" y="85"/>
                    <a:pt x="13" y="85"/>
                  </a:cubicBezTo>
                  <a:cubicBezTo>
                    <a:pt x="15" y="85"/>
                    <a:pt x="17" y="86"/>
                    <a:pt x="18" y="87"/>
                  </a:cubicBezTo>
                  <a:cubicBezTo>
                    <a:pt x="18" y="87"/>
                    <a:pt x="19" y="87"/>
                    <a:pt x="19" y="87"/>
                  </a:cubicBezTo>
                  <a:cubicBezTo>
                    <a:pt x="19" y="87"/>
                    <a:pt x="19" y="87"/>
                    <a:pt x="20" y="87"/>
                  </a:cubicBezTo>
                  <a:cubicBezTo>
                    <a:pt x="21" y="87"/>
                    <a:pt x="23" y="88"/>
                    <a:pt x="24" y="89"/>
                  </a:cubicBezTo>
                  <a:cubicBezTo>
                    <a:pt x="24" y="90"/>
                    <a:pt x="24" y="91"/>
                    <a:pt x="22" y="93"/>
                  </a:cubicBezTo>
                  <a:cubicBezTo>
                    <a:pt x="19" y="95"/>
                    <a:pt x="19" y="98"/>
                    <a:pt x="18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23" name="Freeform 287"/>
            <p:cNvSpPr>
              <a:spLocks/>
            </p:cNvSpPr>
            <p:nvPr/>
          </p:nvSpPr>
          <p:spPr bwMode="auto">
            <a:xfrm>
              <a:off x="12218988" y="4005263"/>
              <a:ext cx="733425" cy="1266825"/>
            </a:xfrm>
            <a:custGeom>
              <a:avLst/>
              <a:gdLst>
                <a:gd name="T0" fmla="*/ 2 w 138"/>
                <a:gd name="T1" fmla="*/ 186 h 242"/>
                <a:gd name="T2" fmla="*/ 0 w 138"/>
                <a:gd name="T3" fmla="*/ 185 h 242"/>
                <a:gd name="T4" fmla="*/ 4 w 138"/>
                <a:gd name="T5" fmla="*/ 196 h 242"/>
                <a:gd name="T6" fmla="*/ 11 w 138"/>
                <a:gd name="T7" fmla="*/ 213 h 242"/>
                <a:gd name="T8" fmla="*/ 18 w 138"/>
                <a:gd name="T9" fmla="*/ 230 h 242"/>
                <a:gd name="T10" fmla="*/ 20 w 138"/>
                <a:gd name="T11" fmla="*/ 241 h 242"/>
                <a:gd name="T12" fmla="*/ 28 w 138"/>
                <a:gd name="T13" fmla="*/ 241 h 242"/>
                <a:gd name="T14" fmla="*/ 31 w 138"/>
                <a:gd name="T15" fmla="*/ 235 h 242"/>
                <a:gd name="T16" fmla="*/ 40 w 138"/>
                <a:gd name="T17" fmla="*/ 228 h 242"/>
                <a:gd name="T18" fmla="*/ 50 w 138"/>
                <a:gd name="T19" fmla="*/ 225 h 242"/>
                <a:gd name="T20" fmla="*/ 56 w 138"/>
                <a:gd name="T21" fmla="*/ 226 h 242"/>
                <a:gd name="T22" fmla="*/ 59 w 138"/>
                <a:gd name="T23" fmla="*/ 218 h 242"/>
                <a:gd name="T24" fmla="*/ 57 w 138"/>
                <a:gd name="T25" fmla="*/ 209 h 242"/>
                <a:gd name="T26" fmla="*/ 66 w 138"/>
                <a:gd name="T27" fmla="*/ 185 h 242"/>
                <a:gd name="T28" fmla="*/ 79 w 138"/>
                <a:gd name="T29" fmla="*/ 171 h 242"/>
                <a:gd name="T30" fmla="*/ 67 w 138"/>
                <a:gd name="T31" fmla="*/ 156 h 242"/>
                <a:gd name="T32" fmla="*/ 62 w 138"/>
                <a:gd name="T33" fmla="*/ 141 h 242"/>
                <a:gd name="T34" fmla="*/ 66 w 138"/>
                <a:gd name="T35" fmla="*/ 129 h 242"/>
                <a:gd name="T36" fmla="*/ 75 w 138"/>
                <a:gd name="T37" fmla="*/ 115 h 242"/>
                <a:gd name="T38" fmla="*/ 87 w 138"/>
                <a:gd name="T39" fmla="*/ 104 h 242"/>
                <a:gd name="T40" fmla="*/ 109 w 138"/>
                <a:gd name="T41" fmla="*/ 84 h 242"/>
                <a:gd name="T42" fmla="*/ 114 w 138"/>
                <a:gd name="T43" fmla="*/ 67 h 242"/>
                <a:gd name="T44" fmla="*/ 125 w 138"/>
                <a:gd name="T45" fmla="*/ 60 h 242"/>
                <a:gd name="T46" fmla="*/ 138 w 138"/>
                <a:gd name="T47" fmla="*/ 60 h 242"/>
                <a:gd name="T48" fmla="*/ 138 w 138"/>
                <a:gd name="T49" fmla="*/ 58 h 242"/>
                <a:gd name="T50" fmla="*/ 137 w 138"/>
                <a:gd name="T51" fmla="*/ 57 h 242"/>
                <a:gd name="T52" fmla="*/ 136 w 138"/>
                <a:gd name="T53" fmla="*/ 49 h 242"/>
                <a:gd name="T54" fmla="*/ 134 w 138"/>
                <a:gd name="T55" fmla="*/ 35 h 242"/>
                <a:gd name="T56" fmla="*/ 132 w 138"/>
                <a:gd name="T57" fmla="*/ 19 h 242"/>
                <a:gd name="T58" fmla="*/ 108 w 138"/>
                <a:gd name="T59" fmla="*/ 5 h 242"/>
                <a:gd name="T60" fmla="*/ 101 w 138"/>
                <a:gd name="T61" fmla="*/ 0 h 242"/>
                <a:gd name="T62" fmla="*/ 89 w 138"/>
                <a:gd name="T63" fmla="*/ 12 h 242"/>
                <a:gd name="T64" fmla="*/ 77 w 138"/>
                <a:gd name="T65" fmla="*/ 10 h 242"/>
                <a:gd name="T66" fmla="*/ 76 w 138"/>
                <a:gd name="T67" fmla="*/ 14 h 242"/>
                <a:gd name="T68" fmla="*/ 59 w 138"/>
                <a:gd name="T69" fmla="*/ 26 h 242"/>
                <a:gd name="T70" fmla="*/ 53 w 138"/>
                <a:gd name="T71" fmla="*/ 41 h 242"/>
                <a:gd name="T72" fmla="*/ 47 w 138"/>
                <a:gd name="T73" fmla="*/ 51 h 242"/>
                <a:gd name="T74" fmla="*/ 36 w 138"/>
                <a:gd name="T75" fmla="*/ 58 h 242"/>
                <a:gd name="T76" fmla="*/ 28 w 138"/>
                <a:gd name="T77" fmla="*/ 83 h 242"/>
                <a:gd name="T78" fmla="*/ 30 w 138"/>
                <a:gd name="T79" fmla="*/ 87 h 242"/>
                <a:gd name="T80" fmla="*/ 32 w 138"/>
                <a:gd name="T81" fmla="*/ 93 h 242"/>
                <a:gd name="T82" fmla="*/ 24 w 138"/>
                <a:gd name="T83" fmla="*/ 96 h 242"/>
                <a:gd name="T84" fmla="*/ 12 w 138"/>
                <a:gd name="T85" fmla="*/ 103 h 242"/>
                <a:gd name="T86" fmla="*/ 11 w 138"/>
                <a:gd name="T87" fmla="*/ 113 h 242"/>
                <a:gd name="T88" fmla="*/ 11 w 138"/>
                <a:gd name="T89" fmla="*/ 117 h 242"/>
                <a:gd name="T90" fmla="*/ 11 w 138"/>
                <a:gd name="T91" fmla="*/ 135 h 242"/>
                <a:gd name="T92" fmla="*/ 17 w 138"/>
                <a:gd name="T93" fmla="*/ 149 h 242"/>
                <a:gd name="T94" fmla="*/ 14 w 138"/>
                <a:gd name="T95" fmla="*/ 154 h 242"/>
                <a:gd name="T96" fmla="*/ 7 w 138"/>
                <a:gd name="T97" fmla="*/ 168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8" h="242">
                  <a:moveTo>
                    <a:pt x="6" y="177"/>
                  </a:moveTo>
                  <a:cubicBezTo>
                    <a:pt x="6" y="179"/>
                    <a:pt x="6" y="186"/>
                    <a:pt x="3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2" y="185"/>
                    <a:pt x="1" y="185"/>
                    <a:pt x="1" y="185"/>
                  </a:cubicBezTo>
                  <a:cubicBezTo>
                    <a:pt x="1" y="185"/>
                    <a:pt x="1" y="185"/>
                    <a:pt x="1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90"/>
                    <a:pt x="1" y="193"/>
                    <a:pt x="4" y="196"/>
                  </a:cubicBezTo>
                  <a:cubicBezTo>
                    <a:pt x="7" y="198"/>
                    <a:pt x="7" y="200"/>
                    <a:pt x="7" y="202"/>
                  </a:cubicBezTo>
                  <a:cubicBezTo>
                    <a:pt x="7" y="204"/>
                    <a:pt x="7" y="206"/>
                    <a:pt x="9" y="208"/>
                  </a:cubicBezTo>
                  <a:cubicBezTo>
                    <a:pt x="10" y="210"/>
                    <a:pt x="11" y="212"/>
                    <a:pt x="11" y="213"/>
                  </a:cubicBezTo>
                  <a:cubicBezTo>
                    <a:pt x="12" y="215"/>
                    <a:pt x="12" y="216"/>
                    <a:pt x="14" y="218"/>
                  </a:cubicBezTo>
                  <a:cubicBezTo>
                    <a:pt x="18" y="221"/>
                    <a:pt x="18" y="223"/>
                    <a:pt x="17" y="227"/>
                  </a:cubicBezTo>
                  <a:cubicBezTo>
                    <a:pt x="16" y="229"/>
                    <a:pt x="16" y="229"/>
                    <a:pt x="18" y="230"/>
                  </a:cubicBezTo>
                  <a:cubicBezTo>
                    <a:pt x="19" y="230"/>
                    <a:pt x="20" y="231"/>
                    <a:pt x="20" y="232"/>
                  </a:cubicBezTo>
                  <a:cubicBezTo>
                    <a:pt x="20" y="233"/>
                    <a:pt x="20" y="234"/>
                    <a:pt x="20" y="235"/>
                  </a:cubicBezTo>
                  <a:cubicBezTo>
                    <a:pt x="20" y="237"/>
                    <a:pt x="19" y="240"/>
                    <a:pt x="20" y="241"/>
                  </a:cubicBezTo>
                  <a:cubicBezTo>
                    <a:pt x="20" y="242"/>
                    <a:pt x="20" y="242"/>
                    <a:pt x="21" y="242"/>
                  </a:cubicBezTo>
                  <a:cubicBezTo>
                    <a:pt x="21" y="242"/>
                    <a:pt x="22" y="242"/>
                    <a:pt x="23" y="241"/>
                  </a:cubicBezTo>
                  <a:cubicBezTo>
                    <a:pt x="24" y="241"/>
                    <a:pt x="26" y="241"/>
                    <a:pt x="28" y="241"/>
                  </a:cubicBezTo>
                  <a:cubicBezTo>
                    <a:pt x="29" y="240"/>
                    <a:pt x="30" y="240"/>
                    <a:pt x="31" y="240"/>
                  </a:cubicBezTo>
                  <a:cubicBezTo>
                    <a:pt x="31" y="239"/>
                    <a:pt x="31" y="238"/>
                    <a:pt x="31" y="237"/>
                  </a:cubicBezTo>
                  <a:cubicBezTo>
                    <a:pt x="31" y="236"/>
                    <a:pt x="31" y="235"/>
                    <a:pt x="31" y="235"/>
                  </a:cubicBezTo>
                  <a:cubicBezTo>
                    <a:pt x="31" y="232"/>
                    <a:pt x="33" y="232"/>
                    <a:pt x="34" y="232"/>
                  </a:cubicBezTo>
                  <a:cubicBezTo>
                    <a:pt x="34" y="231"/>
                    <a:pt x="35" y="231"/>
                    <a:pt x="35" y="231"/>
                  </a:cubicBezTo>
                  <a:cubicBezTo>
                    <a:pt x="35" y="229"/>
                    <a:pt x="37" y="228"/>
                    <a:pt x="40" y="228"/>
                  </a:cubicBezTo>
                  <a:cubicBezTo>
                    <a:pt x="42" y="228"/>
                    <a:pt x="44" y="229"/>
                    <a:pt x="45" y="229"/>
                  </a:cubicBezTo>
                  <a:cubicBezTo>
                    <a:pt x="46" y="230"/>
                    <a:pt x="47" y="230"/>
                    <a:pt x="47" y="230"/>
                  </a:cubicBezTo>
                  <a:cubicBezTo>
                    <a:pt x="49" y="230"/>
                    <a:pt x="50" y="227"/>
                    <a:pt x="50" y="225"/>
                  </a:cubicBezTo>
                  <a:cubicBezTo>
                    <a:pt x="51" y="223"/>
                    <a:pt x="51" y="223"/>
                    <a:pt x="52" y="223"/>
                  </a:cubicBezTo>
                  <a:cubicBezTo>
                    <a:pt x="53" y="223"/>
                    <a:pt x="54" y="224"/>
                    <a:pt x="55" y="225"/>
                  </a:cubicBezTo>
                  <a:cubicBezTo>
                    <a:pt x="55" y="225"/>
                    <a:pt x="56" y="226"/>
                    <a:pt x="56" y="226"/>
                  </a:cubicBezTo>
                  <a:cubicBezTo>
                    <a:pt x="57" y="225"/>
                    <a:pt x="59" y="220"/>
                    <a:pt x="61" y="216"/>
                  </a:cubicBezTo>
                  <a:cubicBezTo>
                    <a:pt x="61" y="215"/>
                    <a:pt x="61" y="215"/>
                    <a:pt x="61" y="215"/>
                  </a:cubicBezTo>
                  <a:cubicBezTo>
                    <a:pt x="61" y="215"/>
                    <a:pt x="60" y="216"/>
                    <a:pt x="59" y="218"/>
                  </a:cubicBezTo>
                  <a:cubicBezTo>
                    <a:pt x="58" y="219"/>
                    <a:pt x="57" y="219"/>
                    <a:pt x="56" y="219"/>
                  </a:cubicBezTo>
                  <a:cubicBezTo>
                    <a:pt x="56" y="219"/>
                    <a:pt x="55" y="219"/>
                    <a:pt x="55" y="218"/>
                  </a:cubicBezTo>
                  <a:cubicBezTo>
                    <a:pt x="54" y="217"/>
                    <a:pt x="56" y="210"/>
                    <a:pt x="57" y="209"/>
                  </a:cubicBezTo>
                  <a:cubicBezTo>
                    <a:pt x="58" y="207"/>
                    <a:pt x="58" y="201"/>
                    <a:pt x="58" y="198"/>
                  </a:cubicBezTo>
                  <a:cubicBezTo>
                    <a:pt x="58" y="195"/>
                    <a:pt x="58" y="194"/>
                    <a:pt x="58" y="193"/>
                  </a:cubicBezTo>
                  <a:cubicBezTo>
                    <a:pt x="59" y="191"/>
                    <a:pt x="60" y="186"/>
                    <a:pt x="66" y="185"/>
                  </a:cubicBezTo>
                  <a:cubicBezTo>
                    <a:pt x="69" y="184"/>
                    <a:pt x="73" y="181"/>
                    <a:pt x="75" y="178"/>
                  </a:cubicBezTo>
                  <a:cubicBezTo>
                    <a:pt x="75" y="178"/>
                    <a:pt x="75" y="177"/>
                    <a:pt x="75" y="177"/>
                  </a:cubicBezTo>
                  <a:cubicBezTo>
                    <a:pt x="74" y="175"/>
                    <a:pt x="76" y="173"/>
                    <a:pt x="79" y="171"/>
                  </a:cubicBezTo>
                  <a:cubicBezTo>
                    <a:pt x="80" y="170"/>
                    <a:pt x="82" y="168"/>
                    <a:pt x="82" y="168"/>
                  </a:cubicBezTo>
                  <a:cubicBezTo>
                    <a:pt x="82" y="166"/>
                    <a:pt x="74" y="158"/>
                    <a:pt x="71" y="157"/>
                  </a:cubicBezTo>
                  <a:cubicBezTo>
                    <a:pt x="70" y="156"/>
                    <a:pt x="68" y="156"/>
                    <a:pt x="67" y="156"/>
                  </a:cubicBezTo>
                  <a:cubicBezTo>
                    <a:pt x="65" y="156"/>
                    <a:pt x="64" y="155"/>
                    <a:pt x="63" y="155"/>
                  </a:cubicBezTo>
                  <a:cubicBezTo>
                    <a:pt x="63" y="154"/>
                    <a:pt x="63" y="154"/>
                    <a:pt x="63" y="153"/>
                  </a:cubicBezTo>
                  <a:cubicBezTo>
                    <a:pt x="63" y="152"/>
                    <a:pt x="63" y="147"/>
                    <a:pt x="62" y="141"/>
                  </a:cubicBezTo>
                  <a:cubicBezTo>
                    <a:pt x="61" y="139"/>
                    <a:pt x="63" y="136"/>
                    <a:pt x="64" y="134"/>
                  </a:cubicBezTo>
                  <a:cubicBezTo>
                    <a:pt x="65" y="133"/>
                    <a:pt x="66" y="131"/>
                    <a:pt x="66" y="130"/>
                  </a:cubicBezTo>
                  <a:cubicBezTo>
                    <a:pt x="66" y="129"/>
                    <a:pt x="66" y="129"/>
                    <a:pt x="66" y="129"/>
                  </a:cubicBezTo>
                  <a:cubicBezTo>
                    <a:pt x="66" y="126"/>
                    <a:pt x="66" y="122"/>
                    <a:pt x="69" y="120"/>
                  </a:cubicBezTo>
                  <a:cubicBezTo>
                    <a:pt x="70" y="120"/>
                    <a:pt x="71" y="119"/>
                    <a:pt x="71" y="118"/>
                  </a:cubicBezTo>
                  <a:cubicBezTo>
                    <a:pt x="71" y="117"/>
                    <a:pt x="72" y="116"/>
                    <a:pt x="75" y="115"/>
                  </a:cubicBezTo>
                  <a:cubicBezTo>
                    <a:pt x="76" y="115"/>
                    <a:pt x="77" y="113"/>
                    <a:pt x="78" y="111"/>
                  </a:cubicBezTo>
                  <a:cubicBezTo>
                    <a:pt x="79" y="110"/>
                    <a:pt x="80" y="107"/>
                    <a:pt x="83" y="106"/>
                  </a:cubicBezTo>
                  <a:cubicBezTo>
                    <a:pt x="85" y="105"/>
                    <a:pt x="86" y="105"/>
                    <a:pt x="87" y="104"/>
                  </a:cubicBezTo>
                  <a:cubicBezTo>
                    <a:pt x="89" y="103"/>
                    <a:pt x="90" y="102"/>
                    <a:pt x="93" y="100"/>
                  </a:cubicBezTo>
                  <a:cubicBezTo>
                    <a:pt x="99" y="97"/>
                    <a:pt x="109" y="91"/>
                    <a:pt x="110" y="88"/>
                  </a:cubicBezTo>
                  <a:cubicBezTo>
                    <a:pt x="110" y="87"/>
                    <a:pt x="110" y="86"/>
                    <a:pt x="109" y="84"/>
                  </a:cubicBezTo>
                  <a:cubicBezTo>
                    <a:pt x="108" y="82"/>
                    <a:pt x="106" y="79"/>
                    <a:pt x="109" y="76"/>
                  </a:cubicBezTo>
                  <a:cubicBezTo>
                    <a:pt x="111" y="75"/>
                    <a:pt x="111" y="73"/>
                    <a:pt x="111" y="71"/>
                  </a:cubicBezTo>
                  <a:cubicBezTo>
                    <a:pt x="111" y="70"/>
                    <a:pt x="111" y="68"/>
                    <a:pt x="114" y="67"/>
                  </a:cubicBezTo>
                  <a:cubicBezTo>
                    <a:pt x="117" y="66"/>
                    <a:pt x="118" y="65"/>
                    <a:pt x="120" y="63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2" y="60"/>
                    <a:pt x="124" y="60"/>
                    <a:pt x="125" y="60"/>
                  </a:cubicBezTo>
                  <a:cubicBezTo>
                    <a:pt x="125" y="60"/>
                    <a:pt x="126" y="60"/>
                    <a:pt x="127" y="60"/>
                  </a:cubicBezTo>
                  <a:cubicBezTo>
                    <a:pt x="129" y="60"/>
                    <a:pt x="131" y="60"/>
                    <a:pt x="133" y="60"/>
                  </a:cubicBezTo>
                  <a:cubicBezTo>
                    <a:pt x="135" y="60"/>
                    <a:pt x="136" y="60"/>
                    <a:pt x="138" y="60"/>
                  </a:cubicBezTo>
                  <a:cubicBezTo>
                    <a:pt x="138" y="60"/>
                    <a:pt x="138" y="60"/>
                    <a:pt x="138" y="60"/>
                  </a:cubicBezTo>
                  <a:cubicBezTo>
                    <a:pt x="138" y="59"/>
                    <a:pt x="138" y="59"/>
                    <a:pt x="138" y="59"/>
                  </a:cubicBezTo>
                  <a:cubicBezTo>
                    <a:pt x="138" y="59"/>
                    <a:pt x="138" y="58"/>
                    <a:pt x="138" y="58"/>
                  </a:cubicBezTo>
                  <a:cubicBezTo>
                    <a:pt x="138" y="58"/>
                    <a:pt x="138" y="58"/>
                    <a:pt x="138" y="58"/>
                  </a:cubicBezTo>
                  <a:cubicBezTo>
                    <a:pt x="138" y="58"/>
                    <a:pt x="138" y="57"/>
                    <a:pt x="137" y="57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37" y="57"/>
                    <a:pt x="137" y="57"/>
                    <a:pt x="137" y="56"/>
                  </a:cubicBezTo>
                  <a:cubicBezTo>
                    <a:pt x="137" y="56"/>
                    <a:pt x="133" y="52"/>
                    <a:pt x="134" y="50"/>
                  </a:cubicBezTo>
                  <a:cubicBezTo>
                    <a:pt x="134" y="50"/>
                    <a:pt x="134" y="49"/>
                    <a:pt x="136" y="49"/>
                  </a:cubicBezTo>
                  <a:cubicBezTo>
                    <a:pt x="136" y="49"/>
                    <a:pt x="137" y="48"/>
                    <a:pt x="137" y="47"/>
                  </a:cubicBezTo>
                  <a:cubicBezTo>
                    <a:pt x="137" y="45"/>
                    <a:pt x="137" y="42"/>
                    <a:pt x="136" y="41"/>
                  </a:cubicBezTo>
                  <a:cubicBezTo>
                    <a:pt x="133" y="40"/>
                    <a:pt x="134" y="37"/>
                    <a:pt x="134" y="35"/>
                  </a:cubicBezTo>
                  <a:cubicBezTo>
                    <a:pt x="134" y="33"/>
                    <a:pt x="134" y="31"/>
                    <a:pt x="133" y="31"/>
                  </a:cubicBezTo>
                  <a:cubicBezTo>
                    <a:pt x="130" y="29"/>
                    <a:pt x="131" y="25"/>
                    <a:pt x="132" y="21"/>
                  </a:cubicBezTo>
                  <a:cubicBezTo>
                    <a:pt x="132" y="21"/>
                    <a:pt x="132" y="20"/>
                    <a:pt x="132" y="19"/>
                  </a:cubicBezTo>
                  <a:cubicBezTo>
                    <a:pt x="132" y="17"/>
                    <a:pt x="125" y="14"/>
                    <a:pt x="121" y="12"/>
                  </a:cubicBezTo>
                  <a:cubicBezTo>
                    <a:pt x="119" y="12"/>
                    <a:pt x="118" y="11"/>
                    <a:pt x="116" y="11"/>
                  </a:cubicBezTo>
                  <a:cubicBezTo>
                    <a:pt x="113" y="9"/>
                    <a:pt x="111" y="7"/>
                    <a:pt x="108" y="5"/>
                  </a:cubicBezTo>
                  <a:cubicBezTo>
                    <a:pt x="107" y="4"/>
                    <a:pt x="106" y="3"/>
                    <a:pt x="105" y="2"/>
                  </a:cubicBezTo>
                  <a:cubicBezTo>
                    <a:pt x="104" y="2"/>
                    <a:pt x="104" y="1"/>
                    <a:pt x="103" y="1"/>
                  </a:cubicBezTo>
                  <a:cubicBezTo>
                    <a:pt x="102" y="1"/>
                    <a:pt x="102" y="0"/>
                    <a:pt x="101" y="0"/>
                  </a:cubicBezTo>
                  <a:cubicBezTo>
                    <a:pt x="99" y="0"/>
                    <a:pt x="98" y="5"/>
                    <a:pt x="98" y="9"/>
                  </a:cubicBezTo>
                  <a:cubicBezTo>
                    <a:pt x="98" y="12"/>
                    <a:pt x="96" y="13"/>
                    <a:pt x="94" y="13"/>
                  </a:cubicBezTo>
                  <a:cubicBezTo>
                    <a:pt x="92" y="13"/>
                    <a:pt x="90" y="13"/>
                    <a:pt x="89" y="12"/>
                  </a:cubicBezTo>
                  <a:cubicBezTo>
                    <a:pt x="88" y="10"/>
                    <a:pt x="86" y="10"/>
                    <a:pt x="84" y="10"/>
                  </a:cubicBezTo>
                  <a:cubicBezTo>
                    <a:pt x="84" y="11"/>
                    <a:pt x="83" y="11"/>
                    <a:pt x="83" y="11"/>
                  </a:cubicBezTo>
                  <a:cubicBezTo>
                    <a:pt x="81" y="11"/>
                    <a:pt x="79" y="10"/>
                    <a:pt x="77" y="10"/>
                  </a:cubicBezTo>
                  <a:cubicBezTo>
                    <a:pt x="77" y="9"/>
                    <a:pt x="76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5" y="10"/>
                    <a:pt x="76" y="12"/>
                    <a:pt x="76" y="14"/>
                  </a:cubicBezTo>
                  <a:cubicBezTo>
                    <a:pt x="76" y="15"/>
                    <a:pt x="76" y="16"/>
                    <a:pt x="76" y="17"/>
                  </a:cubicBezTo>
                  <a:cubicBezTo>
                    <a:pt x="76" y="21"/>
                    <a:pt x="70" y="21"/>
                    <a:pt x="67" y="21"/>
                  </a:cubicBezTo>
                  <a:cubicBezTo>
                    <a:pt x="64" y="21"/>
                    <a:pt x="59" y="23"/>
                    <a:pt x="59" y="26"/>
                  </a:cubicBezTo>
                  <a:cubicBezTo>
                    <a:pt x="59" y="28"/>
                    <a:pt x="58" y="30"/>
                    <a:pt x="57" y="31"/>
                  </a:cubicBezTo>
                  <a:cubicBezTo>
                    <a:pt x="56" y="33"/>
                    <a:pt x="55" y="33"/>
                    <a:pt x="56" y="34"/>
                  </a:cubicBezTo>
                  <a:cubicBezTo>
                    <a:pt x="57" y="36"/>
                    <a:pt x="56" y="38"/>
                    <a:pt x="53" y="41"/>
                  </a:cubicBezTo>
                  <a:cubicBezTo>
                    <a:pt x="52" y="42"/>
                    <a:pt x="50" y="44"/>
                    <a:pt x="49" y="46"/>
                  </a:cubicBezTo>
                  <a:cubicBezTo>
                    <a:pt x="48" y="47"/>
                    <a:pt x="48" y="49"/>
                    <a:pt x="47" y="49"/>
                  </a:cubicBezTo>
                  <a:cubicBezTo>
                    <a:pt x="47" y="50"/>
                    <a:pt x="47" y="50"/>
                    <a:pt x="47" y="51"/>
                  </a:cubicBezTo>
                  <a:cubicBezTo>
                    <a:pt x="47" y="52"/>
                    <a:pt x="47" y="54"/>
                    <a:pt x="45" y="56"/>
                  </a:cubicBezTo>
                  <a:cubicBezTo>
                    <a:pt x="43" y="57"/>
                    <a:pt x="41" y="57"/>
                    <a:pt x="39" y="57"/>
                  </a:cubicBezTo>
                  <a:cubicBezTo>
                    <a:pt x="38" y="58"/>
                    <a:pt x="37" y="58"/>
                    <a:pt x="36" y="58"/>
                  </a:cubicBezTo>
                  <a:cubicBezTo>
                    <a:pt x="36" y="59"/>
                    <a:pt x="36" y="60"/>
                    <a:pt x="36" y="62"/>
                  </a:cubicBezTo>
                  <a:cubicBezTo>
                    <a:pt x="36" y="64"/>
                    <a:pt x="36" y="65"/>
                    <a:pt x="36" y="68"/>
                  </a:cubicBezTo>
                  <a:cubicBezTo>
                    <a:pt x="35" y="72"/>
                    <a:pt x="32" y="78"/>
                    <a:pt x="28" y="83"/>
                  </a:cubicBezTo>
                  <a:cubicBezTo>
                    <a:pt x="28" y="83"/>
                    <a:pt x="27" y="84"/>
                    <a:pt x="27" y="85"/>
                  </a:cubicBezTo>
                  <a:cubicBezTo>
                    <a:pt x="28" y="86"/>
                    <a:pt x="29" y="87"/>
                    <a:pt x="30" y="87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31" y="87"/>
                    <a:pt x="32" y="88"/>
                    <a:pt x="32" y="88"/>
                  </a:cubicBezTo>
                  <a:cubicBezTo>
                    <a:pt x="32" y="89"/>
                    <a:pt x="32" y="89"/>
                    <a:pt x="32" y="90"/>
                  </a:cubicBezTo>
                  <a:cubicBezTo>
                    <a:pt x="32" y="91"/>
                    <a:pt x="32" y="92"/>
                    <a:pt x="32" y="93"/>
                  </a:cubicBezTo>
                  <a:cubicBezTo>
                    <a:pt x="32" y="93"/>
                    <a:pt x="31" y="94"/>
                    <a:pt x="31" y="95"/>
                  </a:cubicBezTo>
                  <a:cubicBezTo>
                    <a:pt x="30" y="96"/>
                    <a:pt x="29" y="97"/>
                    <a:pt x="27" y="97"/>
                  </a:cubicBezTo>
                  <a:cubicBezTo>
                    <a:pt x="26" y="97"/>
                    <a:pt x="25" y="97"/>
                    <a:pt x="24" y="96"/>
                  </a:cubicBezTo>
                  <a:cubicBezTo>
                    <a:pt x="23" y="96"/>
                    <a:pt x="23" y="96"/>
                    <a:pt x="22" y="96"/>
                  </a:cubicBezTo>
                  <a:cubicBezTo>
                    <a:pt x="22" y="96"/>
                    <a:pt x="22" y="96"/>
                    <a:pt x="22" y="96"/>
                  </a:cubicBezTo>
                  <a:cubicBezTo>
                    <a:pt x="20" y="96"/>
                    <a:pt x="15" y="98"/>
                    <a:pt x="12" y="103"/>
                  </a:cubicBezTo>
                  <a:cubicBezTo>
                    <a:pt x="11" y="104"/>
                    <a:pt x="11" y="105"/>
                    <a:pt x="11" y="106"/>
                  </a:cubicBezTo>
                  <a:cubicBezTo>
                    <a:pt x="10" y="107"/>
                    <a:pt x="10" y="108"/>
                    <a:pt x="10" y="109"/>
                  </a:cubicBezTo>
                  <a:cubicBezTo>
                    <a:pt x="10" y="111"/>
                    <a:pt x="11" y="112"/>
                    <a:pt x="11" y="113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115"/>
                    <a:pt x="11" y="116"/>
                    <a:pt x="11" y="116"/>
                  </a:cubicBezTo>
                  <a:cubicBezTo>
                    <a:pt x="11" y="117"/>
                    <a:pt x="11" y="117"/>
                    <a:pt x="11" y="117"/>
                  </a:cubicBezTo>
                  <a:cubicBezTo>
                    <a:pt x="10" y="119"/>
                    <a:pt x="10" y="121"/>
                    <a:pt x="11" y="124"/>
                  </a:cubicBezTo>
                  <a:cubicBezTo>
                    <a:pt x="13" y="128"/>
                    <a:pt x="12" y="130"/>
                    <a:pt x="11" y="132"/>
                  </a:cubicBezTo>
                  <a:cubicBezTo>
                    <a:pt x="11" y="133"/>
                    <a:pt x="11" y="134"/>
                    <a:pt x="11" y="135"/>
                  </a:cubicBezTo>
                  <a:cubicBezTo>
                    <a:pt x="11" y="137"/>
                    <a:pt x="12" y="138"/>
                    <a:pt x="14" y="139"/>
                  </a:cubicBezTo>
                  <a:cubicBezTo>
                    <a:pt x="16" y="140"/>
                    <a:pt x="18" y="141"/>
                    <a:pt x="18" y="143"/>
                  </a:cubicBezTo>
                  <a:cubicBezTo>
                    <a:pt x="19" y="146"/>
                    <a:pt x="18" y="148"/>
                    <a:pt x="17" y="149"/>
                  </a:cubicBezTo>
                  <a:cubicBezTo>
                    <a:pt x="16" y="150"/>
                    <a:pt x="15" y="150"/>
                    <a:pt x="13" y="150"/>
                  </a:cubicBezTo>
                  <a:cubicBezTo>
                    <a:pt x="13" y="150"/>
                    <a:pt x="13" y="150"/>
                    <a:pt x="13" y="151"/>
                  </a:cubicBezTo>
                  <a:cubicBezTo>
                    <a:pt x="12" y="152"/>
                    <a:pt x="13" y="153"/>
                    <a:pt x="14" y="154"/>
                  </a:cubicBezTo>
                  <a:cubicBezTo>
                    <a:pt x="17" y="155"/>
                    <a:pt x="16" y="164"/>
                    <a:pt x="15" y="166"/>
                  </a:cubicBezTo>
                  <a:cubicBezTo>
                    <a:pt x="14" y="168"/>
                    <a:pt x="12" y="168"/>
                    <a:pt x="10" y="168"/>
                  </a:cubicBezTo>
                  <a:cubicBezTo>
                    <a:pt x="9" y="168"/>
                    <a:pt x="8" y="168"/>
                    <a:pt x="7" y="168"/>
                  </a:cubicBezTo>
                  <a:cubicBezTo>
                    <a:pt x="8" y="170"/>
                    <a:pt x="7" y="172"/>
                    <a:pt x="7" y="174"/>
                  </a:cubicBezTo>
                  <a:cubicBezTo>
                    <a:pt x="6" y="175"/>
                    <a:pt x="6" y="177"/>
                    <a:pt x="6" y="1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24" name="Freeform 288"/>
            <p:cNvSpPr>
              <a:spLocks/>
            </p:cNvSpPr>
            <p:nvPr/>
          </p:nvSpPr>
          <p:spPr bwMode="auto">
            <a:xfrm>
              <a:off x="12730163" y="6324600"/>
              <a:ext cx="366713" cy="350838"/>
            </a:xfrm>
            <a:custGeom>
              <a:avLst/>
              <a:gdLst>
                <a:gd name="T0" fmla="*/ 60 w 69"/>
                <a:gd name="T1" fmla="*/ 5 h 67"/>
                <a:gd name="T2" fmla="*/ 42 w 69"/>
                <a:gd name="T3" fmla="*/ 3 h 67"/>
                <a:gd name="T4" fmla="*/ 39 w 69"/>
                <a:gd name="T5" fmla="*/ 3 h 67"/>
                <a:gd name="T6" fmla="*/ 36 w 69"/>
                <a:gd name="T7" fmla="*/ 3 h 67"/>
                <a:gd name="T8" fmla="*/ 34 w 69"/>
                <a:gd name="T9" fmla="*/ 3 h 67"/>
                <a:gd name="T10" fmla="*/ 33 w 69"/>
                <a:gd name="T11" fmla="*/ 3 h 67"/>
                <a:gd name="T12" fmla="*/ 28 w 69"/>
                <a:gd name="T13" fmla="*/ 6 h 67"/>
                <a:gd name="T14" fmla="*/ 27 w 69"/>
                <a:gd name="T15" fmla="*/ 7 h 67"/>
                <a:gd name="T16" fmla="*/ 21 w 69"/>
                <a:gd name="T17" fmla="*/ 8 h 67"/>
                <a:gd name="T18" fmla="*/ 17 w 69"/>
                <a:gd name="T19" fmla="*/ 12 h 67"/>
                <a:gd name="T20" fmla="*/ 15 w 69"/>
                <a:gd name="T21" fmla="*/ 12 h 67"/>
                <a:gd name="T22" fmla="*/ 15 w 69"/>
                <a:gd name="T23" fmla="*/ 12 h 67"/>
                <a:gd name="T24" fmla="*/ 14 w 69"/>
                <a:gd name="T25" fmla="*/ 12 h 67"/>
                <a:gd name="T26" fmla="*/ 13 w 69"/>
                <a:gd name="T27" fmla="*/ 12 h 67"/>
                <a:gd name="T28" fmla="*/ 12 w 69"/>
                <a:gd name="T29" fmla="*/ 12 h 67"/>
                <a:gd name="T30" fmla="*/ 10 w 69"/>
                <a:gd name="T31" fmla="*/ 12 h 67"/>
                <a:gd name="T32" fmla="*/ 5 w 69"/>
                <a:gd name="T33" fmla="*/ 19 h 67"/>
                <a:gd name="T34" fmla="*/ 2 w 69"/>
                <a:gd name="T35" fmla="*/ 23 h 67"/>
                <a:gd name="T36" fmla="*/ 0 w 69"/>
                <a:gd name="T37" fmla="*/ 28 h 67"/>
                <a:gd name="T38" fmla="*/ 7 w 69"/>
                <a:gd name="T39" fmla="*/ 40 h 67"/>
                <a:gd name="T40" fmla="*/ 16 w 69"/>
                <a:gd name="T41" fmla="*/ 39 h 67"/>
                <a:gd name="T42" fmla="*/ 22 w 69"/>
                <a:gd name="T43" fmla="*/ 46 h 67"/>
                <a:gd name="T44" fmla="*/ 16 w 69"/>
                <a:gd name="T45" fmla="*/ 45 h 67"/>
                <a:gd name="T46" fmla="*/ 11 w 69"/>
                <a:gd name="T47" fmla="*/ 48 h 67"/>
                <a:gd name="T48" fmla="*/ 15 w 69"/>
                <a:gd name="T49" fmla="*/ 55 h 67"/>
                <a:gd name="T50" fmla="*/ 19 w 69"/>
                <a:gd name="T51" fmla="*/ 62 h 67"/>
                <a:gd name="T52" fmla="*/ 26 w 69"/>
                <a:gd name="T53" fmla="*/ 65 h 67"/>
                <a:gd name="T54" fmla="*/ 30 w 69"/>
                <a:gd name="T55" fmla="*/ 67 h 67"/>
                <a:gd name="T56" fmla="*/ 27 w 69"/>
                <a:gd name="T57" fmla="*/ 56 h 67"/>
                <a:gd name="T58" fmla="*/ 31 w 69"/>
                <a:gd name="T59" fmla="*/ 56 h 67"/>
                <a:gd name="T60" fmla="*/ 36 w 69"/>
                <a:gd name="T61" fmla="*/ 55 h 67"/>
                <a:gd name="T62" fmla="*/ 31 w 69"/>
                <a:gd name="T63" fmla="*/ 53 h 67"/>
                <a:gd name="T64" fmla="*/ 29 w 69"/>
                <a:gd name="T65" fmla="*/ 52 h 67"/>
                <a:gd name="T66" fmla="*/ 32 w 69"/>
                <a:gd name="T67" fmla="*/ 48 h 67"/>
                <a:gd name="T68" fmla="*/ 41 w 69"/>
                <a:gd name="T69" fmla="*/ 49 h 67"/>
                <a:gd name="T70" fmla="*/ 43 w 69"/>
                <a:gd name="T71" fmla="*/ 45 h 67"/>
                <a:gd name="T72" fmla="*/ 37 w 69"/>
                <a:gd name="T73" fmla="*/ 40 h 67"/>
                <a:gd name="T74" fmla="*/ 32 w 69"/>
                <a:gd name="T75" fmla="*/ 42 h 67"/>
                <a:gd name="T76" fmla="*/ 28 w 69"/>
                <a:gd name="T77" fmla="*/ 37 h 67"/>
                <a:gd name="T78" fmla="*/ 33 w 69"/>
                <a:gd name="T79" fmla="*/ 34 h 67"/>
                <a:gd name="T80" fmla="*/ 24 w 69"/>
                <a:gd name="T81" fmla="*/ 22 h 67"/>
                <a:gd name="T82" fmla="*/ 27 w 69"/>
                <a:gd name="T83" fmla="*/ 16 h 67"/>
                <a:gd name="T84" fmla="*/ 35 w 69"/>
                <a:gd name="T85" fmla="*/ 19 h 67"/>
                <a:gd name="T86" fmla="*/ 39 w 69"/>
                <a:gd name="T87" fmla="*/ 16 h 67"/>
                <a:gd name="T88" fmla="*/ 44 w 69"/>
                <a:gd name="T89" fmla="*/ 9 h 67"/>
                <a:gd name="T90" fmla="*/ 49 w 69"/>
                <a:gd name="T91" fmla="*/ 12 h 67"/>
                <a:gd name="T92" fmla="*/ 57 w 69"/>
                <a:gd name="T93" fmla="*/ 8 h 67"/>
                <a:gd name="T94" fmla="*/ 64 w 69"/>
                <a:gd name="T95" fmla="*/ 11 h 67"/>
                <a:gd name="T96" fmla="*/ 68 w 69"/>
                <a:gd name="T97" fmla="*/ 6 h 67"/>
                <a:gd name="T98" fmla="*/ 69 w 69"/>
                <a:gd name="T99" fmla="*/ 2 h 67"/>
                <a:gd name="T100" fmla="*/ 69 w 69"/>
                <a:gd name="T101" fmla="*/ 0 h 67"/>
                <a:gd name="T102" fmla="*/ 67 w 69"/>
                <a:gd name="T103" fmla="*/ 0 h 67"/>
                <a:gd name="T104" fmla="*/ 66 w 69"/>
                <a:gd name="T105" fmla="*/ 1 h 67"/>
                <a:gd name="T106" fmla="*/ 65 w 69"/>
                <a:gd name="T107" fmla="*/ 1 h 67"/>
                <a:gd name="T108" fmla="*/ 65 w 69"/>
                <a:gd name="T109" fmla="*/ 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" h="67">
                  <a:moveTo>
                    <a:pt x="60" y="5"/>
                  </a:moveTo>
                  <a:cubicBezTo>
                    <a:pt x="60" y="5"/>
                    <a:pt x="60" y="5"/>
                    <a:pt x="60" y="5"/>
                  </a:cubicBezTo>
                  <a:cubicBezTo>
                    <a:pt x="59" y="5"/>
                    <a:pt x="50" y="4"/>
                    <a:pt x="47" y="3"/>
                  </a:cubicBezTo>
                  <a:cubicBezTo>
                    <a:pt x="47" y="3"/>
                    <a:pt x="46" y="3"/>
                    <a:pt x="42" y="3"/>
                  </a:cubicBezTo>
                  <a:cubicBezTo>
                    <a:pt x="41" y="3"/>
                    <a:pt x="40" y="3"/>
                    <a:pt x="40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8" y="3"/>
                    <a:pt x="38" y="3"/>
                    <a:pt x="37" y="3"/>
                  </a:cubicBezTo>
                  <a:cubicBezTo>
                    <a:pt x="37" y="3"/>
                    <a:pt x="37" y="3"/>
                    <a:pt x="36" y="3"/>
                  </a:cubicBezTo>
                  <a:cubicBezTo>
                    <a:pt x="36" y="3"/>
                    <a:pt x="35" y="3"/>
                    <a:pt x="35" y="3"/>
                  </a:cubicBezTo>
                  <a:cubicBezTo>
                    <a:pt x="35" y="3"/>
                    <a:pt x="34" y="3"/>
                    <a:pt x="34" y="3"/>
                  </a:cubicBezTo>
                  <a:cubicBezTo>
                    <a:pt x="34" y="3"/>
                    <a:pt x="33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33" y="4"/>
                    <a:pt x="32" y="4"/>
                  </a:cubicBezTo>
                  <a:cubicBezTo>
                    <a:pt x="31" y="5"/>
                    <a:pt x="30" y="6"/>
                    <a:pt x="28" y="6"/>
                  </a:cubicBezTo>
                  <a:cubicBezTo>
                    <a:pt x="28" y="6"/>
                    <a:pt x="28" y="7"/>
                    <a:pt x="28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8"/>
                    <a:pt x="23" y="8"/>
                    <a:pt x="22" y="8"/>
                  </a:cubicBezTo>
                  <a:cubicBezTo>
                    <a:pt x="22" y="8"/>
                    <a:pt x="22" y="8"/>
                    <a:pt x="21" y="8"/>
                  </a:cubicBezTo>
                  <a:cubicBezTo>
                    <a:pt x="21" y="8"/>
                    <a:pt x="21" y="9"/>
                    <a:pt x="20" y="9"/>
                  </a:cubicBezTo>
                  <a:cubicBezTo>
                    <a:pt x="20" y="10"/>
                    <a:pt x="19" y="11"/>
                    <a:pt x="17" y="12"/>
                  </a:cubicBezTo>
                  <a:cubicBezTo>
                    <a:pt x="16" y="12"/>
                    <a:pt x="16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1" y="12"/>
                    <a:pt x="11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9" y="14"/>
                    <a:pt x="7" y="17"/>
                    <a:pt x="5" y="19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5" y="22"/>
                    <a:pt x="4" y="23"/>
                    <a:pt x="2" y="23"/>
                  </a:cubicBezTo>
                  <a:cubicBezTo>
                    <a:pt x="1" y="23"/>
                    <a:pt x="1" y="26"/>
                    <a:pt x="0" y="2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4" y="29"/>
                    <a:pt x="7" y="34"/>
                    <a:pt x="6" y="38"/>
                  </a:cubicBezTo>
                  <a:cubicBezTo>
                    <a:pt x="6" y="39"/>
                    <a:pt x="6" y="40"/>
                    <a:pt x="7" y="40"/>
                  </a:cubicBezTo>
                  <a:cubicBezTo>
                    <a:pt x="8" y="42"/>
                    <a:pt x="11" y="42"/>
                    <a:pt x="13" y="40"/>
                  </a:cubicBezTo>
                  <a:cubicBezTo>
                    <a:pt x="13" y="39"/>
                    <a:pt x="14" y="39"/>
                    <a:pt x="16" y="39"/>
                  </a:cubicBezTo>
                  <a:cubicBezTo>
                    <a:pt x="19" y="39"/>
                    <a:pt x="24" y="42"/>
                    <a:pt x="24" y="45"/>
                  </a:cubicBezTo>
                  <a:cubicBezTo>
                    <a:pt x="24" y="45"/>
                    <a:pt x="24" y="46"/>
                    <a:pt x="22" y="46"/>
                  </a:cubicBezTo>
                  <a:cubicBezTo>
                    <a:pt x="22" y="46"/>
                    <a:pt x="21" y="46"/>
                    <a:pt x="20" y="46"/>
                  </a:cubicBezTo>
                  <a:cubicBezTo>
                    <a:pt x="19" y="46"/>
                    <a:pt x="17" y="45"/>
                    <a:pt x="16" y="45"/>
                  </a:cubicBezTo>
                  <a:cubicBezTo>
                    <a:pt x="14" y="45"/>
                    <a:pt x="13" y="46"/>
                    <a:pt x="12" y="46"/>
                  </a:cubicBezTo>
                  <a:cubicBezTo>
                    <a:pt x="11" y="47"/>
                    <a:pt x="11" y="47"/>
                    <a:pt x="11" y="48"/>
                  </a:cubicBezTo>
                  <a:cubicBezTo>
                    <a:pt x="11" y="48"/>
                    <a:pt x="12" y="49"/>
                    <a:pt x="13" y="50"/>
                  </a:cubicBezTo>
                  <a:cubicBezTo>
                    <a:pt x="14" y="52"/>
                    <a:pt x="15" y="54"/>
                    <a:pt x="15" y="55"/>
                  </a:cubicBezTo>
                  <a:cubicBezTo>
                    <a:pt x="14" y="57"/>
                    <a:pt x="15" y="59"/>
                    <a:pt x="16" y="60"/>
                  </a:cubicBezTo>
                  <a:cubicBezTo>
                    <a:pt x="17" y="61"/>
                    <a:pt x="18" y="62"/>
                    <a:pt x="19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2"/>
                    <a:pt x="24" y="64"/>
                    <a:pt x="26" y="65"/>
                  </a:cubicBezTo>
                  <a:cubicBezTo>
                    <a:pt x="27" y="66"/>
                    <a:pt x="29" y="67"/>
                    <a:pt x="29" y="67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0" y="67"/>
                    <a:pt x="29" y="63"/>
                    <a:pt x="28" y="61"/>
                  </a:cubicBezTo>
                  <a:cubicBezTo>
                    <a:pt x="27" y="59"/>
                    <a:pt x="27" y="57"/>
                    <a:pt x="27" y="56"/>
                  </a:cubicBezTo>
                  <a:cubicBezTo>
                    <a:pt x="27" y="56"/>
                    <a:pt x="28" y="55"/>
                    <a:pt x="29" y="55"/>
                  </a:cubicBezTo>
                  <a:cubicBezTo>
                    <a:pt x="29" y="55"/>
                    <a:pt x="30" y="56"/>
                    <a:pt x="31" y="56"/>
                  </a:cubicBezTo>
                  <a:cubicBezTo>
                    <a:pt x="32" y="56"/>
                    <a:pt x="34" y="57"/>
                    <a:pt x="35" y="56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5" y="54"/>
                    <a:pt x="33" y="53"/>
                    <a:pt x="31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2"/>
                    <a:pt x="29" y="52"/>
                  </a:cubicBezTo>
                  <a:cubicBezTo>
                    <a:pt x="28" y="51"/>
                    <a:pt x="28" y="51"/>
                    <a:pt x="29" y="50"/>
                  </a:cubicBezTo>
                  <a:cubicBezTo>
                    <a:pt x="29" y="49"/>
                    <a:pt x="31" y="48"/>
                    <a:pt x="32" y="48"/>
                  </a:cubicBezTo>
                  <a:cubicBezTo>
                    <a:pt x="33" y="48"/>
                    <a:pt x="34" y="48"/>
                    <a:pt x="35" y="49"/>
                  </a:cubicBezTo>
                  <a:cubicBezTo>
                    <a:pt x="37" y="50"/>
                    <a:pt x="39" y="49"/>
                    <a:pt x="41" y="49"/>
                  </a:cubicBezTo>
                  <a:cubicBezTo>
                    <a:pt x="41" y="48"/>
                    <a:pt x="42" y="48"/>
                    <a:pt x="43" y="48"/>
                  </a:cubicBezTo>
                  <a:cubicBezTo>
                    <a:pt x="43" y="48"/>
                    <a:pt x="43" y="47"/>
                    <a:pt x="43" y="45"/>
                  </a:cubicBezTo>
                  <a:cubicBezTo>
                    <a:pt x="43" y="44"/>
                    <a:pt x="43" y="41"/>
                    <a:pt x="39" y="40"/>
                  </a:cubicBezTo>
                  <a:cubicBezTo>
                    <a:pt x="38" y="40"/>
                    <a:pt x="38" y="40"/>
                    <a:pt x="37" y="40"/>
                  </a:cubicBezTo>
                  <a:cubicBezTo>
                    <a:pt x="36" y="40"/>
                    <a:pt x="35" y="41"/>
                    <a:pt x="34" y="41"/>
                  </a:cubicBezTo>
                  <a:cubicBezTo>
                    <a:pt x="34" y="42"/>
                    <a:pt x="33" y="42"/>
                    <a:pt x="32" y="42"/>
                  </a:cubicBezTo>
                  <a:cubicBezTo>
                    <a:pt x="31" y="42"/>
                    <a:pt x="30" y="42"/>
                    <a:pt x="29" y="41"/>
                  </a:cubicBezTo>
                  <a:cubicBezTo>
                    <a:pt x="28" y="40"/>
                    <a:pt x="28" y="39"/>
                    <a:pt x="28" y="37"/>
                  </a:cubicBezTo>
                  <a:cubicBezTo>
                    <a:pt x="28" y="36"/>
                    <a:pt x="29" y="36"/>
                    <a:pt x="30" y="35"/>
                  </a:cubicBezTo>
                  <a:cubicBezTo>
                    <a:pt x="32" y="35"/>
                    <a:pt x="33" y="35"/>
                    <a:pt x="33" y="34"/>
                  </a:cubicBezTo>
                  <a:cubicBezTo>
                    <a:pt x="33" y="32"/>
                    <a:pt x="30" y="29"/>
                    <a:pt x="27" y="26"/>
                  </a:cubicBezTo>
                  <a:cubicBezTo>
                    <a:pt x="26" y="25"/>
                    <a:pt x="25" y="23"/>
                    <a:pt x="24" y="22"/>
                  </a:cubicBezTo>
                  <a:cubicBezTo>
                    <a:pt x="22" y="20"/>
                    <a:pt x="23" y="19"/>
                    <a:pt x="23" y="18"/>
                  </a:cubicBezTo>
                  <a:cubicBezTo>
                    <a:pt x="24" y="16"/>
                    <a:pt x="25" y="16"/>
                    <a:pt x="27" y="16"/>
                  </a:cubicBezTo>
                  <a:cubicBezTo>
                    <a:pt x="29" y="16"/>
                    <a:pt x="30" y="16"/>
                    <a:pt x="31" y="18"/>
                  </a:cubicBezTo>
                  <a:cubicBezTo>
                    <a:pt x="32" y="19"/>
                    <a:pt x="34" y="19"/>
                    <a:pt x="35" y="19"/>
                  </a:cubicBezTo>
                  <a:cubicBezTo>
                    <a:pt x="36" y="19"/>
                    <a:pt x="38" y="19"/>
                    <a:pt x="39" y="18"/>
                  </a:cubicBezTo>
                  <a:cubicBezTo>
                    <a:pt x="39" y="18"/>
                    <a:pt x="39" y="18"/>
                    <a:pt x="39" y="16"/>
                  </a:cubicBezTo>
                  <a:cubicBezTo>
                    <a:pt x="38" y="15"/>
                    <a:pt x="37" y="11"/>
                    <a:pt x="41" y="10"/>
                  </a:cubicBezTo>
                  <a:cubicBezTo>
                    <a:pt x="42" y="9"/>
                    <a:pt x="43" y="9"/>
                    <a:pt x="44" y="9"/>
                  </a:cubicBezTo>
                  <a:cubicBezTo>
                    <a:pt x="46" y="9"/>
                    <a:pt x="47" y="10"/>
                    <a:pt x="48" y="11"/>
                  </a:cubicBezTo>
                  <a:cubicBezTo>
                    <a:pt x="48" y="12"/>
                    <a:pt x="48" y="12"/>
                    <a:pt x="49" y="12"/>
                  </a:cubicBezTo>
                  <a:cubicBezTo>
                    <a:pt x="49" y="12"/>
                    <a:pt x="49" y="12"/>
                    <a:pt x="50" y="11"/>
                  </a:cubicBezTo>
                  <a:cubicBezTo>
                    <a:pt x="51" y="10"/>
                    <a:pt x="53" y="8"/>
                    <a:pt x="57" y="8"/>
                  </a:cubicBezTo>
                  <a:cubicBezTo>
                    <a:pt x="60" y="8"/>
                    <a:pt x="62" y="9"/>
                    <a:pt x="64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5" y="10"/>
                    <a:pt x="66" y="9"/>
                    <a:pt x="66" y="9"/>
                  </a:cubicBezTo>
                  <a:cubicBezTo>
                    <a:pt x="66" y="7"/>
                    <a:pt x="67" y="7"/>
                    <a:pt x="68" y="6"/>
                  </a:cubicBezTo>
                  <a:cubicBezTo>
                    <a:pt x="69" y="5"/>
                    <a:pt x="69" y="4"/>
                    <a:pt x="69" y="3"/>
                  </a:cubicBezTo>
                  <a:cubicBezTo>
                    <a:pt x="69" y="3"/>
                    <a:pt x="69" y="2"/>
                    <a:pt x="69" y="2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8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2"/>
                    <a:pt x="65" y="3"/>
                    <a:pt x="65" y="3"/>
                  </a:cubicBezTo>
                  <a:cubicBezTo>
                    <a:pt x="64" y="4"/>
                    <a:pt x="62" y="5"/>
                    <a:pt x="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25" name="Freeform 289"/>
            <p:cNvSpPr>
              <a:spLocks/>
            </p:cNvSpPr>
            <p:nvPr/>
          </p:nvSpPr>
          <p:spPr bwMode="auto">
            <a:xfrm>
              <a:off x="12107863" y="6927850"/>
              <a:ext cx="898525" cy="847725"/>
            </a:xfrm>
            <a:custGeom>
              <a:avLst/>
              <a:gdLst>
                <a:gd name="T0" fmla="*/ 168 w 169"/>
                <a:gd name="T1" fmla="*/ 16 h 162"/>
                <a:gd name="T2" fmla="*/ 169 w 169"/>
                <a:gd name="T3" fmla="*/ 13 h 162"/>
                <a:gd name="T4" fmla="*/ 154 w 169"/>
                <a:gd name="T5" fmla="*/ 10 h 162"/>
                <a:gd name="T6" fmla="*/ 137 w 169"/>
                <a:gd name="T7" fmla="*/ 1 h 162"/>
                <a:gd name="T8" fmla="*/ 114 w 169"/>
                <a:gd name="T9" fmla="*/ 18 h 162"/>
                <a:gd name="T10" fmla="*/ 105 w 169"/>
                <a:gd name="T11" fmla="*/ 32 h 162"/>
                <a:gd name="T12" fmla="*/ 75 w 169"/>
                <a:gd name="T13" fmla="*/ 21 h 162"/>
                <a:gd name="T14" fmla="*/ 63 w 169"/>
                <a:gd name="T15" fmla="*/ 12 h 162"/>
                <a:gd name="T16" fmla="*/ 51 w 169"/>
                <a:gd name="T17" fmla="*/ 5 h 162"/>
                <a:gd name="T18" fmla="*/ 37 w 169"/>
                <a:gd name="T19" fmla="*/ 3 h 162"/>
                <a:gd name="T20" fmla="*/ 24 w 169"/>
                <a:gd name="T21" fmla="*/ 0 h 162"/>
                <a:gd name="T22" fmla="*/ 24 w 169"/>
                <a:gd name="T23" fmla="*/ 3 h 162"/>
                <a:gd name="T24" fmla="*/ 24 w 169"/>
                <a:gd name="T25" fmla="*/ 5 h 162"/>
                <a:gd name="T26" fmla="*/ 19 w 169"/>
                <a:gd name="T27" fmla="*/ 9 h 162"/>
                <a:gd name="T28" fmla="*/ 13 w 169"/>
                <a:gd name="T29" fmla="*/ 14 h 162"/>
                <a:gd name="T30" fmla="*/ 9 w 169"/>
                <a:gd name="T31" fmla="*/ 21 h 162"/>
                <a:gd name="T32" fmla="*/ 7 w 169"/>
                <a:gd name="T33" fmla="*/ 32 h 162"/>
                <a:gd name="T34" fmla="*/ 3 w 169"/>
                <a:gd name="T35" fmla="*/ 35 h 162"/>
                <a:gd name="T36" fmla="*/ 1 w 169"/>
                <a:gd name="T37" fmla="*/ 36 h 162"/>
                <a:gd name="T38" fmla="*/ 0 w 169"/>
                <a:gd name="T39" fmla="*/ 37 h 162"/>
                <a:gd name="T40" fmla="*/ 2 w 169"/>
                <a:gd name="T41" fmla="*/ 41 h 162"/>
                <a:gd name="T42" fmla="*/ 5 w 169"/>
                <a:gd name="T43" fmla="*/ 54 h 162"/>
                <a:gd name="T44" fmla="*/ 4 w 169"/>
                <a:gd name="T45" fmla="*/ 67 h 162"/>
                <a:gd name="T46" fmla="*/ 4 w 169"/>
                <a:gd name="T47" fmla="*/ 74 h 162"/>
                <a:gd name="T48" fmla="*/ 6 w 169"/>
                <a:gd name="T49" fmla="*/ 80 h 162"/>
                <a:gd name="T50" fmla="*/ 1 w 169"/>
                <a:gd name="T51" fmla="*/ 84 h 162"/>
                <a:gd name="T52" fmla="*/ 6 w 169"/>
                <a:gd name="T53" fmla="*/ 91 h 162"/>
                <a:gd name="T54" fmla="*/ 7 w 169"/>
                <a:gd name="T55" fmla="*/ 100 h 162"/>
                <a:gd name="T56" fmla="*/ 19 w 169"/>
                <a:gd name="T57" fmla="*/ 105 h 162"/>
                <a:gd name="T58" fmla="*/ 24 w 169"/>
                <a:gd name="T59" fmla="*/ 107 h 162"/>
                <a:gd name="T60" fmla="*/ 25 w 169"/>
                <a:gd name="T61" fmla="*/ 107 h 162"/>
                <a:gd name="T62" fmla="*/ 26 w 169"/>
                <a:gd name="T63" fmla="*/ 108 h 162"/>
                <a:gd name="T64" fmla="*/ 27 w 169"/>
                <a:gd name="T65" fmla="*/ 109 h 162"/>
                <a:gd name="T66" fmla="*/ 27 w 169"/>
                <a:gd name="T67" fmla="*/ 111 h 162"/>
                <a:gd name="T68" fmla="*/ 28 w 169"/>
                <a:gd name="T69" fmla="*/ 113 h 162"/>
                <a:gd name="T70" fmla="*/ 29 w 169"/>
                <a:gd name="T71" fmla="*/ 115 h 162"/>
                <a:gd name="T72" fmla="*/ 29 w 169"/>
                <a:gd name="T73" fmla="*/ 116 h 162"/>
                <a:gd name="T74" fmla="*/ 35 w 169"/>
                <a:gd name="T75" fmla="*/ 116 h 162"/>
                <a:gd name="T76" fmla="*/ 37 w 169"/>
                <a:gd name="T77" fmla="*/ 117 h 162"/>
                <a:gd name="T78" fmla="*/ 40 w 169"/>
                <a:gd name="T79" fmla="*/ 117 h 162"/>
                <a:gd name="T80" fmla="*/ 42 w 169"/>
                <a:gd name="T81" fmla="*/ 118 h 162"/>
                <a:gd name="T82" fmla="*/ 44 w 169"/>
                <a:gd name="T83" fmla="*/ 118 h 162"/>
                <a:gd name="T84" fmla="*/ 52 w 169"/>
                <a:gd name="T85" fmla="*/ 126 h 162"/>
                <a:gd name="T86" fmla="*/ 60 w 169"/>
                <a:gd name="T87" fmla="*/ 122 h 162"/>
                <a:gd name="T88" fmla="*/ 62 w 169"/>
                <a:gd name="T89" fmla="*/ 121 h 162"/>
                <a:gd name="T90" fmla="*/ 71 w 169"/>
                <a:gd name="T91" fmla="*/ 116 h 162"/>
                <a:gd name="T92" fmla="*/ 156 w 169"/>
                <a:gd name="T93" fmla="*/ 162 h 162"/>
                <a:gd name="T94" fmla="*/ 166 w 169"/>
                <a:gd name="T95" fmla="*/ 156 h 162"/>
                <a:gd name="T96" fmla="*/ 166 w 169"/>
                <a:gd name="T97" fmla="*/ 133 h 162"/>
                <a:gd name="T98" fmla="*/ 166 w 169"/>
                <a:gd name="T99" fmla="*/ 39 h 162"/>
                <a:gd name="T100" fmla="*/ 167 w 169"/>
                <a:gd name="T101" fmla="*/ 2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9" h="162">
                  <a:moveTo>
                    <a:pt x="167" y="25"/>
                  </a:moveTo>
                  <a:cubicBezTo>
                    <a:pt x="167" y="22"/>
                    <a:pt x="166" y="20"/>
                    <a:pt x="168" y="16"/>
                  </a:cubicBezTo>
                  <a:cubicBezTo>
                    <a:pt x="168" y="15"/>
                    <a:pt x="168" y="14"/>
                    <a:pt x="169" y="13"/>
                  </a:cubicBezTo>
                  <a:cubicBezTo>
                    <a:pt x="169" y="13"/>
                    <a:pt x="169" y="13"/>
                    <a:pt x="169" y="13"/>
                  </a:cubicBezTo>
                  <a:cubicBezTo>
                    <a:pt x="168" y="12"/>
                    <a:pt x="165" y="11"/>
                    <a:pt x="159" y="11"/>
                  </a:cubicBezTo>
                  <a:cubicBezTo>
                    <a:pt x="158" y="10"/>
                    <a:pt x="156" y="10"/>
                    <a:pt x="154" y="10"/>
                  </a:cubicBezTo>
                  <a:cubicBezTo>
                    <a:pt x="149" y="9"/>
                    <a:pt x="147" y="7"/>
                    <a:pt x="146" y="5"/>
                  </a:cubicBezTo>
                  <a:cubicBezTo>
                    <a:pt x="144" y="3"/>
                    <a:pt x="143" y="1"/>
                    <a:pt x="137" y="1"/>
                  </a:cubicBezTo>
                  <a:cubicBezTo>
                    <a:pt x="126" y="0"/>
                    <a:pt x="113" y="9"/>
                    <a:pt x="113" y="13"/>
                  </a:cubicBezTo>
                  <a:cubicBezTo>
                    <a:pt x="113" y="14"/>
                    <a:pt x="114" y="16"/>
                    <a:pt x="114" y="18"/>
                  </a:cubicBezTo>
                  <a:cubicBezTo>
                    <a:pt x="116" y="21"/>
                    <a:pt x="117" y="25"/>
                    <a:pt x="114" y="28"/>
                  </a:cubicBezTo>
                  <a:cubicBezTo>
                    <a:pt x="112" y="31"/>
                    <a:pt x="109" y="32"/>
                    <a:pt x="105" y="32"/>
                  </a:cubicBezTo>
                  <a:cubicBezTo>
                    <a:pt x="102" y="32"/>
                    <a:pt x="98" y="31"/>
                    <a:pt x="96" y="28"/>
                  </a:cubicBezTo>
                  <a:cubicBezTo>
                    <a:pt x="90" y="23"/>
                    <a:pt x="81" y="21"/>
                    <a:pt x="75" y="21"/>
                  </a:cubicBezTo>
                  <a:cubicBezTo>
                    <a:pt x="71" y="21"/>
                    <a:pt x="67" y="20"/>
                    <a:pt x="65" y="17"/>
                  </a:cubicBezTo>
                  <a:cubicBezTo>
                    <a:pt x="64" y="15"/>
                    <a:pt x="63" y="14"/>
                    <a:pt x="63" y="12"/>
                  </a:cubicBezTo>
                  <a:cubicBezTo>
                    <a:pt x="64" y="9"/>
                    <a:pt x="63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8" y="4"/>
                    <a:pt x="45" y="2"/>
                    <a:pt x="41" y="2"/>
                  </a:cubicBezTo>
                  <a:cubicBezTo>
                    <a:pt x="39" y="2"/>
                    <a:pt x="38" y="2"/>
                    <a:pt x="37" y="3"/>
                  </a:cubicBezTo>
                  <a:cubicBezTo>
                    <a:pt x="36" y="3"/>
                    <a:pt x="34" y="3"/>
                    <a:pt x="33" y="3"/>
                  </a:cubicBezTo>
                  <a:cubicBezTo>
                    <a:pt x="30" y="3"/>
                    <a:pt x="26" y="2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2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4"/>
                    <a:pt x="24" y="4"/>
                    <a:pt x="24" y="5"/>
                  </a:cubicBezTo>
                  <a:cubicBezTo>
                    <a:pt x="24" y="8"/>
                    <a:pt x="21" y="9"/>
                    <a:pt x="20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8" y="9"/>
                    <a:pt x="18" y="9"/>
                  </a:cubicBezTo>
                  <a:cubicBezTo>
                    <a:pt x="17" y="10"/>
                    <a:pt x="14" y="13"/>
                    <a:pt x="13" y="14"/>
                  </a:cubicBezTo>
                  <a:cubicBezTo>
                    <a:pt x="12" y="16"/>
                    <a:pt x="11" y="17"/>
                    <a:pt x="10" y="17"/>
                  </a:cubicBezTo>
                  <a:cubicBezTo>
                    <a:pt x="9" y="18"/>
                    <a:pt x="9" y="20"/>
                    <a:pt x="9" y="21"/>
                  </a:cubicBezTo>
                  <a:cubicBezTo>
                    <a:pt x="10" y="23"/>
                    <a:pt x="9" y="28"/>
                    <a:pt x="7" y="31"/>
                  </a:cubicBezTo>
                  <a:cubicBezTo>
                    <a:pt x="7" y="31"/>
                    <a:pt x="7" y="32"/>
                    <a:pt x="7" y="32"/>
                  </a:cubicBezTo>
                  <a:cubicBezTo>
                    <a:pt x="6" y="33"/>
                    <a:pt x="5" y="34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2" y="35"/>
                    <a:pt x="2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7"/>
                    <a:pt x="0" y="37"/>
                    <a:pt x="0" y="37"/>
                  </a:cubicBezTo>
                  <a:cubicBezTo>
                    <a:pt x="0" y="37"/>
                    <a:pt x="1" y="39"/>
                    <a:pt x="2" y="40"/>
                  </a:cubicBezTo>
                  <a:cubicBezTo>
                    <a:pt x="2" y="40"/>
                    <a:pt x="2" y="41"/>
                    <a:pt x="2" y="41"/>
                  </a:cubicBezTo>
                  <a:cubicBezTo>
                    <a:pt x="3" y="43"/>
                    <a:pt x="5" y="45"/>
                    <a:pt x="5" y="47"/>
                  </a:cubicBezTo>
                  <a:cubicBezTo>
                    <a:pt x="7" y="50"/>
                    <a:pt x="6" y="52"/>
                    <a:pt x="5" y="54"/>
                  </a:cubicBezTo>
                  <a:cubicBezTo>
                    <a:pt x="5" y="56"/>
                    <a:pt x="4" y="57"/>
                    <a:pt x="5" y="59"/>
                  </a:cubicBezTo>
                  <a:cubicBezTo>
                    <a:pt x="7" y="63"/>
                    <a:pt x="6" y="65"/>
                    <a:pt x="4" y="67"/>
                  </a:cubicBezTo>
                  <a:cubicBezTo>
                    <a:pt x="3" y="68"/>
                    <a:pt x="4" y="70"/>
                    <a:pt x="4" y="71"/>
                  </a:cubicBezTo>
                  <a:cubicBezTo>
                    <a:pt x="4" y="72"/>
                    <a:pt x="4" y="73"/>
                    <a:pt x="4" y="74"/>
                  </a:cubicBezTo>
                  <a:cubicBezTo>
                    <a:pt x="4" y="74"/>
                    <a:pt x="5" y="75"/>
                    <a:pt x="5" y="76"/>
                  </a:cubicBezTo>
                  <a:cubicBezTo>
                    <a:pt x="6" y="77"/>
                    <a:pt x="7" y="79"/>
                    <a:pt x="6" y="80"/>
                  </a:cubicBezTo>
                  <a:cubicBezTo>
                    <a:pt x="6" y="80"/>
                    <a:pt x="5" y="80"/>
                    <a:pt x="5" y="80"/>
                  </a:cubicBezTo>
                  <a:cubicBezTo>
                    <a:pt x="2" y="83"/>
                    <a:pt x="1" y="84"/>
                    <a:pt x="1" y="84"/>
                  </a:cubicBezTo>
                  <a:cubicBezTo>
                    <a:pt x="1" y="85"/>
                    <a:pt x="2" y="86"/>
                    <a:pt x="3" y="87"/>
                  </a:cubicBezTo>
                  <a:cubicBezTo>
                    <a:pt x="4" y="88"/>
                    <a:pt x="5" y="89"/>
                    <a:pt x="6" y="91"/>
                  </a:cubicBezTo>
                  <a:cubicBezTo>
                    <a:pt x="8" y="94"/>
                    <a:pt x="8" y="96"/>
                    <a:pt x="7" y="98"/>
                  </a:cubicBezTo>
                  <a:cubicBezTo>
                    <a:pt x="7" y="98"/>
                    <a:pt x="7" y="99"/>
                    <a:pt x="7" y="100"/>
                  </a:cubicBezTo>
                  <a:cubicBezTo>
                    <a:pt x="8" y="102"/>
                    <a:pt x="11" y="104"/>
                    <a:pt x="14" y="104"/>
                  </a:cubicBezTo>
                  <a:cubicBezTo>
                    <a:pt x="16" y="104"/>
                    <a:pt x="18" y="105"/>
                    <a:pt x="19" y="105"/>
                  </a:cubicBezTo>
                  <a:cubicBezTo>
                    <a:pt x="20" y="106"/>
                    <a:pt x="21" y="106"/>
                    <a:pt x="23" y="106"/>
                  </a:cubicBezTo>
                  <a:cubicBezTo>
                    <a:pt x="23" y="106"/>
                    <a:pt x="23" y="106"/>
                    <a:pt x="24" y="107"/>
                  </a:cubicBezTo>
                  <a:cubicBezTo>
                    <a:pt x="24" y="107"/>
                    <a:pt x="24" y="107"/>
                    <a:pt x="24" y="107"/>
                  </a:cubicBezTo>
                  <a:cubicBezTo>
                    <a:pt x="24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8"/>
                  </a:cubicBezTo>
                  <a:cubicBezTo>
                    <a:pt x="25" y="108"/>
                    <a:pt x="26" y="108"/>
                    <a:pt x="26" y="108"/>
                  </a:cubicBezTo>
                  <a:cubicBezTo>
                    <a:pt x="26" y="108"/>
                    <a:pt x="26" y="108"/>
                    <a:pt x="26" y="109"/>
                  </a:cubicBezTo>
                  <a:cubicBezTo>
                    <a:pt x="26" y="109"/>
                    <a:pt x="26" y="109"/>
                    <a:pt x="27" y="10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0"/>
                    <a:pt x="27" y="111"/>
                    <a:pt x="27" y="111"/>
                  </a:cubicBezTo>
                  <a:cubicBezTo>
                    <a:pt x="27" y="111"/>
                    <a:pt x="28" y="111"/>
                    <a:pt x="28" y="112"/>
                  </a:cubicBezTo>
                  <a:cubicBezTo>
                    <a:pt x="28" y="112"/>
                    <a:pt x="28" y="112"/>
                    <a:pt x="28" y="113"/>
                  </a:cubicBezTo>
                  <a:cubicBezTo>
                    <a:pt x="28" y="113"/>
                    <a:pt x="28" y="113"/>
                    <a:pt x="28" y="113"/>
                  </a:cubicBezTo>
                  <a:cubicBezTo>
                    <a:pt x="28" y="114"/>
                    <a:pt x="29" y="114"/>
                    <a:pt x="29" y="115"/>
                  </a:cubicBezTo>
                  <a:cubicBezTo>
                    <a:pt x="29" y="115"/>
                    <a:pt x="29" y="115"/>
                    <a:pt x="29" y="115"/>
                  </a:cubicBezTo>
                  <a:cubicBezTo>
                    <a:pt x="29" y="115"/>
                    <a:pt x="29" y="116"/>
                    <a:pt x="29" y="116"/>
                  </a:cubicBezTo>
                  <a:cubicBezTo>
                    <a:pt x="30" y="116"/>
                    <a:pt x="32" y="116"/>
                    <a:pt x="34" y="116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6" y="116"/>
                    <a:pt x="36" y="116"/>
                    <a:pt x="37" y="117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8" y="117"/>
                    <a:pt x="39" y="117"/>
                    <a:pt x="39" y="117"/>
                  </a:cubicBezTo>
                  <a:cubicBezTo>
                    <a:pt x="39" y="117"/>
                    <a:pt x="39" y="117"/>
                    <a:pt x="40" y="117"/>
                  </a:cubicBezTo>
                  <a:cubicBezTo>
                    <a:pt x="40" y="117"/>
                    <a:pt x="41" y="117"/>
                    <a:pt x="41" y="117"/>
                  </a:cubicBezTo>
                  <a:cubicBezTo>
                    <a:pt x="41" y="118"/>
                    <a:pt x="42" y="118"/>
                    <a:pt x="42" y="118"/>
                  </a:cubicBezTo>
                  <a:cubicBezTo>
                    <a:pt x="42" y="118"/>
                    <a:pt x="43" y="118"/>
                    <a:pt x="43" y="118"/>
                  </a:cubicBezTo>
                  <a:cubicBezTo>
                    <a:pt x="44" y="118"/>
                    <a:pt x="44" y="118"/>
                    <a:pt x="44" y="118"/>
                  </a:cubicBezTo>
                  <a:cubicBezTo>
                    <a:pt x="44" y="119"/>
                    <a:pt x="45" y="119"/>
                    <a:pt x="45" y="119"/>
                  </a:cubicBezTo>
                  <a:cubicBezTo>
                    <a:pt x="49" y="122"/>
                    <a:pt x="51" y="125"/>
                    <a:pt x="52" y="126"/>
                  </a:cubicBezTo>
                  <a:cubicBezTo>
                    <a:pt x="60" y="122"/>
                    <a:pt x="60" y="122"/>
                    <a:pt x="60" y="122"/>
                  </a:cubicBezTo>
                  <a:cubicBezTo>
                    <a:pt x="60" y="122"/>
                    <a:pt x="60" y="122"/>
                    <a:pt x="60" y="122"/>
                  </a:cubicBezTo>
                  <a:cubicBezTo>
                    <a:pt x="60" y="122"/>
                    <a:pt x="60" y="122"/>
                    <a:pt x="60" y="122"/>
                  </a:cubicBezTo>
                  <a:cubicBezTo>
                    <a:pt x="62" y="121"/>
                    <a:pt x="62" y="121"/>
                    <a:pt x="62" y="121"/>
                  </a:cubicBezTo>
                  <a:cubicBezTo>
                    <a:pt x="62" y="121"/>
                    <a:pt x="62" y="121"/>
                    <a:pt x="62" y="121"/>
                  </a:cubicBezTo>
                  <a:cubicBezTo>
                    <a:pt x="71" y="116"/>
                    <a:pt x="71" y="116"/>
                    <a:pt x="71" y="116"/>
                  </a:cubicBezTo>
                  <a:cubicBezTo>
                    <a:pt x="71" y="116"/>
                    <a:pt x="71" y="116"/>
                    <a:pt x="71" y="116"/>
                  </a:cubicBezTo>
                  <a:cubicBezTo>
                    <a:pt x="156" y="162"/>
                    <a:pt x="156" y="162"/>
                    <a:pt x="156" y="162"/>
                  </a:cubicBezTo>
                  <a:cubicBezTo>
                    <a:pt x="156" y="156"/>
                    <a:pt x="156" y="156"/>
                    <a:pt x="156" y="156"/>
                  </a:cubicBezTo>
                  <a:cubicBezTo>
                    <a:pt x="166" y="156"/>
                    <a:pt x="166" y="156"/>
                    <a:pt x="166" y="156"/>
                  </a:cubicBezTo>
                  <a:cubicBezTo>
                    <a:pt x="166" y="135"/>
                    <a:pt x="166" y="135"/>
                    <a:pt x="166" y="135"/>
                  </a:cubicBezTo>
                  <a:cubicBezTo>
                    <a:pt x="166" y="133"/>
                    <a:pt x="166" y="133"/>
                    <a:pt x="166" y="133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66" y="44"/>
                    <a:pt x="166" y="42"/>
                    <a:pt x="166" y="39"/>
                  </a:cubicBezTo>
                  <a:cubicBezTo>
                    <a:pt x="165" y="36"/>
                    <a:pt x="164" y="32"/>
                    <a:pt x="167" y="29"/>
                  </a:cubicBezTo>
                  <a:cubicBezTo>
                    <a:pt x="168" y="28"/>
                    <a:pt x="168" y="26"/>
                    <a:pt x="167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26" name="Freeform 290"/>
            <p:cNvSpPr>
              <a:spLocks/>
            </p:cNvSpPr>
            <p:nvPr/>
          </p:nvSpPr>
          <p:spPr bwMode="auto">
            <a:xfrm>
              <a:off x="12746038" y="6278563"/>
              <a:ext cx="149225" cy="98425"/>
            </a:xfrm>
            <a:custGeom>
              <a:avLst/>
              <a:gdLst>
                <a:gd name="T0" fmla="*/ 20 w 28"/>
                <a:gd name="T1" fmla="*/ 1 h 19"/>
                <a:gd name="T2" fmla="*/ 20 w 28"/>
                <a:gd name="T3" fmla="*/ 0 h 19"/>
                <a:gd name="T4" fmla="*/ 20 w 28"/>
                <a:gd name="T5" fmla="*/ 0 h 19"/>
                <a:gd name="T6" fmla="*/ 20 w 28"/>
                <a:gd name="T7" fmla="*/ 0 h 19"/>
                <a:gd name="T8" fmla="*/ 20 w 28"/>
                <a:gd name="T9" fmla="*/ 0 h 19"/>
                <a:gd name="T10" fmla="*/ 2 w 28"/>
                <a:gd name="T11" fmla="*/ 3 h 19"/>
                <a:gd name="T12" fmla="*/ 1 w 28"/>
                <a:gd name="T13" fmla="*/ 3 h 19"/>
                <a:gd name="T14" fmla="*/ 1 w 28"/>
                <a:gd name="T15" fmla="*/ 3 h 19"/>
                <a:gd name="T16" fmla="*/ 1 w 28"/>
                <a:gd name="T17" fmla="*/ 6 h 19"/>
                <a:gd name="T18" fmla="*/ 1 w 28"/>
                <a:gd name="T19" fmla="*/ 6 h 19"/>
                <a:gd name="T20" fmla="*/ 0 w 28"/>
                <a:gd name="T21" fmla="*/ 8 h 19"/>
                <a:gd name="T22" fmla="*/ 0 w 28"/>
                <a:gd name="T23" fmla="*/ 9 h 19"/>
                <a:gd name="T24" fmla="*/ 0 w 28"/>
                <a:gd name="T25" fmla="*/ 11 h 19"/>
                <a:gd name="T26" fmla="*/ 0 w 28"/>
                <a:gd name="T27" fmla="*/ 11 h 19"/>
                <a:gd name="T28" fmla="*/ 0 w 28"/>
                <a:gd name="T29" fmla="*/ 13 h 19"/>
                <a:gd name="T30" fmla="*/ 1 w 28"/>
                <a:gd name="T31" fmla="*/ 15 h 19"/>
                <a:gd name="T32" fmla="*/ 2 w 28"/>
                <a:gd name="T33" fmla="*/ 15 h 19"/>
                <a:gd name="T34" fmla="*/ 2 w 28"/>
                <a:gd name="T35" fmla="*/ 16 h 19"/>
                <a:gd name="T36" fmla="*/ 3 w 28"/>
                <a:gd name="T37" fmla="*/ 17 h 19"/>
                <a:gd name="T38" fmla="*/ 4 w 28"/>
                <a:gd name="T39" fmla="*/ 18 h 19"/>
                <a:gd name="T40" fmla="*/ 5 w 28"/>
                <a:gd name="T41" fmla="*/ 19 h 19"/>
                <a:gd name="T42" fmla="*/ 6 w 28"/>
                <a:gd name="T43" fmla="*/ 19 h 19"/>
                <a:gd name="T44" fmla="*/ 7 w 28"/>
                <a:gd name="T45" fmla="*/ 19 h 19"/>
                <a:gd name="T46" fmla="*/ 7 w 28"/>
                <a:gd name="T47" fmla="*/ 19 h 19"/>
                <a:gd name="T48" fmla="*/ 7 w 28"/>
                <a:gd name="T49" fmla="*/ 19 h 19"/>
                <a:gd name="T50" fmla="*/ 9 w 28"/>
                <a:gd name="T51" fmla="*/ 19 h 19"/>
                <a:gd name="T52" fmla="*/ 9 w 28"/>
                <a:gd name="T53" fmla="*/ 19 h 19"/>
                <a:gd name="T54" fmla="*/ 10 w 28"/>
                <a:gd name="T55" fmla="*/ 19 h 19"/>
                <a:gd name="T56" fmla="*/ 11 w 28"/>
                <a:gd name="T57" fmla="*/ 19 h 19"/>
                <a:gd name="T58" fmla="*/ 12 w 28"/>
                <a:gd name="T59" fmla="*/ 19 h 19"/>
                <a:gd name="T60" fmla="*/ 13 w 28"/>
                <a:gd name="T61" fmla="*/ 19 h 19"/>
                <a:gd name="T62" fmla="*/ 16 w 28"/>
                <a:gd name="T63" fmla="*/ 17 h 19"/>
                <a:gd name="T64" fmla="*/ 18 w 28"/>
                <a:gd name="T65" fmla="*/ 15 h 19"/>
                <a:gd name="T66" fmla="*/ 19 w 28"/>
                <a:gd name="T67" fmla="*/ 15 h 19"/>
                <a:gd name="T68" fmla="*/ 28 w 28"/>
                <a:gd name="T69" fmla="*/ 11 h 19"/>
                <a:gd name="T70" fmla="*/ 28 w 28"/>
                <a:gd name="T71" fmla="*/ 10 h 19"/>
                <a:gd name="T72" fmla="*/ 26 w 28"/>
                <a:gd name="T73" fmla="*/ 8 h 19"/>
                <a:gd name="T74" fmla="*/ 21 w 28"/>
                <a:gd name="T75" fmla="*/ 2 h 19"/>
                <a:gd name="T76" fmla="*/ 20 w 28"/>
                <a:gd name="T77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8" h="19">
                  <a:moveTo>
                    <a:pt x="20" y="1"/>
                  </a:moveTo>
                  <a:cubicBezTo>
                    <a:pt x="20" y="1"/>
                    <a:pt x="20" y="1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2" y="1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0" y="8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1" y="15"/>
                  </a:cubicBezTo>
                  <a:cubicBezTo>
                    <a:pt x="1" y="15"/>
                    <a:pt x="1" y="15"/>
                    <a:pt x="2" y="15"/>
                  </a:cubicBezTo>
                  <a:cubicBezTo>
                    <a:pt x="2" y="15"/>
                    <a:pt x="2" y="16"/>
                    <a:pt x="2" y="16"/>
                  </a:cubicBezTo>
                  <a:cubicBezTo>
                    <a:pt x="3" y="16"/>
                    <a:pt x="3" y="16"/>
                    <a:pt x="3" y="17"/>
                  </a:cubicBezTo>
                  <a:cubicBezTo>
                    <a:pt x="3" y="17"/>
                    <a:pt x="4" y="17"/>
                    <a:pt x="4" y="18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9"/>
                    <a:pt x="8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10" y="19"/>
                    <a:pt x="10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3" y="19"/>
                    <a:pt x="13" y="19"/>
                  </a:cubicBezTo>
                  <a:cubicBezTo>
                    <a:pt x="14" y="18"/>
                    <a:pt x="15" y="17"/>
                    <a:pt x="16" y="17"/>
                  </a:cubicBezTo>
                  <a:cubicBezTo>
                    <a:pt x="17" y="16"/>
                    <a:pt x="17" y="15"/>
                    <a:pt x="18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1" y="15"/>
                    <a:pt x="28" y="12"/>
                    <a:pt x="28" y="11"/>
                  </a:cubicBezTo>
                  <a:cubicBezTo>
                    <a:pt x="28" y="11"/>
                    <a:pt x="28" y="10"/>
                    <a:pt x="28" y="10"/>
                  </a:cubicBezTo>
                  <a:cubicBezTo>
                    <a:pt x="27" y="10"/>
                    <a:pt x="26" y="9"/>
                    <a:pt x="26" y="8"/>
                  </a:cubicBezTo>
                  <a:cubicBezTo>
                    <a:pt x="26" y="8"/>
                    <a:pt x="25" y="6"/>
                    <a:pt x="21" y="2"/>
                  </a:cubicBezTo>
                  <a:lnTo>
                    <a:pt x="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27" name="Freeform 291"/>
            <p:cNvSpPr>
              <a:spLocks/>
            </p:cNvSpPr>
            <p:nvPr/>
          </p:nvSpPr>
          <p:spPr bwMode="auto">
            <a:xfrm>
              <a:off x="11209338" y="8064500"/>
              <a:ext cx="479425" cy="330200"/>
            </a:xfrm>
            <a:custGeom>
              <a:avLst/>
              <a:gdLst>
                <a:gd name="T0" fmla="*/ 78 w 90"/>
                <a:gd name="T1" fmla="*/ 41 h 63"/>
                <a:gd name="T2" fmla="*/ 89 w 90"/>
                <a:gd name="T3" fmla="*/ 38 h 63"/>
                <a:gd name="T4" fmla="*/ 89 w 90"/>
                <a:gd name="T5" fmla="*/ 37 h 63"/>
                <a:gd name="T6" fmla="*/ 90 w 90"/>
                <a:gd name="T7" fmla="*/ 37 h 63"/>
                <a:gd name="T8" fmla="*/ 90 w 90"/>
                <a:gd name="T9" fmla="*/ 36 h 63"/>
                <a:gd name="T10" fmla="*/ 89 w 90"/>
                <a:gd name="T11" fmla="*/ 36 h 63"/>
                <a:gd name="T12" fmla="*/ 88 w 90"/>
                <a:gd name="T13" fmla="*/ 35 h 63"/>
                <a:gd name="T14" fmla="*/ 87 w 90"/>
                <a:gd name="T15" fmla="*/ 35 h 63"/>
                <a:gd name="T16" fmla="*/ 86 w 90"/>
                <a:gd name="T17" fmla="*/ 34 h 63"/>
                <a:gd name="T18" fmla="*/ 85 w 90"/>
                <a:gd name="T19" fmla="*/ 34 h 63"/>
                <a:gd name="T20" fmla="*/ 84 w 90"/>
                <a:gd name="T21" fmla="*/ 28 h 63"/>
                <a:gd name="T22" fmla="*/ 79 w 90"/>
                <a:gd name="T23" fmla="*/ 29 h 63"/>
                <a:gd name="T24" fmla="*/ 75 w 90"/>
                <a:gd name="T25" fmla="*/ 25 h 63"/>
                <a:gd name="T26" fmla="*/ 68 w 90"/>
                <a:gd name="T27" fmla="*/ 15 h 63"/>
                <a:gd name="T28" fmla="*/ 65 w 90"/>
                <a:gd name="T29" fmla="*/ 10 h 63"/>
                <a:gd name="T30" fmla="*/ 63 w 90"/>
                <a:gd name="T31" fmla="*/ 8 h 63"/>
                <a:gd name="T32" fmla="*/ 63 w 90"/>
                <a:gd name="T33" fmla="*/ 7 h 63"/>
                <a:gd name="T34" fmla="*/ 63 w 90"/>
                <a:gd name="T35" fmla="*/ 7 h 63"/>
                <a:gd name="T36" fmla="*/ 63 w 90"/>
                <a:gd name="T37" fmla="*/ 6 h 63"/>
                <a:gd name="T38" fmla="*/ 63 w 90"/>
                <a:gd name="T39" fmla="*/ 6 h 63"/>
                <a:gd name="T40" fmla="*/ 63 w 90"/>
                <a:gd name="T41" fmla="*/ 5 h 63"/>
                <a:gd name="T42" fmla="*/ 63 w 90"/>
                <a:gd name="T43" fmla="*/ 3 h 63"/>
                <a:gd name="T44" fmla="*/ 63 w 90"/>
                <a:gd name="T45" fmla="*/ 2 h 63"/>
                <a:gd name="T46" fmla="*/ 61 w 90"/>
                <a:gd name="T47" fmla="*/ 2 h 63"/>
                <a:gd name="T48" fmla="*/ 59 w 90"/>
                <a:gd name="T49" fmla="*/ 2 h 63"/>
                <a:gd name="T50" fmla="*/ 57 w 90"/>
                <a:gd name="T51" fmla="*/ 1 h 63"/>
                <a:gd name="T52" fmla="*/ 56 w 90"/>
                <a:gd name="T53" fmla="*/ 0 h 63"/>
                <a:gd name="T54" fmla="*/ 51 w 90"/>
                <a:gd name="T55" fmla="*/ 3 h 63"/>
                <a:gd name="T56" fmla="*/ 42 w 90"/>
                <a:gd name="T57" fmla="*/ 7 h 63"/>
                <a:gd name="T58" fmla="*/ 40 w 90"/>
                <a:gd name="T59" fmla="*/ 9 h 63"/>
                <a:gd name="T60" fmla="*/ 34 w 90"/>
                <a:gd name="T61" fmla="*/ 11 h 63"/>
                <a:gd name="T62" fmla="*/ 30 w 90"/>
                <a:gd name="T63" fmla="*/ 13 h 63"/>
                <a:gd name="T64" fmla="*/ 25 w 90"/>
                <a:gd name="T65" fmla="*/ 18 h 63"/>
                <a:gd name="T66" fmla="*/ 18 w 90"/>
                <a:gd name="T67" fmla="*/ 19 h 63"/>
                <a:gd name="T68" fmla="*/ 15 w 90"/>
                <a:gd name="T69" fmla="*/ 26 h 63"/>
                <a:gd name="T70" fmla="*/ 14 w 90"/>
                <a:gd name="T71" fmla="*/ 26 h 63"/>
                <a:gd name="T72" fmla="*/ 3 w 90"/>
                <a:gd name="T73" fmla="*/ 38 h 63"/>
                <a:gd name="T74" fmla="*/ 2 w 90"/>
                <a:gd name="T75" fmla="*/ 40 h 63"/>
                <a:gd name="T76" fmla="*/ 2 w 90"/>
                <a:gd name="T77" fmla="*/ 46 h 63"/>
                <a:gd name="T78" fmla="*/ 1 w 90"/>
                <a:gd name="T79" fmla="*/ 48 h 63"/>
                <a:gd name="T80" fmla="*/ 0 w 90"/>
                <a:gd name="T81" fmla="*/ 50 h 63"/>
                <a:gd name="T82" fmla="*/ 0 w 90"/>
                <a:gd name="T83" fmla="*/ 52 h 63"/>
                <a:gd name="T84" fmla="*/ 4 w 90"/>
                <a:gd name="T85" fmla="*/ 55 h 63"/>
                <a:gd name="T86" fmla="*/ 5 w 90"/>
                <a:gd name="T87" fmla="*/ 57 h 63"/>
                <a:gd name="T88" fmla="*/ 22 w 90"/>
                <a:gd name="T89" fmla="*/ 57 h 63"/>
                <a:gd name="T90" fmla="*/ 28 w 90"/>
                <a:gd name="T91" fmla="*/ 59 h 63"/>
                <a:gd name="T92" fmla="*/ 29 w 90"/>
                <a:gd name="T93" fmla="*/ 59 h 63"/>
                <a:gd name="T94" fmla="*/ 29 w 90"/>
                <a:gd name="T95" fmla="*/ 60 h 63"/>
                <a:gd name="T96" fmla="*/ 29 w 90"/>
                <a:gd name="T97" fmla="*/ 54 h 63"/>
                <a:gd name="T98" fmla="*/ 39 w 90"/>
                <a:gd name="T99" fmla="*/ 45 h 63"/>
                <a:gd name="T100" fmla="*/ 43 w 90"/>
                <a:gd name="T101" fmla="*/ 45 h 63"/>
                <a:gd name="T102" fmla="*/ 58 w 90"/>
                <a:gd name="T103" fmla="*/ 46 h 63"/>
                <a:gd name="T104" fmla="*/ 59 w 90"/>
                <a:gd name="T105" fmla="*/ 45 h 63"/>
                <a:gd name="T106" fmla="*/ 59 w 90"/>
                <a:gd name="T107" fmla="*/ 44 h 63"/>
                <a:gd name="T108" fmla="*/ 60 w 90"/>
                <a:gd name="T109" fmla="*/ 44 h 63"/>
                <a:gd name="T110" fmla="*/ 60 w 90"/>
                <a:gd name="T111" fmla="*/ 44 h 63"/>
                <a:gd name="T112" fmla="*/ 61 w 90"/>
                <a:gd name="T113" fmla="*/ 44 h 63"/>
                <a:gd name="T114" fmla="*/ 66 w 90"/>
                <a:gd name="T115" fmla="*/ 45 h 63"/>
                <a:gd name="T116" fmla="*/ 68 w 90"/>
                <a:gd name="T117" fmla="*/ 45 h 63"/>
                <a:gd name="T118" fmla="*/ 70 w 90"/>
                <a:gd name="T119" fmla="*/ 45 h 63"/>
                <a:gd name="T120" fmla="*/ 72 w 90"/>
                <a:gd name="T121" fmla="*/ 45 h 63"/>
                <a:gd name="T122" fmla="*/ 74 w 90"/>
                <a:gd name="T123" fmla="*/ 4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0" h="63">
                  <a:moveTo>
                    <a:pt x="74" y="43"/>
                  </a:moveTo>
                  <a:cubicBezTo>
                    <a:pt x="75" y="42"/>
                    <a:pt x="77" y="41"/>
                    <a:pt x="78" y="41"/>
                  </a:cubicBezTo>
                  <a:cubicBezTo>
                    <a:pt x="82" y="41"/>
                    <a:pt x="86" y="40"/>
                    <a:pt x="87" y="39"/>
                  </a:cubicBezTo>
                  <a:cubicBezTo>
                    <a:pt x="87" y="39"/>
                    <a:pt x="88" y="38"/>
                    <a:pt x="89" y="38"/>
                  </a:cubicBezTo>
                  <a:cubicBezTo>
                    <a:pt x="89" y="38"/>
                    <a:pt x="89" y="37"/>
                    <a:pt x="89" y="37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7"/>
                    <a:pt x="90" y="37"/>
                    <a:pt x="90" y="36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89" y="36"/>
                    <a:pt x="89" y="36"/>
                    <a:pt x="89" y="36"/>
                  </a:cubicBezTo>
                  <a:cubicBezTo>
                    <a:pt x="89" y="35"/>
                    <a:pt x="89" y="35"/>
                    <a:pt x="89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8" y="35"/>
                    <a:pt x="88" y="35"/>
                    <a:pt x="87" y="35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87" y="35"/>
                    <a:pt x="87" y="34"/>
                    <a:pt x="87" y="34"/>
                  </a:cubicBezTo>
                  <a:cubicBezTo>
                    <a:pt x="86" y="34"/>
                    <a:pt x="86" y="34"/>
                    <a:pt x="86" y="34"/>
                  </a:cubicBezTo>
                  <a:cubicBezTo>
                    <a:pt x="86" y="34"/>
                    <a:pt x="86" y="34"/>
                    <a:pt x="86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4" y="33"/>
                    <a:pt x="84" y="32"/>
                    <a:pt x="84" y="30"/>
                  </a:cubicBezTo>
                  <a:cubicBezTo>
                    <a:pt x="84" y="29"/>
                    <a:pt x="84" y="29"/>
                    <a:pt x="84" y="28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2" y="29"/>
                    <a:pt x="80" y="29"/>
                    <a:pt x="79" y="29"/>
                  </a:cubicBezTo>
                  <a:cubicBezTo>
                    <a:pt x="78" y="28"/>
                    <a:pt x="77" y="27"/>
                    <a:pt x="76" y="26"/>
                  </a:cubicBezTo>
                  <a:cubicBezTo>
                    <a:pt x="76" y="26"/>
                    <a:pt x="75" y="25"/>
                    <a:pt x="75" y="25"/>
                  </a:cubicBezTo>
                  <a:cubicBezTo>
                    <a:pt x="72" y="25"/>
                    <a:pt x="72" y="21"/>
                    <a:pt x="72" y="20"/>
                  </a:cubicBezTo>
                  <a:cubicBezTo>
                    <a:pt x="72" y="18"/>
                    <a:pt x="69" y="16"/>
                    <a:pt x="68" y="15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6" y="13"/>
                    <a:pt x="65" y="12"/>
                    <a:pt x="65" y="10"/>
                  </a:cubicBezTo>
                  <a:cubicBezTo>
                    <a:pt x="64" y="9"/>
                    <a:pt x="64" y="8"/>
                    <a:pt x="63" y="8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3" y="8"/>
                    <a:pt x="63" y="8"/>
                    <a:pt x="63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3" y="7"/>
                    <a:pt x="63" y="7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5"/>
                    <a:pt x="63" y="5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4"/>
                    <a:pt x="63" y="3"/>
                    <a:pt x="63" y="3"/>
                  </a:cubicBezTo>
                  <a:cubicBezTo>
                    <a:pt x="63" y="3"/>
                    <a:pt x="63" y="3"/>
                    <a:pt x="63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3" y="2"/>
                    <a:pt x="62" y="2"/>
                    <a:pt x="62" y="2"/>
                  </a:cubicBezTo>
                  <a:cubicBezTo>
                    <a:pt x="62" y="2"/>
                    <a:pt x="61" y="2"/>
                    <a:pt x="61" y="2"/>
                  </a:cubicBezTo>
                  <a:cubicBezTo>
                    <a:pt x="61" y="2"/>
                    <a:pt x="60" y="2"/>
                    <a:pt x="60" y="2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8" y="2"/>
                    <a:pt x="58" y="1"/>
                    <a:pt x="58" y="1"/>
                  </a:cubicBezTo>
                  <a:cubicBezTo>
                    <a:pt x="58" y="1"/>
                    <a:pt x="57" y="1"/>
                    <a:pt x="57" y="1"/>
                  </a:cubicBezTo>
                  <a:cubicBezTo>
                    <a:pt x="57" y="1"/>
                    <a:pt x="56" y="1"/>
                    <a:pt x="56" y="1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1"/>
                    <a:pt x="53" y="2"/>
                    <a:pt x="51" y="3"/>
                  </a:cubicBezTo>
                  <a:cubicBezTo>
                    <a:pt x="51" y="3"/>
                    <a:pt x="50" y="4"/>
                    <a:pt x="49" y="4"/>
                  </a:cubicBezTo>
                  <a:cubicBezTo>
                    <a:pt x="47" y="6"/>
                    <a:pt x="44" y="7"/>
                    <a:pt x="42" y="7"/>
                  </a:cubicBezTo>
                  <a:cubicBezTo>
                    <a:pt x="41" y="7"/>
                    <a:pt x="40" y="7"/>
                    <a:pt x="40" y="8"/>
                  </a:cubicBezTo>
                  <a:cubicBezTo>
                    <a:pt x="40" y="8"/>
                    <a:pt x="40" y="8"/>
                    <a:pt x="40" y="9"/>
                  </a:cubicBezTo>
                  <a:cubicBezTo>
                    <a:pt x="40" y="9"/>
                    <a:pt x="39" y="10"/>
                    <a:pt x="39" y="10"/>
                  </a:cubicBezTo>
                  <a:cubicBezTo>
                    <a:pt x="38" y="11"/>
                    <a:pt x="36" y="11"/>
                    <a:pt x="34" y="11"/>
                  </a:cubicBezTo>
                  <a:cubicBezTo>
                    <a:pt x="34" y="11"/>
                    <a:pt x="33" y="10"/>
                    <a:pt x="32" y="10"/>
                  </a:cubicBezTo>
                  <a:cubicBezTo>
                    <a:pt x="32" y="10"/>
                    <a:pt x="31" y="10"/>
                    <a:pt x="30" y="13"/>
                  </a:cubicBezTo>
                  <a:cubicBezTo>
                    <a:pt x="30" y="15"/>
                    <a:pt x="28" y="16"/>
                    <a:pt x="27" y="16"/>
                  </a:cubicBezTo>
                  <a:cubicBezTo>
                    <a:pt x="26" y="16"/>
                    <a:pt x="25" y="17"/>
                    <a:pt x="25" y="18"/>
                  </a:cubicBezTo>
                  <a:cubicBezTo>
                    <a:pt x="25" y="21"/>
                    <a:pt x="23" y="21"/>
                    <a:pt x="23" y="21"/>
                  </a:cubicBezTo>
                  <a:cubicBezTo>
                    <a:pt x="21" y="21"/>
                    <a:pt x="19" y="20"/>
                    <a:pt x="18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5" y="22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7"/>
                    <a:pt x="12" y="29"/>
                    <a:pt x="11" y="33"/>
                  </a:cubicBezTo>
                  <a:cubicBezTo>
                    <a:pt x="9" y="37"/>
                    <a:pt x="5" y="37"/>
                    <a:pt x="3" y="38"/>
                  </a:cubicBezTo>
                  <a:cubicBezTo>
                    <a:pt x="2" y="38"/>
                    <a:pt x="2" y="38"/>
                    <a:pt x="1" y="38"/>
                  </a:cubicBezTo>
                  <a:cubicBezTo>
                    <a:pt x="1" y="38"/>
                    <a:pt x="2" y="39"/>
                    <a:pt x="2" y="40"/>
                  </a:cubicBezTo>
                  <a:cubicBezTo>
                    <a:pt x="3" y="42"/>
                    <a:pt x="3" y="43"/>
                    <a:pt x="2" y="45"/>
                  </a:cubicBezTo>
                  <a:cubicBezTo>
                    <a:pt x="2" y="45"/>
                    <a:pt x="2" y="45"/>
                    <a:pt x="2" y="46"/>
                  </a:cubicBezTo>
                  <a:cubicBezTo>
                    <a:pt x="2" y="46"/>
                    <a:pt x="2" y="46"/>
                    <a:pt x="2" y="47"/>
                  </a:cubicBezTo>
                  <a:cubicBezTo>
                    <a:pt x="2" y="47"/>
                    <a:pt x="1" y="47"/>
                    <a:pt x="1" y="48"/>
                  </a:cubicBezTo>
                  <a:cubicBezTo>
                    <a:pt x="1" y="48"/>
                    <a:pt x="1" y="48"/>
                    <a:pt x="1" y="49"/>
                  </a:cubicBezTo>
                  <a:cubicBezTo>
                    <a:pt x="1" y="49"/>
                    <a:pt x="1" y="50"/>
                    <a:pt x="0" y="50"/>
                  </a:cubicBezTo>
                  <a:cubicBezTo>
                    <a:pt x="0" y="50"/>
                    <a:pt x="0" y="51"/>
                    <a:pt x="0" y="5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" y="53"/>
                    <a:pt x="3" y="54"/>
                    <a:pt x="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4" y="55"/>
                    <a:pt x="5" y="56"/>
                    <a:pt x="5" y="56"/>
                  </a:cubicBezTo>
                  <a:cubicBezTo>
                    <a:pt x="5" y="56"/>
                    <a:pt x="5" y="56"/>
                    <a:pt x="5" y="57"/>
                  </a:cubicBezTo>
                  <a:cubicBezTo>
                    <a:pt x="7" y="59"/>
                    <a:pt x="11" y="63"/>
                    <a:pt x="13" y="61"/>
                  </a:cubicBezTo>
                  <a:cubicBezTo>
                    <a:pt x="15" y="58"/>
                    <a:pt x="20" y="57"/>
                    <a:pt x="22" y="57"/>
                  </a:cubicBezTo>
                  <a:cubicBezTo>
                    <a:pt x="24" y="57"/>
                    <a:pt x="27" y="57"/>
                    <a:pt x="28" y="59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30" y="58"/>
                    <a:pt x="29" y="56"/>
                    <a:pt x="29" y="54"/>
                  </a:cubicBezTo>
                  <a:cubicBezTo>
                    <a:pt x="28" y="51"/>
                    <a:pt x="27" y="48"/>
                    <a:pt x="28" y="47"/>
                  </a:cubicBezTo>
                  <a:cubicBezTo>
                    <a:pt x="28" y="46"/>
                    <a:pt x="29" y="45"/>
                    <a:pt x="39" y="45"/>
                  </a:cubicBezTo>
                  <a:cubicBezTo>
                    <a:pt x="39" y="45"/>
                    <a:pt x="40" y="45"/>
                    <a:pt x="41" y="45"/>
                  </a:cubicBezTo>
                  <a:cubicBezTo>
                    <a:pt x="41" y="45"/>
                    <a:pt x="42" y="45"/>
                    <a:pt x="43" y="45"/>
                  </a:cubicBezTo>
                  <a:cubicBezTo>
                    <a:pt x="47" y="45"/>
                    <a:pt x="55" y="46"/>
                    <a:pt x="57" y="47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8" y="45"/>
                    <a:pt x="58" y="45"/>
                    <a:pt x="59" y="45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4"/>
                    <a:pt x="61" y="44"/>
                    <a:pt x="62" y="44"/>
                  </a:cubicBezTo>
                  <a:cubicBezTo>
                    <a:pt x="63" y="44"/>
                    <a:pt x="64" y="44"/>
                    <a:pt x="66" y="45"/>
                  </a:cubicBezTo>
                  <a:cubicBezTo>
                    <a:pt x="66" y="45"/>
                    <a:pt x="67" y="45"/>
                    <a:pt x="68" y="45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71" y="45"/>
                    <a:pt x="71" y="45"/>
                    <a:pt x="72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45"/>
                    <a:pt x="73" y="45"/>
                    <a:pt x="73" y="44"/>
                  </a:cubicBezTo>
                  <a:cubicBezTo>
                    <a:pt x="74" y="44"/>
                    <a:pt x="74" y="44"/>
                    <a:pt x="74" y="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28" name="Freeform 292"/>
            <p:cNvSpPr>
              <a:spLocks/>
            </p:cNvSpPr>
            <p:nvPr/>
          </p:nvSpPr>
          <p:spPr bwMode="auto">
            <a:xfrm>
              <a:off x="13612813" y="6807200"/>
              <a:ext cx="73025" cy="100013"/>
            </a:xfrm>
            <a:custGeom>
              <a:avLst/>
              <a:gdLst>
                <a:gd name="T0" fmla="*/ 5 w 14"/>
                <a:gd name="T1" fmla="*/ 16 h 19"/>
                <a:gd name="T2" fmla="*/ 6 w 14"/>
                <a:gd name="T3" fmla="*/ 15 h 19"/>
                <a:gd name="T4" fmla="*/ 6 w 14"/>
                <a:gd name="T5" fmla="*/ 15 h 19"/>
                <a:gd name="T6" fmla="*/ 7 w 14"/>
                <a:gd name="T7" fmla="*/ 14 h 19"/>
                <a:gd name="T8" fmla="*/ 8 w 14"/>
                <a:gd name="T9" fmla="*/ 13 h 19"/>
                <a:gd name="T10" fmla="*/ 8 w 14"/>
                <a:gd name="T11" fmla="*/ 12 h 19"/>
                <a:gd name="T12" fmla="*/ 9 w 14"/>
                <a:gd name="T13" fmla="*/ 11 h 19"/>
                <a:gd name="T14" fmla="*/ 9 w 14"/>
                <a:gd name="T15" fmla="*/ 11 h 19"/>
                <a:gd name="T16" fmla="*/ 10 w 14"/>
                <a:gd name="T17" fmla="*/ 10 h 19"/>
                <a:gd name="T18" fmla="*/ 10 w 14"/>
                <a:gd name="T19" fmla="*/ 9 h 19"/>
                <a:gd name="T20" fmla="*/ 11 w 14"/>
                <a:gd name="T21" fmla="*/ 9 h 19"/>
                <a:gd name="T22" fmla="*/ 11 w 14"/>
                <a:gd name="T23" fmla="*/ 8 h 19"/>
                <a:gd name="T24" fmla="*/ 12 w 14"/>
                <a:gd name="T25" fmla="*/ 7 h 19"/>
                <a:gd name="T26" fmla="*/ 13 w 14"/>
                <a:gd name="T27" fmla="*/ 7 h 19"/>
                <a:gd name="T28" fmla="*/ 13 w 14"/>
                <a:gd name="T29" fmla="*/ 3 h 19"/>
                <a:gd name="T30" fmla="*/ 13 w 14"/>
                <a:gd name="T31" fmla="*/ 3 h 19"/>
                <a:gd name="T32" fmla="*/ 12 w 14"/>
                <a:gd name="T33" fmla="*/ 2 h 19"/>
                <a:gd name="T34" fmla="*/ 12 w 14"/>
                <a:gd name="T35" fmla="*/ 1 h 19"/>
                <a:gd name="T36" fmla="*/ 11 w 14"/>
                <a:gd name="T37" fmla="*/ 1 h 19"/>
                <a:gd name="T38" fmla="*/ 10 w 14"/>
                <a:gd name="T39" fmla="*/ 1 h 19"/>
                <a:gd name="T40" fmla="*/ 10 w 14"/>
                <a:gd name="T41" fmla="*/ 0 h 19"/>
                <a:gd name="T42" fmla="*/ 9 w 14"/>
                <a:gd name="T43" fmla="*/ 0 h 19"/>
                <a:gd name="T44" fmla="*/ 8 w 14"/>
                <a:gd name="T45" fmla="*/ 0 h 19"/>
                <a:gd name="T46" fmla="*/ 8 w 14"/>
                <a:gd name="T47" fmla="*/ 1 h 19"/>
                <a:gd name="T48" fmla="*/ 4 w 14"/>
                <a:gd name="T49" fmla="*/ 11 h 19"/>
                <a:gd name="T50" fmla="*/ 0 w 14"/>
                <a:gd name="T51" fmla="*/ 17 h 19"/>
                <a:gd name="T52" fmla="*/ 2 w 14"/>
                <a:gd name="T53" fmla="*/ 18 h 19"/>
                <a:gd name="T54" fmla="*/ 4 w 14"/>
                <a:gd name="T55" fmla="*/ 19 h 19"/>
                <a:gd name="T56" fmla="*/ 4 w 14"/>
                <a:gd name="T57" fmla="*/ 19 h 19"/>
                <a:gd name="T58" fmla="*/ 4 w 14"/>
                <a:gd name="T59" fmla="*/ 19 h 19"/>
                <a:gd name="T60" fmla="*/ 4 w 14"/>
                <a:gd name="T61" fmla="*/ 18 h 19"/>
                <a:gd name="T62" fmla="*/ 5 w 14"/>
                <a:gd name="T63" fmla="*/ 17 h 19"/>
                <a:gd name="T64" fmla="*/ 5 w 14"/>
                <a:gd name="T65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" h="19">
                  <a:moveTo>
                    <a:pt x="5" y="16"/>
                  </a:moveTo>
                  <a:cubicBezTo>
                    <a:pt x="5" y="16"/>
                    <a:pt x="6" y="16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3"/>
                    <a:pt x="7" y="13"/>
                    <a:pt x="8" y="13"/>
                  </a:cubicBezTo>
                  <a:cubicBezTo>
                    <a:pt x="8" y="13"/>
                    <a:pt x="8" y="12"/>
                    <a:pt x="8" y="12"/>
                  </a:cubicBezTo>
                  <a:cubicBezTo>
                    <a:pt x="8" y="12"/>
                    <a:pt x="9" y="12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2" y="8"/>
                    <a:pt x="12" y="8"/>
                    <a:pt x="12" y="7"/>
                  </a:cubicBezTo>
                  <a:cubicBezTo>
                    <a:pt x="12" y="7"/>
                    <a:pt x="13" y="7"/>
                    <a:pt x="13" y="7"/>
                  </a:cubicBezTo>
                  <a:cubicBezTo>
                    <a:pt x="13" y="6"/>
                    <a:pt x="14" y="4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2"/>
                    <a:pt x="13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10" y="1"/>
                    <a:pt x="10" y="1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3"/>
                    <a:pt x="6" y="7"/>
                    <a:pt x="4" y="11"/>
                  </a:cubicBezTo>
                  <a:cubicBezTo>
                    <a:pt x="3" y="13"/>
                    <a:pt x="1" y="15"/>
                    <a:pt x="0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8"/>
                    <a:pt x="4" y="18"/>
                  </a:cubicBezTo>
                  <a:cubicBezTo>
                    <a:pt x="4" y="18"/>
                    <a:pt x="4" y="18"/>
                    <a:pt x="5" y="17"/>
                  </a:cubicBezTo>
                  <a:cubicBezTo>
                    <a:pt x="5" y="17"/>
                    <a:pt x="5" y="17"/>
                    <a:pt x="5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29" name="Freeform 293"/>
            <p:cNvSpPr>
              <a:spLocks/>
            </p:cNvSpPr>
            <p:nvPr/>
          </p:nvSpPr>
          <p:spPr bwMode="auto">
            <a:xfrm>
              <a:off x="12469813" y="6073775"/>
              <a:ext cx="206375" cy="182563"/>
            </a:xfrm>
            <a:custGeom>
              <a:avLst/>
              <a:gdLst>
                <a:gd name="T0" fmla="*/ 37 w 39"/>
                <a:gd name="T1" fmla="*/ 5 h 35"/>
                <a:gd name="T2" fmla="*/ 36 w 39"/>
                <a:gd name="T3" fmla="*/ 5 h 35"/>
                <a:gd name="T4" fmla="*/ 35 w 39"/>
                <a:gd name="T5" fmla="*/ 4 h 35"/>
                <a:gd name="T6" fmla="*/ 34 w 39"/>
                <a:gd name="T7" fmla="*/ 4 h 35"/>
                <a:gd name="T8" fmla="*/ 33 w 39"/>
                <a:gd name="T9" fmla="*/ 3 h 35"/>
                <a:gd name="T10" fmla="*/ 32 w 39"/>
                <a:gd name="T11" fmla="*/ 3 h 35"/>
                <a:gd name="T12" fmla="*/ 32 w 39"/>
                <a:gd name="T13" fmla="*/ 3 h 35"/>
                <a:gd name="T14" fmla="*/ 31 w 39"/>
                <a:gd name="T15" fmla="*/ 2 h 35"/>
                <a:gd name="T16" fmla="*/ 31 w 39"/>
                <a:gd name="T17" fmla="*/ 2 h 35"/>
                <a:gd name="T18" fmla="*/ 30 w 39"/>
                <a:gd name="T19" fmla="*/ 2 h 35"/>
                <a:gd name="T20" fmla="*/ 30 w 39"/>
                <a:gd name="T21" fmla="*/ 2 h 35"/>
                <a:gd name="T22" fmla="*/ 29 w 39"/>
                <a:gd name="T23" fmla="*/ 2 h 35"/>
                <a:gd name="T24" fmla="*/ 11 w 39"/>
                <a:gd name="T25" fmla="*/ 0 h 35"/>
                <a:gd name="T26" fmla="*/ 9 w 39"/>
                <a:gd name="T27" fmla="*/ 1 h 35"/>
                <a:gd name="T28" fmla="*/ 6 w 39"/>
                <a:gd name="T29" fmla="*/ 2 h 35"/>
                <a:gd name="T30" fmla="*/ 4 w 39"/>
                <a:gd name="T31" fmla="*/ 1 h 35"/>
                <a:gd name="T32" fmla="*/ 1 w 39"/>
                <a:gd name="T33" fmla="*/ 2 h 35"/>
                <a:gd name="T34" fmla="*/ 1 w 39"/>
                <a:gd name="T35" fmla="*/ 3 h 35"/>
                <a:gd name="T36" fmla="*/ 2 w 39"/>
                <a:gd name="T37" fmla="*/ 6 h 35"/>
                <a:gd name="T38" fmla="*/ 6 w 39"/>
                <a:gd name="T39" fmla="*/ 11 h 35"/>
                <a:gd name="T40" fmla="*/ 11 w 39"/>
                <a:gd name="T41" fmla="*/ 17 h 35"/>
                <a:gd name="T42" fmla="*/ 15 w 39"/>
                <a:gd name="T43" fmla="*/ 22 h 35"/>
                <a:gd name="T44" fmla="*/ 18 w 39"/>
                <a:gd name="T45" fmla="*/ 25 h 35"/>
                <a:gd name="T46" fmla="*/ 21 w 39"/>
                <a:gd name="T47" fmla="*/ 28 h 35"/>
                <a:gd name="T48" fmla="*/ 22 w 39"/>
                <a:gd name="T49" fmla="*/ 29 h 35"/>
                <a:gd name="T50" fmla="*/ 24 w 39"/>
                <a:gd name="T51" fmla="*/ 32 h 35"/>
                <a:gd name="T52" fmla="*/ 28 w 39"/>
                <a:gd name="T53" fmla="*/ 35 h 35"/>
                <a:gd name="T54" fmla="*/ 28 w 39"/>
                <a:gd name="T55" fmla="*/ 34 h 35"/>
                <a:gd name="T56" fmla="*/ 34 w 39"/>
                <a:gd name="T57" fmla="*/ 23 h 35"/>
                <a:gd name="T58" fmla="*/ 38 w 39"/>
                <a:gd name="T59" fmla="*/ 20 h 35"/>
                <a:gd name="T60" fmla="*/ 38 w 39"/>
                <a:gd name="T61" fmla="*/ 6 h 35"/>
                <a:gd name="T62" fmla="*/ 38 w 39"/>
                <a:gd name="T63" fmla="*/ 6 h 35"/>
                <a:gd name="T64" fmla="*/ 37 w 39"/>
                <a:gd name="T65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" h="35">
                  <a:moveTo>
                    <a:pt x="37" y="5"/>
                  </a:moveTo>
                  <a:cubicBezTo>
                    <a:pt x="36" y="5"/>
                    <a:pt x="36" y="5"/>
                    <a:pt x="36" y="5"/>
                  </a:cubicBezTo>
                  <a:cubicBezTo>
                    <a:pt x="35" y="5"/>
                    <a:pt x="35" y="4"/>
                    <a:pt x="35" y="4"/>
                  </a:cubicBezTo>
                  <a:cubicBezTo>
                    <a:pt x="35" y="4"/>
                    <a:pt x="34" y="4"/>
                    <a:pt x="34" y="4"/>
                  </a:cubicBezTo>
                  <a:cubicBezTo>
                    <a:pt x="34" y="4"/>
                    <a:pt x="33" y="4"/>
                    <a:pt x="33" y="3"/>
                  </a:cubicBezTo>
                  <a:cubicBezTo>
                    <a:pt x="33" y="3"/>
                    <a:pt x="33" y="3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3"/>
                    <a:pt x="31" y="3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14" y="1"/>
                    <a:pt x="11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8" y="1"/>
                    <a:pt x="7" y="2"/>
                    <a:pt x="6" y="2"/>
                  </a:cubicBezTo>
                  <a:cubicBezTo>
                    <a:pt x="5" y="2"/>
                    <a:pt x="4" y="2"/>
                    <a:pt x="4" y="1"/>
                  </a:cubicBezTo>
                  <a:cubicBezTo>
                    <a:pt x="3" y="1"/>
                    <a:pt x="2" y="1"/>
                    <a:pt x="1" y="2"/>
                  </a:cubicBezTo>
                  <a:cubicBezTo>
                    <a:pt x="1" y="2"/>
                    <a:pt x="0" y="3"/>
                    <a:pt x="1" y="3"/>
                  </a:cubicBezTo>
                  <a:cubicBezTo>
                    <a:pt x="1" y="4"/>
                    <a:pt x="2" y="5"/>
                    <a:pt x="2" y="6"/>
                  </a:cubicBezTo>
                  <a:cubicBezTo>
                    <a:pt x="4" y="7"/>
                    <a:pt x="6" y="9"/>
                    <a:pt x="6" y="11"/>
                  </a:cubicBezTo>
                  <a:cubicBezTo>
                    <a:pt x="6" y="13"/>
                    <a:pt x="9" y="15"/>
                    <a:pt x="11" y="17"/>
                  </a:cubicBezTo>
                  <a:cubicBezTo>
                    <a:pt x="14" y="20"/>
                    <a:pt x="15" y="21"/>
                    <a:pt x="15" y="22"/>
                  </a:cubicBezTo>
                  <a:cubicBezTo>
                    <a:pt x="15" y="23"/>
                    <a:pt x="17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1" y="29"/>
                    <a:pt x="21" y="29"/>
                    <a:pt x="22" y="29"/>
                  </a:cubicBezTo>
                  <a:cubicBezTo>
                    <a:pt x="22" y="30"/>
                    <a:pt x="23" y="31"/>
                    <a:pt x="24" y="32"/>
                  </a:cubicBezTo>
                  <a:cubicBezTo>
                    <a:pt x="25" y="33"/>
                    <a:pt x="27" y="34"/>
                    <a:pt x="28" y="35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1"/>
                    <a:pt x="32" y="25"/>
                    <a:pt x="34" y="23"/>
                  </a:cubicBezTo>
                  <a:cubicBezTo>
                    <a:pt x="36" y="21"/>
                    <a:pt x="37" y="20"/>
                    <a:pt x="38" y="20"/>
                  </a:cubicBezTo>
                  <a:cubicBezTo>
                    <a:pt x="38" y="19"/>
                    <a:pt x="39" y="11"/>
                    <a:pt x="38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7" y="6"/>
                    <a:pt x="37" y="5"/>
                    <a:pt x="37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30" name="Freeform 294"/>
            <p:cNvSpPr>
              <a:spLocks/>
            </p:cNvSpPr>
            <p:nvPr/>
          </p:nvSpPr>
          <p:spPr bwMode="auto">
            <a:xfrm>
              <a:off x="12628563" y="6215063"/>
              <a:ext cx="58738" cy="79375"/>
            </a:xfrm>
            <a:custGeom>
              <a:avLst/>
              <a:gdLst>
                <a:gd name="T0" fmla="*/ 9 w 11"/>
                <a:gd name="T1" fmla="*/ 6 h 15"/>
                <a:gd name="T2" fmla="*/ 8 w 11"/>
                <a:gd name="T3" fmla="*/ 4 h 15"/>
                <a:gd name="T4" fmla="*/ 7 w 11"/>
                <a:gd name="T5" fmla="*/ 3 h 15"/>
                <a:gd name="T6" fmla="*/ 5 w 11"/>
                <a:gd name="T7" fmla="*/ 1 h 15"/>
                <a:gd name="T8" fmla="*/ 5 w 11"/>
                <a:gd name="T9" fmla="*/ 0 h 15"/>
                <a:gd name="T10" fmla="*/ 4 w 11"/>
                <a:gd name="T11" fmla="*/ 0 h 15"/>
                <a:gd name="T12" fmla="*/ 1 w 11"/>
                <a:gd name="T13" fmla="*/ 6 h 15"/>
                <a:gd name="T14" fmla="*/ 0 w 11"/>
                <a:gd name="T15" fmla="*/ 10 h 15"/>
                <a:gd name="T16" fmla="*/ 1 w 11"/>
                <a:gd name="T17" fmla="*/ 10 h 15"/>
                <a:gd name="T18" fmla="*/ 7 w 11"/>
                <a:gd name="T19" fmla="*/ 15 h 15"/>
                <a:gd name="T20" fmla="*/ 11 w 11"/>
                <a:gd name="T21" fmla="*/ 8 h 15"/>
                <a:gd name="T22" fmla="*/ 10 w 11"/>
                <a:gd name="T23" fmla="*/ 7 h 15"/>
                <a:gd name="T24" fmla="*/ 9 w 11"/>
                <a:gd name="T25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5">
                  <a:moveTo>
                    <a:pt x="9" y="6"/>
                  </a:moveTo>
                  <a:cubicBezTo>
                    <a:pt x="9" y="5"/>
                    <a:pt x="9" y="5"/>
                    <a:pt x="8" y="4"/>
                  </a:cubicBezTo>
                  <a:cubicBezTo>
                    <a:pt x="8" y="4"/>
                    <a:pt x="7" y="3"/>
                    <a:pt x="7" y="3"/>
                  </a:cubicBezTo>
                  <a:cubicBezTo>
                    <a:pt x="6" y="2"/>
                    <a:pt x="6" y="2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3"/>
                    <a:pt x="0" y="6"/>
                    <a:pt x="1" y="6"/>
                  </a:cubicBezTo>
                  <a:cubicBezTo>
                    <a:pt x="1" y="6"/>
                    <a:pt x="1" y="7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3" y="12"/>
                    <a:pt x="5" y="14"/>
                    <a:pt x="7" y="15"/>
                  </a:cubicBezTo>
                  <a:cubicBezTo>
                    <a:pt x="8" y="12"/>
                    <a:pt x="9" y="9"/>
                    <a:pt x="11" y="8"/>
                  </a:cubicBezTo>
                  <a:cubicBezTo>
                    <a:pt x="11" y="8"/>
                    <a:pt x="11" y="7"/>
                    <a:pt x="10" y="7"/>
                  </a:cubicBezTo>
                  <a:cubicBezTo>
                    <a:pt x="10" y="7"/>
                    <a:pt x="10" y="6"/>
                    <a:pt x="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31" name="Freeform 295"/>
            <p:cNvSpPr>
              <a:spLocks/>
            </p:cNvSpPr>
            <p:nvPr/>
          </p:nvSpPr>
          <p:spPr bwMode="auto">
            <a:xfrm>
              <a:off x="13081000" y="6303963"/>
              <a:ext cx="158750" cy="100013"/>
            </a:xfrm>
            <a:custGeom>
              <a:avLst/>
              <a:gdLst>
                <a:gd name="T0" fmla="*/ 2 w 30"/>
                <a:gd name="T1" fmla="*/ 13 h 19"/>
                <a:gd name="T2" fmla="*/ 0 w 30"/>
                <a:gd name="T3" fmla="*/ 16 h 19"/>
                <a:gd name="T4" fmla="*/ 0 w 30"/>
                <a:gd name="T5" fmla="*/ 16 h 19"/>
                <a:gd name="T6" fmla="*/ 5 w 30"/>
                <a:gd name="T7" fmla="*/ 19 h 19"/>
                <a:gd name="T8" fmla="*/ 10 w 30"/>
                <a:gd name="T9" fmla="*/ 16 h 19"/>
                <a:gd name="T10" fmla="*/ 15 w 30"/>
                <a:gd name="T11" fmla="*/ 12 h 19"/>
                <a:gd name="T12" fmla="*/ 21 w 30"/>
                <a:gd name="T13" fmla="*/ 12 h 19"/>
                <a:gd name="T14" fmla="*/ 23 w 30"/>
                <a:gd name="T15" fmla="*/ 12 h 19"/>
                <a:gd name="T16" fmla="*/ 25 w 30"/>
                <a:gd name="T17" fmla="*/ 12 h 19"/>
                <a:gd name="T18" fmla="*/ 30 w 30"/>
                <a:gd name="T19" fmla="*/ 11 h 19"/>
                <a:gd name="T20" fmla="*/ 26 w 30"/>
                <a:gd name="T21" fmla="*/ 8 h 19"/>
                <a:gd name="T22" fmla="*/ 21 w 30"/>
                <a:gd name="T23" fmla="*/ 6 h 19"/>
                <a:gd name="T24" fmla="*/ 19 w 30"/>
                <a:gd name="T25" fmla="*/ 1 h 19"/>
                <a:gd name="T26" fmla="*/ 18 w 30"/>
                <a:gd name="T27" fmla="*/ 1 h 19"/>
                <a:gd name="T28" fmla="*/ 18 w 30"/>
                <a:gd name="T29" fmla="*/ 1 h 19"/>
                <a:gd name="T30" fmla="*/ 16 w 30"/>
                <a:gd name="T31" fmla="*/ 1 h 19"/>
                <a:gd name="T32" fmla="*/ 16 w 30"/>
                <a:gd name="T33" fmla="*/ 1 h 19"/>
                <a:gd name="T34" fmla="*/ 16 w 30"/>
                <a:gd name="T35" fmla="*/ 1 h 19"/>
                <a:gd name="T36" fmla="*/ 14 w 30"/>
                <a:gd name="T37" fmla="*/ 1 h 19"/>
                <a:gd name="T38" fmla="*/ 10 w 30"/>
                <a:gd name="T39" fmla="*/ 0 h 19"/>
                <a:gd name="T40" fmla="*/ 4 w 30"/>
                <a:gd name="T41" fmla="*/ 1 h 19"/>
                <a:gd name="T42" fmla="*/ 4 w 30"/>
                <a:gd name="T43" fmla="*/ 1 h 19"/>
                <a:gd name="T44" fmla="*/ 4 w 30"/>
                <a:gd name="T45" fmla="*/ 2 h 19"/>
                <a:gd name="T46" fmla="*/ 4 w 30"/>
                <a:gd name="T47" fmla="*/ 3 h 19"/>
                <a:gd name="T48" fmla="*/ 4 w 30"/>
                <a:gd name="T49" fmla="*/ 3 h 19"/>
                <a:gd name="T50" fmla="*/ 4 w 30"/>
                <a:gd name="T51" fmla="*/ 3 h 19"/>
                <a:gd name="T52" fmla="*/ 4 w 30"/>
                <a:gd name="T53" fmla="*/ 3 h 19"/>
                <a:gd name="T54" fmla="*/ 4 w 30"/>
                <a:gd name="T55" fmla="*/ 3 h 19"/>
                <a:gd name="T56" fmla="*/ 5 w 30"/>
                <a:gd name="T57" fmla="*/ 4 h 19"/>
                <a:gd name="T58" fmla="*/ 5 w 30"/>
                <a:gd name="T59" fmla="*/ 4 h 19"/>
                <a:gd name="T60" fmla="*/ 5 w 30"/>
                <a:gd name="T61" fmla="*/ 5 h 19"/>
                <a:gd name="T62" fmla="*/ 5 w 30"/>
                <a:gd name="T63" fmla="*/ 7 h 19"/>
                <a:gd name="T64" fmla="*/ 3 w 30"/>
                <a:gd name="T65" fmla="*/ 11 h 19"/>
                <a:gd name="T66" fmla="*/ 2 w 30"/>
                <a:gd name="T67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19">
                  <a:moveTo>
                    <a:pt x="2" y="13"/>
                  </a:moveTo>
                  <a:cubicBezTo>
                    <a:pt x="2" y="14"/>
                    <a:pt x="1" y="15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8"/>
                    <a:pt x="3" y="19"/>
                    <a:pt x="5" y="19"/>
                  </a:cubicBezTo>
                  <a:cubicBezTo>
                    <a:pt x="7" y="19"/>
                    <a:pt x="9" y="17"/>
                    <a:pt x="10" y="16"/>
                  </a:cubicBezTo>
                  <a:cubicBezTo>
                    <a:pt x="12" y="14"/>
                    <a:pt x="13" y="13"/>
                    <a:pt x="15" y="12"/>
                  </a:cubicBezTo>
                  <a:cubicBezTo>
                    <a:pt x="17" y="12"/>
                    <a:pt x="19" y="12"/>
                    <a:pt x="21" y="12"/>
                  </a:cubicBezTo>
                  <a:cubicBezTo>
                    <a:pt x="21" y="12"/>
                    <a:pt x="22" y="12"/>
                    <a:pt x="23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6" y="12"/>
                    <a:pt x="29" y="12"/>
                    <a:pt x="30" y="11"/>
                  </a:cubicBezTo>
                  <a:cubicBezTo>
                    <a:pt x="30" y="10"/>
                    <a:pt x="27" y="9"/>
                    <a:pt x="26" y="8"/>
                  </a:cubicBezTo>
                  <a:cubicBezTo>
                    <a:pt x="24" y="7"/>
                    <a:pt x="22" y="6"/>
                    <a:pt x="21" y="6"/>
                  </a:cubicBezTo>
                  <a:cubicBezTo>
                    <a:pt x="20" y="4"/>
                    <a:pt x="19" y="2"/>
                    <a:pt x="19" y="1"/>
                  </a:cubicBezTo>
                  <a:cubicBezTo>
                    <a:pt x="19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5" y="1"/>
                    <a:pt x="14" y="1"/>
                  </a:cubicBezTo>
                  <a:cubicBezTo>
                    <a:pt x="13" y="0"/>
                    <a:pt x="12" y="0"/>
                    <a:pt x="10" y="0"/>
                  </a:cubicBezTo>
                  <a:cubicBezTo>
                    <a:pt x="7" y="0"/>
                    <a:pt x="5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2"/>
                    <a:pt x="4" y="2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5"/>
                    <a:pt x="5" y="5"/>
                  </a:cubicBezTo>
                  <a:cubicBezTo>
                    <a:pt x="5" y="6"/>
                    <a:pt x="5" y="7"/>
                    <a:pt x="5" y="7"/>
                  </a:cubicBezTo>
                  <a:cubicBezTo>
                    <a:pt x="5" y="9"/>
                    <a:pt x="4" y="10"/>
                    <a:pt x="3" y="11"/>
                  </a:cubicBezTo>
                  <a:cubicBezTo>
                    <a:pt x="2" y="12"/>
                    <a:pt x="2" y="12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32" name="Freeform 296"/>
            <p:cNvSpPr>
              <a:spLocks/>
            </p:cNvSpPr>
            <p:nvPr/>
          </p:nvSpPr>
          <p:spPr bwMode="auto">
            <a:xfrm>
              <a:off x="10964863" y="6299200"/>
              <a:ext cx="185738" cy="350838"/>
            </a:xfrm>
            <a:custGeom>
              <a:avLst/>
              <a:gdLst>
                <a:gd name="T0" fmla="*/ 31 w 35"/>
                <a:gd name="T1" fmla="*/ 11 h 67"/>
                <a:gd name="T2" fmla="*/ 35 w 35"/>
                <a:gd name="T3" fmla="*/ 8 h 67"/>
                <a:gd name="T4" fmla="*/ 35 w 35"/>
                <a:gd name="T5" fmla="*/ 7 h 67"/>
                <a:gd name="T6" fmla="*/ 35 w 35"/>
                <a:gd name="T7" fmla="*/ 7 h 67"/>
                <a:gd name="T8" fmla="*/ 32 w 35"/>
                <a:gd name="T9" fmla="*/ 4 h 67"/>
                <a:gd name="T10" fmla="*/ 29 w 35"/>
                <a:gd name="T11" fmla="*/ 3 h 67"/>
                <a:gd name="T12" fmla="*/ 26 w 35"/>
                <a:gd name="T13" fmla="*/ 4 h 67"/>
                <a:gd name="T14" fmla="*/ 23 w 35"/>
                <a:gd name="T15" fmla="*/ 4 h 67"/>
                <a:gd name="T16" fmla="*/ 21 w 35"/>
                <a:gd name="T17" fmla="*/ 4 h 67"/>
                <a:gd name="T18" fmla="*/ 20 w 35"/>
                <a:gd name="T19" fmla="*/ 4 h 67"/>
                <a:gd name="T20" fmla="*/ 18 w 35"/>
                <a:gd name="T21" fmla="*/ 4 h 67"/>
                <a:gd name="T22" fmla="*/ 16 w 35"/>
                <a:gd name="T23" fmla="*/ 4 h 67"/>
                <a:gd name="T24" fmla="*/ 16 w 35"/>
                <a:gd name="T25" fmla="*/ 4 h 67"/>
                <a:gd name="T26" fmla="*/ 15 w 35"/>
                <a:gd name="T27" fmla="*/ 4 h 67"/>
                <a:gd name="T28" fmla="*/ 15 w 35"/>
                <a:gd name="T29" fmla="*/ 3 h 67"/>
                <a:gd name="T30" fmla="*/ 14 w 35"/>
                <a:gd name="T31" fmla="*/ 3 h 67"/>
                <a:gd name="T32" fmla="*/ 14 w 35"/>
                <a:gd name="T33" fmla="*/ 2 h 67"/>
                <a:gd name="T34" fmla="*/ 13 w 35"/>
                <a:gd name="T35" fmla="*/ 1 h 67"/>
                <a:gd name="T36" fmla="*/ 13 w 35"/>
                <a:gd name="T37" fmla="*/ 0 h 67"/>
                <a:gd name="T38" fmla="*/ 11 w 35"/>
                <a:gd name="T39" fmla="*/ 1 h 67"/>
                <a:gd name="T40" fmla="*/ 10 w 35"/>
                <a:gd name="T41" fmla="*/ 2 h 67"/>
                <a:gd name="T42" fmla="*/ 9 w 35"/>
                <a:gd name="T43" fmla="*/ 3 h 67"/>
                <a:gd name="T44" fmla="*/ 8 w 35"/>
                <a:gd name="T45" fmla="*/ 3 h 67"/>
                <a:gd name="T46" fmla="*/ 9 w 35"/>
                <a:gd name="T47" fmla="*/ 9 h 67"/>
                <a:gd name="T48" fmla="*/ 2 w 35"/>
                <a:gd name="T49" fmla="*/ 37 h 67"/>
                <a:gd name="T50" fmla="*/ 0 w 35"/>
                <a:gd name="T51" fmla="*/ 41 h 67"/>
                <a:gd name="T52" fmla="*/ 3 w 35"/>
                <a:gd name="T53" fmla="*/ 44 h 67"/>
                <a:gd name="T54" fmla="*/ 6 w 35"/>
                <a:gd name="T55" fmla="*/ 46 h 67"/>
                <a:gd name="T56" fmla="*/ 8 w 35"/>
                <a:gd name="T57" fmla="*/ 63 h 67"/>
                <a:gd name="T58" fmla="*/ 8 w 35"/>
                <a:gd name="T59" fmla="*/ 66 h 67"/>
                <a:gd name="T60" fmla="*/ 11 w 35"/>
                <a:gd name="T61" fmla="*/ 67 h 67"/>
                <a:gd name="T62" fmla="*/ 11 w 35"/>
                <a:gd name="T63" fmla="*/ 67 h 67"/>
                <a:gd name="T64" fmla="*/ 13 w 35"/>
                <a:gd name="T65" fmla="*/ 67 h 67"/>
                <a:gd name="T66" fmla="*/ 15 w 35"/>
                <a:gd name="T67" fmla="*/ 67 h 67"/>
                <a:gd name="T68" fmla="*/ 21 w 35"/>
                <a:gd name="T69" fmla="*/ 66 h 67"/>
                <a:gd name="T70" fmla="*/ 23 w 35"/>
                <a:gd name="T71" fmla="*/ 65 h 67"/>
                <a:gd name="T72" fmla="*/ 23 w 35"/>
                <a:gd name="T73" fmla="*/ 65 h 67"/>
                <a:gd name="T74" fmla="*/ 22 w 35"/>
                <a:gd name="T75" fmla="*/ 64 h 67"/>
                <a:gd name="T76" fmla="*/ 22 w 35"/>
                <a:gd name="T77" fmla="*/ 64 h 67"/>
                <a:gd name="T78" fmla="*/ 22 w 35"/>
                <a:gd name="T79" fmla="*/ 62 h 67"/>
                <a:gd name="T80" fmla="*/ 27 w 35"/>
                <a:gd name="T81" fmla="*/ 55 h 67"/>
                <a:gd name="T82" fmla="*/ 28 w 35"/>
                <a:gd name="T83" fmla="*/ 54 h 67"/>
                <a:gd name="T84" fmla="*/ 25 w 35"/>
                <a:gd name="T85" fmla="*/ 51 h 67"/>
                <a:gd name="T86" fmla="*/ 24 w 35"/>
                <a:gd name="T87" fmla="*/ 51 h 67"/>
                <a:gd name="T88" fmla="*/ 23 w 35"/>
                <a:gd name="T89" fmla="*/ 48 h 67"/>
                <a:gd name="T90" fmla="*/ 24 w 35"/>
                <a:gd name="T91" fmla="*/ 46 h 67"/>
                <a:gd name="T92" fmla="*/ 27 w 35"/>
                <a:gd name="T93" fmla="*/ 43 h 67"/>
                <a:gd name="T94" fmla="*/ 24 w 35"/>
                <a:gd name="T95" fmla="*/ 38 h 67"/>
                <a:gd name="T96" fmla="*/ 22 w 35"/>
                <a:gd name="T97" fmla="*/ 34 h 67"/>
                <a:gd name="T98" fmla="*/ 27 w 35"/>
                <a:gd name="T99" fmla="*/ 32 h 67"/>
                <a:gd name="T100" fmla="*/ 27 w 35"/>
                <a:gd name="T101" fmla="*/ 31 h 67"/>
                <a:gd name="T102" fmla="*/ 28 w 35"/>
                <a:gd name="T103" fmla="*/ 25 h 67"/>
                <a:gd name="T104" fmla="*/ 28 w 35"/>
                <a:gd name="T105" fmla="*/ 18 h 67"/>
                <a:gd name="T106" fmla="*/ 27 w 35"/>
                <a:gd name="T107" fmla="*/ 15 h 67"/>
                <a:gd name="T108" fmla="*/ 31 w 35"/>
                <a:gd name="T109" fmla="*/ 1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" h="67">
                  <a:moveTo>
                    <a:pt x="31" y="11"/>
                  </a:moveTo>
                  <a:cubicBezTo>
                    <a:pt x="32" y="10"/>
                    <a:pt x="34" y="9"/>
                    <a:pt x="35" y="8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3" y="6"/>
                    <a:pt x="32" y="6"/>
                    <a:pt x="32" y="4"/>
                  </a:cubicBezTo>
                  <a:cubicBezTo>
                    <a:pt x="32" y="3"/>
                    <a:pt x="31" y="3"/>
                    <a:pt x="29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4" y="5"/>
                    <a:pt x="23" y="5"/>
                    <a:pt x="23" y="4"/>
                  </a:cubicBezTo>
                  <a:cubicBezTo>
                    <a:pt x="22" y="4"/>
                    <a:pt x="22" y="4"/>
                    <a:pt x="21" y="4"/>
                  </a:cubicBezTo>
                  <a:cubicBezTo>
                    <a:pt x="21" y="4"/>
                    <a:pt x="20" y="4"/>
                    <a:pt x="20" y="4"/>
                  </a:cubicBezTo>
                  <a:cubicBezTo>
                    <a:pt x="19" y="4"/>
                    <a:pt x="19" y="4"/>
                    <a:pt x="18" y="4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5" y="4"/>
                    <a:pt x="15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4" y="3"/>
                    <a:pt x="14" y="3"/>
                  </a:cubicBezTo>
                  <a:cubicBezTo>
                    <a:pt x="14" y="3"/>
                    <a:pt x="14" y="3"/>
                    <a:pt x="14" y="2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3" y="1"/>
                    <a:pt x="13" y="0"/>
                    <a:pt x="13" y="0"/>
                  </a:cubicBezTo>
                  <a:cubicBezTo>
                    <a:pt x="13" y="0"/>
                    <a:pt x="12" y="0"/>
                    <a:pt x="11" y="1"/>
                  </a:cubicBezTo>
                  <a:cubicBezTo>
                    <a:pt x="11" y="2"/>
                    <a:pt x="10" y="2"/>
                    <a:pt x="10" y="2"/>
                  </a:cubicBezTo>
                  <a:cubicBezTo>
                    <a:pt x="10" y="2"/>
                    <a:pt x="9" y="3"/>
                    <a:pt x="9" y="3"/>
                  </a:cubicBezTo>
                  <a:cubicBezTo>
                    <a:pt x="9" y="3"/>
                    <a:pt x="9" y="3"/>
                    <a:pt x="8" y="3"/>
                  </a:cubicBezTo>
                  <a:cubicBezTo>
                    <a:pt x="8" y="5"/>
                    <a:pt x="8" y="8"/>
                    <a:pt x="9" y="9"/>
                  </a:cubicBezTo>
                  <a:cubicBezTo>
                    <a:pt x="11" y="13"/>
                    <a:pt x="6" y="32"/>
                    <a:pt x="2" y="37"/>
                  </a:cubicBezTo>
                  <a:cubicBezTo>
                    <a:pt x="0" y="39"/>
                    <a:pt x="0" y="40"/>
                    <a:pt x="0" y="41"/>
                  </a:cubicBezTo>
                  <a:cubicBezTo>
                    <a:pt x="0" y="42"/>
                    <a:pt x="2" y="43"/>
                    <a:pt x="3" y="44"/>
                  </a:cubicBezTo>
                  <a:cubicBezTo>
                    <a:pt x="4" y="45"/>
                    <a:pt x="5" y="45"/>
                    <a:pt x="6" y="46"/>
                  </a:cubicBezTo>
                  <a:cubicBezTo>
                    <a:pt x="10" y="49"/>
                    <a:pt x="9" y="57"/>
                    <a:pt x="8" y="63"/>
                  </a:cubicBezTo>
                  <a:cubicBezTo>
                    <a:pt x="8" y="64"/>
                    <a:pt x="8" y="65"/>
                    <a:pt x="8" y="66"/>
                  </a:cubicBezTo>
                  <a:cubicBezTo>
                    <a:pt x="8" y="66"/>
                    <a:pt x="8" y="67"/>
                    <a:pt x="11" y="67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1" y="67"/>
                    <a:pt x="12" y="67"/>
                    <a:pt x="13" y="67"/>
                  </a:cubicBezTo>
                  <a:cubicBezTo>
                    <a:pt x="13" y="67"/>
                    <a:pt x="14" y="67"/>
                    <a:pt x="15" y="67"/>
                  </a:cubicBezTo>
                  <a:cubicBezTo>
                    <a:pt x="17" y="67"/>
                    <a:pt x="19" y="66"/>
                    <a:pt x="21" y="66"/>
                  </a:cubicBezTo>
                  <a:cubicBezTo>
                    <a:pt x="21" y="66"/>
                    <a:pt x="22" y="66"/>
                    <a:pt x="23" y="65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2" y="65"/>
                    <a:pt x="22" y="64"/>
                    <a:pt x="22" y="64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3"/>
                    <a:pt x="22" y="63"/>
                    <a:pt x="22" y="62"/>
                  </a:cubicBezTo>
                  <a:cubicBezTo>
                    <a:pt x="22" y="60"/>
                    <a:pt x="22" y="55"/>
                    <a:pt x="27" y="55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4"/>
                    <a:pt x="26" y="52"/>
                    <a:pt x="25" y="51"/>
                  </a:cubicBezTo>
                  <a:cubicBezTo>
                    <a:pt x="25" y="51"/>
                    <a:pt x="24" y="51"/>
                    <a:pt x="24" y="51"/>
                  </a:cubicBezTo>
                  <a:cubicBezTo>
                    <a:pt x="23" y="50"/>
                    <a:pt x="23" y="49"/>
                    <a:pt x="23" y="48"/>
                  </a:cubicBezTo>
                  <a:cubicBezTo>
                    <a:pt x="23" y="48"/>
                    <a:pt x="23" y="47"/>
                    <a:pt x="24" y="46"/>
                  </a:cubicBezTo>
                  <a:cubicBezTo>
                    <a:pt x="25" y="44"/>
                    <a:pt x="26" y="43"/>
                    <a:pt x="27" y="43"/>
                  </a:cubicBezTo>
                  <a:cubicBezTo>
                    <a:pt x="27" y="42"/>
                    <a:pt x="26" y="41"/>
                    <a:pt x="24" y="38"/>
                  </a:cubicBezTo>
                  <a:cubicBezTo>
                    <a:pt x="22" y="37"/>
                    <a:pt x="22" y="36"/>
                    <a:pt x="22" y="34"/>
                  </a:cubicBezTo>
                  <a:cubicBezTo>
                    <a:pt x="23" y="32"/>
                    <a:pt x="26" y="32"/>
                    <a:pt x="27" y="32"/>
                  </a:cubicBezTo>
                  <a:cubicBezTo>
                    <a:pt x="27" y="32"/>
                    <a:pt x="27" y="31"/>
                    <a:pt x="27" y="31"/>
                  </a:cubicBezTo>
                  <a:cubicBezTo>
                    <a:pt x="27" y="29"/>
                    <a:pt x="27" y="27"/>
                    <a:pt x="28" y="25"/>
                  </a:cubicBezTo>
                  <a:cubicBezTo>
                    <a:pt x="30" y="23"/>
                    <a:pt x="29" y="21"/>
                    <a:pt x="28" y="18"/>
                  </a:cubicBezTo>
                  <a:cubicBezTo>
                    <a:pt x="28" y="17"/>
                    <a:pt x="27" y="16"/>
                    <a:pt x="27" y="15"/>
                  </a:cubicBezTo>
                  <a:cubicBezTo>
                    <a:pt x="27" y="13"/>
                    <a:pt x="29" y="12"/>
                    <a:pt x="31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33" name="Freeform 297"/>
            <p:cNvSpPr>
              <a:spLocks/>
            </p:cNvSpPr>
            <p:nvPr/>
          </p:nvSpPr>
          <p:spPr bwMode="auto">
            <a:xfrm>
              <a:off x="12123738" y="5786438"/>
              <a:ext cx="425450" cy="187325"/>
            </a:xfrm>
            <a:custGeom>
              <a:avLst/>
              <a:gdLst>
                <a:gd name="T0" fmla="*/ 9 w 80"/>
                <a:gd name="T1" fmla="*/ 29 h 36"/>
                <a:gd name="T2" fmla="*/ 10 w 80"/>
                <a:gd name="T3" fmla="*/ 30 h 36"/>
                <a:gd name="T4" fmla="*/ 12 w 80"/>
                <a:gd name="T5" fmla="*/ 31 h 36"/>
                <a:gd name="T6" fmla="*/ 12 w 80"/>
                <a:gd name="T7" fmla="*/ 31 h 36"/>
                <a:gd name="T8" fmla="*/ 13 w 80"/>
                <a:gd name="T9" fmla="*/ 31 h 36"/>
                <a:gd name="T10" fmla="*/ 27 w 80"/>
                <a:gd name="T11" fmla="*/ 27 h 36"/>
                <a:gd name="T12" fmla="*/ 28 w 80"/>
                <a:gd name="T13" fmla="*/ 27 h 36"/>
                <a:gd name="T14" fmla="*/ 30 w 80"/>
                <a:gd name="T15" fmla="*/ 32 h 36"/>
                <a:gd name="T16" fmla="*/ 40 w 80"/>
                <a:gd name="T17" fmla="*/ 33 h 36"/>
                <a:gd name="T18" fmla="*/ 53 w 80"/>
                <a:gd name="T19" fmla="*/ 36 h 36"/>
                <a:gd name="T20" fmla="*/ 62 w 80"/>
                <a:gd name="T21" fmla="*/ 32 h 36"/>
                <a:gd name="T22" fmla="*/ 69 w 80"/>
                <a:gd name="T23" fmla="*/ 30 h 36"/>
                <a:gd name="T24" fmla="*/ 69 w 80"/>
                <a:gd name="T25" fmla="*/ 29 h 36"/>
                <a:gd name="T26" fmla="*/ 70 w 80"/>
                <a:gd name="T27" fmla="*/ 28 h 36"/>
                <a:gd name="T28" fmla="*/ 71 w 80"/>
                <a:gd name="T29" fmla="*/ 27 h 36"/>
                <a:gd name="T30" fmla="*/ 72 w 80"/>
                <a:gd name="T31" fmla="*/ 26 h 36"/>
                <a:gd name="T32" fmla="*/ 73 w 80"/>
                <a:gd name="T33" fmla="*/ 21 h 36"/>
                <a:gd name="T34" fmla="*/ 73 w 80"/>
                <a:gd name="T35" fmla="*/ 18 h 36"/>
                <a:gd name="T36" fmla="*/ 77 w 80"/>
                <a:gd name="T37" fmla="*/ 18 h 36"/>
                <a:gd name="T38" fmla="*/ 79 w 80"/>
                <a:gd name="T39" fmla="*/ 14 h 36"/>
                <a:gd name="T40" fmla="*/ 80 w 80"/>
                <a:gd name="T41" fmla="*/ 13 h 36"/>
                <a:gd name="T42" fmla="*/ 80 w 80"/>
                <a:gd name="T43" fmla="*/ 12 h 36"/>
                <a:gd name="T44" fmla="*/ 78 w 80"/>
                <a:gd name="T45" fmla="*/ 8 h 36"/>
                <a:gd name="T46" fmla="*/ 77 w 80"/>
                <a:gd name="T47" fmla="*/ 6 h 36"/>
                <a:gd name="T48" fmla="*/ 77 w 80"/>
                <a:gd name="T49" fmla="*/ 6 h 36"/>
                <a:gd name="T50" fmla="*/ 77 w 80"/>
                <a:gd name="T51" fmla="*/ 6 h 36"/>
                <a:gd name="T52" fmla="*/ 73 w 80"/>
                <a:gd name="T53" fmla="*/ 5 h 36"/>
                <a:gd name="T54" fmla="*/ 59 w 80"/>
                <a:gd name="T55" fmla="*/ 0 h 36"/>
                <a:gd name="T56" fmla="*/ 52 w 80"/>
                <a:gd name="T57" fmla="*/ 6 h 36"/>
                <a:gd name="T58" fmla="*/ 48 w 80"/>
                <a:gd name="T59" fmla="*/ 6 h 36"/>
                <a:gd name="T60" fmla="*/ 44 w 80"/>
                <a:gd name="T61" fmla="*/ 7 h 36"/>
                <a:gd name="T62" fmla="*/ 39 w 80"/>
                <a:gd name="T63" fmla="*/ 11 h 36"/>
                <a:gd name="T64" fmla="*/ 37 w 80"/>
                <a:gd name="T65" fmla="*/ 16 h 36"/>
                <a:gd name="T66" fmla="*/ 37 w 80"/>
                <a:gd name="T67" fmla="*/ 20 h 36"/>
                <a:gd name="T68" fmla="*/ 31 w 80"/>
                <a:gd name="T69" fmla="*/ 20 h 36"/>
                <a:gd name="T70" fmla="*/ 20 w 80"/>
                <a:gd name="T71" fmla="*/ 22 h 36"/>
                <a:gd name="T72" fmla="*/ 10 w 80"/>
                <a:gd name="T73" fmla="*/ 22 h 36"/>
                <a:gd name="T74" fmla="*/ 5 w 80"/>
                <a:gd name="T75" fmla="*/ 25 h 36"/>
                <a:gd name="T76" fmla="*/ 0 w 80"/>
                <a:gd name="T77" fmla="*/ 22 h 36"/>
                <a:gd name="T78" fmla="*/ 0 w 80"/>
                <a:gd name="T79" fmla="*/ 22 h 36"/>
                <a:gd name="T80" fmla="*/ 0 w 80"/>
                <a:gd name="T81" fmla="*/ 23 h 36"/>
                <a:gd name="T82" fmla="*/ 0 w 80"/>
                <a:gd name="T83" fmla="*/ 25 h 36"/>
                <a:gd name="T84" fmla="*/ 0 w 80"/>
                <a:gd name="T85" fmla="*/ 26 h 36"/>
                <a:gd name="T86" fmla="*/ 0 w 80"/>
                <a:gd name="T87" fmla="*/ 27 h 36"/>
                <a:gd name="T88" fmla="*/ 4 w 80"/>
                <a:gd name="T89" fmla="*/ 29 h 36"/>
                <a:gd name="T90" fmla="*/ 6 w 80"/>
                <a:gd name="T91" fmla="*/ 29 h 36"/>
                <a:gd name="T92" fmla="*/ 8 w 80"/>
                <a:gd name="T93" fmla="*/ 2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" h="36">
                  <a:moveTo>
                    <a:pt x="8" y="29"/>
                  </a:move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3" y="31"/>
                    <a:pt x="13" y="31"/>
                  </a:cubicBezTo>
                  <a:cubicBezTo>
                    <a:pt x="15" y="31"/>
                    <a:pt x="17" y="29"/>
                    <a:pt x="18" y="29"/>
                  </a:cubicBezTo>
                  <a:cubicBezTo>
                    <a:pt x="19" y="27"/>
                    <a:pt x="24" y="27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9" y="27"/>
                    <a:pt x="29" y="28"/>
                    <a:pt x="29" y="30"/>
                  </a:cubicBezTo>
                  <a:cubicBezTo>
                    <a:pt x="30" y="30"/>
                    <a:pt x="30" y="32"/>
                    <a:pt x="30" y="32"/>
                  </a:cubicBezTo>
                  <a:cubicBezTo>
                    <a:pt x="31" y="32"/>
                    <a:pt x="32" y="33"/>
                    <a:pt x="36" y="33"/>
                  </a:cubicBezTo>
                  <a:cubicBezTo>
                    <a:pt x="37" y="33"/>
                    <a:pt x="39" y="33"/>
                    <a:pt x="40" y="33"/>
                  </a:cubicBezTo>
                  <a:cubicBezTo>
                    <a:pt x="43" y="33"/>
                    <a:pt x="46" y="34"/>
                    <a:pt x="48" y="35"/>
                  </a:cubicBezTo>
                  <a:cubicBezTo>
                    <a:pt x="50" y="35"/>
                    <a:pt x="52" y="36"/>
                    <a:pt x="53" y="36"/>
                  </a:cubicBezTo>
                  <a:cubicBezTo>
                    <a:pt x="53" y="36"/>
                    <a:pt x="54" y="35"/>
                    <a:pt x="55" y="34"/>
                  </a:cubicBezTo>
                  <a:cubicBezTo>
                    <a:pt x="57" y="33"/>
                    <a:pt x="59" y="32"/>
                    <a:pt x="62" y="32"/>
                  </a:cubicBezTo>
                  <a:cubicBezTo>
                    <a:pt x="65" y="32"/>
                    <a:pt x="67" y="31"/>
                    <a:pt x="68" y="30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0"/>
                    <a:pt x="69" y="30"/>
                    <a:pt x="69" y="29"/>
                  </a:cubicBezTo>
                  <a:cubicBezTo>
                    <a:pt x="69" y="29"/>
                    <a:pt x="70" y="29"/>
                    <a:pt x="70" y="29"/>
                  </a:cubicBezTo>
                  <a:cubicBezTo>
                    <a:pt x="70" y="29"/>
                    <a:pt x="70" y="28"/>
                    <a:pt x="70" y="28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0" y="28"/>
                    <a:pt x="71" y="28"/>
                    <a:pt x="71" y="27"/>
                  </a:cubicBezTo>
                  <a:cubicBezTo>
                    <a:pt x="71" y="27"/>
                    <a:pt x="71" y="27"/>
                    <a:pt x="72" y="27"/>
                  </a:cubicBezTo>
                  <a:cubicBezTo>
                    <a:pt x="72" y="27"/>
                    <a:pt x="72" y="26"/>
                    <a:pt x="72" y="26"/>
                  </a:cubicBezTo>
                  <a:cubicBezTo>
                    <a:pt x="72" y="25"/>
                    <a:pt x="72" y="23"/>
                    <a:pt x="73" y="22"/>
                  </a:cubicBezTo>
                  <a:cubicBezTo>
                    <a:pt x="73" y="22"/>
                    <a:pt x="73" y="21"/>
                    <a:pt x="73" y="21"/>
                  </a:cubicBezTo>
                  <a:cubicBezTo>
                    <a:pt x="73" y="20"/>
                    <a:pt x="73" y="20"/>
                    <a:pt x="73" y="19"/>
                  </a:cubicBezTo>
                  <a:cubicBezTo>
                    <a:pt x="73" y="19"/>
                    <a:pt x="73" y="18"/>
                    <a:pt x="73" y="18"/>
                  </a:cubicBezTo>
                  <a:cubicBezTo>
                    <a:pt x="74" y="18"/>
                    <a:pt x="74" y="17"/>
                    <a:pt x="75" y="18"/>
                  </a:cubicBezTo>
                  <a:cubicBezTo>
                    <a:pt x="76" y="18"/>
                    <a:pt x="76" y="18"/>
                    <a:pt x="77" y="18"/>
                  </a:cubicBezTo>
                  <a:cubicBezTo>
                    <a:pt x="78" y="18"/>
                    <a:pt x="79" y="17"/>
                    <a:pt x="79" y="16"/>
                  </a:cubicBezTo>
                  <a:cubicBezTo>
                    <a:pt x="79" y="15"/>
                    <a:pt x="79" y="15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3"/>
                    <a:pt x="80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3"/>
                    <a:pt x="80" y="12"/>
                    <a:pt x="80" y="12"/>
                  </a:cubicBezTo>
                  <a:cubicBezTo>
                    <a:pt x="79" y="11"/>
                    <a:pt x="78" y="10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5"/>
                    <a:pt x="76" y="5"/>
                    <a:pt x="76" y="5"/>
                  </a:cubicBezTo>
                  <a:cubicBezTo>
                    <a:pt x="76" y="5"/>
                    <a:pt x="74" y="5"/>
                    <a:pt x="73" y="5"/>
                  </a:cubicBezTo>
                  <a:cubicBezTo>
                    <a:pt x="71" y="5"/>
                    <a:pt x="69" y="4"/>
                    <a:pt x="68" y="3"/>
                  </a:cubicBezTo>
                  <a:cubicBezTo>
                    <a:pt x="66" y="1"/>
                    <a:pt x="61" y="0"/>
                    <a:pt x="59" y="0"/>
                  </a:cubicBezTo>
                  <a:cubicBezTo>
                    <a:pt x="59" y="1"/>
                    <a:pt x="58" y="3"/>
                    <a:pt x="57" y="5"/>
                  </a:cubicBezTo>
                  <a:cubicBezTo>
                    <a:pt x="56" y="6"/>
                    <a:pt x="54" y="6"/>
                    <a:pt x="52" y="6"/>
                  </a:cubicBezTo>
                  <a:cubicBezTo>
                    <a:pt x="51" y="6"/>
                    <a:pt x="50" y="6"/>
                    <a:pt x="49" y="6"/>
                  </a:cubicBezTo>
                  <a:cubicBezTo>
                    <a:pt x="49" y="6"/>
                    <a:pt x="48" y="6"/>
                    <a:pt x="48" y="6"/>
                  </a:cubicBezTo>
                  <a:cubicBezTo>
                    <a:pt x="48" y="6"/>
                    <a:pt x="47" y="6"/>
                    <a:pt x="47" y="6"/>
                  </a:cubicBezTo>
                  <a:cubicBezTo>
                    <a:pt x="46" y="6"/>
                    <a:pt x="45" y="7"/>
                    <a:pt x="44" y="7"/>
                  </a:cubicBezTo>
                  <a:cubicBezTo>
                    <a:pt x="43" y="8"/>
                    <a:pt x="41" y="8"/>
                    <a:pt x="41" y="9"/>
                  </a:cubicBezTo>
                  <a:cubicBezTo>
                    <a:pt x="41" y="10"/>
                    <a:pt x="40" y="11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7" y="12"/>
                    <a:pt x="36" y="13"/>
                    <a:pt x="37" y="16"/>
                  </a:cubicBezTo>
                  <a:cubicBezTo>
                    <a:pt x="37" y="17"/>
                    <a:pt x="37" y="18"/>
                    <a:pt x="37" y="18"/>
                  </a:cubicBezTo>
                  <a:cubicBezTo>
                    <a:pt x="37" y="19"/>
                    <a:pt x="37" y="20"/>
                    <a:pt x="37" y="20"/>
                  </a:cubicBezTo>
                  <a:cubicBezTo>
                    <a:pt x="36" y="21"/>
                    <a:pt x="36" y="21"/>
                    <a:pt x="34" y="21"/>
                  </a:cubicBezTo>
                  <a:cubicBezTo>
                    <a:pt x="33" y="21"/>
                    <a:pt x="32" y="20"/>
                    <a:pt x="31" y="20"/>
                  </a:cubicBezTo>
                  <a:cubicBezTo>
                    <a:pt x="31" y="20"/>
                    <a:pt x="30" y="20"/>
                    <a:pt x="29" y="20"/>
                  </a:cubicBezTo>
                  <a:cubicBezTo>
                    <a:pt x="26" y="20"/>
                    <a:pt x="22" y="21"/>
                    <a:pt x="20" y="22"/>
                  </a:cubicBezTo>
                  <a:cubicBezTo>
                    <a:pt x="19" y="24"/>
                    <a:pt x="15" y="24"/>
                    <a:pt x="13" y="23"/>
                  </a:cubicBezTo>
                  <a:cubicBezTo>
                    <a:pt x="12" y="22"/>
                    <a:pt x="11" y="22"/>
                    <a:pt x="10" y="22"/>
                  </a:cubicBezTo>
                  <a:cubicBezTo>
                    <a:pt x="9" y="22"/>
                    <a:pt x="8" y="22"/>
                    <a:pt x="7" y="23"/>
                  </a:cubicBezTo>
                  <a:cubicBezTo>
                    <a:pt x="7" y="24"/>
                    <a:pt x="6" y="25"/>
                    <a:pt x="5" y="25"/>
                  </a:cubicBezTo>
                  <a:cubicBezTo>
                    <a:pt x="4" y="25"/>
                    <a:pt x="3" y="24"/>
                    <a:pt x="2" y="23"/>
                  </a:cubicBezTo>
                  <a:cubicBezTo>
                    <a:pt x="2" y="23"/>
                    <a:pt x="1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8"/>
                    <a:pt x="2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29"/>
                    <a:pt x="5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8" y="29"/>
                    <a:pt x="8" y="29"/>
                    <a:pt x="8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34" name="Freeform 298"/>
            <p:cNvSpPr>
              <a:spLocks/>
            </p:cNvSpPr>
            <p:nvPr/>
          </p:nvSpPr>
          <p:spPr bwMode="auto">
            <a:xfrm>
              <a:off x="11942763" y="5937250"/>
              <a:ext cx="674688" cy="644525"/>
            </a:xfrm>
            <a:custGeom>
              <a:avLst/>
              <a:gdLst>
                <a:gd name="T0" fmla="*/ 26 w 127"/>
                <a:gd name="T1" fmla="*/ 17 h 123"/>
                <a:gd name="T2" fmla="*/ 20 w 127"/>
                <a:gd name="T3" fmla="*/ 11 h 123"/>
                <a:gd name="T4" fmla="*/ 18 w 127"/>
                <a:gd name="T5" fmla="*/ 11 h 123"/>
                <a:gd name="T6" fmla="*/ 4 w 127"/>
                <a:gd name="T7" fmla="*/ 17 h 123"/>
                <a:gd name="T8" fmla="*/ 6 w 127"/>
                <a:gd name="T9" fmla="*/ 23 h 123"/>
                <a:gd name="T10" fmla="*/ 1 w 127"/>
                <a:gd name="T11" fmla="*/ 28 h 123"/>
                <a:gd name="T12" fmla="*/ 1 w 127"/>
                <a:gd name="T13" fmla="*/ 29 h 123"/>
                <a:gd name="T14" fmla="*/ 4 w 127"/>
                <a:gd name="T15" fmla="*/ 35 h 123"/>
                <a:gd name="T16" fmla="*/ 6 w 127"/>
                <a:gd name="T17" fmla="*/ 39 h 123"/>
                <a:gd name="T18" fmla="*/ 12 w 127"/>
                <a:gd name="T19" fmla="*/ 41 h 123"/>
                <a:gd name="T20" fmla="*/ 11 w 127"/>
                <a:gd name="T21" fmla="*/ 43 h 123"/>
                <a:gd name="T22" fmla="*/ 11 w 127"/>
                <a:gd name="T23" fmla="*/ 44 h 123"/>
                <a:gd name="T24" fmla="*/ 17 w 127"/>
                <a:gd name="T25" fmla="*/ 41 h 123"/>
                <a:gd name="T26" fmla="*/ 25 w 127"/>
                <a:gd name="T27" fmla="*/ 36 h 123"/>
                <a:gd name="T28" fmla="*/ 41 w 127"/>
                <a:gd name="T29" fmla="*/ 46 h 123"/>
                <a:gd name="T30" fmla="*/ 53 w 127"/>
                <a:gd name="T31" fmla="*/ 64 h 123"/>
                <a:gd name="T32" fmla="*/ 69 w 127"/>
                <a:gd name="T33" fmla="*/ 77 h 123"/>
                <a:gd name="T34" fmla="*/ 80 w 127"/>
                <a:gd name="T35" fmla="*/ 82 h 123"/>
                <a:gd name="T36" fmla="*/ 94 w 127"/>
                <a:gd name="T37" fmla="*/ 92 h 123"/>
                <a:gd name="T38" fmla="*/ 100 w 127"/>
                <a:gd name="T39" fmla="*/ 99 h 123"/>
                <a:gd name="T40" fmla="*/ 102 w 127"/>
                <a:gd name="T41" fmla="*/ 115 h 123"/>
                <a:gd name="T42" fmla="*/ 102 w 127"/>
                <a:gd name="T43" fmla="*/ 123 h 123"/>
                <a:gd name="T44" fmla="*/ 110 w 127"/>
                <a:gd name="T45" fmla="*/ 110 h 123"/>
                <a:gd name="T46" fmla="*/ 111 w 127"/>
                <a:gd name="T47" fmla="*/ 104 h 123"/>
                <a:gd name="T48" fmla="*/ 109 w 127"/>
                <a:gd name="T49" fmla="*/ 94 h 123"/>
                <a:gd name="T50" fmla="*/ 122 w 127"/>
                <a:gd name="T51" fmla="*/ 94 h 123"/>
                <a:gd name="T52" fmla="*/ 127 w 127"/>
                <a:gd name="T53" fmla="*/ 94 h 123"/>
                <a:gd name="T54" fmla="*/ 105 w 127"/>
                <a:gd name="T55" fmla="*/ 79 h 123"/>
                <a:gd name="T56" fmla="*/ 97 w 127"/>
                <a:gd name="T57" fmla="*/ 73 h 123"/>
                <a:gd name="T58" fmla="*/ 79 w 127"/>
                <a:gd name="T59" fmla="*/ 54 h 123"/>
                <a:gd name="T60" fmla="*/ 63 w 127"/>
                <a:gd name="T61" fmla="*/ 38 h 123"/>
                <a:gd name="T62" fmla="*/ 63 w 127"/>
                <a:gd name="T63" fmla="*/ 27 h 123"/>
                <a:gd name="T64" fmla="*/ 68 w 127"/>
                <a:gd name="T65" fmla="*/ 19 h 123"/>
                <a:gd name="T66" fmla="*/ 68 w 127"/>
                <a:gd name="T67" fmla="*/ 16 h 123"/>
                <a:gd name="T68" fmla="*/ 68 w 127"/>
                <a:gd name="T69" fmla="*/ 11 h 123"/>
                <a:gd name="T70" fmla="*/ 68 w 127"/>
                <a:gd name="T71" fmla="*/ 7 h 123"/>
                <a:gd name="T72" fmla="*/ 63 w 127"/>
                <a:gd name="T73" fmla="*/ 5 h 123"/>
                <a:gd name="T74" fmla="*/ 61 w 127"/>
                <a:gd name="T75" fmla="*/ 0 h 123"/>
                <a:gd name="T76" fmla="*/ 47 w 127"/>
                <a:gd name="T77" fmla="*/ 4 h 123"/>
                <a:gd name="T78" fmla="*/ 47 w 127"/>
                <a:gd name="T79" fmla="*/ 4 h 123"/>
                <a:gd name="T80" fmla="*/ 44 w 127"/>
                <a:gd name="T81" fmla="*/ 3 h 123"/>
                <a:gd name="T82" fmla="*/ 40 w 127"/>
                <a:gd name="T83" fmla="*/ 8 h 123"/>
                <a:gd name="T84" fmla="*/ 40 w 127"/>
                <a:gd name="T85" fmla="*/ 8 h 123"/>
                <a:gd name="T86" fmla="*/ 38 w 127"/>
                <a:gd name="T87" fmla="*/ 7 h 123"/>
                <a:gd name="T88" fmla="*/ 35 w 127"/>
                <a:gd name="T89" fmla="*/ 11 h 123"/>
                <a:gd name="T90" fmla="*/ 34 w 127"/>
                <a:gd name="T91" fmla="*/ 11 h 123"/>
                <a:gd name="T92" fmla="*/ 31 w 127"/>
                <a:gd name="T93" fmla="*/ 10 h 123"/>
                <a:gd name="T94" fmla="*/ 26 w 127"/>
                <a:gd name="T95" fmla="*/ 1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7" h="123">
                  <a:moveTo>
                    <a:pt x="26" y="17"/>
                  </a:move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5" y="17"/>
                    <a:pt x="24" y="16"/>
                  </a:cubicBezTo>
                  <a:cubicBezTo>
                    <a:pt x="23" y="15"/>
                    <a:pt x="21" y="13"/>
                    <a:pt x="20" y="11"/>
                  </a:cubicBezTo>
                  <a:cubicBezTo>
                    <a:pt x="20" y="11"/>
                    <a:pt x="19" y="10"/>
                    <a:pt x="19" y="9"/>
                  </a:cubicBezTo>
                  <a:cubicBezTo>
                    <a:pt x="18" y="10"/>
                    <a:pt x="18" y="10"/>
                    <a:pt x="18" y="11"/>
                  </a:cubicBezTo>
                  <a:cubicBezTo>
                    <a:pt x="16" y="14"/>
                    <a:pt x="15" y="17"/>
                    <a:pt x="13" y="17"/>
                  </a:cubicBezTo>
                  <a:cubicBezTo>
                    <a:pt x="12" y="17"/>
                    <a:pt x="9" y="17"/>
                    <a:pt x="4" y="17"/>
                  </a:cubicBezTo>
                  <a:cubicBezTo>
                    <a:pt x="3" y="20"/>
                    <a:pt x="4" y="21"/>
                    <a:pt x="5" y="21"/>
                  </a:cubicBezTo>
                  <a:cubicBezTo>
                    <a:pt x="5" y="21"/>
                    <a:pt x="6" y="22"/>
                    <a:pt x="6" y="23"/>
                  </a:cubicBezTo>
                  <a:cubicBezTo>
                    <a:pt x="6" y="24"/>
                    <a:pt x="4" y="27"/>
                    <a:pt x="3" y="27"/>
                  </a:cubicBezTo>
                  <a:cubicBezTo>
                    <a:pt x="2" y="28"/>
                    <a:pt x="1" y="28"/>
                    <a:pt x="1" y="28"/>
                  </a:cubicBezTo>
                  <a:cubicBezTo>
                    <a:pt x="1" y="28"/>
                    <a:pt x="0" y="28"/>
                    <a:pt x="0" y="28"/>
                  </a:cubicBezTo>
                  <a:cubicBezTo>
                    <a:pt x="0" y="28"/>
                    <a:pt x="0" y="28"/>
                    <a:pt x="1" y="29"/>
                  </a:cubicBezTo>
                  <a:cubicBezTo>
                    <a:pt x="1" y="29"/>
                    <a:pt x="2" y="30"/>
                    <a:pt x="3" y="31"/>
                  </a:cubicBezTo>
                  <a:cubicBezTo>
                    <a:pt x="4" y="32"/>
                    <a:pt x="6" y="33"/>
                    <a:pt x="4" y="35"/>
                  </a:cubicBezTo>
                  <a:cubicBezTo>
                    <a:pt x="3" y="36"/>
                    <a:pt x="3" y="37"/>
                    <a:pt x="4" y="38"/>
                  </a:cubicBezTo>
                  <a:cubicBezTo>
                    <a:pt x="4" y="39"/>
                    <a:pt x="5" y="39"/>
                    <a:pt x="6" y="39"/>
                  </a:cubicBezTo>
                  <a:cubicBezTo>
                    <a:pt x="6" y="39"/>
                    <a:pt x="7" y="39"/>
                    <a:pt x="7" y="39"/>
                  </a:cubicBezTo>
                  <a:cubicBezTo>
                    <a:pt x="9" y="39"/>
                    <a:pt x="11" y="40"/>
                    <a:pt x="12" y="41"/>
                  </a:cubicBezTo>
                  <a:cubicBezTo>
                    <a:pt x="12" y="41"/>
                    <a:pt x="12" y="42"/>
                    <a:pt x="12" y="42"/>
                  </a:cubicBezTo>
                  <a:cubicBezTo>
                    <a:pt x="12" y="43"/>
                    <a:pt x="12" y="43"/>
                    <a:pt x="11" y="43"/>
                  </a:cubicBezTo>
                  <a:cubicBezTo>
                    <a:pt x="11" y="44"/>
                    <a:pt x="11" y="44"/>
                    <a:pt x="11" y="45"/>
                  </a:cubicBezTo>
                  <a:cubicBezTo>
                    <a:pt x="11" y="45"/>
                    <a:pt x="11" y="44"/>
                    <a:pt x="11" y="44"/>
                  </a:cubicBezTo>
                  <a:cubicBezTo>
                    <a:pt x="13" y="44"/>
                    <a:pt x="14" y="44"/>
                    <a:pt x="15" y="43"/>
                  </a:cubicBezTo>
                  <a:cubicBezTo>
                    <a:pt x="16" y="43"/>
                    <a:pt x="16" y="42"/>
                    <a:pt x="17" y="41"/>
                  </a:cubicBezTo>
                  <a:cubicBezTo>
                    <a:pt x="18" y="40"/>
                    <a:pt x="19" y="38"/>
                    <a:pt x="23" y="37"/>
                  </a:cubicBezTo>
                  <a:cubicBezTo>
                    <a:pt x="23" y="36"/>
                    <a:pt x="24" y="36"/>
                    <a:pt x="25" y="36"/>
                  </a:cubicBezTo>
                  <a:cubicBezTo>
                    <a:pt x="31" y="36"/>
                    <a:pt x="37" y="41"/>
                    <a:pt x="40" y="44"/>
                  </a:cubicBezTo>
                  <a:cubicBezTo>
                    <a:pt x="40" y="45"/>
                    <a:pt x="40" y="45"/>
                    <a:pt x="41" y="46"/>
                  </a:cubicBezTo>
                  <a:cubicBezTo>
                    <a:pt x="42" y="48"/>
                    <a:pt x="43" y="48"/>
                    <a:pt x="43" y="51"/>
                  </a:cubicBezTo>
                  <a:cubicBezTo>
                    <a:pt x="44" y="53"/>
                    <a:pt x="45" y="59"/>
                    <a:pt x="53" y="64"/>
                  </a:cubicBezTo>
                  <a:cubicBezTo>
                    <a:pt x="58" y="67"/>
                    <a:pt x="61" y="70"/>
                    <a:pt x="63" y="72"/>
                  </a:cubicBezTo>
                  <a:cubicBezTo>
                    <a:pt x="65" y="74"/>
                    <a:pt x="67" y="76"/>
                    <a:pt x="69" y="77"/>
                  </a:cubicBezTo>
                  <a:cubicBezTo>
                    <a:pt x="70" y="78"/>
                    <a:pt x="72" y="78"/>
                    <a:pt x="73" y="79"/>
                  </a:cubicBezTo>
                  <a:cubicBezTo>
                    <a:pt x="76" y="79"/>
                    <a:pt x="78" y="80"/>
                    <a:pt x="80" y="82"/>
                  </a:cubicBezTo>
                  <a:cubicBezTo>
                    <a:pt x="82" y="85"/>
                    <a:pt x="85" y="86"/>
                    <a:pt x="89" y="88"/>
                  </a:cubicBezTo>
                  <a:cubicBezTo>
                    <a:pt x="91" y="89"/>
                    <a:pt x="93" y="91"/>
                    <a:pt x="94" y="92"/>
                  </a:cubicBezTo>
                  <a:cubicBezTo>
                    <a:pt x="95" y="93"/>
                    <a:pt x="95" y="94"/>
                    <a:pt x="97" y="95"/>
                  </a:cubicBezTo>
                  <a:cubicBezTo>
                    <a:pt x="100" y="95"/>
                    <a:pt x="100" y="97"/>
                    <a:pt x="100" y="99"/>
                  </a:cubicBezTo>
                  <a:cubicBezTo>
                    <a:pt x="100" y="100"/>
                    <a:pt x="100" y="101"/>
                    <a:pt x="101" y="102"/>
                  </a:cubicBezTo>
                  <a:cubicBezTo>
                    <a:pt x="104" y="105"/>
                    <a:pt x="105" y="111"/>
                    <a:pt x="102" y="115"/>
                  </a:cubicBezTo>
                  <a:cubicBezTo>
                    <a:pt x="101" y="117"/>
                    <a:pt x="100" y="119"/>
                    <a:pt x="101" y="121"/>
                  </a:cubicBezTo>
                  <a:cubicBezTo>
                    <a:pt x="101" y="122"/>
                    <a:pt x="101" y="122"/>
                    <a:pt x="102" y="123"/>
                  </a:cubicBezTo>
                  <a:cubicBezTo>
                    <a:pt x="103" y="122"/>
                    <a:pt x="106" y="117"/>
                    <a:pt x="106" y="114"/>
                  </a:cubicBezTo>
                  <a:cubicBezTo>
                    <a:pt x="107" y="112"/>
                    <a:pt x="108" y="111"/>
                    <a:pt x="110" y="110"/>
                  </a:cubicBezTo>
                  <a:cubicBezTo>
                    <a:pt x="111" y="109"/>
                    <a:pt x="112" y="108"/>
                    <a:pt x="113" y="107"/>
                  </a:cubicBezTo>
                  <a:cubicBezTo>
                    <a:pt x="114" y="106"/>
                    <a:pt x="113" y="105"/>
                    <a:pt x="111" y="104"/>
                  </a:cubicBezTo>
                  <a:cubicBezTo>
                    <a:pt x="110" y="103"/>
                    <a:pt x="108" y="101"/>
                    <a:pt x="108" y="99"/>
                  </a:cubicBezTo>
                  <a:cubicBezTo>
                    <a:pt x="107" y="97"/>
                    <a:pt x="107" y="96"/>
                    <a:pt x="109" y="94"/>
                  </a:cubicBezTo>
                  <a:cubicBezTo>
                    <a:pt x="111" y="91"/>
                    <a:pt x="116" y="91"/>
                    <a:pt x="120" y="93"/>
                  </a:cubicBezTo>
                  <a:cubicBezTo>
                    <a:pt x="121" y="94"/>
                    <a:pt x="121" y="94"/>
                    <a:pt x="122" y="94"/>
                  </a:cubicBezTo>
                  <a:cubicBezTo>
                    <a:pt x="124" y="96"/>
                    <a:pt x="126" y="97"/>
                    <a:pt x="126" y="97"/>
                  </a:cubicBezTo>
                  <a:cubicBezTo>
                    <a:pt x="126" y="97"/>
                    <a:pt x="127" y="96"/>
                    <a:pt x="127" y="94"/>
                  </a:cubicBezTo>
                  <a:cubicBezTo>
                    <a:pt x="127" y="91"/>
                    <a:pt x="116" y="85"/>
                    <a:pt x="110" y="82"/>
                  </a:cubicBezTo>
                  <a:cubicBezTo>
                    <a:pt x="108" y="81"/>
                    <a:pt x="106" y="80"/>
                    <a:pt x="105" y="79"/>
                  </a:cubicBezTo>
                  <a:cubicBezTo>
                    <a:pt x="103" y="78"/>
                    <a:pt x="102" y="77"/>
                    <a:pt x="102" y="75"/>
                  </a:cubicBezTo>
                  <a:cubicBezTo>
                    <a:pt x="101" y="74"/>
                    <a:pt x="101" y="73"/>
                    <a:pt x="97" y="73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0" y="73"/>
                    <a:pt x="81" y="64"/>
                    <a:pt x="79" y="54"/>
                  </a:cubicBezTo>
                  <a:cubicBezTo>
                    <a:pt x="77" y="49"/>
                    <a:pt x="73" y="46"/>
                    <a:pt x="70" y="44"/>
                  </a:cubicBezTo>
                  <a:cubicBezTo>
                    <a:pt x="67" y="42"/>
                    <a:pt x="64" y="41"/>
                    <a:pt x="63" y="38"/>
                  </a:cubicBezTo>
                  <a:cubicBezTo>
                    <a:pt x="61" y="35"/>
                    <a:pt x="62" y="33"/>
                    <a:pt x="63" y="31"/>
                  </a:cubicBezTo>
                  <a:cubicBezTo>
                    <a:pt x="64" y="30"/>
                    <a:pt x="64" y="29"/>
                    <a:pt x="63" y="27"/>
                  </a:cubicBezTo>
                  <a:cubicBezTo>
                    <a:pt x="63" y="26"/>
                    <a:pt x="63" y="25"/>
                    <a:pt x="63" y="24"/>
                  </a:cubicBezTo>
                  <a:cubicBezTo>
                    <a:pt x="64" y="21"/>
                    <a:pt x="66" y="20"/>
                    <a:pt x="68" y="19"/>
                  </a:cubicBezTo>
                  <a:cubicBezTo>
                    <a:pt x="68" y="18"/>
                    <a:pt x="68" y="17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5"/>
                    <a:pt x="68" y="13"/>
                    <a:pt x="68" y="12"/>
                  </a:cubicBezTo>
                  <a:cubicBezTo>
                    <a:pt x="68" y="12"/>
                    <a:pt x="68" y="11"/>
                    <a:pt x="68" y="11"/>
                  </a:cubicBezTo>
                  <a:cubicBezTo>
                    <a:pt x="68" y="10"/>
                    <a:pt x="68" y="9"/>
                    <a:pt x="68" y="8"/>
                  </a:cubicBezTo>
                  <a:cubicBezTo>
                    <a:pt x="68" y="8"/>
                    <a:pt x="68" y="7"/>
                    <a:pt x="68" y="7"/>
                  </a:cubicBezTo>
                  <a:cubicBezTo>
                    <a:pt x="68" y="7"/>
                    <a:pt x="68" y="6"/>
                    <a:pt x="68" y="6"/>
                  </a:cubicBezTo>
                  <a:cubicBezTo>
                    <a:pt x="66" y="6"/>
                    <a:pt x="64" y="5"/>
                    <a:pt x="63" y="5"/>
                  </a:cubicBezTo>
                  <a:cubicBezTo>
                    <a:pt x="62" y="4"/>
                    <a:pt x="62" y="3"/>
                    <a:pt x="61" y="1"/>
                  </a:cubicBezTo>
                  <a:cubicBezTo>
                    <a:pt x="61" y="1"/>
                    <a:pt x="61" y="0"/>
                    <a:pt x="61" y="0"/>
                  </a:cubicBezTo>
                  <a:cubicBezTo>
                    <a:pt x="57" y="0"/>
                    <a:pt x="54" y="1"/>
                    <a:pt x="53" y="1"/>
                  </a:cubicBezTo>
                  <a:cubicBezTo>
                    <a:pt x="52" y="2"/>
                    <a:pt x="49" y="4"/>
                    <a:pt x="47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6" y="4"/>
                    <a:pt x="46" y="4"/>
                    <a:pt x="45" y="3"/>
                  </a:cubicBezTo>
                  <a:cubicBezTo>
                    <a:pt x="45" y="3"/>
                    <a:pt x="45" y="3"/>
                    <a:pt x="44" y="3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6"/>
                    <a:pt x="42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39" y="7"/>
                    <a:pt x="39" y="7"/>
                  </a:cubicBezTo>
                  <a:cubicBezTo>
                    <a:pt x="39" y="7"/>
                    <a:pt x="38" y="7"/>
                    <a:pt x="38" y="7"/>
                  </a:cubicBezTo>
                  <a:cubicBezTo>
                    <a:pt x="38" y="7"/>
                    <a:pt x="38" y="7"/>
                    <a:pt x="38" y="8"/>
                  </a:cubicBezTo>
                  <a:cubicBezTo>
                    <a:pt x="38" y="9"/>
                    <a:pt x="38" y="11"/>
                    <a:pt x="35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11"/>
                    <a:pt x="32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29" y="10"/>
                    <a:pt x="29" y="12"/>
                  </a:cubicBezTo>
                  <a:cubicBezTo>
                    <a:pt x="29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35" name="Freeform 299"/>
            <p:cNvSpPr>
              <a:spLocks/>
            </p:cNvSpPr>
            <p:nvPr/>
          </p:nvSpPr>
          <p:spPr bwMode="auto">
            <a:xfrm>
              <a:off x="12650788" y="6000750"/>
              <a:ext cx="222250" cy="282575"/>
            </a:xfrm>
            <a:custGeom>
              <a:avLst/>
              <a:gdLst>
                <a:gd name="T0" fmla="*/ 26 w 42"/>
                <a:gd name="T1" fmla="*/ 13 h 54"/>
                <a:gd name="T2" fmla="*/ 26 w 42"/>
                <a:gd name="T3" fmla="*/ 13 h 54"/>
                <a:gd name="T4" fmla="*/ 21 w 42"/>
                <a:gd name="T5" fmla="*/ 8 h 54"/>
                <a:gd name="T6" fmla="*/ 19 w 42"/>
                <a:gd name="T7" fmla="*/ 5 h 54"/>
                <a:gd name="T8" fmla="*/ 17 w 42"/>
                <a:gd name="T9" fmla="*/ 2 h 54"/>
                <a:gd name="T10" fmla="*/ 15 w 42"/>
                <a:gd name="T11" fmla="*/ 1 h 54"/>
                <a:gd name="T12" fmla="*/ 10 w 42"/>
                <a:gd name="T13" fmla="*/ 0 h 54"/>
                <a:gd name="T14" fmla="*/ 0 w 42"/>
                <a:gd name="T15" fmla="*/ 3 h 54"/>
                <a:gd name="T16" fmla="*/ 2 w 42"/>
                <a:gd name="T17" fmla="*/ 8 h 54"/>
                <a:gd name="T18" fmla="*/ 5 w 42"/>
                <a:gd name="T19" fmla="*/ 14 h 54"/>
                <a:gd name="T20" fmla="*/ 6 w 42"/>
                <a:gd name="T21" fmla="*/ 17 h 54"/>
                <a:gd name="T22" fmla="*/ 5 w 42"/>
                <a:gd name="T23" fmla="*/ 35 h 54"/>
                <a:gd name="T24" fmla="*/ 4 w 42"/>
                <a:gd name="T25" fmla="*/ 36 h 54"/>
                <a:gd name="T26" fmla="*/ 1 w 42"/>
                <a:gd name="T27" fmla="*/ 39 h 54"/>
                <a:gd name="T28" fmla="*/ 2 w 42"/>
                <a:gd name="T29" fmla="*/ 40 h 54"/>
                <a:gd name="T30" fmla="*/ 3 w 42"/>
                <a:gd name="T31" fmla="*/ 41 h 54"/>
                <a:gd name="T32" fmla="*/ 4 w 42"/>
                <a:gd name="T33" fmla="*/ 43 h 54"/>
                <a:gd name="T34" fmla="*/ 5 w 42"/>
                <a:gd name="T35" fmla="*/ 43 h 54"/>
                <a:gd name="T36" fmla="*/ 7 w 42"/>
                <a:gd name="T37" fmla="*/ 46 h 54"/>
                <a:gd name="T38" fmla="*/ 8 w 42"/>
                <a:gd name="T39" fmla="*/ 46 h 54"/>
                <a:gd name="T40" fmla="*/ 9 w 42"/>
                <a:gd name="T41" fmla="*/ 48 h 54"/>
                <a:gd name="T42" fmla="*/ 20 w 42"/>
                <a:gd name="T43" fmla="*/ 54 h 54"/>
                <a:gd name="T44" fmla="*/ 38 w 42"/>
                <a:gd name="T45" fmla="*/ 51 h 54"/>
                <a:gd name="T46" fmla="*/ 38 w 42"/>
                <a:gd name="T47" fmla="*/ 50 h 54"/>
                <a:gd name="T48" fmla="*/ 38 w 42"/>
                <a:gd name="T49" fmla="*/ 48 h 54"/>
                <a:gd name="T50" fmla="*/ 39 w 42"/>
                <a:gd name="T51" fmla="*/ 44 h 54"/>
                <a:gd name="T52" fmla="*/ 42 w 42"/>
                <a:gd name="T53" fmla="*/ 43 h 54"/>
                <a:gd name="T54" fmla="*/ 39 w 42"/>
                <a:gd name="T55" fmla="*/ 37 h 54"/>
                <a:gd name="T56" fmla="*/ 36 w 42"/>
                <a:gd name="T57" fmla="*/ 32 h 54"/>
                <a:gd name="T58" fmla="*/ 39 w 42"/>
                <a:gd name="T59" fmla="*/ 28 h 54"/>
                <a:gd name="T60" fmla="*/ 39 w 42"/>
                <a:gd name="T61" fmla="*/ 27 h 54"/>
                <a:gd name="T62" fmla="*/ 39 w 42"/>
                <a:gd name="T63" fmla="*/ 25 h 54"/>
                <a:gd name="T64" fmla="*/ 39 w 42"/>
                <a:gd name="T65" fmla="*/ 23 h 54"/>
                <a:gd name="T66" fmla="*/ 29 w 42"/>
                <a:gd name="T67" fmla="*/ 20 h 54"/>
                <a:gd name="T68" fmla="*/ 27 w 42"/>
                <a:gd name="T69" fmla="*/ 20 h 54"/>
                <a:gd name="T70" fmla="*/ 26 w 42"/>
                <a:gd name="T71" fmla="*/ 16 h 54"/>
                <a:gd name="T72" fmla="*/ 26 w 42"/>
                <a:gd name="T73" fmla="*/ 1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" h="54">
                  <a:moveTo>
                    <a:pt x="26" y="13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3" y="13"/>
                    <a:pt x="21" y="11"/>
                    <a:pt x="21" y="8"/>
                  </a:cubicBezTo>
                  <a:cubicBezTo>
                    <a:pt x="21" y="7"/>
                    <a:pt x="20" y="6"/>
                    <a:pt x="19" y="5"/>
                  </a:cubicBezTo>
                  <a:cubicBezTo>
                    <a:pt x="18" y="3"/>
                    <a:pt x="17" y="3"/>
                    <a:pt x="17" y="2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3" y="1"/>
                    <a:pt x="11" y="0"/>
                    <a:pt x="10" y="0"/>
                  </a:cubicBezTo>
                  <a:cubicBezTo>
                    <a:pt x="9" y="0"/>
                    <a:pt x="4" y="2"/>
                    <a:pt x="0" y="3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5" y="10"/>
                    <a:pt x="5" y="12"/>
                    <a:pt x="5" y="14"/>
                  </a:cubicBezTo>
                  <a:cubicBezTo>
                    <a:pt x="5" y="15"/>
                    <a:pt x="5" y="16"/>
                    <a:pt x="6" y="17"/>
                  </a:cubicBezTo>
                  <a:cubicBezTo>
                    <a:pt x="7" y="20"/>
                    <a:pt x="7" y="33"/>
                    <a:pt x="5" y="35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6"/>
                    <a:pt x="3" y="37"/>
                    <a:pt x="1" y="39"/>
                  </a:cubicBezTo>
                  <a:cubicBezTo>
                    <a:pt x="1" y="39"/>
                    <a:pt x="2" y="40"/>
                    <a:pt x="2" y="40"/>
                  </a:cubicBezTo>
                  <a:cubicBezTo>
                    <a:pt x="2" y="40"/>
                    <a:pt x="3" y="40"/>
                    <a:pt x="3" y="41"/>
                  </a:cubicBezTo>
                  <a:cubicBezTo>
                    <a:pt x="3" y="41"/>
                    <a:pt x="4" y="42"/>
                    <a:pt x="4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4"/>
                    <a:pt x="6" y="45"/>
                    <a:pt x="7" y="46"/>
                  </a:cubicBezTo>
                  <a:cubicBezTo>
                    <a:pt x="7" y="46"/>
                    <a:pt x="7" y="46"/>
                    <a:pt x="8" y="46"/>
                  </a:cubicBezTo>
                  <a:cubicBezTo>
                    <a:pt x="8" y="47"/>
                    <a:pt x="9" y="48"/>
                    <a:pt x="9" y="48"/>
                  </a:cubicBezTo>
                  <a:cubicBezTo>
                    <a:pt x="11" y="48"/>
                    <a:pt x="17" y="52"/>
                    <a:pt x="20" y="54"/>
                  </a:cubicBezTo>
                  <a:cubicBezTo>
                    <a:pt x="22" y="54"/>
                    <a:pt x="31" y="52"/>
                    <a:pt x="38" y="51"/>
                  </a:cubicBezTo>
                  <a:cubicBezTo>
                    <a:pt x="38" y="51"/>
                    <a:pt x="38" y="51"/>
                    <a:pt x="38" y="50"/>
                  </a:cubicBezTo>
                  <a:cubicBezTo>
                    <a:pt x="38" y="50"/>
                    <a:pt x="38" y="49"/>
                    <a:pt x="38" y="48"/>
                  </a:cubicBezTo>
                  <a:cubicBezTo>
                    <a:pt x="38" y="47"/>
                    <a:pt x="38" y="46"/>
                    <a:pt x="39" y="44"/>
                  </a:cubicBezTo>
                  <a:cubicBezTo>
                    <a:pt x="40" y="43"/>
                    <a:pt x="41" y="43"/>
                    <a:pt x="42" y="43"/>
                  </a:cubicBezTo>
                  <a:cubicBezTo>
                    <a:pt x="42" y="42"/>
                    <a:pt x="41" y="39"/>
                    <a:pt x="39" y="37"/>
                  </a:cubicBezTo>
                  <a:cubicBezTo>
                    <a:pt x="37" y="36"/>
                    <a:pt x="36" y="34"/>
                    <a:pt x="36" y="32"/>
                  </a:cubicBezTo>
                  <a:cubicBezTo>
                    <a:pt x="37" y="30"/>
                    <a:pt x="37" y="29"/>
                    <a:pt x="39" y="28"/>
                  </a:cubicBezTo>
                  <a:cubicBezTo>
                    <a:pt x="39" y="28"/>
                    <a:pt x="39" y="27"/>
                    <a:pt x="39" y="27"/>
                  </a:cubicBezTo>
                  <a:cubicBezTo>
                    <a:pt x="39" y="27"/>
                    <a:pt x="39" y="26"/>
                    <a:pt x="39" y="25"/>
                  </a:cubicBezTo>
                  <a:cubicBezTo>
                    <a:pt x="39" y="24"/>
                    <a:pt x="39" y="24"/>
                    <a:pt x="39" y="23"/>
                  </a:cubicBezTo>
                  <a:cubicBezTo>
                    <a:pt x="38" y="22"/>
                    <a:pt x="35" y="21"/>
                    <a:pt x="29" y="20"/>
                  </a:cubicBezTo>
                  <a:cubicBezTo>
                    <a:pt x="28" y="20"/>
                    <a:pt x="27" y="20"/>
                    <a:pt x="27" y="20"/>
                  </a:cubicBezTo>
                  <a:cubicBezTo>
                    <a:pt x="25" y="19"/>
                    <a:pt x="25" y="17"/>
                    <a:pt x="26" y="16"/>
                  </a:cubicBezTo>
                  <a:cubicBezTo>
                    <a:pt x="26" y="15"/>
                    <a:pt x="26" y="13"/>
                    <a:pt x="26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36" name="Freeform 300"/>
            <p:cNvSpPr>
              <a:spLocks/>
            </p:cNvSpPr>
            <p:nvPr/>
          </p:nvSpPr>
          <p:spPr bwMode="auto">
            <a:xfrm>
              <a:off x="11985625" y="6638925"/>
              <a:ext cx="239713" cy="461963"/>
            </a:xfrm>
            <a:custGeom>
              <a:avLst/>
              <a:gdLst>
                <a:gd name="T0" fmla="*/ 8 w 45"/>
                <a:gd name="T1" fmla="*/ 34 h 88"/>
                <a:gd name="T2" fmla="*/ 1 w 45"/>
                <a:gd name="T3" fmla="*/ 42 h 88"/>
                <a:gd name="T4" fmla="*/ 6 w 45"/>
                <a:gd name="T5" fmla="*/ 52 h 88"/>
                <a:gd name="T6" fmla="*/ 14 w 45"/>
                <a:gd name="T7" fmla="*/ 62 h 88"/>
                <a:gd name="T8" fmla="*/ 25 w 45"/>
                <a:gd name="T9" fmla="*/ 87 h 88"/>
                <a:gd name="T10" fmla="*/ 25 w 45"/>
                <a:gd name="T11" fmla="*/ 88 h 88"/>
                <a:gd name="T12" fmla="*/ 26 w 45"/>
                <a:gd name="T13" fmla="*/ 88 h 88"/>
                <a:gd name="T14" fmla="*/ 27 w 45"/>
                <a:gd name="T15" fmla="*/ 87 h 88"/>
                <a:gd name="T16" fmla="*/ 28 w 45"/>
                <a:gd name="T17" fmla="*/ 86 h 88"/>
                <a:gd name="T18" fmla="*/ 31 w 45"/>
                <a:gd name="T19" fmla="*/ 77 h 88"/>
                <a:gd name="T20" fmla="*/ 35 w 45"/>
                <a:gd name="T21" fmla="*/ 68 h 88"/>
                <a:gd name="T22" fmla="*/ 42 w 45"/>
                <a:gd name="T23" fmla="*/ 62 h 88"/>
                <a:gd name="T24" fmla="*/ 45 w 45"/>
                <a:gd name="T25" fmla="*/ 59 h 88"/>
                <a:gd name="T26" fmla="*/ 45 w 45"/>
                <a:gd name="T27" fmla="*/ 57 h 88"/>
                <a:gd name="T28" fmla="*/ 45 w 45"/>
                <a:gd name="T29" fmla="*/ 56 h 88"/>
                <a:gd name="T30" fmla="*/ 45 w 45"/>
                <a:gd name="T31" fmla="*/ 54 h 88"/>
                <a:gd name="T32" fmla="*/ 39 w 45"/>
                <a:gd name="T33" fmla="*/ 46 h 88"/>
                <a:gd name="T34" fmla="*/ 35 w 45"/>
                <a:gd name="T35" fmla="*/ 47 h 88"/>
                <a:gd name="T36" fmla="*/ 32 w 45"/>
                <a:gd name="T37" fmla="*/ 36 h 88"/>
                <a:gd name="T38" fmla="*/ 40 w 45"/>
                <a:gd name="T39" fmla="*/ 26 h 88"/>
                <a:gd name="T40" fmla="*/ 34 w 45"/>
                <a:gd name="T41" fmla="*/ 15 h 88"/>
                <a:gd name="T42" fmla="*/ 39 w 45"/>
                <a:gd name="T43" fmla="*/ 8 h 88"/>
                <a:gd name="T44" fmla="*/ 40 w 45"/>
                <a:gd name="T45" fmla="*/ 5 h 88"/>
                <a:gd name="T46" fmla="*/ 35 w 45"/>
                <a:gd name="T47" fmla="*/ 7 h 88"/>
                <a:gd name="T48" fmla="*/ 26 w 45"/>
                <a:gd name="T49" fmla="*/ 0 h 88"/>
                <a:gd name="T50" fmla="*/ 12 w 45"/>
                <a:gd name="T51" fmla="*/ 5 h 88"/>
                <a:gd name="T52" fmla="*/ 12 w 45"/>
                <a:gd name="T53" fmla="*/ 7 h 88"/>
                <a:gd name="T54" fmla="*/ 12 w 45"/>
                <a:gd name="T55" fmla="*/ 10 h 88"/>
                <a:gd name="T56" fmla="*/ 11 w 45"/>
                <a:gd name="T57" fmla="*/ 13 h 88"/>
                <a:gd name="T58" fmla="*/ 11 w 45"/>
                <a:gd name="T59" fmla="*/ 15 h 88"/>
                <a:gd name="T60" fmla="*/ 11 w 45"/>
                <a:gd name="T61" fmla="*/ 17 h 88"/>
                <a:gd name="T62" fmla="*/ 11 w 45"/>
                <a:gd name="T63" fmla="*/ 19 h 88"/>
                <a:gd name="T64" fmla="*/ 12 w 45"/>
                <a:gd name="T65" fmla="*/ 20 h 88"/>
                <a:gd name="T66" fmla="*/ 13 w 45"/>
                <a:gd name="T67" fmla="*/ 22 h 88"/>
                <a:gd name="T68" fmla="*/ 10 w 45"/>
                <a:gd name="T69" fmla="*/ 3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88">
                  <a:moveTo>
                    <a:pt x="10" y="33"/>
                  </a:moveTo>
                  <a:cubicBezTo>
                    <a:pt x="9" y="34"/>
                    <a:pt x="9" y="34"/>
                    <a:pt x="8" y="34"/>
                  </a:cubicBezTo>
                  <a:cubicBezTo>
                    <a:pt x="7" y="35"/>
                    <a:pt x="6" y="36"/>
                    <a:pt x="5" y="37"/>
                  </a:cubicBezTo>
                  <a:cubicBezTo>
                    <a:pt x="4" y="39"/>
                    <a:pt x="3" y="42"/>
                    <a:pt x="1" y="42"/>
                  </a:cubicBezTo>
                  <a:cubicBezTo>
                    <a:pt x="1" y="42"/>
                    <a:pt x="0" y="42"/>
                    <a:pt x="1" y="44"/>
                  </a:cubicBezTo>
                  <a:cubicBezTo>
                    <a:pt x="1" y="47"/>
                    <a:pt x="3" y="51"/>
                    <a:pt x="6" y="52"/>
                  </a:cubicBezTo>
                  <a:cubicBezTo>
                    <a:pt x="11" y="54"/>
                    <a:pt x="11" y="58"/>
                    <a:pt x="11" y="60"/>
                  </a:cubicBezTo>
                  <a:cubicBezTo>
                    <a:pt x="11" y="60"/>
                    <a:pt x="13" y="62"/>
                    <a:pt x="14" y="62"/>
                  </a:cubicBezTo>
                  <a:cubicBezTo>
                    <a:pt x="16" y="63"/>
                    <a:pt x="18" y="64"/>
                    <a:pt x="19" y="66"/>
                  </a:cubicBezTo>
                  <a:cubicBezTo>
                    <a:pt x="22" y="69"/>
                    <a:pt x="25" y="82"/>
                    <a:pt x="25" y="87"/>
                  </a:cubicBezTo>
                  <a:cubicBezTo>
                    <a:pt x="25" y="87"/>
                    <a:pt x="25" y="87"/>
                    <a:pt x="25" y="88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5" y="88"/>
                    <a:pt x="25" y="88"/>
                    <a:pt x="26" y="88"/>
                  </a:cubicBezTo>
                  <a:cubicBezTo>
                    <a:pt x="26" y="88"/>
                    <a:pt x="26" y="88"/>
                    <a:pt x="26" y="88"/>
                  </a:cubicBezTo>
                  <a:cubicBezTo>
                    <a:pt x="26" y="87"/>
                    <a:pt x="27" y="87"/>
                    <a:pt x="27" y="87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7" y="86"/>
                    <a:pt x="28" y="86"/>
                    <a:pt x="2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85"/>
                    <a:pt x="29" y="85"/>
                    <a:pt x="29" y="85"/>
                  </a:cubicBezTo>
                  <a:cubicBezTo>
                    <a:pt x="30" y="82"/>
                    <a:pt x="31" y="78"/>
                    <a:pt x="31" y="77"/>
                  </a:cubicBezTo>
                  <a:cubicBezTo>
                    <a:pt x="30" y="75"/>
                    <a:pt x="30" y="72"/>
                    <a:pt x="32" y="71"/>
                  </a:cubicBezTo>
                  <a:cubicBezTo>
                    <a:pt x="32" y="70"/>
                    <a:pt x="33" y="69"/>
                    <a:pt x="35" y="68"/>
                  </a:cubicBezTo>
                  <a:cubicBezTo>
                    <a:pt x="38" y="64"/>
                    <a:pt x="40" y="63"/>
                    <a:pt x="41" y="62"/>
                  </a:cubicBezTo>
                  <a:cubicBezTo>
                    <a:pt x="41" y="62"/>
                    <a:pt x="42" y="62"/>
                    <a:pt x="42" y="62"/>
                  </a:cubicBezTo>
                  <a:cubicBezTo>
                    <a:pt x="44" y="62"/>
                    <a:pt x="45" y="61"/>
                    <a:pt x="45" y="60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5" y="58"/>
                    <a:pt x="45" y="58"/>
                    <a:pt x="45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56"/>
                    <a:pt x="45" y="55"/>
                    <a:pt x="45" y="55"/>
                  </a:cubicBezTo>
                  <a:cubicBezTo>
                    <a:pt x="45" y="55"/>
                    <a:pt x="45" y="55"/>
                    <a:pt x="45" y="54"/>
                  </a:cubicBezTo>
                  <a:cubicBezTo>
                    <a:pt x="43" y="53"/>
                    <a:pt x="41" y="51"/>
                    <a:pt x="41" y="49"/>
                  </a:cubicBezTo>
                  <a:cubicBezTo>
                    <a:pt x="41" y="48"/>
                    <a:pt x="40" y="46"/>
                    <a:pt x="39" y="46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8" y="47"/>
                    <a:pt x="36" y="47"/>
                    <a:pt x="35" y="47"/>
                  </a:cubicBezTo>
                  <a:cubicBezTo>
                    <a:pt x="32" y="47"/>
                    <a:pt x="28" y="45"/>
                    <a:pt x="28" y="42"/>
                  </a:cubicBezTo>
                  <a:cubicBezTo>
                    <a:pt x="27" y="38"/>
                    <a:pt x="29" y="37"/>
                    <a:pt x="32" y="36"/>
                  </a:cubicBezTo>
                  <a:cubicBezTo>
                    <a:pt x="33" y="35"/>
                    <a:pt x="35" y="34"/>
                    <a:pt x="37" y="33"/>
                  </a:cubicBezTo>
                  <a:cubicBezTo>
                    <a:pt x="39" y="31"/>
                    <a:pt x="40" y="28"/>
                    <a:pt x="40" y="26"/>
                  </a:cubicBezTo>
                  <a:cubicBezTo>
                    <a:pt x="40" y="23"/>
                    <a:pt x="39" y="21"/>
                    <a:pt x="37" y="19"/>
                  </a:cubicBezTo>
                  <a:cubicBezTo>
                    <a:pt x="35" y="18"/>
                    <a:pt x="34" y="16"/>
                    <a:pt x="34" y="15"/>
                  </a:cubicBezTo>
                  <a:cubicBezTo>
                    <a:pt x="34" y="13"/>
                    <a:pt x="36" y="11"/>
                    <a:pt x="38" y="9"/>
                  </a:cubicBezTo>
                  <a:cubicBezTo>
                    <a:pt x="38" y="9"/>
                    <a:pt x="39" y="8"/>
                    <a:pt x="39" y="8"/>
                  </a:cubicBezTo>
                  <a:cubicBezTo>
                    <a:pt x="40" y="7"/>
                    <a:pt x="40" y="6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8" y="6"/>
                    <a:pt x="37" y="7"/>
                    <a:pt x="35" y="7"/>
                  </a:cubicBezTo>
                  <a:cubicBezTo>
                    <a:pt x="35" y="7"/>
                    <a:pt x="32" y="6"/>
                    <a:pt x="32" y="3"/>
                  </a:cubicBezTo>
                  <a:cubicBezTo>
                    <a:pt x="32" y="1"/>
                    <a:pt x="29" y="0"/>
                    <a:pt x="26" y="0"/>
                  </a:cubicBezTo>
                  <a:cubicBezTo>
                    <a:pt x="22" y="0"/>
                    <a:pt x="20" y="1"/>
                    <a:pt x="18" y="3"/>
                  </a:cubicBezTo>
                  <a:cubicBezTo>
                    <a:pt x="17" y="4"/>
                    <a:pt x="15" y="4"/>
                    <a:pt x="12" y="5"/>
                  </a:cubicBezTo>
                  <a:cubicBezTo>
                    <a:pt x="12" y="5"/>
                    <a:pt x="12" y="5"/>
                    <a:pt x="12" y="6"/>
                  </a:cubicBezTo>
                  <a:cubicBezTo>
                    <a:pt x="12" y="6"/>
                    <a:pt x="12" y="7"/>
                    <a:pt x="12" y="7"/>
                  </a:cubicBezTo>
                  <a:cubicBezTo>
                    <a:pt x="12" y="8"/>
                    <a:pt x="12" y="8"/>
                    <a:pt x="12" y="9"/>
                  </a:cubicBezTo>
                  <a:cubicBezTo>
                    <a:pt x="12" y="9"/>
                    <a:pt x="12" y="10"/>
                    <a:pt x="12" y="10"/>
                  </a:cubicBezTo>
                  <a:cubicBezTo>
                    <a:pt x="11" y="11"/>
                    <a:pt x="11" y="11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1" y="13"/>
                    <a:pt x="11" y="14"/>
                    <a:pt x="11" y="14"/>
                  </a:cubicBezTo>
                  <a:cubicBezTo>
                    <a:pt x="11" y="14"/>
                    <a:pt x="11" y="15"/>
                    <a:pt x="11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7"/>
                    <a:pt x="11" y="17"/>
                  </a:cubicBezTo>
                  <a:cubicBezTo>
                    <a:pt x="11" y="17"/>
                    <a:pt x="11" y="18"/>
                    <a:pt x="11" y="18"/>
                  </a:cubicBezTo>
                  <a:cubicBezTo>
                    <a:pt x="11" y="18"/>
                    <a:pt x="11" y="18"/>
                    <a:pt x="11" y="19"/>
                  </a:cubicBezTo>
                  <a:cubicBezTo>
                    <a:pt x="11" y="19"/>
                    <a:pt x="12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2" y="20"/>
                    <a:pt x="12" y="20"/>
                    <a:pt x="12" y="21"/>
                  </a:cubicBezTo>
                  <a:cubicBezTo>
                    <a:pt x="12" y="21"/>
                    <a:pt x="13" y="22"/>
                    <a:pt x="13" y="22"/>
                  </a:cubicBezTo>
                  <a:cubicBezTo>
                    <a:pt x="13" y="24"/>
                    <a:pt x="13" y="26"/>
                    <a:pt x="13" y="27"/>
                  </a:cubicBezTo>
                  <a:cubicBezTo>
                    <a:pt x="12" y="30"/>
                    <a:pt x="11" y="32"/>
                    <a:pt x="10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37" name="Freeform 301"/>
            <p:cNvSpPr>
              <a:spLocks/>
            </p:cNvSpPr>
            <p:nvPr/>
          </p:nvSpPr>
          <p:spPr bwMode="auto">
            <a:xfrm>
              <a:off x="12282488" y="5634038"/>
              <a:ext cx="357188" cy="173038"/>
            </a:xfrm>
            <a:custGeom>
              <a:avLst/>
              <a:gdLst>
                <a:gd name="T0" fmla="*/ 24 w 67"/>
                <a:gd name="T1" fmla="*/ 1 h 33"/>
                <a:gd name="T2" fmla="*/ 22 w 67"/>
                <a:gd name="T3" fmla="*/ 1 h 33"/>
                <a:gd name="T4" fmla="*/ 18 w 67"/>
                <a:gd name="T5" fmla="*/ 2 h 33"/>
                <a:gd name="T6" fmla="*/ 13 w 67"/>
                <a:gd name="T7" fmla="*/ 5 h 33"/>
                <a:gd name="T8" fmla="*/ 1 w 67"/>
                <a:gd name="T9" fmla="*/ 9 h 33"/>
                <a:gd name="T10" fmla="*/ 0 w 67"/>
                <a:gd name="T11" fmla="*/ 10 h 33"/>
                <a:gd name="T12" fmla="*/ 0 w 67"/>
                <a:gd name="T13" fmla="*/ 10 h 33"/>
                <a:gd name="T14" fmla="*/ 1 w 67"/>
                <a:gd name="T15" fmla="*/ 13 h 33"/>
                <a:gd name="T16" fmla="*/ 2 w 67"/>
                <a:gd name="T17" fmla="*/ 14 h 33"/>
                <a:gd name="T18" fmla="*/ 3 w 67"/>
                <a:gd name="T19" fmla="*/ 18 h 33"/>
                <a:gd name="T20" fmla="*/ 5 w 67"/>
                <a:gd name="T21" fmla="*/ 23 h 33"/>
                <a:gd name="T22" fmla="*/ 7 w 67"/>
                <a:gd name="T23" fmla="*/ 25 h 33"/>
                <a:gd name="T24" fmla="*/ 17 w 67"/>
                <a:gd name="T25" fmla="*/ 32 h 33"/>
                <a:gd name="T26" fmla="*/ 18 w 67"/>
                <a:gd name="T27" fmla="*/ 33 h 33"/>
                <a:gd name="T28" fmla="*/ 19 w 67"/>
                <a:gd name="T29" fmla="*/ 33 h 33"/>
                <a:gd name="T30" fmla="*/ 19 w 67"/>
                <a:gd name="T31" fmla="*/ 33 h 33"/>
                <a:gd name="T32" fmla="*/ 22 w 67"/>
                <a:gd name="T33" fmla="*/ 33 h 33"/>
                <a:gd name="T34" fmla="*/ 25 w 67"/>
                <a:gd name="T35" fmla="*/ 33 h 33"/>
                <a:gd name="T36" fmla="*/ 27 w 67"/>
                <a:gd name="T37" fmla="*/ 28 h 33"/>
                <a:gd name="T38" fmla="*/ 27 w 67"/>
                <a:gd name="T39" fmla="*/ 27 h 33"/>
                <a:gd name="T40" fmla="*/ 28 w 67"/>
                <a:gd name="T41" fmla="*/ 27 h 33"/>
                <a:gd name="T42" fmla="*/ 39 w 67"/>
                <a:gd name="T43" fmla="*/ 31 h 33"/>
                <a:gd name="T44" fmla="*/ 43 w 67"/>
                <a:gd name="T45" fmla="*/ 32 h 33"/>
                <a:gd name="T46" fmla="*/ 47 w 67"/>
                <a:gd name="T47" fmla="*/ 31 h 33"/>
                <a:gd name="T48" fmla="*/ 48 w 67"/>
                <a:gd name="T49" fmla="*/ 31 h 33"/>
                <a:gd name="T50" fmla="*/ 48 w 67"/>
                <a:gd name="T51" fmla="*/ 31 h 33"/>
                <a:gd name="T52" fmla="*/ 48 w 67"/>
                <a:gd name="T53" fmla="*/ 31 h 33"/>
                <a:gd name="T54" fmla="*/ 48 w 67"/>
                <a:gd name="T55" fmla="*/ 32 h 33"/>
                <a:gd name="T56" fmla="*/ 48 w 67"/>
                <a:gd name="T57" fmla="*/ 32 h 33"/>
                <a:gd name="T58" fmla="*/ 48 w 67"/>
                <a:gd name="T59" fmla="*/ 32 h 33"/>
                <a:gd name="T60" fmla="*/ 49 w 67"/>
                <a:gd name="T61" fmla="*/ 31 h 33"/>
                <a:gd name="T62" fmla="*/ 50 w 67"/>
                <a:gd name="T63" fmla="*/ 31 h 33"/>
                <a:gd name="T64" fmla="*/ 51 w 67"/>
                <a:gd name="T65" fmla="*/ 30 h 33"/>
                <a:gd name="T66" fmla="*/ 51 w 67"/>
                <a:gd name="T67" fmla="*/ 30 h 33"/>
                <a:gd name="T68" fmla="*/ 61 w 67"/>
                <a:gd name="T69" fmla="*/ 25 h 33"/>
                <a:gd name="T70" fmla="*/ 62 w 67"/>
                <a:gd name="T71" fmla="*/ 24 h 33"/>
                <a:gd name="T72" fmla="*/ 63 w 67"/>
                <a:gd name="T73" fmla="*/ 23 h 33"/>
                <a:gd name="T74" fmla="*/ 64 w 67"/>
                <a:gd name="T75" fmla="*/ 22 h 33"/>
                <a:gd name="T76" fmla="*/ 64 w 67"/>
                <a:gd name="T77" fmla="*/ 22 h 33"/>
                <a:gd name="T78" fmla="*/ 65 w 67"/>
                <a:gd name="T79" fmla="*/ 21 h 33"/>
                <a:gd name="T80" fmla="*/ 66 w 67"/>
                <a:gd name="T81" fmla="*/ 20 h 33"/>
                <a:gd name="T82" fmla="*/ 67 w 67"/>
                <a:gd name="T83" fmla="*/ 20 h 33"/>
                <a:gd name="T84" fmla="*/ 67 w 67"/>
                <a:gd name="T85" fmla="*/ 20 h 33"/>
                <a:gd name="T86" fmla="*/ 66 w 67"/>
                <a:gd name="T87" fmla="*/ 18 h 33"/>
                <a:gd name="T88" fmla="*/ 65 w 67"/>
                <a:gd name="T89" fmla="*/ 16 h 33"/>
                <a:gd name="T90" fmla="*/ 64 w 67"/>
                <a:gd name="T91" fmla="*/ 16 h 33"/>
                <a:gd name="T92" fmla="*/ 61 w 67"/>
                <a:gd name="T93" fmla="*/ 15 h 33"/>
                <a:gd name="T94" fmla="*/ 56 w 67"/>
                <a:gd name="T95" fmla="*/ 13 h 33"/>
                <a:gd name="T96" fmla="*/ 56 w 67"/>
                <a:gd name="T97" fmla="*/ 13 h 33"/>
                <a:gd name="T98" fmla="*/ 54 w 67"/>
                <a:gd name="T99" fmla="*/ 10 h 33"/>
                <a:gd name="T100" fmla="*/ 52 w 67"/>
                <a:gd name="T101" fmla="*/ 10 h 33"/>
                <a:gd name="T102" fmla="*/ 50 w 67"/>
                <a:gd name="T103" fmla="*/ 9 h 33"/>
                <a:gd name="T104" fmla="*/ 49 w 67"/>
                <a:gd name="T105" fmla="*/ 10 h 33"/>
                <a:gd name="T106" fmla="*/ 46 w 67"/>
                <a:gd name="T107" fmla="*/ 12 h 33"/>
                <a:gd name="T108" fmla="*/ 41 w 67"/>
                <a:gd name="T109" fmla="*/ 8 h 33"/>
                <a:gd name="T110" fmla="*/ 34 w 67"/>
                <a:gd name="T111" fmla="*/ 3 h 33"/>
                <a:gd name="T112" fmla="*/ 32 w 67"/>
                <a:gd name="T113" fmla="*/ 2 h 33"/>
                <a:gd name="T114" fmla="*/ 31 w 67"/>
                <a:gd name="T115" fmla="*/ 2 h 33"/>
                <a:gd name="T116" fmla="*/ 28 w 67"/>
                <a:gd name="T117" fmla="*/ 0 h 33"/>
                <a:gd name="T118" fmla="*/ 28 w 67"/>
                <a:gd name="T119" fmla="*/ 0 h 33"/>
                <a:gd name="T120" fmla="*/ 28 w 67"/>
                <a:gd name="T121" fmla="*/ 0 h 33"/>
                <a:gd name="T122" fmla="*/ 26 w 67"/>
                <a:gd name="T123" fmla="*/ 1 h 33"/>
                <a:gd name="T124" fmla="*/ 24 w 67"/>
                <a:gd name="T12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" h="33">
                  <a:moveTo>
                    <a:pt x="24" y="1"/>
                  </a:moveTo>
                  <a:cubicBezTo>
                    <a:pt x="23" y="0"/>
                    <a:pt x="22" y="0"/>
                    <a:pt x="22" y="1"/>
                  </a:cubicBezTo>
                  <a:cubicBezTo>
                    <a:pt x="21" y="1"/>
                    <a:pt x="20" y="2"/>
                    <a:pt x="18" y="2"/>
                  </a:cubicBezTo>
                  <a:cubicBezTo>
                    <a:pt x="16" y="3"/>
                    <a:pt x="14" y="4"/>
                    <a:pt x="13" y="5"/>
                  </a:cubicBezTo>
                  <a:cubicBezTo>
                    <a:pt x="10" y="7"/>
                    <a:pt x="4" y="9"/>
                    <a:pt x="1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2"/>
                    <a:pt x="1" y="13"/>
                  </a:cubicBezTo>
                  <a:cubicBezTo>
                    <a:pt x="1" y="13"/>
                    <a:pt x="2" y="14"/>
                    <a:pt x="2" y="14"/>
                  </a:cubicBezTo>
                  <a:cubicBezTo>
                    <a:pt x="2" y="15"/>
                    <a:pt x="3" y="16"/>
                    <a:pt x="3" y="18"/>
                  </a:cubicBezTo>
                  <a:cubicBezTo>
                    <a:pt x="4" y="20"/>
                    <a:pt x="4" y="22"/>
                    <a:pt x="5" y="23"/>
                  </a:cubicBezTo>
                  <a:cubicBezTo>
                    <a:pt x="6" y="24"/>
                    <a:pt x="7" y="24"/>
                    <a:pt x="7" y="25"/>
                  </a:cubicBezTo>
                  <a:cubicBezTo>
                    <a:pt x="12" y="28"/>
                    <a:pt x="17" y="31"/>
                    <a:pt x="17" y="32"/>
                  </a:cubicBezTo>
                  <a:cubicBezTo>
                    <a:pt x="17" y="32"/>
                    <a:pt x="18" y="33"/>
                    <a:pt x="18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3"/>
                  </a:cubicBezTo>
                  <a:cubicBezTo>
                    <a:pt x="24" y="33"/>
                    <a:pt x="25" y="33"/>
                    <a:pt x="25" y="33"/>
                  </a:cubicBezTo>
                  <a:cubicBezTo>
                    <a:pt x="26" y="31"/>
                    <a:pt x="27" y="28"/>
                    <a:pt x="27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36" y="27"/>
                    <a:pt x="39" y="31"/>
                  </a:cubicBezTo>
                  <a:cubicBezTo>
                    <a:pt x="40" y="32"/>
                    <a:pt x="41" y="32"/>
                    <a:pt x="43" y="32"/>
                  </a:cubicBezTo>
                  <a:cubicBezTo>
                    <a:pt x="45" y="32"/>
                    <a:pt x="47" y="31"/>
                    <a:pt x="47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31"/>
                    <a:pt x="49" y="31"/>
                    <a:pt x="50" y="31"/>
                  </a:cubicBezTo>
                  <a:cubicBezTo>
                    <a:pt x="50" y="30"/>
                    <a:pt x="50" y="30"/>
                    <a:pt x="51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4" y="29"/>
                    <a:pt x="58" y="29"/>
                    <a:pt x="61" y="25"/>
                  </a:cubicBezTo>
                  <a:cubicBezTo>
                    <a:pt x="61" y="25"/>
                    <a:pt x="62" y="24"/>
                    <a:pt x="62" y="24"/>
                  </a:cubicBezTo>
                  <a:cubicBezTo>
                    <a:pt x="62" y="23"/>
                    <a:pt x="62" y="23"/>
                    <a:pt x="63" y="23"/>
                  </a:cubicBezTo>
                  <a:cubicBezTo>
                    <a:pt x="63" y="23"/>
                    <a:pt x="63" y="23"/>
                    <a:pt x="64" y="22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6" y="21"/>
                    <a:pt x="66" y="21"/>
                    <a:pt x="66" y="20"/>
                  </a:cubicBezTo>
                  <a:cubicBezTo>
                    <a:pt x="66" y="20"/>
                    <a:pt x="67" y="20"/>
                    <a:pt x="67" y="20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6" y="19"/>
                    <a:pt x="66" y="19"/>
                    <a:pt x="66" y="18"/>
                  </a:cubicBezTo>
                  <a:cubicBezTo>
                    <a:pt x="65" y="17"/>
                    <a:pt x="65" y="17"/>
                    <a:pt x="65" y="16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3" y="15"/>
                    <a:pt x="62" y="15"/>
                    <a:pt x="61" y="15"/>
                  </a:cubicBezTo>
                  <a:cubicBezTo>
                    <a:pt x="59" y="15"/>
                    <a:pt x="56" y="15"/>
                    <a:pt x="56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1"/>
                    <a:pt x="55" y="10"/>
                    <a:pt x="54" y="10"/>
                  </a:cubicBezTo>
                  <a:cubicBezTo>
                    <a:pt x="53" y="10"/>
                    <a:pt x="53" y="10"/>
                    <a:pt x="52" y="10"/>
                  </a:cubicBezTo>
                  <a:cubicBezTo>
                    <a:pt x="51" y="10"/>
                    <a:pt x="51" y="9"/>
                    <a:pt x="50" y="9"/>
                  </a:cubicBezTo>
                  <a:cubicBezTo>
                    <a:pt x="49" y="9"/>
                    <a:pt x="49" y="10"/>
                    <a:pt x="49" y="10"/>
                  </a:cubicBezTo>
                  <a:cubicBezTo>
                    <a:pt x="48" y="11"/>
                    <a:pt x="47" y="12"/>
                    <a:pt x="46" y="12"/>
                  </a:cubicBezTo>
                  <a:cubicBezTo>
                    <a:pt x="44" y="12"/>
                    <a:pt x="41" y="9"/>
                    <a:pt x="41" y="8"/>
                  </a:cubicBezTo>
                  <a:cubicBezTo>
                    <a:pt x="41" y="7"/>
                    <a:pt x="40" y="5"/>
                    <a:pt x="34" y="3"/>
                  </a:cubicBezTo>
                  <a:cubicBezTo>
                    <a:pt x="33" y="3"/>
                    <a:pt x="32" y="2"/>
                    <a:pt x="32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1"/>
                    <a:pt x="29" y="1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"/>
                    <a:pt x="27" y="1"/>
                    <a:pt x="26" y="1"/>
                  </a:cubicBezTo>
                  <a:cubicBezTo>
                    <a:pt x="26" y="1"/>
                    <a:pt x="25" y="1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38" name="Freeform 302"/>
            <p:cNvSpPr>
              <a:spLocks/>
            </p:cNvSpPr>
            <p:nvPr/>
          </p:nvSpPr>
          <p:spPr bwMode="auto">
            <a:xfrm>
              <a:off x="19926300" y="9148763"/>
              <a:ext cx="558800" cy="460375"/>
            </a:xfrm>
            <a:custGeom>
              <a:avLst/>
              <a:gdLst>
                <a:gd name="T0" fmla="*/ 102 w 105"/>
                <a:gd name="T1" fmla="*/ 88 h 88"/>
                <a:gd name="T2" fmla="*/ 103 w 105"/>
                <a:gd name="T3" fmla="*/ 88 h 88"/>
                <a:gd name="T4" fmla="*/ 105 w 105"/>
                <a:gd name="T5" fmla="*/ 87 h 88"/>
                <a:gd name="T6" fmla="*/ 101 w 105"/>
                <a:gd name="T7" fmla="*/ 83 h 88"/>
                <a:gd name="T8" fmla="*/ 92 w 105"/>
                <a:gd name="T9" fmla="*/ 74 h 88"/>
                <a:gd name="T10" fmla="*/ 88 w 105"/>
                <a:gd name="T11" fmla="*/ 73 h 88"/>
                <a:gd name="T12" fmla="*/ 81 w 105"/>
                <a:gd name="T13" fmla="*/ 70 h 88"/>
                <a:gd name="T14" fmla="*/ 77 w 105"/>
                <a:gd name="T15" fmla="*/ 62 h 88"/>
                <a:gd name="T16" fmla="*/ 73 w 105"/>
                <a:gd name="T17" fmla="*/ 55 h 88"/>
                <a:gd name="T18" fmla="*/ 67 w 105"/>
                <a:gd name="T19" fmla="*/ 46 h 88"/>
                <a:gd name="T20" fmla="*/ 71 w 105"/>
                <a:gd name="T21" fmla="*/ 44 h 88"/>
                <a:gd name="T22" fmla="*/ 71 w 105"/>
                <a:gd name="T23" fmla="*/ 44 h 88"/>
                <a:gd name="T24" fmla="*/ 75 w 105"/>
                <a:gd name="T25" fmla="*/ 43 h 88"/>
                <a:gd name="T26" fmla="*/ 73 w 105"/>
                <a:gd name="T27" fmla="*/ 38 h 88"/>
                <a:gd name="T28" fmla="*/ 64 w 105"/>
                <a:gd name="T29" fmla="*/ 34 h 88"/>
                <a:gd name="T30" fmla="*/ 50 w 105"/>
                <a:gd name="T31" fmla="*/ 25 h 88"/>
                <a:gd name="T32" fmla="*/ 7 w 105"/>
                <a:gd name="T33" fmla="*/ 2 h 88"/>
                <a:gd name="T34" fmla="*/ 0 w 105"/>
                <a:gd name="T35" fmla="*/ 0 h 88"/>
                <a:gd name="T36" fmla="*/ 0 w 105"/>
                <a:gd name="T37" fmla="*/ 69 h 88"/>
                <a:gd name="T38" fmla="*/ 11 w 105"/>
                <a:gd name="T39" fmla="*/ 73 h 88"/>
                <a:gd name="T40" fmla="*/ 22 w 105"/>
                <a:gd name="T41" fmla="*/ 67 h 88"/>
                <a:gd name="T42" fmla="*/ 24 w 105"/>
                <a:gd name="T43" fmla="*/ 65 h 88"/>
                <a:gd name="T44" fmla="*/ 27 w 105"/>
                <a:gd name="T45" fmla="*/ 61 h 88"/>
                <a:gd name="T46" fmla="*/ 30 w 105"/>
                <a:gd name="T47" fmla="*/ 57 h 88"/>
                <a:gd name="T48" fmla="*/ 36 w 105"/>
                <a:gd name="T49" fmla="*/ 55 h 88"/>
                <a:gd name="T50" fmla="*/ 55 w 105"/>
                <a:gd name="T51" fmla="*/ 62 h 88"/>
                <a:gd name="T52" fmla="*/ 64 w 105"/>
                <a:gd name="T53" fmla="*/ 72 h 88"/>
                <a:gd name="T54" fmla="*/ 79 w 105"/>
                <a:gd name="T55" fmla="*/ 84 h 88"/>
                <a:gd name="T56" fmla="*/ 82 w 105"/>
                <a:gd name="T57" fmla="*/ 84 h 88"/>
                <a:gd name="T58" fmla="*/ 93 w 105"/>
                <a:gd name="T59" fmla="*/ 86 h 88"/>
                <a:gd name="T60" fmla="*/ 102 w 105"/>
                <a:gd name="T6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5" h="88">
                  <a:moveTo>
                    <a:pt x="102" y="88"/>
                  </a:moveTo>
                  <a:cubicBezTo>
                    <a:pt x="103" y="88"/>
                    <a:pt x="103" y="88"/>
                    <a:pt x="103" y="88"/>
                  </a:cubicBezTo>
                  <a:cubicBezTo>
                    <a:pt x="105" y="88"/>
                    <a:pt x="105" y="88"/>
                    <a:pt x="105" y="87"/>
                  </a:cubicBezTo>
                  <a:cubicBezTo>
                    <a:pt x="105" y="87"/>
                    <a:pt x="103" y="84"/>
                    <a:pt x="101" y="83"/>
                  </a:cubicBezTo>
                  <a:cubicBezTo>
                    <a:pt x="99" y="82"/>
                    <a:pt x="92" y="78"/>
                    <a:pt x="92" y="74"/>
                  </a:cubicBezTo>
                  <a:cubicBezTo>
                    <a:pt x="92" y="74"/>
                    <a:pt x="90" y="73"/>
                    <a:pt x="88" y="73"/>
                  </a:cubicBezTo>
                  <a:cubicBezTo>
                    <a:pt x="86" y="72"/>
                    <a:pt x="84" y="71"/>
                    <a:pt x="81" y="70"/>
                  </a:cubicBezTo>
                  <a:cubicBezTo>
                    <a:pt x="79" y="68"/>
                    <a:pt x="78" y="65"/>
                    <a:pt x="77" y="62"/>
                  </a:cubicBezTo>
                  <a:cubicBezTo>
                    <a:pt x="76" y="59"/>
                    <a:pt x="76" y="56"/>
                    <a:pt x="73" y="55"/>
                  </a:cubicBezTo>
                  <a:cubicBezTo>
                    <a:pt x="70" y="53"/>
                    <a:pt x="67" y="49"/>
                    <a:pt x="67" y="46"/>
                  </a:cubicBezTo>
                  <a:cubicBezTo>
                    <a:pt x="67" y="46"/>
                    <a:pt x="68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5" y="44"/>
                    <a:pt x="75" y="43"/>
                  </a:cubicBezTo>
                  <a:cubicBezTo>
                    <a:pt x="76" y="42"/>
                    <a:pt x="75" y="40"/>
                    <a:pt x="73" y="38"/>
                  </a:cubicBezTo>
                  <a:cubicBezTo>
                    <a:pt x="71" y="37"/>
                    <a:pt x="67" y="35"/>
                    <a:pt x="64" y="34"/>
                  </a:cubicBezTo>
                  <a:cubicBezTo>
                    <a:pt x="57" y="32"/>
                    <a:pt x="51" y="30"/>
                    <a:pt x="50" y="25"/>
                  </a:cubicBezTo>
                  <a:cubicBezTo>
                    <a:pt x="50" y="20"/>
                    <a:pt x="20" y="5"/>
                    <a:pt x="7" y="2"/>
                  </a:cubicBezTo>
                  <a:cubicBezTo>
                    <a:pt x="5" y="1"/>
                    <a:pt x="2" y="1"/>
                    <a:pt x="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3" y="71"/>
                    <a:pt x="7" y="72"/>
                    <a:pt x="11" y="73"/>
                  </a:cubicBezTo>
                  <a:cubicBezTo>
                    <a:pt x="20" y="73"/>
                    <a:pt x="21" y="70"/>
                    <a:pt x="22" y="67"/>
                  </a:cubicBezTo>
                  <a:cubicBezTo>
                    <a:pt x="22" y="66"/>
                    <a:pt x="23" y="65"/>
                    <a:pt x="24" y="65"/>
                  </a:cubicBezTo>
                  <a:cubicBezTo>
                    <a:pt x="25" y="65"/>
                    <a:pt x="26" y="63"/>
                    <a:pt x="27" y="61"/>
                  </a:cubicBezTo>
                  <a:cubicBezTo>
                    <a:pt x="28" y="60"/>
                    <a:pt x="29" y="58"/>
                    <a:pt x="30" y="57"/>
                  </a:cubicBezTo>
                  <a:cubicBezTo>
                    <a:pt x="31" y="56"/>
                    <a:pt x="33" y="55"/>
                    <a:pt x="36" y="55"/>
                  </a:cubicBezTo>
                  <a:cubicBezTo>
                    <a:pt x="42" y="55"/>
                    <a:pt x="50" y="58"/>
                    <a:pt x="55" y="62"/>
                  </a:cubicBezTo>
                  <a:cubicBezTo>
                    <a:pt x="58" y="64"/>
                    <a:pt x="61" y="68"/>
                    <a:pt x="64" y="72"/>
                  </a:cubicBezTo>
                  <a:cubicBezTo>
                    <a:pt x="69" y="78"/>
                    <a:pt x="75" y="85"/>
                    <a:pt x="79" y="84"/>
                  </a:cubicBezTo>
                  <a:cubicBezTo>
                    <a:pt x="80" y="84"/>
                    <a:pt x="81" y="84"/>
                    <a:pt x="82" y="84"/>
                  </a:cubicBezTo>
                  <a:cubicBezTo>
                    <a:pt x="86" y="84"/>
                    <a:pt x="89" y="85"/>
                    <a:pt x="93" y="86"/>
                  </a:cubicBezTo>
                  <a:cubicBezTo>
                    <a:pt x="96" y="87"/>
                    <a:pt x="99" y="88"/>
                    <a:pt x="102" y="8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39" name="Freeform 303"/>
            <p:cNvSpPr>
              <a:spLocks/>
            </p:cNvSpPr>
            <p:nvPr/>
          </p:nvSpPr>
          <p:spPr bwMode="auto">
            <a:xfrm>
              <a:off x="19315113" y="9001125"/>
              <a:ext cx="600075" cy="503238"/>
            </a:xfrm>
            <a:custGeom>
              <a:avLst/>
              <a:gdLst>
                <a:gd name="T0" fmla="*/ 94 w 113"/>
                <a:gd name="T1" fmla="*/ 88 h 96"/>
                <a:gd name="T2" fmla="*/ 102 w 113"/>
                <a:gd name="T3" fmla="*/ 87 h 96"/>
                <a:gd name="T4" fmla="*/ 108 w 113"/>
                <a:gd name="T5" fmla="*/ 91 h 96"/>
                <a:gd name="T6" fmla="*/ 113 w 113"/>
                <a:gd name="T7" fmla="*/ 96 h 96"/>
                <a:gd name="T8" fmla="*/ 113 w 113"/>
                <a:gd name="T9" fmla="*/ 27 h 96"/>
                <a:gd name="T10" fmla="*/ 95 w 113"/>
                <a:gd name="T11" fmla="*/ 21 h 96"/>
                <a:gd name="T12" fmla="*/ 75 w 113"/>
                <a:gd name="T13" fmla="*/ 14 h 96"/>
                <a:gd name="T14" fmla="*/ 70 w 113"/>
                <a:gd name="T15" fmla="*/ 18 h 96"/>
                <a:gd name="T16" fmla="*/ 65 w 113"/>
                <a:gd name="T17" fmla="*/ 23 h 96"/>
                <a:gd name="T18" fmla="*/ 58 w 113"/>
                <a:gd name="T19" fmla="*/ 27 h 96"/>
                <a:gd name="T20" fmla="*/ 47 w 113"/>
                <a:gd name="T21" fmla="*/ 34 h 96"/>
                <a:gd name="T22" fmla="*/ 45 w 113"/>
                <a:gd name="T23" fmla="*/ 35 h 96"/>
                <a:gd name="T24" fmla="*/ 37 w 113"/>
                <a:gd name="T25" fmla="*/ 17 h 96"/>
                <a:gd name="T26" fmla="*/ 34 w 113"/>
                <a:gd name="T27" fmla="*/ 6 h 96"/>
                <a:gd name="T28" fmla="*/ 16 w 113"/>
                <a:gd name="T29" fmla="*/ 0 h 96"/>
                <a:gd name="T30" fmla="*/ 10 w 113"/>
                <a:gd name="T31" fmla="*/ 3 h 96"/>
                <a:gd name="T32" fmla="*/ 4 w 113"/>
                <a:gd name="T33" fmla="*/ 7 h 96"/>
                <a:gd name="T34" fmla="*/ 0 w 113"/>
                <a:gd name="T35" fmla="*/ 10 h 96"/>
                <a:gd name="T36" fmla="*/ 0 w 113"/>
                <a:gd name="T37" fmla="*/ 12 h 96"/>
                <a:gd name="T38" fmla="*/ 1 w 113"/>
                <a:gd name="T39" fmla="*/ 12 h 96"/>
                <a:gd name="T40" fmla="*/ 3 w 113"/>
                <a:gd name="T41" fmla="*/ 12 h 96"/>
                <a:gd name="T42" fmla="*/ 5 w 113"/>
                <a:gd name="T43" fmla="*/ 12 h 96"/>
                <a:gd name="T44" fmla="*/ 11 w 113"/>
                <a:gd name="T45" fmla="*/ 17 h 96"/>
                <a:gd name="T46" fmla="*/ 12 w 113"/>
                <a:gd name="T47" fmla="*/ 20 h 96"/>
                <a:gd name="T48" fmla="*/ 18 w 113"/>
                <a:gd name="T49" fmla="*/ 22 h 96"/>
                <a:gd name="T50" fmla="*/ 26 w 113"/>
                <a:gd name="T51" fmla="*/ 21 h 96"/>
                <a:gd name="T52" fmla="*/ 29 w 113"/>
                <a:gd name="T53" fmla="*/ 20 h 96"/>
                <a:gd name="T54" fmla="*/ 34 w 113"/>
                <a:gd name="T55" fmla="*/ 23 h 96"/>
                <a:gd name="T56" fmla="*/ 31 w 113"/>
                <a:gd name="T57" fmla="*/ 26 h 96"/>
                <a:gd name="T58" fmla="*/ 28 w 113"/>
                <a:gd name="T59" fmla="*/ 25 h 96"/>
                <a:gd name="T60" fmla="*/ 23 w 113"/>
                <a:gd name="T61" fmla="*/ 26 h 96"/>
                <a:gd name="T62" fmla="*/ 19 w 113"/>
                <a:gd name="T63" fmla="*/ 27 h 96"/>
                <a:gd name="T64" fmla="*/ 15 w 113"/>
                <a:gd name="T65" fmla="*/ 27 h 96"/>
                <a:gd name="T66" fmla="*/ 13 w 113"/>
                <a:gd name="T67" fmla="*/ 27 h 96"/>
                <a:gd name="T68" fmla="*/ 13 w 113"/>
                <a:gd name="T69" fmla="*/ 27 h 96"/>
                <a:gd name="T70" fmla="*/ 14 w 113"/>
                <a:gd name="T71" fmla="*/ 28 h 96"/>
                <a:gd name="T72" fmla="*/ 20 w 113"/>
                <a:gd name="T73" fmla="*/ 38 h 96"/>
                <a:gd name="T74" fmla="*/ 23 w 113"/>
                <a:gd name="T75" fmla="*/ 40 h 96"/>
                <a:gd name="T76" fmla="*/ 26 w 113"/>
                <a:gd name="T77" fmla="*/ 38 h 96"/>
                <a:gd name="T78" fmla="*/ 28 w 113"/>
                <a:gd name="T79" fmla="*/ 35 h 96"/>
                <a:gd name="T80" fmla="*/ 31 w 113"/>
                <a:gd name="T81" fmla="*/ 37 h 96"/>
                <a:gd name="T82" fmla="*/ 39 w 113"/>
                <a:gd name="T83" fmla="*/ 40 h 96"/>
                <a:gd name="T84" fmla="*/ 44 w 113"/>
                <a:gd name="T85" fmla="*/ 44 h 96"/>
                <a:gd name="T86" fmla="*/ 49 w 113"/>
                <a:gd name="T87" fmla="*/ 46 h 96"/>
                <a:gd name="T88" fmla="*/ 81 w 113"/>
                <a:gd name="T89" fmla="*/ 57 h 96"/>
                <a:gd name="T90" fmla="*/ 85 w 113"/>
                <a:gd name="T91" fmla="*/ 65 h 96"/>
                <a:gd name="T92" fmla="*/ 87 w 113"/>
                <a:gd name="T93" fmla="*/ 70 h 96"/>
                <a:gd name="T94" fmla="*/ 91 w 113"/>
                <a:gd name="T95" fmla="*/ 79 h 96"/>
                <a:gd name="T96" fmla="*/ 86 w 113"/>
                <a:gd name="T97" fmla="*/ 82 h 96"/>
                <a:gd name="T98" fmla="*/ 77 w 113"/>
                <a:gd name="T99" fmla="*/ 87 h 96"/>
                <a:gd name="T100" fmla="*/ 76 w 113"/>
                <a:gd name="T101" fmla="*/ 89 h 96"/>
                <a:gd name="T102" fmla="*/ 80 w 113"/>
                <a:gd name="T103" fmla="*/ 90 h 96"/>
                <a:gd name="T104" fmla="*/ 94 w 113"/>
                <a:gd name="T105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3" h="96">
                  <a:moveTo>
                    <a:pt x="94" y="88"/>
                  </a:moveTo>
                  <a:cubicBezTo>
                    <a:pt x="97" y="88"/>
                    <a:pt x="100" y="87"/>
                    <a:pt x="102" y="87"/>
                  </a:cubicBezTo>
                  <a:cubicBezTo>
                    <a:pt x="104" y="87"/>
                    <a:pt x="106" y="89"/>
                    <a:pt x="108" y="91"/>
                  </a:cubicBezTo>
                  <a:cubicBezTo>
                    <a:pt x="109" y="93"/>
                    <a:pt x="111" y="94"/>
                    <a:pt x="113" y="96"/>
                  </a:cubicBezTo>
                  <a:cubicBezTo>
                    <a:pt x="113" y="27"/>
                    <a:pt x="113" y="27"/>
                    <a:pt x="113" y="27"/>
                  </a:cubicBezTo>
                  <a:cubicBezTo>
                    <a:pt x="107" y="25"/>
                    <a:pt x="101" y="23"/>
                    <a:pt x="95" y="21"/>
                  </a:cubicBezTo>
                  <a:cubicBezTo>
                    <a:pt x="86" y="17"/>
                    <a:pt x="78" y="14"/>
                    <a:pt x="75" y="14"/>
                  </a:cubicBezTo>
                  <a:cubicBezTo>
                    <a:pt x="73" y="14"/>
                    <a:pt x="72" y="16"/>
                    <a:pt x="70" y="18"/>
                  </a:cubicBezTo>
                  <a:cubicBezTo>
                    <a:pt x="69" y="20"/>
                    <a:pt x="68" y="23"/>
                    <a:pt x="65" y="23"/>
                  </a:cubicBezTo>
                  <a:cubicBezTo>
                    <a:pt x="63" y="23"/>
                    <a:pt x="61" y="25"/>
                    <a:pt x="58" y="27"/>
                  </a:cubicBezTo>
                  <a:cubicBezTo>
                    <a:pt x="55" y="30"/>
                    <a:pt x="51" y="33"/>
                    <a:pt x="47" y="34"/>
                  </a:cubicBezTo>
                  <a:cubicBezTo>
                    <a:pt x="46" y="35"/>
                    <a:pt x="46" y="35"/>
                    <a:pt x="45" y="35"/>
                  </a:cubicBezTo>
                  <a:cubicBezTo>
                    <a:pt x="40" y="35"/>
                    <a:pt x="39" y="26"/>
                    <a:pt x="37" y="17"/>
                  </a:cubicBezTo>
                  <a:cubicBezTo>
                    <a:pt x="36" y="12"/>
                    <a:pt x="35" y="8"/>
                    <a:pt x="34" y="6"/>
                  </a:cubicBezTo>
                  <a:cubicBezTo>
                    <a:pt x="32" y="3"/>
                    <a:pt x="23" y="0"/>
                    <a:pt x="16" y="0"/>
                  </a:cubicBezTo>
                  <a:cubicBezTo>
                    <a:pt x="13" y="0"/>
                    <a:pt x="10" y="1"/>
                    <a:pt x="10" y="3"/>
                  </a:cubicBezTo>
                  <a:cubicBezTo>
                    <a:pt x="9" y="6"/>
                    <a:pt x="6" y="7"/>
                    <a:pt x="4" y="7"/>
                  </a:cubicBezTo>
                  <a:cubicBezTo>
                    <a:pt x="2" y="8"/>
                    <a:pt x="0" y="8"/>
                    <a:pt x="0" y="10"/>
                  </a:cubicBezTo>
                  <a:cubicBezTo>
                    <a:pt x="0" y="11"/>
                    <a:pt x="0" y="11"/>
                    <a:pt x="0" y="12"/>
                  </a:cubicBezTo>
                  <a:cubicBezTo>
                    <a:pt x="0" y="12"/>
                    <a:pt x="1" y="12"/>
                    <a:pt x="1" y="12"/>
                  </a:cubicBezTo>
                  <a:cubicBezTo>
                    <a:pt x="2" y="12"/>
                    <a:pt x="2" y="12"/>
                    <a:pt x="3" y="12"/>
                  </a:cubicBezTo>
                  <a:cubicBezTo>
                    <a:pt x="3" y="12"/>
                    <a:pt x="4" y="12"/>
                    <a:pt x="5" y="12"/>
                  </a:cubicBezTo>
                  <a:cubicBezTo>
                    <a:pt x="9" y="12"/>
                    <a:pt x="10" y="14"/>
                    <a:pt x="11" y="17"/>
                  </a:cubicBezTo>
                  <a:cubicBezTo>
                    <a:pt x="12" y="18"/>
                    <a:pt x="12" y="19"/>
                    <a:pt x="12" y="20"/>
                  </a:cubicBezTo>
                  <a:cubicBezTo>
                    <a:pt x="13" y="21"/>
                    <a:pt x="16" y="22"/>
                    <a:pt x="18" y="22"/>
                  </a:cubicBezTo>
                  <a:cubicBezTo>
                    <a:pt x="21" y="22"/>
                    <a:pt x="24" y="21"/>
                    <a:pt x="26" y="21"/>
                  </a:cubicBezTo>
                  <a:cubicBezTo>
                    <a:pt x="28" y="20"/>
                    <a:pt x="29" y="20"/>
                    <a:pt x="29" y="20"/>
                  </a:cubicBezTo>
                  <a:cubicBezTo>
                    <a:pt x="32" y="20"/>
                    <a:pt x="34" y="22"/>
                    <a:pt x="34" y="23"/>
                  </a:cubicBezTo>
                  <a:cubicBezTo>
                    <a:pt x="34" y="25"/>
                    <a:pt x="33" y="26"/>
                    <a:pt x="31" y="26"/>
                  </a:cubicBezTo>
                  <a:cubicBezTo>
                    <a:pt x="30" y="26"/>
                    <a:pt x="29" y="26"/>
                    <a:pt x="28" y="25"/>
                  </a:cubicBezTo>
                  <a:cubicBezTo>
                    <a:pt x="26" y="25"/>
                    <a:pt x="25" y="25"/>
                    <a:pt x="23" y="26"/>
                  </a:cubicBezTo>
                  <a:cubicBezTo>
                    <a:pt x="22" y="27"/>
                    <a:pt x="21" y="28"/>
                    <a:pt x="19" y="27"/>
                  </a:cubicBezTo>
                  <a:cubicBezTo>
                    <a:pt x="17" y="27"/>
                    <a:pt x="16" y="27"/>
                    <a:pt x="15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4" y="28"/>
                    <a:pt x="14" y="28"/>
                  </a:cubicBezTo>
                  <a:cubicBezTo>
                    <a:pt x="17" y="30"/>
                    <a:pt x="20" y="33"/>
                    <a:pt x="20" y="38"/>
                  </a:cubicBezTo>
                  <a:cubicBezTo>
                    <a:pt x="20" y="40"/>
                    <a:pt x="22" y="40"/>
                    <a:pt x="23" y="40"/>
                  </a:cubicBezTo>
                  <a:cubicBezTo>
                    <a:pt x="24" y="40"/>
                    <a:pt x="26" y="39"/>
                    <a:pt x="26" y="38"/>
                  </a:cubicBezTo>
                  <a:cubicBezTo>
                    <a:pt x="26" y="36"/>
                    <a:pt x="27" y="35"/>
                    <a:pt x="28" y="35"/>
                  </a:cubicBezTo>
                  <a:cubicBezTo>
                    <a:pt x="29" y="35"/>
                    <a:pt x="30" y="36"/>
                    <a:pt x="31" y="37"/>
                  </a:cubicBezTo>
                  <a:cubicBezTo>
                    <a:pt x="33" y="38"/>
                    <a:pt x="36" y="39"/>
                    <a:pt x="39" y="40"/>
                  </a:cubicBezTo>
                  <a:cubicBezTo>
                    <a:pt x="43" y="41"/>
                    <a:pt x="44" y="42"/>
                    <a:pt x="44" y="44"/>
                  </a:cubicBezTo>
                  <a:cubicBezTo>
                    <a:pt x="45" y="45"/>
                    <a:pt x="45" y="45"/>
                    <a:pt x="49" y="46"/>
                  </a:cubicBezTo>
                  <a:cubicBezTo>
                    <a:pt x="56" y="46"/>
                    <a:pt x="74" y="52"/>
                    <a:pt x="81" y="57"/>
                  </a:cubicBezTo>
                  <a:cubicBezTo>
                    <a:pt x="85" y="60"/>
                    <a:pt x="85" y="62"/>
                    <a:pt x="85" y="65"/>
                  </a:cubicBezTo>
                  <a:cubicBezTo>
                    <a:pt x="86" y="67"/>
                    <a:pt x="86" y="68"/>
                    <a:pt x="87" y="70"/>
                  </a:cubicBezTo>
                  <a:cubicBezTo>
                    <a:pt x="90" y="73"/>
                    <a:pt x="92" y="76"/>
                    <a:pt x="91" y="79"/>
                  </a:cubicBezTo>
                  <a:cubicBezTo>
                    <a:pt x="91" y="80"/>
                    <a:pt x="89" y="82"/>
                    <a:pt x="86" y="82"/>
                  </a:cubicBezTo>
                  <a:cubicBezTo>
                    <a:pt x="82" y="82"/>
                    <a:pt x="78" y="84"/>
                    <a:pt x="77" y="87"/>
                  </a:cubicBezTo>
                  <a:cubicBezTo>
                    <a:pt x="77" y="87"/>
                    <a:pt x="76" y="88"/>
                    <a:pt x="76" y="89"/>
                  </a:cubicBezTo>
                  <a:cubicBezTo>
                    <a:pt x="76" y="89"/>
                    <a:pt x="77" y="90"/>
                    <a:pt x="80" y="90"/>
                  </a:cubicBezTo>
                  <a:cubicBezTo>
                    <a:pt x="84" y="90"/>
                    <a:pt x="89" y="89"/>
                    <a:pt x="94" y="8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1408908" y="3775869"/>
            <a:ext cx="6070600" cy="3665539"/>
            <a:chOff x="1408908" y="3775869"/>
            <a:chExt cx="6070600" cy="3665538"/>
          </a:xfrm>
        </p:grpSpPr>
        <p:sp>
          <p:nvSpPr>
            <p:cNvPr id="314" name="Freeform 151"/>
            <p:cNvSpPr>
              <a:spLocks/>
            </p:cNvSpPr>
            <p:nvPr/>
          </p:nvSpPr>
          <p:spPr bwMode="auto">
            <a:xfrm>
              <a:off x="4018758" y="5765007"/>
              <a:ext cx="3460750" cy="1676400"/>
            </a:xfrm>
            <a:custGeom>
              <a:avLst/>
              <a:gdLst>
                <a:gd name="T0" fmla="*/ 72 w 651"/>
                <a:gd name="T1" fmla="*/ 209 h 320"/>
                <a:gd name="T2" fmla="*/ 184 w 651"/>
                <a:gd name="T3" fmla="*/ 242 h 320"/>
                <a:gd name="T4" fmla="*/ 243 w 651"/>
                <a:gd name="T5" fmla="*/ 271 h 320"/>
                <a:gd name="T6" fmla="*/ 289 w 651"/>
                <a:gd name="T7" fmla="*/ 303 h 320"/>
                <a:gd name="T8" fmla="*/ 306 w 651"/>
                <a:gd name="T9" fmla="*/ 309 h 320"/>
                <a:gd name="T10" fmla="*/ 308 w 651"/>
                <a:gd name="T11" fmla="*/ 285 h 320"/>
                <a:gd name="T12" fmla="*/ 340 w 651"/>
                <a:gd name="T13" fmla="*/ 264 h 320"/>
                <a:gd name="T14" fmla="*/ 359 w 651"/>
                <a:gd name="T15" fmla="*/ 261 h 320"/>
                <a:gd name="T16" fmla="*/ 386 w 651"/>
                <a:gd name="T17" fmla="*/ 268 h 320"/>
                <a:gd name="T18" fmla="*/ 394 w 651"/>
                <a:gd name="T19" fmla="*/ 260 h 320"/>
                <a:gd name="T20" fmla="*/ 418 w 651"/>
                <a:gd name="T21" fmla="*/ 256 h 320"/>
                <a:gd name="T22" fmla="*/ 467 w 651"/>
                <a:gd name="T23" fmla="*/ 264 h 320"/>
                <a:gd name="T24" fmla="*/ 490 w 651"/>
                <a:gd name="T25" fmla="*/ 317 h 320"/>
                <a:gd name="T26" fmla="*/ 486 w 651"/>
                <a:gd name="T27" fmla="*/ 250 h 320"/>
                <a:gd name="T28" fmla="*/ 538 w 651"/>
                <a:gd name="T29" fmla="*/ 200 h 320"/>
                <a:gd name="T30" fmla="*/ 554 w 651"/>
                <a:gd name="T31" fmla="*/ 185 h 320"/>
                <a:gd name="T32" fmla="*/ 544 w 651"/>
                <a:gd name="T33" fmla="*/ 165 h 320"/>
                <a:gd name="T34" fmla="*/ 549 w 651"/>
                <a:gd name="T35" fmla="*/ 136 h 320"/>
                <a:gd name="T36" fmla="*/ 554 w 651"/>
                <a:gd name="T37" fmla="*/ 140 h 320"/>
                <a:gd name="T38" fmla="*/ 576 w 651"/>
                <a:gd name="T39" fmla="*/ 121 h 320"/>
                <a:gd name="T40" fmla="*/ 594 w 651"/>
                <a:gd name="T41" fmla="*/ 110 h 320"/>
                <a:gd name="T42" fmla="*/ 606 w 651"/>
                <a:gd name="T43" fmla="*/ 95 h 320"/>
                <a:gd name="T44" fmla="*/ 632 w 651"/>
                <a:gd name="T45" fmla="*/ 67 h 320"/>
                <a:gd name="T46" fmla="*/ 645 w 651"/>
                <a:gd name="T47" fmla="*/ 52 h 320"/>
                <a:gd name="T48" fmla="*/ 642 w 651"/>
                <a:gd name="T49" fmla="*/ 32 h 320"/>
                <a:gd name="T50" fmla="*/ 639 w 651"/>
                <a:gd name="T51" fmla="*/ 30 h 320"/>
                <a:gd name="T52" fmla="*/ 626 w 651"/>
                <a:gd name="T53" fmla="*/ 27 h 320"/>
                <a:gd name="T54" fmla="*/ 622 w 651"/>
                <a:gd name="T55" fmla="*/ 31 h 320"/>
                <a:gd name="T56" fmla="*/ 614 w 651"/>
                <a:gd name="T57" fmla="*/ 49 h 320"/>
                <a:gd name="T58" fmla="*/ 610 w 651"/>
                <a:gd name="T59" fmla="*/ 54 h 320"/>
                <a:gd name="T60" fmla="*/ 600 w 651"/>
                <a:gd name="T61" fmla="*/ 63 h 320"/>
                <a:gd name="T62" fmla="*/ 557 w 651"/>
                <a:gd name="T63" fmla="*/ 65 h 320"/>
                <a:gd name="T64" fmla="*/ 547 w 651"/>
                <a:gd name="T65" fmla="*/ 73 h 320"/>
                <a:gd name="T66" fmla="*/ 517 w 651"/>
                <a:gd name="T67" fmla="*/ 90 h 320"/>
                <a:gd name="T68" fmla="*/ 514 w 651"/>
                <a:gd name="T69" fmla="*/ 94 h 320"/>
                <a:gd name="T70" fmla="*/ 476 w 651"/>
                <a:gd name="T71" fmla="*/ 100 h 320"/>
                <a:gd name="T72" fmla="*/ 474 w 651"/>
                <a:gd name="T73" fmla="*/ 92 h 320"/>
                <a:gd name="T74" fmla="*/ 463 w 651"/>
                <a:gd name="T75" fmla="*/ 59 h 320"/>
                <a:gd name="T76" fmla="*/ 414 w 651"/>
                <a:gd name="T77" fmla="*/ 84 h 320"/>
                <a:gd name="T78" fmla="*/ 458 w 651"/>
                <a:gd name="T79" fmla="*/ 44 h 320"/>
                <a:gd name="T80" fmla="*/ 432 w 651"/>
                <a:gd name="T81" fmla="*/ 40 h 320"/>
                <a:gd name="T82" fmla="*/ 408 w 651"/>
                <a:gd name="T83" fmla="*/ 29 h 320"/>
                <a:gd name="T84" fmla="*/ 367 w 651"/>
                <a:gd name="T85" fmla="*/ 33 h 320"/>
                <a:gd name="T86" fmla="*/ 383 w 651"/>
                <a:gd name="T87" fmla="*/ 17 h 320"/>
                <a:gd name="T88" fmla="*/ 379 w 651"/>
                <a:gd name="T89" fmla="*/ 19 h 320"/>
                <a:gd name="T90" fmla="*/ 372 w 651"/>
                <a:gd name="T91" fmla="*/ 18 h 320"/>
                <a:gd name="T92" fmla="*/ 368 w 651"/>
                <a:gd name="T93" fmla="*/ 15 h 320"/>
                <a:gd name="T94" fmla="*/ 365 w 651"/>
                <a:gd name="T95" fmla="*/ 15 h 320"/>
                <a:gd name="T96" fmla="*/ 359 w 651"/>
                <a:gd name="T97" fmla="*/ 11 h 320"/>
                <a:gd name="T98" fmla="*/ 355 w 651"/>
                <a:gd name="T99" fmla="*/ 10 h 320"/>
                <a:gd name="T100" fmla="*/ 349 w 651"/>
                <a:gd name="T101" fmla="*/ 12 h 320"/>
                <a:gd name="T102" fmla="*/ 339 w 651"/>
                <a:gd name="T103" fmla="*/ 8 h 320"/>
                <a:gd name="T104" fmla="*/ 337 w 651"/>
                <a:gd name="T105" fmla="*/ 4 h 320"/>
                <a:gd name="T106" fmla="*/ 336 w 651"/>
                <a:gd name="T107" fmla="*/ 0 h 320"/>
                <a:gd name="T108" fmla="*/ 334 w 651"/>
                <a:gd name="T109" fmla="*/ 1 h 320"/>
                <a:gd name="T110" fmla="*/ 333 w 651"/>
                <a:gd name="T111" fmla="*/ 5 h 320"/>
                <a:gd name="T112" fmla="*/ 21 w 651"/>
                <a:gd name="T113" fmla="*/ 32 h 320"/>
                <a:gd name="T114" fmla="*/ 12 w 651"/>
                <a:gd name="T115" fmla="*/ 15 h 320"/>
                <a:gd name="T116" fmla="*/ 8 w 651"/>
                <a:gd name="T117" fmla="*/ 36 h 320"/>
                <a:gd name="T118" fmla="*/ 6 w 651"/>
                <a:gd name="T119" fmla="*/ 82 h 320"/>
                <a:gd name="T120" fmla="*/ 23 w 651"/>
                <a:gd name="T121" fmla="*/ 15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51" h="320">
                  <a:moveTo>
                    <a:pt x="32" y="179"/>
                  </a:moveTo>
                  <a:cubicBezTo>
                    <a:pt x="32" y="181"/>
                    <a:pt x="37" y="185"/>
                    <a:pt x="42" y="190"/>
                  </a:cubicBezTo>
                  <a:cubicBezTo>
                    <a:pt x="43" y="191"/>
                    <a:pt x="43" y="191"/>
                    <a:pt x="43" y="191"/>
                  </a:cubicBezTo>
                  <a:cubicBezTo>
                    <a:pt x="47" y="194"/>
                    <a:pt x="47" y="197"/>
                    <a:pt x="47" y="199"/>
                  </a:cubicBezTo>
                  <a:cubicBezTo>
                    <a:pt x="47" y="201"/>
                    <a:pt x="47" y="201"/>
                    <a:pt x="48" y="201"/>
                  </a:cubicBezTo>
                  <a:cubicBezTo>
                    <a:pt x="54" y="201"/>
                    <a:pt x="59" y="204"/>
                    <a:pt x="63" y="207"/>
                  </a:cubicBezTo>
                  <a:cubicBezTo>
                    <a:pt x="66" y="209"/>
                    <a:pt x="68" y="209"/>
                    <a:pt x="69" y="209"/>
                  </a:cubicBezTo>
                  <a:cubicBezTo>
                    <a:pt x="70" y="209"/>
                    <a:pt x="71" y="209"/>
                    <a:pt x="72" y="209"/>
                  </a:cubicBezTo>
                  <a:cubicBezTo>
                    <a:pt x="76" y="210"/>
                    <a:pt x="82" y="217"/>
                    <a:pt x="83" y="222"/>
                  </a:cubicBezTo>
                  <a:cubicBezTo>
                    <a:pt x="84" y="224"/>
                    <a:pt x="85" y="226"/>
                    <a:pt x="86" y="228"/>
                  </a:cubicBezTo>
                  <a:cubicBezTo>
                    <a:pt x="111" y="225"/>
                    <a:pt x="111" y="225"/>
                    <a:pt x="111" y="225"/>
                  </a:cubicBezTo>
                  <a:cubicBezTo>
                    <a:pt x="112" y="225"/>
                    <a:pt x="112" y="225"/>
                    <a:pt x="112" y="225"/>
                  </a:cubicBezTo>
                  <a:cubicBezTo>
                    <a:pt x="112" y="225"/>
                    <a:pt x="118" y="229"/>
                    <a:pt x="122" y="231"/>
                  </a:cubicBezTo>
                  <a:cubicBezTo>
                    <a:pt x="123" y="231"/>
                    <a:pt x="123" y="232"/>
                    <a:pt x="124" y="232"/>
                  </a:cubicBezTo>
                  <a:cubicBezTo>
                    <a:pt x="128" y="233"/>
                    <a:pt x="150" y="241"/>
                    <a:pt x="153" y="242"/>
                  </a:cubicBezTo>
                  <a:cubicBezTo>
                    <a:pt x="184" y="242"/>
                    <a:pt x="184" y="242"/>
                    <a:pt x="184" y="242"/>
                  </a:cubicBezTo>
                  <a:cubicBezTo>
                    <a:pt x="188" y="237"/>
                    <a:pt x="188" y="237"/>
                    <a:pt x="188" y="237"/>
                  </a:cubicBezTo>
                  <a:cubicBezTo>
                    <a:pt x="206" y="237"/>
                    <a:pt x="206" y="237"/>
                    <a:pt x="206" y="237"/>
                  </a:cubicBezTo>
                  <a:cubicBezTo>
                    <a:pt x="207" y="237"/>
                    <a:pt x="207" y="237"/>
                    <a:pt x="207" y="237"/>
                  </a:cubicBezTo>
                  <a:cubicBezTo>
                    <a:pt x="212" y="242"/>
                    <a:pt x="218" y="248"/>
                    <a:pt x="219" y="248"/>
                  </a:cubicBezTo>
                  <a:cubicBezTo>
                    <a:pt x="221" y="249"/>
                    <a:pt x="227" y="254"/>
                    <a:pt x="227" y="258"/>
                  </a:cubicBezTo>
                  <a:cubicBezTo>
                    <a:pt x="227" y="261"/>
                    <a:pt x="228" y="263"/>
                    <a:pt x="231" y="264"/>
                  </a:cubicBezTo>
                  <a:cubicBezTo>
                    <a:pt x="231" y="265"/>
                    <a:pt x="233" y="266"/>
                    <a:pt x="234" y="267"/>
                  </a:cubicBezTo>
                  <a:cubicBezTo>
                    <a:pt x="237" y="268"/>
                    <a:pt x="241" y="271"/>
                    <a:pt x="243" y="271"/>
                  </a:cubicBezTo>
                  <a:cubicBezTo>
                    <a:pt x="243" y="271"/>
                    <a:pt x="244" y="270"/>
                    <a:pt x="244" y="269"/>
                  </a:cubicBezTo>
                  <a:cubicBezTo>
                    <a:pt x="246" y="266"/>
                    <a:pt x="248" y="261"/>
                    <a:pt x="252" y="261"/>
                  </a:cubicBezTo>
                  <a:cubicBezTo>
                    <a:pt x="257" y="261"/>
                    <a:pt x="271" y="265"/>
                    <a:pt x="273" y="273"/>
                  </a:cubicBezTo>
                  <a:cubicBezTo>
                    <a:pt x="275" y="280"/>
                    <a:pt x="281" y="286"/>
                    <a:pt x="283" y="287"/>
                  </a:cubicBezTo>
                  <a:cubicBezTo>
                    <a:pt x="285" y="289"/>
                    <a:pt x="285" y="291"/>
                    <a:pt x="285" y="293"/>
                  </a:cubicBezTo>
                  <a:cubicBezTo>
                    <a:pt x="285" y="294"/>
                    <a:pt x="286" y="295"/>
                    <a:pt x="286" y="296"/>
                  </a:cubicBezTo>
                  <a:cubicBezTo>
                    <a:pt x="287" y="297"/>
                    <a:pt x="287" y="299"/>
                    <a:pt x="288" y="300"/>
                  </a:cubicBezTo>
                  <a:cubicBezTo>
                    <a:pt x="288" y="301"/>
                    <a:pt x="288" y="303"/>
                    <a:pt x="289" y="303"/>
                  </a:cubicBezTo>
                  <a:cubicBezTo>
                    <a:pt x="289" y="303"/>
                    <a:pt x="289" y="303"/>
                    <a:pt x="289" y="303"/>
                  </a:cubicBezTo>
                  <a:cubicBezTo>
                    <a:pt x="289" y="303"/>
                    <a:pt x="291" y="303"/>
                    <a:pt x="294" y="305"/>
                  </a:cubicBezTo>
                  <a:cubicBezTo>
                    <a:pt x="297" y="306"/>
                    <a:pt x="302" y="308"/>
                    <a:pt x="304" y="308"/>
                  </a:cubicBezTo>
                  <a:cubicBezTo>
                    <a:pt x="304" y="308"/>
                    <a:pt x="304" y="308"/>
                    <a:pt x="304" y="308"/>
                  </a:cubicBezTo>
                  <a:cubicBezTo>
                    <a:pt x="304" y="308"/>
                    <a:pt x="304" y="308"/>
                    <a:pt x="304" y="308"/>
                  </a:cubicBezTo>
                  <a:cubicBezTo>
                    <a:pt x="304" y="308"/>
                    <a:pt x="304" y="308"/>
                    <a:pt x="304" y="308"/>
                  </a:cubicBezTo>
                  <a:cubicBezTo>
                    <a:pt x="305" y="308"/>
                    <a:pt x="305" y="308"/>
                    <a:pt x="305" y="308"/>
                  </a:cubicBezTo>
                  <a:cubicBezTo>
                    <a:pt x="305" y="308"/>
                    <a:pt x="305" y="308"/>
                    <a:pt x="306" y="309"/>
                  </a:cubicBezTo>
                  <a:cubicBezTo>
                    <a:pt x="306" y="309"/>
                    <a:pt x="306" y="309"/>
                    <a:pt x="306" y="309"/>
                  </a:cubicBezTo>
                  <a:cubicBezTo>
                    <a:pt x="307" y="309"/>
                    <a:pt x="307" y="309"/>
                    <a:pt x="308" y="309"/>
                  </a:cubicBezTo>
                  <a:cubicBezTo>
                    <a:pt x="308" y="309"/>
                    <a:pt x="308" y="309"/>
                    <a:pt x="308" y="309"/>
                  </a:cubicBezTo>
                  <a:cubicBezTo>
                    <a:pt x="308" y="306"/>
                    <a:pt x="306" y="305"/>
                    <a:pt x="305" y="303"/>
                  </a:cubicBezTo>
                  <a:cubicBezTo>
                    <a:pt x="304" y="301"/>
                    <a:pt x="303" y="300"/>
                    <a:pt x="303" y="299"/>
                  </a:cubicBezTo>
                  <a:cubicBezTo>
                    <a:pt x="303" y="298"/>
                    <a:pt x="304" y="297"/>
                    <a:pt x="305" y="296"/>
                  </a:cubicBezTo>
                  <a:cubicBezTo>
                    <a:pt x="308" y="293"/>
                    <a:pt x="308" y="292"/>
                    <a:pt x="307" y="289"/>
                  </a:cubicBezTo>
                  <a:cubicBezTo>
                    <a:pt x="307" y="288"/>
                    <a:pt x="306" y="286"/>
                    <a:pt x="308" y="285"/>
                  </a:cubicBezTo>
                  <a:cubicBezTo>
                    <a:pt x="309" y="285"/>
                    <a:pt x="310" y="284"/>
                    <a:pt x="310" y="284"/>
                  </a:cubicBezTo>
                  <a:cubicBezTo>
                    <a:pt x="313" y="282"/>
                    <a:pt x="316" y="281"/>
                    <a:pt x="316" y="279"/>
                  </a:cubicBezTo>
                  <a:cubicBezTo>
                    <a:pt x="316" y="276"/>
                    <a:pt x="317" y="275"/>
                    <a:pt x="320" y="275"/>
                  </a:cubicBezTo>
                  <a:cubicBezTo>
                    <a:pt x="321" y="275"/>
                    <a:pt x="323" y="275"/>
                    <a:pt x="324" y="275"/>
                  </a:cubicBezTo>
                  <a:cubicBezTo>
                    <a:pt x="326" y="276"/>
                    <a:pt x="330" y="273"/>
                    <a:pt x="332" y="270"/>
                  </a:cubicBezTo>
                  <a:cubicBezTo>
                    <a:pt x="333" y="269"/>
                    <a:pt x="334" y="268"/>
                    <a:pt x="334" y="267"/>
                  </a:cubicBezTo>
                  <a:cubicBezTo>
                    <a:pt x="333" y="266"/>
                    <a:pt x="333" y="265"/>
                    <a:pt x="334" y="264"/>
                  </a:cubicBezTo>
                  <a:cubicBezTo>
                    <a:pt x="335" y="263"/>
                    <a:pt x="336" y="263"/>
                    <a:pt x="340" y="264"/>
                  </a:cubicBezTo>
                  <a:cubicBezTo>
                    <a:pt x="342" y="264"/>
                    <a:pt x="343" y="263"/>
                    <a:pt x="344" y="262"/>
                  </a:cubicBezTo>
                  <a:cubicBezTo>
                    <a:pt x="344" y="261"/>
                    <a:pt x="345" y="259"/>
                    <a:pt x="346" y="259"/>
                  </a:cubicBezTo>
                  <a:cubicBezTo>
                    <a:pt x="347" y="259"/>
                    <a:pt x="347" y="259"/>
                    <a:pt x="347" y="259"/>
                  </a:cubicBezTo>
                  <a:cubicBezTo>
                    <a:pt x="348" y="260"/>
                    <a:pt x="349" y="260"/>
                    <a:pt x="349" y="260"/>
                  </a:cubicBezTo>
                  <a:cubicBezTo>
                    <a:pt x="350" y="261"/>
                    <a:pt x="351" y="261"/>
                    <a:pt x="352" y="261"/>
                  </a:cubicBezTo>
                  <a:cubicBezTo>
                    <a:pt x="352" y="261"/>
                    <a:pt x="352" y="261"/>
                    <a:pt x="352" y="261"/>
                  </a:cubicBezTo>
                  <a:cubicBezTo>
                    <a:pt x="352" y="259"/>
                    <a:pt x="353" y="258"/>
                    <a:pt x="354" y="258"/>
                  </a:cubicBezTo>
                  <a:cubicBezTo>
                    <a:pt x="356" y="258"/>
                    <a:pt x="358" y="260"/>
                    <a:pt x="359" y="261"/>
                  </a:cubicBezTo>
                  <a:cubicBezTo>
                    <a:pt x="360" y="263"/>
                    <a:pt x="362" y="264"/>
                    <a:pt x="364" y="264"/>
                  </a:cubicBezTo>
                  <a:cubicBezTo>
                    <a:pt x="365" y="264"/>
                    <a:pt x="366" y="264"/>
                    <a:pt x="367" y="262"/>
                  </a:cubicBezTo>
                  <a:cubicBezTo>
                    <a:pt x="367" y="260"/>
                    <a:pt x="368" y="260"/>
                    <a:pt x="369" y="260"/>
                  </a:cubicBezTo>
                  <a:cubicBezTo>
                    <a:pt x="370" y="260"/>
                    <a:pt x="372" y="261"/>
                    <a:pt x="376" y="265"/>
                  </a:cubicBezTo>
                  <a:cubicBezTo>
                    <a:pt x="378" y="267"/>
                    <a:pt x="379" y="268"/>
                    <a:pt x="381" y="268"/>
                  </a:cubicBezTo>
                  <a:cubicBezTo>
                    <a:pt x="382" y="268"/>
                    <a:pt x="382" y="268"/>
                    <a:pt x="382" y="268"/>
                  </a:cubicBezTo>
                  <a:cubicBezTo>
                    <a:pt x="383" y="268"/>
                    <a:pt x="384" y="268"/>
                    <a:pt x="385" y="268"/>
                  </a:cubicBezTo>
                  <a:cubicBezTo>
                    <a:pt x="385" y="268"/>
                    <a:pt x="385" y="268"/>
                    <a:pt x="386" y="268"/>
                  </a:cubicBezTo>
                  <a:cubicBezTo>
                    <a:pt x="388" y="268"/>
                    <a:pt x="388" y="267"/>
                    <a:pt x="388" y="265"/>
                  </a:cubicBezTo>
                  <a:cubicBezTo>
                    <a:pt x="389" y="263"/>
                    <a:pt x="390" y="263"/>
                    <a:pt x="390" y="263"/>
                  </a:cubicBezTo>
                  <a:cubicBezTo>
                    <a:pt x="391" y="263"/>
                    <a:pt x="392" y="264"/>
                    <a:pt x="393" y="266"/>
                  </a:cubicBezTo>
                  <a:cubicBezTo>
                    <a:pt x="395" y="267"/>
                    <a:pt x="397" y="270"/>
                    <a:pt x="400" y="271"/>
                  </a:cubicBezTo>
                  <a:cubicBezTo>
                    <a:pt x="400" y="271"/>
                    <a:pt x="400" y="271"/>
                    <a:pt x="401" y="271"/>
                  </a:cubicBezTo>
                  <a:cubicBezTo>
                    <a:pt x="400" y="270"/>
                    <a:pt x="399" y="269"/>
                    <a:pt x="396" y="267"/>
                  </a:cubicBezTo>
                  <a:cubicBezTo>
                    <a:pt x="394" y="265"/>
                    <a:pt x="394" y="263"/>
                    <a:pt x="395" y="262"/>
                  </a:cubicBezTo>
                  <a:cubicBezTo>
                    <a:pt x="395" y="261"/>
                    <a:pt x="395" y="261"/>
                    <a:pt x="394" y="260"/>
                  </a:cubicBezTo>
                  <a:cubicBezTo>
                    <a:pt x="393" y="259"/>
                    <a:pt x="393" y="258"/>
                    <a:pt x="393" y="258"/>
                  </a:cubicBezTo>
                  <a:cubicBezTo>
                    <a:pt x="394" y="255"/>
                    <a:pt x="400" y="253"/>
                    <a:pt x="405" y="254"/>
                  </a:cubicBezTo>
                  <a:cubicBezTo>
                    <a:pt x="406" y="254"/>
                    <a:pt x="408" y="254"/>
                    <a:pt x="408" y="254"/>
                  </a:cubicBezTo>
                  <a:cubicBezTo>
                    <a:pt x="409" y="254"/>
                    <a:pt x="409" y="254"/>
                    <a:pt x="410" y="254"/>
                  </a:cubicBezTo>
                  <a:cubicBezTo>
                    <a:pt x="410" y="254"/>
                    <a:pt x="410" y="254"/>
                    <a:pt x="412" y="252"/>
                  </a:cubicBezTo>
                  <a:cubicBezTo>
                    <a:pt x="412" y="251"/>
                    <a:pt x="413" y="250"/>
                    <a:pt x="414" y="250"/>
                  </a:cubicBezTo>
                  <a:cubicBezTo>
                    <a:pt x="417" y="250"/>
                    <a:pt x="418" y="253"/>
                    <a:pt x="418" y="256"/>
                  </a:cubicBezTo>
                  <a:cubicBezTo>
                    <a:pt x="418" y="256"/>
                    <a:pt x="418" y="256"/>
                    <a:pt x="418" y="256"/>
                  </a:cubicBezTo>
                  <a:cubicBezTo>
                    <a:pt x="420" y="256"/>
                    <a:pt x="422" y="255"/>
                    <a:pt x="424" y="255"/>
                  </a:cubicBezTo>
                  <a:cubicBezTo>
                    <a:pt x="427" y="254"/>
                    <a:pt x="430" y="253"/>
                    <a:pt x="432" y="253"/>
                  </a:cubicBezTo>
                  <a:cubicBezTo>
                    <a:pt x="438" y="253"/>
                    <a:pt x="443" y="258"/>
                    <a:pt x="443" y="261"/>
                  </a:cubicBezTo>
                  <a:cubicBezTo>
                    <a:pt x="444" y="264"/>
                    <a:pt x="447" y="264"/>
                    <a:pt x="450" y="262"/>
                  </a:cubicBezTo>
                  <a:cubicBezTo>
                    <a:pt x="450" y="262"/>
                    <a:pt x="450" y="261"/>
                    <a:pt x="451" y="261"/>
                  </a:cubicBezTo>
                  <a:cubicBezTo>
                    <a:pt x="453" y="259"/>
                    <a:pt x="455" y="257"/>
                    <a:pt x="458" y="257"/>
                  </a:cubicBezTo>
                  <a:cubicBezTo>
                    <a:pt x="459" y="257"/>
                    <a:pt x="460" y="258"/>
                    <a:pt x="461" y="259"/>
                  </a:cubicBezTo>
                  <a:cubicBezTo>
                    <a:pt x="463" y="260"/>
                    <a:pt x="465" y="262"/>
                    <a:pt x="467" y="264"/>
                  </a:cubicBezTo>
                  <a:cubicBezTo>
                    <a:pt x="469" y="267"/>
                    <a:pt x="471" y="269"/>
                    <a:pt x="473" y="271"/>
                  </a:cubicBezTo>
                  <a:cubicBezTo>
                    <a:pt x="476" y="274"/>
                    <a:pt x="474" y="277"/>
                    <a:pt x="474" y="280"/>
                  </a:cubicBezTo>
                  <a:cubicBezTo>
                    <a:pt x="473" y="282"/>
                    <a:pt x="472" y="283"/>
                    <a:pt x="473" y="284"/>
                  </a:cubicBezTo>
                  <a:cubicBezTo>
                    <a:pt x="474" y="286"/>
                    <a:pt x="474" y="287"/>
                    <a:pt x="474" y="289"/>
                  </a:cubicBezTo>
                  <a:cubicBezTo>
                    <a:pt x="475" y="291"/>
                    <a:pt x="475" y="293"/>
                    <a:pt x="478" y="295"/>
                  </a:cubicBezTo>
                  <a:cubicBezTo>
                    <a:pt x="481" y="297"/>
                    <a:pt x="481" y="301"/>
                    <a:pt x="481" y="303"/>
                  </a:cubicBezTo>
                  <a:cubicBezTo>
                    <a:pt x="481" y="306"/>
                    <a:pt x="481" y="306"/>
                    <a:pt x="482" y="307"/>
                  </a:cubicBezTo>
                  <a:cubicBezTo>
                    <a:pt x="486" y="308"/>
                    <a:pt x="490" y="315"/>
                    <a:pt x="490" y="317"/>
                  </a:cubicBezTo>
                  <a:cubicBezTo>
                    <a:pt x="490" y="318"/>
                    <a:pt x="493" y="320"/>
                    <a:pt x="495" y="320"/>
                  </a:cubicBezTo>
                  <a:cubicBezTo>
                    <a:pt x="496" y="320"/>
                    <a:pt x="497" y="319"/>
                    <a:pt x="497" y="319"/>
                  </a:cubicBezTo>
                  <a:cubicBezTo>
                    <a:pt x="497" y="316"/>
                    <a:pt x="498" y="314"/>
                    <a:pt x="499" y="312"/>
                  </a:cubicBezTo>
                  <a:cubicBezTo>
                    <a:pt x="501" y="309"/>
                    <a:pt x="502" y="307"/>
                    <a:pt x="502" y="305"/>
                  </a:cubicBezTo>
                  <a:cubicBezTo>
                    <a:pt x="502" y="302"/>
                    <a:pt x="499" y="288"/>
                    <a:pt x="496" y="283"/>
                  </a:cubicBezTo>
                  <a:cubicBezTo>
                    <a:pt x="494" y="281"/>
                    <a:pt x="494" y="279"/>
                    <a:pt x="494" y="278"/>
                  </a:cubicBezTo>
                  <a:cubicBezTo>
                    <a:pt x="494" y="276"/>
                    <a:pt x="494" y="275"/>
                    <a:pt x="492" y="273"/>
                  </a:cubicBezTo>
                  <a:cubicBezTo>
                    <a:pt x="488" y="267"/>
                    <a:pt x="486" y="258"/>
                    <a:pt x="486" y="250"/>
                  </a:cubicBezTo>
                  <a:cubicBezTo>
                    <a:pt x="486" y="242"/>
                    <a:pt x="495" y="230"/>
                    <a:pt x="500" y="226"/>
                  </a:cubicBezTo>
                  <a:cubicBezTo>
                    <a:pt x="502" y="224"/>
                    <a:pt x="504" y="223"/>
                    <a:pt x="506" y="223"/>
                  </a:cubicBezTo>
                  <a:cubicBezTo>
                    <a:pt x="508" y="222"/>
                    <a:pt x="509" y="222"/>
                    <a:pt x="509" y="221"/>
                  </a:cubicBezTo>
                  <a:cubicBezTo>
                    <a:pt x="510" y="216"/>
                    <a:pt x="516" y="211"/>
                    <a:pt x="519" y="211"/>
                  </a:cubicBezTo>
                  <a:cubicBezTo>
                    <a:pt x="520" y="211"/>
                    <a:pt x="520" y="211"/>
                    <a:pt x="521" y="211"/>
                  </a:cubicBezTo>
                  <a:cubicBezTo>
                    <a:pt x="521" y="211"/>
                    <a:pt x="522" y="211"/>
                    <a:pt x="522" y="211"/>
                  </a:cubicBezTo>
                  <a:cubicBezTo>
                    <a:pt x="524" y="211"/>
                    <a:pt x="525" y="211"/>
                    <a:pt x="525" y="209"/>
                  </a:cubicBezTo>
                  <a:cubicBezTo>
                    <a:pt x="526" y="205"/>
                    <a:pt x="532" y="201"/>
                    <a:pt x="538" y="200"/>
                  </a:cubicBezTo>
                  <a:cubicBezTo>
                    <a:pt x="540" y="200"/>
                    <a:pt x="541" y="199"/>
                    <a:pt x="541" y="199"/>
                  </a:cubicBezTo>
                  <a:cubicBezTo>
                    <a:pt x="541" y="198"/>
                    <a:pt x="540" y="197"/>
                    <a:pt x="539" y="196"/>
                  </a:cubicBezTo>
                  <a:cubicBezTo>
                    <a:pt x="539" y="195"/>
                    <a:pt x="539" y="195"/>
                    <a:pt x="538" y="194"/>
                  </a:cubicBezTo>
                  <a:cubicBezTo>
                    <a:pt x="538" y="193"/>
                    <a:pt x="538" y="191"/>
                    <a:pt x="538" y="190"/>
                  </a:cubicBezTo>
                  <a:cubicBezTo>
                    <a:pt x="539" y="188"/>
                    <a:pt x="542" y="187"/>
                    <a:pt x="543" y="189"/>
                  </a:cubicBezTo>
                  <a:cubicBezTo>
                    <a:pt x="544" y="190"/>
                    <a:pt x="547" y="191"/>
                    <a:pt x="549" y="189"/>
                  </a:cubicBezTo>
                  <a:cubicBezTo>
                    <a:pt x="552" y="187"/>
                    <a:pt x="554" y="185"/>
                    <a:pt x="554" y="185"/>
                  </a:cubicBezTo>
                  <a:cubicBezTo>
                    <a:pt x="554" y="185"/>
                    <a:pt x="554" y="185"/>
                    <a:pt x="554" y="185"/>
                  </a:cubicBezTo>
                  <a:cubicBezTo>
                    <a:pt x="554" y="185"/>
                    <a:pt x="553" y="184"/>
                    <a:pt x="552" y="184"/>
                  </a:cubicBezTo>
                  <a:cubicBezTo>
                    <a:pt x="549" y="184"/>
                    <a:pt x="547" y="183"/>
                    <a:pt x="546" y="182"/>
                  </a:cubicBezTo>
                  <a:cubicBezTo>
                    <a:pt x="546" y="181"/>
                    <a:pt x="546" y="180"/>
                    <a:pt x="549" y="179"/>
                  </a:cubicBezTo>
                  <a:cubicBezTo>
                    <a:pt x="549" y="179"/>
                    <a:pt x="550" y="178"/>
                    <a:pt x="549" y="177"/>
                  </a:cubicBezTo>
                  <a:cubicBezTo>
                    <a:pt x="549" y="175"/>
                    <a:pt x="547" y="173"/>
                    <a:pt x="545" y="173"/>
                  </a:cubicBezTo>
                  <a:cubicBezTo>
                    <a:pt x="544" y="173"/>
                    <a:pt x="542" y="172"/>
                    <a:pt x="541" y="171"/>
                  </a:cubicBezTo>
                  <a:cubicBezTo>
                    <a:pt x="541" y="169"/>
                    <a:pt x="542" y="168"/>
                    <a:pt x="544" y="166"/>
                  </a:cubicBezTo>
                  <a:cubicBezTo>
                    <a:pt x="544" y="165"/>
                    <a:pt x="544" y="165"/>
                    <a:pt x="544" y="165"/>
                  </a:cubicBezTo>
                  <a:cubicBezTo>
                    <a:pt x="544" y="163"/>
                    <a:pt x="540" y="159"/>
                    <a:pt x="537" y="158"/>
                  </a:cubicBezTo>
                  <a:cubicBezTo>
                    <a:pt x="537" y="158"/>
                    <a:pt x="537" y="158"/>
                    <a:pt x="537" y="158"/>
                  </a:cubicBezTo>
                  <a:cubicBezTo>
                    <a:pt x="536" y="157"/>
                    <a:pt x="535" y="156"/>
                    <a:pt x="536" y="155"/>
                  </a:cubicBezTo>
                  <a:cubicBezTo>
                    <a:pt x="536" y="154"/>
                    <a:pt x="538" y="153"/>
                    <a:pt x="542" y="152"/>
                  </a:cubicBezTo>
                  <a:cubicBezTo>
                    <a:pt x="542" y="151"/>
                    <a:pt x="542" y="147"/>
                    <a:pt x="542" y="145"/>
                  </a:cubicBezTo>
                  <a:cubicBezTo>
                    <a:pt x="542" y="142"/>
                    <a:pt x="542" y="139"/>
                    <a:pt x="543" y="138"/>
                  </a:cubicBezTo>
                  <a:cubicBezTo>
                    <a:pt x="544" y="136"/>
                    <a:pt x="545" y="135"/>
                    <a:pt x="547" y="135"/>
                  </a:cubicBezTo>
                  <a:cubicBezTo>
                    <a:pt x="548" y="135"/>
                    <a:pt x="548" y="135"/>
                    <a:pt x="549" y="136"/>
                  </a:cubicBezTo>
                  <a:cubicBezTo>
                    <a:pt x="549" y="137"/>
                    <a:pt x="549" y="137"/>
                    <a:pt x="548" y="139"/>
                  </a:cubicBezTo>
                  <a:cubicBezTo>
                    <a:pt x="546" y="142"/>
                    <a:pt x="545" y="145"/>
                    <a:pt x="547" y="148"/>
                  </a:cubicBezTo>
                  <a:cubicBezTo>
                    <a:pt x="551" y="153"/>
                    <a:pt x="552" y="157"/>
                    <a:pt x="550" y="163"/>
                  </a:cubicBezTo>
                  <a:cubicBezTo>
                    <a:pt x="550" y="164"/>
                    <a:pt x="550" y="164"/>
                    <a:pt x="550" y="165"/>
                  </a:cubicBezTo>
                  <a:cubicBezTo>
                    <a:pt x="551" y="164"/>
                    <a:pt x="552" y="162"/>
                    <a:pt x="554" y="159"/>
                  </a:cubicBezTo>
                  <a:cubicBezTo>
                    <a:pt x="557" y="153"/>
                    <a:pt x="557" y="148"/>
                    <a:pt x="556" y="146"/>
                  </a:cubicBezTo>
                  <a:cubicBezTo>
                    <a:pt x="556" y="146"/>
                    <a:pt x="556" y="146"/>
                    <a:pt x="556" y="146"/>
                  </a:cubicBezTo>
                  <a:cubicBezTo>
                    <a:pt x="554" y="145"/>
                    <a:pt x="553" y="142"/>
                    <a:pt x="554" y="140"/>
                  </a:cubicBezTo>
                  <a:cubicBezTo>
                    <a:pt x="554" y="138"/>
                    <a:pt x="555" y="138"/>
                    <a:pt x="555" y="138"/>
                  </a:cubicBezTo>
                  <a:cubicBezTo>
                    <a:pt x="556" y="138"/>
                    <a:pt x="557" y="138"/>
                    <a:pt x="558" y="139"/>
                  </a:cubicBezTo>
                  <a:cubicBezTo>
                    <a:pt x="559" y="141"/>
                    <a:pt x="560" y="142"/>
                    <a:pt x="560" y="142"/>
                  </a:cubicBezTo>
                  <a:cubicBezTo>
                    <a:pt x="561" y="142"/>
                    <a:pt x="563" y="140"/>
                    <a:pt x="564" y="139"/>
                  </a:cubicBezTo>
                  <a:cubicBezTo>
                    <a:pt x="568" y="135"/>
                    <a:pt x="571" y="129"/>
                    <a:pt x="571" y="127"/>
                  </a:cubicBezTo>
                  <a:cubicBezTo>
                    <a:pt x="571" y="126"/>
                    <a:pt x="570" y="126"/>
                    <a:pt x="570" y="126"/>
                  </a:cubicBezTo>
                  <a:cubicBezTo>
                    <a:pt x="569" y="125"/>
                    <a:pt x="569" y="124"/>
                    <a:pt x="569" y="124"/>
                  </a:cubicBezTo>
                  <a:cubicBezTo>
                    <a:pt x="569" y="122"/>
                    <a:pt x="573" y="121"/>
                    <a:pt x="576" y="121"/>
                  </a:cubicBezTo>
                  <a:cubicBezTo>
                    <a:pt x="576" y="121"/>
                    <a:pt x="577" y="121"/>
                    <a:pt x="577" y="121"/>
                  </a:cubicBezTo>
                  <a:cubicBezTo>
                    <a:pt x="582" y="121"/>
                    <a:pt x="592" y="118"/>
                    <a:pt x="593" y="117"/>
                  </a:cubicBezTo>
                  <a:cubicBezTo>
                    <a:pt x="593" y="117"/>
                    <a:pt x="593" y="117"/>
                    <a:pt x="593" y="117"/>
                  </a:cubicBezTo>
                  <a:cubicBezTo>
                    <a:pt x="593" y="117"/>
                    <a:pt x="592" y="117"/>
                    <a:pt x="591" y="117"/>
                  </a:cubicBezTo>
                  <a:cubicBezTo>
                    <a:pt x="590" y="117"/>
                    <a:pt x="587" y="117"/>
                    <a:pt x="584" y="118"/>
                  </a:cubicBezTo>
                  <a:cubicBezTo>
                    <a:pt x="581" y="118"/>
                    <a:pt x="578" y="119"/>
                    <a:pt x="576" y="119"/>
                  </a:cubicBezTo>
                  <a:cubicBezTo>
                    <a:pt x="576" y="118"/>
                    <a:pt x="575" y="118"/>
                    <a:pt x="575" y="117"/>
                  </a:cubicBezTo>
                  <a:cubicBezTo>
                    <a:pt x="575" y="113"/>
                    <a:pt x="591" y="110"/>
                    <a:pt x="594" y="110"/>
                  </a:cubicBezTo>
                  <a:cubicBezTo>
                    <a:pt x="597" y="110"/>
                    <a:pt x="597" y="109"/>
                    <a:pt x="598" y="107"/>
                  </a:cubicBezTo>
                  <a:cubicBezTo>
                    <a:pt x="598" y="106"/>
                    <a:pt x="598" y="105"/>
                    <a:pt x="599" y="105"/>
                  </a:cubicBezTo>
                  <a:cubicBezTo>
                    <a:pt x="600" y="105"/>
                    <a:pt x="600" y="105"/>
                    <a:pt x="601" y="106"/>
                  </a:cubicBezTo>
                  <a:cubicBezTo>
                    <a:pt x="603" y="108"/>
                    <a:pt x="606" y="109"/>
                    <a:pt x="609" y="106"/>
                  </a:cubicBezTo>
                  <a:cubicBezTo>
                    <a:pt x="610" y="106"/>
                    <a:pt x="610" y="105"/>
                    <a:pt x="610" y="104"/>
                  </a:cubicBezTo>
                  <a:cubicBezTo>
                    <a:pt x="610" y="102"/>
                    <a:pt x="608" y="100"/>
                    <a:pt x="606" y="100"/>
                  </a:cubicBezTo>
                  <a:cubicBezTo>
                    <a:pt x="606" y="99"/>
                    <a:pt x="605" y="99"/>
                    <a:pt x="604" y="98"/>
                  </a:cubicBezTo>
                  <a:cubicBezTo>
                    <a:pt x="604" y="97"/>
                    <a:pt x="605" y="96"/>
                    <a:pt x="606" y="95"/>
                  </a:cubicBezTo>
                  <a:cubicBezTo>
                    <a:pt x="606" y="95"/>
                    <a:pt x="607" y="94"/>
                    <a:pt x="607" y="93"/>
                  </a:cubicBezTo>
                  <a:cubicBezTo>
                    <a:pt x="606" y="92"/>
                    <a:pt x="607" y="89"/>
                    <a:pt x="608" y="87"/>
                  </a:cubicBezTo>
                  <a:cubicBezTo>
                    <a:pt x="609" y="85"/>
                    <a:pt x="611" y="80"/>
                    <a:pt x="615" y="80"/>
                  </a:cubicBezTo>
                  <a:cubicBezTo>
                    <a:pt x="617" y="79"/>
                    <a:pt x="617" y="78"/>
                    <a:pt x="618" y="78"/>
                  </a:cubicBezTo>
                  <a:cubicBezTo>
                    <a:pt x="619" y="77"/>
                    <a:pt x="619" y="76"/>
                    <a:pt x="622" y="76"/>
                  </a:cubicBezTo>
                  <a:cubicBezTo>
                    <a:pt x="624" y="76"/>
                    <a:pt x="625" y="74"/>
                    <a:pt x="626" y="72"/>
                  </a:cubicBezTo>
                  <a:cubicBezTo>
                    <a:pt x="627" y="70"/>
                    <a:pt x="628" y="69"/>
                    <a:pt x="629" y="68"/>
                  </a:cubicBezTo>
                  <a:cubicBezTo>
                    <a:pt x="630" y="67"/>
                    <a:pt x="631" y="67"/>
                    <a:pt x="632" y="67"/>
                  </a:cubicBezTo>
                  <a:cubicBezTo>
                    <a:pt x="633" y="67"/>
                    <a:pt x="635" y="67"/>
                    <a:pt x="636" y="68"/>
                  </a:cubicBezTo>
                  <a:cubicBezTo>
                    <a:pt x="638" y="69"/>
                    <a:pt x="641" y="70"/>
                    <a:pt x="643" y="68"/>
                  </a:cubicBezTo>
                  <a:cubicBezTo>
                    <a:pt x="645" y="66"/>
                    <a:pt x="648" y="64"/>
                    <a:pt x="651" y="62"/>
                  </a:cubicBezTo>
                  <a:cubicBezTo>
                    <a:pt x="650" y="61"/>
                    <a:pt x="650" y="60"/>
                    <a:pt x="649" y="59"/>
                  </a:cubicBezTo>
                  <a:cubicBezTo>
                    <a:pt x="649" y="59"/>
                    <a:pt x="649" y="59"/>
                    <a:pt x="648" y="59"/>
                  </a:cubicBezTo>
                  <a:cubicBezTo>
                    <a:pt x="648" y="57"/>
                    <a:pt x="647" y="56"/>
                    <a:pt x="647" y="55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4"/>
                    <a:pt x="645" y="53"/>
                    <a:pt x="645" y="52"/>
                  </a:cubicBezTo>
                  <a:cubicBezTo>
                    <a:pt x="645" y="51"/>
                    <a:pt x="645" y="51"/>
                    <a:pt x="645" y="51"/>
                  </a:cubicBezTo>
                  <a:cubicBezTo>
                    <a:pt x="642" y="45"/>
                    <a:pt x="642" y="41"/>
                    <a:pt x="642" y="37"/>
                  </a:cubicBezTo>
                  <a:cubicBezTo>
                    <a:pt x="642" y="37"/>
                    <a:pt x="642" y="37"/>
                    <a:pt x="642" y="37"/>
                  </a:cubicBezTo>
                  <a:cubicBezTo>
                    <a:pt x="642" y="37"/>
                    <a:pt x="642" y="37"/>
                    <a:pt x="642" y="37"/>
                  </a:cubicBezTo>
                  <a:cubicBezTo>
                    <a:pt x="642" y="36"/>
                    <a:pt x="642" y="35"/>
                    <a:pt x="642" y="34"/>
                  </a:cubicBezTo>
                  <a:cubicBezTo>
                    <a:pt x="642" y="34"/>
                    <a:pt x="642" y="34"/>
                    <a:pt x="642" y="33"/>
                  </a:cubicBezTo>
                  <a:cubicBezTo>
                    <a:pt x="642" y="33"/>
                    <a:pt x="642" y="33"/>
                    <a:pt x="642" y="33"/>
                  </a:cubicBezTo>
                  <a:cubicBezTo>
                    <a:pt x="642" y="33"/>
                    <a:pt x="642" y="33"/>
                    <a:pt x="642" y="32"/>
                  </a:cubicBezTo>
                  <a:cubicBezTo>
                    <a:pt x="642" y="32"/>
                    <a:pt x="642" y="32"/>
                    <a:pt x="642" y="32"/>
                  </a:cubicBezTo>
                  <a:cubicBezTo>
                    <a:pt x="642" y="32"/>
                    <a:pt x="642" y="31"/>
                    <a:pt x="642" y="31"/>
                  </a:cubicBezTo>
                  <a:cubicBezTo>
                    <a:pt x="642" y="31"/>
                    <a:pt x="642" y="31"/>
                    <a:pt x="642" y="31"/>
                  </a:cubicBezTo>
                  <a:cubicBezTo>
                    <a:pt x="642" y="31"/>
                    <a:pt x="642" y="31"/>
                    <a:pt x="642" y="31"/>
                  </a:cubicBezTo>
                  <a:cubicBezTo>
                    <a:pt x="642" y="31"/>
                    <a:pt x="642" y="31"/>
                    <a:pt x="642" y="31"/>
                  </a:cubicBezTo>
                  <a:cubicBezTo>
                    <a:pt x="641" y="31"/>
                    <a:pt x="641" y="31"/>
                    <a:pt x="641" y="31"/>
                  </a:cubicBezTo>
                  <a:cubicBezTo>
                    <a:pt x="641" y="31"/>
                    <a:pt x="641" y="31"/>
                    <a:pt x="641" y="31"/>
                  </a:cubicBezTo>
                  <a:cubicBezTo>
                    <a:pt x="640" y="30"/>
                    <a:pt x="640" y="30"/>
                    <a:pt x="639" y="30"/>
                  </a:cubicBezTo>
                  <a:cubicBezTo>
                    <a:pt x="639" y="30"/>
                    <a:pt x="639" y="30"/>
                    <a:pt x="639" y="30"/>
                  </a:cubicBezTo>
                  <a:cubicBezTo>
                    <a:pt x="638" y="30"/>
                    <a:pt x="638" y="30"/>
                    <a:pt x="637" y="30"/>
                  </a:cubicBezTo>
                  <a:cubicBezTo>
                    <a:pt x="636" y="30"/>
                    <a:pt x="636" y="30"/>
                    <a:pt x="635" y="30"/>
                  </a:cubicBezTo>
                  <a:cubicBezTo>
                    <a:pt x="635" y="30"/>
                    <a:pt x="635" y="30"/>
                    <a:pt x="634" y="30"/>
                  </a:cubicBezTo>
                  <a:cubicBezTo>
                    <a:pt x="633" y="30"/>
                    <a:pt x="631" y="29"/>
                    <a:pt x="629" y="29"/>
                  </a:cubicBezTo>
                  <a:cubicBezTo>
                    <a:pt x="629" y="29"/>
                    <a:pt x="628" y="28"/>
                    <a:pt x="627" y="28"/>
                  </a:cubicBezTo>
                  <a:cubicBezTo>
                    <a:pt x="627" y="27"/>
                    <a:pt x="627" y="27"/>
                    <a:pt x="627" y="27"/>
                  </a:cubicBezTo>
                  <a:cubicBezTo>
                    <a:pt x="626" y="27"/>
                    <a:pt x="626" y="27"/>
                    <a:pt x="626" y="27"/>
                  </a:cubicBezTo>
                  <a:cubicBezTo>
                    <a:pt x="626" y="27"/>
                    <a:pt x="626" y="27"/>
                    <a:pt x="626" y="27"/>
                  </a:cubicBezTo>
                  <a:cubicBezTo>
                    <a:pt x="626" y="28"/>
                    <a:pt x="625" y="28"/>
                    <a:pt x="625" y="28"/>
                  </a:cubicBezTo>
                  <a:cubicBezTo>
                    <a:pt x="625" y="28"/>
                    <a:pt x="625" y="28"/>
                    <a:pt x="625" y="28"/>
                  </a:cubicBezTo>
                  <a:cubicBezTo>
                    <a:pt x="625" y="28"/>
                    <a:pt x="625" y="28"/>
                    <a:pt x="624" y="28"/>
                  </a:cubicBezTo>
                  <a:cubicBezTo>
                    <a:pt x="624" y="28"/>
                    <a:pt x="624" y="28"/>
                    <a:pt x="624" y="28"/>
                  </a:cubicBezTo>
                  <a:cubicBezTo>
                    <a:pt x="624" y="29"/>
                    <a:pt x="624" y="29"/>
                    <a:pt x="624" y="29"/>
                  </a:cubicBezTo>
                  <a:cubicBezTo>
                    <a:pt x="624" y="29"/>
                    <a:pt x="624" y="29"/>
                    <a:pt x="623" y="29"/>
                  </a:cubicBezTo>
                  <a:cubicBezTo>
                    <a:pt x="623" y="30"/>
                    <a:pt x="622" y="31"/>
                    <a:pt x="622" y="31"/>
                  </a:cubicBezTo>
                  <a:cubicBezTo>
                    <a:pt x="622" y="32"/>
                    <a:pt x="621" y="32"/>
                    <a:pt x="621" y="32"/>
                  </a:cubicBezTo>
                  <a:cubicBezTo>
                    <a:pt x="621" y="33"/>
                    <a:pt x="620" y="33"/>
                    <a:pt x="620" y="34"/>
                  </a:cubicBezTo>
                  <a:cubicBezTo>
                    <a:pt x="620" y="34"/>
                    <a:pt x="620" y="35"/>
                    <a:pt x="619" y="35"/>
                  </a:cubicBezTo>
                  <a:cubicBezTo>
                    <a:pt x="619" y="36"/>
                    <a:pt x="618" y="37"/>
                    <a:pt x="618" y="38"/>
                  </a:cubicBezTo>
                  <a:cubicBezTo>
                    <a:pt x="618" y="38"/>
                    <a:pt x="618" y="38"/>
                    <a:pt x="618" y="38"/>
                  </a:cubicBezTo>
                  <a:cubicBezTo>
                    <a:pt x="616" y="42"/>
                    <a:pt x="615" y="45"/>
                    <a:pt x="615" y="47"/>
                  </a:cubicBezTo>
                  <a:cubicBezTo>
                    <a:pt x="615" y="47"/>
                    <a:pt x="615" y="47"/>
                    <a:pt x="615" y="47"/>
                  </a:cubicBezTo>
                  <a:cubicBezTo>
                    <a:pt x="614" y="48"/>
                    <a:pt x="614" y="48"/>
                    <a:pt x="614" y="49"/>
                  </a:cubicBezTo>
                  <a:cubicBezTo>
                    <a:pt x="614" y="49"/>
                    <a:pt x="614" y="49"/>
                    <a:pt x="614" y="49"/>
                  </a:cubicBezTo>
                  <a:cubicBezTo>
                    <a:pt x="614" y="49"/>
                    <a:pt x="614" y="50"/>
                    <a:pt x="613" y="50"/>
                  </a:cubicBezTo>
                  <a:cubicBezTo>
                    <a:pt x="613" y="50"/>
                    <a:pt x="613" y="51"/>
                    <a:pt x="613" y="51"/>
                  </a:cubicBezTo>
                  <a:cubicBezTo>
                    <a:pt x="613" y="51"/>
                    <a:pt x="613" y="51"/>
                    <a:pt x="613" y="51"/>
                  </a:cubicBezTo>
                  <a:cubicBezTo>
                    <a:pt x="612" y="52"/>
                    <a:pt x="612" y="52"/>
                    <a:pt x="612" y="52"/>
                  </a:cubicBezTo>
                  <a:cubicBezTo>
                    <a:pt x="612" y="52"/>
                    <a:pt x="612" y="52"/>
                    <a:pt x="612" y="53"/>
                  </a:cubicBezTo>
                  <a:cubicBezTo>
                    <a:pt x="611" y="53"/>
                    <a:pt x="611" y="53"/>
                    <a:pt x="611" y="54"/>
                  </a:cubicBezTo>
                  <a:cubicBezTo>
                    <a:pt x="611" y="54"/>
                    <a:pt x="611" y="54"/>
                    <a:pt x="610" y="54"/>
                  </a:cubicBezTo>
                  <a:cubicBezTo>
                    <a:pt x="610" y="54"/>
                    <a:pt x="610" y="54"/>
                    <a:pt x="610" y="55"/>
                  </a:cubicBezTo>
                  <a:cubicBezTo>
                    <a:pt x="610" y="55"/>
                    <a:pt x="609" y="55"/>
                    <a:pt x="609" y="55"/>
                  </a:cubicBezTo>
                  <a:cubicBezTo>
                    <a:pt x="609" y="55"/>
                    <a:pt x="609" y="55"/>
                    <a:pt x="609" y="55"/>
                  </a:cubicBezTo>
                  <a:cubicBezTo>
                    <a:pt x="605" y="59"/>
                    <a:pt x="601" y="62"/>
                    <a:pt x="600" y="62"/>
                  </a:cubicBezTo>
                  <a:cubicBezTo>
                    <a:pt x="600" y="62"/>
                    <a:pt x="600" y="62"/>
                    <a:pt x="600" y="62"/>
                  </a:cubicBezTo>
                  <a:cubicBezTo>
                    <a:pt x="600" y="62"/>
                    <a:pt x="600" y="62"/>
                    <a:pt x="600" y="62"/>
                  </a:cubicBezTo>
                  <a:cubicBezTo>
                    <a:pt x="600" y="63"/>
                    <a:pt x="600" y="63"/>
                    <a:pt x="600" y="63"/>
                  </a:cubicBezTo>
                  <a:cubicBezTo>
                    <a:pt x="600" y="63"/>
                    <a:pt x="600" y="63"/>
                    <a:pt x="600" y="63"/>
                  </a:cubicBezTo>
                  <a:cubicBezTo>
                    <a:pt x="599" y="63"/>
                    <a:pt x="595" y="63"/>
                    <a:pt x="589" y="63"/>
                  </a:cubicBezTo>
                  <a:cubicBezTo>
                    <a:pt x="588" y="63"/>
                    <a:pt x="586" y="63"/>
                    <a:pt x="585" y="63"/>
                  </a:cubicBezTo>
                  <a:cubicBezTo>
                    <a:pt x="583" y="63"/>
                    <a:pt x="582" y="63"/>
                    <a:pt x="580" y="63"/>
                  </a:cubicBezTo>
                  <a:cubicBezTo>
                    <a:pt x="571" y="63"/>
                    <a:pt x="562" y="63"/>
                    <a:pt x="561" y="63"/>
                  </a:cubicBezTo>
                  <a:cubicBezTo>
                    <a:pt x="561" y="63"/>
                    <a:pt x="561" y="63"/>
                    <a:pt x="561" y="63"/>
                  </a:cubicBezTo>
                  <a:cubicBezTo>
                    <a:pt x="560" y="63"/>
                    <a:pt x="560" y="63"/>
                    <a:pt x="560" y="63"/>
                  </a:cubicBezTo>
                  <a:cubicBezTo>
                    <a:pt x="560" y="63"/>
                    <a:pt x="559" y="64"/>
                    <a:pt x="559" y="64"/>
                  </a:cubicBezTo>
                  <a:cubicBezTo>
                    <a:pt x="558" y="64"/>
                    <a:pt x="558" y="65"/>
                    <a:pt x="557" y="65"/>
                  </a:cubicBezTo>
                  <a:cubicBezTo>
                    <a:pt x="557" y="65"/>
                    <a:pt x="557" y="65"/>
                    <a:pt x="557" y="65"/>
                  </a:cubicBezTo>
                  <a:cubicBezTo>
                    <a:pt x="556" y="66"/>
                    <a:pt x="556" y="66"/>
                    <a:pt x="555" y="67"/>
                  </a:cubicBezTo>
                  <a:cubicBezTo>
                    <a:pt x="555" y="67"/>
                    <a:pt x="555" y="67"/>
                    <a:pt x="555" y="67"/>
                  </a:cubicBezTo>
                  <a:cubicBezTo>
                    <a:pt x="554" y="68"/>
                    <a:pt x="552" y="69"/>
                    <a:pt x="551" y="70"/>
                  </a:cubicBezTo>
                  <a:cubicBezTo>
                    <a:pt x="551" y="70"/>
                    <a:pt x="551" y="70"/>
                    <a:pt x="551" y="70"/>
                  </a:cubicBezTo>
                  <a:cubicBezTo>
                    <a:pt x="550" y="71"/>
                    <a:pt x="549" y="72"/>
                    <a:pt x="549" y="72"/>
                  </a:cubicBezTo>
                  <a:cubicBezTo>
                    <a:pt x="548" y="72"/>
                    <a:pt x="548" y="73"/>
                    <a:pt x="548" y="73"/>
                  </a:cubicBezTo>
                  <a:cubicBezTo>
                    <a:pt x="547" y="73"/>
                    <a:pt x="547" y="73"/>
                    <a:pt x="547" y="73"/>
                  </a:cubicBezTo>
                  <a:cubicBezTo>
                    <a:pt x="548" y="75"/>
                    <a:pt x="548" y="77"/>
                    <a:pt x="547" y="78"/>
                  </a:cubicBezTo>
                  <a:cubicBezTo>
                    <a:pt x="545" y="83"/>
                    <a:pt x="534" y="85"/>
                    <a:pt x="524" y="86"/>
                  </a:cubicBezTo>
                  <a:cubicBezTo>
                    <a:pt x="521" y="86"/>
                    <a:pt x="519" y="86"/>
                    <a:pt x="517" y="87"/>
                  </a:cubicBezTo>
                  <a:cubicBezTo>
                    <a:pt x="517" y="87"/>
                    <a:pt x="517" y="87"/>
                    <a:pt x="517" y="87"/>
                  </a:cubicBezTo>
                  <a:cubicBezTo>
                    <a:pt x="517" y="87"/>
                    <a:pt x="517" y="88"/>
                    <a:pt x="517" y="88"/>
                  </a:cubicBezTo>
                  <a:cubicBezTo>
                    <a:pt x="517" y="88"/>
                    <a:pt x="517" y="89"/>
                    <a:pt x="517" y="89"/>
                  </a:cubicBezTo>
                  <a:cubicBezTo>
                    <a:pt x="517" y="89"/>
                    <a:pt x="517" y="89"/>
                    <a:pt x="517" y="90"/>
                  </a:cubicBezTo>
                  <a:cubicBezTo>
                    <a:pt x="517" y="90"/>
                    <a:pt x="517" y="90"/>
                    <a:pt x="517" y="90"/>
                  </a:cubicBezTo>
                  <a:cubicBezTo>
                    <a:pt x="517" y="90"/>
                    <a:pt x="517" y="90"/>
                    <a:pt x="517" y="90"/>
                  </a:cubicBezTo>
                  <a:cubicBezTo>
                    <a:pt x="517" y="91"/>
                    <a:pt x="517" y="91"/>
                    <a:pt x="516" y="91"/>
                  </a:cubicBezTo>
                  <a:cubicBezTo>
                    <a:pt x="516" y="91"/>
                    <a:pt x="516" y="92"/>
                    <a:pt x="516" y="92"/>
                  </a:cubicBezTo>
                  <a:cubicBezTo>
                    <a:pt x="516" y="92"/>
                    <a:pt x="516" y="92"/>
                    <a:pt x="516" y="92"/>
                  </a:cubicBezTo>
                  <a:cubicBezTo>
                    <a:pt x="516" y="92"/>
                    <a:pt x="516" y="92"/>
                    <a:pt x="516" y="92"/>
                  </a:cubicBezTo>
                  <a:cubicBezTo>
                    <a:pt x="515" y="92"/>
                    <a:pt x="515" y="92"/>
                    <a:pt x="515" y="93"/>
                  </a:cubicBezTo>
                  <a:cubicBezTo>
                    <a:pt x="515" y="93"/>
                    <a:pt x="515" y="93"/>
                    <a:pt x="515" y="93"/>
                  </a:cubicBezTo>
                  <a:cubicBezTo>
                    <a:pt x="514" y="93"/>
                    <a:pt x="514" y="93"/>
                    <a:pt x="514" y="94"/>
                  </a:cubicBezTo>
                  <a:cubicBezTo>
                    <a:pt x="514" y="94"/>
                    <a:pt x="513" y="94"/>
                    <a:pt x="513" y="94"/>
                  </a:cubicBezTo>
                  <a:cubicBezTo>
                    <a:pt x="511" y="97"/>
                    <a:pt x="502" y="102"/>
                    <a:pt x="491" y="108"/>
                  </a:cubicBezTo>
                  <a:cubicBezTo>
                    <a:pt x="490" y="108"/>
                    <a:pt x="488" y="109"/>
                    <a:pt x="487" y="110"/>
                  </a:cubicBezTo>
                  <a:cubicBezTo>
                    <a:pt x="481" y="113"/>
                    <a:pt x="472" y="113"/>
                    <a:pt x="467" y="110"/>
                  </a:cubicBezTo>
                  <a:cubicBezTo>
                    <a:pt x="465" y="109"/>
                    <a:pt x="463" y="106"/>
                    <a:pt x="463" y="104"/>
                  </a:cubicBezTo>
                  <a:cubicBezTo>
                    <a:pt x="463" y="99"/>
                    <a:pt x="466" y="97"/>
                    <a:pt x="468" y="97"/>
                  </a:cubicBezTo>
                  <a:cubicBezTo>
                    <a:pt x="471" y="97"/>
                    <a:pt x="473" y="99"/>
                    <a:pt x="474" y="101"/>
                  </a:cubicBezTo>
                  <a:cubicBezTo>
                    <a:pt x="474" y="101"/>
                    <a:pt x="475" y="101"/>
                    <a:pt x="476" y="100"/>
                  </a:cubicBezTo>
                  <a:cubicBezTo>
                    <a:pt x="476" y="100"/>
                    <a:pt x="476" y="100"/>
                    <a:pt x="476" y="100"/>
                  </a:cubicBezTo>
                  <a:cubicBezTo>
                    <a:pt x="475" y="99"/>
                    <a:pt x="475" y="99"/>
                    <a:pt x="475" y="99"/>
                  </a:cubicBezTo>
                  <a:cubicBezTo>
                    <a:pt x="475" y="98"/>
                    <a:pt x="475" y="98"/>
                    <a:pt x="475" y="98"/>
                  </a:cubicBezTo>
                  <a:cubicBezTo>
                    <a:pt x="475" y="98"/>
                    <a:pt x="475" y="97"/>
                    <a:pt x="474" y="97"/>
                  </a:cubicBezTo>
                  <a:cubicBezTo>
                    <a:pt x="474" y="97"/>
                    <a:pt x="474" y="96"/>
                    <a:pt x="474" y="96"/>
                  </a:cubicBezTo>
                  <a:cubicBezTo>
                    <a:pt x="474" y="95"/>
                    <a:pt x="474" y="95"/>
                    <a:pt x="474" y="94"/>
                  </a:cubicBezTo>
                  <a:cubicBezTo>
                    <a:pt x="474" y="94"/>
                    <a:pt x="474" y="94"/>
                    <a:pt x="474" y="94"/>
                  </a:cubicBezTo>
                  <a:cubicBezTo>
                    <a:pt x="474" y="93"/>
                    <a:pt x="474" y="93"/>
                    <a:pt x="474" y="92"/>
                  </a:cubicBezTo>
                  <a:cubicBezTo>
                    <a:pt x="473" y="91"/>
                    <a:pt x="473" y="88"/>
                    <a:pt x="473" y="86"/>
                  </a:cubicBezTo>
                  <a:cubicBezTo>
                    <a:pt x="474" y="82"/>
                    <a:pt x="473" y="79"/>
                    <a:pt x="471" y="78"/>
                  </a:cubicBezTo>
                  <a:cubicBezTo>
                    <a:pt x="469" y="77"/>
                    <a:pt x="465" y="79"/>
                    <a:pt x="463" y="80"/>
                  </a:cubicBezTo>
                  <a:cubicBezTo>
                    <a:pt x="462" y="81"/>
                    <a:pt x="461" y="82"/>
                    <a:pt x="460" y="82"/>
                  </a:cubicBezTo>
                  <a:cubicBezTo>
                    <a:pt x="459" y="82"/>
                    <a:pt x="459" y="82"/>
                    <a:pt x="459" y="81"/>
                  </a:cubicBezTo>
                  <a:cubicBezTo>
                    <a:pt x="458" y="81"/>
                    <a:pt x="458" y="80"/>
                    <a:pt x="458" y="79"/>
                  </a:cubicBezTo>
                  <a:cubicBezTo>
                    <a:pt x="459" y="76"/>
                    <a:pt x="460" y="74"/>
                    <a:pt x="461" y="72"/>
                  </a:cubicBezTo>
                  <a:cubicBezTo>
                    <a:pt x="464" y="68"/>
                    <a:pt x="466" y="64"/>
                    <a:pt x="463" y="59"/>
                  </a:cubicBezTo>
                  <a:cubicBezTo>
                    <a:pt x="460" y="54"/>
                    <a:pt x="456" y="53"/>
                    <a:pt x="453" y="53"/>
                  </a:cubicBezTo>
                  <a:cubicBezTo>
                    <a:pt x="450" y="53"/>
                    <a:pt x="448" y="54"/>
                    <a:pt x="447" y="57"/>
                  </a:cubicBezTo>
                  <a:cubicBezTo>
                    <a:pt x="446" y="61"/>
                    <a:pt x="443" y="62"/>
                    <a:pt x="440" y="62"/>
                  </a:cubicBezTo>
                  <a:cubicBezTo>
                    <a:pt x="438" y="63"/>
                    <a:pt x="437" y="63"/>
                    <a:pt x="436" y="65"/>
                  </a:cubicBezTo>
                  <a:cubicBezTo>
                    <a:pt x="433" y="70"/>
                    <a:pt x="431" y="81"/>
                    <a:pt x="433" y="89"/>
                  </a:cubicBezTo>
                  <a:cubicBezTo>
                    <a:pt x="435" y="98"/>
                    <a:pt x="431" y="102"/>
                    <a:pt x="424" y="106"/>
                  </a:cubicBezTo>
                  <a:cubicBezTo>
                    <a:pt x="421" y="108"/>
                    <a:pt x="418" y="108"/>
                    <a:pt x="416" y="105"/>
                  </a:cubicBezTo>
                  <a:cubicBezTo>
                    <a:pt x="413" y="101"/>
                    <a:pt x="412" y="93"/>
                    <a:pt x="414" y="84"/>
                  </a:cubicBezTo>
                  <a:cubicBezTo>
                    <a:pt x="415" y="80"/>
                    <a:pt x="416" y="77"/>
                    <a:pt x="417" y="74"/>
                  </a:cubicBezTo>
                  <a:cubicBezTo>
                    <a:pt x="418" y="70"/>
                    <a:pt x="419" y="67"/>
                    <a:pt x="419" y="66"/>
                  </a:cubicBezTo>
                  <a:cubicBezTo>
                    <a:pt x="419" y="66"/>
                    <a:pt x="418" y="65"/>
                    <a:pt x="418" y="65"/>
                  </a:cubicBezTo>
                  <a:cubicBezTo>
                    <a:pt x="416" y="65"/>
                    <a:pt x="416" y="64"/>
                    <a:pt x="416" y="64"/>
                  </a:cubicBezTo>
                  <a:cubicBezTo>
                    <a:pt x="415" y="60"/>
                    <a:pt x="426" y="51"/>
                    <a:pt x="435" y="49"/>
                  </a:cubicBezTo>
                  <a:cubicBezTo>
                    <a:pt x="439" y="48"/>
                    <a:pt x="444" y="47"/>
                    <a:pt x="448" y="47"/>
                  </a:cubicBezTo>
                  <a:cubicBezTo>
                    <a:pt x="452" y="47"/>
                    <a:pt x="457" y="46"/>
                    <a:pt x="457" y="45"/>
                  </a:cubicBezTo>
                  <a:cubicBezTo>
                    <a:pt x="457" y="45"/>
                    <a:pt x="457" y="44"/>
                    <a:pt x="458" y="44"/>
                  </a:cubicBezTo>
                  <a:cubicBezTo>
                    <a:pt x="457" y="43"/>
                    <a:pt x="456" y="43"/>
                    <a:pt x="456" y="42"/>
                  </a:cubicBezTo>
                  <a:cubicBezTo>
                    <a:pt x="456" y="42"/>
                    <a:pt x="456" y="42"/>
                    <a:pt x="455" y="42"/>
                  </a:cubicBezTo>
                  <a:cubicBezTo>
                    <a:pt x="455" y="42"/>
                    <a:pt x="454" y="41"/>
                    <a:pt x="453" y="41"/>
                  </a:cubicBezTo>
                  <a:cubicBezTo>
                    <a:pt x="453" y="41"/>
                    <a:pt x="453" y="42"/>
                    <a:pt x="452" y="42"/>
                  </a:cubicBezTo>
                  <a:cubicBezTo>
                    <a:pt x="452" y="43"/>
                    <a:pt x="451" y="43"/>
                    <a:pt x="450" y="43"/>
                  </a:cubicBezTo>
                  <a:cubicBezTo>
                    <a:pt x="449" y="43"/>
                    <a:pt x="448" y="42"/>
                    <a:pt x="447" y="41"/>
                  </a:cubicBezTo>
                  <a:cubicBezTo>
                    <a:pt x="446" y="40"/>
                    <a:pt x="445" y="38"/>
                    <a:pt x="441" y="38"/>
                  </a:cubicBezTo>
                  <a:cubicBezTo>
                    <a:pt x="438" y="38"/>
                    <a:pt x="435" y="39"/>
                    <a:pt x="432" y="40"/>
                  </a:cubicBezTo>
                  <a:cubicBezTo>
                    <a:pt x="429" y="41"/>
                    <a:pt x="426" y="43"/>
                    <a:pt x="424" y="43"/>
                  </a:cubicBezTo>
                  <a:cubicBezTo>
                    <a:pt x="422" y="43"/>
                    <a:pt x="421" y="42"/>
                    <a:pt x="420" y="42"/>
                  </a:cubicBezTo>
                  <a:cubicBezTo>
                    <a:pt x="417" y="40"/>
                    <a:pt x="416" y="38"/>
                    <a:pt x="415" y="37"/>
                  </a:cubicBezTo>
                  <a:cubicBezTo>
                    <a:pt x="414" y="35"/>
                    <a:pt x="414" y="35"/>
                    <a:pt x="412" y="35"/>
                  </a:cubicBezTo>
                  <a:cubicBezTo>
                    <a:pt x="411" y="35"/>
                    <a:pt x="410" y="35"/>
                    <a:pt x="409" y="34"/>
                  </a:cubicBezTo>
                  <a:cubicBezTo>
                    <a:pt x="408" y="33"/>
                    <a:pt x="409" y="31"/>
                    <a:pt x="410" y="29"/>
                  </a:cubicBezTo>
                  <a:cubicBezTo>
                    <a:pt x="410" y="29"/>
                    <a:pt x="410" y="28"/>
                    <a:pt x="410" y="28"/>
                  </a:cubicBezTo>
                  <a:cubicBezTo>
                    <a:pt x="410" y="28"/>
                    <a:pt x="409" y="28"/>
                    <a:pt x="408" y="29"/>
                  </a:cubicBezTo>
                  <a:cubicBezTo>
                    <a:pt x="406" y="30"/>
                    <a:pt x="404" y="31"/>
                    <a:pt x="402" y="33"/>
                  </a:cubicBezTo>
                  <a:cubicBezTo>
                    <a:pt x="396" y="37"/>
                    <a:pt x="390" y="41"/>
                    <a:pt x="386" y="41"/>
                  </a:cubicBezTo>
                  <a:cubicBezTo>
                    <a:pt x="384" y="41"/>
                    <a:pt x="383" y="40"/>
                    <a:pt x="382" y="39"/>
                  </a:cubicBezTo>
                  <a:cubicBezTo>
                    <a:pt x="380" y="38"/>
                    <a:pt x="379" y="37"/>
                    <a:pt x="377" y="37"/>
                  </a:cubicBezTo>
                  <a:cubicBezTo>
                    <a:pt x="376" y="37"/>
                    <a:pt x="375" y="38"/>
                    <a:pt x="374" y="38"/>
                  </a:cubicBezTo>
                  <a:cubicBezTo>
                    <a:pt x="373" y="38"/>
                    <a:pt x="372" y="38"/>
                    <a:pt x="371" y="38"/>
                  </a:cubicBezTo>
                  <a:cubicBezTo>
                    <a:pt x="369" y="38"/>
                    <a:pt x="368" y="38"/>
                    <a:pt x="367" y="37"/>
                  </a:cubicBezTo>
                  <a:cubicBezTo>
                    <a:pt x="366" y="36"/>
                    <a:pt x="366" y="34"/>
                    <a:pt x="367" y="33"/>
                  </a:cubicBezTo>
                  <a:cubicBezTo>
                    <a:pt x="369" y="28"/>
                    <a:pt x="383" y="20"/>
                    <a:pt x="390" y="20"/>
                  </a:cubicBezTo>
                  <a:cubicBezTo>
                    <a:pt x="391" y="20"/>
                    <a:pt x="391" y="20"/>
                    <a:pt x="391" y="20"/>
                  </a:cubicBezTo>
                  <a:cubicBezTo>
                    <a:pt x="392" y="20"/>
                    <a:pt x="393" y="20"/>
                    <a:pt x="394" y="19"/>
                  </a:cubicBezTo>
                  <a:cubicBezTo>
                    <a:pt x="392" y="19"/>
                    <a:pt x="391" y="18"/>
                    <a:pt x="389" y="18"/>
                  </a:cubicBezTo>
                  <a:cubicBezTo>
                    <a:pt x="389" y="18"/>
                    <a:pt x="388" y="18"/>
                    <a:pt x="388" y="18"/>
                  </a:cubicBezTo>
                  <a:cubicBezTo>
                    <a:pt x="387" y="17"/>
                    <a:pt x="387" y="17"/>
                    <a:pt x="386" y="17"/>
                  </a:cubicBezTo>
                  <a:cubicBezTo>
                    <a:pt x="386" y="17"/>
                    <a:pt x="386" y="17"/>
                    <a:pt x="386" y="17"/>
                  </a:cubicBezTo>
                  <a:cubicBezTo>
                    <a:pt x="385" y="17"/>
                    <a:pt x="384" y="17"/>
                    <a:pt x="383" y="17"/>
                  </a:cubicBezTo>
                  <a:cubicBezTo>
                    <a:pt x="383" y="17"/>
                    <a:pt x="383" y="17"/>
                    <a:pt x="383" y="17"/>
                  </a:cubicBezTo>
                  <a:cubicBezTo>
                    <a:pt x="383" y="17"/>
                    <a:pt x="382" y="17"/>
                    <a:pt x="382" y="17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8"/>
                    <a:pt x="380" y="18"/>
                    <a:pt x="380" y="18"/>
                  </a:cubicBezTo>
                  <a:cubicBezTo>
                    <a:pt x="380" y="18"/>
                    <a:pt x="380" y="18"/>
                    <a:pt x="380" y="18"/>
                  </a:cubicBezTo>
                  <a:cubicBezTo>
                    <a:pt x="380" y="19"/>
                    <a:pt x="379" y="19"/>
                    <a:pt x="379" y="19"/>
                  </a:cubicBezTo>
                  <a:cubicBezTo>
                    <a:pt x="379" y="19"/>
                    <a:pt x="379" y="19"/>
                    <a:pt x="379" y="19"/>
                  </a:cubicBezTo>
                  <a:cubicBezTo>
                    <a:pt x="378" y="19"/>
                    <a:pt x="378" y="19"/>
                    <a:pt x="378" y="19"/>
                  </a:cubicBezTo>
                  <a:cubicBezTo>
                    <a:pt x="378" y="19"/>
                    <a:pt x="378" y="20"/>
                    <a:pt x="377" y="20"/>
                  </a:cubicBezTo>
                  <a:cubicBezTo>
                    <a:pt x="377" y="20"/>
                    <a:pt x="377" y="20"/>
                    <a:pt x="376" y="20"/>
                  </a:cubicBezTo>
                  <a:cubicBezTo>
                    <a:pt x="376" y="20"/>
                    <a:pt x="375" y="20"/>
                    <a:pt x="374" y="19"/>
                  </a:cubicBezTo>
                  <a:cubicBezTo>
                    <a:pt x="374" y="19"/>
                    <a:pt x="374" y="19"/>
                    <a:pt x="374" y="19"/>
                  </a:cubicBezTo>
                  <a:cubicBezTo>
                    <a:pt x="373" y="19"/>
                    <a:pt x="373" y="19"/>
                    <a:pt x="372" y="18"/>
                  </a:cubicBezTo>
                  <a:cubicBezTo>
                    <a:pt x="372" y="18"/>
                    <a:pt x="372" y="18"/>
                    <a:pt x="372" y="18"/>
                  </a:cubicBezTo>
                  <a:cubicBezTo>
                    <a:pt x="372" y="18"/>
                    <a:pt x="371" y="18"/>
                    <a:pt x="371" y="17"/>
                  </a:cubicBezTo>
                  <a:cubicBezTo>
                    <a:pt x="370" y="17"/>
                    <a:pt x="370" y="16"/>
                    <a:pt x="370" y="16"/>
                  </a:cubicBezTo>
                  <a:cubicBezTo>
                    <a:pt x="370" y="16"/>
                    <a:pt x="369" y="16"/>
                    <a:pt x="369" y="16"/>
                  </a:cubicBezTo>
                  <a:cubicBezTo>
                    <a:pt x="369" y="16"/>
                    <a:pt x="369" y="16"/>
                    <a:pt x="369" y="16"/>
                  </a:cubicBezTo>
                  <a:cubicBezTo>
                    <a:pt x="369" y="16"/>
                    <a:pt x="369" y="16"/>
                    <a:pt x="369" y="16"/>
                  </a:cubicBezTo>
                  <a:cubicBezTo>
                    <a:pt x="369" y="16"/>
                    <a:pt x="369" y="15"/>
                    <a:pt x="369" y="15"/>
                  </a:cubicBezTo>
                  <a:cubicBezTo>
                    <a:pt x="369" y="15"/>
                    <a:pt x="369" y="15"/>
                    <a:pt x="369" y="15"/>
                  </a:cubicBezTo>
                  <a:cubicBezTo>
                    <a:pt x="369" y="15"/>
                    <a:pt x="368" y="15"/>
                    <a:pt x="368" y="15"/>
                  </a:cubicBezTo>
                  <a:cubicBezTo>
                    <a:pt x="368" y="15"/>
                    <a:pt x="368" y="15"/>
                    <a:pt x="368" y="15"/>
                  </a:cubicBezTo>
                  <a:cubicBezTo>
                    <a:pt x="368" y="15"/>
                    <a:pt x="368" y="15"/>
                    <a:pt x="368" y="15"/>
                  </a:cubicBezTo>
                  <a:cubicBezTo>
                    <a:pt x="368" y="15"/>
                    <a:pt x="368" y="15"/>
                    <a:pt x="368" y="15"/>
                  </a:cubicBezTo>
                  <a:cubicBezTo>
                    <a:pt x="367" y="15"/>
                    <a:pt x="367" y="15"/>
                    <a:pt x="367" y="15"/>
                  </a:cubicBezTo>
                  <a:cubicBezTo>
                    <a:pt x="367" y="15"/>
                    <a:pt x="366" y="15"/>
                    <a:pt x="366" y="15"/>
                  </a:cubicBezTo>
                  <a:cubicBezTo>
                    <a:pt x="366" y="15"/>
                    <a:pt x="366" y="15"/>
                    <a:pt x="366" y="15"/>
                  </a:cubicBezTo>
                  <a:cubicBezTo>
                    <a:pt x="366" y="15"/>
                    <a:pt x="366" y="15"/>
                    <a:pt x="366" y="15"/>
                  </a:cubicBezTo>
                  <a:cubicBezTo>
                    <a:pt x="365" y="15"/>
                    <a:pt x="365" y="15"/>
                    <a:pt x="365" y="15"/>
                  </a:cubicBezTo>
                  <a:cubicBezTo>
                    <a:pt x="365" y="15"/>
                    <a:pt x="365" y="15"/>
                    <a:pt x="365" y="15"/>
                  </a:cubicBezTo>
                  <a:cubicBezTo>
                    <a:pt x="364" y="15"/>
                    <a:pt x="364" y="15"/>
                    <a:pt x="363" y="14"/>
                  </a:cubicBezTo>
                  <a:cubicBezTo>
                    <a:pt x="363" y="14"/>
                    <a:pt x="363" y="14"/>
                    <a:pt x="363" y="14"/>
                  </a:cubicBezTo>
                  <a:cubicBezTo>
                    <a:pt x="363" y="14"/>
                    <a:pt x="362" y="14"/>
                    <a:pt x="362" y="14"/>
                  </a:cubicBezTo>
                  <a:cubicBezTo>
                    <a:pt x="362" y="14"/>
                    <a:pt x="362" y="14"/>
                    <a:pt x="362" y="13"/>
                  </a:cubicBezTo>
                  <a:cubicBezTo>
                    <a:pt x="361" y="13"/>
                    <a:pt x="361" y="13"/>
                    <a:pt x="360" y="12"/>
                  </a:cubicBezTo>
                  <a:cubicBezTo>
                    <a:pt x="360" y="12"/>
                    <a:pt x="360" y="12"/>
                    <a:pt x="360" y="12"/>
                  </a:cubicBezTo>
                  <a:cubicBezTo>
                    <a:pt x="360" y="12"/>
                    <a:pt x="359" y="11"/>
                    <a:pt x="359" y="11"/>
                  </a:cubicBezTo>
                  <a:cubicBezTo>
                    <a:pt x="359" y="11"/>
                    <a:pt x="359" y="11"/>
                    <a:pt x="359" y="11"/>
                  </a:cubicBezTo>
                  <a:cubicBezTo>
                    <a:pt x="359" y="11"/>
                    <a:pt x="358" y="11"/>
                    <a:pt x="358" y="11"/>
                  </a:cubicBezTo>
                  <a:cubicBezTo>
                    <a:pt x="358" y="10"/>
                    <a:pt x="358" y="10"/>
                    <a:pt x="358" y="10"/>
                  </a:cubicBezTo>
                  <a:cubicBezTo>
                    <a:pt x="358" y="10"/>
                    <a:pt x="357" y="10"/>
                    <a:pt x="357" y="10"/>
                  </a:cubicBezTo>
                  <a:cubicBezTo>
                    <a:pt x="357" y="10"/>
                    <a:pt x="357" y="10"/>
                    <a:pt x="356" y="10"/>
                  </a:cubicBezTo>
                  <a:cubicBezTo>
                    <a:pt x="356" y="10"/>
                    <a:pt x="356" y="10"/>
                    <a:pt x="356" y="10"/>
                  </a:cubicBezTo>
                  <a:cubicBezTo>
                    <a:pt x="356" y="10"/>
                    <a:pt x="355" y="10"/>
                    <a:pt x="355" y="10"/>
                  </a:cubicBezTo>
                  <a:cubicBezTo>
                    <a:pt x="355" y="10"/>
                    <a:pt x="355" y="10"/>
                    <a:pt x="355" y="10"/>
                  </a:cubicBezTo>
                  <a:cubicBezTo>
                    <a:pt x="354" y="11"/>
                    <a:pt x="354" y="11"/>
                    <a:pt x="354" y="11"/>
                  </a:cubicBezTo>
                  <a:cubicBezTo>
                    <a:pt x="354" y="11"/>
                    <a:pt x="354" y="11"/>
                    <a:pt x="353" y="11"/>
                  </a:cubicBezTo>
                  <a:cubicBezTo>
                    <a:pt x="353" y="11"/>
                    <a:pt x="353" y="11"/>
                    <a:pt x="352" y="11"/>
                  </a:cubicBezTo>
                  <a:cubicBezTo>
                    <a:pt x="352" y="11"/>
                    <a:pt x="352" y="11"/>
                    <a:pt x="352" y="11"/>
                  </a:cubicBezTo>
                  <a:cubicBezTo>
                    <a:pt x="352" y="12"/>
                    <a:pt x="352" y="12"/>
                    <a:pt x="351" y="12"/>
                  </a:cubicBezTo>
                  <a:cubicBezTo>
                    <a:pt x="351" y="12"/>
                    <a:pt x="351" y="12"/>
                    <a:pt x="351" y="12"/>
                  </a:cubicBezTo>
                  <a:cubicBezTo>
                    <a:pt x="351" y="12"/>
                    <a:pt x="351" y="12"/>
                    <a:pt x="351" y="12"/>
                  </a:cubicBezTo>
                  <a:cubicBezTo>
                    <a:pt x="350" y="12"/>
                    <a:pt x="350" y="12"/>
                    <a:pt x="349" y="12"/>
                  </a:cubicBezTo>
                  <a:cubicBezTo>
                    <a:pt x="348" y="12"/>
                    <a:pt x="347" y="12"/>
                    <a:pt x="345" y="11"/>
                  </a:cubicBezTo>
                  <a:cubicBezTo>
                    <a:pt x="345" y="11"/>
                    <a:pt x="345" y="11"/>
                    <a:pt x="344" y="10"/>
                  </a:cubicBezTo>
                  <a:cubicBezTo>
                    <a:pt x="344" y="10"/>
                    <a:pt x="343" y="10"/>
                    <a:pt x="343" y="10"/>
                  </a:cubicBezTo>
                  <a:cubicBezTo>
                    <a:pt x="342" y="9"/>
                    <a:pt x="341" y="9"/>
                    <a:pt x="341" y="9"/>
                  </a:cubicBezTo>
                  <a:cubicBezTo>
                    <a:pt x="341" y="9"/>
                    <a:pt x="341" y="9"/>
                    <a:pt x="341" y="9"/>
                  </a:cubicBezTo>
                  <a:cubicBezTo>
                    <a:pt x="341" y="9"/>
                    <a:pt x="341" y="9"/>
                    <a:pt x="341" y="9"/>
                  </a:cubicBezTo>
                  <a:cubicBezTo>
                    <a:pt x="340" y="9"/>
                    <a:pt x="340" y="8"/>
                    <a:pt x="339" y="8"/>
                  </a:cubicBezTo>
                  <a:cubicBezTo>
                    <a:pt x="339" y="8"/>
                    <a:pt x="339" y="8"/>
                    <a:pt x="339" y="8"/>
                  </a:cubicBezTo>
                  <a:cubicBezTo>
                    <a:pt x="339" y="8"/>
                    <a:pt x="339" y="8"/>
                    <a:pt x="338" y="7"/>
                  </a:cubicBezTo>
                  <a:cubicBezTo>
                    <a:pt x="338" y="7"/>
                    <a:pt x="338" y="7"/>
                    <a:pt x="338" y="7"/>
                  </a:cubicBezTo>
                  <a:cubicBezTo>
                    <a:pt x="338" y="7"/>
                    <a:pt x="338" y="7"/>
                    <a:pt x="338" y="6"/>
                  </a:cubicBezTo>
                  <a:cubicBezTo>
                    <a:pt x="338" y="6"/>
                    <a:pt x="338" y="6"/>
                    <a:pt x="338" y="6"/>
                  </a:cubicBezTo>
                  <a:cubicBezTo>
                    <a:pt x="338" y="6"/>
                    <a:pt x="338" y="6"/>
                    <a:pt x="338" y="5"/>
                  </a:cubicBezTo>
                  <a:cubicBezTo>
                    <a:pt x="338" y="5"/>
                    <a:pt x="338" y="5"/>
                    <a:pt x="338" y="5"/>
                  </a:cubicBezTo>
                  <a:cubicBezTo>
                    <a:pt x="338" y="5"/>
                    <a:pt x="338" y="5"/>
                    <a:pt x="338" y="5"/>
                  </a:cubicBezTo>
                  <a:cubicBezTo>
                    <a:pt x="337" y="5"/>
                    <a:pt x="337" y="4"/>
                    <a:pt x="337" y="4"/>
                  </a:cubicBezTo>
                  <a:cubicBezTo>
                    <a:pt x="337" y="4"/>
                    <a:pt x="337" y="3"/>
                    <a:pt x="337" y="3"/>
                  </a:cubicBezTo>
                  <a:cubicBezTo>
                    <a:pt x="337" y="3"/>
                    <a:pt x="337" y="2"/>
                    <a:pt x="337" y="2"/>
                  </a:cubicBezTo>
                  <a:cubicBezTo>
                    <a:pt x="337" y="2"/>
                    <a:pt x="337" y="2"/>
                    <a:pt x="337" y="2"/>
                  </a:cubicBezTo>
                  <a:cubicBezTo>
                    <a:pt x="337" y="2"/>
                    <a:pt x="337" y="1"/>
                    <a:pt x="337" y="1"/>
                  </a:cubicBezTo>
                  <a:cubicBezTo>
                    <a:pt x="337" y="1"/>
                    <a:pt x="337" y="1"/>
                    <a:pt x="336" y="1"/>
                  </a:cubicBezTo>
                  <a:cubicBezTo>
                    <a:pt x="336" y="1"/>
                    <a:pt x="336" y="0"/>
                    <a:pt x="336" y="0"/>
                  </a:cubicBezTo>
                  <a:cubicBezTo>
                    <a:pt x="336" y="0"/>
                    <a:pt x="336" y="0"/>
                    <a:pt x="336" y="0"/>
                  </a:cubicBezTo>
                  <a:cubicBezTo>
                    <a:pt x="336" y="0"/>
                    <a:pt x="336" y="0"/>
                    <a:pt x="336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334" y="0"/>
                    <a:pt x="334" y="1"/>
                    <a:pt x="334" y="1"/>
                  </a:cubicBezTo>
                  <a:cubicBezTo>
                    <a:pt x="334" y="1"/>
                    <a:pt x="334" y="1"/>
                    <a:pt x="334" y="1"/>
                  </a:cubicBezTo>
                  <a:cubicBezTo>
                    <a:pt x="334" y="1"/>
                    <a:pt x="334" y="2"/>
                    <a:pt x="334" y="2"/>
                  </a:cubicBezTo>
                  <a:cubicBezTo>
                    <a:pt x="334" y="2"/>
                    <a:pt x="334" y="2"/>
                    <a:pt x="334" y="2"/>
                  </a:cubicBezTo>
                  <a:cubicBezTo>
                    <a:pt x="334" y="3"/>
                    <a:pt x="333" y="3"/>
                    <a:pt x="333" y="3"/>
                  </a:cubicBezTo>
                  <a:cubicBezTo>
                    <a:pt x="333" y="4"/>
                    <a:pt x="333" y="4"/>
                    <a:pt x="333" y="4"/>
                  </a:cubicBezTo>
                  <a:cubicBezTo>
                    <a:pt x="333" y="4"/>
                    <a:pt x="333" y="4"/>
                    <a:pt x="333" y="4"/>
                  </a:cubicBezTo>
                  <a:cubicBezTo>
                    <a:pt x="333" y="4"/>
                    <a:pt x="333" y="4"/>
                    <a:pt x="333" y="4"/>
                  </a:cubicBezTo>
                  <a:cubicBezTo>
                    <a:pt x="333" y="5"/>
                    <a:pt x="333" y="5"/>
                    <a:pt x="333" y="5"/>
                  </a:cubicBezTo>
                  <a:cubicBezTo>
                    <a:pt x="333" y="5"/>
                    <a:pt x="333" y="5"/>
                    <a:pt x="333" y="5"/>
                  </a:cubicBezTo>
                  <a:cubicBezTo>
                    <a:pt x="332" y="5"/>
                    <a:pt x="332" y="5"/>
                    <a:pt x="332" y="5"/>
                  </a:cubicBezTo>
                  <a:cubicBezTo>
                    <a:pt x="280" y="6"/>
                    <a:pt x="280" y="6"/>
                    <a:pt x="280" y="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6" y="10"/>
                    <a:pt x="26" y="12"/>
                    <a:pt x="26" y="14"/>
                  </a:cubicBezTo>
                  <a:cubicBezTo>
                    <a:pt x="25" y="16"/>
                    <a:pt x="25" y="17"/>
                    <a:pt x="26" y="19"/>
                  </a:cubicBezTo>
                  <a:cubicBezTo>
                    <a:pt x="27" y="22"/>
                    <a:pt x="26" y="27"/>
                    <a:pt x="24" y="30"/>
                  </a:cubicBezTo>
                  <a:cubicBezTo>
                    <a:pt x="24" y="31"/>
                    <a:pt x="23" y="32"/>
                    <a:pt x="21" y="32"/>
                  </a:cubicBezTo>
                  <a:cubicBezTo>
                    <a:pt x="19" y="32"/>
                    <a:pt x="17" y="30"/>
                    <a:pt x="17" y="29"/>
                  </a:cubicBezTo>
                  <a:cubicBezTo>
                    <a:pt x="17" y="27"/>
                    <a:pt x="18" y="25"/>
                    <a:pt x="19" y="24"/>
                  </a:cubicBezTo>
                  <a:cubicBezTo>
                    <a:pt x="20" y="23"/>
                    <a:pt x="20" y="22"/>
                    <a:pt x="20" y="21"/>
                  </a:cubicBezTo>
                  <a:cubicBezTo>
                    <a:pt x="20" y="20"/>
                    <a:pt x="19" y="19"/>
                    <a:pt x="18" y="19"/>
                  </a:cubicBezTo>
                  <a:cubicBezTo>
                    <a:pt x="17" y="19"/>
                    <a:pt x="17" y="19"/>
                    <a:pt x="16" y="18"/>
                  </a:cubicBezTo>
                  <a:cubicBezTo>
                    <a:pt x="16" y="17"/>
                    <a:pt x="15" y="16"/>
                    <a:pt x="15" y="15"/>
                  </a:cubicBezTo>
                  <a:cubicBezTo>
                    <a:pt x="15" y="15"/>
                    <a:pt x="14" y="15"/>
                    <a:pt x="14" y="15"/>
                  </a:cubicBezTo>
                  <a:cubicBezTo>
                    <a:pt x="13" y="15"/>
                    <a:pt x="13" y="15"/>
                    <a:pt x="12" y="15"/>
                  </a:cubicBezTo>
                  <a:cubicBezTo>
                    <a:pt x="12" y="15"/>
                    <a:pt x="11" y="15"/>
                    <a:pt x="11" y="15"/>
                  </a:cubicBezTo>
                  <a:cubicBezTo>
                    <a:pt x="10" y="16"/>
                    <a:pt x="10" y="16"/>
                    <a:pt x="9" y="16"/>
                  </a:cubicBezTo>
                  <a:cubicBezTo>
                    <a:pt x="9" y="16"/>
                    <a:pt x="8" y="16"/>
                    <a:pt x="8" y="16"/>
                  </a:cubicBezTo>
                  <a:cubicBezTo>
                    <a:pt x="8" y="16"/>
                    <a:pt x="7" y="15"/>
                    <a:pt x="6" y="15"/>
                  </a:cubicBezTo>
                  <a:cubicBezTo>
                    <a:pt x="5" y="15"/>
                    <a:pt x="3" y="15"/>
                    <a:pt x="1" y="15"/>
                  </a:cubicBezTo>
                  <a:cubicBezTo>
                    <a:pt x="1" y="15"/>
                    <a:pt x="0" y="15"/>
                    <a:pt x="0" y="15"/>
                  </a:cubicBezTo>
                  <a:cubicBezTo>
                    <a:pt x="0" y="18"/>
                    <a:pt x="1" y="24"/>
                    <a:pt x="5" y="29"/>
                  </a:cubicBezTo>
                  <a:cubicBezTo>
                    <a:pt x="7" y="32"/>
                    <a:pt x="8" y="34"/>
                    <a:pt x="8" y="36"/>
                  </a:cubicBezTo>
                  <a:cubicBezTo>
                    <a:pt x="8" y="37"/>
                    <a:pt x="8" y="38"/>
                    <a:pt x="10" y="39"/>
                  </a:cubicBezTo>
                  <a:cubicBezTo>
                    <a:pt x="12" y="40"/>
                    <a:pt x="13" y="42"/>
                    <a:pt x="13" y="43"/>
                  </a:cubicBezTo>
                  <a:cubicBezTo>
                    <a:pt x="13" y="44"/>
                    <a:pt x="12" y="45"/>
                    <a:pt x="9" y="45"/>
                  </a:cubicBezTo>
                  <a:cubicBezTo>
                    <a:pt x="9" y="45"/>
                    <a:pt x="8" y="45"/>
                    <a:pt x="8" y="45"/>
                  </a:cubicBezTo>
                  <a:cubicBezTo>
                    <a:pt x="8" y="45"/>
                    <a:pt x="8" y="46"/>
                    <a:pt x="8" y="47"/>
                  </a:cubicBezTo>
                  <a:cubicBezTo>
                    <a:pt x="8" y="49"/>
                    <a:pt x="9" y="51"/>
                    <a:pt x="8" y="54"/>
                  </a:cubicBezTo>
                  <a:cubicBezTo>
                    <a:pt x="7" y="58"/>
                    <a:pt x="7" y="65"/>
                    <a:pt x="7" y="71"/>
                  </a:cubicBezTo>
                  <a:cubicBezTo>
                    <a:pt x="7" y="76"/>
                    <a:pt x="7" y="80"/>
                    <a:pt x="6" y="82"/>
                  </a:cubicBezTo>
                  <a:cubicBezTo>
                    <a:pt x="6" y="84"/>
                    <a:pt x="5" y="85"/>
                    <a:pt x="4" y="87"/>
                  </a:cubicBezTo>
                  <a:cubicBezTo>
                    <a:pt x="3" y="91"/>
                    <a:pt x="1" y="96"/>
                    <a:pt x="3" y="99"/>
                  </a:cubicBezTo>
                  <a:cubicBezTo>
                    <a:pt x="7" y="105"/>
                    <a:pt x="9" y="112"/>
                    <a:pt x="7" y="118"/>
                  </a:cubicBezTo>
                  <a:cubicBezTo>
                    <a:pt x="5" y="124"/>
                    <a:pt x="6" y="127"/>
                    <a:pt x="8" y="132"/>
                  </a:cubicBezTo>
                  <a:cubicBezTo>
                    <a:pt x="10" y="134"/>
                    <a:pt x="10" y="138"/>
                    <a:pt x="10" y="140"/>
                  </a:cubicBezTo>
                  <a:cubicBezTo>
                    <a:pt x="10" y="143"/>
                    <a:pt x="10" y="146"/>
                    <a:pt x="11" y="146"/>
                  </a:cubicBezTo>
                  <a:cubicBezTo>
                    <a:pt x="14" y="148"/>
                    <a:pt x="17" y="151"/>
                    <a:pt x="20" y="156"/>
                  </a:cubicBezTo>
                  <a:cubicBezTo>
                    <a:pt x="21" y="158"/>
                    <a:pt x="22" y="159"/>
                    <a:pt x="23" y="159"/>
                  </a:cubicBezTo>
                  <a:cubicBezTo>
                    <a:pt x="25" y="160"/>
                    <a:pt x="26" y="160"/>
                    <a:pt x="26" y="163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26" y="167"/>
                    <a:pt x="27" y="168"/>
                    <a:pt x="30" y="169"/>
                  </a:cubicBezTo>
                  <a:cubicBezTo>
                    <a:pt x="34" y="171"/>
                    <a:pt x="33" y="174"/>
                    <a:pt x="32" y="177"/>
                  </a:cubicBezTo>
                  <a:cubicBezTo>
                    <a:pt x="32" y="178"/>
                    <a:pt x="32" y="178"/>
                    <a:pt x="32" y="179"/>
                  </a:cubicBezTo>
                  <a:close/>
                </a:path>
              </a:pathLst>
            </a:custGeom>
            <a:solidFill>
              <a:srgbClr val="4BC1E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5" name="Freeform 154"/>
            <p:cNvSpPr>
              <a:spLocks/>
            </p:cNvSpPr>
            <p:nvPr/>
          </p:nvSpPr>
          <p:spPr bwMode="auto">
            <a:xfrm>
              <a:off x="1408908" y="3775869"/>
              <a:ext cx="2290763" cy="1560513"/>
            </a:xfrm>
            <a:custGeom>
              <a:avLst/>
              <a:gdLst>
                <a:gd name="T0" fmla="*/ 429 w 431"/>
                <a:gd name="T1" fmla="*/ 293 h 298"/>
                <a:gd name="T2" fmla="*/ 430 w 431"/>
                <a:gd name="T3" fmla="*/ 290 h 298"/>
                <a:gd name="T4" fmla="*/ 427 w 431"/>
                <a:gd name="T5" fmla="*/ 286 h 298"/>
                <a:gd name="T6" fmla="*/ 427 w 431"/>
                <a:gd name="T7" fmla="*/ 280 h 298"/>
                <a:gd name="T8" fmla="*/ 413 w 431"/>
                <a:gd name="T9" fmla="*/ 271 h 298"/>
                <a:gd name="T10" fmla="*/ 405 w 431"/>
                <a:gd name="T11" fmla="*/ 265 h 298"/>
                <a:gd name="T12" fmla="*/ 399 w 431"/>
                <a:gd name="T13" fmla="*/ 253 h 298"/>
                <a:gd name="T14" fmla="*/ 385 w 431"/>
                <a:gd name="T15" fmla="*/ 235 h 298"/>
                <a:gd name="T16" fmla="*/ 372 w 431"/>
                <a:gd name="T17" fmla="*/ 223 h 298"/>
                <a:gd name="T18" fmla="*/ 370 w 431"/>
                <a:gd name="T19" fmla="*/ 218 h 298"/>
                <a:gd name="T20" fmla="*/ 359 w 431"/>
                <a:gd name="T21" fmla="*/ 219 h 298"/>
                <a:gd name="T22" fmla="*/ 356 w 431"/>
                <a:gd name="T23" fmla="*/ 224 h 298"/>
                <a:gd name="T24" fmla="*/ 347 w 431"/>
                <a:gd name="T25" fmla="*/ 229 h 298"/>
                <a:gd name="T26" fmla="*/ 341 w 431"/>
                <a:gd name="T27" fmla="*/ 227 h 298"/>
                <a:gd name="T28" fmla="*/ 333 w 431"/>
                <a:gd name="T29" fmla="*/ 218 h 298"/>
                <a:gd name="T30" fmla="*/ 326 w 431"/>
                <a:gd name="T31" fmla="*/ 212 h 298"/>
                <a:gd name="T32" fmla="*/ 324 w 431"/>
                <a:gd name="T33" fmla="*/ 206 h 298"/>
                <a:gd name="T34" fmla="*/ 316 w 431"/>
                <a:gd name="T35" fmla="*/ 207 h 298"/>
                <a:gd name="T36" fmla="*/ 309 w 431"/>
                <a:gd name="T37" fmla="*/ 209 h 298"/>
                <a:gd name="T38" fmla="*/ 302 w 431"/>
                <a:gd name="T39" fmla="*/ 207 h 298"/>
                <a:gd name="T40" fmla="*/ 274 w 431"/>
                <a:gd name="T41" fmla="*/ 27 h 298"/>
                <a:gd name="T42" fmla="*/ 183 w 431"/>
                <a:gd name="T43" fmla="*/ 20 h 298"/>
                <a:gd name="T44" fmla="*/ 152 w 431"/>
                <a:gd name="T45" fmla="*/ 11 h 298"/>
                <a:gd name="T46" fmla="*/ 136 w 431"/>
                <a:gd name="T47" fmla="*/ 3 h 298"/>
                <a:gd name="T48" fmla="*/ 90 w 431"/>
                <a:gd name="T49" fmla="*/ 15 h 298"/>
                <a:gd name="T50" fmla="*/ 54 w 431"/>
                <a:gd name="T51" fmla="*/ 32 h 298"/>
                <a:gd name="T52" fmla="*/ 16 w 431"/>
                <a:gd name="T53" fmla="*/ 59 h 298"/>
                <a:gd name="T54" fmla="*/ 76 w 431"/>
                <a:gd name="T55" fmla="*/ 95 h 298"/>
                <a:gd name="T56" fmla="*/ 46 w 431"/>
                <a:gd name="T57" fmla="*/ 104 h 298"/>
                <a:gd name="T58" fmla="*/ 25 w 431"/>
                <a:gd name="T59" fmla="*/ 101 h 298"/>
                <a:gd name="T60" fmla="*/ 17 w 431"/>
                <a:gd name="T61" fmla="*/ 120 h 298"/>
                <a:gd name="T62" fmla="*/ 55 w 431"/>
                <a:gd name="T63" fmla="*/ 134 h 298"/>
                <a:gd name="T64" fmla="*/ 67 w 431"/>
                <a:gd name="T65" fmla="*/ 153 h 298"/>
                <a:gd name="T66" fmla="*/ 37 w 431"/>
                <a:gd name="T67" fmla="*/ 158 h 298"/>
                <a:gd name="T68" fmla="*/ 29 w 431"/>
                <a:gd name="T69" fmla="*/ 192 h 298"/>
                <a:gd name="T70" fmla="*/ 58 w 431"/>
                <a:gd name="T71" fmla="*/ 211 h 298"/>
                <a:gd name="T72" fmla="*/ 83 w 431"/>
                <a:gd name="T73" fmla="*/ 229 h 298"/>
                <a:gd name="T74" fmla="*/ 122 w 431"/>
                <a:gd name="T75" fmla="*/ 230 h 298"/>
                <a:gd name="T76" fmla="*/ 74 w 431"/>
                <a:gd name="T77" fmla="*/ 283 h 298"/>
                <a:gd name="T78" fmla="*/ 74 w 431"/>
                <a:gd name="T79" fmla="*/ 288 h 298"/>
                <a:gd name="T80" fmla="*/ 126 w 431"/>
                <a:gd name="T81" fmla="*/ 261 h 298"/>
                <a:gd name="T82" fmla="*/ 156 w 431"/>
                <a:gd name="T83" fmla="*/ 229 h 298"/>
                <a:gd name="T84" fmla="*/ 179 w 431"/>
                <a:gd name="T85" fmla="*/ 199 h 298"/>
                <a:gd name="T86" fmla="*/ 194 w 431"/>
                <a:gd name="T87" fmla="*/ 196 h 298"/>
                <a:gd name="T88" fmla="*/ 184 w 431"/>
                <a:gd name="T89" fmla="*/ 225 h 298"/>
                <a:gd name="T90" fmla="*/ 222 w 431"/>
                <a:gd name="T91" fmla="*/ 206 h 298"/>
                <a:gd name="T92" fmla="*/ 237 w 431"/>
                <a:gd name="T93" fmla="*/ 197 h 298"/>
                <a:gd name="T94" fmla="*/ 241 w 431"/>
                <a:gd name="T95" fmla="*/ 207 h 298"/>
                <a:gd name="T96" fmla="*/ 273 w 431"/>
                <a:gd name="T97" fmla="*/ 210 h 298"/>
                <a:gd name="T98" fmla="*/ 321 w 431"/>
                <a:gd name="T99" fmla="*/ 212 h 298"/>
                <a:gd name="T100" fmla="*/ 340 w 431"/>
                <a:gd name="T101" fmla="*/ 232 h 298"/>
                <a:gd name="T102" fmla="*/ 366 w 431"/>
                <a:gd name="T103" fmla="*/ 231 h 298"/>
                <a:gd name="T104" fmla="*/ 357 w 431"/>
                <a:gd name="T105" fmla="*/ 247 h 298"/>
                <a:gd name="T106" fmla="*/ 375 w 431"/>
                <a:gd name="T107" fmla="*/ 251 h 298"/>
                <a:gd name="T108" fmla="*/ 388 w 431"/>
                <a:gd name="T109" fmla="*/ 260 h 298"/>
                <a:gd name="T110" fmla="*/ 387 w 431"/>
                <a:gd name="T111" fmla="*/ 272 h 298"/>
                <a:gd name="T112" fmla="*/ 398 w 431"/>
                <a:gd name="T113" fmla="*/ 265 h 298"/>
                <a:gd name="T114" fmla="*/ 393 w 431"/>
                <a:gd name="T115" fmla="*/ 284 h 298"/>
                <a:gd name="T116" fmla="*/ 404 w 431"/>
                <a:gd name="T117" fmla="*/ 29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31" h="298">
                  <a:moveTo>
                    <a:pt x="419" y="297"/>
                  </a:moveTo>
                  <a:cubicBezTo>
                    <a:pt x="419" y="297"/>
                    <a:pt x="419" y="297"/>
                    <a:pt x="420" y="297"/>
                  </a:cubicBezTo>
                  <a:cubicBezTo>
                    <a:pt x="420" y="297"/>
                    <a:pt x="421" y="296"/>
                    <a:pt x="422" y="296"/>
                  </a:cubicBezTo>
                  <a:cubicBezTo>
                    <a:pt x="422" y="296"/>
                    <a:pt x="423" y="297"/>
                    <a:pt x="423" y="297"/>
                  </a:cubicBezTo>
                  <a:cubicBezTo>
                    <a:pt x="423" y="297"/>
                    <a:pt x="423" y="297"/>
                    <a:pt x="423" y="298"/>
                  </a:cubicBezTo>
                  <a:cubicBezTo>
                    <a:pt x="423" y="298"/>
                    <a:pt x="423" y="298"/>
                    <a:pt x="423" y="298"/>
                  </a:cubicBezTo>
                  <a:cubicBezTo>
                    <a:pt x="424" y="297"/>
                    <a:pt x="425" y="296"/>
                    <a:pt x="426" y="296"/>
                  </a:cubicBezTo>
                  <a:cubicBezTo>
                    <a:pt x="426" y="295"/>
                    <a:pt x="427" y="295"/>
                    <a:pt x="427" y="295"/>
                  </a:cubicBezTo>
                  <a:cubicBezTo>
                    <a:pt x="428" y="295"/>
                    <a:pt x="429" y="294"/>
                    <a:pt x="429" y="293"/>
                  </a:cubicBezTo>
                  <a:cubicBezTo>
                    <a:pt x="429" y="293"/>
                    <a:pt x="429" y="293"/>
                    <a:pt x="429" y="293"/>
                  </a:cubicBezTo>
                  <a:cubicBezTo>
                    <a:pt x="430" y="293"/>
                    <a:pt x="430" y="293"/>
                    <a:pt x="430" y="293"/>
                  </a:cubicBezTo>
                  <a:cubicBezTo>
                    <a:pt x="430" y="293"/>
                    <a:pt x="430" y="293"/>
                    <a:pt x="430" y="293"/>
                  </a:cubicBezTo>
                  <a:cubicBezTo>
                    <a:pt x="430" y="292"/>
                    <a:pt x="431" y="292"/>
                    <a:pt x="431" y="292"/>
                  </a:cubicBezTo>
                  <a:cubicBezTo>
                    <a:pt x="431" y="292"/>
                    <a:pt x="431" y="292"/>
                    <a:pt x="431" y="292"/>
                  </a:cubicBezTo>
                  <a:cubicBezTo>
                    <a:pt x="431" y="292"/>
                    <a:pt x="431" y="292"/>
                    <a:pt x="430" y="291"/>
                  </a:cubicBezTo>
                  <a:cubicBezTo>
                    <a:pt x="430" y="291"/>
                    <a:pt x="430" y="291"/>
                    <a:pt x="430" y="291"/>
                  </a:cubicBezTo>
                  <a:cubicBezTo>
                    <a:pt x="430" y="291"/>
                    <a:pt x="430" y="291"/>
                    <a:pt x="430" y="291"/>
                  </a:cubicBezTo>
                  <a:cubicBezTo>
                    <a:pt x="430" y="291"/>
                    <a:pt x="430" y="290"/>
                    <a:pt x="430" y="290"/>
                  </a:cubicBezTo>
                  <a:cubicBezTo>
                    <a:pt x="429" y="290"/>
                    <a:pt x="429" y="290"/>
                    <a:pt x="429" y="290"/>
                  </a:cubicBezTo>
                  <a:cubicBezTo>
                    <a:pt x="429" y="290"/>
                    <a:pt x="429" y="289"/>
                    <a:pt x="429" y="289"/>
                  </a:cubicBezTo>
                  <a:cubicBezTo>
                    <a:pt x="429" y="289"/>
                    <a:pt x="429" y="289"/>
                    <a:pt x="429" y="289"/>
                  </a:cubicBezTo>
                  <a:cubicBezTo>
                    <a:pt x="428" y="289"/>
                    <a:pt x="428" y="289"/>
                    <a:pt x="428" y="289"/>
                  </a:cubicBezTo>
                  <a:cubicBezTo>
                    <a:pt x="428" y="288"/>
                    <a:pt x="428" y="288"/>
                    <a:pt x="428" y="288"/>
                  </a:cubicBezTo>
                  <a:cubicBezTo>
                    <a:pt x="428" y="288"/>
                    <a:pt x="427" y="288"/>
                    <a:pt x="427" y="287"/>
                  </a:cubicBezTo>
                  <a:cubicBezTo>
                    <a:pt x="427" y="287"/>
                    <a:pt x="427" y="287"/>
                    <a:pt x="427" y="287"/>
                  </a:cubicBezTo>
                  <a:cubicBezTo>
                    <a:pt x="427" y="287"/>
                    <a:pt x="427" y="287"/>
                    <a:pt x="427" y="286"/>
                  </a:cubicBezTo>
                  <a:cubicBezTo>
                    <a:pt x="427" y="286"/>
                    <a:pt x="427" y="286"/>
                    <a:pt x="427" y="286"/>
                  </a:cubicBezTo>
                  <a:cubicBezTo>
                    <a:pt x="426" y="286"/>
                    <a:pt x="426" y="285"/>
                    <a:pt x="426" y="285"/>
                  </a:cubicBezTo>
                  <a:cubicBezTo>
                    <a:pt x="426" y="285"/>
                    <a:pt x="426" y="285"/>
                    <a:pt x="426" y="285"/>
                  </a:cubicBezTo>
                  <a:cubicBezTo>
                    <a:pt x="426" y="285"/>
                    <a:pt x="426" y="285"/>
                    <a:pt x="426" y="285"/>
                  </a:cubicBezTo>
                  <a:cubicBezTo>
                    <a:pt x="426" y="284"/>
                    <a:pt x="426" y="284"/>
                    <a:pt x="427" y="283"/>
                  </a:cubicBezTo>
                  <a:cubicBezTo>
                    <a:pt x="427" y="283"/>
                    <a:pt x="427" y="283"/>
                    <a:pt x="427" y="283"/>
                  </a:cubicBezTo>
                  <a:cubicBezTo>
                    <a:pt x="427" y="282"/>
                    <a:pt x="427" y="281"/>
                    <a:pt x="427" y="281"/>
                  </a:cubicBezTo>
                  <a:cubicBezTo>
                    <a:pt x="427" y="281"/>
                    <a:pt x="427" y="280"/>
                    <a:pt x="427" y="280"/>
                  </a:cubicBezTo>
                  <a:cubicBezTo>
                    <a:pt x="427" y="280"/>
                    <a:pt x="427" y="280"/>
                    <a:pt x="427" y="280"/>
                  </a:cubicBezTo>
                  <a:cubicBezTo>
                    <a:pt x="427" y="280"/>
                    <a:pt x="427" y="280"/>
                    <a:pt x="427" y="280"/>
                  </a:cubicBezTo>
                  <a:cubicBezTo>
                    <a:pt x="427" y="279"/>
                    <a:pt x="427" y="279"/>
                    <a:pt x="427" y="279"/>
                  </a:cubicBezTo>
                  <a:cubicBezTo>
                    <a:pt x="427" y="279"/>
                    <a:pt x="427" y="279"/>
                    <a:pt x="427" y="279"/>
                  </a:cubicBezTo>
                  <a:cubicBezTo>
                    <a:pt x="427" y="279"/>
                    <a:pt x="427" y="278"/>
                    <a:pt x="426" y="278"/>
                  </a:cubicBezTo>
                  <a:cubicBezTo>
                    <a:pt x="426" y="278"/>
                    <a:pt x="426" y="278"/>
                    <a:pt x="426" y="278"/>
                  </a:cubicBezTo>
                  <a:cubicBezTo>
                    <a:pt x="426" y="278"/>
                    <a:pt x="426" y="278"/>
                    <a:pt x="425" y="277"/>
                  </a:cubicBezTo>
                  <a:cubicBezTo>
                    <a:pt x="424" y="276"/>
                    <a:pt x="422" y="275"/>
                    <a:pt x="420" y="274"/>
                  </a:cubicBezTo>
                  <a:cubicBezTo>
                    <a:pt x="420" y="274"/>
                    <a:pt x="420" y="274"/>
                    <a:pt x="419" y="274"/>
                  </a:cubicBezTo>
                  <a:cubicBezTo>
                    <a:pt x="419" y="274"/>
                    <a:pt x="418" y="273"/>
                    <a:pt x="417" y="273"/>
                  </a:cubicBezTo>
                  <a:cubicBezTo>
                    <a:pt x="415" y="272"/>
                    <a:pt x="414" y="272"/>
                    <a:pt x="413" y="271"/>
                  </a:cubicBezTo>
                  <a:cubicBezTo>
                    <a:pt x="413" y="271"/>
                    <a:pt x="413" y="271"/>
                    <a:pt x="413" y="271"/>
                  </a:cubicBezTo>
                  <a:cubicBezTo>
                    <a:pt x="412" y="271"/>
                    <a:pt x="411" y="270"/>
                    <a:pt x="410" y="270"/>
                  </a:cubicBezTo>
                  <a:cubicBezTo>
                    <a:pt x="410" y="270"/>
                    <a:pt x="410" y="270"/>
                    <a:pt x="410" y="270"/>
                  </a:cubicBezTo>
                  <a:cubicBezTo>
                    <a:pt x="410" y="269"/>
                    <a:pt x="409" y="269"/>
                    <a:pt x="409" y="269"/>
                  </a:cubicBezTo>
                  <a:cubicBezTo>
                    <a:pt x="408" y="268"/>
                    <a:pt x="408" y="268"/>
                    <a:pt x="408" y="268"/>
                  </a:cubicBezTo>
                  <a:cubicBezTo>
                    <a:pt x="407" y="268"/>
                    <a:pt x="407" y="267"/>
                    <a:pt x="407" y="267"/>
                  </a:cubicBezTo>
                  <a:cubicBezTo>
                    <a:pt x="406" y="267"/>
                    <a:pt x="406" y="267"/>
                    <a:pt x="406" y="266"/>
                  </a:cubicBezTo>
                  <a:cubicBezTo>
                    <a:pt x="406" y="266"/>
                    <a:pt x="405" y="266"/>
                    <a:pt x="405" y="265"/>
                  </a:cubicBezTo>
                  <a:cubicBezTo>
                    <a:pt x="405" y="265"/>
                    <a:pt x="405" y="265"/>
                    <a:pt x="405" y="265"/>
                  </a:cubicBezTo>
                  <a:cubicBezTo>
                    <a:pt x="405" y="265"/>
                    <a:pt x="405" y="265"/>
                    <a:pt x="405" y="264"/>
                  </a:cubicBezTo>
                  <a:cubicBezTo>
                    <a:pt x="404" y="264"/>
                    <a:pt x="404" y="263"/>
                    <a:pt x="404" y="263"/>
                  </a:cubicBezTo>
                  <a:cubicBezTo>
                    <a:pt x="403" y="263"/>
                    <a:pt x="403" y="263"/>
                    <a:pt x="403" y="262"/>
                  </a:cubicBezTo>
                  <a:cubicBezTo>
                    <a:pt x="403" y="262"/>
                    <a:pt x="403" y="261"/>
                    <a:pt x="402" y="261"/>
                  </a:cubicBezTo>
                  <a:cubicBezTo>
                    <a:pt x="402" y="260"/>
                    <a:pt x="402" y="260"/>
                    <a:pt x="402" y="260"/>
                  </a:cubicBezTo>
                  <a:cubicBezTo>
                    <a:pt x="402" y="259"/>
                    <a:pt x="401" y="258"/>
                    <a:pt x="401" y="257"/>
                  </a:cubicBezTo>
                  <a:cubicBezTo>
                    <a:pt x="401" y="257"/>
                    <a:pt x="401" y="257"/>
                    <a:pt x="401" y="257"/>
                  </a:cubicBezTo>
                  <a:cubicBezTo>
                    <a:pt x="400" y="256"/>
                    <a:pt x="399" y="255"/>
                    <a:pt x="399" y="254"/>
                  </a:cubicBezTo>
                  <a:cubicBezTo>
                    <a:pt x="399" y="254"/>
                    <a:pt x="399" y="253"/>
                    <a:pt x="399" y="253"/>
                  </a:cubicBezTo>
                  <a:cubicBezTo>
                    <a:pt x="398" y="252"/>
                    <a:pt x="397" y="250"/>
                    <a:pt x="396" y="249"/>
                  </a:cubicBezTo>
                  <a:cubicBezTo>
                    <a:pt x="396" y="249"/>
                    <a:pt x="396" y="249"/>
                    <a:pt x="396" y="249"/>
                  </a:cubicBezTo>
                  <a:cubicBezTo>
                    <a:pt x="395" y="247"/>
                    <a:pt x="395" y="246"/>
                    <a:pt x="394" y="245"/>
                  </a:cubicBezTo>
                  <a:cubicBezTo>
                    <a:pt x="394" y="245"/>
                    <a:pt x="393" y="244"/>
                    <a:pt x="393" y="244"/>
                  </a:cubicBezTo>
                  <a:cubicBezTo>
                    <a:pt x="392" y="243"/>
                    <a:pt x="392" y="242"/>
                    <a:pt x="391" y="241"/>
                  </a:cubicBezTo>
                  <a:cubicBezTo>
                    <a:pt x="391" y="241"/>
                    <a:pt x="391" y="241"/>
                    <a:pt x="391" y="241"/>
                  </a:cubicBezTo>
                  <a:cubicBezTo>
                    <a:pt x="390" y="240"/>
                    <a:pt x="389" y="239"/>
                    <a:pt x="388" y="238"/>
                  </a:cubicBezTo>
                  <a:cubicBezTo>
                    <a:pt x="388" y="238"/>
                    <a:pt x="388" y="238"/>
                    <a:pt x="388" y="238"/>
                  </a:cubicBezTo>
                  <a:cubicBezTo>
                    <a:pt x="387" y="237"/>
                    <a:pt x="386" y="236"/>
                    <a:pt x="385" y="235"/>
                  </a:cubicBezTo>
                  <a:cubicBezTo>
                    <a:pt x="385" y="235"/>
                    <a:pt x="385" y="235"/>
                    <a:pt x="384" y="235"/>
                  </a:cubicBezTo>
                  <a:cubicBezTo>
                    <a:pt x="383" y="233"/>
                    <a:pt x="381" y="231"/>
                    <a:pt x="379" y="230"/>
                  </a:cubicBezTo>
                  <a:cubicBezTo>
                    <a:pt x="377" y="228"/>
                    <a:pt x="376" y="227"/>
                    <a:pt x="375" y="226"/>
                  </a:cubicBezTo>
                  <a:cubicBezTo>
                    <a:pt x="375" y="226"/>
                    <a:pt x="375" y="226"/>
                    <a:pt x="374" y="226"/>
                  </a:cubicBezTo>
                  <a:cubicBezTo>
                    <a:pt x="374" y="226"/>
                    <a:pt x="374" y="226"/>
                    <a:pt x="374" y="225"/>
                  </a:cubicBezTo>
                  <a:cubicBezTo>
                    <a:pt x="374" y="225"/>
                    <a:pt x="374" y="225"/>
                    <a:pt x="374" y="225"/>
                  </a:cubicBezTo>
                  <a:cubicBezTo>
                    <a:pt x="373" y="225"/>
                    <a:pt x="373" y="224"/>
                    <a:pt x="373" y="224"/>
                  </a:cubicBezTo>
                  <a:cubicBezTo>
                    <a:pt x="373" y="224"/>
                    <a:pt x="373" y="224"/>
                    <a:pt x="373" y="224"/>
                  </a:cubicBezTo>
                  <a:cubicBezTo>
                    <a:pt x="373" y="223"/>
                    <a:pt x="372" y="223"/>
                    <a:pt x="372" y="223"/>
                  </a:cubicBezTo>
                  <a:cubicBezTo>
                    <a:pt x="372" y="223"/>
                    <a:pt x="372" y="222"/>
                    <a:pt x="372" y="222"/>
                  </a:cubicBezTo>
                  <a:cubicBezTo>
                    <a:pt x="372" y="222"/>
                    <a:pt x="372" y="222"/>
                    <a:pt x="372" y="222"/>
                  </a:cubicBezTo>
                  <a:cubicBezTo>
                    <a:pt x="372" y="221"/>
                    <a:pt x="372" y="221"/>
                    <a:pt x="372" y="221"/>
                  </a:cubicBezTo>
                  <a:cubicBezTo>
                    <a:pt x="372" y="220"/>
                    <a:pt x="372" y="220"/>
                    <a:pt x="371" y="220"/>
                  </a:cubicBezTo>
                  <a:cubicBezTo>
                    <a:pt x="371" y="220"/>
                    <a:pt x="371" y="220"/>
                    <a:pt x="371" y="220"/>
                  </a:cubicBezTo>
                  <a:cubicBezTo>
                    <a:pt x="371" y="220"/>
                    <a:pt x="371" y="219"/>
                    <a:pt x="371" y="219"/>
                  </a:cubicBezTo>
                  <a:cubicBezTo>
                    <a:pt x="371" y="219"/>
                    <a:pt x="371" y="219"/>
                    <a:pt x="371" y="219"/>
                  </a:cubicBezTo>
                  <a:cubicBezTo>
                    <a:pt x="371" y="219"/>
                    <a:pt x="371" y="219"/>
                    <a:pt x="370" y="219"/>
                  </a:cubicBezTo>
                  <a:cubicBezTo>
                    <a:pt x="370" y="219"/>
                    <a:pt x="370" y="219"/>
                    <a:pt x="370" y="218"/>
                  </a:cubicBezTo>
                  <a:cubicBezTo>
                    <a:pt x="370" y="218"/>
                    <a:pt x="370" y="218"/>
                    <a:pt x="370" y="218"/>
                  </a:cubicBezTo>
                  <a:cubicBezTo>
                    <a:pt x="369" y="218"/>
                    <a:pt x="368" y="218"/>
                    <a:pt x="368" y="218"/>
                  </a:cubicBezTo>
                  <a:cubicBezTo>
                    <a:pt x="368" y="218"/>
                    <a:pt x="368" y="218"/>
                    <a:pt x="367" y="218"/>
                  </a:cubicBezTo>
                  <a:cubicBezTo>
                    <a:pt x="367" y="218"/>
                    <a:pt x="366" y="217"/>
                    <a:pt x="365" y="217"/>
                  </a:cubicBezTo>
                  <a:cubicBezTo>
                    <a:pt x="364" y="217"/>
                    <a:pt x="364" y="217"/>
                    <a:pt x="363" y="218"/>
                  </a:cubicBezTo>
                  <a:cubicBezTo>
                    <a:pt x="363" y="218"/>
                    <a:pt x="363" y="218"/>
                    <a:pt x="363" y="218"/>
                  </a:cubicBezTo>
                  <a:cubicBezTo>
                    <a:pt x="362" y="218"/>
                    <a:pt x="360" y="218"/>
                    <a:pt x="360" y="218"/>
                  </a:cubicBezTo>
                  <a:cubicBezTo>
                    <a:pt x="360" y="218"/>
                    <a:pt x="360" y="218"/>
                    <a:pt x="360" y="218"/>
                  </a:cubicBezTo>
                  <a:cubicBezTo>
                    <a:pt x="359" y="219"/>
                    <a:pt x="359" y="219"/>
                    <a:pt x="359" y="219"/>
                  </a:cubicBezTo>
                  <a:cubicBezTo>
                    <a:pt x="359" y="219"/>
                    <a:pt x="359" y="219"/>
                    <a:pt x="359" y="219"/>
                  </a:cubicBezTo>
                  <a:cubicBezTo>
                    <a:pt x="358" y="220"/>
                    <a:pt x="358" y="220"/>
                    <a:pt x="358" y="220"/>
                  </a:cubicBezTo>
                  <a:cubicBezTo>
                    <a:pt x="358" y="220"/>
                    <a:pt x="358" y="220"/>
                    <a:pt x="358" y="220"/>
                  </a:cubicBezTo>
                  <a:cubicBezTo>
                    <a:pt x="358" y="220"/>
                    <a:pt x="358" y="221"/>
                    <a:pt x="358" y="222"/>
                  </a:cubicBezTo>
                  <a:cubicBezTo>
                    <a:pt x="358" y="222"/>
                    <a:pt x="358" y="222"/>
                    <a:pt x="358" y="222"/>
                  </a:cubicBezTo>
                  <a:cubicBezTo>
                    <a:pt x="358" y="222"/>
                    <a:pt x="357" y="223"/>
                    <a:pt x="357" y="223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7" y="224"/>
                    <a:pt x="356" y="224"/>
                    <a:pt x="356" y="224"/>
                  </a:cubicBezTo>
                  <a:cubicBezTo>
                    <a:pt x="356" y="224"/>
                    <a:pt x="355" y="225"/>
                    <a:pt x="355" y="225"/>
                  </a:cubicBezTo>
                  <a:cubicBezTo>
                    <a:pt x="355" y="225"/>
                    <a:pt x="355" y="225"/>
                    <a:pt x="354" y="225"/>
                  </a:cubicBezTo>
                  <a:cubicBezTo>
                    <a:pt x="354" y="225"/>
                    <a:pt x="354" y="225"/>
                    <a:pt x="354" y="225"/>
                  </a:cubicBezTo>
                  <a:cubicBezTo>
                    <a:pt x="354" y="226"/>
                    <a:pt x="354" y="226"/>
                    <a:pt x="354" y="226"/>
                  </a:cubicBezTo>
                  <a:cubicBezTo>
                    <a:pt x="353" y="226"/>
                    <a:pt x="352" y="227"/>
                    <a:pt x="351" y="227"/>
                  </a:cubicBezTo>
                  <a:cubicBezTo>
                    <a:pt x="351" y="227"/>
                    <a:pt x="350" y="227"/>
                    <a:pt x="350" y="227"/>
                  </a:cubicBezTo>
                  <a:cubicBezTo>
                    <a:pt x="350" y="228"/>
                    <a:pt x="349" y="228"/>
                    <a:pt x="349" y="228"/>
                  </a:cubicBezTo>
                  <a:cubicBezTo>
                    <a:pt x="348" y="228"/>
                    <a:pt x="348" y="228"/>
                    <a:pt x="348" y="229"/>
                  </a:cubicBezTo>
                  <a:cubicBezTo>
                    <a:pt x="348" y="229"/>
                    <a:pt x="347" y="229"/>
                    <a:pt x="347" y="229"/>
                  </a:cubicBezTo>
                  <a:cubicBezTo>
                    <a:pt x="347" y="229"/>
                    <a:pt x="347" y="229"/>
                    <a:pt x="346" y="229"/>
                  </a:cubicBezTo>
                  <a:cubicBezTo>
                    <a:pt x="346" y="229"/>
                    <a:pt x="345" y="230"/>
                    <a:pt x="345" y="230"/>
                  </a:cubicBezTo>
                  <a:cubicBezTo>
                    <a:pt x="345" y="230"/>
                    <a:pt x="345" y="230"/>
                    <a:pt x="345" y="230"/>
                  </a:cubicBezTo>
                  <a:cubicBezTo>
                    <a:pt x="344" y="230"/>
                    <a:pt x="344" y="229"/>
                    <a:pt x="343" y="229"/>
                  </a:cubicBezTo>
                  <a:cubicBezTo>
                    <a:pt x="343" y="229"/>
                    <a:pt x="343" y="229"/>
                    <a:pt x="343" y="229"/>
                  </a:cubicBezTo>
                  <a:cubicBezTo>
                    <a:pt x="342" y="229"/>
                    <a:pt x="342" y="229"/>
                    <a:pt x="342" y="228"/>
                  </a:cubicBezTo>
                  <a:cubicBezTo>
                    <a:pt x="342" y="228"/>
                    <a:pt x="342" y="228"/>
                    <a:pt x="342" y="228"/>
                  </a:cubicBezTo>
                  <a:cubicBezTo>
                    <a:pt x="341" y="228"/>
                    <a:pt x="341" y="228"/>
                    <a:pt x="341" y="227"/>
                  </a:cubicBezTo>
                  <a:cubicBezTo>
                    <a:pt x="341" y="227"/>
                    <a:pt x="341" y="227"/>
                    <a:pt x="341" y="227"/>
                  </a:cubicBezTo>
                  <a:cubicBezTo>
                    <a:pt x="340" y="226"/>
                    <a:pt x="340" y="226"/>
                    <a:pt x="339" y="225"/>
                  </a:cubicBezTo>
                  <a:cubicBezTo>
                    <a:pt x="339" y="225"/>
                    <a:pt x="338" y="224"/>
                    <a:pt x="338" y="223"/>
                  </a:cubicBezTo>
                  <a:cubicBezTo>
                    <a:pt x="338" y="223"/>
                    <a:pt x="337" y="223"/>
                    <a:pt x="337" y="223"/>
                  </a:cubicBezTo>
                  <a:cubicBezTo>
                    <a:pt x="337" y="222"/>
                    <a:pt x="337" y="222"/>
                    <a:pt x="336" y="222"/>
                  </a:cubicBezTo>
                  <a:cubicBezTo>
                    <a:pt x="336" y="221"/>
                    <a:pt x="336" y="221"/>
                    <a:pt x="336" y="221"/>
                  </a:cubicBezTo>
                  <a:cubicBezTo>
                    <a:pt x="336" y="221"/>
                    <a:pt x="335" y="221"/>
                    <a:pt x="335" y="220"/>
                  </a:cubicBezTo>
                  <a:cubicBezTo>
                    <a:pt x="335" y="220"/>
                    <a:pt x="335" y="220"/>
                    <a:pt x="334" y="220"/>
                  </a:cubicBezTo>
                  <a:cubicBezTo>
                    <a:pt x="334" y="219"/>
                    <a:pt x="334" y="219"/>
                    <a:pt x="334" y="219"/>
                  </a:cubicBezTo>
                  <a:cubicBezTo>
                    <a:pt x="333" y="219"/>
                    <a:pt x="333" y="219"/>
                    <a:pt x="333" y="218"/>
                  </a:cubicBezTo>
                  <a:cubicBezTo>
                    <a:pt x="332" y="218"/>
                    <a:pt x="332" y="218"/>
                    <a:pt x="332" y="217"/>
                  </a:cubicBezTo>
                  <a:cubicBezTo>
                    <a:pt x="331" y="217"/>
                    <a:pt x="331" y="217"/>
                    <a:pt x="330" y="216"/>
                  </a:cubicBezTo>
                  <a:cubicBezTo>
                    <a:pt x="330" y="216"/>
                    <a:pt x="330" y="216"/>
                    <a:pt x="330" y="216"/>
                  </a:cubicBezTo>
                  <a:cubicBezTo>
                    <a:pt x="329" y="215"/>
                    <a:pt x="328" y="214"/>
                    <a:pt x="328" y="214"/>
                  </a:cubicBezTo>
                  <a:cubicBezTo>
                    <a:pt x="328" y="214"/>
                    <a:pt x="327" y="214"/>
                    <a:pt x="327" y="214"/>
                  </a:cubicBezTo>
                  <a:cubicBezTo>
                    <a:pt x="327" y="214"/>
                    <a:pt x="327" y="213"/>
                    <a:pt x="327" y="213"/>
                  </a:cubicBezTo>
                  <a:cubicBezTo>
                    <a:pt x="327" y="213"/>
                    <a:pt x="327" y="213"/>
                    <a:pt x="327" y="213"/>
                  </a:cubicBezTo>
                  <a:cubicBezTo>
                    <a:pt x="327" y="213"/>
                    <a:pt x="326" y="213"/>
                    <a:pt x="326" y="212"/>
                  </a:cubicBezTo>
                  <a:cubicBezTo>
                    <a:pt x="326" y="212"/>
                    <a:pt x="326" y="212"/>
                    <a:pt x="326" y="212"/>
                  </a:cubicBezTo>
                  <a:cubicBezTo>
                    <a:pt x="326" y="212"/>
                    <a:pt x="326" y="212"/>
                    <a:pt x="326" y="212"/>
                  </a:cubicBezTo>
                  <a:cubicBezTo>
                    <a:pt x="326" y="211"/>
                    <a:pt x="326" y="211"/>
                    <a:pt x="326" y="211"/>
                  </a:cubicBezTo>
                  <a:cubicBezTo>
                    <a:pt x="326" y="211"/>
                    <a:pt x="326" y="211"/>
                    <a:pt x="326" y="211"/>
                  </a:cubicBezTo>
                  <a:cubicBezTo>
                    <a:pt x="326" y="210"/>
                    <a:pt x="326" y="210"/>
                    <a:pt x="326" y="209"/>
                  </a:cubicBezTo>
                  <a:cubicBezTo>
                    <a:pt x="326" y="209"/>
                    <a:pt x="326" y="209"/>
                    <a:pt x="326" y="209"/>
                  </a:cubicBezTo>
                  <a:cubicBezTo>
                    <a:pt x="325" y="208"/>
                    <a:pt x="325" y="208"/>
                    <a:pt x="325" y="208"/>
                  </a:cubicBezTo>
                  <a:cubicBezTo>
                    <a:pt x="325" y="207"/>
                    <a:pt x="325" y="207"/>
                    <a:pt x="325" y="207"/>
                  </a:cubicBezTo>
                  <a:cubicBezTo>
                    <a:pt x="325" y="207"/>
                    <a:pt x="325" y="207"/>
                    <a:pt x="324" y="207"/>
                  </a:cubicBezTo>
                  <a:cubicBezTo>
                    <a:pt x="324" y="207"/>
                    <a:pt x="324" y="206"/>
                    <a:pt x="324" y="206"/>
                  </a:cubicBezTo>
                  <a:cubicBezTo>
                    <a:pt x="324" y="206"/>
                    <a:pt x="324" y="206"/>
                    <a:pt x="324" y="206"/>
                  </a:cubicBezTo>
                  <a:cubicBezTo>
                    <a:pt x="324" y="206"/>
                    <a:pt x="323" y="206"/>
                    <a:pt x="323" y="206"/>
                  </a:cubicBezTo>
                  <a:cubicBezTo>
                    <a:pt x="323" y="206"/>
                    <a:pt x="323" y="206"/>
                    <a:pt x="323" y="206"/>
                  </a:cubicBezTo>
                  <a:cubicBezTo>
                    <a:pt x="323" y="206"/>
                    <a:pt x="322" y="205"/>
                    <a:pt x="322" y="205"/>
                  </a:cubicBezTo>
                  <a:cubicBezTo>
                    <a:pt x="322" y="205"/>
                    <a:pt x="321" y="206"/>
                    <a:pt x="321" y="206"/>
                  </a:cubicBezTo>
                  <a:cubicBezTo>
                    <a:pt x="321" y="206"/>
                    <a:pt x="320" y="206"/>
                    <a:pt x="320" y="206"/>
                  </a:cubicBezTo>
                  <a:cubicBezTo>
                    <a:pt x="319" y="206"/>
                    <a:pt x="318" y="207"/>
                    <a:pt x="318" y="207"/>
                  </a:cubicBezTo>
                  <a:cubicBezTo>
                    <a:pt x="318" y="207"/>
                    <a:pt x="317" y="207"/>
                    <a:pt x="317" y="207"/>
                  </a:cubicBezTo>
                  <a:cubicBezTo>
                    <a:pt x="317" y="207"/>
                    <a:pt x="317" y="207"/>
                    <a:pt x="316" y="207"/>
                  </a:cubicBezTo>
                  <a:cubicBezTo>
                    <a:pt x="316" y="207"/>
                    <a:pt x="316" y="207"/>
                    <a:pt x="315" y="207"/>
                  </a:cubicBezTo>
                  <a:cubicBezTo>
                    <a:pt x="315" y="207"/>
                    <a:pt x="315" y="207"/>
                    <a:pt x="315" y="207"/>
                  </a:cubicBezTo>
                  <a:cubicBezTo>
                    <a:pt x="314" y="207"/>
                    <a:pt x="314" y="207"/>
                    <a:pt x="314" y="207"/>
                  </a:cubicBezTo>
                  <a:cubicBezTo>
                    <a:pt x="313" y="207"/>
                    <a:pt x="313" y="207"/>
                    <a:pt x="313" y="207"/>
                  </a:cubicBezTo>
                  <a:cubicBezTo>
                    <a:pt x="312" y="207"/>
                    <a:pt x="312" y="207"/>
                    <a:pt x="311" y="207"/>
                  </a:cubicBezTo>
                  <a:cubicBezTo>
                    <a:pt x="311" y="207"/>
                    <a:pt x="311" y="207"/>
                    <a:pt x="311" y="207"/>
                  </a:cubicBezTo>
                  <a:cubicBezTo>
                    <a:pt x="311" y="207"/>
                    <a:pt x="310" y="207"/>
                    <a:pt x="310" y="207"/>
                  </a:cubicBezTo>
                  <a:cubicBezTo>
                    <a:pt x="310" y="208"/>
                    <a:pt x="310" y="208"/>
                    <a:pt x="310" y="208"/>
                  </a:cubicBezTo>
                  <a:cubicBezTo>
                    <a:pt x="309" y="208"/>
                    <a:pt x="309" y="208"/>
                    <a:pt x="309" y="209"/>
                  </a:cubicBezTo>
                  <a:cubicBezTo>
                    <a:pt x="308" y="209"/>
                    <a:pt x="308" y="209"/>
                    <a:pt x="307" y="209"/>
                  </a:cubicBezTo>
                  <a:cubicBezTo>
                    <a:pt x="307" y="209"/>
                    <a:pt x="307" y="209"/>
                    <a:pt x="307" y="209"/>
                  </a:cubicBezTo>
                  <a:cubicBezTo>
                    <a:pt x="307" y="209"/>
                    <a:pt x="306" y="209"/>
                    <a:pt x="306" y="209"/>
                  </a:cubicBezTo>
                  <a:cubicBezTo>
                    <a:pt x="305" y="208"/>
                    <a:pt x="305" y="208"/>
                    <a:pt x="305" y="208"/>
                  </a:cubicBezTo>
                  <a:cubicBezTo>
                    <a:pt x="305" y="208"/>
                    <a:pt x="304" y="208"/>
                    <a:pt x="304" y="208"/>
                  </a:cubicBezTo>
                  <a:cubicBezTo>
                    <a:pt x="304" y="208"/>
                    <a:pt x="304" y="208"/>
                    <a:pt x="304" y="208"/>
                  </a:cubicBezTo>
                  <a:cubicBezTo>
                    <a:pt x="304" y="208"/>
                    <a:pt x="303" y="207"/>
                    <a:pt x="303" y="207"/>
                  </a:cubicBezTo>
                  <a:cubicBezTo>
                    <a:pt x="303" y="207"/>
                    <a:pt x="303" y="207"/>
                    <a:pt x="303" y="207"/>
                  </a:cubicBezTo>
                  <a:cubicBezTo>
                    <a:pt x="303" y="207"/>
                    <a:pt x="302" y="207"/>
                    <a:pt x="302" y="207"/>
                  </a:cubicBezTo>
                  <a:cubicBezTo>
                    <a:pt x="302" y="207"/>
                    <a:pt x="302" y="207"/>
                    <a:pt x="302" y="207"/>
                  </a:cubicBezTo>
                  <a:cubicBezTo>
                    <a:pt x="302" y="207"/>
                    <a:pt x="302" y="207"/>
                    <a:pt x="302" y="207"/>
                  </a:cubicBezTo>
                  <a:cubicBezTo>
                    <a:pt x="302" y="206"/>
                    <a:pt x="302" y="206"/>
                    <a:pt x="302" y="206"/>
                  </a:cubicBezTo>
                  <a:cubicBezTo>
                    <a:pt x="302" y="206"/>
                    <a:pt x="302" y="206"/>
                    <a:pt x="302" y="206"/>
                  </a:cubicBezTo>
                  <a:cubicBezTo>
                    <a:pt x="302" y="34"/>
                    <a:pt x="302" y="34"/>
                    <a:pt x="302" y="34"/>
                  </a:cubicBezTo>
                  <a:cubicBezTo>
                    <a:pt x="300" y="34"/>
                    <a:pt x="299" y="33"/>
                    <a:pt x="297" y="33"/>
                  </a:cubicBezTo>
                  <a:cubicBezTo>
                    <a:pt x="296" y="33"/>
                    <a:pt x="295" y="32"/>
                    <a:pt x="293" y="32"/>
                  </a:cubicBezTo>
                  <a:cubicBezTo>
                    <a:pt x="288" y="29"/>
                    <a:pt x="281" y="26"/>
                    <a:pt x="276" y="26"/>
                  </a:cubicBezTo>
                  <a:cubicBezTo>
                    <a:pt x="275" y="26"/>
                    <a:pt x="275" y="26"/>
                    <a:pt x="274" y="27"/>
                  </a:cubicBezTo>
                  <a:cubicBezTo>
                    <a:pt x="270" y="27"/>
                    <a:pt x="264" y="28"/>
                    <a:pt x="259" y="28"/>
                  </a:cubicBezTo>
                  <a:cubicBezTo>
                    <a:pt x="256" y="28"/>
                    <a:pt x="254" y="28"/>
                    <a:pt x="252" y="27"/>
                  </a:cubicBezTo>
                  <a:cubicBezTo>
                    <a:pt x="250" y="26"/>
                    <a:pt x="246" y="24"/>
                    <a:pt x="240" y="24"/>
                  </a:cubicBezTo>
                  <a:cubicBezTo>
                    <a:pt x="239" y="24"/>
                    <a:pt x="237" y="25"/>
                    <a:pt x="235" y="25"/>
                  </a:cubicBezTo>
                  <a:cubicBezTo>
                    <a:pt x="234" y="25"/>
                    <a:pt x="234" y="25"/>
                    <a:pt x="233" y="25"/>
                  </a:cubicBezTo>
                  <a:cubicBezTo>
                    <a:pt x="229" y="25"/>
                    <a:pt x="225" y="23"/>
                    <a:pt x="221" y="22"/>
                  </a:cubicBezTo>
                  <a:cubicBezTo>
                    <a:pt x="218" y="20"/>
                    <a:pt x="215" y="19"/>
                    <a:pt x="211" y="18"/>
                  </a:cubicBezTo>
                  <a:cubicBezTo>
                    <a:pt x="208" y="17"/>
                    <a:pt x="205" y="17"/>
                    <a:pt x="202" y="17"/>
                  </a:cubicBezTo>
                  <a:cubicBezTo>
                    <a:pt x="194" y="17"/>
                    <a:pt x="185" y="19"/>
                    <a:pt x="183" y="20"/>
                  </a:cubicBezTo>
                  <a:cubicBezTo>
                    <a:pt x="180" y="21"/>
                    <a:pt x="179" y="19"/>
                    <a:pt x="178" y="18"/>
                  </a:cubicBezTo>
                  <a:cubicBezTo>
                    <a:pt x="177" y="17"/>
                    <a:pt x="177" y="16"/>
                    <a:pt x="175" y="17"/>
                  </a:cubicBezTo>
                  <a:cubicBezTo>
                    <a:pt x="175" y="17"/>
                    <a:pt x="174" y="17"/>
                    <a:pt x="174" y="17"/>
                  </a:cubicBezTo>
                  <a:cubicBezTo>
                    <a:pt x="173" y="17"/>
                    <a:pt x="173" y="17"/>
                    <a:pt x="172" y="16"/>
                  </a:cubicBezTo>
                  <a:cubicBezTo>
                    <a:pt x="171" y="15"/>
                    <a:pt x="171" y="15"/>
                    <a:pt x="172" y="14"/>
                  </a:cubicBezTo>
                  <a:cubicBezTo>
                    <a:pt x="172" y="13"/>
                    <a:pt x="172" y="12"/>
                    <a:pt x="171" y="10"/>
                  </a:cubicBezTo>
                  <a:cubicBezTo>
                    <a:pt x="170" y="10"/>
                    <a:pt x="169" y="9"/>
                    <a:pt x="166" y="9"/>
                  </a:cubicBezTo>
                  <a:cubicBezTo>
                    <a:pt x="163" y="9"/>
                    <a:pt x="159" y="10"/>
                    <a:pt x="156" y="10"/>
                  </a:cubicBezTo>
                  <a:cubicBezTo>
                    <a:pt x="155" y="11"/>
                    <a:pt x="153" y="11"/>
                    <a:pt x="152" y="11"/>
                  </a:cubicBezTo>
                  <a:cubicBezTo>
                    <a:pt x="149" y="11"/>
                    <a:pt x="147" y="10"/>
                    <a:pt x="147" y="9"/>
                  </a:cubicBezTo>
                  <a:cubicBezTo>
                    <a:pt x="146" y="8"/>
                    <a:pt x="145" y="7"/>
                    <a:pt x="146" y="5"/>
                  </a:cubicBezTo>
                  <a:cubicBezTo>
                    <a:pt x="145" y="5"/>
                    <a:pt x="145" y="5"/>
                    <a:pt x="145" y="5"/>
                  </a:cubicBezTo>
                  <a:cubicBezTo>
                    <a:pt x="144" y="5"/>
                    <a:pt x="143" y="6"/>
                    <a:pt x="142" y="8"/>
                  </a:cubicBezTo>
                  <a:cubicBezTo>
                    <a:pt x="140" y="10"/>
                    <a:pt x="138" y="11"/>
                    <a:pt x="135" y="11"/>
                  </a:cubicBezTo>
                  <a:cubicBezTo>
                    <a:pt x="134" y="11"/>
                    <a:pt x="132" y="10"/>
                    <a:pt x="131" y="9"/>
                  </a:cubicBezTo>
                  <a:cubicBezTo>
                    <a:pt x="131" y="9"/>
                    <a:pt x="131" y="8"/>
                    <a:pt x="131" y="8"/>
                  </a:cubicBezTo>
                  <a:cubicBezTo>
                    <a:pt x="131" y="6"/>
                    <a:pt x="132" y="6"/>
                    <a:pt x="133" y="5"/>
                  </a:cubicBezTo>
                  <a:cubicBezTo>
                    <a:pt x="134" y="5"/>
                    <a:pt x="135" y="4"/>
                    <a:pt x="136" y="3"/>
                  </a:cubicBezTo>
                  <a:cubicBezTo>
                    <a:pt x="136" y="3"/>
                    <a:pt x="135" y="2"/>
                    <a:pt x="129" y="1"/>
                  </a:cubicBezTo>
                  <a:cubicBezTo>
                    <a:pt x="128" y="1"/>
                    <a:pt x="128" y="0"/>
                    <a:pt x="127" y="0"/>
                  </a:cubicBezTo>
                  <a:cubicBezTo>
                    <a:pt x="125" y="0"/>
                    <a:pt x="121" y="3"/>
                    <a:pt x="116" y="7"/>
                  </a:cubicBezTo>
                  <a:cubicBezTo>
                    <a:pt x="113" y="10"/>
                    <a:pt x="109" y="12"/>
                    <a:pt x="103" y="12"/>
                  </a:cubicBezTo>
                  <a:cubicBezTo>
                    <a:pt x="101" y="12"/>
                    <a:pt x="99" y="11"/>
                    <a:pt x="98" y="11"/>
                  </a:cubicBezTo>
                  <a:cubicBezTo>
                    <a:pt x="97" y="11"/>
                    <a:pt x="96" y="11"/>
                    <a:pt x="96" y="11"/>
                  </a:cubicBezTo>
                  <a:cubicBezTo>
                    <a:pt x="92" y="11"/>
                    <a:pt x="90" y="12"/>
                    <a:pt x="89" y="13"/>
                  </a:cubicBezTo>
                  <a:cubicBezTo>
                    <a:pt x="88" y="13"/>
                    <a:pt x="88" y="13"/>
                    <a:pt x="88" y="14"/>
                  </a:cubicBezTo>
                  <a:cubicBezTo>
                    <a:pt x="89" y="14"/>
                    <a:pt x="89" y="14"/>
                    <a:pt x="90" y="15"/>
                  </a:cubicBezTo>
                  <a:cubicBezTo>
                    <a:pt x="91" y="16"/>
                    <a:pt x="92" y="16"/>
                    <a:pt x="92" y="17"/>
                  </a:cubicBezTo>
                  <a:cubicBezTo>
                    <a:pt x="92" y="19"/>
                    <a:pt x="91" y="20"/>
                    <a:pt x="91" y="20"/>
                  </a:cubicBezTo>
                  <a:cubicBezTo>
                    <a:pt x="90" y="21"/>
                    <a:pt x="89" y="21"/>
                    <a:pt x="88" y="21"/>
                  </a:cubicBezTo>
                  <a:cubicBezTo>
                    <a:pt x="87" y="21"/>
                    <a:pt x="86" y="21"/>
                    <a:pt x="85" y="20"/>
                  </a:cubicBezTo>
                  <a:cubicBezTo>
                    <a:pt x="85" y="19"/>
                    <a:pt x="84" y="19"/>
                    <a:pt x="84" y="19"/>
                  </a:cubicBezTo>
                  <a:cubicBezTo>
                    <a:pt x="83" y="19"/>
                    <a:pt x="83" y="19"/>
                    <a:pt x="82" y="19"/>
                  </a:cubicBezTo>
                  <a:cubicBezTo>
                    <a:pt x="79" y="23"/>
                    <a:pt x="72" y="23"/>
                    <a:pt x="69" y="23"/>
                  </a:cubicBezTo>
                  <a:cubicBezTo>
                    <a:pt x="68" y="23"/>
                    <a:pt x="66" y="23"/>
                    <a:pt x="65" y="23"/>
                  </a:cubicBezTo>
                  <a:cubicBezTo>
                    <a:pt x="63" y="23"/>
                    <a:pt x="56" y="30"/>
                    <a:pt x="54" y="32"/>
                  </a:cubicBezTo>
                  <a:cubicBezTo>
                    <a:pt x="54" y="32"/>
                    <a:pt x="53" y="33"/>
                    <a:pt x="53" y="33"/>
                  </a:cubicBezTo>
                  <a:cubicBezTo>
                    <a:pt x="52" y="34"/>
                    <a:pt x="52" y="34"/>
                    <a:pt x="52" y="36"/>
                  </a:cubicBezTo>
                  <a:cubicBezTo>
                    <a:pt x="52" y="38"/>
                    <a:pt x="52" y="40"/>
                    <a:pt x="48" y="45"/>
                  </a:cubicBezTo>
                  <a:cubicBezTo>
                    <a:pt x="44" y="49"/>
                    <a:pt x="36" y="51"/>
                    <a:pt x="25" y="51"/>
                  </a:cubicBezTo>
                  <a:cubicBezTo>
                    <a:pt x="23" y="51"/>
                    <a:pt x="22" y="51"/>
                    <a:pt x="20" y="51"/>
                  </a:cubicBezTo>
                  <a:cubicBezTo>
                    <a:pt x="19" y="51"/>
                    <a:pt x="18" y="51"/>
                    <a:pt x="18" y="52"/>
                  </a:cubicBezTo>
                  <a:cubicBezTo>
                    <a:pt x="18" y="52"/>
                    <a:pt x="18" y="53"/>
                    <a:pt x="18" y="53"/>
                  </a:cubicBezTo>
                  <a:cubicBezTo>
                    <a:pt x="18" y="55"/>
                    <a:pt x="18" y="57"/>
                    <a:pt x="17" y="58"/>
                  </a:cubicBezTo>
                  <a:cubicBezTo>
                    <a:pt x="16" y="58"/>
                    <a:pt x="16" y="59"/>
                    <a:pt x="16" y="59"/>
                  </a:cubicBezTo>
                  <a:cubicBezTo>
                    <a:pt x="17" y="60"/>
                    <a:pt x="19" y="62"/>
                    <a:pt x="29" y="64"/>
                  </a:cubicBezTo>
                  <a:cubicBezTo>
                    <a:pt x="39" y="67"/>
                    <a:pt x="46" y="81"/>
                    <a:pt x="48" y="84"/>
                  </a:cubicBezTo>
                  <a:cubicBezTo>
                    <a:pt x="48" y="85"/>
                    <a:pt x="48" y="85"/>
                    <a:pt x="51" y="85"/>
                  </a:cubicBezTo>
                  <a:cubicBezTo>
                    <a:pt x="53" y="85"/>
                    <a:pt x="55" y="85"/>
                    <a:pt x="58" y="85"/>
                  </a:cubicBezTo>
                  <a:cubicBezTo>
                    <a:pt x="61" y="84"/>
                    <a:pt x="64" y="84"/>
                    <a:pt x="66" y="84"/>
                  </a:cubicBezTo>
                  <a:cubicBezTo>
                    <a:pt x="69" y="85"/>
                    <a:pt x="69" y="88"/>
                    <a:pt x="69" y="90"/>
                  </a:cubicBezTo>
                  <a:cubicBezTo>
                    <a:pt x="69" y="92"/>
                    <a:pt x="69" y="94"/>
                    <a:pt x="70" y="94"/>
                  </a:cubicBezTo>
                  <a:cubicBezTo>
                    <a:pt x="71" y="95"/>
                    <a:pt x="73" y="95"/>
                    <a:pt x="74" y="95"/>
                  </a:cubicBezTo>
                  <a:cubicBezTo>
                    <a:pt x="75" y="95"/>
                    <a:pt x="75" y="95"/>
                    <a:pt x="76" y="95"/>
                  </a:cubicBezTo>
                  <a:cubicBezTo>
                    <a:pt x="76" y="95"/>
                    <a:pt x="77" y="95"/>
                    <a:pt x="77" y="95"/>
                  </a:cubicBezTo>
                  <a:cubicBezTo>
                    <a:pt x="79" y="95"/>
                    <a:pt x="82" y="95"/>
                    <a:pt x="82" y="97"/>
                  </a:cubicBezTo>
                  <a:cubicBezTo>
                    <a:pt x="83" y="98"/>
                    <a:pt x="83" y="99"/>
                    <a:pt x="82" y="99"/>
                  </a:cubicBezTo>
                  <a:cubicBezTo>
                    <a:pt x="82" y="100"/>
                    <a:pt x="80" y="100"/>
                    <a:pt x="77" y="100"/>
                  </a:cubicBezTo>
                  <a:cubicBezTo>
                    <a:pt x="74" y="100"/>
                    <a:pt x="71" y="100"/>
                    <a:pt x="69" y="102"/>
                  </a:cubicBezTo>
                  <a:cubicBezTo>
                    <a:pt x="65" y="105"/>
                    <a:pt x="63" y="106"/>
                    <a:pt x="61" y="106"/>
                  </a:cubicBezTo>
                  <a:cubicBezTo>
                    <a:pt x="60" y="106"/>
                    <a:pt x="59" y="106"/>
                    <a:pt x="58" y="105"/>
                  </a:cubicBezTo>
                  <a:cubicBezTo>
                    <a:pt x="57" y="104"/>
                    <a:pt x="56" y="104"/>
                    <a:pt x="53" y="104"/>
                  </a:cubicBezTo>
                  <a:cubicBezTo>
                    <a:pt x="51" y="104"/>
                    <a:pt x="49" y="104"/>
                    <a:pt x="46" y="104"/>
                  </a:cubicBezTo>
                  <a:cubicBezTo>
                    <a:pt x="46" y="104"/>
                    <a:pt x="45" y="105"/>
                    <a:pt x="44" y="105"/>
                  </a:cubicBezTo>
                  <a:cubicBezTo>
                    <a:pt x="42" y="105"/>
                    <a:pt x="42" y="104"/>
                    <a:pt x="41" y="104"/>
                  </a:cubicBezTo>
                  <a:cubicBezTo>
                    <a:pt x="41" y="102"/>
                    <a:pt x="41" y="100"/>
                    <a:pt x="42" y="98"/>
                  </a:cubicBezTo>
                  <a:cubicBezTo>
                    <a:pt x="43" y="97"/>
                    <a:pt x="43" y="96"/>
                    <a:pt x="43" y="96"/>
                  </a:cubicBezTo>
                  <a:cubicBezTo>
                    <a:pt x="43" y="96"/>
                    <a:pt x="43" y="95"/>
                    <a:pt x="43" y="95"/>
                  </a:cubicBezTo>
                  <a:cubicBezTo>
                    <a:pt x="42" y="95"/>
                    <a:pt x="41" y="94"/>
                    <a:pt x="40" y="94"/>
                  </a:cubicBezTo>
                  <a:cubicBezTo>
                    <a:pt x="37" y="94"/>
                    <a:pt x="34" y="95"/>
                    <a:pt x="30" y="97"/>
                  </a:cubicBezTo>
                  <a:cubicBezTo>
                    <a:pt x="27" y="99"/>
                    <a:pt x="25" y="100"/>
                    <a:pt x="25" y="101"/>
                  </a:cubicBezTo>
                  <a:cubicBezTo>
                    <a:pt x="25" y="101"/>
                    <a:pt x="25" y="101"/>
                    <a:pt x="25" y="101"/>
                  </a:cubicBezTo>
                  <a:cubicBezTo>
                    <a:pt x="25" y="101"/>
                    <a:pt x="25" y="102"/>
                    <a:pt x="25" y="103"/>
                  </a:cubicBezTo>
                  <a:cubicBezTo>
                    <a:pt x="24" y="105"/>
                    <a:pt x="23" y="105"/>
                    <a:pt x="22" y="105"/>
                  </a:cubicBezTo>
                  <a:cubicBezTo>
                    <a:pt x="22" y="105"/>
                    <a:pt x="21" y="105"/>
                    <a:pt x="20" y="105"/>
                  </a:cubicBezTo>
                  <a:cubicBezTo>
                    <a:pt x="19" y="104"/>
                    <a:pt x="17" y="104"/>
                    <a:pt x="15" y="105"/>
                  </a:cubicBezTo>
                  <a:cubicBezTo>
                    <a:pt x="13" y="106"/>
                    <a:pt x="10" y="107"/>
                    <a:pt x="8" y="108"/>
                  </a:cubicBezTo>
                  <a:cubicBezTo>
                    <a:pt x="4" y="110"/>
                    <a:pt x="0" y="112"/>
                    <a:pt x="0" y="113"/>
                  </a:cubicBezTo>
                  <a:cubicBezTo>
                    <a:pt x="1" y="116"/>
                    <a:pt x="10" y="117"/>
                    <a:pt x="14" y="118"/>
                  </a:cubicBezTo>
                  <a:cubicBezTo>
                    <a:pt x="15" y="118"/>
                    <a:pt x="15" y="118"/>
                    <a:pt x="15" y="118"/>
                  </a:cubicBezTo>
                  <a:cubicBezTo>
                    <a:pt x="16" y="118"/>
                    <a:pt x="17" y="119"/>
                    <a:pt x="17" y="120"/>
                  </a:cubicBezTo>
                  <a:cubicBezTo>
                    <a:pt x="18" y="121"/>
                    <a:pt x="16" y="122"/>
                    <a:pt x="15" y="123"/>
                  </a:cubicBezTo>
                  <a:cubicBezTo>
                    <a:pt x="14" y="123"/>
                    <a:pt x="14" y="124"/>
                    <a:pt x="13" y="124"/>
                  </a:cubicBezTo>
                  <a:cubicBezTo>
                    <a:pt x="16" y="125"/>
                    <a:pt x="16" y="126"/>
                    <a:pt x="17" y="127"/>
                  </a:cubicBezTo>
                  <a:cubicBezTo>
                    <a:pt x="18" y="129"/>
                    <a:pt x="19" y="131"/>
                    <a:pt x="22" y="132"/>
                  </a:cubicBezTo>
                  <a:cubicBezTo>
                    <a:pt x="24" y="133"/>
                    <a:pt x="26" y="134"/>
                    <a:pt x="30" y="134"/>
                  </a:cubicBezTo>
                  <a:cubicBezTo>
                    <a:pt x="33" y="134"/>
                    <a:pt x="37" y="133"/>
                    <a:pt x="41" y="133"/>
                  </a:cubicBezTo>
                  <a:cubicBezTo>
                    <a:pt x="43" y="132"/>
                    <a:pt x="44" y="132"/>
                    <a:pt x="45" y="132"/>
                  </a:cubicBezTo>
                  <a:cubicBezTo>
                    <a:pt x="47" y="132"/>
                    <a:pt x="49" y="133"/>
                    <a:pt x="50" y="133"/>
                  </a:cubicBezTo>
                  <a:cubicBezTo>
                    <a:pt x="52" y="134"/>
                    <a:pt x="54" y="135"/>
                    <a:pt x="55" y="134"/>
                  </a:cubicBezTo>
                  <a:cubicBezTo>
                    <a:pt x="58" y="131"/>
                    <a:pt x="65" y="125"/>
                    <a:pt x="71" y="125"/>
                  </a:cubicBezTo>
                  <a:cubicBezTo>
                    <a:pt x="73" y="125"/>
                    <a:pt x="75" y="125"/>
                    <a:pt x="76" y="127"/>
                  </a:cubicBezTo>
                  <a:cubicBezTo>
                    <a:pt x="78" y="128"/>
                    <a:pt x="78" y="129"/>
                    <a:pt x="78" y="130"/>
                  </a:cubicBezTo>
                  <a:cubicBezTo>
                    <a:pt x="78" y="132"/>
                    <a:pt x="76" y="133"/>
                    <a:pt x="75" y="133"/>
                  </a:cubicBezTo>
                  <a:cubicBezTo>
                    <a:pt x="74" y="133"/>
                    <a:pt x="73" y="134"/>
                    <a:pt x="73" y="134"/>
                  </a:cubicBezTo>
                  <a:cubicBezTo>
                    <a:pt x="73" y="134"/>
                    <a:pt x="73" y="134"/>
                    <a:pt x="73" y="134"/>
                  </a:cubicBezTo>
                  <a:cubicBezTo>
                    <a:pt x="76" y="137"/>
                    <a:pt x="78" y="141"/>
                    <a:pt x="78" y="145"/>
                  </a:cubicBezTo>
                  <a:cubicBezTo>
                    <a:pt x="77" y="148"/>
                    <a:pt x="76" y="150"/>
                    <a:pt x="74" y="151"/>
                  </a:cubicBezTo>
                  <a:cubicBezTo>
                    <a:pt x="72" y="152"/>
                    <a:pt x="70" y="153"/>
                    <a:pt x="67" y="153"/>
                  </a:cubicBezTo>
                  <a:cubicBezTo>
                    <a:pt x="65" y="153"/>
                    <a:pt x="64" y="153"/>
                    <a:pt x="62" y="153"/>
                  </a:cubicBezTo>
                  <a:cubicBezTo>
                    <a:pt x="61" y="152"/>
                    <a:pt x="61" y="152"/>
                    <a:pt x="60" y="152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59" y="152"/>
                    <a:pt x="59" y="152"/>
                    <a:pt x="59" y="154"/>
                  </a:cubicBezTo>
                  <a:cubicBezTo>
                    <a:pt x="58" y="156"/>
                    <a:pt x="57" y="159"/>
                    <a:pt x="55" y="161"/>
                  </a:cubicBezTo>
                  <a:cubicBezTo>
                    <a:pt x="54" y="162"/>
                    <a:pt x="52" y="162"/>
                    <a:pt x="51" y="162"/>
                  </a:cubicBezTo>
                  <a:cubicBezTo>
                    <a:pt x="49" y="162"/>
                    <a:pt x="48" y="161"/>
                    <a:pt x="46" y="160"/>
                  </a:cubicBezTo>
                  <a:cubicBezTo>
                    <a:pt x="44" y="159"/>
                    <a:pt x="42" y="157"/>
                    <a:pt x="40" y="157"/>
                  </a:cubicBezTo>
                  <a:cubicBezTo>
                    <a:pt x="39" y="157"/>
                    <a:pt x="38" y="158"/>
                    <a:pt x="37" y="158"/>
                  </a:cubicBezTo>
                  <a:cubicBezTo>
                    <a:pt x="36" y="160"/>
                    <a:pt x="36" y="164"/>
                    <a:pt x="36" y="167"/>
                  </a:cubicBezTo>
                  <a:cubicBezTo>
                    <a:pt x="36" y="168"/>
                    <a:pt x="36" y="168"/>
                    <a:pt x="36" y="168"/>
                  </a:cubicBezTo>
                  <a:cubicBezTo>
                    <a:pt x="36" y="170"/>
                    <a:pt x="34" y="171"/>
                    <a:pt x="32" y="171"/>
                  </a:cubicBezTo>
                  <a:cubicBezTo>
                    <a:pt x="29" y="171"/>
                    <a:pt x="26" y="172"/>
                    <a:pt x="25" y="176"/>
                  </a:cubicBezTo>
                  <a:cubicBezTo>
                    <a:pt x="24" y="181"/>
                    <a:pt x="20" y="182"/>
                    <a:pt x="18" y="182"/>
                  </a:cubicBezTo>
                  <a:cubicBezTo>
                    <a:pt x="18" y="182"/>
                    <a:pt x="17" y="182"/>
                    <a:pt x="17" y="182"/>
                  </a:cubicBezTo>
                  <a:cubicBezTo>
                    <a:pt x="17" y="182"/>
                    <a:pt x="17" y="183"/>
                    <a:pt x="19" y="186"/>
                  </a:cubicBezTo>
                  <a:cubicBezTo>
                    <a:pt x="23" y="190"/>
                    <a:pt x="24" y="190"/>
                    <a:pt x="25" y="190"/>
                  </a:cubicBezTo>
                  <a:cubicBezTo>
                    <a:pt x="26" y="190"/>
                    <a:pt x="27" y="190"/>
                    <a:pt x="29" y="192"/>
                  </a:cubicBezTo>
                  <a:cubicBezTo>
                    <a:pt x="33" y="194"/>
                    <a:pt x="30" y="198"/>
                    <a:pt x="29" y="200"/>
                  </a:cubicBezTo>
                  <a:cubicBezTo>
                    <a:pt x="29" y="201"/>
                    <a:pt x="28" y="202"/>
                    <a:pt x="28" y="202"/>
                  </a:cubicBezTo>
                  <a:cubicBezTo>
                    <a:pt x="28" y="202"/>
                    <a:pt x="28" y="202"/>
                    <a:pt x="28" y="202"/>
                  </a:cubicBezTo>
                  <a:cubicBezTo>
                    <a:pt x="28" y="202"/>
                    <a:pt x="28" y="203"/>
                    <a:pt x="28" y="203"/>
                  </a:cubicBezTo>
                  <a:cubicBezTo>
                    <a:pt x="32" y="203"/>
                    <a:pt x="36" y="208"/>
                    <a:pt x="39" y="212"/>
                  </a:cubicBezTo>
                  <a:cubicBezTo>
                    <a:pt x="41" y="214"/>
                    <a:pt x="42" y="215"/>
                    <a:pt x="43" y="216"/>
                  </a:cubicBezTo>
                  <a:cubicBezTo>
                    <a:pt x="44" y="218"/>
                    <a:pt x="47" y="217"/>
                    <a:pt x="49" y="216"/>
                  </a:cubicBezTo>
                  <a:cubicBezTo>
                    <a:pt x="51" y="215"/>
                    <a:pt x="53" y="214"/>
                    <a:pt x="55" y="214"/>
                  </a:cubicBezTo>
                  <a:cubicBezTo>
                    <a:pt x="57" y="214"/>
                    <a:pt x="58" y="212"/>
                    <a:pt x="58" y="211"/>
                  </a:cubicBezTo>
                  <a:cubicBezTo>
                    <a:pt x="59" y="210"/>
                    <a:pt x="59" y="208"/>
                    <a:pt x="60" y="208"/>
                  </a:cubicBezTo>
                  <a:cubicBezTo>
                    <a:pt x="61" y="208"/>
                    <a:pt x="61" y="209"/>
                    <a:pt x="62" y="209"/>
                  </a:cubicBezTo>
                  <a:cubicBezTo>
                    <a:pt x="64" y="212"/>
                    <a:pt x="68" y="217"/>
                    <a:pt x="68" y="221"/>
                  </a:cubicBezTo>
                  <a:cubicBezTo>
                    <a:pt x="68" y="222"/>
                    <a:pt x="67" y="223"/>
                    <a:pt x="66" y="224"/>
                  </a:cubicBezTo>
                  <a:cubicBezTo>
                    <a:pt x="65" y="225"/>
                    <a:pt x="65" y="227"/>
                    <a:pt x="66" y="230"/>
                  </a:cubicBezTo>
                  <a:cubicBezTo>
                    <a:pt x="66" y="232"/>
                    <a:pt x="66" y="233"/>
                    <a:pt x="66" y="234"/>
                  </a:cubicBezTo>
                  <a:cubicBezTo>
                    <a:pt x="66" y="234"/>
                    <a:pt x="67" y="235"/>
                    <a:pt x="69" y="235"/>
                  </a:cubicBezTo>
                  <a:cubicBezTo>
                    <a:pt x="72" y="235"/>
                    <a:pt x="76" y="234"/>
                    <a:pt x="76" y="232"/>
                  </a:cubicBezTo>
                  <a:cubicBezTo>
                    <a:pt x="76" y="230"/>
                    <a:pt x="79" y="229"/>
                    <a:pt x="83" y="229"/>
                  </a:cubicBezTo>
                  <a:cubicBezTo>
                    <a:pt x="87" y="229"/>
                    <a:pt x="91" y="230"/>
                    <a:pt x="93" y="233"/>
                  </a:cubicBezTo>
                  <a:cubicBezTo>
                    <a:pt x="96" y="236"/>
                    <a:pt x="98" y="238"/>
                    <a:pt x="98" y="238"/>
                  </a:cubicBezTo>
                  <a:cubicBezTo>
                    <a:pt x="98" y="238"/>
                    <a:pt x="98" y="237"/>
                    <a:pt x="98" y="236"/>
                  </a:cubicBezTo>
                  <a:cubicBezTo>
                    <a:pt x="98" y="232"/>
                    <a:pt x="101" y="228"/>
                    <a:pt x="103" y="228"/>
                  </a:cubicBezTo>
                  <a:cubicBezTo>
                    <a:pt x="104" y="228"/>
                    <a:pt x="105" y="228"/>
                    <a:pt x="105" y="230"/>
                  </a:cubicBezTo>
                  <a:cubicBezTo>
                    <a:pt x="105" y="231"/>
                    <a:pt x="105" y="233"/>
                    <a:pt x="109" y="233"/>
                  </a:cubicBezTo>
                  <a:cubicBezTo>
                    <a:pt x="110" y="233"/>
                    <a:pt x="113" y="232"/>
                    <a:pt x="116" y="231"/>
                  </a:cubicBezTo>
                  <a:cubicBezTo>
                    <a:pt x="119" y="229"/>
                    <a:pt x="120" y="229"/>
                    <a:pt x="121" y="229"/>
                  </a:cubicBezTo>
                  <a:cubicBezTo>
                    <a:pt x="121" y="229"/>
                    <a:pt x="122" y="230"/>
                    <a:pt x="122" y="230"/>
                  </a:cubicBezTo>
                  <a:cubicBezTo>
                    <a:pt x="123" y="231"/>
                    <a:pt x="121" y="233"/>
                    <a:pt x="119" y="236"/>
                  </a:cubicBezTo>
                  <a:cubicBezTo>
                    <a:pt x="118" y="237"/>
                    <a:pt x="118" y="237"/>
                    <a:pt x="118" y="237"/>
                  </a:cubicBezTo>
                  <a:cubicBezTo>
                    <a:pt x="115" y="241"/>
                    <a:pt x="115" y="245"/>
                    <a:pt x="115" y="249"/>
                  </a:cubicBezTo>
                  <a:cubicBezTo>
                    <a:pt x="115" y="252"/>
                    <a:pt x="116" y="255"/>
                    <a:pt x="113" y="256"/>
                  </a:cubicBezTo>
                  <a:cubicBezTo>
                    <a:pt x="112" y="256"/>
                    <a:pt x="110" y="258"/>
                    <a:pt x="109" y="260"/>
                  </a:cubicBezTo>
                  <a:cubicBezTo>
                    <a:pt x="106" y="264"/>
                    <a:pt x="103" y="267"/>
                    <a:pt x="99" y="268"/>
                  </a:cubicBezTo>
                  <a:cubicBezTo>
                    <a:pt x="93" y="269"/>
                    <a:pt x="83" y="280"/>
                    <a:pt x="81" y="282"/>
                  </a:cubicBezTo>
                  <a:cubicBezTo>
                    <a:pt x="80" y="283"/>
                    <a:pt x="79" y="283"/>
                    <a:pt x="78" y="283"/>
                  </a:cubicBezTo>
                  <a:cubicBezTo>
                    <a:pt x="77" y="283"/>
                    <a:pt x="76" y="283"/>
                    <a:pt x="74" y="283"/>
                  </a:cubicBezTo>
                  <a:cubicBezTo>
                    <a:pt x="72" y="282"/>
                    <a:pt x="70" y="282"/>
                    <a:pt x="68" y="282"/>
                  </a:cubicBezTo>
                  <a:cubicBezTo>
                    <a:pt x="64" y="282"/>
                    <a:pt x="64" y="283"/>
                    <a:pt x="63" y="284"/>
                  </a:cubicBezTo>
                  <a:cubicBezTo>
                    <a:pt x="62" y="287"/>
                    <a:pt x="60" y="289"/>
                    <a:pt x="58" y="292"/>
                  </a:cubicBezTo>
                  <a:cubicBezTo>
                    <a:pt x="56" y="293"/>
                    <a:pt x="55" y="294"/>
                    <a:pt x="55" y="295"/>
                  </a:cubicBezTo>
                  <a:cubicBezTo>
                    <a:pt x="55" y="295"/>
                    <a:pt x="55" y="295"/>
                    <a:pt x="55" y="295"/>
                  </a:cubicBezTo>
                  <a:cubicBezTo>
                    <a:pt x="58" y="295"/>
                    <a:pt x="66" y="290"/>
                    <a:pt x="67" y="288"/>
                  </a:cubicBezTo>
                  <a:cubicBezTo>
                    <a:pt x="67" y="286"/>
                    <a:pt x="68" y="286"/>
                    <a:pt x="69" y="286"/>
                  </a:cubicBezTo>
                  <a:cubicBezTo>
                    <a:pt x="70" y="286"/>
                    <a:pt x="71" y="286"/>
                    <a:pt x="72" y="288"/>
                  </a:cubicBezTo>
                  <a:cubicBezTo>
                    <a:pt x="73" y="288"/>
                    <a:pt x="73" y="288"/>
                    <a:pt x="74" y="288"/>
                  </a:cubicBezTo>
                  <a:cubicBezTo>
                    <a:pt x="75" y="288"/>
                    <a:pt x="78" y="286"/>
                    <a:pt x="80" y="285"/>
                  </a:cubicBezTo>
                  <a:cubicBezTo>
                    <a:pt x="82" y="284"/>
                    <a:pt x="83" y="283"/>
                    <a:pt x="85" y="283"/>
                  </a:cubicBezTo>
                  <a:cubicBezTo>
                    <a:pt x="87" y="283"/>
                    <a:pt x="88" y="283"/>
                    <a:pt x="89" y="283"/>
                  </a:cubicBezTo>
                  <a:cubicBezTo>
                    <a:pt x="89" y="283"/>
                    <a:pt x="89" y="283"/>
                    <a:pt x="89" y="283"/>
                  </a:cubicBezTo>
                  <a:cubicBezTo>
                    <a:pt x="90" y="283"/>
                    <a:pt x="91" y="283"/>
                    <a:pt x="91" y="282"/>
                  </a:cubicBezTo>
                  <a:cubicBezTo>
                    <a:pt x="93" y="282"/>
                    <a:pt x="95" y="280"/>
                    <a:pt x="99" y="279"/>
                  </a:cubicBezTo>
                  <a:cubicBezTo>
                    <a:pt x="104" y="279"/>
                    <a:pt x="104" y="278"/>
                    <a:pt x="104" y="276"/>
                  </a:cubicBezTo>
                  <a:cubicBezTo>
                    <a:pt x="104" y="275"/>
                    <a:pt x="105" y="274"/>
                    <a:pt x="105" y="273"/>
                  </a:cubicBezTo>
                  <a:cubicBezTo>
                    <a:pt x="107" y="269"/>
                    <a:pt x="124" y="262"/>
                    <a:pt x="126" y="261"/>
                  </a:cubicBezTo>
                  <a:cubicBezTo>
                    <a:pt x="127" y="261"/>
                    <a:pt x="127" y="260"/>
                    <a:pt x="128" y="259"/>
                  </a:cubicBezTo>
                  <a:cubicBezTo>
                    <a:pt x="128" y="257"/>
                    <a:pt x="129" y="255"/>
                    <a:pt x="131" y="255"/>
                  </a:cubicBezTo>
                  <a:cubicBezTo>
                    <a:pt x="134" y="255"/>
                    <a:pt x="140" y="250"/>
                    <a:pt x="143" y="247"/>
                  </a:cubicBezTo>
                  <a:cubicBezTo>
                    <a:pt x="146" y="245"/>
                    <a:pt x="147" y="245"/>
                    <a:pt x="149" y="244"/>
                  </a:cubicBezTo>
                  <a:cubicBezTo>
                    <a:pt x="150" y="244"/>
                    <a:pt x="151" y="244"/>
                    <a:pt x="152" y="244"/>
                  </a:cubicBezTo>
                  <a:cubicBezTo>
                    <a:pt x="153" y="244"/>
                    <a:pt x="153" y="242"/>
                    <a:pt x="153" y="240"/>
                  </a:cubicBezTo>
                  <a:cubicBezTo>
                    <a:pt x="153" y="238"/>
                    <a:pt x="153" y="236"/>
                    <a:pt x="156" y="236"/>
                  </a:cubicBezTo>
                  <a:cubicBezTo>
                    <a:pt x="159" y="235"/>
                    <a:pt x="161" y="233"/>
                    <a:pt x="161" y="231"/>
                  </a:cubicBezTo>
                  <a:cubicBezTo>
                    <a:pt x="161" y="230"/>
                    <a:pt x="158" y="229"/>
                    <a:pt x="156" y="229"/>
                  </a:cubicBezTo>
                  <a:cubicBezTo>
                    <a:pt x="154" y="228"/>
                    <a:pt x="152" y="228"/>
                    <a:pt x="152" y="227"/>
                  </a:cubicBezTo>
                  <a:cubicBezTo>
                    <a:pt x="152" y="226"/>
                    <a:pt x="152" y="225"/>
                    <a:pt x="152" y="224"/>
                  </a:cubicBezTo>
                  <a:cubicBezTo>
                    <a:pt x="154" y="221"/>
                    <a:pt x="159" y="217"/>
                    <a:pt x="162" y="217"/>
                  </a:cubicBezTo>
                  <a:cubicBezTo>
                    <a:pt x="162" y="217"/>
                    <a:pt x="162" y="217"/>
                    <a:pt x="162" y="217"/>
                  </a:cubicBezTo>
                  <a:cubicBezTo>
                    <a:pt x="162" y="217"/>
                    <a:pt x="162" y="217"/>
                    <a:pt x="162" y="217"/>
                  </a:cubicBezTo>
                  <a:cubicBezTo>
                    <a:pt x="165" y="217"/>
                    <a:pt x="168" y="215"/>
                    <a:pt x="168" y="212"/>
                  </a:cubicBezTo>
                  <a:cubicBezTo>
                    <a:pt x="169" y="208"/>
                    <a:pt x="171" y="207"/>
                    <a:pt x="173" y="206"/>
                  </a:cubicBezTo>
                  <a:cubicBezTo>
                    <a:pt x="174" y="205"/>
                    <a:pt x="175" y="204"/>
                    <a:pt x="176" y="203"/>
                  </a:cubicBezTo>
                  <a:cubicBezTo>
                    <a:pt x="178" y="201"/>
                    <a:pt x="178" y="200"/>
                    <a:pt x="179" y="199"/>
                  </a:cubicBezTo>
                  <a:cubicBezTo>
                    <a:pt x="179" y="197"/>
                    <a:pt x="180" y="196"/>
                    <a:pt x="183" y="196"/>
                  </a:cubicBezTo>
                  <a:cubicBezTo>
                    <a:pt x="184" y="195"/>
                    <a:pt x="186" y="194"/>
                    <a:pt x="188" y="192"/>
                  </a:cubicBezTo>
                  <a:cubicBezTo>
                    <a:pt x="189" y="191"/>
                    <a:pt x="191" y="190"/>
                    <a:pt x="192" y="189"/>
                  </a:cubicBezTo>
                  <a:cubicBezTo>
                    <a:pt x="195" y="188"/>
                    <a:pt x="195" y="189"/>
                    <a:pt x="195" y="190"/>
                  </a:cubicBezTo>
                  <a:cubicBezTo>
                    <a:pt x="196" y="191"/>
                    <a:pt x="196" y="191"/>
                    <a:pt x="199" y="192"/>
                  </a:cubicBezTo>
                  <a:cubicBezTo>
                    <a:pt x="203" y="192"/>
                    <a:pt x="205" y="194"/>
                    <a:pt x="205" y="196"/>
                  </a:cubicBezTo>
                  <a:cubicBezTo>
                    <a:pt x="205" y="197"/>
                    <a:pt x="204" y="198"/>
                    <a:pt x="202" y="198"/>
                  </a:cubicBezTo>
                  <a:cubicBezTo>
                    <a:pt x="201" y="198"/>
                    <a:pt x="200" y="198"/>
                    <a:pt x="199" y="198"/>
                  </a:cubicBezTo>
                  <a:cubicBezTo>
                    <a:pt x="197" y="197"/>
                    <a:pt x="196" y="196"/>
                    <a:pt x="194" y="196"/>
                  </a:cubicBezTo>
                  <a:cubicBezTo>
                    <a:pt x="193" y="196"/>
                    <a:pt x="191" y="197"/>
                    <a:pt x="188" y="200"/>
                  </a:cubicBezTo>
                  <a:cubicBezTo>
                    <a:pt x="186" y="202"/>
                    <a:pt x="186" y="203"/>
                    <a:pt x="186" y="204"/>
                  </a:cubicBezTo>
                  <a:cubicBezTo>
                    <a:pt x="186" y="206"/>
                    <a:pt x="186" y="208"/>
                    <a:pt x="184" y="210"/>
                  </a:cubicBezTo>
                  <a:cubicBezTo>
                    <a:pt x="181" y="213"/>
                    <a:pt x="181" y="215"/>
                    <a:pt x="182" y="216"/>
                  </a:cubicBezTo>
                  <a:cubicBezTo>
                    <a:pt x="182" y="216"/>
                    <a:pt x="183" y="217"/>
                    <a:pt x="184" y="217"/>
                  </a:cubicBezTo>
                  <a:cubicBezTo>
                    <a:pt x="186" y="217"/>
                    <a:pt x="187" y="218"/>
                    <a:pt x="187" y="219"/>
                  </a:cubicBezTo>
                  <a:cubicBezTo>
                    <a:pt x="187" y="221"/>
                    <a:pt x="183" y="223"/>
                    <a:pt x="180" y="224"/>
                  </a:cubicBezTo>
                  <a:cubicBezTo>
                    <a:pt x="179" y="224"/>
                    <a:pt x="179" y="224"/>
                    <a:pt x="179" y="224"/>
                  </a:cubicBezTo>
                  <a:cubicBezTo>
                    <a:pt x="179" y="224"/>
                    <a:pt x="181" y="225"/>
                    <a:pt x="184" y="225"/>
                  </a:cubicBezTo>
                  <a:cubicBezTo>
                    <a:pt x="188" y="225"/>
                    <a:pt x="192" y="222"/>
                    <a:pt x="197" y="219"/>
                  </a:cubicBezTo>
                  <a:cubicBezTo>
                    <a:pt x="200" y="217"/>
                    <a:pt x="203" y="215"/>
                    <a:pt x="206" y="213"/>
                  </a:cubicBezTo>
                  <a:cubicBezTo>
                    <a:pt x="209" y="212"/>
                    <a:pt x="211" y="211"/>
                    <a:pt x="214" y="211"/>
                  </a:cubicBezTo>
                  <a:cubicBezTo>
                    <a:pt x="217" y="211"/>
                    <a:pt x="218" y="212"/>
                    <a:pt x="220" y="212"/>
                  </a:cubicBezTo>
                  <a:cubicBezTo>
                    <a:pt x="221" y="212"/>
                    <a:pt x="222" y="212"/>
                    <a:pt x="223" y="212"/>
                  </a:cubicBezTo>
                  <a:cubicBezTo>
                    <a:pt x="223" y="212"/>
                    <a:pt x="222" y="212"/>
                    <a:pt x="222" y="211"/>
                  </a:cubicBezTo>
                  <a:cubicBezTo>
                    <a:pt x="222" y="210"/>
                    <a:pt x="221" y="209"/>
                    <a:pt x="221" y="208"/>
                  </a:cubicBezTo>
                  <a:cubicBezTo>
                    <a:pt x="222" y="208"/>
                    <a:pt x="222" y="207"/>
                    <a:pt x="223" y="207"/>
                  </a:cubicBezTo>
                  <a:cubicBezTo>
                    <a:pt x="222" y="207"/>
                    <a:pt x="222" y="207"/>
                    <a:pt x="222" y="206"/>
                  </a:cubicBezTo>
                  <a:cubicBezTo>
                    <a:pt x="221" y="205"/>
                    <a:pt x="218" y="204"/>
                    <a:pt x="217" y="201"/>
                  </a:cubicBezTo>
                  <a:cubicBezTo>
                    <a:pt x="217" y="200"/>
                    <a:pt x="217" y="199"/>
                    <a:pt x="217" y="198"/>
                  </a:cubicBezTo>
                  <a:cubicBezTo>
                    <a:pt x="218" y="197"/>
                    <a:pt x="218" y="197"/>
                    <a:pt x="219" y="197"/>
                  </a:cubicBezTo>
                  <a:cubicBezTo>
                    <a:pt x="220" y="196"/>
                    <a:pt x="221" y="196"/>
                    <a:pt x="221" y="195"/>
                  </a:cubicBezTo>
                  <a:cubicBezTo>
                    <a:pt x="222" y="193"/>
                    <a:pt x="223" y="192"/>
                    <a:pt x="224" y="192"/>
                  </a:cubicBezTo>
                  <a:cubicBezTo>
                    <a:pt x="226" y="192"/>
                    <a:pt x="227" y="193"/>
                    <a:pt x="229" y="194"/>
                  </a:cubicBezTo>
                  <a:cubicBezTo>
                    <a:pt x="229" y="194"/>
                    <a:pt x="230" y="194"/>
                    <a:pt x="231" y="194"/>
                  </a:cubicBezTo>
                  <a:cubicBezTo>
                    <a:pt x="232" y="194"/>
                    <a:pt x="232" y="194"/>
                    <a:pt x="233" y="194"/>
                  </a:cubicBezTo>
                  <a:cubicBezTo>
                    <a:pt x="234" y="194"/>
                    <a:pt x="236" y="195"/>
                    <a:pt x="237" y="197"/>
                  </a:cubicBezTo>
                  <a:cubicBezTo>
                    <a:pt x="238" y="199"/>
                    <a:pt x="239" y="199"/>
                    <a:pt x="239" y="199"/>
                  </a:cubicBezTo>
                  <a:cubicBezTo>
                    <a:pt x="239" y="199"/>
                    <a:pt x="240" y="199"/>
                    <a:pt x="240" y="198"/>
                  </a:cubicBezTo>
                  <a:cubicBezTo>
                    <a:pt x="241" y="198"/>
                    <a:pt x="242" y="198"/>
                    <a:pt x="243" y="198"/>
                  </a:cubicBezTo>
                  <a:cubicBezTo>
                    <a:pt x="244" y="198"/>
                    <a:pt x="245" y="198"/>
                    <a:pt x="246" y="199"/>
                  </a:cubicBezTo>
                  <a:cubicBezTo>
                    <a:pt x="247" y="200"/>
                    <a:pt x="248" y="201"/>
                    <a:pt x="248" y="202"/>
                  </a:cubicBezTo>
                  <a:cubicBezTo>
                    <a:pt x="247" y="203"/>
                    <a:pt x="246" y="204"/>
                    <a:pt x="243" y="204"/>
                  </a:cubicBezTo>
                  <a:cubicBezTo>
                    <a:pt x="242" y="204"/>
                    <a:pt x="241" y="204"/>
                    <a:pt x="240" y="205"/>
                  </a:cubicBezTo>
                  <a:cubicBezTo>
                    <a:pt x="239" y="205"/>
                    <a:pt x="239" y="206"/>
                    <a:pt x="239" y="206"/>
                  </a:cubicBezTo>
                  <a:cubicBezTo>
                    <a:pt x="239" y="207"/>
                    <a:pt x="240" y="208"/>
                    <a:pt x="241" y="207"/>
                  </a:cubicBezTo>
                  <a:cubicBezTo>
                    <a:pt x="243" y="205"/>
                    <a:pt x="245" y="203"/>
                    <a:pt x="247" y="203"/>
                  </a:cubicBezTo>
                  <a:cubicBezTo>
                    <a:pt x="249" y="203"/>
                    <a:pt x="250" y="204"/>
                    <a:pt x="251" y="205"/>
                  </a:cubicBezTo>
                  <a:cubicBezTo>
                    <a:pt x="252" y="206"/>
                    <a:pt x="253" y="206"/>
                    <a:pt x="253" y="206"/>
                  </a:cubicBezTo>
                  <a:cubicBezTo>
                    <a:pt x="254" y="206"/>
                    <a:pt x="255" y="205"/>
                    <a:pt x="257" y="204"/>
                  </a:cubicBezTo>
                  <a:cubicBezTo>
                    <a:pt x="257" y="203"/>
                    <a:pt x="258" y="203"/>
                    <a:pt x="259" y="203"/>
                  </a:cubicBezTo>
                  <a:cubicBezTo>
                    <a:pt x="259" y="203"/>
                    <a:pt x="260" y="203"/>
                    <a:pt x="261" y="205"/>
                  </a:cubicBezTo>
                  <a:cubicBezTo>
                    <a:pt x="261" y="205"/>
                    <a:pt x="261" y="206"/>
                    <a:pt x="261" y="207"/>
                  </a:cubicBezTo>
                  <a:cubicBezTo>
                    <a:pt x="261" y="208"/>
                    <a:pt x="267" y="209"/>
                    <a:pt x="271" y="210"/>
                  </a:cubicBezTo>
                  <a:cubicBezTo>
                    <a:pt x="273" y="210"/>
                    <a:pt x="273" y="210"/>
                    <a:pt x="273" y="210"/>
                  </a:cubicBezTo>
                  <a:cubicBezTo>
                    <a:pt x="274" y="210"/>
                    <a:pt x="277" y="211"/>
                    <a:pt x="279" y="211"/>
                  </a:cubicBezTo>
                  <a:cubicBezTo>
                    <a:pt x="285" y="211"/>
                    <a:pt x="291" y="210"/>
                    <a:pt x="294" y="210"/>
                  </a:cubicBezTo>
                  <a:cubicBezTo>
                    <a:pt x="295" y="209"/>
                    <a:pt x="296" y="209"/>
                    <a:pt x="297" y="209"/>
                  </a:cubicBezTo>
                  <a:cubicBezTo>
                    <a:pt x="297" y="209"/>
                    <a:pt x="297" y="209"/>
                    <a:pt x="297" y="209"/>
                  </a:cubicBezTo>
                  <a:cubicBezTo>
                    <a:pt x="299" y="209"/>
                    <a:pt x="300" y="211"/>
                    <a:pt x="301" y="212"/>
                  </a:cubicBezTo>
                  <a:cubicBezTo>
                    <a:pt x="302" y="213"/>
                    <a:pt x="303" y="215"/>
                    <a:pt x="307" y="216"/>
                  </a:cubicBezTo>
                  <a:cubicBezTo>
                    <a:pt x="311" y="217"/>
                    <a:pt x="313" y="215"/>
                    <a:pt x="315" y="213"/>
                  </a:cubicBezTo>
                  <a:cubicBezTo>
                    <a:pt x="316" y="212"/>
                    <a:pt x="318" y="211"/>
                    <a:pt x="319" y="211"/>
                  </a:cubicBezTo>
                  <a:cubicBezTo>
                    <a:pt x="320" y="211"/>
                    <a:pt x="321" y="211"/>
                    <a:pt x="321" y="212"/>
                  </a:cubicBezTo>
                  <a:cubicBezTo>
                    <a:pt x="323" y="213"/>
                    <a:pt x="323" y="214"/>
                    <a:pt x="323" y="215"/>
                  </a:cubicBezTo>
                  <a:cubicBezTo>
                    <a:pt x="323" y="217"/>
                    <a:pt x="322" y="218"/>
                    <a:pt x="321" y="219"/>
                  </a:cubicBezTo>
                  <a:cubicBezTo>
                    <a:pt x="320" y="219"/>
                    <a:pt x="320" y="220"/>
                    <a:pt x="319" y="220"/>
                  </a:cubicBezTo>
                  <a:cubicBezTo>
                    <a:pt x="319" y="221"/>
                    <a:pt x="319" y="221"/>
                    <a:pt x="319" y="221"/>
                  </a:cubicBezTo>
                  <a:cubicBezTo>
                    <a:pt x="319" y="221"/>
                    <a:pt x="321" y="222"/>
                    <a:pt x="322" y="222"/>
                  </a:cubicBezTo>
                  <a:cubicBezTo>
                    <a:pt x="323" y="222"/>
                    <a:pt x="324" y="222"/>
                    <a:pt x="324" y="223"/>
                  </a:cubicBezTo>
                  <a:cubicBezTo>
                    <a:pt x="325" y="223"/>
                    <a:pt x="326" y="223"/>
                    <a:pt x="327" y="224"/>
                  </a:cubicBezTo>
                  <a:cubicBezTo>
                    <a:pt x="330" y="225"/>
                    <a:pt x="335" y="227"/>
                    <a:pt x="338" y="229"/>
                  </a:cubicBezTo>
                  <a:cubicBezTo>
                    <a:pt x="339" y="230"/>
                    <a:pt x="339" y="231"/>
                    <a:pt x="340" y="232"/>
                  </a:cubicBezTo>
                  <a:cubicBezTo>
                    <a:pt x="342" y="234"/>
                    <a:pt x="345" y="237"/>
                    <a:pt x="351" y="240"/>
                  </a:cubicBezTo>
                  <a:cubicBezTo>
                    <a:pt x="353" y="241"/>
                    <a:pt x="353" y="241"/>
                    <a:pt x="353" y="240"/>
                  </a:cubicBezTo>
                  <a:cubicBezTo>
                    <a:pt x="354" y="240"/>
                    <a:pt x="353" y="239"/>
                    <a:pt x="353" y="238"/>
                  </a:cubicBezTo>
                  <a:cubicBezTo>
                    <a:pt x="353" y="236"/>
                    <a:pt x="353" y="235"/>
                    <a:pt x="354" y="234"/>
                  </a:cubicBezTo>
                  <a:cubicBezTo>
                    <a:pt x="355" y="233"/>
                    <a:pt x="356" y="233"/>
                    <a:pt x="358" y="235"/>
                  </a:cubicBezTo>
                  <a:cubicBezTo>
                    <a:pt x="360" y="237"/>
                    <a:pt x="361" y="237"/>
                    <a:pt x="362" y="237"/>
                  </a:cubicBezTo>
                  <a:cubicBezTo>
                    <a:pt x="363" y="237"/>
                    <a:pt x="364" y="237"/>
                    <a:pt x="367" y="239"/>
                  </a:cubicBezTo>
                  <a:cubicBezTo>
                    <a:pt x="367" y="240"/>
                    <a:pt x="368" y="240"/>
                    <a:pt x="368" y="241"/>
                  </a:cubicBezTo>
                  <a:cubicBezTo>
                    <a:pt x="368" y="239"/>
                    <a:pt x="367" y="233"/>
                    <a:pt x="366" y="231"/>
                  </a:cubicBezTo>
                  <a:cubicBezTo>
                    <a:pt x="365" y="228"/>
                    <a:pt x="365" y="227"/>
                    <a:pt x="366" y="226"/>
                  </a:cubicBezTo>
                  <a:cubicBezTo>
                    <a:pt x="366" y="226"/>
                    <a:pt x="366" y="226"/>
                    <a:pt x="367" y="226"/>
                  </a:cubicBezTo>
                  <a:cubicBezTo>
                    <a:pt x="369" y="226"/>
                    <a:pt x="372" y="230"/>
                    <a:pt x="372" y="231"/>
                  </a:cubicBezTo>
                  <a:cubicBezTo>
                    <a:pt x="375" y="235"/>
                    <a:pt x="375" y="242"/>
                    <a:pt x="373" y="247"/>
                  </a:cubicBezTo>
                  <a:cubicBezTo>
                    <a:pt x="373" y="248"/>
                    <a:pt x="371" y="249"/>
                    <a:pt x="369" y="249"/>
                  </a:cubicBezTo>
                  <a:cubicBezTo>
                    <a:pt x="367" y="249"/>
                    <a:pt x="365" y="248"/>
                    <a:pt x="364" y="247"/>
                  </a:cubicBezTo>
                  <a:cubicBezTo>
                    <a:pt x="363" y="246"/>
                    <a:pt x="363" y="245"/>
                    <a:pt x="363" y="244"/>
                  </a:cubicBezTo>
                  <a:cubicBezTo>
                    <a:pt x="363" y="244"/>
                    <a:pt x="363" y="244"/>
                    <a:pt x="362" y="244"/>
                  </a:cubicBezTo>
                  <a:cubicBezTo>
                    <a:pt x="360" y="244"/>
                    <a:pt x="357" y="245"/>
                    <a:pt x="357" y="247"/>
                  </a:cubicBezTo>
                  <a:cubicBezTo>
                    <a:pt x="357" y="250"/>
                    <a:pt x="362" y="256"/>
                    <a:pt x="366" y="257"/>
                  </a:cubicBezTo>
                  <a:cubicBezTo>
                    <a:pt x="369" y="257"/>
                    <a:pt x="369" y="260"/>
                    <a:pt x="369" y="262"/>
                  </a:cubicBezTo>
                  <a:cubicBezTo>
                    <a:pt x="369" y="263"/>
                    <a:pt x="369" y="264"/>
                    <a:pt x="369" y="264"/>
                  </a:cubicBezTo>
                  <a:cubicBezTo>
                    <a:pt x="372" y="265"/>
                    <a:pt x="373" y="268"/>
                    <a:pt x="373" y="269"/>
                  </a:cubicBezTo>
                  <a:cubicBezTo>
                    <a:pt x="373" y="270"/>
                    <a:pt x="374" y="271"/>
                    <a:pt x="374" y="271"/>
                  </a:cubicBezTo>
                  <a:cubicBezTo>
                    <a:pt x="374" y="271"/>
                    <a:pt x="374" y="271"/>
                    <a:pt x="374" y="270"/>
                  </a:cubicBezTo>
                  <a:cubicBezTo>
                    <a:pt x="375" y="268"/>
                    <a:pt x="374" y="263"/>
                    <a:pt x="372" y="260"/>
                  </a:cubicBezTo>
                  <a:cubicBezTo>
                    <a:pt x="371" y="258"/>
                    <a:pt x="371" y="255"/>
                    <a:pt x="372" y="253"/>
                  </a:cubicBezTo>
                  <a:cubicBezTo>
                    <a:pt x="372" y="251"/>
                    <a:pt x="374" y="251"/>
                    <a:pt x="375" y="251"/>
                  </a:cubicBezTo>
                  <a:cubicBezTo>
                    <a:pt x="378" y="252"/>
                    <a:pt x="377" y="255"/>
                    <a:pt x="377" y="257"/>
                  </a:cubicBezTo>
                  <a:cubicBezTo>
                    <a:pt x="377" y="258"/>
                    <a:pt x="377" y="259"/>
                    <a:pt x="377" y="259"/>
                  </a:cubicBezTo>
                  <a:cubicBezTo>
                    <a:pt x="378" y="260"/>
                    <a:pt x="379" y="259"/>
                    <a:pt x="379" y="258"/>
                  </a:cubicBezTo>
                  <a:cubicBezTo>
                    <a:pt x="380" y="257"/>
                    <a:pt x="381" y="256"/>
                    <a:pt x="383" y="255"/>
                  </a:cubicBezTo>
                  <a:cubicBezTo>
                    <a:pt x="384" y="255"/>
                    <a:pt x="384" y="253"/>
                    <a:pt x="383" y="251"/>
                  </a:cubicBezTo>
                  <a:cubicBezTo>
                    <a:pt x="382" y="249"/>
                    <a:pt x="381" y="247"/>
                    <a:pt x="382" y="245"/>
                  </a:cubicBezTo>
                  <a:cubicBezTo>
                    <a:pt x="383" y="244"/>
                    <a:pt x="384" y="244"/>
                    <a:pt x="384" y="244"/>
                  </a:cubicBezTo>
                  <a:cubicBezTo>
                    <a:pt x="387" y="244"/>
                    <a:pt x="390" y="249"/>
                    <a:pt x="391" y="253"/>
                  </a:cubicBezTo>
                  <a:cubicBezTo>
                    <a:pt x="392" y="257"/>
                    <a:pt x="390" y="258"/>
                    <a:pt x="388" y="260"/>
                  </a:cubicBezTo>
                  <a:cubicBezTo>
                    <a:pt x="387" y="260"/>
                    <a:pt x="387" y="261"/>
                    <a:pt x="387" y="261"/>
                  </a:cubicBezTo>
                  <a:cubicBezTo>
                    <a:pt x="387" y="264"/>
                    <a:pt x="384" y="264"/>
                    <a:pt x="383" y="264"/>
                  </a:cubicBezTo>
                  <a:cubicBezTo>
                    <a:pt x="382" y="264"/>
                    <a:pt x="381" y="264"/>
                    <a:pt x="380" y="265"/>
                  </a:cubicBezTo>
                  <a:cubicBezTo>
                    <a:pt x="380" y="265"/>
                    <a:pt x="380" y="267"/>
                    <a:pt x="380" y="271"/>
                  </a:cubicBezTo>
                  <a:cubicBezTo>
                    <a:pt x="380" y="273"/>
                    <a:pt x="381" y="274"/>
                    <a:pt x="381" y="275"/>
                  </a:cubicBezTo>
                  <a:cubicBezTo>
                    <a:pt x="382" y="274"/>
                    <a:pt x="382" y="273"/>
                    <a:pt x="382" y="272"/>
                  </a:cubicBezTo>
                  <a:cubicBezTo>
                    <a:pt x="383" y="271"/>
                    <a:pt x="384" y="270"/>
                    <a:pt x="385" y="270"/>
                  </a:cubicBezTo>
                  <a:cubicBezTo>
                    <a:pt x="386" y="270"/>
                    <a:pt x="386" y="271"/>
                    <a:pt x="386" y="272"/>
                  </a:cubicBezTo>
                  <a:cubicBezTo>
                    <a:pt x="387" y="272"/>
                    <a:pt x="387" y="272"/>
                    <a:pt x="387" y="272"/>
                  </a:cubicBezTo>
                  <a:cubicBezTo>
                    <a:pt x="387" y="272"/>
                    <a:pt x="388" y="271"/>
                    <a:pt x="388" y="270"/>
                  </a:cubicBezTo>
                  <a:cubicBezTo>
                    <a:pt x="390" y="269"/>
                    <a:pt x="391" y="268"/>
                    <a:pt x="392" y="268"/>
                  </a:cubicBezTo>
                  <a:cubicBezTo>
                    <a:pt x="392" y="268"/>
                    <a:pt x="393" y="269"/>
                    <a:pt x="394" y="270"/>
                  </a:cubicBezTo>
                  <a:cubicBezTo>
                    <a:pt x="395" y="273"/>
                    <a:pt x="399" y="277"/>
                    <a:pt x="402" y="277"/>
                  </a:cubicBezTo>
                  <a:cubicBezTo>
                    <a:pt x="402" y="277"/>
                    <a:pt x="402" y="277"/>
                    <a:pt x="402" y="277"/>
                  </a:cubicBezTo>
                  <a:cubicBezTo>
                    <a:pt x="402" y="277"/>
                    <a:pt x="402" y="277"/>
                    <a:pt x="402" y="277"/>
                  </a:cubicBezTo>
                  <a:cubicBezTo>
                    <a:pt x="402" y="275"/>
                    <a:pt x="400" y="273"/>
                    <a:pt x="398" y="273"/>
                  </a:cubicBezTo>
                  <a:cubicBezTo>
                    <a:pt x="396" y="273"/>
                    <a:pt x="394" y="272"/>
                    <a:pt x="394" y="269"/>
                  </a:cubicBezTo>
                  <a:cubicBezTo>
                    <a:pt x="394" y="267"/>
                    <a:pt x="396" y="265"/>
                    <a:pt x="398" y="265"/>
                  </a:cubicBezTo>
                  <a:cubicBezTo>
                    <a:pt x="399" y="265"/>
                    <a:pt x="401" y="266"/>
                    <a:pt x="403" y="268"/>
                  </a:cubicBezTo>
                  <a:cubicBezTo>
                    <a:pt x="405" y="271"/>
                    <a:pt x="408" y="275"/>
                    <a:pt x="408" y="277"/>
                  </a:cubicBezTo>
                  <a:cubicBezTo>
                    <a:pt x="408" y="280"/>
                    <a:pt x="406" y="281"/>
                    <a:pt x="405" y="281"/>
                  </a:cubicBezTo>
                  <a:cubicBezTo>
                    <a:pt x="404" y="282"/>
                    <a:pt x="403" y="283"/>
                    <a:pt x="402" y="284"/>
                  </a:cubicBezTo>
                  <a:cubicBezTo>
                    <a:pt x="401" y="284"/>
                    <a:pt x="400" y="285"/>
                    <a:pt x="400" y="285"/>
                  </a:cubicBezTo>
                  <a:cubicBezTo>
                    <a:pt x="398" y="285"/>
                    <a:pt x="397" y="283"/>
                    <a:pt x="395" y="282"/>
                  </a:cubicBezTo>
                  <a:cubicBezTo>
                    <a:pt x="394" y="281"/>
                    <a:pt x="392" y="279"/>
                    <a:pt x="391" y="279"/>
                  </a:cubicBezTo>
                  <a:cubicBezTo>
                    <a:pt x="391" y="279"/>
                    <a:pt x="391" y="279"/>
                    <a:pt x="391" y="279"/>
                  </a:cubicBezTo>
                  <a:cubicBezTo>
                    <a:pt x="391" y="280"/>
                    <a:pt x="392" y="283"/>
                    <a:pt x="393" y="284"/>
                  </a:cubicBezTo>
                  <a:cubicBezTo>
                    <a:pt x="393" y="285"/>
                    <a:pt x="393" y="286"/>
                    <a:pt x="394" y="287"/>
                  </a:cubicBezTo>
                  <a:cubicBezTo>
                    <a:pt x="394" y="289"/>
                    <a:pt x="394" y="291"/>
                    <a:pt x="393" y="292"/>
                  </a:cubicBezTo>
                  <a:cubicBezTo>
                    <a:pt x="392" y="295"/>
                    <a:pt x="392" y="296"/>
                    <a:pt x="394" y="297"/>
                  </a:cubicBezTo>
                  <a:cubicBezTo>
                    <a:pt x="395" y="298"/>
                    <a:pt x="395" y="298"/>
                    <a:pt x="395" y="298"/>
                  </a:cubicBezTo>
                  <a:cubicBezTo>
                    <a:pt x="395" y="298"/>
                    <a:pt x="395" y="297"/>
                    <a:pt x="395" y="296"/>
                  </a:cubicBezTo>
                  <a:cubicBezTo>
                    <a:pt x="395" y="295"/>
                    <a:pt x="396" y="295"/>
                    <a:pt x="396" y="294"/>
                  </a:cubicBezTo>
                  <a:cubicBezTo>
                    <a:pt x="396" y="293"/>
                    <a:pt x="397" y="293"/>
                    <a:pt x="398" y="293"/>
                  </a:cubicBezTo>
                  <a:cubicBezTo>
                    <a:pt x="399" y="293"/>
                    <a:pt x="401" y="294"/>
                    <a:pt x="404" y="296"/>
                  </a:cubicBezTo>
                  <a:cubicBezTo>
                    <a:pt x="404" y="296"/>
                    <a:pt x="404" y="293"/>
                    <a:pt x="404" y="290"/>
                  </a:cubicBezTo>
                  <a:cubicBezTo>
                    <a:pt x="404" y="289"/>
                    <a:pt x="405" y="288"/>
                    <a:pt x="407" y="288"/>
                  </a:cubicBezTo>
                  <a:cubicBezTo>
                    <a:pt x="408" y="288"/>
                    <a:pt x="411" y="290"/>
                    <a:pt x="412" y="292"/>
                  </a:cubicBezTo>
                  <a:cubicBezTo>
                    <a:pt x="412" y="292"/>
                    <a:pt x="412" y="292"/>
                    <a:pt x="412" y="292"/>
                  </a:cubicBezTo>
                  <a:cubicBezTo>
                    <a:pt x="412" y="292"/>
                    <a:pt x="413" y="291"/>
                    <a:pt x="413" y="291"/>
                  </a:cubicBezTo>
                  <a:cubicBezTo>
                    <a:pt x="413" y="290"/>
                    <a:pt x="415" y="288"/>
                    <a:pt x="417" y="289"/>
                  </a:cubicBezTo>
                  <a:cubicBezTo>
                    <a:pt x="417" y="289"/>
                    <a:pt x="418" y="289"/>
                    <a:pt x="419" y="290"/>
                  </a:cubicBezTo>
                  <a:cubicBezTo>
                    <a:pt x="419" y="291"/>
                    <a:pt x="419" y="293"/>
                    <a:pt x="419" y="295"/>
                  </a:cubicBezTo>
                  <a:cubicBezTo>
                    <a:pt x="419" y="296"/>
                    <a:pt x="419" y="297"/>
                    <a:pt x="419" y="297"/>
                  </a:cubicBezTo>
                  <a:close/>
                </a:path>
              </a:pathLst>
            </a:custGeom>
            <a:solidFill>
              <a:srgbClr val="4BC1E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18" name="Группа 317"/>
          <p:cNvGrpSpPr/>
          <p:nvPr/>
        </p:nvGrpSpPr>
        <p:grpSpPr>
          <a:xfrm>
            <a:off x="6799993" y="6523639"/>
            <a:ext cx="632936" cy="1232267"/>
            <a:chOff x="10355522" y="10991178"/>
            <a:chExt cx="1076325" cy="2095501"/>
          </a:xfrm>
          <a:solidFill>
            <a:schemeClr val="tx2"/>
          </a:solidFill>
        </p:grpSpPr>
        <p:sp>
          <p:nvSpPr>
            <p:cNvPr id="319" name="Oval 533"/>
            <p:cNvSpPr>
              <a:spLocks noChangeArrowheads="1"/>
            </p:cNvSpPr>
            <p:nvPr/>
          </p:nvSpPr>
          <p:spPr bwMode="auto">
            <a:xfrm>
              <a:off x="10698422" y="10991178"/>
              <a:ext cx="390525" cy="388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0" name="Freeform 534"/>
            <p:cNvSpPr>
              <a:spLocks/>
            </p:cNvSpPr>
            <p:nvPr/>
          </p:nvSpPr>
          <p:spPr bwMode="auto">
            <a:xfrm>
              <a:off x="10355522" y="11449966"/>
              <a:ext cx="1076325" cy="1636713"/>
            </a:xfrm>
            <a:custGeom>
              <a:avLst/>
              <a:gdLst>
                <a:gd name="T0" fmla="*/ 325 w 330"/>
                <a:gd name="T1" fmla="*/ 198 h 509"/>
                <a:gd name="T2" fmla="*/ 281 w 330"/>
                <a:gd name="T3" fmla="*/ 46 h 509"/>
                <a:gd name="T4" fmla="*/ 220 w 330"/>
                <a:gd name="T5" fmla="*/ 0 h 509"/>
                <a:gd name="T6" fmla="*/ 110 w 330"/>
                <a:gd name="T7" fmla="*/ 0 h 509"/>
                <a:gd name="T8" fmla="*/ 49 w 330"/>
                <a:gd name="T9" fmla="*/ 46 h 509"/>
                <a:gd name="T10" fmla="*/ 5 w 330"/>
                <a:gd name="T11" fmla="*/ 198 h 509"/>
                <a:gd name="T12" fmla="*/ 25 w 330"/>
                <a:gd name="T13" fmla="*/ 234 h 509"/>
                <a:gd name="T14" fmla="*/ 33 w 330"/>
                <a:gd name="T15" fmla="*/ 235 h 509"/>
                <a:gd name="T16" fmla="*/ 61 w 330"/>
                <a:gd name="T17" fmla="*/ 214 h 509"/>
                <a:gd name="T18" fmla="*/ 87 w 330"/>
                <a:gd name="T19" fmla="*/ 124 h 509"/>
                <a:gd name="T20" fmla="*/ 87 w 330"/>
                <a:gd name="T21" fmla="*/ 224 h 509"/>
                <a:gd name="T22" fmla="*/ 87 w 330"/>
                <a:gd name="T23" fmla="*/ 270 h 509"/>
                <a:gd name="T24" fmla="*/ 87 w 330"/>
                <a:gd name="T25" fmla="*/ 479 h 509"/>
                <a:gd name="T26" fmla="*/ 117 w 330"/>
                <a:gd name="T27" fmla="*/ 509 h 509"/>
                <a:gd name="T28" fmla="*/ 146 w 330"/>
                <a:gd name="T29" fmla="*/ 479 h 509"/>
                <a:gd name="T30" fmla="*/ 146 w 330"/>
                <a:gd name="T31" fmla="*/ 270 h 509"/>
                <a:gd name="T32" fmla="*/ 184 w 330"/>
                <a:gd name="T33" fmla="*/ 270 h 509"/>
                <a:gd name="T34" fmla="*/ 184 w 330"/>
                <a:gd name="T35" fmla="*/ 479 h 509"/>
                <a:gd name="T36" fmla="*/ 214 w 330"/>
                <a:gd name="T37" fmla="*/ 509 h 509"/>
                <a:gd name="T38" fmla="*/ 243 w 330"/>
                <a:gd name="T39" fmla="*/ 479 h 509"/>
                <a:gd name="T40" fmla="*/ 243 w 330"/>
                <a:gd name="T41" fmla="*/ 270 h 509"/>
                <a:gd name="T42" fmla="*/ 243 w 330"/>
                <a:gd name="T43" fmla="*/ 224 h 509"/>
                <a:gd name="T44" fmla="*/ 243 w 330"/>
                <a:gd name="T45" fmla="*/ 124 h 509"/>
                <a:gd name="T46" fmla="*/ 269 w 330"/>
                <a:gd name="T47" fmla="*/ 214 h 509"/>
                <a:gd name="T48" fmla="*/ 297 w 330"/>
                <a:gd name="T49" fmla="*/ 235 h 509"/>
                <a:gd name="T50" fmla="*/ 305 w 330"/>
                <a:gd name="T51" fmla="*/ 234 h 509"/>
                <a:gd name="T52" fmla="*/ 325 w 330"/>
                <a:gd name="T53" fmla="*/ 19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0" h="509">
                  <a:moveTo>
                    <a:pt x="325" y="198"/>
                  </a:moveTo>
                  <a:cubicBezTo>
                    <a:pt x="281" y="46"/>
                    <a:pt x="281" y="46"/>
                    <a:pt x="281" y="46"/>
                  </a:cubicBezTo>
                  <a:cubicBezTo>
                    <a:pt x="273" y="19"/>
                    <a:pt x="248" y="0"/>
                    <a:pt x="22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82" y="0"/>
                    <a:pt x="57" y="19"/>
                    <a:pt x="49" y="46"/>
                  </a:cubicBezTo>
                  <a:cubicBezTo>
                    <a:pt x="5" y="198"/>
                    <a:pt x="5" y="198"/>
                    <a:pt x="5" y="198"/>
                  </a:cubicBezTo>
                  <a:cubicBezTo>
                    <a:pt x="0" y="213"/>
                    <a:pt x="9" y="229"/>
                    <a:pt x="25" y="234"/>
                  </a:cubicBezTo>
                  <a:cubicBezTo>
                    <a:pt x="27" y="235"/>
                    <a:pt x="30" y="235"/>
                    <a:pt x="33" y="235"/>
                  </a:cubicBezTo>
                  <a:cubicBezTo>
                    <a:pt x="46" y="235"/>
                    <a:pt x="57" y="227"/>
                    <a:pt x="61" y="214"/>
                  </a:cubicBezTo>
                  <a:cubicBezTo>
                    <a:pt x="87" y="124"/>
                    <a:pt x="87" y="124"/>
                    <a:pt x="87" y="124"/>
                  </a:cubicBezTo>
                  <a:cubicBezTo>
                    <a:pt x="87" y="224"/>
                    <a:pt x="87" y="224"/>
                    <a:pt x="87" y="224"/>
                  </a:cubicBezTo>
                  <a:cubicBezTo>
                    <a:pt x="87" y="270"/>
                    <a:pt x="87" y="270"/>
                    <a:pt x="87" y="270"/>
                  </a:cubicBezTo>
                  <a:cubicBezTo>
                    <a:pt x="87" y="479"/>
                    <a:pt x="87" y="479"/>
                    <a:pt x="87" y="479"/>
                  </a:cubicBezTo>
                  <a:cubicBezTo>
                    <a:pt x="87" y="496"/>
                    <a:pt x="100" y="509"/>
                    <a:pt x="117" y="509"/>
                  </a:cubicBezTo>
                  <a:cubicBezTo>
                    <a:pt x="133" y="509"/>
                    <a:pt x="146" y="496"/>
                    <a:pt x="146" y="479"/>
                  </a:cubicBezTo>
                  <a:cubicBezTo>
                    <a:pt x="146" y="270"/>
                    <a:pt x="146" y="270"/>
                    <a:pt x="146" y="270"/>
                  </a:cubicBezTo>
                  <a:cubicBezTo>
                    <a:pt x="184" y="270"/>
                    <a:pt x="184" y="270"/>
                    <a:pt x="184" y="270"/>
                  </a:cubicBezTo>
                  <a:cubicBezTo>
                    <a:pt x="184" y="479"/>
                    <a:pt x="184" y="479"/>
                    <a:pt x="184" y="479"/>
                  </a:cubicBezTo>
                  <a:cubicBezTo>
                    <a:pt x="184" y="496"/>
                    <a:pt x="197" y="509"/>
                    <a:pt x="214" y="509"/>
                  </a:cubicBezTo>
                  <a:cubicBezTo>
                    <a:pt x="230" y="509"/>
                    <a:pt x="243" y="496"/>
                    <a:pt x="243" y="479"/>
                  </a:cubicBezTo>
                  <a:cubicBezTo>
                    <a:pt x="243" y="270"/>
                    <a:pt x="243" y="270"/>
                    <a:pt x="243" y="270"/>
                  </a:cubicBezTo>
                  <a:cubicBezTo>
                    <a:pt x="243" y="224"/>
                    <a:pt x="243" y="224"/>
                    <a:pt x="243" y="224"/>
                  </a:cubicBezTo>
                  <a:cubicBezTo>
                    <a:pt x="243" y="124"/>
                    <a:pt x="243" y="124"/>
                    <a:pt x="243" y="124"/>
                  </a:cubicBezTo>
                  <a:cubicBezTo>
                    <a:pt x="269" y="214"/>
                    <a:pt x="269" y="214"/>
                    <a:pt x="269" y="214"/>
                  </a:cubicBezTo>
                  <a:cubicBezTo>
                    <a:pt x="273" y="227"/>
                    <a:pt x="284" y="235"/>
                    <a:pt x="297" y="235"/>
                  </a:cubicBezTo>
                  <a:cubicBezTo>
                    <a:pt x="300" y="235"/>
                    <a:pt x="303" y="235"/>
                    <a:pt x="305" y="234"/>
                  </a:cubicBezTo>
                  <a:cubicBezTo>
                    <a:pt x="321" y="229"/>
                    <a:pt x="330" y="213"/>
                    <a:pt x="325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7562971" y="6325883"/>
            <a:ext cx="2247410" cy="107721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70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8.406</a:t>
            </a:r>
            <a:endParaRPr lang="en-US" sz="70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7594913" y="7229677"/>
            <a:ext cx="327371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Population, </a:t>
            </a:r>
            <a:r>
              <a:rPr lang="en-US" sz="2400" dirty="0" err="1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mln</a:t>
            </a:r>
            <a:r>
              <a:rPr lang="en-US" sz="2400" dirty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people</a:t>
            </a:r>
            <a:endParaRPr lang="ru-RU" sz="2400" dirty="0">
              <a:solidFill>
                <a:schemeClr val="tx2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6798663" y="4432103"/>
            <a:ext cx="1648656" cy="110799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USA</a:t>
            </a:r>
            <a:endParaRPr lang="en-US" sz="72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6798664" y="5508104"/>
            <a:ext cx="2839233" cy="1023259"/>
            <a:chOff x="6798662" y="5508103"/>
            <a:chExt cx="2839233" cy="1023259"/>
          </a:xfrm>
        </p:grpSpPr>
        <p:sp>
          <p:nvSpPr>
            <p:cNvPr id="317" name="Прямоугольник 562"/>
            <p:cNvSpPr/>
            <p:nvPr/>
          </p:nvSpPr>
          <p:spPr>
            <a:xfrm rot="5400000" flipV="1">
              <a:off x="6862547" y="5992922"/>
              <a:ext cx="474555" cy="602325"/>
            </a:xfrm>
            <a:custGeom>
              <a:avLst/>
              <a:gdLst>
                <a:gd name="connsiteX0" fmla="*/ 0 w 277424"/>
                <a:gd name="connsiteY0" fmla="*/ 0 h 406832"/>
                <a:gd name="connsiteX1" fmla="*/ 277424 w 277424"/>
                <a:gd name="connsiteY1" fmla="*/ 0 h 406832"/>
                <a:gd name="connsiteX2" fmla="*/ 277424 w 277424"/>
                <a:gd name="connsiteY2" fmla="*/ 406832 h 406832"/>
                <a:gd name="connsiteX3" fmla="*/ 0 w 277424"/>
                <a:gd name="connsiteY3" fmla="*/ 406832 h 406832"/>
                <a:gd name="connsiteX4" fmla="*/ 0 w 277424"/>
                <a:gd name="connsiteY4" fmla="*/ 0 h 406832"/>
                <a:gd name="connsiteX0" fmla="*/ 0 w 277424"/>
                <a:gd name="connsiteY0" fmla="*/ 0 h 406832"/>
                <a:gd name="connsiteX1" fmla="*/ 277424 w 277424"/>
                <a:gd name="connsiteY1" fmla="*/ 0 h 406832"/>
                <a:gd name="connsiteX2" fmla="*/ 0 w 277424"/>
                <a:gd name="connsiteY2" fmla="*/ 406832 h 406832"/>
                <a:gd name="connsiteX3" fmla="*/ 0 w 277424"/>
                <a:gd name="connsiteY3" fmla="*/ 0 h 406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424" h="406832">
                  <a:moveTo>
                    <a:pt x="0" y="0"/>
                  </a:moveTo>
                  <a:lnTo>
                    <a:pt x="277424" y="0"/>
                  </a:lnTo>
                  <a:lnTo>
                    <a:pt x="0" y="406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3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4" name="Прямоугольник 323"/>
            <p:cNvSpPr/>
            <p:nvPr/>
          </p:nvSpPr>
          <p:spPr>
            <a:xfrm>
              <a:off x="6798662" y="5521826"/>
              <a:ext cx="2839233" cy="783772"/>
            </a:xfrm>
            <a:prstGeom prst="rect">
              <a:avLst/>
            </a:prstGeom>
            <a:solidFill>
              <a:srgbClr val="D43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5" name="Прямоугольник 324"/>
            <p:cNvSpPr/>
            <p:nvPr/>
          </p:nvSpPr>
          <p:spPr>
            <a:xfrm>
              <a:off x="6814669" y="5508103"/>
              <a:ext cx="2823226" cy="830997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algn="ctr" defTabSz="1828754">
                <a:defRPr/>
              </a:pPr>
              <a:r>
                <a:rPr lang="en-US" sz="4800" spc="-151" dirty="0">
                  <a:solidFill>
                    <a:schemeClr val="bg1"/>
                  </a:solidFill>
                  <a:latin typeface="Fira Sans" panose="020B0503050000020004" pitchFamily="34" charset="0"/>
                  <a:ea typeface="Fira Sans" panose="020B0503050000020004" pitchFamily="34" charset="0"/>
                </a:rPr>
                <a:t>New-York</a:t>
              </a:r>
              <a:endParaRPr lang="en-US" sz="4800" spc="-151" dirty="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1122816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" grpId="0"/>
      <p:bldP spid="322" grpId="0"/>
      <p:bldP spid="3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1390651" y="599385"/>
            <a:ext cx="4378058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WORLD MAP</a:t>
            </a:r>
            <a:endParaRPr lang="ru-RU" sz="64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6371798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6199177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Группа 57"/>
          <p:cNvGrpSpPr/>
          <p:nvPr/>
        </p:nvGrpSpPr>
        <p:grpSpPr>
          <a:xfrm>
            <a:off x="4051303" y="2526003"/>
            <a:ext cx="16313147" cy="8657644"/>
            <a:chOff x="4127502" y="2526003"/>
            <a:chExt cx="16313147" cy="8657644"/>
          </a:xfrm>
          <a:solidFill>
            <a:srgbClr val="D5E2E7"/>
          </a:solidFill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17042389" y="7597016"/>
              <a:ext cx="79118" cy="67814"/>
            </a:xfrm>
            <a:custGeom>
              <a:avLst/>
              <a:gdLst>
                <a:gd name="T0" fmla="*/ 18 w 21"/>
                <a:gd name="T1" fmla="*/ 0 h 18"/>
                <a:gd name="T2" fmla="*/ 18 w 21"/>
                <a:gd name="T3" fmla="*/ 0 h 18"/>
                <a:gd name="T4" fmla="*/ 14 w 21"/>
                <a:gd name="T5" fmla="*/ 0 h 18"/>
                <a:gd name="T6" fmla="*/ 10 w 21"/>
                <a:gd name="T7" fmla="*/ 0 h 18"/>
                <a:gd name="T8" fmla="*/ 2 w 21"/>
                <a:gd name="T9" fmla="*/ 8 h 18"/>
                <a:gd name="T10" fmla="*/ 0 w 21"/>
                <a:gd name="T11" fmla="*/ 12 h 18"/>
                <a:gd name="T12" fmla="*/ 2 w 21"/>
                <a:gd name="T13" fmla="*/ 16 h 18"/>
                <a:gd name="T14" fmla="*/ 6 w 21"/>
                <a:gd name="T15" fmla="*/ 18 h 18"/>
                <a:gd name="T16" fmla="*/ 10 w 21"/>
                <a:gd name="T17" fmla="*/ 16 h 18"/>
                <a:gd name="T18" fmla="*/ 18 w 21"/>
                <a:gd name="T19" fmla="*/ 8 h 18"/>
                <a:gd name="T20" fmla="*/ 21 w 21"/>
                <a:gd name="T21" fmla="*/ 4 h 18"/>
                <a:gd name="T22" fmla="*/ 18 w 21"/>
                <a:gd name="T23" fmla="*/ 0 h 18"/>
                <a:gd name="T24" fmla="*/ 18 w 21"/>
                <a:gd name="T25" fmla="*/ 0 h 18"/>
                <a:gd name="T26" fmla="*/ 18 w 21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18">
                  <a:moveTo>
                    <a:pt x="18" y="0"/>
                  </a:moveTo>
                  <a:lnTo>
                    <a:pt x="18" y="0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2" y="8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6" y="18"/>
                  </a:lnTo>
                  <a:lnTo>
                    <a:pt x="10" y="16"/>
                  </a:lnTo>
                  <a:lnTo>
                    <a:pt x="18" y="8"/>
                  </a:lnTo>
                  <a:lnTo>
                    <a:pt x="21" y="4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7513324" y="8497443"/>
              <a:ext cx="241118" cy="286328"/>
            </a:xfrm>
            <a:custGeom>
              <a:avLst/>
              <a:gdLst>
                <a:gd name="T0" fmla="*/ 0 w 64"/>
                <a:gd name="T1" fmla="*/ 42 h 76"/>
                <a:gd name="T2" fmla="*/ 0 w 64"/>
                <a:gd name="T3" fmla="*/ 42 h 76"/>
                <a:gd name="T4" fmla="*/ 4 w 64"/>
                <a:gd name="T5" fmla="*/ 52 h 76"/>
                <a:gd name="T6" fmla="*/ 6 w 64"/>
                <a:gd name="T7" fmla="*/ 56 h 76"/>
                <a:gd name="T8" fmla="*/ 8 w 64"/>
                <a:gd name="T9" fmla="*/ 60 h 76"/>
                <a:gd name="T10" fmla="*/ 8 w 64"/>
                <a:gd name="T11" fmla="*/ 68 h 76"/>
                <a:gd name="T12" fmla="*/ 8 w 64"/>
                <a:gd name="T13" fmla="*/ 70 h 76"/>
                <a:gd name="T14" fmla="*/ 10 w 64"/>
                <a:gd name="T15" fmla="*/ 74 h 76"/>
                <a:gd name="T16" fmla="*/ 12 w 64"/>
                <a:gd name="T17" fmla="*/ 74 h 76"/>
                <a:gd name="T18" fmla="*/ 12 w 64"/>
                <a:gd name="T19" fmla="*/ 76 h 76"/>
                <a:gd name="T20" fmla="*/ 14 w 64"/>
                <a:gd name="T21" fmla="*/ 76 h 76"/>
                <a:gd name="T22" fmla="*/ 19 w 64"/>
                <a:gd name="T23" fmla="*/ 76 h 76"/>
                <a:gd name="T24" fmla="*/ 23 w 64"/>
                <a:gd name="T25" fmla="*/ 74 h 76"/>
                <a:gd name="T26" fmla="*/ 25 w 64"/>
                <a:gd name="T27" fmla="*/ 74 h 76"/>
                <a:gd name="T28" fmla="*/ 25 w 64"/>
                <a:gd name="T29" fmla="*/ 62 h 76"/>
                <a:gd name="T30" fmla="*/ 25 w 64"/>
                <a:gd name="T31" fmla="*/ 52 h 76"/>
                <a:gd name="T32" fmla="*/ 27 w 64"/>
                <a:gd name="T33" fmla="*/ 50 h 76"/>
                <a:gd name="T34" fmla="*/ 29 w 64"/>
                <a:gd name="T35" fmla="*/ 52 h 76"/>
                <a:gd name="T36" fmla="*/ 29 w 64"/>
                <a:gd name="T37" fmla="*/ 56 h 76"/>
                <a:gd name="T38" fmla="*/ 37 w 64"/>
                <a:gd name="T39" fmla="*/ 66 h 76"/>
                <a:gd name="T40" fmla="*/ 43 w 64"/>
                <a:gd name="T41" fmla="*/ 72 h 76"/>
                <a:gd name="T42" fmla="*/ 49 w 64"/>
                <a:gd name="T43" fmla="*/ 74 h 76"/>
                <a:gd name="T44" fmla="*/ 55 w 64"/>
                <a:gd name="T45" fmla="*/ 76 h 76"/>
                <a:gd name="T46" fmla="*/ 60 w 64"/>
                <a:gd name="T47" fmla="*/ 76 h 76"/>
                <a:gd name="T48" fmla="*/ 62 w 64"/>
                <a:gd name="T49" fmla="*/ 76 h 76"/>
                <a:gd name="T50" fmla="*/ 62 w 64"/>
                <a:gd name="T51" fmla="*/ 74 h 76"/>
                <a:gd name="T52" fmla="*/ 64 w 64"/>
                <a:gd name="T53" fmla="*/ 74 h 76"/>
                <a:gd name="T54" fmla="*/ 62 w 64"/>
                <a:gd name="T55" fmla="*/ 72 h 76"/>
                <a:gd name="T56" fmla="*/ 62 w 64"/>
                <a:gd name="T57" fmla="*/ 68 h 76"/>
                <a:gd name="T58" fmla="*/ 51 w 64"/>
                <a:gd name="T59" fmla="*/ 58 h 76"/>
                <a:gd name="T60" fmla="*/ 45 w 64"/>
                <a:gd name="T61" fmla="*/ 50 h 76"/>
                <a:gd name="T62" fmla="*/ 43 w 64"/>
                <a:gd name="T63" fmla="*/ 46 h 76"/>
                <a:gd name="T64" fmla="*/ 43 w 64"/>
                <a:gd name="T65" fmla="*/ 44 h 76"/>
                <a:gd name="T66" fmla="*/ 45 w 64"/>
                <a:gd name="T67" fmla="*/ 42 h 76"/>
                <a:gd name="T68" fmla="*/ 53 w 64"/>
                <a:gd name="T69" fmla="*/ 34 h 76"/>
                <a:gd name="T70" fmla="*/ 55 w 64"/>
                <a:gd name="T71" fmla="*/ 30 h 76"/>
                <a:gd name="T72" fmla="*/ 57 w 64"/>
                <a:gd name="T73" fmla="*/ 26 h 76"/>
                <a:gd name="T74" fmla="*/ 55 w 64"/>
                <a:gd name="T75" fmla="*/ 24 h 76"/>
                <a:gd name="T76" fmla="*/ 51 w 64"/>
                <a:gd name="T77" fmla="*/ 24 h 76"/>
                <a:gd name="T78" fmla="*/ 31 w 64"/>
                <a:gd name="T79" fmla="*/ 24 h 76"/>
                <a:gd name="T80" fmla="*/ 29 w 64"/>
                <a:gd name="T81" fmla="*/ 24 h 76"/>
                <a:gd name="T82" fmla="*/ 29 w 64"/>
                <a:gd name="T83" fmla="*/ 22 h 76"/>
                <a:gd name="T84" fmla="*/ 29 w 64"/>
                <a:gd name="T85" fmla="*/ 20 h 76"/>
                <a:gd name="T86" fmla="*/ 29 w 64"/>
                <a:gd name="T87" fmla="*/ 16 h 76"/>
                <a:gd name="T88" fmla="*/ 29 w 64"/>
                <a:gd name="T89" fmla="*/ 14 h 76"/>
                <a:gd name="T90" fmla="*/ 37 w 64"/>
                <a:gd name="T91" fmla="*/ 4 h 76"/>
                <a:gd name="T92" fmla="*/ 37 w 64"/>
                <a:gd name="T93" fmla="*/ 2 h 76"/>
                <a:gd name="T94" fmla="*/ 37 w 64"/>
                <a:gd name="T95" fmla="*/ 0 h 76"/>
                <a:gd name="T96" fmla="*/ 35 w 64"/>
                <a:gd name="T97" fmla="*/ 0 h 76"/>
                <a:gd name="T98" fmla="*/ 31 w 64"/>
                <a:gd name="T99" fmla="*/ 0 h 76"/>
                <a:gd name="T100" fmla="*/ 27 w 64"/>
                <a:gd name="T101" fmla="*/ 0 h 76"/>
                <a:gd name="T102" fmla="*/ 21 w 64"/>
                <a:gd name="T103" fmla="*/ 4 h 76"/>
                <a:gd name="T104" fmla="*/ 14 w 64"/>
                <a:gd name="T105" fmla="*/ 14 h 76"/>
                <a:gd name="T106" fmla="*/ 4 w 64"/>
                <a:gd name="T107" fmla="*/ 32 h 76"/>
                <a:gd name="T108" fmla="*/ 0 w 64"/>
                <a:gd name="T109" fmla="*/ 42 h 76"/>
                <a:gd name="T110" fmla="*/ 0 w 64"/>
                <a:gd name="T111" fmla="*/ 42 h 76"/>
                <a:gd name="T112" fmla="*/ 0 w 64"/>
                <a:gd name="T113" fmla="*/ 4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4" h="76">
                  <a:moveTo>
                    <a:pt x="0" y="42"/>
                  </a:moveTo>
                  <a:lnTo>
                    <a:pt x="0" y="42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8" y="60"/>
                  </a:lnTo>
                  <a:lnTo>
                    <a:pt x="8" y="68"/>
                  </a:lnTo>
                  <a:lnTo>
                    <a:pt x="8" y="70"/>
                  </a:lnTo>
                  <a:lnTo>
                    <a:pt x="10" y="74"/>
                  </a:lnTo>
                  <a:lnTo>
                    <a:pt x="12" y="74"/>
                  </a:lnTo>
                  <a:lnTo>
                    <a:pt x="12" y="76"/>
                  </a:lnTo>
                  <a:lnTo>
                    <a:pt x="14" y="76"/>
                  </a:lnTo>
                  <a:lnTo>
                    <a:pt x="19" y="76"/>
                  </a:lnTo>
                  <a:lnTo>
                    <a:pt x="23" y="74"/>
                  </a:lnTo>
                  <a:lnTo>
                    <a:pt x="25" y="74"/>
                  </a:lnTo>
                  <a:lnTo>
                    <a:pt x="25" y="62"/>
                  </a:lnTo>
                  <a:lnTo>
                    <a:pt x="25" y="52"/>
                  </a:lnTo>
                  <a:lnTo>
                    <a:pt x="27" y="50"/>
                  </a:lnTo>
                  <a:lnTo>
                    <a:pt x="29" y="52"/>
                  </a:lnTo>
                  <a:lnTo>
                    <a:pt x="29" y="56"/>
                  </a:lnTo>
                  <a:lnTo>
                    <a:pt x="37" y="66"/>
                  </a:lnTo>
                  <a:lnTo>
                    <a:pt x="43" y="72"/>
                  </a:lnTo>
                  <a:lnTo>
                    <a:pt x="49" y="74"/>
                  </a:lnTo>
                  <a:lnTo>
                    <a:pt x="55" y="76"/>
                  </a:lnTo>
                  <a:lnTo>
                    <a:pt x="60" y="76"/>
                  </a:lnTo>
                  <a:lnTo>
                    <a:pt x="62" y="76"/>
                  </a:lnTo>
                  <a:lnTo>
                    <a:pt x="62" y="74"/>
                  </a:lnTo>
                  <a:lnTo>
                    <a:pt x="64" y="74"/>
                  </a:lnTo>
                  <a:lnTo>
                    <a:pt x="62" y="72"/>
                  </a:lnTo>
                  <a:lnTo>
                    <a:pt x="62" y="68"/>
                  </a:lnTo>
                  <a:lnTo>
                    <a:pt x="51" y="58"/>
                  </a:lnTo>
                  <a:lnTo>
                    <a:pt x="45" y="50"/>
                  </a:lnTo>
                  <a:lnTo>
                    <a:pt x="43" y="46"/>
                  </a:lnTo>
                  <a:lnTo>
                    <a:pt x="43" y="44"/>
                  </a:lnTo>
                  <a:lnTo>
                    <a:pt x="45" y="42"/>
                  </a:lnTo>
                  <a:lnTo>
                    <a:pt x="53" y="34"/>
                  </a:lnTo>
                  <a:lnTo>
                    <a:pt x="55" y="30"/>
                  </a:lnTo>
                  <a:lnTo>
                    <a:pt x="57" y="26"/>
                  </a:lnTo>
                  <a:lnTo>
                    <a:pt x="55" y="24"/>
                  </a:lnTo>
                  <a:lnTo>
                    <a:pt x="51" y="24"/>
                  </a:lnTo>
                  <a:lnTo>
                    <a:pt x="31" y="24"/>
                  </a:lnTo>
                  <a:lnTo>
                    <a:pt x="29" y="24"/>
                  </a:lnTo>
                  <a:lnTo>
                    <a:pt x="29" y="22"/>
                  </a:lnTo>
                  <a:lnTo>
                    <a:pt x="29" y="20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37" y="4"/>
                  </a:lnTo>
                  <a:lnTo>
                    <a:pt x="37" y="2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27" y="0"/>
                  </a:lnTo>
                  <a:lnTo>
                    <a:pt x="21" y="4"/>
                  </a:lnTo>
                  <a:lnTo>
                    <a:pt x="14" y="1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7064994" y="8207346"/>
              <a:ext cx="440795" cy="486005"/>
            </a:xfrm>
            <a:custGeom>
              <a:avLst/>
              <a:gdLst>
                <a:gd name="T0" fmla="*/ 0 w 117"/>
                <a:gd name="T1" fmla="*/ 85 h 129"/>
                <a:gd name="T2" fmla="*/ 2 w 117"/>
                <a:gd name="T3" fmla="*/ 97 h 129"/>
                <a:gd name="T4" fmla="*/ 10 w 117"/>
                <a:gd name="T5" fmla="*/ 113 h 129"/>
                <a:gd name="T6" fmla="*/ 17 w 117"/>
                <a:gd name="T7" fmla="*/ 121 h 129"/>
                <a:gd name="T8" fmla="*/ 25 w 117"/>
                <a:gd name="T9" fmla="*/ 123 h 129"/>
                <a:gd name="T10" fmla="*/ 41 w 117"/>
                <a:gd name="T11" fmla="*/ 123 h 129"/>
                <a:gd name="T12" fmla="*/ 53 w 117"/>
                <a:gd name="T13" fmla="*/ 125 h 129"/>
                <a:gd name="T14" fmla="*/ 64 w 117"/>
                <a:gd name="T15" fmla="*/ 129 h 129"/>
                <a:gd name="T16" fmla="*/ 74 w 117"/>
                <a:gd name="T17" fmla="*/ 129 h 129"/>
                <a:gd name="T18" fmla="*/ 82 w 117"/>
                <a:gd name="T19" fmla="*/ 123 h 129"/>
                <a:gd name="T20" fmla="*/ 88 w 117"/>
                <a:gd name="T21" fmla="*/ 107 h 129"/>
                <a:gd name="T22" fmla="*/ 99 w 117"/>
                <a:gd name="T23" fmla="*/ 93 h 129"/>
                <a:gd name="T24" fmla="*/ 105 w 117"/>
                <a:gd name="T25" fmla="*/ 79 h 129"/>
                <a:gd name="T26" fmla="*/ 109 w 117"/>
                <a:gd name="T27" fmla="*/ 72 h 129"/>
                <a:gd name="T28" fmla="*/ 115 w 117"/>
                <a:gd name="T29" fmla="*/ 70 h 129"/>
                <a:gd name="T30" fmla="*/ 115 w 117"/>
                <a:gd name="T31" fmla="*/ 66 h 129"/>
                <a:gd name="T32" fmla="*/ 109 w 117"/>
                <a:gd name="T33" fmla="*/ 62 h 129"/>
                <a:gd name="T34" fmla="*/ 105 w 117"/>
                <a:gd name="T35" fmla="*/ 54 h 129"/>
                <a:gd name="T36" fmla="*/ 105 w 117"/>
                <a:gd name="T37" fmla="*/ 40 h 129"/>
                <a:gd name="T38" fmla="*/ 107 w 117"/>
                <a:gd name="T39" fmla="*/ 30 h 129"/>
                <a:gd name="T40" fmla="*/ 115 w 117"/>
                <a:gd name="T41" fmla="*/ 24 h 129"/>
                <a:gd name="T42" fmla="*/ 117 w 117"/>
                <a:gd name="T43" fmla="*/ 20 h 129"/>
                <a:gd name="T44" fmla="*/ 117 w 117"/>
                <a:gd name="T45" fmla="*/ 16 h 129"/>
                <a:gd name="T46" fmla="*/ 111 w 117"/>
                <a:gd name="T47" fmla="*/ 8 h 129"/>
                <a:gd name="T48" fmla="*/ 101 w 117"/>
                <a:gd name="T49" fmla="*/ 2 h 129"/>
                <a:gd name="T50" fmla="*/ 90 w 117"/>
                <a:gd name="T51" fmla="*/ 2 h 129"/>
                <a:gd name="T52" fmla="*/ 66 w 117"/>
                <a:gd name="T53" fmla="*/ 14 h 129"/>
                <a:gd name="T54" fmla="*/ 43 w 117"/>
                <a:gd name="T55" fmla="*/ 40 h 129"/>
                <a:gd name="T56" fmla="*/ 33 w 117"/>
                <a:gd name="T57" fmla="*/ 48 h 129"/>
                <a:gd name="T58" fmla="*/ 17 w 117"/>
                <a:gd name="T59" fmla="*/ 54 h 129"/>
                <a:gd name="T60" fmla="*/ 4 w 117"/>
                <a:gd name="T61" fmla="*/ 64 h 129"/>
                <a:gd name="T62" fmla="*/ 0 w 117"/>
                <a:gd name="T63" fmla="*/ 75 h 129"/>
                <a:gd name="T64" fmla="*/ 0 w 117"/>
                <a:gd name="T65" fmla="*/ 8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7" h="129">
                  <a:moveTo>
                    <a:pt x="0" y="85"/>
                  </a:moveTo>
                  <a:lnTo>
                    <a:pt x="0" y="85"/>
                  </a:lnTo>
                  <a:lnTo>
                    <a:pt x="2" y="93"/>
                  </a:lnTo>
                  <a:lnTo>
                    <a:pt x="2" y="97"/>
                  </a:lnTo>
                  <a:lnTo>
                    <a:pt x="4" y="101"/>
                  </a:lnTo>
                  <a:lnTo>
                    <a:pt x="10" y="113"/>
                  </a:lnTo>
                  <a:lnTo>
                    <a:pt x="12" y="117"/>
                  </a:lnTo>
                  <a:lnTo>
                    <a:pt x="17" y="121"/>
                  </a:lnTo>
                  <a:lnTo>
                    <a:pt x="23" y="123"/>
                  </a:lnTo>
                  <a:lnTo>
                    <a:pt x="25" y="123"/>
                  </a:lnTo>
                  <a:lnTo>
                    <a:pt x="39" y="123"/>
                  </a:lnTo>
                  <a:lnTo>
                    <a:pt x="41" y="123"/>
                  </a:lnTo>
                  <a:lnTo>
                    <a:pt x="47" y="123"/>
                  </a:lnTo>
                  <a:lnTo>
                    <a:pt x="53" y="125"/>
                  </a:lnTo>
                  <a:lnTo>
                    <a:pt x="58" y="127"/>
                  </a:lnTo>
                  <a:lnTo>
                    <a:pt x="64" y="129"/>
                  </a:lnTo>
                  <a:lnTo>
                    <a:pt x="70" y="129"/>
                  </a:lnTo>
                  <a:lnTo>
                    <a:pt x="74" y="129"/>
                  </a:lnTo>
                  <a:lnTo>
                    <a:pt x="78" y="129"/>
                  </a:lnTo>
                  <a:lnTo>
                    <a:pt x="82" y="123"/>
                  </a:lnTo>
                  <a:lnTo>
                    <a:pt x="86" y="113"/>
                  </a:lnTo>
                  <a:lnTo>
                    <a:pt x="88" y="107"/>
                  </a:lnTo>
                  <a:lnTo>
                    <a:pt x="90" y="103"/>
                  </a:lnTo>
                  <a:lnTo>
                    <a:pt x="99" y="93"/>
                  </a:lnTo>
                  <a:lnTo>
                    <a:pt x="101" y="89"/>
                  </a:lnTo>
                  <a:lnTo>
                    <a:pt x="105" y="79"/>
                  </a:lnTo>
                  <a:lnTo>
                    <a:pt x="107" y="77"/>
                  </a:lnTo>
                  <a:lnTo>
                    <a:pt x="109" y="72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115" y="68"/>
                  </a:lnTo>
                  <a:lnTo>
                    <a:pt x="115" y="66"/>
                  </a:lnTo>
                  <a:lnTo>
                    <a:pt x="115" y="64"/>
                  </a:lnTo>
                  <a:lnTo>
                    <a:pt x="109" y="62"/>
                  </a:lnTo>
                  <a:lnTo>
                    <a:pt x="107" y="60"/>
                  </a:lnTo>
                  <a:lnTo>
                    <a:pt x="105" y="54"/>
                  </a:lnTo>
                  <a:lnTo>
                    <a:pt x="105" y="52"/>
                  </a:lnTo>
                  <a:lnTo>
                    <a:pt x="105" y="40"/>
                  </a:lnTo>
                  <a:lnTo>
                    <a:pt x="105" y="36"/>
                  </a:lnTo>
                  <a:lnTo>
                    <a:pt x="107" y="30"/>
                  </a:lnTo>
                  <a:lnTo>
                    <a:pt x="109" y="26"/>
                  </a:lnTo>
                  <a:lnTo>
                    <a:pt x="115" y="24"/>
                  </a:lnTo>
                  <a:lnTo>
                    <a:pt x="115" y="24"/>
                  </a:lnTo>
                  <a:lnTo>
                    <a:pt x="117" y="20"/>
                  </a:lnTo>
                  <a:lnTo>
                    <a:pt x="117" y="18"/>
                  </a:lnTo>
                  <a:lnTo>
                    <a:pt x="117" y="16"/>
                  </a:lnTo>
                  <a:lnTo>
                    <a:pt x="115" y="12"/>
                  </a:lnTo>
                  <a:lnTo>
                    <a:pt x="111" y="8"/>
                  </a:lnTo>
                  <a:lnTo>
                    <a:pt x="107" y="2"/>
                  </a:lnTo>
                  <a:lnTo>
                    <a:pt x="101" y="2"/>
                  </a:lnTo>
                  <a:lnTo>
                    <a:pt x="97" y="0"/>
                  </a:lnTo>
                  <a:lnTo>
                    <a:pt x="90" y="2"/>
                  </a:lnTo>
                  <a:lnTo>
                    <a:pt x="70" y="10"/>
                  </a:lnTo>
                  <a:lnTo>
                    <a:pt x="66" y="14"/>
                  </a:lnTo>
                  <a:lnTo>
                    <a:pt x="60" y="18"/>
                  </a:lnTo>
                  <a:lnTo>
                    <a:pt x="43" y="40"/>
                  </a:lnTo>
                  <a:lnTo>
                    <a:pt x="39" y="44"/>
                  </a:lnTo>
                  <a:lnTo>
                    <a:pt x="33" y="48"/>
                  </a:lnTo>
                  <a:lnTo>
                    <a:pt x="31" y="50"/>
                  </a:lnTo>
                  <a:lnTo>
                    <a:pt x="17" y="54"/>
                  </a:lnTo>
                  <a:lnTo>
                    <a:pt x="15" y="56"/>
                  </a:lnTo>
                  <a:lnTo>
                    <a:pt x="4" y="64"/>
                  </a:lnTo>
                  <a:lnTo>
                    <a:pt x="2" y="70"/>
                  </a:lnTo>
                  <a:lnTo>
                    <a:pt x="0" y="75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17675324" y="8090556"/>
              <a:ext cx="199677" cy="154467"/>
            </a:xfrm>
            <a:custGeom>
              <a:avLst/>
              <a:gdLst>
                <a:gd name="T0" fmla="*/ 12 w 53"/>
                <a:gd name="T1" fmla="*/ 13 h 41"/>
                <a:gd name="T2" fmla="*/ 12 w 53"/>
                <a:gd name="T3" fmla="*/ 13 h 41"/>
                <a:gd name="T4" fmla="*/ 8 w 53"/>
                <a:gd name="T5" fmla="*/ 17 h 41"/>
                <a:gd name="T6" fmla="*/ 4 w 53"/>
                <a:gd name="T7" fmla="*/ 19 h 41"/>
                <a:gd name="T8" fmla="*/ 0 w 53"/>
                <a:gd name="T9" fmla="*/ 31 h 41"/>
                <a:gd name="T10" fmla="*/ 0 w 53"/>
                <a:gd name="T11" fmla="*/ 33 h 41"/>
                <a:gd name="T12" fmla="*/ 0 w 53"/>
                <a:gd name="T13" fmla="*/ 33 h 41"/>
                <a:gd name="T14" fmla="*/ 0 w 53"/>
                <a:gd name="T15" fmla="*/ 35 h 41"/>
                <a:gd name="T16" fmla="*/ 2 w 53"/>
                <a:gd name="T17" fmla="*/ 33 h 41"/>
                <a:gd name="T18" fmla="*/ 8 w 53"/>
                <a:gd name="T19" fmla="*/ 33 h 41"/>
                <a:gd name="T20" fmla="*/ 12 w 53"/>
                <a:gd name="T21" fmla="*/ 31 h 41"/>
                <a:gd name="T22" fmla="*/ 19 w 53"/>
                <a:gd name="T23" fmla="*/ 33 h 41"/>
                <a:gd name="T24" fmla="*/ 23 w 53"/>
                <a:gd name="T25" fmla="*/ 35 h 41"/>
                <a:gd name="T26" fmla="*/ 29 w 53"/>
                <a:gd name="T27" fmla="*/ 37 h 41"/>
                <a:gd name="T28" fmla="*/ 33 w 53"/>
                <a:gd name="T29" fmla="*/ 37 h 41"/>
                <a:gd name="T30" fmla="*/ 37 w 53"/>
                <a:gd name="T31" fmla="*/ 37 h 41"/>
                <a:gd name="T32" fmla="*/ 43 w 53"/>
                <a:gd name="T33" fmla="*/ 41 h 41"/>
                <a:gd name="T34" fmla="*/ 49 w 53"/>
                <a:gd name="T35" fmla="*/ 41 h 41"/>
                <a:gd name="T36" fmla="*/ 49 w 53"/>
                <a:gd name="T37" fmla="*/ 41 h 41"/>
                <a:gd name="T38" fmla="*/ 51 w 53"/>
                <a:gd name="T39" fmla="*/ 41 h 41"/>
                <a:gd name="T40" fmla="*/ 53 w 53"/>
                <a:gd name="T41" fmla="*/ 41 h 41"/>
                <a:gd name="T42" fmla="*/ 53 w 53"/>
                <a:gd name="T43" fmla="*/ 39 h 41"/>
                <a:gd name="T44" fmla="*/ 53 w 53"/>
                <a:gd name="T45" fmla="*/ 19 h 41"/>
                <a:gd name="T46" fmla="*/ 53 w 53"/>
                <a:gd name="T47" fmla="*/ 15 h 41"/>
                <a:gd name="T48" fmla="*/ 49 w 53"/>
                <a:gd name="T49" fmla="*/ 11 h 41"/>
                <a:gd name="T50" fmla="*/ 41 w 53"/>
                <a:gd name="T51" fmla="*/ 4 h 41"/>
                <a:gd name="T52" fmla="*/ 41 w 53"/>
                <a:gd name="T53" fmla="*/ 2 h 41"/>
                <a:gd name="T54" fmla="*/ 39 w 53"/>
                <a:gd name="T55" fmla="*/ 0 h 41"/>
                <a:gd name="T56" fmla="*/ 35 w 53"/>
                <a:gd name="T57" fmla="*/ 2 h 41"/>
                <a:gd name="T58" fmla="*/ 33 w 53"/>
                <a:gd name="T59" fmla="*/ 4 h 41"/>
                <a:gd name="T60" fmla="*/ 27 w 53"/>
                <a:gd name="T61" fmla="*/ 11 h 41"/>
                <a:gd name="T62" fmla="*/ 21 w 53"/>
                <a:gd name="T63" fmla="*/ 13 h 41"/>
                <a:gd name="T64" fmla="*/ 17 w 53"/>
                <a:gd name="T65" fmla="*/ 13 h 41"/>
                <a:gd name="T66" fmla="*/ 12 w 53"/>
                <a:gd name="T67" fmla="*/ 13 h 41"/>
                <a:gd name="T68" fmla="*/ 12 w 53"/>
                <a:gd name="T69" fmla="*/ 13 h 41"/>
                <a:gd name="T70" fmla="*/ 12 w 53"/>
                <a:gd name="T71" fmla="*/ 1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3" h="41">
                  <a:moveTo>
                    <a:pt x="12" y="13"/>
                  </a:moveTo>
                  <a:lnTo>
                    <a:pt x="12" y="13"/>
                  </a:lnTo>
                  <a:lnTo>
                    <a:pt x="8" y="17"/>
                  </a:lnTo>
                  <a:lnTo>
                    <a:pt x="4" y="19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2" y="33"/>
                  </a:lnTo>
                  <a:lnTo>
                    <a:pt x="8" y="33"/>
                  </a:lnTo>
                  <a:lnTo>
                    <a:pt x="12" y="31"/>
                  </a:lnTo>
                  <a:lnTo>
                    <a:pt x="19" y="33"/>
                  </a:lnTo>
                  <a:lnTo>
                    <a:pt x="23" y="35"/>
                  </a:lnTo>
                  <a:lnTo>
                    <a:pt x="29" y="37"/>
                  </a:lnTo>
                  <a:lnTo>
                    <a:pt x="33" y="37"/>
                  </a:lnTo>
                  <a:lnTo>
                    <a:pt x="37" y="37"/>
                  </a:lnTo>
                  <a:lnTo>
                    <a:pt x="43" y="41"/>
                  </a:lnTo>
                  <a:lnTo>
                    <a:pt x="49" y="41"/>
                  </a:lnTo>
                  <a:lnTo>
                    <a:pt x="49" y="41"/>
                  </a:lnTo>
                  <a:lnTo>
                    <a:pt x="51" y="41"/>
                  </a:lnTo>
                  <a:lnTo>
                    <a:pt x="53" y="41"/>
                  </a:lnTo>
                  <a:lnTo>
                    <a:pt x="53" y="39"/>
                  </a:lnTo>
                  <a:lnTo>
                    <a:pt x="53" y="19"/>
                  </a:lnTo>
                  <a:lnTo>
                    <a:pt x="53" y="15"/>
                  </a:lnTo>
                  <a:lnTo>
                    <a:pt x="49" y="11"/>
                  </a:lnTo>
                  <a:lnTo>
                    <a:pt x="41" y="4"/>
                  </a:lnTo>
                  <a:lnTo>
                    <a:pt x="41" y="2"/>
                  </a:lnTo>
                  <a:lnTo>
                    <a:pt x="39" y="0"/>
                  </a:lnTo>
                  <a:lnTo>
                    <a:pt x="35" y="2"/>
                  </a:lnTo>
                  <a:lnTo>
                    <a:pt x="33" y="4"/>
                  </a:lnTo>
                  <a:lnTo>
                    <a:pt x="27" y="11"/>
                  </a:lnTo>
                  <a:lnTo>
                    <a:pt x="21" y="13"/>
                  </a:lnTo>
                  <a:lnTo>
                    <a:pt x="17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7573603" y="7329527"/>
              <a:ext cx="64048" cy="154467"/>
            </a:xfrm>
            <a:custGeom>
              <a:avLst/>
              <a:gdLst>
                <a:gd name="T0" fmla="*/ 17 w 17"/>
                <a:gd name="T1" fmla="*/ 4 h 41"/>
                <a:gd name="T2" fmla="*/ 17 w 17"/>
                <a:gd name="T3" fmla="*/ 4 h 41"/>
                <a:gd name="T4" fmla="*/ 17 w 17"/>
                <a:gd name="T5" fmla="*/ 2 h 41"/>
                <a:gd name="T6" fmla="*/ 17 w 17"/>
                <a:gd name="T7" fmla="*/ 0 h 41"/>
                <a:gd name="T8" fmla="*/ 15 w 17"/>
                <a:gd name="T9" fmla="*/ 0 h 41"/>
                <a:gd name="T10" fmla="*/ 13 w 17"/>
                <a:gd name="T11" fmla="*/ 2 h 41"/>
                <a:gd name="T12" fmla="*/ 5 w 17"/>
                <a:gd name="T13" fmla="*/ 8 h 41"/>
                <a:gd name="T14" fmla="*/ 3 w 17"/>
                <a:gd name="T15" fmla="*/ 14 h 41"/>
                <a:gd name="T16" fmla="*/ 0 w 17"/>
                <a:gd name="T17" fmla="*/ 18 h 41"/>
                <a:gd name="T18" fmla="*/ 0 w 17"/>
                <a:gd name="T19" fmla="*/ 23 h 41"/>
                <a:gd name="T20" fmla="*/ 3 w 17"/>
                <a:gd name="T21" fmla="*/ 29 h 41"/>
                <a:gd name="T22" fmla="*/ 5 w 17"/>
                <a:gd name="T23" fmla="*/ 35 h 41"/>
                <a:gd name="T24" fmla="*/ 7 w 17"/>
                <a:gd name="T25" fmla="*/ 39 h 41"/>
                <a:gd name="T26" fmla="*/ 7 w 17"/>
                <a:gd name="T27" fmla="*/ 41 h 41"/>
                <a:gd name="T28" fmla="*/ 9 w 17"/>
                <a:gd name="T29" fmla="*/ 41 h 41"/>
                <a:gd name="T30" fmla="*/ 11 w 17"/>
                <a:gd name="T31" fmla="*/ 41 h 41"/>
                <a:gd name="T32" fmla="*/ 11 w 17"/>
                <a:gd name="T33" fmla="*/ 39 h 41"/>
                <a:gd name="T34" fmla="*/ 15 w 17"/>
                <a:gd name="T35" fmla="*/ 18 h 41"/>
                <a:gd name="T36" fmla="*/ 17 w 17"/>
                <a:gd name="T37" fmla="*/ 6 h 41"/>
                <a:gd name="T38" fmla="*/ 17 w 17"/>
                <a:gd name="T39" fmla="*/ 4 h 41"/>
                <a:gd name="T40" fmla="*/ 17 w 17"/>
                <a:gd name="T41" fmla="*/ 4 h 41"/>
                <a:gd name="T42" fmla="*/ 17 w 17"/>
                <a:gd name="T43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" h="41">
                  <a:moveTo>
                    <a:pt x="17" y="4"/>
                  </a:moveTo>
                  <a:lnTo>
                    <a:pt x="17" y="4"/>
                  </a:lnTo>
                  <a:lnTo>
                    <a:pt x="17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2"/>
                  </a:lnTo>
                  <a:lnTo>
                    <a:pt x="5" y="8"/>
                  </a:lnTo>
                  <a:lnTo>
                    <a:pt x="3" y="14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3" y="29"/>
                  </a:lnTo>
                  <a:lnTo>
                    <a:pt x="5" y="35"/>
                  </a:lnTo>
                  <a:lnTo>
                    <a:pt x="7" y="39"/>
                  </a:lnTo>
                  <a:lnTo>
                    <a:pt x="7" y="41"/>
                  </a:lnTo>
                  <a:lnTo>
                    <a:pt x="9" y="41"/>
                  </a:lnTo>
                  <a:lnTo>
                    <a:pt x="11" y="41"/>
                  </a:lnTo>
                  <a:lnTo>
                    <a:pt x="11" y="39"/>
                  </a:lnTo>
                  <a:lnTo>
                    <a:pt x="15" y="18"/>
                  </a:lnTo>
                  <a:lnTo>
                    <a:pt x="17" y="6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6895459" y="8847816"/>
              <a:ext cx="493540" cy="105489"/>
            </a:xfrm>
            <a:custGeom>
              <a:avLst/>
              <a:gdLst>
                <a:gd name="T0" fmla="*/ 127 w 131"/>
                <a:gd name="T1" fmla="*/ 28 h 28"/>
                <a:gd name="T2" fmla="*/ 127 w 131"/>
                <a:gd name="T3" fmla="*/ 28 h 28"/>
                <a:gd name="T4" fmla="*/ 127 w 131"/>
                <a:gd name="T5" fmla="*/ 28 h 28"/>
                <a:gd name="T6" fmla="*/ 129 w 131"/>
                <a:gd name="T7" fmla="*/ 28 h 28"/>
                <a:gd name="T8" fmla="*/ 131 w 131"/>
                <a:gd name="T9" fmla="*/ 28 h 28"/>
                <a:gd name="T10" fmla="*/ 129 w 131"/>
                <a:gd name="T11" fmla="*/ 26 h 28"/>
                <a:gd name="T12" fmla="*/ 127 w 131"/>
                <a:gd name="T13" fmla="*/ 20 h 28"/>
                <a:gd name="T14" fmla="*/ 123 w 131"/>
                <a:gd name="T15" fmla="*/ 16 h 28"/>
                <a:gd name="T16" fmla="*/ 119 w 131"/>
                <a:gd name="T17" fmla="*/ 12 h 28"/>
                <a:gd name="T18" fmla="*/ 98 w 131"/>
                <a:gd name="T19" fmla="*/ 10 h 28"/>
                <a:gd name="T20" fmla="*/ 86 w 131"/>
                <a:gd name="T21" fmla="*/ 6 h 28"/>
                <a:gd name="T22" fmla="*/ 82 w 131"/>
                <a:gd name="T23" fmla="*/ 2 h 28"/>
                <a:gd name="T24" fmla="*/ 78 w 131"/>
                <a:gd name="T25" fmla="*/ 0 h 28"/>
                <a:gd name="T26" fmla="*/ 70 w 131"/>
                <a:gd name="T27" fmla="*/ 0 h 28"/>
                <a:gd name="T28" fmla="*/ 68 w 131"/>
                <a:gd name="T29" fmla="*/ 0 h 28"/>
                <a:gd name="T30" fmla="*/ 53 w 131"/>
                <a:gd name="T31" fmla="*/ 0 h 28"/>
                <a:gd name="T32" fmla="*/ 43 w 131"/>
                <a:gd name="T33" fmla="*/ 0 h 28"/>
                <a:gd name="T34" fmla="*/ 31 w 131"/>
                <a:gd name="T35" fmla="*/ 0 h 28"/>
                <a:gd name="T36" fmla="*/ 4 w 131"/>
                <a:gd name="T37" fmla="*/ 0 h 28"/>
                <a:gd name="T38" fmla="*/ 0 w 131"/>
                <a:gd name="T39" fmla="*/ 0 h 28"/>
                <a:gd name="T40" fmla="*/ 4 w 131"/>
                <a:gd name="T41" fmla="*/ 2 h 28"/>
                <a:gd name="T42" fmla="*/ 23 w 131"/>
                <a:gd name="T43" fmla="*/ 12 h 28"/>
                <a:gd name="T44" fmla="*/ 35 w 131"/>
                <a:gd name="T45" fmla="*/ 16 h 28"/>
                <a:gd name="T46" fmla="*/ 70 w 131"/>
                <a:gd name="T47" fmla="*/ 22 h 28"/>
                <a:gd name="T48" fmla="*/ 84 w 131"/>
                <a:gd name="T49" fmla="*/ 22 h 28"/>
                <a:gd name="T50" fmla="*/ 94 w 131"/>
                <a:gd name="T51" fmla="*/ 22 h 28"/>
                <a:gd name="T52" fmla="*/ 107 w 131"/>
                <a:gd name="T53" fmla="*/ 24 h 28"/>
                <a:gd name="T54" fmla="*/ 127 w 131"/>
                <a:gd name="T55" fmla="*/ 28 h 28"/>
                <a:gd name="T56" fmla="*/ 127 w 131"/>
                <a:gd name="T57" fmla="*/ 28 h 28"/>
                <a:gd name="T58" fmla="*/ 127 w 131"/>
                <a:gd name="T5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1" h="28">
                  <a:moveTo>
                    <a:pt x="127" y="28"/>
                  </a:moveTo>
                  <a:lnTo>
                    <a:pt x="127" y="28"/>
                  </a:lnTo>
                  <a:lnTo>
                    <a:pt x="127" y="28"/>
                  </a:lnTo>
                  <a:lnTo>
                    <a:pt x="129" y="28"/>
                  </a:lnTo>
                  <a:lnTo>
                    <a:pt x="131" y="28"/>
                  </a:lnTo>
                  <a:lnTo>
                    <a:pt x="129" y="26"/>
                  </a:lnTo>
                  <a:lnTo>
                    <a:pt x="127" y="20"/>
                  </a:lnTo>
                  <a:lnTo>
                    <a:pt x="123" y="16"/>
                  </a:lnTo>
                  <a:lnTo>
                    <a:pt x="119" y="12"/>
                  </a:lnTo>
                  <a:lnTo>
                    <a:pt x="98" y="10"/>
                  </a:lnTo>
                  <a:lnTo>
                    <a:pt x="86" y="6"/>
                  </a:lnTo>
                  <a:lnTo>
                    <a:pt x="82" y="2"/>
                  </a:lnTo>
                  <a:lnTo>
                    <a:pt x="78" y="0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53" y="0"/>
                  </a:lnTo>
                  <a:lnTo>
                    <a:pt x="43" y="0"/>
                  </a:lnTo>
                  <a:lnTo>
                    <a:pt x="31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3" y="12"/>
                  </a:lnTo>
                  <a:lnTo>
                    <a:pt x="35" y="16"/>
                  </a:lnTo>
                  <a:lnTo>
                    <a:pt x="70" y="22"/>
                  </a:lnTo>
                  <a:lnTo>
                    <a:pt x="84" y="22"/>
                  </a:lnTo>
                  <a:lnTo>
                    <a:pt x="94" y="22"/>
                  </a:lnTo>
                  <a:lnTo>
                    <a:pt x="107" y="24"/>
                  </a:lnTo>
                  <a:lnTo>
                    <a:pt x="127" y="28"/>
                  </a:lnTo>
                  <a:lnTo>
                    <a:pt x="127" y="28"/>
                  </a:lnTo>
                  <a:lnTo>
                    <a:pt x="127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17550998" y="7679901"/>
              <a:ext cx="263723" cy="335306"/>
            </a:xfrm>
            <a:custGeom>
              <a:avLst/>
              <a:gdLst>
                <a:gd name="T0" fmla="*/ 2 w 70"/>
                <a:gd name="T1" fmla="*/ 16 h 89"/>
                <a:gd name="T2" fmla="*/ 2 w 70"/>
                <a:gd name="T3" fmla="*/ 16 h 89"/>
                <a:gd name="T4" fmla="*/ 0 w 70"/>
                <a:gd name="T5" fmla="*/ 22 h 89"/>
                <a:gd name="T6" fmla="*/ 2 w 70"/>
                <a:gd name="T7" fmla="*/ 29 h 89"/>
                <a:gd name="T8" fmla="*/ 4 w 70"/>
                <a:gd name="T9" fmla="*/ 39 h 89"/>
                <a:gd name="T10" fmla="*/ 9 w 70"/>
                <a:gd name="T11" fmla="*/ 45 h 89"/>
                <a:gd name="T12" fmla="*/ 11 w 70"/>
                <a:gd name="T13" fmla="*/ 49 h 89"/>
                <a:gd name="T14" fmla="*/ 15 w 70"/>
                <a:gd name="T15" fmla="*/ 53 h 89"/>
                <a:gd name="T16" fmla="*/ 19 w 70"/>
                <a:gd name="T17" fmla="*/ 53 h 89"/>
                <a:gd name="T18" fmla="*/ 23 w 70"/>
                <a:gd name="T19" fmla="*/ 53 h 89"/>
                <a:gd name="T20" fmla="*/ 27 w 70"/>
                <a:gd name="T21" fmla="*/ 57 h 89"/>
                <a:gd name="T22" fmla="*/ 41 w 70"/>
                <a:gd name="T23" fmla="*/ 65 h 89"/>
                <a:gd name="T24" fmla="*/ 45 w 70"/>
                <a:gd name="T25" fmla="*/ 69 h 89"/>
                <a:gd name="T26" fmla="*/ 52 w 70"/>
                <a:gd name="T27" fmla="*/ 75 h 89"/>
                <a:gd name="T28" fmla="*/ 52 w 70"/>
                <a:gd name="T29" fmla="*/ 77 h 89"/>
                <a:gd name="T30" fmla="*/ 56 w 70"/>
                <a:gd name="T31" fmla="*/ 83 h 89"/>
                <a:gd name="T32" fmla="*/ 60 w 70"/>
                <a:gd name="T33" fmla="*/ 87 h 89"/>
                <a:gd name="T34" fmla="*/ 66 w 70"/>
                <a:gd name="T35" fmla="*/ 89 h 89"/>
                <a:gd name="T36" fmla="*/ 66 w 70"/>
                <a:gd name="T37" fmla="*/ 89 h 89"/>
                <a:gd name="T38" fmla="*/ 68 w 70"/>
                <a:gd name="T39" fmla="*/ 89 h 89"/>
                <a:gd name="T40" fmla="*/ 70 w 70"/>
                <a:gd name="T41" fmla="*/ 87 h 89"/>
                <a:gd name="T42" fmla="*/ 70 w 70"/>
                <a:gd name="T43" fmla="*/ 85 h 89"/>
                <a:gd name="T44" fmla="*/ 70 w 70"/>
                <a:gd name="T45" fmla="*/ 83 h 89"/>
                <a:gd name="T46" fmla="*/ 70 w 70"/>
                <a:gd name="T47" fmla="*/ 75 h 89"/>
                <a:gd name="T48" fmla="*/ 66 w 70"/>
                <a:gd name="T49" fmla="*/ 71 h 89"/>
                <a:gd name="T50" fmla="*/ 58 w 70"/>
                <a:gd name="T51" fmla="*/ 59 h 89"/>
                <a:gd name="T52" fmla="*/ 54 w 70"/>
                <a:gd name="T53" fmla="*/ 53 h 89"/>
                <a:gd name="T54" fmla="*/ 50 w 70"/>
                <a:gd name="T55" fmla="*/ 49 h 89"/>
                <a:gd name="T56" fmla="*/ 35 w 70"/>
                <a:gd name="T57" fmla="*/ 41 h 89"/>
                <a:gd name="T58" fmla="*/ 33 w 70"/>
                <a:gd name="T59" fmla="*/ 39 h 89"/>
                <a:gd name="T60" fmla="*/ 31 w 70"/>
                <a:gd name="T61" fmla="*/ 33 h 89"/>
                <a:gd name="T62" fmla="*/ 33 w 70"/>
                <a:gd name="T63" fmla="*/ 22 h 89"/>
                <a:gd name="T64" fmla="*/ 37 w 70"/>
                <a:gd name="T65" fmla="*/ 12 h 89"/>
                <a:gd name="T66" fmla="*/ 35 w 70"/>
                <a:gd name="T67" fmla="*/ 8 h 89"/>
                <a:gd name="T68" fmla="*/ 33 w 70"/>
                <a:gd name="T69" fmla="*/ 2 h 89"/>
                <a:gd name="T70" fmla="*/ 29 w 70"/>
                <a:gd name="T71" fmla="*/ 0 h 89"/>
                <a:gd name="T72" fmla="*/ 23 w 70"/>
                <a:gd name="T73" fmla="*/ 0 h 89"/>
                <a:gd name="T74" fmla="*/ 19 w 70"/>
                <a:gd name="T75" fmla="*/ 0 h 89"/>
                <a:gd name="T76" fmla="*/ 13 w 70"/>
                <a:gd name="T77" fmla="*/ 2 h 89"/>
                <a:gd name="T78" fmla="*/ 9 w 70"/>
                <a:gd name="T79" fmla="*/ 8 h 89"/>
                <a:gd name="T80" fmla="*/ 4 w 70"/>
                <a:gd name="T81" fmla="*/ 12 h 89"/>
                <a:gd name="T82" fmla="*/ 2 w 70"/>
                <a:gd name="T83" fmla="*/ 16 h 89"/>
                <a:gd name="T84" fmla="*/ 2 w 70"/>
                <a:gd name="T85" fmla="*/ 16 h 89"/>
                <a:gd name="T86" fmla="*/ 2 w 70"/>
                <a:gd name="T87" fmla="*/ 16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0" h="89">
                  <a:moveTo>
                    <a:pt x="2" y="16"/>
                  </a:moveTo>
                  <a:lnTo>
                    <a:pt x="2" y="16"/>
                  </a:lnTo>
                  <a:lnTo>
                    <a:pt x="0" y="22"/>
                  </a:lnTo>
                  <a:lnTo>
                    <a:pt x="2" y="29"/>
                  </a:lnTo>
                  <a:lnTo>
                    <a:pt x="4" y="39"/>
                  </a:lnTo>
                  <a:lnTo>
                    <a:pt x="9" y="45"/>
                  </a:lnTo>
                  <a:lnTo>
                    <a:pt x="11" y="49"/>
                  </a:lnTo>
                  <a:lnTo>
                    <a:pt x="15" y="53"/>
                  </a:lnTo>
                  <a:lnTo>
                    <a:pt x="19" y="53"/>
                  </a:lnTo>
                  <a:lnTo>
                    <a:pt x="23" y="53"/>
                  </a:lnTo>
                  <a:lnTo>
                    <a:pt x="27" y="57"/>
                  </a:lnTo>
                  <a:lnTo>
                    <a:pt x="41" y="65"/>
                  </a:lnTo>
                  <a:lnTo>
                    <a:pt x="45" y="69"/>
                  </a:lnTo>
                  <a:lnTo>
                    <a:pt x="52" y="75"/>
                  </a:lnTo>
                  <a:lnTo>
                    <a:pt x="52" y="77"/>
                  </a:lnTo>
                  <a:lnTo>
                    <a:pt x="56" y="83"/>
                  </a:lnTo>
                  <a:lnTo>
                    <a:pt x="60" y="87"/>
                  </a:lnTo>
                  <a:lnTo>
                    <a:pt x="66" y="89"/>
                  </a:lnTo>
                  <a:lnTo>
                    <a:pt x="66" y="89"/>
                  </a:lnTo>
                  <a:lnTo>
                    <a:pt x="68" y="89"/>
                  </a:lnTo>
                  <a:lnTo>
                    <a:pt x="70" y="87"/>
                  </a:lnTo>
                  <a:lnTo>
                    <a:pt x="70" y="85"/>
                  </a:lnTo>
                  <a:lnTo>
                    <a:pt x="70" y="83"/>
                  </a:lnTo>
                  <a:lnTo>
                    <a:pt x="70" y="75"/>
                  </a:lnTo>
                  <a:lnTo>
                    <a:pt x="66" y="71"/>
                  </a:lnTo>
                  <a:lnTo>
                    <a:pt x="58" y="59"/>
                  </a:lnTo>
                  <a:lnTo>
                    <a:pt x="54" y="53"/>
                  </a:lnTo>
                  <a:lnTo>
                    <a:pt x="50" y="49"/>
                  </a:lnTo>
                  <a:lnTo>
                    <a:pt x="35" y="41"/>
                  </a:lnTo>
                  <a:lnTo>
                    <a:pt x="33" y="39"/>
                  </a:lnTo>
                  <a:lnTo>
                    <a:pt x="31" y="33"/>
                  </a:lnTo>
                  <a:lnTo>
                    <a:pt x="33" y="22"/>
                  </a:lnTo>
                  <a:lnTo>
                    <a:pt x="37" y="12"/>
                  </a:lnTo>
                  <a:lnTo>
                    <a:pt x="35" y="8"/>
                  </a:lnTo>
                  <a:lnTo>
                    <a:pt x="33" y="2"/>
                  </a:lnTo>
                  <a:lnTo>
                    <a:pt x="29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9" y="8"/>
                  </a:lnTo>
                  <a:lnTo>
                    <a:pt x="4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11394953" y="2714376"/>
              <a:ext cx="9045696" cy="5741623"/>
            </a:xfrm>
            <a:custGeom>
              <a:avLst/>
              <a:gdLst>
                <a:gd name="T0" fmla="*/ 656 w 2401"/>
                <a:gd name="T1" fmla="*/ 1334 h 1524"/>
                <a:gd name="T2" fmla="*/ 853 w 2401"/>
                <a:gd name="T3" fmla="*/ 1282 h 1524"/>
                <a:gd name="T4" fmla="*/ 745 w 2401"/>
                <a:gd name="T5" fmla="*/ 1191 h 1524"/>
                <a:gd name="T6" fmla="*/ 882 w 2401"/>
                <a:gd name="T7" fmla="*/ 1229 h 1524"/>
                <a:gd name="T8" fmla="*/ 1068 w 2401"/>
                <a:gd name="T9" fmla="*/ 1403 h 1524"/>
                <a:gd name="T10" fmla="*/ 1208 w 2401"/>
                <a:gd name="T11" fmla="*/ 1292 h 1524"/>
                <a:gd name="T12" fmla="*/ 1349 w 2401"/>
                <a:gd name="T13" fmla="*/ 1343 h 1524"/>
                <a:gd name="T14" fmla="*/ 1427 w 2401"/>
                <a:gd name="T15" fmla="*/ 1484 h 1524"/>
                <a:gd name="T16" fmla="*/ 1450 w 2401"/>
                <a:gd name="T17" fmla="*/ 1417 h 1524"/>
                <a:gd name="T18" fmla="*/ 1507 w 2401"/>
                <a:gd name="T19" fmla="*/ 1288 h 1524"/>
                <a:gd name="T20" fmla="*/ 1653 w 2401"/>
                <a:gd name="T21" fmla="*/ 1181 h 1524"/>
                <a:gd name="T22" fmla="*/ 1626 w 2401"/>
                <a:gd name="T23" fmla="*/ 1049 h 1524"/>
                <a:gd name="T24" fmla="*/ 1708 w 2401"/>
                <a:gd name="T25" fmla="*/ 1017 h 1524"/>
                <a:gd name="T26" fmla="*/ 1741 w 2401"/>
                <a:gd name="T27" fmla="*/ 999 h 1524"/>
                <a:gd name="T28" fmla="*/ 1895 w 2401"/>
                <a:gd name="T29" fmla="*/ 872 h 1524"/>
                <a:gd name="T30" fmla="*/ 1870 w 2401"/>
                <a:gd name="T31" fmla="*/ 714 h 1524"/>
                <a:gd name="T32" fmla="*/ 2077 w 2401"/>
                <a:gd name="T33" fmla="*/ 647 h 1524"/>
                <a:gd name="T34" fmla="*/ 2202 w 2401"/>
                <a:gd name="T35" fmla="*/ 564 h 1524"/>
                <a:gd name="T36" fmla="*/ 2110 w 2401"/>
                <a:gd name="T37" fmla="*/ 813 h 1524"/>
                <a:gd name="T38" fmla="*/ 2184 w 2401"/>
                <a:gd name="T39" fmla="*/ 645 h 1524"/>
                <a:gd name="T40" fmla="*/ 2301 w 2401"/>
                <a:gd name="T41" fmla="*/ 603 h 1524"/>
                <a:gd name="T42" fmla="*/ 2389 w 2401"/>
                <a:gd name="T43" fmla="*/ 494 h 1524"/>
                <a:gd name="T44" fmla="*/ 2284 w 2401"/>
                <a:gd name="T45" fmla="*/ 338 h 1524"/>
                <a:gd name="T46" fmla="*/ 2161 w 2401"/>
                <a:gd name="T47" fmla="*/ 348 h 1524"/>
                <a:gd name="T48" fmla="*/ 1915 w 2401"/>
                <a:gd name="T49" fmla="*/ 229 h 1524"/>
                <a:gd name="T50" fmla="*/ 1796 w 2401"/>
                <a:gd name="T51" fmla="*/ 267 h 1524"/>
                <a:gd name="T52" fmla="*/ 1722 w 2401"/>
                <a:gd name="T53" fmla="*/ 196 h 1524"/>
                <a:gd name="T54" fmla="*/ 1571 w 2401"/>
                <a:gd name="T55" fmla="*/ 190 h 1524"/>
                <a:gd name="T56" fmla="*/ 1489 w 2401"/>
                <a:gd name="T57" fmla="*/ 186 h 1524"/>
                <a:gd name="T58" fmla="*/ 1401 w 2401"/>
                <a:gd name="T59" fmla="*/ 39 h 1524"/>
                <a:gd name="T60" fmla="*/ 1144 w 2401"/>
                <a:gd name="T61" fmla="*/ 243 h 1524"/>
                <a:gd name="T62" fmla="*/ 1054 w 2401"/>
                <a:gd name="T63" fmla="*/ 304 h 1524"/>
                <a:gd name="T64" fmla="*/ 964 w 2401"/>
                <a:gd name="T65" fmla="*/ 296 h 1524"/>
                <a:gd name="T66" fmla="*/ 882 w 2401"/>
                <a:gd name="T67" fmla="*/ 346 h 1524"/>
                <a:gd name="T68" fmla="*/ 724 w 2401"/>
                <a:gd name="T69" fmla="*/ 415 h 1524"/>
                <a:gd name="T70" fmla="*/ 669 w 2401"/>
                <a:gd name="T71" fmla="*/ 393 h 1524"/>
                <a:gd name="T72" fmla="*/ 624 w 2401"/>
                <a:gd name="T73" fmla="*/ 500 h 1524"/>
                <a:gd name="T74" fmla="*/ 525 w 2401"/>
                <a:gd name="T75" fmla="*/ 429 h 1524"/>
                <a:gd name="T76" fmla="*/ 572 w 2401"/>
                <a:gd name="T77" fmla="*/ 362 h 1524"/>
                <a:gd name="T78" fmla="*/ 480 w 2401"/>
                <a:gd name="T79" fmla="*/ 283 h 1524"/>
                <a:gd name="T80" fmla="*/ 345 w 2401"/>
                <a:gd name="T81" fmla="*/ 338 h 1524"/>
                <a:gd name="T82" fmla="*/ 218 w 2401"/>
                <a:gd name="T83" fmla="*/ 534 h 1524"/>
                <a:gd name="T84" fmla="*/ 205 w 2401"/>
                <a:gd name="T85" fmla="*/ 661 h 1524"/>
                <a:gd name="T86" fmla="*/ 275 w 2401"/>
                <a:gd name="T87" fmla="*/ 714 h 1524"/>
                <a:gd name="T88" fmla="*/ 351 w 2401"/>
                <a:gd name="T89" fmla="*/ 633 h 1524"/>
                <a:gd name="T90" fmla="*/ 404 w 2401"/>
                <a:gd name="T91" fmla="*/ 465 h 1524"/>
                <a:gd name="T92" fmla="*/ 429 w 2401"/>
                <a:gd name="T93" fmla="*/ 615 h 1524"/>
                <a:gd name="T94" fmla="*/ 421 w 2401"/>
                <a:gd name="T95" fmla="*/ 678 h 1524"/>
                <a:gd name="T96" fmla="*/ 349 w 2401"/>
                <a:gd name="T97" fmla="*/ 740 h 1524"/>
                <a:gd name="T98" fmla="*/ 242 w 2401"/>
                <a:gd name="T99" fmla="*/ 708 h 1524"/>
                <a:gd name="T100" fmla="*/ 228 w 2401"/>
                <a:gd name="T101" fmla="*/ 744 h 1524"/>
                <a:gd name="T102" fmla="*/ 113 w 2401"/>
                <a:gd name="T103" fmla="*/ 849 h 1524"/>
                <a:gd name="T104" fmla="*/ 91 w 2401"/>
                <a:gd name="T105" fmla="*/ 892 h 1524"/>
                <a:gd name="T106" fmla="*/ 0 w 2401"/>
                <a:gd name="T107" fmla="*/ 983 h 1524"/>
                <a:gd name="T108" fmla="*/ 64 w 2401"/>
                <a:gd name="T109" fmla="*/ 1062 h 1524"/>
                <a:gd name="T110" fmla="*/ 211 w 2401"/>
                <a:gd name="T111" fmla="*/ 942 h 1524"/>
                <a:gd name="T112" fmla="*/ 324 w 2401"/>
                <a:gd name="T113" fmla="*/ 1029 h 1524"/>
                <a:gd name="T114" fmla="*/ 283 w 2401"/>
                <a:gd name="T115" fmla="*/ 920 h 1524"/>
                <a:gd name="T116" fmla="*/ 390 w 2401"/>
                <a:gd name="T117" fmla="*/ 1031 h 1524"/>
                <a:gd name="T118" fmla="*/ 406 w 2401"/>
                <a:gd name="T119" fmla="*/ 1003 h 1524"/>
                <a:gd name="T120" fmla="*/ 566 w 2401"/>
                <a:gd name="T121" fmla="*/ 1066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1" h="1524">
                  <a:moveTo>
                    <a:pt x="525" y="1163"/>
                  </a:moveTo>
                  <a:lnTo>
                    <a:pt x="546" y="1181"/>
                  </a:lnTo>
                  <a:lnTo>
                    <a:pt x="550" y="1181"/>
                  </a:lnTo>
                  <a:lnTo>
                    <a:pt x="550" y="1181"/>
                  </a:lnTo>
                  <a:lnTo>
                    <a:pt x="554" y="1179"/>
                  </a:lnTo>
                  <a:lnTo>
                    <a:pt x="554" y="1177"/>
                  </a:lnTo>
                  <a:lnTo>
                    <a:pt x="558" y="1175"/>
                  </a:lnTo>
                  <a:lnTo>
                    <a:pt x="558" y="1173"/>
                  </a:lnTo>
                  <a:lnTo>
                    <a:pt x="558" y="1171"/>
                  </a:lnTo>
                  <a:lnTo>
                    <a:pt x="560" y="1173"/>
                  </a:lnTo>
                  <a:lnTo>
                    <a:pt x="562" y="1175"/>
                  </a:lnTo>
                  <a:lnTo>
                    <a:pt x="566" y="1177"/>
                  </a:lnTo>
                  <a:lnTo>
                    <a:pt x="570" y="1189"/>
                  </a:lnTo>
                  <a:lnTo>
                    <a:pt x="597" y="1233"/>
                  </a:lnTo>
                  <a:lnTo>
                    <a:pt x="605" y="1243"/>
                  </a:lnTo>
                  <a:lnTo>
                    <a:pt x="611" y="1250"/>
                  </a:lnTo>
                  <a:lnTo>
                    <a:pt x="615" y="1254"/>
                  </a:lnTo>
                  <a:lnTo>
                    <a:pt x="617" y="1260"/>
                  </a:lnTo>
                  <a:lnTo>
                    <a:pt x="622" y="1272"/>
                  </a:lnTo>
                  <a:lnTo>
                    <a:pt x="626" y="1284"/>
                  </a:lnTo>
                  <a:lnTo>
                    <a:pt x="632" y="1302"/>
                  </a:lnTo>
                  <a:lnTo>
                    <a:pt x="632" y="1308"/>
                  </a:lnTo>
                  <a:lnTo>
                    <a:pt x="636" y="1312"/>
                  </a:lnTo>
                  <a:lnTo>
                    <a:pt x="652" y="1326"/>
                  </a:lnTo>
                  <a:lnTo>
                    <a:pt x="656" y="1332"/>
                  </a:lnTo>
                  <a:lnTo>
                    <a:pt x="656" y="1334"/>
                  </a:lnTo>
                  <a:lnTo>
                    <a:pt x="656" y="1340"/>
                  </a:lnTo>
                  <a:lnTo>
                    <a:pt x="658" y="1345"/>
                  </a:lnTo>
                  <a:lnTo>
                    <a:pt x="663" y="1349"/>
                  </a:lnTo>
                  <a:lnTo>
                    <a:pt x="667" y="1361"/>
                  </a:lnTo>
                  <a:lnTo>
                    <a:pt x="677" y="1381"/>
                  </a:lnTo>
                  <a:lnTo>
                    <a:pt x="681" y="1385"/>
                  </a:lnTo>
                  <a:lnTo>
                    <a:pt x="687" y="1385"/>
                  </a:lnTo>
                  <a:lnTo>
                    <a:pt x="697" y="1381"/>
                  </a:lnTo>
                  <a:lnTo>
                    <a:pt x="712" y="1379"/>
                  </a:lnTo>
                  <a:lnTo>
                    <a:pt x="714" y="1379"/>
                  </a:lnTo>
                  <a:lnTo>
                    <a:pt x="720" y="1379"/>
                  </a:lnTo>
                  <a:lnTo>
                    <a:pt x="724" y="1375"/>
                  </a:lnTo>
                  <a:lnTo>
                    <a:pt x="730" y="1367"/>
                  </a:lnTo>
                  <a:lnTo>
                    <a:pt x="736" y="1365"/>
                  </a:lnTo>
                  <a:lnTo>
                    <a:pt x="742" y="1361"/>
                  </a:lnTo>
                  <a:lnTo>
                    <a:pt x="753" y="1357"/>
                  </a:lnTo>
                  <a:lnTo>
                    <a:pt x="767" y="1353"/>
                  </a:lnTo>
                  <a:lnTo>
                    <a:pt x="786" y="1343"/>
                  </a:lnTo>
                  <a:lnTo>
                    <a:pt x="794" y="1340"/>
                  </a:lnTo>
                  <a:lnTo>
                    <a:pt x="798" y="1336"/>
                  </a:lnTo>
                  <a:lnTo>
                    <a:pt x="818" y="1326"/>
                  </a:lnTo>
                  <a:lnTo>
                    <a:pt x="825" y="1324"/>
                  </a:lnTo>
                  <a:lnTo>
                    <a:pt x="829" y="1318"/>
                  </a:lnTo>
                  <a:lnTo>
                    <a:pt x="843" y="1298"/>
                  </a:lnTo>
                  <a:lnTo>
                    <a:pt x="851" y="1288"/>
                  </a:lnTo>
                  <a:lnTo>
                    <a:pt x="853" y="1282"/>
                  </a:lnTo>
                  <a:lnTo>
                    <a:pt x="861" y="1274"/>
                  </a:lnTo>
                  <a:lnTo>
                    <a:pt x="868" y="1266"/>
                  </a:lnTo>
                  <a:lnTo>
                    <a:pt x="868" y="1264"/>
                  </a:lnTo>
                  <a:lnTo>
                    <a:pt x="870" y="1262"/>
                  </a:lnTo>
                  <a:lnTo>
                    <a:pt x="868" y="1260"/>
                  </a:lnTo>
                  <a:lnTo>
                    <a:pt x="866" y="1260"/>
                  </a:lnTo>
                  <a:lnTo>
                    <a:pt x="845" y="1243"/>
                  </a:lnTo>
                  <a:lnTo>
                    <a:pt x="841" y="1239"/>
                  </a:lnTo>
                  <a:lnTo>
                    <a:pt x="835" y="1237"/>
                  </a:lnTo>
                  <a:lnTo>
                    <a:pt x="833" y="1237"/>
                  </a:lnTo>
                  <a:lnTo>
                    <a:pt x="829" y="1231"/>
                  </a:lnTo>
                  <a:lnTo>
                    <a:pt x="827" y="1229"/>
                  </a:lnTo>
                  <a:lnTo>
                    <a:pt x="822" y="1225"/>
                  </a:lnTo>
                  <a:lnTo>
                    <a:pt x="818" y="1223"/>
                  </a:lnTo>
                  <a:lnTo>
                    <a:pt x="798" y="1229"/>
                  </a:lnTo>
                  <a:lnTo>
                    <a:pt x="794" y="1229"/>
                  </a:lnTo>
                  <a:lnTo>
                    <a:pt x="786" y="1227"/>
                  </a:lnTo>
                  <a:lnTo>
                    <a:pt x="781" y="1225"/>
                  </a:lnTo>
                  <a:lnTo>
                    <a:pt x="777" y="1221"/>
                  </a:lnTo>
                  <a:lnTo>
                    <a:pt x="771" y="1221"/>
                  </a:lnTo>
                  <a:lnTo>
                    <a:pt x="761" y="1221"/>
                  </a:lnTo>
                  <a:lnTo>
                    <a:pt x="759" y="1217"/>
                  </a:lnTo>
                  <a:lnTo>
                    <a:pt x="753" y="1215"/>
                  </a:lnTo>
                  <a:lnTo>
                    <a:pt x="751" y="1209"/>
                  </a:lnTo>
                  <a:lnTo>
                    <a:pt x="747" y="1199"/>
                  </a:lnTo>
                  <a:lnTo>
                    <a:pt x="745" y="1191"/>
                  </a:lnTo>
                  <a:lnTo>
                    <a:pt x="740" y="1187"/>
                  </a:lnTo>
                  <a:lnTo>
                    <a:pt x="732" y="1181"/>
                  </a:lnTo>
                  <a:lnTo>
                    <a:pt x="728" y="1177"/>
                  </a:lnTo>
                  <a:lnTo>
                    <a:pt x="728" y="1171"/>
                  </a:lnTo>
                  <a:lnTo>
                    <a:pt x="728" y="1169"/>
                  </a:lnTo>
                  <a:lnTo>
                    <a:pt x="732" y="1163"/>
                  </a:lnTo>
                  <a:lnTo>
                    <a:pt x="736" y="1161"/>
                  </a:lnTo>
                  <a:lnTo>
                    <a:pt x="736" y="1155"/>
                  </a:lnTo>
                  <a:lnTo>
                    <a:pt x="736" y="1155"/>
                  </a:lnTo>
                  <a:lnTo>
                    <a:pt x="740" y="1157"/>
                  </a:lnTo>
                  <a:lnTo>
                    <a:pt x="747" y="1163"/>
                  </a:lnTo>
                  <a:lnTo>
                    <a:pt x="757" y="1173"/>
                  </a:lnTo>
                  <a:lnTo>
                    <a:pt x="763" y="1179"/>
                  </a:lnTo>
                  <a:lnTo>
                    <a:pt x="773" y="1187"/>
                  </a:lnTo>
                  <a:lnTo>
                    <a:pt x="786" y="1197"/>
                  </a:lnTo>
                  <a:lnTo>
                    <a:pt x="798" y="1201"/>
                  </a:lnTo>
                  <a:lnTo>
                    <a:pt x="810" y="1205"/>
                  </a:lnTo>
                  <a:lnTo>
                    <a:pt x="816" y="1207"/>
                  </a:lnTo>
                  <a:lnTo>
                    <a:pt x="822" y="1205"/>
                  </a:lnTo>
                  <a:lnTo>
                    <a:pt x="827" y="1201"/>
                  </a:lnTo>
                  <a:lnTo>
                    <a:pt x="833" y="1201"/>
                  </a:lnTo>
                  <a:lnTo>
                    <a:pt x="837" y="1205"/>
                  </a:lnTo>
                  <a:lnTo>
                    <a:pt x="843" y="1211"/>
                  </a:lnTo>
                  <a:lnTo>
                    <a:pt x="849" y="1215"/>
                  </a:lnTo>
                  <a:lnTo>
                    <a:pt x="855" y="1217"/>
                  </a:lnTo>
                  <a:lnTo>
                    <a:pt x="882" y="1229"/>
                  </a:lnTo>
                  <a:lnTo>
                    <a:pt x="892" y="1229"/>
                  </a:lnTo>
                  <a:lnTo>
                    <a:pt x="896" y="1229"/>
                  </a:lnTo>
                  <a:lnTo>
                    <a:pt x="902" y="1229"/>
                  </a:lnTo>
                  <a:lnTo>
                    <a:pt x="915" y="1223"/>
                  </a:lnTo>
                  <a:lnTo>
                    <a:pt x="927" y="1221"/>
                  </a:lnTo>
                  <a:lnTo>
                    <a:pt x="954" y="1221"/>
                  </a:lnTo>
                  <a:lnTo>
                    <a:pt x="960" y="1223"/>
                  </a:lnTo>
                  <a:lnTo>
                    <a:pt x="964" y="1229"/>
                  </a:lnTo>
                  <a:lnTo>
                    <a:pt x="972" y="1239"/>
                  </a:lnTo>
                  <a:lnTo>
                    <a:pt x="976" y="1245"/>
                  </a:lnTo>
                  <a:lnTo>
                    <a:pt x="980" y="1252"/>
                  </a:lnTo>
                  <a:lnTo>
                    <a:pt x="989" y="1264"/>
                  </a:lnTo>
                  <a:lnTo>
                    <a:pt x="997" y="1274"/>
                  </a:lnTo>
                  <a:lnTo>
                    <a:pt x="1003" y="1282"/>
                  </a:lnTo>
                  <a:lnTo>
                    <a:pt x="1009" y="1282"/>
                  </a:lnTo>
                  <a:lnTo>
                    <a:pt x="1013" y="1282"/>
                  </a:lnTo>
                  <a:lnTo>
                    <a:pt x="1027" y="1274"/>
                  </a:lnTo>
                  <a:lnTo>
                    <a:pt x="1030" y="1272"/>
                  </a:lnTo>
                  <a:lnTo>
                    <a:pt x="1032" y="1274"/>
                  </a:lnTo>
                  <a:lnTo>
                    <a:pt x="1034" y="1274"/>
                  </a:lnTo>
                  <a:lnTo>
                    <a:pt x="1034" y="1276"/>
                  </a:lnTo>
                  <a:lnTo>
                    <a:pt x="1040" y="1334"/>
                  </a:lnTo>
                  <a:lnTo>
                    <a:pt x="1044" y="1347"/>
                  </a:lnTo>
                  <a:lnTo>
                    <a:pt x="1048" y="1365"/>
                  </a:lnTo>
                  <a:lnTo>
                    <a:pt x="1052" y="1377"/>
                  </a:lnTo>
                  <a:lnTo>
                    <a:pt x="1068" y="1403"/>
                  </a:lnTo>
                  <a:lnTo>
                    <a:pt x="1077" y="1415"/>
                  </a:lnTo>
                  <a:lnTo>
                    <a:pt x="1077" y="1419"/>
                  </a:lnTo>
                  <a:lnTo>
                    <a:pt x="1085" y="1431"/>
                  </a:lnTo>
                  <a:lnTo>
                    <a:pt x="1093" y="1444"/>
                  </a:lnTo>
                  <a:lnTo>
                    <a:pt x="1095" y="1446"/>
                  </a:lnTo>
                  <a:lnTo>
                    <a:pt x="1097" y="1446"/>
                  </a:lnTo>
                  <a:lnTo>
                    <a:pt x="1099" y="1446"/>
                  </a:lnTo>
                  <a:lnTo>
                    <a:pt x="1101" y="1444"/>
                  </a:lnTo>
                  <a:lnTo>
                    <a:pt x="1101" y="1438"/>
                  </a:lnTo>
                  <a:lnTo>
                    <a:pt x="1109" y="1429"/>
                  </a:lnTo>
                  <a:lnTo>
                    <a:pt x="1118" y="1421"/>
                  </a:lnTo>
                  <a:lnTo>
                    <a:pt x="1124" y="1411"/>
                  </a:lnTo>
                  <a:lnTo>
                    <a:pt x="1126" y="1407"/>
                  </a:lnTo>
                  <a:lnTo>
                    <a:pt x="1128" y="1401"/>
                  </a:lnTo>
                  <a:lnTo>
                    <a:pt x="1128" y="1395"/>
                  </a:lnTo>
                  <a:lnTo>
                    <a:pt x="1128" y="1377"/>
                  </a:lnTo>
                  <a:lnTo>
                    <a:pt x="1132" y="1365"/>
                  </a:lnTo>
                  <a:lnTo>
                    <a:pt x="1134" y="1353"/>
                  </a:lnTo>
                  <a:lnTo>
                    <a:pt x="1138" y="1349"/>
                  </a:lnTo>
                  <a:lnTo>
                    <a:pt x="1142" y="1343"/>
                  </a:lnTo>
                  <a:lnTo>
                    <a:pt x="1157" y="1328"/>
                  </a:lnTo>
                  <a:lnTo>
                    <a:pt x="1167" y="1320"/>
                  </a:lnTo>
                  <a:lnTo>
                    <a:pt x="1187" y="1312"/>
                  </a:lnTo>
                  <a:lnTo>
                    <a:pt x="1198" y="1304"/>
                  </a:lnTo>
                  <a:lnTo>
                    <a:pt x="1204" y="1296"/>
                  </a:lnTo>
                  <a:lnTo>
                    <a:pt x="1208" y="1292"/>
                  </a:lnTo>
                  <a:lnTo>
                    <a:pt x="1212" y="1288"/>
                  </a:lnTo>
                  <a:lnTo>
                    <a:pt x="1214" y="1276"/>
                  </a:lnTo>
                  <a:lnTo>
                    <a:pt x="1218" y="1272"/>
                  </a:lnTo>
                  <a:lnTo>
                    <a:pt x="1222" y="1270"/>
                  </a:lnTo>
                  <a:lnTo>
                    <a:pt x="1235" y="1270"/>
                  </a:lnTo>
                  <a:lnTo>
                    <a:pt x="1241" y="1270"/>
                  </a:lnTo>
                  <a:lnTo>
                    <a:pt x="1247" y="1266"/>
                  </a:lnTo>
                  <a:lnTo>
                    <a:pt x="1259" y="1264"/>
                  </a:lnTo>
                  <a:lnTo>
                    <a:pt x="1267" y="1262"/>
                  </a:lnTo>
                  <a:lnTo>
                    <a:pt x="1276" y="1264"/>
                  </a:lnTo>
                  <a:lnTo>
                    <a:pt x="1278" y="1266"/>
                  </a:lnTo>
                  <a:lnTo>
                    <a:pt x="1282" y="1268"/>
                  </a:lnTo>
                  <a:lnTo>
                    <a:pt x="1288" y="1272"/>
                  </a:lnTo>
                  <a:lnTo>
                    <a:pt x="1288" y="1276"/>
                  </a:lnTo>
                  <a:lnTo>
                    <a:pt x="1292" y="1282"/>
                  </a:lnTo>
                  <a:lnTo>
                    <a:pt x="1294" y="1288"/>
                  </a:lnTo>
                  <a:lnTo>
                    <a:pt x="1298" y="1298"/>
                  </a:lnTo>
                  <a:lnTo>
                    <a:pt x="1310" y="1334"/>
                  </a:lnTo>
                  <a:lnTo>
                    <a:pt x="1312" y="1338"/>
                  </a:lnTo>
                  <a:lnTo>
                    <a:pt x="1319" y="1343"/>
                  </a:lnTo>
                  <a:lnTo>
                    <a:pt x="1323" y="1345"/>
                  </a:lnTo>
                  <a:lnTo>
                    <a:pt x="1329" y="1347"/>
                  </a:lnTo>
                  <a:lnTo>
                    <a:pt x="1335" y="1345"/>
                  </a:lnTo>
                  <a:lnTo>
                    <a:pt x="1339" y="1343"/>
                  </a:lnTo>
                  <a:lnTo>
                    <a:pt x="1345" y="1340"/>
                  </a:lnTo>
                  <a:lnTo>
                    <a:pt x="1349" y="1343"/>
                  </a:lnTo>
                  <a:lnTo>
                    <a:pt x="1353" y="1349"/>
                  </a:lnTo>
                  <a:lnTo>
                    <a:pt x="1353" y="1353"/>
                  </a:lnTo>
                  <a:lnTo>
                    <a:pt x="1360" y="1365"/>
                  </a:lnTo>
                  <a:lnTo>
                    <a:pt x="1360" y="1377"/>
                  </a:lnTo>
                  <a:lnTo>
                    <a:pt x="1360" y="1395"/>
                  </a:lnTo>
                  <a:lnTo>
                    <a:pt x="1360" y="1409"/>
                  </a:lnTo>
                  <a:lnTo>
                    <a:pt x="1360" y="1433"/>
                  </a:lnTo>
                  <a:lnTo>
                    <a:pt x="1362" y="1440"/>
                  </a:lnTo>
                  <a:lnTo>
                    <a:pt x="1366" y="1446"/>
                  </a:lnTo>
                  <a:lnTo>
                    <a:pt x="1372" y="1452"/>
                  </a:lnTo>
                  <a:lnTo>
                    <a:pt x="1380" y="1462"/>
                  </a:lnTo>
                  <a:lnTo>
                    <a:pt x="1382" y="1466"/>
                  </a:lnTo>
                  <a:lnTo>
                    <a:pt x="1386" y="1478"/>
                  </a:lnTo>
                  <a:lnTo>
                    <a:pt x="1390" y="1482"/>
                  </a:lnTo>
                  <a:lnTo>
                    <a:pt x="1397" y="1492"/>
                  </a:lnTo>
                  <a:lnTo>
                    <a:pt x="1403" y="1498"/>
                  </a:lnTo>
                  <a:lnTo>
                    <a:pt x="1413" y="1506"/>
                  </a:lnTo>
                  <a:lnTo>
                    <a:pt x="1427" y="1520"/>
                  </a:lnTo>
                  <a:lnTo>
                    <a:pt x="1433" y="1524"/>
                  </a:lnTo>
                  <a:lnTo>
                    <a:pt x="1433" y="1522"/>
                  </a:lnTo>
                  <a:lnTo>
                    <a:pt x="1438" y="1522"/>
                  </a:lnTo>
                  <a:lnTo>
                    <a:pt x="1440" y="1518"/>
                  </a:lnTo>
                  <a:lnTo>
                    <a:pt x="1440" y="1512"/>
                  </a:lnTo>
                  <a:lnTo>
                    <a:pt x="1433" y="1500"/>
                  </a:lnTo>
                  <a:lnTo>
                    <a:pt x="1429" y="1490"/>
                  </a:lnTo>
                  <a:lnTo>
                    <a:pt x="1427" y="1484"/>
                  </a:lnTo>
                  <a:lnTo>
                    <a:pt x="1419" y="1476"/>
                  </a:lnTo>
                  <a:lnTo>
                    <a:pt x="1413" y="1468"/>
                  </a:lnTo>
                  <a:lnTo>
                    <a:pt x="1403" y="1460"/>
                  </a:lnTo>
                  <a:lnTo>
                    <a:pt x="1399" y="1460"/>
                  </a:lnTo>
                  <a:lnTo>
                    <a:pt x="1388" y="1454"/>
                  </a:lnTo>
                  <a:lnTo>
                    <a:pt x="1384" y="1448"/>
                  </a:lnTo>
                  <a:lnTo>
                    <a:pt x="1384" y="1442"/>
                  </a:lnTo>
                  <a:lnTo>
                    <a:pt x="1378" y="1423"/>
                  </a:lnTo>
                  <a:lnTo>
                    <a:pt x="1376" y="1411"/>
                  </a:lnTo>
                  <a:lnTo>
                    <a:pt x="1376" y="1409"/>
                  </a:lnTo>
                  <a:lnTo>
                    <a:pt x="1378" y="1395"/>
                  </a:lnTo>
                  <a:lnTo>
                    <a:pt x="1382" y="1385"/>
                  </a:lnTo>
                  <a:lnTo>
                    <a:pt x="1384" y="1381"/>
                  </a:lnTo>
                  <a:lnTo>
                    <a:pt x="1384" y="1379"/>
                  </a:lnTo>
                  <a:lnTo>
                    <a:pt x="1388" y="1379"/>
                  </a:lnTo>
                  <a:lnTo>
                    <a:pt x="1390" y="1379"/>
                  </a:lnTo>
                  <a:lnTo>
                    <a:pt x="1403" y="1385"/>
                  </a:lnTo>
                  <a:lnTo>
                    <a:pt x="1409" y="1387"/>
                  </a:lnTo>
                  <a:lnTo>
                    <a:pt x="1413" y="1389"/>
                  </a:lnTo>
                  <a:lnTo>
                    <a:pt x="1417" y="1393"/>
                  </a:lnTo>
                  <a:lnTo>
                    <a:pt x="1421" y="1399"/>
                  </a:lnTo>
                  <a:lnTo>
                    <a:pt x="1427" y="1405"/>
                  </a:lnTo>
                  <a:lnTo>
                    <a:pt x="1438" y="1413"/>
                  </a:lnTo>
                  <a:lnTo>
                    <a:pt x="1442" y="1417"/>
                  </a:lnTo>
                  <a:lnTo>
                    <a:pt x="1446" y="1415"/>
                  </a:lnTo>
                  <a:lnTo>
                    <a:pt x="1450" y="1417"/>
                  </a:lnTo>
                  <a:lnTo>
                    <a:pt x="1452" y="1423"/>
                  </a:lnTo>
                  <a:lnTo>
                    <a:pt x="1454" y="1427"/>
                  </a:lnTo>
                  <a:lnTo>
                    <a:pt x="1456" y="1429"/>
                  </a:lnTo>
                  <a:lnTo>
                    <a:pt x="1458" y="1431"/>
                  </a:lnTo>
                  <a:lnTo>
                    <a:pt x="1460" y="1431"/>
                  </a:lnTo>
                  <a:lnTo>
                    <a:pt x="1462" y="1429"/>
                  </a:lnTo>
                  <a:lnTo>
                    <a:pt x="1483" y="1413"/>
                  </a:lnTo>
                  <a:lnTo>
                    <a:pt x="1493" y="1405"/>
                  </a:lnTo>
                  <a:lnTo>
                    <a:pt x="1501" y="1399"/>
                  </a:lnTo>
                  <a:lnTo>
                    <a:pt x="1503" y="1393"/>
                  </a:lnTo>
                  <a:lnTo>
                    <a:pt x="1503" y="1387"/>
                  </a:lnTo>
                  <a:lnTo>
                    <a:pt x="1491" y="1345"/>
                  </a:lnTo>
                  <a:lnTo>
                    <a:pt x="1489" y="1340"/>
                  </a:lnTo>
                  <a:lnTo>
                    <a:pt x="1485" y="1334"/>
                  </a:lnTo>
                  <a:lnTo>
                    <a:pt x="1476" y="1326"/>
                  </a:lnTo>
                  <a:lnTo>
                    <a:pt x="1468" y="1312"/>
                  </a:lnTo>
                  <a:lnTo>
                    <a:pt x="1462" y="1302"/>
                  </a:lnTo>
                  <a:lnTo>
                    <a:pt x="1460" y="1298"/>
                  </a:lnTo>
                  <a:lnTo>
                    <a:pt x="1458" y="1294"/>
                  </a:lnTo>
                  <a:lnTo>
                    <a:pt x="1460" y="1288"/>
                  </a:lnTo>
                  <a:lnTo>
                    <a:pt x="1470" y="1282"/>
                  </a:lnTo>
                  <a:lnTo>
                    <a:pt x="1474" y="1280"/>
                  </a:lnTo>
                  <a:lnTo>
                    <a:pt x="1485" y="1278"/>
                  </a:lnTo>
                  <a:lnTo>
                    <a:pt x="1491" y="1278"/>
                  </a:lnTo>
                  <a:lnTo>
                    <a:pt x="1495" y="1282"/>
                  </a:lnTo>
                  <a:lnTo>
                    <a:pt x="1507" y="1288"/>
                  </a:lnTo>
                  <a:lnTo>
                    <a:pt x="1509" y="1290"/>
                  </a:lnTo>
                  <a:lnTo>
                    <a:pt x="1511" y="1288"/>
                  </a:lnTo>
                  <a:lnTo>
                    <a:pt x="1513" y="1288"/>
                  </a:lnTo>
                  <a:lnTo>
                    <a:pt x="1513" y="1286"/>
                  </a:lnTo>
                  <a:lnTo>
                    <a:pt x="1513" y="1284"/>
                  </a:lnTo>
                  <a:lnTo>
                    <a:pt x="1513" y="1278"/>
                  </a:lnTo>
                  <a:lnTo>
                    <a:pt x="1520" y="1276"/>
                  </a:lnTo>
                  <a:lnTo>
                    <a:pt x="1538" y="1272"/>
                  </a:lnTo>
                  <a:lnTo>
                    <a:pt x="1544" y="1268"/>
                  </a:lnTo>
                  <a:lnTo>
                    <a:pt x="1548" y="1266"/>
                  </a:lnTo>
                  <a:lnTo>
                    <a:pt x="1552" y="1262"/>
                  </a:lnTo>
                  <a:lnTo>
                    <a:pt x="1556" y="1262"/>
                  </a:lnTo>
                  <a:lnTo>
                    <a:pt x="1565" y="1262"/>
                  </a:lnTo>
                  <a:lnTo>
                    <a:pt x="1575" y="1260"/>
                  </a:lnTo>
                  <a:lnTo>
                    <a:pt x="1579" y="1258"/>
                  </a:lnTo>
                  <a:lnTo>
                    <a:pt x="1591" y="1252"/>
                  </a:lnTo>
                  <a:lnTo>
                    <a:pt x="1595" y="1250"/>
                  </a:lnTo>
                  <a:lnTo>
                    <a:pt x="1606" y="1243"/>
                  </a:lnTo>
                  <a:lnTo>
                    <a:pt x="1620" y="1233"/>
                  </a:lnTo>
                  <a:lnTo>
                    <a:pt x="1624" y="1229"/>
                  </a:lnTo>
                  <a:lnTo>
                    <a:pt x="1628" y="1225"/>
                  </a:lnTo>
                  <a:lnTo>
                    <a:pt x="1630" y="1221"/>
                  </a:lnTo>
                  <a:lnTo>
                    <a:pt x="1636" y="1209"/>
                  </a:lnTo>
                  <a:lnTo>
                    <a:pt x="1638" y="1205"/>
                  </a:lnTo>
                  <a:lnTo>
                    <a:pt x="1645" y="1193"/>
                  </a:lnTo>
                  <a:lnTo>
                    <a:pt x="1653" y="1181"/>
                  </a:lnTo>
                  <a:lnTo>
                    <a:pt x="1655" y="1177"/>
                  </a:lnTo>
                  <a:lnTo>
                    <a:pt x="1657" y="1169"/>
                  </a:lnTo>
                  <a:lnTo>
                    <a:pt x="1657" y="1167"/>
                  </a:lnTo>
                  <a:lnTo>
                    <a:pt x="1655" y="1163"/>
                  </a:lnTo>
                  <a:lnTo>
                    <a:pt x="1653" y="1157"/>
                  </a:lnTo>
                  <a:lnTo>
                    <a:pt x="1653" y="1153"/>
                  </a:lnTo>
                  <a:lnTo>
                    <a:pt x="1653" y="1148"/>
                  </a:lnTo>
                  <a:lnTo>
                    <a:pt x="1655" y="1144"/>
                  </a:lnTo>
                  <a:lnTo>
                    <a:pt x="1653" y="1140"/>
                  </a:lnTo>
                  <a:lnTo>
                    <a:pt x="1653" y="1134"/>
                  </a:lnTo>
                  <a:lnTo>
                    <a:pt x="1647" y="1124"/>
                  </a:lnTo>
                  <a:lnTo>
                    <a:pt x="1636" y="1096"/>
                  </a:lnTo>
                  <a:lnTo>
                    <a:pt x="1632" y="1088"/>
                  </a:lnTo>
                  <a:lnTo>
                    <a:pt x="1634" y="1082"/>
                  </a:lnTo>
                  <a:lnTo>
                    <a:pt x="1636" y="1078"/>
                  </a:lnTo>
                  <a:lnTo>
                    <a:pt x="1645" y="1072"/>
                  </a:lnTo>
                  <a:lnTo>
                    <a:pt x="1655" y="1066"/>
                  </a:lnTo>
                  <a:lnTo>
                    <a:pt x="1659" y="1062"/>
                  </a:lnTo>
                  <a:lnTo>
                    <a:pt x="1663" y="1058"/>
                  </a:lnTo>
                  <a:lnTo>
                    <a:pt x="1665" y="1055"/>
                  </a:lnTo>
                  <a:lnTo>
                    <a:pt x="1663" y="1051"/>
                  </a:lnTo>
                  <a:lnTo>
                    <a:pt x="1659" y="1051"/>
                  </a:lnTo>
                  <a:lnTo>
                    <a:pt x="1647" y="1051"/>
                  </a:lnTo>
                  <a:lnTo>
                    <a:pt x="1636" y="1051"/>
                  </a:lnTo>
                  <a:lnTo>
                    <a:pt x="1628" y="1051"/>
                  </a:lnTo>
                  <a:lnTo>
                    <a:pt x="1626" y="1049"/>
                  </a:lnTo>
                  <a:lnTo>
                    <a:pt x="1622" y="1045"/>
                  </a:lnTo>
                  <a:lnTo>
                    <a:pt x="1620" y="1041"/>
                  </a:lnTo>
                  <a:lnTo>
                    <a:pt x="1612" y="1031"/>
                  </a:lnTo>
                  <a:lnTo>
                    <a:pt x="1612" y="1029"/>
                  </a:lnTo>
                  <a:lnTo>
                    <a:pt x="1612" y="1027"/>
                  </a:lnTo>
                  <a:lnTo>
                    <a:pt x="1614" y="1025"/>
                  </a:lnTo>
                  <a:lnTo>
                    <a:pt x="1620" y="1023"/>
                  </a:lnTo>
                  <a:lnTo>
                    <a:pt x="1630" y="1017"/>
                  </a:lnTo>
                  <a:lnTo>
                    <a:pt x="1636" y="1015"/>
                  </a:lnTo>
                  <a:lnTo>
                    <a:pt x="1645" y="1007"/>
                  </a:lnTo>
                  <a:lnTo>
                    <a:pt x="1653" y="1001"/>
                  </a:lnTo>
                  <a:lnTo>
                    <a:pt x="1657" y="997"/>
                  </a:lnTo>
                  <a:lnTo>
                    <a:pt x="1661" y="997"/>
                  </a:lnTo>
                  <a:lnTo>
                    <a:pt x="1661" y="997"/>
                  </a:lnTo>
                  <a:lnTo>
                    <a:pt x="1663" y="997"/>
                  </a:lnTo>
                  <a:lnTo>
                    <a:pt x="1661" y="1003"/>
                  </a:lnTo>
                  <a:lnTo>
                    <a:pt x="1661" y="1007"/>
                  </a:lnTo>
                  <a:lnTo>
                    <a:pt x="1659" y="1013"/>
                  </a:lnTo>
                  <a:lnTo>
                    <a:pt x="1661" y="1017"/>
                  </a:lnTo>
                  <a:lnTo>
                    <a:pt x="1665" y="1019"/>
                  </a:lnTo>
                  <a:lnTo>
                    <a:pt x="1667" y="1019"/>
                  </a:lnTo>
                  <a:lnTo>
                    <a:pt x="1679" y="1019"/>
                  </a:lnTo>
                  <a:lnTo>
                    <a:pt x="1692" y="1013"/>
                  </a:lnTo>
                  <a:lnTo>
                    <a:pt x="1698" y="1013"/>
                  </a:lnTo>
                  <a:lnTo>
                    <a:pt x="1702" y="1015"/>
                  </a:lnTo>
                  <a:lnTo>
                    <a:pt x="1708" y="1017"/>
                  </a:lnTo>
                  <a:lnTo>
                    <a:pt x="1712" y="1021"/>
                  </a:lnTo>
                  <a:lnTo>
                    <a:pt x="1716" y="1027"/>
                  </a:lnTo>
                  <a:lnTo>
                    <a:pt x="1718" y="1029"/>
                  </a:lnTo>
                  <a:lnTo>
                    <a:pt x="1720" y="1039"/>
                  </a:lnTo>
                  <a:lnTo>
                    <a:pt x="1720" y="1049"/>
                  </a:lnTo>
                  <a:lnTo>
                    <a:pt x="1720" y="1060"/>
                  </a:lnTo>
                  <a:lnTo>
                    <a:pt x="1718" y="1072"/>
                  </a:lnTo>
                  <a:lnTo>
                    <a:pt x="1716" y="1084"/>
                  </a:lnTo>
                  <a:lnTo>
                    <a:pt x="1714" y="1088"/>
                  </a:lnTo>
                  <a:lnTo>
                    <a:pt x="1716" y="1088"/>
                  </a:lnTo>
                  <a:lnTo>
                    <a:pt x="1716" y="1090"/>
                  </a:lnTo>
                  <a:lnTo>
                    <a:pt x="1718" y="1090"/>
                  </a:lnTo>
                  <a:lnTo>
                    <a:pt x="1722" y="1090"/>
                  </a:lnTo>
                  <a:lnTo>
                    <a:pt x="1729" y="1090"/>
                  </a:lnTo>
                  <a:lnTo>
                    <a:pt x="1735" y="1088"/>
                  </a:lnTo>
                  <a:lnTo>
                    <a:pt x="1739" y="1086"/>
                  </a:lnTo>
                  <a:lnTo>
                    <a:pt x="1749" y="1080"/>
                  </a:lnTo>
                  <a:lnTo>
                    <a:pt x="1757" y="1072"/>
                  </a:lnTo>
                  <a:lnTo>
                    <a:pt x="1759" y="1066"/>
                  </a:lnTo>
                  <a:lnTo>
                    <a:pt x="1757" y="1062"/>
                  </a:lnTo>
                  <a:lnTo>
                    <a:pt x="1749" y="1041"/>
                  </a:lnTo>
                  <a:lnTo>
                    <a:pt x="1745" y="1031"/>
                  </a:lnTo>
                  <a:lnTo>
                    <a:pt x="1745" y="1021"/>
                  </a:lnTo>
                  <a:lnTo>
                    <a:pt x="1745" y="1019"/>
                  </a:lnTo>
                  <a:lnTo>
                    <a:pt x="1745" y="1009"/>
                  </a:lnTo>
                  <a:lnTo>
                    <a:pt x="1741" y="999"/>
                  </a:lnTo>
                  <a:lnTo>
                    <a:pt x="1741" y="995"/>
                  </a:lnTo>
                  <a:lnTo>
                    <a:pt x="1739" y="991"/>
                  </a:lnTo>
                  <a:lnTo>
                    <a:pt x="1741" y="985"/>
                  </a:lnTo>
                  <a:lnTo>
                    <a:pt x="1749" y="977"/>
                  </a:lnTo>
                  <a:lnTo>
                    <a:pt x="1757" y="971"/>
                  </a:lnTo>
                  <a:lnTo>
                    <a:pt x="1761" y="969"/>
                  </a:lnTo>
                  <a:lnTo>
                    <a:pt x="1766" y="967"/>
                  </a:lnTo>
                  <a:lnTo>
                    <a:pt x="1770" y="969"/>
                  </a:lnTo>
                  <a:lnTo>
                    <a:pt x="1772" y="969"/>
                  </a:lnTo>
                  <a:lnTo>
                    <a:pt x="1772" y="973"/>
                  </a:lnTo>
                  <a:lnTo>
                    <a:pt x="1774" y="975"/>
                  </a:lnTo>
                  <a:lnTo>
                    <a:pt x="1782" y="975"/>
                  </a:lnTo>
                  <a:lnTo>
                    <a:pt x="1786" y="973"/>
                  </a:lnTo>
                  <a:lnTo>
                    <a:pt x="1790" y="969"/>
                  </a:lnTo>
                  <a:lnTo>
                    <a:pt x="1794" y="969"/>
                  </a:lnTo>
                  <a:lnTo>
                    <a:pt x="1798" y="969"/>
                  </a:lnTo>
                  <a:lnTo>
                    <a:pt x="1804" y="971"/>
                  </a:lnTo>
                  <a:lnTo>
                    <a:pt x="1809" y="973"/>
                  </a:lnTo>
                  <a:lnTo>
                    <a:pt x="1815" y="969"/>
                  </a:lnTo>
                  <a:lnTo>
                    <a:pt x="1829" y="954"/>
                  </a:lnTo>
                  <a:lnTo>
                    <a:pt x="1839" y="946"/>
                  </a:lnTo>
                  <a:lnTo>
                    <a:pt x="1845" y="938"/>
                  </a:lnTo>
                  <a:lnTo>
                    <a:pt x="1854" y="930"/>
                  </a:lnTo>
                  <a:lnTo>
                    <a:pt x="1878" y="902"/>
                  </a:lnTo>
                  <a:lnTo>
                    <a:pt x="1884" y="890"/>
                  </a:lnTo>
                  <a:lnTo>
                    <a:pt x="1895" y="872"/>
                  </a:lnTo>
                  <a:lnTo>
                    <a:pt x="1897" y="863"/>
                  </a:lnTo>
                  <a:lnTo>
                    <a:pt x="1897" y="857"/>
                  </a:lnTo>
                  <a:lnTo>
                    <a:pt x="1897" y="841"/>
                  </a:lnTo>
                  <a:lnTo>
                    <a:pt x="1899" y="827"/>
                  </a:lnTo>
                  <a:lnTo>
                    <a:pt x="1903" y="793"/>
                  </a:lnTo>
                  <a:lnTo>
                    <a:pt x="1905" y="781"/>
                  </a:lnTo>
                  <a:lnTo>
                    <a:pt x="1905" y="779"/>
                  </a:lnTo>
                  <a:lnTo>
                    <a:pt x="1903" y="773"/>
                  </a:lnTo>
                  <a:lnTo>
                    <a:pt x="1901" y="766"/>
                  </a:lnTo>
                  <a:lnTo>
                    <a:pt x="1895" y="760"/>
                  </a:lnTo>
                  <a:lnTo>
                    <a:pt x="1889" y="758"/>
                  </a:lnTo>
                  <a:lnTo>
                    <a:pt x="1884" y="758"/>
                  </a:lnTo>
                  <a:lnTo>
                    <a:pt x="1870" y="766"/>
                  </a:lnTo>
                  <a:lnTo>
                    <a:pt x="1864" y="771"/>
                  </a:lnTo>
                  <a:lnTo>
                    <a:pt x="1860" y="768"/>
                  </a:lnTo>
                  <a:lnTo>
                    <a:pt x="1854" y="766"/>
                  </a:lnTo>
                  <a:lnTo>
                    <a:pt x="1850" y="762"/>
                  </a:lnTo>
                  <a:lnTo>
                    <a:pt x="1845" y="758"/>
                  </a:lnTo>
                  <a:lnTo>
                    <a:pt x="1845" y="754"/>
                  </a:lnTo>
                  <a:lnTo>
                    <a:pt x="1841" y="750"/>
                  </a:lnTo>
                  <a:lnTo>
                    <a:pt x="1837" y="748"/>
                  </a:lnTo>
                  <a:lnTo>
                    <a:pt x="1835" y="746"/>
                  </a:lnTo>
                  <a:lnTo>
                    <a:pt x="1837" y="744"/>
                  </a:lnTo>
                  <a:lnTo>
                    <a:pt x="1845" y="736"/>
                  </a:lnTo>
                  <a:lnTo>
                    <a:pt x="1862" y="722"/>
                  </a:lnTo>
                  <a:lnTo>
                    <a:pt x="1870" y="714"/>
                  </a:lnTo>
                  <a:lnTo>
                    <a:pt x="1876" y="706"/>
                  </a:lnTo>
                  <a:lnTo>
                    <a:pt x="1878" y="702"/>
                  </a:lnTo>
                  <a:lnTo>
                    <a:pt x="1880" y="698"/>
                  </a:lnTo>
                  <a:lnTo>
                    <a:pt x="1882" y="694"/>
                  </a:lnTo>
                  <a:lnTo>
                    <a:pt x="1887" y="690"/>
                  </a:lnTo>
                  <a:lnTo>
                    <a:pt x="1934" y="643"/>
                  </a:lnTo>
                  <a:lnTo>
                    <a:pt x="1938" y="639"/>
                  </a:lnTo>
                  <a:lnTo>
                    <a:pt x="1944" y="639"/>
                  </a:lnTo>
                  <a:lnTo>
                    <a:pt x="1946" y="639"/>
                  </a:lnTo>
                  <a:lnTo>
                    <a:pt x="1960" y="639"/>
                  </a:lnTo>
                  <a:lnTo>
                    <a:pt x="1987" y="639"/>
                  </a:lnTo>
                  <a:lnTo>
                    <a:pt x="1993" y="639"/>
                  </a:lnTo>
                  <a:lnTo>
                    <a:pt x="1999" y="637"/>
                  </a:lnTo>
                  <a:lnTo>
                    <a:pt x="2003" y="633"/>
                  </a:lnTo>
                  <a:lnTo>
                    <a:pt x="2010" y="631"/>
                  </a:lnTo>
                  <a:lnTo>
                    <a:pt x="2016" y="633"/>
                  </a:lnTo>
                  <a:lnTo>
                    <a:pt x="2026" y="637"/>
                  </a:lnTo>
                  <a:lnTo>
                    <a:pt x="2032" y="639"/>
                  </a:lnTo>
                  <a:lnTo>
                    <a:pt x="2032" y="645"/>
                  </a:lnTo>
                  <a:lnTo>
                    <a:pt x="2032" y="647"/>
                  </a:lnTo>
                  <a:lnTo>
                    <a:pt x="2034" y="651"/>
                  </a:lnTo>
                  <a:lnTo>
                    <a:pt x="2034" y="653"/>
                  </a:lnTo>
                  <a:lnTo>
                    <a:pt x="2038" y="653"/>
                  </a:lnTo>
                  <a:lnTo>
                    <a:pt x="2040" y="655"/>
                  </a:lnTo>
                  <a:lnTo>
                    <a:pt x="2067" y="647"/>
                  </a:lnTo>
                  <a:lnTo>
                    <a:pt x="2077" y="647"/>
                  </a:lnTo>
                  <a:lnTo>
                    <a:pt x="2079" y="647"/>
                  </a:lnTo>
                  <a:lnTo>
                    <a:pt x="2077" y="643"/>
                  </a:lnTo>
                  <a:lnTo>
                    <a:pt x="2075" y="639"/>
                  </a:lnTo>
                  <a:lnTo>
                    <a:pt x="2075" y="633"/>
                  </a:lnTo>
                  <a:lnTo>
                    <a:pt x="2079" y="623"/>
                  </a:lnTo>
                  <a:lnTo>
                    <a:pt x="2083" y="609"/>
                  </a:lnTo>
                  <a:lnTo>
                    <a:pt x="2087" y="599"/>
                  </a:lnTo>
                  <a:lnTo>
                    <a:pt x="2089" y="595"/>
                  </a:lnTo>
                  <a:lnTo>
                    <a:pt x="2096" y="589"/>
                  </a:lnTo>
                  <a:lnTo>
                    <a:pt x="2108" y="581"/>
                  </a:lnTo>
                  <a:lnTo>
                    <a:pt x="2114" y="578"/>
                  </a:lnTo>
                  <a:lnTo>
                    <a:pt x="2120" y="578"/>
                  </a:lnTo>
                  <a:lnTo>
                    <a:pt x="2139" y="583"/>
                  </a:lnTo>
                  <a:lnTo>
                    <a:pt x="2145" y="587"/>
                  </a:lnTo>
                  <a:lnTo>
                    <a:pt x="2149" y="591"/>
                  </a:lnTo>
                  <a:lnTo>
                    <a:pt x="2151" y="595"/>
                  </a:lnTo>
                  <a:lnTo>
                    <a:pt x="2153" y="597"/>
                  </a:lnTo>
                  <a:lnTo>
                    <a:pt x="2155" y="597"/>
                  </a:lnTo>
                  <a:lnTo>
                    <a:pt x="2155" y="597"/>
                  </a:lnTo>
                  <a:lnTo>
                    <a:pt x="2157" y="595"/>
                  </a:lnTo>
                  <a:lnTo>
                    <a:pt x="2165" y="589"/>
                  </a:lnTo>
                  <a:lnTo>
                    <a:pt x="2176" y="581"/>
                  </a:lnTo>
                  <a:lnTo>
                    <a:pt x="2196" y="564"/>
                  </a:lnTo>
                  <a:lnTo>
                    <a:pt x="2198" y="564"/>
                  </a:lnTo>
                  <a:lnTo>
                    <a:pt x="2200" y="564"/>
                  </a:lnTo>
                  <a:lnTo>
                    <a:pt x="2202" y="564"/>
                  </a:lnTo>
                  <a:lnTo>
                    <a:pt x="2202" y="568"/>
                  </a:lnTo>
                  <a:lnTo>
                    <a:pt x="2202" y="587"/>
                  </a:lnTo>
                  <a:lnTo>
                    <a:pt x="2200" y="593"/>
                  </a:lnTo>
                  <a:lnTo>
                    <a:pt x="2196" y="597"/>
                  </a:lnTo>
                  <a:lnTo>
                    <a:pt x="2182" y="611"/>
                  </a:lnTo>
                  <a:lnTo>
                    <a:pt x="2171" y="619"/>
                  </a:lnTo>
                  <a:lnTo>
                    <a:pt x="2167" y="621"/>
                  </a:lnTo>
                  <a:lnTo>
                    <a:pt x="2161" y="625"/>
                  </a:lnTo>
                  <a:lnTo>
                    <a:pt x="2157" y="629"/>
                  </a:lnTo>
                  <a:lnTo>
                    <a:pt x="2149" y="641"/>
                  </a:lnTo>
                  <a:lnTo>
                    <a:pt x="2141" y="651"/>
                  </a:lnTo>
                  <a:lnTo>
                    <a:pt x="2135" y="657"/>
                  </a:lnTo>
                  <a:lnTo>
                    <a:pt x="2124" y="667"/>
                  </a:lnTo>
                  <a:lnTo>
                    <a:pt x="2118" y="673"/>
                  </a:lnTo>
                  <a:lnTo>
                    <a:pt x="2114" y="678"/>
                  </a:lnTo>
                  <a:lnTo>
                    <a:pt x="2110" y="678"/>
                  </a:lnTo>
                  <a:lnTo>
                    <a:pt x="2106" y="680"/>
                  </a:lnTo>
                  <a:lnTo>
                    <a:pt x="2104" y="684"/>
                  </a:lnTo>
                  <a:lnTo>
                    <a:pt x="2092" y="720"/>
                  </a:lnTo>
                  <a:lnTo>
                    <a:pt x="2089" y="724"/>
                  </a:lnTo>
                  <a:lnTo>
                    <a:pt x="2089" y="730"/>
                  </a:lnTo>
                  <a:lnTo>
                    <a:pt x="2106" y="811"/>
                  </a:lnTo>
                  <a:lnTo>
                    <a:pt x="2106" y="813"/>
                  </a:lnTo>
                  <a:lnTo>
                    <a:pt x="2106" y="815"/>
                  </a:lnTo>
                  <a:lnTo>
                    <a:pt x="2108" y="815"/>
                  </a:lnTo>
                  <a:lnTo>
                    <a:pt x="2110" y="813"/>
                  </a:lnTo>
                  <a:lnTo>
                    <a:pt x="2126" y="793"/>
                  </a:lnTo>
                  <a:lnTo>
                    <a:pt x="2133" y="783"/>
                  </a:lnTo>
                  <a:lnTo>
                    <a:pt x="2141" y="773"/>
                  </a:lnTo>
                  <a:lnTo>
                    <a:pt x="2143" y="768"/>
                  </a:lnTo>
                  <a:lnTo>
                    <a:pt x="2149" y="758"/>
                  </a:lnTo>
                  <a:lnTo>
                    <a:pt x="2151" y="754"/>
                  </a:lnTo>
                  <a:lnTo>
                    <a:pt x="2155" y="748"/>
                  </a:lnTo>
                  <a:lnTo>
                    <a:pt x="2159" y="744"/>
                  </a:lnTo>
                  <a:lnTo>
                    <a:pt x="2163" y="744"/>
                  </a:lnTo>
                  <a:lnTo>
                    <a:pt x="2167" y="738"/>
                  </a:lnTo>
                  <a:lnTo>
                    <a:pt x="2169" y="734"/>
                  </a:lnTo>
                  <a:lnTo>
                    <a:pt x="2169" y="730"/>
                  </a:lnTo>
                  <a:lnTo>
                    <a:pt x="2171" y="726"/>
                  </a:lnTo>
                  <a:lnTo>
                    <a:pt x="2174" y="722"/>
                  </a:lnTo>
                  <a:lnTo>
                    <a:pt x="2178" y="716"/>
                  </a:lnTo>
                  <a:lnTo>
                    <a:pt x="2178" y="712"/>
                  </a:lnTo>
                  <a:lnTo>
                    <a:pt x="2184" y="692"/>
                  </a:lnTo>
                  <a:lnTo>
                    <a:pt x="2186" y="682"/>
                  </a:lnTo>
                  <a:lnTo>
                    <a:pt x="2184" y="680"/>
                  </a:lnTo>
                  <a:lnTo>
                    <a:pt x="2178" y="678"/>
                  </a:lnTo>
                  <a:lnTo>
                    <a:pt x="2176" y="678"/>
                  </a:lnTo>
                  <a:lnTo>
                    <a:pt x="2174" y="678"/>
                  </a:lnTo>
                  <a:lnTo>
                    <a:pt x="2171" y="678"/>
                  </a:lnTo>
                  <a:lnTo>
                    <a:pt x="2171" y="676"/>
                  </a:lnTo>
                  <a:lnTo>
                    <a:pt x="2171" y="671"/>
                  </a:lnTo>
                  <a:lnTo>
                    <a:pt x="2184" y="645"/>
                  </a:lnTo>
                  <a:lnTo>
                    <a:pt x="2186" y="639"/>
                  </a:lnTo>
                  <a:lnTo>
                    <a:pt x="2190" y="635"/>
                  </a:lnTo>
                  <a:lnTo>
                    <a:pt x="2200" y="629"/>
                  </a:lnTo>
                  <a:lnTo>
                    <a:pt x="2202" y="625"/>
                  </a:lnTo>
                  <a:lnTo>
                    <a:pt x="2212" y="625"/>
                  </a:lnTo>
                  <a:lnTo>
                    <a:pt x="2219" y="625"/>
                  </a:lnTo>
                  <a:lnTo>
                    <a:pt x="2221" y="627"/>
                  </a:lnTo>
                  <a:lnTo>
                    <a:pt x="2223" y="629"/>
                  </a:lnTo>
                  <a:lnTo>
                    <a:pt x="2227" y="629"/>
                  </a:lnTo>
                  <a:lnTo>
                    <a:pt x="2231" y="627"/>
                  </a:lnTo>
                  <a:lnTo>
                    <a:pt x="2243" y="613"/>
                  </a:lnTo>
                  <a:lnTo>
                    <a:pt x="2247" y="611"/>
                  </a:lnTo>
                  <a:lnTo>
                    <a:pt x="2249" y="611"/>
                  </a:lnTo>
                  <a:lnTo>
                    <a:pt x="2251" y="611"/>
                  </a:lnTo>
                  <a:lnTo>
                    <a:pt x="2253" y="613"/>
                  </a:lnTo>
                  <a:lnTo>
                    <a:pt x="2268" y="627"/>
                  </a:lnTo>
                  <a:lnTo>
                    <a:pt x="2270" y="629"/>
                  </a:lnTo>
                  <a:lnTo>
                    <a:pt x="2274" y="629"/>
                  </a:lnTo>
                  <a:lnTo>
                    <a:pt x="2276" y="627"/>
                  </a:lnTo>
                  <a:lnTo>
                    <a:pt x="2276" y="625"/>
                  </a:lnTo>
                  <a:lnTo>
                    <a:pt x="2280" y="615"/>
                  </a:lnTo>
                  <a:lnTo>
                    <a:pt x="2284" y="609"/>
                  </a:lnTo>
                  <a:lnTo>
                    <a:pt x="2288" y="609"/>
                  </a:lnTo>
                  <a:lnTo>
                    <a:pt x="2292" y="609"/>
                  </a:lnTo>
                  <a:lnTo>
                    <a:pt x="2297" y="607"/>
                  </a:lnTo>
                  <a:lnTo>
                    <a:pt x="2301" y="603"/>
                  </a:lnTo>
                  <a:lnTo>
                    <a:pt x="2317" y="583"/>
                  </a:lnTo>
                  <a:lnTo>
                    <a:pt x="2323" y="578"/>
                  </a:lnTo>
                  <a:lnTo>
                    <a:pt x="2327" y="574"/>
                  </a:lnTo>
                  <a:lnTo>
                    <a:pt x="2348" y="564"/>
                  </a:lnTo>
                  <a:lnTo>
                    <a:pt x="2354" y="562"/>
                  </a:lnTo>
                  <a:lnTo>
                    <a:pt x="2360" y="562"/>
                  </a:lnTo>
                  <a:lnTo>
                    <a:pt x="2364" y="562"/>
                  </a:lnTo>
                  <a:lnTo>
                    <a:pt x="2370" y="562"/>
                  </a:lnTo>
                  <a:lnTo>
                    <a:pt x="2374" y="564"/>
                  </a:lnTo>
                  <a:lnTo>
                    <a:pt x="2381" y="566"/>
                  </a:lnTo>
                  <a:lnTo>
                    <a:pt x="2385" y="566"/>
                  </a:lnTo>
                  <a:lnTo>
                    <a:pt x="2387" y="564"/>
                  </a:lnTo>
                  <a:lnTo>
                    <a:pt x="2387" y="556"/>
                  </a:lnTo>
                  <a:lnTo>
                    <a:pt x="2387" y="552"/>
                  </a:lnTo>
                  <a:lnTo>
                    <a:pt x="2383" y="540"/>
                  </a:lnTo>
                  <a:lnTo>
                    <a:pt x="2381" y="528"/>
                  </a:lnTo>
                  <a:lnTo>
                    <a:pt x="2376" y="522"/>
                  </a:lnTo>
                  <a:lnTo>
                    <a:pt x="2372" y="518"/>
                  </a:lnTo>
                  <a:lnTo>
                    <a:pt x="2366" y="512"/>
                  </a:lnTo>
                  <a:lnTo>
                    <a:pt x="2364" y="510"/>
                  </a:lnTo>
                  <a:lnTo>
                    <a:pt x="2364" y="508"/>
                  </a:lnTo>
                  <a:lnTo>
                    <a:pt x="2364" y="506"/>
                  </a:lnTo>
                  <a:lnTo>
                    <a:pt x="2368" y="506"/>
                  </a:lnTo>
                  <a:lnTo>
                    <a:pt x="2372" y="502"/>
                  </a:lnTo>
                  <a:lnTo>
                    <a:pt x="2383" y="498"/>
                  </a:lnTo>
                  <a:lnTo>
                    <a:pt x="2389" y="494"/>
                  </a:lnTo>
                  <a:lnTo>
                    <a:pt x="2389" y="494"/>
                  </a:lnTo>
                  <a:lnTo>
                    <a:pt x="2389" y="494"/>
                  </a:lnTo>
                  <a:lnTo>
                    <a:pt x="2389" y="494"/>
                  </a:lnTo>
                  <a:lnTo>
                    <a:pt x="2393" y="490"/>
                  </a:lnTo>
                  <a:lnTo>
                    <a:pt x="2395" y="486"/>
                  </a:lnTo>
                  <a:lnTo>
                    <a:pt x="2401" y="380"/>
                  </a:lnTo>
                  <a:lnTo>
                    <a:pt x="2399" y="376"/>
                  </a:lnTo>
                  <a:lnTo>
                    <a:pt x="2397" y="370"/>
                  </a:lnTo>
                  <a:lnTo>
                    <a:pt x="2391" y="370"/>
                  </a:lnTo>
                  <a:lnTo>
                    <a:pt x="2381" y="366"/>
                  </a:lnTo>
                  <a:lnTo>
                    <a:pt x="2379" y="364"/>
                  </a:lnTo>
                  <a:lnTo>
                    <a:pt x="2372" y="362"/>
                  </a:lnTo>
                  <a:lnTo>
                    <a:pt x="2366" y="356"/>
                  </a:lnTo>
                  <a:lnTo>
                    <a:pt x="2356" y="348"/>
                  </a:lnTo>
                  <a:lnTo>
                    <a:pt x="2352" y="346"/>
                  </a:lnTo>
                  <a:lnTo>
                    <a:pt x="2346" y="344"/>
                  </a:lnTo>
                  <a:lnTo>
                    <a:pt x="2340" y="344"/>
                  </a:lnTo>
                  <a:lnTo>
                    <a:pt x="2327" y="344"/>
                  </a:lnTo>
                  <a:lnTo>
                    <a:pt x="2323" y="342"/>
                  </a:lnTo>
                  <a:lnTo>
                    <a:pt x="2315" y="340"/>
                  </a:lnTo>
                  <a:lnTo>
                    <a:pt x="2311" y="338"/>
                  </a:lnTo>
                  <a:lnTo>
                    <a:pt x="2307" y="336"/>
                  </a:lnTo>
                  <a:lnTo>
                    <a:pt x="2301" y="336"/>
                  </a:lnTo>
                  <a:lnTo>
                    <a:pt x="2297" y="336"/>
                  </a:lnTo>
                  <a:lnTo>
                    <a:pt x="2284" y="336"/>
                  </a:lnTo>
                  <a:lnTo>
                    <a:pt x="2284" y="338"/>
                  </a:lnTo>
                  <a:lnTo>
                    <a:pt x="2284" y="342"/>
                  </a:lnTo>
                  <a:lnTo>
                    <a:pt x="2288" y="360"/>
                  </a:lnTo>
                  <a:lnTo>
                    <a:pt x="2286" y="366"/>
                  </a:lnTo>
                  <a:lnTo>
                    <a:pt x="2284" y="370"/>
                  </a:lnTo>
                  <a:lnTo>
                    <a:pt x="2280" y="370"/>
                  </a:lnTo>
                  <a:lnTo>
                    <a:pt x="2274" y="372"/>
                  </a:lnTo>
                  <a:lnTo>
                    <a:pt x="2268" y="370"/>
                  </a:lnTo>
                  <a:lnTo>
                    <a:pt x="2264" y="370"/>
                  </a:lnTo>
                  <a:lnTo>
                    <a:pt x="2260" y="366"/>
                  </a:lnTo>
                  <a:lnTo>
                    <a:pt x="2253" y="362"/>
                  </a:lnTo>
                  <a:lnTo>
                    <a:pt x="2251" y="356"/>
                  </a:lnTo>
                  <a:lnTo>
                    <a:pt x="2249" y="348"/>
                  </a:lnTo>
                  <a:lnTo>
                    <a:pt x="2247" y="344"/>
                  </a:lnTo>
                  <a:lnTo>
                    <a:pt x="2243" y="344"/>
                  </a:lnTo>
                  <a:lnTo>
                    <a:pt x="2233" y="344"/>
                  </a:lnTo>
                  <a:lnTo>
                    <a:pt x="2227" y="344"/>
                  </a:lnTo>
                  <a:lnTo>
                    <a:pt x="2221" y="348"/>
                  </a:lnTo>
                  <a:lnTo>
                    <a:pt x="2217" y="348"/>
                  </a:lnTo>
                  <a:lnTo>
                    <a:pt x="2210" y="348"/>
                  </a:lnTo>
                  <a:lnTo>
                    <a:pt x="2200" y="346"/>
                  </a:lnTo>
                  <a:lnTo>
                    <a:pt x="2186" y="344"/>
                  </a:lnTo>
                  <a:lnTo>
                    <a:pt x="2176" y="344"/>
                  </a:lnTo>
                  <a:lnTo>
                    <a:pt x="2171" y="344"/>
                  </a:lnTo>
                  <a:lnTo>
                    <a:pt x="2165" y="348"/>
                  </a:lnTo>
                  <a:lnTo>
                    <a:pt x="2163" y="348"/>
                  </a:lnTo>
                  <a:lnTo>
                    <a:pt x="2161" y="348"/>
                  </a:lnTo>
                  <a:lnTo>
                    <a:pt x="2157" y="348"/>
                  </a:lnTo>
                  <a:lnTo>
                    <a:pt x="2151" y="340"/>
                  </a:lnTo>
                  <a:lnTo>
                    <a:pt x="2147" y="334"/>
                  </a:lnTo>
                  <a:lnTo>
                    <a:pt x="2147" y="330"/>
                  </a:lnTo>
                  <a:lnTo>
                    <a:pt x="2147" y="318"/>
                  </a:lnTo>
                  <a:lnTo>
                    <a:pt x="2145" y="314"/>
                  </a:lnTo>
                  <a:lnTo>
                    <a:pt x="2139" y="310"/>
                  </a:lnTo>
                  <a:lnTo>
                    <a:pt x="2126" y="300"/>
                  </a:lnTo>
                  <a:lnTo>
                    <a:pt x="2122" y="298"/>
                  </a:lnTo>
                  <a:lnTo>
                    <a:pt x="2114" y="296"/>
                  </a:lnTo>
                  <a:lnTo>
                    <a:pt x="2089" y="296"/>
                  </a:lnTo>
                  <a:lnTo>
                    <a:pt x="2075" y="296"/>
                  </a:lnTo>
                  <a:lnTo>
                    <a:pt x="2048" y="296"/>
                  </a:lnTo>
                  <a:lnTo>
                    <a:pt x="2042" y="296"/>
                  </a:lnTo>
                  <a:lnTo>
                    <a:pt x="2040" y="293"/>
                  </a:lnTo>
                  <a:lnTo>
                    <a:pt x="2040" y="287"/>
                  </a:lnTo>
                  <a:lnTo>
                    <a:pt x="2038" y="285"/>
                  </a:lnTo>
                  <a:lnTo>
                    <a:pt x="2028" y="277"/>
                  </a:lnTo>
                  <a:lnTo>
                    <a:pt x="2016" y="269"/>
                  </a:lnTo>
                  <a:lnTo>
                    <a:pt x="2012" y="265"/>
                  </a:lnTo>
                  <a:lnTo>
                    <a:pt x="2010" y="259"/>
                  </a:lnTo>
                  <a:lnTo>
                    <a:pt x="2010" y="257"/>
                  </a:lnTo>
                  <a:lnTo>
                    <a:pt x="2007" y="251"/>
                  </a:lnTo>
                  <a:lnTo>
                    <a:pt x="2003" y="249"/>
                  </a:lnTo>
                  <a:lnTo>
                    <a:pt x="1919" y="229"/>
                  </a:lnTo>
                  <a:lnTo>
                    <a:pt x="1915" y="229"/>
                  </a:lnTo>
                  <a:lnTo>
                    <a:pt x="1913" y="229"/>
                  </a:lnTo>
                  <a:lnTo>
                    <a:pt x="1913" y="231"/>
                  </a:lnTo>
                  <a:lnTo>
                    <a:pt x="1911" y="235"/>
                  </a:lnTo>
                  <a:lnTo>
                    <a:pt x="1907" y="237"/>
                  </a:lnTo>
                  <a:lnTo>
                    <a:pt x="1895" y="247"/>
                  </a:lnTo>
                  <a:lnTo>
                    <a:pt x="1891" y="251"/>
                  </a:lnTo>
                  <a:lnTo>
                    <a:pt x="1891" y="257"/>
                  </a:lnTo>
                  <a:lnTo>
                    <a:pt x="1895" y="267"/>
                  </a:lnTo>
                  <a:lnTo>
                    <a:pt x="1895" y="269"/>
                  </a:lnTo>
                  <a:lnTo>
                    <a:pt x="1895" y="273"/>
                  </a:lnTo>
                  <a:lnTo>
                    <a:pt x="1895" y="273"/>
                  </a:lnTo>
                  <a:lnTo>
                    <a:pt x="1891" y="275"/>
                  </a:lnTo>
                  <a:lnTo>
                    <a:pt x="1878" y="279"/>
                  </a:lnTo>
                  <a:lnTo>
                    <a:pt x="1866" y="281"/>
                  </a:lnTo>
                  <a:lnTo>
                    <a:pt x="1864" y="281"/>
                  </a:lnTo>
                  <a:lnTo>
                    <a:pt x="1852" y="279"/>
                  </a:lnTo>
                  <a:lnTo>
                    <a:pt x="1839" y="275"/>
                  </a:lnTo>
                  <a:lnTo>
                    <a:pt x="1833" y="275"/>
                  </a:lnTo>
                  <a:lnTo>
                    <a:pt x="1829" y="277"/>
                  </a:lnTo>
                  <a:lnTo>
                    <a:pt x="1825" y="279"/>
                  </a:lnTo>
                  <a:lnTo>
                    <a:pt x="1819" y="279"/>
                  </a:lnTo>
                  <a:lnTo>
                    <a:pt x="1815" y="275"/>
                  </a:lnTo>
                  <a:lnTo>
                    <a:pt x="1804" y="271"/>
                  </a:lnTo>
                  <a:lnTo>
                    <a:pt x="1798" y="267"/>
                  </a:lnTo>
                  <a:lnTo>
                    <a:pt x="1798" y="267"/>
                  </a:lnTo>
                  <a:lnTo>
                    <a:pt x="1796" y="267"/>
                  </a:lnTo>
                  <a:lnTo>
                    <a:pt x="1794" y="269"/>
                  </a:lnTo>
                  <a:lnTo>
                    <a:pt x="1792" y="273"/>
                  </a:lnTo>
                  <a:lnTo>
                    <a:pt x="1792" y="281"/>
                  </a:lnTo>
                  <a:lnTo>
                    <a:pt x="1792" y="287"/>
                  </a:lnTo>
                  <a:lnTo>
                    <a:pt x="1790" y="293"/>
                  </a:lnTo>
                  <a:lnTo>
                    <a:pt x="1782" y="300"/>
                  </a:lnTo>
                  <a:lnTo>
                    <a:pt x="1780" y="302"/>
                  </a:lnTo>
                  <a:lnTo>
                    <a:pt x="1778" y="302"/>
                  </a:lnTo>
                  <a:lnTo>
                    <a:pt x="1776" y="302"/>
                  </a:lnTo>
                  <a:lnTo>
                    <a:pt x="1774" y="300"/>
                  </a:lnTo>
                  <a:lnTo>
                    <a:pt x="1766" y="287"/>
                  </a:lnTo>
                  <a:lnTo>
                    <a:pt x="1757" y="275"/>
                  </a:lnTo>
                  <a:lnTo>
                    <a:pt x="1749" y="263"/>
                  </a:lnTo>
                  <a:lnTo>
                    <a:pt x="1747" y="259"/>
                  </a:lnTo>
                  <a:lnTo>
                    <a:pt x="1749" y="251"/>
                  </a:lnTo>
                  <a:lnTo>
                    <a:pt x="1757" y="239"/>
                  </a:lnTo>
                  <a:lnTo>
                    <a:pt x="1759" y="235"/>
                  </a:lnTo>
                  <a:lnTo>
                    <a:pt x="1761" y="229"/>
                  </a:lnTo>
                  <a:lnTo>
                    <a:pt x="1761" y="225"/>
                  </a:lnTo>
                  <a:lnTo>
                    <a:pt x="1759" y="221"/>
                  </a:lnTo>
                  <a:lnTo>
                    <a:pt x="1757" y="215"/>
                  </a:lnTo>
                  <a:lnTo>
                    <a:pt x="1749" y="207"/>
                  </a:lnTo>
                  <a:lnTo>
                    <a:pt x="1739" y="201"/>
                  </a:lnTo>
                  <a:lnTo>
                    <a:pt x="1735" y="198"/>
                  </a:lnTo>
                  <a:lnTo>
                    <a:pt x="1729" y="196"/>
                  </a:lnTo>
                  <a:lnTo>
                    <a:pt x="1722" y="196"/>
                  </a:lnTo>
                  <a:lnTo>
                    <a:pt x="1720" y="196"/>
                  </a:lnTo>
                  <a:lnTo>
                    <a:pt x="1714" y="194"/>
                  </a:lnTo>
                  <a:lnTo>
                    <a:pt x="1708" y="190"/>
                  </a:lnTo>
                  <a:lnTo>
                    <a:pt x="1700" y="184"/>
                  </a:lnTo>
                  <a:lnTo>
                    <a:pt x="1694" y="184"/>
                  </a:lnTo>
                  <a:lnTo>
                    <a:pt x="1692" y="182"/>
                  </a:lnTo>
                  <a:lnTo>
                    <a:pt x="1690" y="182"/>
                  </a:lnTo>
                  <a:lnTo>
                    <a:pt x="1688" y="184"/>
                  </a:lnTo>
                  <a:lnTo>
                    <a:pt x="1686" y="184"/>
                  </a:lnTo>
                  <a:lnTo>
                    <a:pt x="1686" y="190"/>
                  </a:lnTo>
                  <a:lnTo>
                    <a:pt x="1677" y="201"/>
                  </a:lnTo>
                  <a:lnTo>
                    <a:pt x="1675" y="207"/>
                  </a:lnTo>
                  <a:lnTo>
                    <a:pt x="1671" y="209"/>
                  </a:lnTo>
                  <a:lnTo>
                    <a:pt x="1667" y="211"/>
                  </a:lnTo>
                  <a:lnTo>
                    <a:pt x="1640" y="211"/>
                  </a:lnTo>
                  <a:lnTo>
                    <a:pt x="1634" y="211"/>
                  </a:lnTo>
                  <a:lnTo>
                    <a:pt x="1628" y="209"/>
                  </a:lnTo>
                  <a:lnTo>
                    <a:pt x="1622" y="207"/>
                  </a:lnTo>
                  <a:lnTo>
                    <a:pt x="1618" y="203"/>
                  </a:lnTo>
                  <a:lnTo>
                    <a:pt x="1614" y="198"/>
                  </a:lnTo>
                  <a:lnTo>
                    <a:pt x="1612" y="192"/>
                  </a:lnTo>
                  <a:lnTo>
                    <a:pt x="1608" y="190"/>
                  </a:lnTo>
                  <a:lnTo>
                    <a:pt x="1604" y="188"/>
                  </a:lnTo>
                  <a:lnTo>
                    <a:pt x="1583" y="188"/>
                  </a:lnTo>
                  <a:lnTo>
                    <a:pt x="1577" y="188"/>
                  </a:lnTo>
                  <a:lnTo>
                    <a:pt x="1571" y="190"/>
                  </a:lnTo>
                  <a:lnTo>
                    <a:pt x="1558" y="198"/>
                  </a:lnTo>
                  <a:lnTo>
                    <a:pt x="1556" y="201"/>
                  </a:lnTo>
                  <a:lnTo>
                    <a:pt x="1554" y="201"/>
                  </a:lnTo>
                  <a:lnTo>
                    <a:pt x="1554" y="198"/>
                  </a:lnTo>
                  <a:lnTo>
                    <a:pt x="1554" y="196"/>
                  </a:lnTo>
                  <a:lnTo>
                    <a:pt x="1554" y="194"/>
                  </a:lnTo>
                  <a:lnTo>
                    <a:pt x="1552" y="188"/>
                  </a:lnTo>
                  <a:lnTo>
                    <a:pt x="1548" y="184"/>
                  </a:lnTo>
                  <a:lnTo>
                    <a:pt x="1542" y="176"/>
                  </a:lnTo>
                  <a:lnTo>
                    <a:pt x="1536" y="174"/>
                  </a:lnTo>
                  <a:lnTo>
                    <a:pt x="1530" y="172"/>
                  </a:lnTo>
                  <a:lnTo>
                    <a:pt x="1528" y="172"/>
                  </a:lnTo>
                  <a:lnTo>
                    <a:pt x="1522" y="174"/>
                  </a:lnTo>
                  <a:lnTo>
                    <a:pt x="1515" y="176"/>
                  </a:lnTo>
                  <a:lnTo>
                    <a:pt x="1509" y="184"/>
                  </a:lnTo>
                  <a:lnTo>
                    <a:pt x="1499" y="190"/>
                  </a:lnTo>
                  <a:lnTo>
                    <a:pt x="1487" y="198"/>
                  </a:lnTo>
                  <a:lnTo>
                    <a:pt x="1474" y="207"/>
                  </a:lnTo>
                  <a:lnTo>
                    <a:pt x="1462" y="215"/>
                  </a:lnTo>
                  <a:lnTo>
                    <a:pt x="1458" y="217"/>
                  </a:lnTo>
                  <a:lnTo>
                    <a:pt x="1460" y="215"/>
                  </a:lnTo>
                  <a:lnTo>
                    <a:pt x="1468" y="201"/>
                  </a:lnTo>
                  <a:lnTo>
                    <a:pt x="1474" y="196"/>
                  </a:lnTo>
                  <a:lnTo>
                    <a:pt x="1479" y="192"/>
                  </a:lnTo>
                  <a:lnTo>
                    <a:pt x="1483" y="190"/>
                  </a:lnTo>
                  <a:lnTo>
                    <a:pt x="1489" y="186"/>
                  </a:lnTo>
                  <a:lnTo>
                    <a:pt x="1493" y="182"/>
                  </a:lnTo>
                  <a:lnTo>
                    <a:pt x="1509" y="154"/>
                  </a:lnTo>
                  <a:lnTo>
                    <a:pt x="1517" y="144"/>
                  </a:lnTo>
                  <a:lnTo>
                    <a:pt x="1524" y="138"/>
                  </a:lnTo>
                  <a:lnTo>
                    <a:pt x="1532" y="128"/>
                  </a:lnTo>
                  <a:lnTo>
                    <a:pt x="1540" y="116"/>
                  </a:lnTo>
                  <a:lnTo>
                    <a:pt x="1544" y="110"/>
                  </a:lnTo>
                  <a:lnTo>
                    <a:pt x="1544" y="103"/>
                  </a:lnTo>
                  <a:lnTo>
                    <a:pt x="1538" y="77"/>
                  </a:lnTo>
                  <a:lnTo>
                    <a:pt x="1536" y="71"/>
                  </a:lnTo>
                  <a:lnTo>
                    <a:pt x="1532" y="67"/>
                  </a:lnTo>
                  <a:lnTo>
                    <a:pt x="1509" y="51"/>
                  </a:lnTo>
                  <a:lnTo>
                    <a:pt x="1499" y="45"/>
                  </a:lnTo>
                  <a:lnTo>
                    <a:pt x="1487" y="41"/>
                  </a:lnTo>
                  <a:lnTo>
                    <a:pt x="1483" y="39"/>
                  </a:lnTo>
                  <a:lnTo>
                    <a:pt x="1483" y="35"/>
                  </a:lnTo>
                  <a:lnTo>
                    <a:pt x="1479" y="27"/>
                  </a:lnTo>
                  <a:lnTo>
                    <a:pt x="1468" y="6"/>
                  </a:lnTo>
                  <a:lnTo>
                    <a:pt x="1464" y="2"/>
                  </a:lnTo>
                  <a:lnTo>
                    <a:pt x="1458" y="0"/>
                  </a:lnTo>
                  <a:lnTo>
                    <a:pt x="1440" y="0"/>
                  </a:lnTo>
                  <a:lnTo>
                    <a:pt x="1433" y="2"/>
                  </a:lnTo>
                  <a:lnTo>
                    <a:pt x="1427" y="4"/>
                  </a:lnTo>
                  <a:lnTo>
                    <a:pt x="1405" y="27"/>
                  </a:lnTo>
                  <a:lnTo>
                    <a:pt x="1401" y="33"/>
                  </a:lnTo>
                  <a:lnTo>
                    <a:pt x="1401" y="39"/>
                  </a:lnTo>
                  <a:lnTo>
                    <a:pt x="1394" y="57"/>
                  </a:lnTo>
                  <a:lnTo>
                    <a:pt x="1392" y="63"/>
                  </a:lnTo>
                  <a:lnTo>
                    <a:pt x="1386" y="65"/>
                  </a:lnTo>
                  <a:lnTo>
                    <a:pt x="1360" y="83"/>
                  </a:lnTo>
                  <a:lnTo>
                    <a:pt x="1353" y="85"/>
                  </a:lnTo>
                  <a:lnTo>
                    <a:pt x="1347" y="83"/>
                  </a:lnTo>
                  <a:lnTo>
                    <a:pt x="1335" y="73"/>
                  </a:lnTo>
                  <a:lnTo>
                    <a:pt x="1329" y="71"/>
                  </a:lnTo>
                  <a:lnTo>
                    <a:pt x="1323" y="73"/>
                  </a:lnTo>
                  <a:lnTo>
                    <a:pt x="1296" y="85"/>
                  </a:lnTo>
                  <a:lnTo>
                    <a:pt x="1284" y="89"/>
                  </a:lnTo>
                  <a:lnTo>
                    <a:pt x="1255" y="108"/>
                  </a:lnTo>
                  <a:lnTo>
                    <a:pt x="1245" y="116"/>
                  </a:lnTo>
                  <a:lnTo>
                    <a:pt x="1230" y="130"/>
                  </a:lnTo>
                  <a:lnTo>
                    <a:pt x="1226" y="134"/>
                  </a:lnTo>
                  <a:lnTo>
                    <a:pt x="1222" y="140"/>
                  </a:lnTo>
                  <a:lnTo>
                    <a:pt x="1218" y="174"/>
                  </a:lnTo>
                  <a:lnTo>
                    <a:pt x="1214" y="178"/>
                  </a:lnTo>
                  <a:lnTo>
                    <a:pt x="1210" y="182"/>
                  </a:lnTo>
                  <a:lnTo>
                    <a:pt x="1159" y="194"/>
                  </a:lnTo>
                  <a:lnTo>
                    <a:pt x="1153" y="196"/>
                  </a:lnTo>
                  <a:lnTo>
                    <a:pt x="1150" y="201"/>
                  </a:lnTo>
                  <a:lnTo>
                    <a:pt x="1148" y="207"/>
                  </a:lnTo>
                  <a:lnTo>
                    <a:pt x="1146" y="211"/>
                  </a:lnTo>
                  <a:lnTo>
                    <a:pt x="1144" y="217"/>
                  </a:lnTo>
                  <a:lnTo>
                    <a:pt x="1144" y="243"/>
                  </a:lnTo>
                  <a:lnTo>
                    <a:pt x="1142" y="247"/>
                  </a:lnTo>
                  <a:lnTo>
                    <a:pt x="1142" y="245"/>
                  </a:lnTo>
                  <a:lnTo>
                    <a:pt x="1136" y="243"/>
                  </a:lnTo>
                  <a:lnTo>
                    <a:pt x="1130" y="241"/>
                  </a:lnTo>
                  <a:lnTo>
                    <a:pt x="1118" y="237"/>
                  </a:lnTo>
                  <a:lnTo>
                    <a:pt x="1114" y="237"/>
                  </a:lnTo>
                  <a:lnTo>
                    <a:pt x="1109" y="239"/>
                  </a:lnTo>
                  <a:lnTo>
                    <a:pt x="1101" y="251"/>
                  </a:lnTo>
                  <a:lnTo>
                    <a:pt x="1097" y="255"/>
                  </a:lnTo>
                  <a:lnTo>
                    <a:pt x="1093" y="255"/>
                  </a:lnTo>
                  <a:lnTo>
                    <a:pt x="1093" y="253"/>
                  </a:lnTo>
                  <a:lnTo>
                    <a:pt x="1089" y="251"/>
                  </a:lnTo>
                  <a:lnTo>
                    <a:pt x="1089" y="245"/>
                  </a:lnTo>
                  <a:lnTo>
                    <a:pt x="1087" y="243"/>
                  </a:lnTo>
                  <a:lnTo>
                    <a:pt x="1085" y="237"/>
                  </a:lnTo>
                  <a:lnTo>
                    <a:pt x="1077" y="231"/>
                  </a:lnTo>
                  <a:lnTo>
                    <a:pt x="1073" y="229"/>
                  </a:lnTo>
                  <a:lnTo>
                    <a:pt x="1068" y="227"/>
                  </a:lnTo>
                  <a:lnTo>
                    <a:pt x="1064" y="229"/>
                  </a:lnTo>
                  <a:lnTo>
                    <a:pt x="1062" y="233"/>
                  </a:lnTo>
                  <a:lnTo>
                    <a:pt x="1058" y="243"/>
                  </a:lnTo>
                  <a:lnTo>
                    <a:pt x="1056" y="257"/>
                  </a:lnTo>
                  <a:lnTo>
                    <a:pt x="1056" y="267"/>
                  </a:lnTo>
                  <a:lnTo>
                    <a:pt x="1056" y="281"/>
                  </a:lnTo>
                  <a:lnTo>
                    <a:pt x="1056" y="298"/>
                  </a:lnTo>
                  <a:lnTo>
                    <a:pt x="1054" y="304"/>
                  </a:lnTo>
                  <a:lnTo>
                    <a:pt x="1052" y="310"/>
                  </a:lnTo>
                  <a:lnTo>
                    <a:pt x="1052" y="310"/>
                  </a:lnTo>
                  <a:lnTo>
                    <a:pt x="1048" y="310"/>
                  </a:lnTo>
                  <a:lnTo>
                    <a:pt x="1044" y="306"/>
                  </a:lnTo>
                  <a:lnTo>
                    <a:pt x="1044" y="304"/>
                  </a:lnTo>
                  <a:lnTo>
                    <a:pt x="1042" y="296"/>
                  </a:lnTo>
                  <a:lnTo>
                    <a:pt x="1042" y="289"/>
                  </a:lnTo>
                  <a:lnTo>
                    <a:pt x="1046" y="271"/>
                  </a:lnTo>
                  <a:lnTo>
                    <a:pt x="1048" y="265"/>
                  </a:lnTo>
                  <a:lnTo>
                    <a:pt x="1046" y="259"/>
                  </a:lnTo>
                  <a:lnTo>
                    <a:pt x="1044" y="249"/>
                  </a:lnTo>
                  <a:lnTo>
                    <a:pt x="1040" y="237"/>
                  </a:lnTo>
                  <a:lnTo>
                    <a:pt x="1040" y="233"/>
                  </a:lnTo>
                  <a:lnTo>
                    <a:pt x="1038" y="229"/>
                  </a:lnTo>
                  <a:lnTo>
                    <a:pt x="1036" y="225"/>
                  </a:lnTo>
                  <a:lnTo>
                    <a:pt x="1021" y="221"/>
                  </a:lnTo>
                  <a:lnTo>
                    <a:pt x="1011" y="219"/>
                  </a:lnTo>
                  <a:lnTo>
                    <a:pt x="999" y="219"/>
                  </a:lnTo>
                  <a:lnTo>
                    <a:pt x="995" y="221"/>
                  </a:lnTo>
                  <a:lnTo>
                    <a:pt x="991" y="225"/>
                  </a:lnTo>
                  <a:lnTo>
                    <a:pt x="978" y="267"/>
                  </a:lnTo>
                  <a:lnTo>
                    <a:pt x="976" y="273"/>
                  </a:lnTo>
                  <a:lnTo>
                    <a:pt x="972" y="277"/>
                  </a:lnTo>
                  <a:lnTo>
                    <a:pt x="966" y="287"/>
                  </a:lnTo>
                  <a:lnTo>
                    <a:pt x="964" y="291"/>
                  </a:lnTo>
                  <a:lnTo>
                    <a:pt x="964" y="296"/>
                  </a:lnTo>
                  <a:lnTo>
                    <a:pt x="964" y="304"/>
                  </a:lnTo>
                  <a:lnTo>
                    <a:pt x="966" y="306"/>
                  </a:lnTo>
                  <a:lnTo>
                    <a:pt x="968" y="312"/>
                  </a:lnTo>
                  <a:lnTo>
                    <a:pt x="968" y="318"/>
                  </a:lnTo>
                  <a:lnTo>
                    <a:pt x="968" y="330"/>
                  </a:lnTo>
                  <a:lnTo>
                    <a:pt x="968" y="340"/>
                  </a:lnTo>
                  <a:lnTo>
                    <a:pt x="970" y="344"/>
                  </a:lnTo>
                  <a:lnTo>
                    <a:pt x="972" y="348"/>
                  </a:lnTo>
                  <a:lnTo>
                    <a:pt x="989" y="362"/>
                  </a:lnTo>
                  <a:lnTo>
                    <a:pt x="991" y="366"/>
                  </a:lnTo>
                  <a:lnTo>
                    <a:pt x="989" y="372"/>
                  </a:lnTo>
                  <a:lnTo>
                    <a:pt x="980" y="386"/>
                  </a:lnTo>
                  <a:lnTo>
                    <a:pt x="978" y="386"/>
                  </a:lnTo>
                  <a:lnTo>
                    <a:pt x="976" y="386"/>
                  </a:lnTo>
                  <a:lnTo>
                    <a:pt x="974" y="386"/>
                  </a:lnTo>
                  <a:lnTo>
                    <a:pt x="972" y="386"/>
                  </a:lnTo>
                  <a:lnTo>
                    <a:pt x="956" y="370"/>
                  </a:lnTo>
                  <a:lnTo>
                    <a:pt x="948" y="362"/>
                  </a:lnTo>
                  <a:lnTo>
                    <a:pt x="925" y="348"/>
                  </a:lnTo>
                  <a:lnTo>
                    <a:pt x="921" y="344"/>
                  </a:lnTo>
                  <a:lnTo>
                    <a:pt x="915" y="344"/>
                  </a:lnTo>
                  <a:lnTo>
                    <a:pt x="902" y="344"/>
                  </a:lnTo>
                  <a:lnTo>
                    <a:pt x="890" y="344"/>
                  </a:lnTo>
                  <a:lnTo>
                    <a:pt x="888" y="344"/>
                  </a:lnTo>
                  <a:lnTo>
                    <a:pt x="884" y="344"/>
                  </a:lnTo>
                  <a:lnTo>
                    <a:pt x="882" y="346"/>
                  </a:lnTo>
                  <a:lnTo>
                    <a:pt x="882" y="348"/>
                  </a:lnTo>
                  <a:lnTo>
                    <a:pt x="882" y="350"/>
                  </a:lnTo>
                  <a:lnTo>
                    <a:pt x="882" y="360"/>
                  </a:lnTo>
                  <a:lnTo>
                    <a:pt x="880" y="366"/>
                  </a:lnTo>
                  <a:lnTo>
                    <a:pt x="876" y="370"/>
                  </a:lnTo>
                  <a:lnTo>
                    <a:pt x="872" y="372"/>
                  </a:lnTo>
                  <a:lnTo>
                    <a:pt x="866" y="370"/>
                  </a:lnTo>
                  <a:lnTo>
                    <a:pt x="861" y="370"/>
                  </a:lnTo>
                  <a:lnTo>
                    <a:pt x="857" y="368"/>
                  </a:lnTo>
                  <a:lnTo>
                    <a:pt x="851" y="370"/>
                  </a:lnTo>
                  <a:lnTo>
                    <a:pt x="847" y="370"/>
                  </a:lnTo>
                  <a:lnTo>
                    <a:pt x="835" y="378"/>
                  </a:lnTo>
                  <a:lnTo>
                    <a:pt x="831" y="378"/>
                  </a:lnTo>
                  <a:lnTo>
                    <a:pt x="825" y="380"/>
                  </a:lnTo>
                  <a:lnTo>
                    <a:pt x="818" y="382"/>
                  </a:lnTo>
                  <a:lnTo>
                    <a:pt x="816" y="382"/>
                  </a:lnTo>
                  <a:lnTo>
                    <a:pt x="810" y="380"/>
                  </a:lnTo>
                  <a:lnTo>
                    <a:pt x="804" y="378"/>
                  </a:lnTo>
                  <a:lnTo>
                    <a:pt x="800" y="376"/>
                  </a:lnTo>
                  <a:lnTo>
                    <a:pt x="794" y="378"/>
                  </a:lnTo>
                  <a:lnTo>
                    <a:pt x="790" y="378"/>
                  </a:lnTo>
                  <a:lnTo>
                    <a:pt x="777" y="386"/>
                  </a:lnTo>
                  <a:lnTo>
                    <a:pt x="765" y="395"/>
                  </a:lnTo>
                  <a:lnTo>
                    <a:pt x="755" y="401"/>
                  </a:lnTo>
                  <a:lnTo>
                    <a:pt x="734" y="411"/>
                  </a:lnTo>
                  <a:lnTo>
                    <a:pt x="724" y="415"/>
                  </a:lnTo>
                  <a:lnTo>
                    <a:pt x="720" y="415"/>
                  </a:lnTo>
                  <a:lnTo>
                    <a:pt x="718" y="419"/>
                  </a:lnTo>
                  <a:lnTo>
                    <a:pt x="714" y="431"/>
                  </a:lnTo>
                  <a:lnTo>
                    <a:pt x="712" y="435"/>
                  </a:lnTo>
                  <a:lnTo>
                    <a:pt x="708" y="437"/>
                  </a:lnTo>
                  <a:lnTo>
                    <a:pt x="706" y="435"/>
                  </a:lnTo>
                  <a:lnTo>
                    <a:pt x="699" y="431"/>
                  </a:lnTo>
                  <a:lnTo>
                    <a:pt x="693" y="425"/>
                  </a:lnTo>
                  <a:lnTo>
                    <a:pt x="691" y="423"/>
                  </a:lnTo>
                  <a:lnTo>
                    <a:pt x="691" y="419"/>
                  </a:lnTo>
                  <a:lnTo>
                    <a:pt x="693" y="417"/>
                  </a:lnTo>
                  <a:lnTo>
                    <a:pt x="699" y="409"/>
                  </a:lnTo>
                  <a:lnTo>
                    <a:pt x="704" y="405"/>
                  </a:lnTo>
                  <a:lnTo>
                    <a:pt x="706" y="401"/>
                  </a:lnTo>
                  <a:lnTo>
                    <a:pt x="706" y="397"/>
                  </a:lnTo>
                  <a:lnTo>
                    <a:pt x="704" y="393"/>
                  </a:lnTo>
                  <a:lnTo>
                    <a:pt x="697" y="386"/>
                  </a:lnTo>
                  <a:lnTo>
                    <a:pt x="695" y="386"/>
                  </a:lnTo>
                  <a:lnTo>
                    <a:pt x="685" y="382"/>
                  </a:lnTo>
                  <a:lnTo>
                    <a:pt x="673" y="382"/>
                  </a:lnTo>
                  <a:lnTo>
                    <a:pt x="671" y="382"/>
                  </a:lnTo>
                  <a:lnTo>
                    <a:pt x="669" y="382"/>
                  </a:lnTo>
                  <a:lnTo>
                    <a:pt x="667" y="384"/>
                  </a:lnTo>
                  <a:lnTo>
                    <a:pt x="667" y="386"/>
                  </a:lnTo>
                  <a:lnTo>
                    <a:pt x="667" y="388"/>
                  </a:lnTo>
                  <a:lnTo>
                    <a:pt x="669" y="393"/>
                  </a:lnTo>
                  <a:lnTo>
                    <a:pt x="673" y="399"/>
                  </a:lnTo>
                  <a:lnTo>
                    <a:pt x="673" y="405"/>
                  </a:lnTo>
                  <a:lnTo>
                    <a:pt x="673" y="415"/>
                  </a:lnTo>
                  <a:lnTo>
                    <a:pt x="673" y="421"/>
                  </a:lnTo>
                  <a:lnTo>
                    <a:pt x="675" y="427"/>
                  </a:lnTo>
                  <a:lnTo>
                    <a:pt x="677" y="431"/>
                  </a:lnTo>
                  <a:lnTo>
                    <a:pt x="679" y="437"/>
                  </a:lnTo>
                  <a:lnTo>
                    <a:pt x="679" y="443"/>
                  </a:lnTo>
                  <a:lnTo>
                    <a:pt x="675" y="453"/>
                  </a:lnTo>
                  <a:lnTo>
                    <a:pt x="673" y="457"/>
                  </a:lnTo>
                  <a:lnTo>
                    <a:pt x="671" y="457"/>
                  </a:lnTo>
                  <a:lnTo>
                    <a:pt x="669" y="455"/>
                  </a:lnTo>
                  <a:lnTo>
                    <a:pt x="665" y="453"/>
                  </a:lnTo>
                  <a:lnTo>
                    <a:pt x="656" y="453"/>
                  </a:lnTo>
                  <a:lnTo>
                    <a:pt x="656" y="453"/>
                  </a:lnTo>
                  <a:lnTo>
                    <a:pt x="648" y="453"/>
                  </a:lnTo>
                  <a:lnTo>
                    <a:pt x="644" y="455"/>
                  </a:lnTo>
                  <a:lnTo>
                    <a:pt x="634" y="463"/>
                  </a:lnTo>
                  <a:lnTo>
                    <a:pt x="630" y="465"/>
                  </a:lnTo>
                  <a:lnTo>
                    <a:pt x="619" y="471"/>
                  </a:lnTo>
                  <a:lnTo>
                    <a:pt x="617" y="475"/>
                  </a:lnTo>
                  <a:lnTo>
                    <a:pt x="619" y="481"/>
                  </a:lnTo>
                  <a:lnTo>
                    <a:pt x="630" y="502"/>
                  </a:lnTo>
                  <a:lnTo>
                    <a:pt x="632" y="506"/>
                  </a:lnTo>
                  <a:lnTo>
                    <a:pt x="628" y="504"/>
                  </a:lnTo>
                  <a:lnTo>
                    <a:pt x="624" y="500"/>
                  </a:lnTo>
                  <a:lnTo>
                    <a:pt x="617" y="498"/>
                  </a:lnTo>
                  <a:lnTo>
                    <a:pt x="607" y="498"/>
                  </a:lnTo>
                  <a:lnTo>
                    <a:pt x="599" y="498"/>
                  </a:lnTo>
                  <a:lnTo>
                    <a:pt x="595" y="498"/>
                  </a:lnTo>
                  <a:lnTo>
                    <a:pt x="591" y="494"/>
                  </a:lnTo>
                  <a:lnTo>
                    <a:pt x="585" y="494"/>
                  </a:lnTo>
                  <a:lnTo>
                    <a:pt x="583" y="496"/>
                  </a:lnTo>
                  <a:lnTo>
                    <a:pt x="585" y="502"/>
                  </a:lnTo>
                  <a:lnTo>
                    <a:pt x="585" y="504"/>
                  </a:lnTo>
                  <a:lnTo>
                    <a:pt x="581" y="502"/>
                  </a:lnTo>
                  <a:lnTo>
                    <a:pt x="566" y="498"/>
                  </a:lnTo>
                  <a:lnTo>
                    <a:pt x="560" y="496"/>
                  </a:lnTo>
                  <a:lnTo>
                    <a:pt x="558" y="490"/>
                  </a:lnTo>
                  <a:lnTo>
                    <a:pt x="554" y="481"/>
                  </a:lnTo>
                  <a:lnTo>
                    <a:pt x="554" y="475"/>
                  </a:lnTo>
                  <a:lnTo>
                    <a:pt x="556" y="471"/>
                  </a:lnTo>
                  <a:lnTo>
                    <a:pt x="558" y="467"/>
                  </a:lnTo>
                  <a:lnTo>
                    <a:pt x="560" y="463"/>
                  </a:lnTo>
                  <a:lnTo>
                    <a:pt x="558" y="459"/>
                  </a:lnTo>
                  <a:lnTo>
                    <a:pt x="554" y="457"/>
                  </a:lnTo>
                  <a:lnTo>
                    <a:pt x="550" y="455"/>
                  </a:lnTo>
                  <a:lnTo>
                    <a:pt x="540" y="447"/>
                  </a:lnTo>
                  <a:lnTo>
                    <a:pt x="533" y="441"/>
                  </a:lnTo>
                  <a:lnTo>
                    <a:pt x="525" y="433"/>
                  </a:lnTo>
                  <a:lnTo>
                    <a:pt x="523" y="431"/>
                  </a:lnTo>
                  <a:lnTo>
                    <a:pt x="525" y="429"/>
                  </a:lnTo>
                  <a:lnTo>
                    <a:pt x="527" y="431"/>
                  </a:lnTo>
                  <a:lnTo>
                    <a:pt x="533" y="433"/>
                  </a:lnTo>
                  <a:lnTo>
                    <a:pt x="537" y="435"/>
                  </a:lnTo>
                  <a:lnTo>
                    <a:pt x="544" y="437"/>
                  </a:lnTo>
                  <a:lnTo>
                    <a:pt x="546" y="437"/>
                  </a:lnTo>
                  <a:lnTo>
                    <a:pt x="550" y="437"/>
                  </a:lnTo>
                  <a:lnTo>
                    <a:pt x="556" y="443"/>
                  </a:lnTo>
                  <a:lnTo>
                    <a:pt x="558" y="445"/>
                  </a:lnTo>
                  <a:lnTo>
                    <a:pt x="560" y="451"/>
                  </a:lnTo>
                  <a:lnTo>
                    <a:pt x="566" y="453"/>
                  </a:lnTo>
                  <a:lnTo>
                    <a:pt x="585" y="459"/>
                  </a:lnTo>
                  <a:lnTo>
                    <a:pt x="591" y="459"/>
                  </a:lnTo>
                  <a:lnTo>
                    <a:pt x="599" y="459"/>
                  </a:lnTo>
                  <a:lnTo>
                    <a:pt x="609" y="453"/>
                  </a:lnTo>
                  <a:lnTo>
                    <a:pt x="624" y="449"/>
                  </a:lnTo>
                  <a:lnTo>
                    <a:pt x="626" y="447"/>
                  </a:lnTo>
                  <a:lnTo>
                    <a:pt x="632" y="445"/>
                  </a:lnTo>
                  <a:lnTo>
                    <a:pt x="634" y="437"/>
                  </a:lnTo>
                  <a:lnTo>
                    <a:pt x="638" y="427"/>
                  </a:lnTo>
                  <a:lnTo>
                    <a:pt x="638" y="423"/>
                  </a:lnTo>
                  <a:lnTo>
                    <a:pt x="636" y="417"/>
                  </a:lnTo>
                  <a:lnTo>
                    <a:pt x="613" y="395"/>
                  </a:lnTo>
                  <a:lnTo>
                    <a:pt x="603" y="386"/>
                  </a:lnTo>
                  <a:lnTo>
                    <a:pt x="591" y="378"/>
                  </a:lnTo>
                  <a:lnTo>
                    <a:pt x="581" y="370"/>
                  </a:lnTo>
                  <a:lnTo>
                    <a:pt x="572" y="362"/>
                  </a:lnTo>
                  <a:lnTo>
                    <a:pt x="566" y="360"/>
                  </a:lnTo>
                  <a:lnTo>
                    <a:pt x="562" y="356"/>
                  </a:lnTo>
                  <a:lnTo>
                    <a:pt x="550" y="354"/>
                  </a:lnTo>
                  <a:lnTo>
                    <a:pt x="542" y="350"/>
                  </a:lnTo>
                  <a:lnTo>
                    <a:pt x="537" y="348"/>
                  </a:lnTo>
                  <a:lnTo>
                    <a:pt x="535" y="344"/>
                  </a:lnTo>
                  <a:lnTo>
                    <a:pt x="535" y="342"/>
                  </a:lnTo>
                  <a:lnTo>
                    <a:pt x="535" y="340"/>
                  </a:lnTo>
                  <a:lnTo>
                    <a:pt x="533" y="338"/>
                  </a:lnTo>
                  <a:lnTo>
                    <a:pt x="533" y="336"/>
                  </a:lnTo>
                  <a:lnTo>
                    <a:pt x="529" y="336"/>
                  </a:lnTo>
                  <a:lnTo>
                    <a:pt x="527" y="336"/>
                  </a:lnTo>
                  <a:lnTo>
                    <a:pt x="513" y="336"/>
                  </a:lnTo>
                  <a:lnTo>
                    <a:pt x="511" y="336"/>
                  </a:lnTo>
                  <a:lnTo>
                    <a:pt x="503" y="336"/>
                  </a:lnTo>
                  <a:lnTo>
                    <a:pt x="501" y="332"/>
                  </a:lnTo>
                  <a:lnTo>
                    <a:pt x="496" y="328"/>
                  </a:lnTo>
                  <a:lnTo>
                    <a:pt x="496" y="324"/>
                  </a:lnTo>
                  <a:lnTo>
                    <a:pt x="499" y="314"/>
                  </a:lnTo>
                  <a:lnTo>
                    <a:pt x="503" y="310"/>
                  </a:lnTo>
                  <a:lnTo>
                    <a:pt x="503" y="306"/>
                  </a:lnTo>
                  <a:lnTo>
                    <a:pt x="501" y="302"/>
                  </a:lnTo>
                  <a:lnTo>
                    <a:pt x="492" y="293"/>
                  </a:lnTo>
                  <a:lnTo>
                    <a:pt x="486" y="285"/>
                  </a:lnTo>
                  <a:lnTo>
                    <a:pt x="482" y="285"/>
                  </a:lnTo>
                  <a:lnTo>
                    <a:pt x="480" y="283"/>
                  </a:lnTo>
                  <a:lnTo>
                    <a:pt x="478" y="285"/>
                  </a:lnTo>
                  <a:lnTo>
                    <a:pt x="476" y="285"/>
                  </a:lnTo>
                  <a:lnTo>
                    <a:pt x="470" y="293"/>
                  </a:lnTo>
                  <a:lnTo>
                    <a:pt x="464" y="296"/>
                  </a:lnTo>
                  <a:lnTo>
                    <a:pt x="458" y="296"/>
                  </a:lnTo>
                  <a:lnTo>
                    <a:pt x="453" y="291"/>
                  </a:lnTo>
                  <a:lnTo>
                    <a:pt x="445" y="287"/>
                  </a:lnTo>
                  <a:lnTo>
                    <a:pt x="433" y="287"/>
                  </a:lnTo>
                  <a:lnTo>
                    <a:pt x="431" y="287"/>
                  </a:lnTo>
                  <a:lnTo>
                    <a:pt x="425" y="289"/>
                  </a:lnTo>
                  <a:lnTo>
                    <a:pt x="421" y="293"/>
                  </a:lnTo>
                  <a:lnTo>
                    <a:pt x="412" y="300"/>
                  </a:lnTo>
                  <a:lnTo>
                    <a:pt x="408" y="304"/>
                  </a:lnTo>
                  <a:lnTo>
                    <a:pt x="404" y="304"/>
                  </a:lnTo>
                  <a:lnTo>
                    <a:pt x="396" y="304"/>
                  </a:lnTo>
                  <a:lnTo>
                    <a:pt x="392" y="306"/>
                  </a:lnTo>
                  <a:lnTo>
                    <a:pt x="388" y="310"/>
                  </a:lnTo>
                  <a:lnTo>
                    <a:pt x="384" y="310"/>
                  </a:lnTo>
                  <a:lnTo>
                    <a:pt x="380" y="312"/>
                  </a:lnTo>
                  <a:lnTo>
                    <a:pt x="376" y="314"/>
                  </a:lnTo>
                  <a:lnTo>
                    <a:pt x="373" y="318"/>
                  </a:lnTo>
                  <a:lnTo>
                    <a:pt x="369" y="330"/>
                  </a:lnTo>
                  <a:lnTo>
                    <a:pt x="365" y="334"/>
                  </a:lnTo>
                  <a:lnTo>
                    <a:pt x="361" y="336"/>
                  </a:lnTo>
                  <a:lnTo>
                    <a:pt x="351" y="336"/>
                  </a:lnTo>
                  <a:lnTo>
                    <a:pt x="345" y="338"/>
                  </a:lnTo>
                  <a:lnTo>
                    <a:pt x="341" y="342"/>
                  </a:lnTo>
                  <a:lnTo>
                    <a:pt x="339" y="354"/>
                  </a:lnTo>
                  <a:lnTo>
                    <a:pt x="337" y="362"/>
                  </a:lnTo>
                  <a:lnTo>
                    <a:pt x="332" y="366"/>
                  </a:lnTo>
                  <a:lnTo>
                    <a:pt x="330" y="366"/>
                  </a:lnTo>
                  <a:lnTo>
                    <a:pt x="326" y="366"/>
                  </a:lnTo>
                  <a:lnTo>
                    <a:pt x="320" y="368"/>
                  </a:lnTo>
                  <a:lnTo>
                    <a:pt x="316" y="372"/>
                  </a:lnTo>
                  <a:lnTo>
                    <a:pt x="308" y="386"/>
                  </a:lnTo>
                  <a:lnTo>
                    <a:pt x="306" y="391"/>
                  </a:lnTo>
                  <a:lnTo>
                    <a:pt x="304" y="397"/>
                  </a:lnTo>
                  <a:lnTo>
                    <a:pt x="304" y="401"/>
                  </a:lnTo>
                  <a:lnTo>
                    <a:pt x="302" y="407"/>
                  </a:lnTo>
                  <a:lnTo>
                    <a:pt x="300" y="411"/>
                  </a:lnTo>
                  <a:lnTo>
                    <a:pt x="291" y="423"/>
                  </a:lnTo>
                  <a:lnTo>
                    <a:pt x="283" y="435"/>
                  </a:lnTo>
                  <a:lnTo>
                    <a:pt x="283" y="439"/>
                  </a:lnTo>
                  <a:lnTo>
                    <a:pt x="277" y="451"/>
                  </a:lnTo>
                  <a:lnTo>
                    <a:pt x="275" y="453"/>
                  </a:lnTo>
                  <a:lnTo>
                    <a:pt x="269" y="467"/>
                  </a:lnTo>
                  <a:lnTo>
                    <a:pt x="267" y="469"/>
                  </a:lnTo>
                  <a:lnTo>
                    <a:pt x="259" y="481"/>
                  </a:lnTo>
                  <a:lnTo>
                    <a:pt x="242" y="510"/>
                  </a:lnTo>
                  <a:lnTo>
                    <a:pt x="234" y="520"/>
                  </a:lnTo>
                  <a:lnTo>
                    <a:pt x="228" y="526"/>
                  </a:lnTo>
                  <a:lnTo>
                    <a:pt x="218" y="534"/>
                  </a:lnTo>
                  <a:lnTo>
                    <a:pt x="214" y="534"/>
                  </a:lnTo>
                  <a:lnTo>
                    <a:pt x="209" y="538"/>
                  </a:lnTo>
                  <a:lnTo>
                    <a:pt x="203" y="542"/>
                  </a:lnTo>
                  <a:lnTo>
                    <a:pt x="201" y="548"/>
                  </a:lnTo>
                  <a:lnTo>
                    <a:pt x="195" y="556"/>
                  </a:lnTo>
                  <a:lnTo>
                    <a:pt x="187" y="564"/>
                  </a:lnTo>
                  <a:lnTo>
                    <a:pt x="185" y="568"/>
                  </a:lnTo>
                  <a:lnTo>
                    <a:pt x="183" y="572"/>
                  </a:lnTo>
                  <a:lnTo>
                    <a:pt x="179" y="583"/>
                  </a:lnTo>
                  <a:lnTo>
                    <a:pt x="179" y="587"/>
                  </a:lnTo>
                  <a:lnTo>
                    <a:pt x="177" y="593"/>
                  </a:lnTo>
                  <a:lnTo>
                    <a:pt x="175" y="599"/>
                  </a:lnTo>
                  <a:lnTo>
                    <a:pt x="175" y="603"/>
                  </a:lnTo>
                  <a:lnTo>
                    <a:pt x="177" y="609"/>
                  </a:lnTo>
                  <a:lnTo>
                    <a:pt x="179" y="613"/>
                  </a:lnTo>
                  <a:lnTo>
                    <a:pt x="179" y="617"/>
                  </a:lnTo>
                  <a:lnTo>
                    <a:pt x="181" y="625"/>
                  </a:lnTo>
                  <a:lnTo>
                    <a:pt x="183" y="631"/>
                  </a:lnTo>
                  <a:lnTo>
                    <a:pt x="183" y="631"/>
                  </a:lnTo>
                  <a:lnTo>
                    <a:pt x="183" y="645"/>
                  </a:lnTo>
                  <a:lnTo>
                    <a:pt x="183" y="647"/>
                  </a:lnTo>
                  <a:lnTo>
                    <a:pt x="185" y="653"/>
                  </a:lnTo>
                  <a:lnTo>
                    <a:pt x="187" y="657"/>
                  </a:lnTo>
                  <a:lnTo>
                    <a:pt x="195" y="659"/>
                  </a:lnTo>
                  <a:lnTo>
                    <a:pt x="199" y="661"/>
                  </a:lnTo>
                  <a:lnTo>
                    <a:pt x="205" y="661"/>
                  </a:lnTo>
                  <a:lnTo>
                    <a:pt x="209" y="661"/>
                  </a:lnTo>
                  <a:lnTo>
                    <a:pt x="216" y="661"/>
                  </a:lnTo>
                  <a:lnTo>
                    <a:pt x="220" y="659"/>
                  </a:lnTo>
                  <a:lnTo>
                    <a:pt x="234" y="649"/>
                  </a:lnTo>
                  <a:lnTo>
                    <a:pt x="242" y="643"/>
                  </a:lnTo>
                  <a:lnTo>
                    <a:pt x="248" y="639"/>
                  </a:lnTo>
                  <a:lnTo>
                    <a:pt x="250" y="639"/>
                  </a:lnTo>
                  <a:lnTo>
                    <a:pt x="255" y="637"/>
                  </a:lnTo>
                  <a:lnTo>
                    <a:pt x="259" y="633"/>
                  </a:lnTo>
                  <a:lnTo>
                    <a:pt x="261" y="629"/>
                  </a:lnTo>
                  <a:lnTo>
                    <a:pt x="267" y="619"/>
                  </a:lnTo>
                  <a:lnTo>
                    <a:pt x="271" y="617"/>
                  </a:lnTo>
                  <a:lnTo>
                    <a:pt x="267" y="619"/>
                  </a:lnTo>
                  <a:lnTo>
                    <a:pt x="261" y="629"/>
                  </a:lnTo>
                  <a:lnTo>
                    <a:pt x="259" y="633"/>
                  </a:lnTo>
                  <a:lnTo>
                    <a:pt x="257" y="643"/>
                  </a:lnTo>
                  <a:lnTo>
                    <a:pt x="259" y="653"/>
                  </a:lnTo>
                  <a:lnTo>
                    <a:pt x="261" y="657"/>
                  </a:lnTo>
                  <a:lnTo>
                    <a:pt x="263" y="661"/>
                  </a:lnTo>
                  <a:lnTo>
                    <a:pt x="263" y="669"/>
                  </a:lnTo>
                  <a:lnTo>
                    <a:pt x="263" y="671"/>
                  </a:lnTo>
                  <a:lnTo>
                    <a:pt x="267" y="684"/>
                  </a:lnTo>
                  <a:lnTo>
                    <a:pt x="269" y="696"/>
                  </a:lnTo>
                  <a:lnTo>
                    <a:pt x="271" y="706"/>
                  </a:lnTo>
                  <a:lnTo>
                    <a:pt x="273" y="710"/>
                  </a:lnTo>
                  <a:lnTo>
                    <a:pt x="275" y="714"/>
                  </a:lnTo>
                  <a:lnTo>
                    <a:pt x="277" y="718"/>
                  </a:lnTo>
                  <a:lnTo>
                    <a:pt x="279" y="722"/>
                  </a:lnTo>
                  <a:lnTo>
                    <a:pt x="281" y="724"/>
                  </a:lnTo>
                  <a:lnTo>
                    <a:pt x="285" y="724"/>
                  </a:lnTo>
                  <a:lnTo>
                    <a:pt x="289" y="724"/>
                  </a:lnTo>
                  <a:lnTo>
                    <a:pt x="294" y="724"/>
                  </a:lnTo>
                  <a:lnTo>
                    <a:pt x="296" y="722"/>
                  </a:lnTo>
                  <a:lnTo>
                    <a:pt x="298" y="718"/>
                  </a:lnTo>
                  <a:lnTo>
                    <a:pt x="300" y="714"/>
                  </a:lnTo>
                  <a:lnTo>
                    <a:pt x="304" y="710"/>
                  </a:lnTo>
                  <a:lnTo>
                    <a:pt x="310" y="710"/>
                  </a:lnTo>
                  <a:lnTo>
                    <a:pt x="314" y="710"/>
                  </a:lnTo>
                  <a:lnTo>
                    <a:pt x="318" y="708"/>
                  </a:lnTo>
                  <a:lnTo>
                    <a:pt x="322" y="704"/>
                  </a:lnTo>
                  <a:lnTo>
                    <a:pt x="324" y="700"/>
                  </a:lnTo>
                  <a:lnTo>
                    <a:pt x="326" y="694"/>
                  </a:lnTo>
                  <a:lnTo>
                    <a:pt x="328" y="688"/>
                  </a:lnTo>
                  <a:lnTo>
                    <a:pt x="328" y="669"/>
                  </a:lnTo>
                  <a:lnTo>
                    <a:pt x="328" y="655"/>
                  </a:lnTo>
                  <a:lnTo>
                    <a:pt x="328" y="655"/>
                  </a:lnTo>
                  <a:lnTo>
                    <a:pt x="328" y="649"/>
                  </a:lnTo>
                  <a:lnTo>
                    <a:pt x="332" y="647"/>
                  </a:lnTo>
                  <a:lnTo>
                    <a:pt x="341" y="645"/>
                  </a:lnTo>
                  <a:lnTo>
                    <a:pt x="347" y="641"/>
                  </a:lnTo>
                  <a:lnTo>
                    <a:pt x="349" y="639"/>
                  </a:lnTo>
                  <a:lnTo>
                    <a:pt x="351" y="633"/>
                  </a:lnTo>
                  <a:lnTo>
                    <a:pt x="351" y="631"/>
                  </a:lnTo>
                  <a:lnTo>
                    <a:pt x="351" y="625"/>
                  </a:lnTo>
                  <a:lnTo>
                    <a:pt x="349" y="617"/>
                  </a:lnTo>
                  <a:lnTo>
                    <a:pt x="347" y="615"/>
                  </a:lnTo>
                  <a:lnTo>
                    <a:pt x="341" y="605"/>
                  </a:lnTo>
                  <a:lnTo>
                    <a:pt x="337" y="601"/>
                  </a:lnTo>
                  <a:lnTo>
                    <a:pt x="335" y="595"/>
                  </a:lnTo>
                  <a:lnTo>
                    <a:pt x="335" y="583"/>
                  </a:lnTo>
                  <a:lnTo>
                    <a:pt x="335" y="570"/>
                  </a:lnTo>
                  <a:lnTo>
                    <a:pt x="335" y="560"/>
                  </a:lnTo>
                  <a:lnTo>
                    <a:pt x="337" y="554"/>
                  </a:lnTo>
                  <a:lnTo>
                    <a:pt x="341" y="550"/>
                  </a:lnTo>
                  <a:lnTo>
                    <a:pt x="347" y="542"/>
                  </a:lnTo>
                  <a:lnTo>
                    <a:pt x="355" y="534"/>
                  </a:lnTo>
                  <a:lnTo>
                    <a:pt x="365" y="528"/>
                  </a:lnTo>
                  <a:lnTo>
                    <a:pt x="380" y="520"/>
                  </a:lnTo>
                  <a:lnTo>
                    <a:pt x="382" y="514"/>
                  </a:lnTo>
                  <a:lnTo>
                    <a:pt x="388" y="510"/>
                  </a:lnTo>
                  <a:lnTo>
                    <a:pt x="390" y="506"/>
                  </a:lnTo>
                  <a:lnTo>
                    <a:pt x="390" y="500"/>
                  </a:lnTo>
                  <a:lnTo>
                    <a:pt x="388" y="496"/>
                  </a:lnTo>
                  <a:lnTo>
                    <a:pt x="386" y="490"/>
                  </a:lnTo>
                  <a:lnTo>
                    <a:pt x="388" y="486"/>
                  </a:lnTo>
                  <a:lnTo>
                    <a:pt x="390" y="481"/>
                  </a:lnTo>
                  <a:lnTo>
                    <a:pt x="396" y="471"/>
                  </a:lnTo>
                  <a:lnTo>
                    <a:pt x="404" y="465"/>
                  </a:lnTo>
                  <a:lnTo>
                    <a:pt x="406" y="461"/>
                  </a:lnTo>
                  <a:lnTo>
                    <a:pt x="412" y="459"/>
                  </a:lnTo>
                  <a:lnTo>
                    <a:pt x="414" y="459"/>
                  </a:lnTo>
                  <a:lnTo>
                    <a:pt x="421" y="463"/>
                  </a:lnTo>
                  <a:lnTo>
                    <a:pt x="427" y="473"/>
                  </a:lnTo>
                  <a:lnTo>
                    <a:pt x="429" y="477"/>
                  </a:lnTo>
                  <a:lnTo>
                    <a:pt x="429" y="483"/>
                  </a:lnTo>
                  <a:lnTo>
                    <a:pt x="429" y="490"/>
                  </a:lnTo>
                  <a:lnTo>
                    <a:pt x="419" y="510"/>
                  </a:lnTo>
                  <a:lnTo>
                    <a:pt x="414" y="514"/>
                  </a:lnTo>
                  <a:lnTo>
                    <a:pt x="410" y="518"/>
                  </a:lnTo>
                  <a:lnTo>
                    <a:pt x="396" y="528"/>
                  </a:lnTo>
                  <a:lnTo>
                    <a:pt x="392" y="530"/>
                  </a:lnTo>
                  <a:lnTo>
                    <a:pt x="390" y="536"/>
                  </a:lnTo>
                  <a:lnTo>
                    <a:pt x="386" y="548"/>
                  </a:lnTo>
                  <a:lnTo>
                    <a:pt x="384" y="560"/>
                  </a:lnTo>
                  <a:lnTo>
                    <a:pt x="384" y="578"/>
                  </a:lnTo>
                  <a:lnTo>
                    <a:pt x="384" y="585"/>
                  </a:lnTo>
                  <a:lnTo>
                    <a:pt x="388" y="591"/>
                  </a:lnTo>
                  <a:lnTo>
                    <a:pt x="390" y="595"/>
                  </a:lnTo>
                  <a:lnTo>
                    <a:pt x="396" y="605"/>
                  </a:lnTo>
                  <a:lnTo>
                    <a:pt x="404" y="613"/>
                  </a:lnTo>
                  <a:lnTo>
                    <a:pt x="408" y="615"/>
                  </a:lnTo>
                  <a:lnTo>
                    <a:pt x="414" y="617"/>
                  </a:lnTo>
                  <a:lnTo>
                    <a:pt x="417" y="617"/>
                  </a:lnTo>
                  <a:lnTo>
                    <a:pt x="429" y="615"/>
                  </a:lnTo>
                  <a:lnTo>
                    <a:pt x="449" y="609"/>
                  </a:lnTo>
                  <a:lnTo>
                    <a:pt x="462" y="609"/>
                  </a:lnTo>
                  <a:lnTo>
                    <a:pt x="464" y="609"/>
                  </a:lnTo>
                  <a:lnTo>
                    <a:pt x="470" y="609"/>
                  </a:lnTo>
                  <a:lnTo>
                    <a:pt x="472" y="609"/>
                  </a:lnTo>
                  <a:lnTo>
                    <a:pt x="476" y="611"/>
                  </a:lnTo>
                  <a:lnTo>
                    <a:pt x="478" y="617"/>
                  </a:lnTo>
                  <a:lnTo>
                    <a:pt x="480" y="623"/>
                  </a:lnTo>
                  <a:lnTo>
                    <a:pt x="480" y="625"/>
                  </a:lnTo>
                  <a:lnTo>
                    <a:pt x="478" y="629"/>
                  </a:lnTo>
                  <a:lnTo>
                    <a:pt x="476" y="631"/>
                  </a:lnTo>
                  <a:lnTo>
                    <a:pt x="472" y="631"/>
                  </a:lnTo>
                  <a:lnTo>
                    <a:pt x="470" y="631"/>
                  </a:lnTo>
                  <a:lnTo>
                    <a:pt x="458" y="631"/>
                  </a:lnTo>
                  <a:lnTo>
                    <a:pt x="445" y="631"/>
                  </a:lnTo>
                  <a:lnTo>
                    <a:pt x="435" y="633"/>
                  </a:lnTo>
                  <a:lnTo>
                    <a:pt x="421" y="637"/>
                  </a:lnTo>
                  <a:lnTo>
                    <a:pt x="419" y="639"/>
                  </a:lnTo>
                  <a:lnTo>
                    <a:pt x="414" y="643"/>
                  </a:lnTo>
                  <a:lnTo>
                    <a:pt x="414" y="651"/>
                  </a:lnTo>
                  <a:lnTo>
                    <a:pt x="417" y="655"/>
                  </a:lnTo>
                  <a:lnTo>
                    <a:pt x="421" y="659"/>
                  </a:lnTo>
                  <a:lnTo>
                    <a:pt x="423" y="661"/>
                  </a:lnTo>
                  <a:lnTo>
                    <a:pt x="423" y="667"/>
                  </a:lnTo>
                  <a:lnTo>
                    <a:pt x="423" y="669"/>
                  </a:lnTo>
                  <a:lnTo>
                    <a:pt x="421" y="678"/>
                  </a:lnTo>
                  <a:lnTo>
                    <a:pt x="419" y="680"/>
                  </a:lnTo>
                  <a:lnTo>
                    <a:pt x="417" y="682"/>
                  </a:lnTo>
                  <a:lnTo>
                    <a:pt x="414" y="684"/>
                  </a:lnTo>
                  <a:lnTo>
                    <a:pt x="412" y="684"/>
                  </a:lnTo>
                  <a:lnTo>
                    <a:pt x="410" y="684"/>
                  </a:lnTo>
                  <a:lnTo>
                    <a:pt x="404" y="682"/>
                  </a:lnTo>
                  <a:lnTo>
                    <a:pt x="396" y="678"/>
                  </a:lnTo>
                  <a:lnTo>
                    <a:pt x="392" y="680"/>
                  </a:lnTo>
                  <a:lnTo>
                    <a:pt x="390" y="684"/>
                  </a:lnTo>
                  <a:lnTo>
                    <a:pt x="388" y="688"/>
                  </a:lnTo>
                  <a:lnTo>
                    <a:pt x="386" y="694"/>
                  </a:lnTo>
                  <a:lnTo>
                    <a:pt x="384" y="700"/>
                  </a:lnTo>
                  <a:lnTo>
                    <a:pt x="384" y="702"/>
                  </a:lnTo>
                  <a:lnTo>
                    <a:pt x="384" y="708"/>
                  </a:lnTo>
                  <a:lnTo>
                    <a:pt x="384" y="714"/>
                  </a:lnTo>
                  <a:lnTo>
                    <a:pt x="384" y="718"/>
                  </a:lnTo>
                  <a:lnTo>
                    <a:pt x="384" y="724"/>
                  </a:lnTo>
                  <a:lnTo>
                    <a:pt x="380" y="724"/>
                  </a:lnTo>
                  <a:lnTo>
                    <a:pt x="376" y="726"/>
                  </a:lnTo>
                  <a:lnTo>
                    <a:pt x="373" y="728"/>
                  </a:lnTo>
                  <a:lnTo>
                    <a:pt x="369" y="732"/>
                  </a:lnTo>
                  <a:lnTo>
                    <a:pt x="367" y="736"/>
                  </a:lnTo>
                  <a:lnTo>
                    <a:pt x="365" y="738"/>
                  </a:lnTo>
                  <a:lnTo>
                    <a:pt x="361" y="740"/>
                  </a:lnTo>
                  <a:lnTo>
                    <a:pt x="357" y="740"/>
                  </a:lnTo>
                  <a:lnTo>
                    <a:pt x="349" y="740"/>
                  </a:lnTo>
                  <a:lnTo>
                    <a:pt x="339" y="742"/>
                  </a:lnTo>
                  <a:lnTo>
                    <a:pt x="318" y="746"/>
                  </a:lnTo>
                  <a:lnTo>
                    <a:pt x="306" y="750"/>
                  </a:lnTo>
                  <a:lnTo>
                    <a:pt x="302" y="752"/>
                  </a:lnTo>
                  <a:lnTo>
                    <a:pt x="296" y="756"/>
                  </a:lnTo>
                  <a:lnTo>
                    <a:pt x="291" y="752"/>
                  </a:lnTo>
                  <a:lnTo>
                    <a:pt x="285" y="750"/>
                  </a:lnTo>
                  <a:lnTo>
                    <a:pt x="279" y="750"/>
                  </a:lnTo>
                  <a:lnTo>
                    <a:pt x="275" y="750"/>
                  </a:lnTo>
                  <a:lnTo>
                    <a:pt x="269" y="752"/>
                  </a:lnTo>
                  <a:lnTo>
                    <a:pt x="265" y="752"/>
                  </a:lnTo>
                  <a:lnTo>
                    <a:pt x="259" y="750"/>
                  </a:lnTo>
                  <a:lnTo>
                    <a:pt x="257" y="748"/>
                  </a:lnTo>
                  <a:lnTo>
                    <a:pt x="257" y="744"/>
                  </a:lnTo>
                  <a:lnTo>
                    <a:pt x="253" y="742"/>
                  </a:lnTo>
                  <a:lnTo>
                    <a:pt x="250" y="740"/>
                  </a:lnTo>
                  <a:lnTo>
                    <a:pt x="246" y="740"/>
                  </a:lnTo>
                  <a:lnTo>
                    <a:pt x="242" y="740"/>
                  </a:lnTo>
                  <a:lnTo>
                    <a:pt x="242" y="738"/>
                  </a:lnTo>
                  <a:lnTo>
                    <a:pt x="240" y="736"/>
                  </a:lnTo>
                  <a:lnTo>
                    <a:pt x="240" y="734"/>
                  </a:lnTo>
                  <a:lnTo>
                    <a:pt x="240" y="730"/>
                  </a:lnTo>
                  <a:lnTo>
                    <a:pt x="240" y="718"/>
                  </a:lnTo>
                  <a:lnTo>
                    <a:pt x="240" y="714"/>
                  </a:lnTo>
                  <a:lnTo>
                    <a:pt x="242" y="712"/>
                  </a:lnTo>
                  <a:lnTo>
                    <a:pt x="242" y="708"/>
                  </a:lnTo>
                  <a:lnTo>
                    <a:pt x="248" y="708"/>
                  </a:lnTo>
                  <a:lnTo>
                    <a:pt x="250" y="706"/>
                  </a:lnTo>
                  <a:lnTo>
                    <a:pt x="253" y="702"/>
                  </a:lnTo>
                  <a:lnTo>
                    <a:pt x="250" y="702"/>
                  </a:lnTo>
                  <a:lnTo>
                    <a:pt x="248" y="700"/>
                  </a:lnTo>
                  <a:lnTo>
                    <a:pt x="248" y="698"/>
                  </a:lnTo>
                  <a:lnTo>
                    <a:pt x="248" y="688"/>
                  </a:lnTo>
                  <a:lnTo>
                    <a:pt x="248" y="684"/>
                  </a:lnTo>
                  <a:lnTo>
                    <a:pt x="246" y="684"/>
                  </a:lnTo>
                  <a:lnTo>
                    <a:pt x="246" y="682"/>
                  </a:lnTo>
                  <a:lnTo>
                    <a:pt x="244" y="680"/>
                  </a:lnTo>
                  <a:lnTo>
                    <a:pt x="242" y="682"/>
                  </a:lnTo>
                  <a:lnTo>
                    <a:pt x="238" y="684"/>
                  </a:lnTo>
                  <a:lnTo>
                    <a:pt x="228" y="686"/>
                  </a:lnTo>
                  <a:lnTo>
                    <a:pt x="224" y="688"/>
                  </a:lnTo>
                  <a:lnTo>
                    <a:pt x="222" y="692"/>
                  </a:lnTo>
                  <a:lnTo>
                    <a:pt x="218" y="696"/>
                  </a:lnTo>
                  <a:lnTo>
                    <a:pt x="218" y="702"/>
                  </a:lnTo>
                  <a:lnTo>
                    <a:pt x="218" y="708"/>
                  </a:lnTo>
                  <a:lnTo>
                    <a:pt x="218" y="710"/>
                  </a:lnTo>
                  <a:lnTo>
                    <a:pt x="218" y="716"/>
                  </a:lnTo>
                  <a:lnTo>
                    <a:pt x="220" y="722"/>
                  </a:lnTo>
                  <a:lnTo>
                    <a:pt x="226" y="730"/>
                  </a:lnTo>
                  <a:lnTo>
                    <a:pt x="228" y="734"/>
                  </a:lnTo>
                  <a:lnTo>
                    <a:pt x="232" y="740"/>
                  </a:lnTo>
                  <a:lnTo>
                    <a:pt x="228" y="744"/>
                  </a:lnTo>
                  <a:lnTo>
                    <a:pt x="226" y="750"/>
                  </a:lnTo>
                  <a:lnTo>
                    <a:pt x="224" y="758"/>
                  </a:lnTo>
                  <a:lnTo>
                    <a:pt x="222" y="762"/>
                  </a:lnTo>
                  <a:lnTo>
                    <a:pt x="220" y="762"/>
                  </a:lnTo>
                  <a:lnTo>
                    <a:pt x="211" y="762"/>
                  </a:lnTo>
                  <a:lnTo>
                    <a:pt x="207" y="764"/>
                  </a:lnTo>
                  <a:lnTo>
                    <a:pt x="203" y="764"/>
                  </a:lnTo>
                  <a:lnTo>
                    <a:pt x="195" y="766"/>
                  </a:lnTo>
                  <a:lnTo>
                    <a:pt x="189" y="768"/>
                  </a:lnTo>
                  <a:lnTo>
                    <a:pt x="185" y="773"/>
                  </a:lnTo>
                  <a:lnTo>
                    <a:pt x="179" y="777"/>
                  </a:lnTo>
                  <a:lnTo>
                    <a:pt x="170" y="789"/>
                  </a:lnTo>
                  <a:lnTo>
                    <a:pt x="162" y="799"/>
                  </a:lnTo>
                  <a:lnTo>
                    <a:pt x="158" y="803"/>
                  </a:lnTo>
                  <a:lnTo>
                    <a:pt x="154" y="805"/>
                  </a:lnTo>
                  <a:lnTo>
                    <a:pt x="152" y="811"/>
                  </a:lnTo>
                  <a:lnTo>
                    <a:pt x="146" y="815"/>
                  </a:lnTo>
                  <a:lnTo>
                    <a:pt x="140" y="823"/>
                  </a:lnTo>
                  <a:lnTo>
                    <a:pt x="138" y="827"/>
                  </a:lnTo>
                  <a:lnTo>
                    <a:pt x="136" y="833"/>
                  </a:lnTo>
                  <a:lnTo>
                    <a:pt x="132" y="833"/>
                  </a:lnTo>
                  <a:lnTo>
                    <a:pt x="127" y="835"/>
                  </a:lnTo>
                  <a:lnTo>
                    <a:pt x="123" y="839"/>
                  </a:lnTo>
                  <a:lnTo>
                    <a:pt x="121" y="843"/>
                  </a:lnTo>
                  <a:lnTo>
                    <a:pt x="119" y="847"/>
                  </a:lnTo>
                  <a:lnTo>
                    <a:pt x="113" y="849"/>
                  </a:lnTo>
                  <a:lnTo>
                    <a:pt x="109" y="849"/>
                  </a:lnTo>
                  <a:lnTo>
                    <a:pt x="105" y="849"/>
                  </a:lnTo>
                  <a:lnTo>
                    <a:pt x="103" y="845"/>
                  </a:lnTo>
                  <a:lnTo>
                    <a:pt x="103" y="841"/>
                  </a:lnTo>
                  <a:lnTo>
                    <a:pt x="99" y="841"/>
                  </a:lnTo>
                  <a:lnTo>
                    <a:pt x="97" y="841"/>
                  </a:lnTo>
                  <a:lnTo>
                    <a:pt x="95" y="845"/>
                  </a:lnTo>
                  <a:lnTo>
                    <a:pt x="95" y="853"/>
                  </a:lnTo>
                  <a:lnTo>
                    <a:pt x="95" y="855"/>
                  </a:lnTo>
                  <a:lnTo>
                    <a:pt x="91" y="855"/>
                  </a:lnTo>
                  <a:lnTo>
                    <a:pt x="82" y="855"/>
                  </a:lnTo>
                  <a:lnTo>
                    <a:pt x="74" y="855"/>
                  </a:lnTo>
                  <a:lnTo>
                    <a:pt x="64" y="859"/>
                  </a:lnTo>
                  <a:lnTo>
                    <a:pt x="62" y="861"/>
                  </a:lnTo>
                  <a:lnTo>
                    <a:pt x="58" y="863"/>
                  </a:lnTo>
                  <a:lnTo>
                    <a:pt x="56" y="870"/>
                  </a:lnTo>
                  <a:lnTo>
                    <a:pt x="58" y="872"/>
                  </a:lnTo>
                  <a:lnTo>
                    <a:pt x="62" y="876"/>
                  </a:lnTo>
                  <a:lnTo>
                    <a:pt x="64" y="878"/>
                  </a:lnTo>
                  <a:lnTo>
                    <a:pt x="72" y="880"/>
                  </a:lnTo>
                  <a:lnTo>
                    <a:pt x="78" y="880"/>
                  </a:lnTo>
                  <a:lnTo>
                    <a:pt x="80" y="880"/>
                  </a:lnTo>
                  <a:lnTo>
                    <a:pt x="84" y="882"/>
                  </a:lnTo>
                  <a:lnTo>
                    <a:pt x="88" y="884"/>
                  </a:lnTo>
                  <a:lnTo>
                    <a:pt x="88" y="888"/>
                  </a:lnTo>
                  <a:lnTo>
                    <a:pt x="91" y="892"/>
                  </a:lnTo>
                  <a:lnTo>
                    <a:pt x="95" y="896"/>
                  </a:lnTo>
                  <a:lnTo>
                    <a:pt x="95" y="902"/>
                  </a:lnTo>
                  <a:lnTo>
                    <a:pt x="95" y="906"/>
                  </a:lnTo>
                  <a:lnTo>
                    <a:pt x="97" y="908"/>
                  </a:lnTo>
                  <a:lnTo>
                    <a:pt x="99" y="912"/>
                  </a:lnTo>
                  <a:lnTo>
                    <a:pt x="103" y="914"/>
                  </a:lnTo>
                  <a:lnTo>
                    <a:pt x="103" y="918"/>
                  </a:lnTo>
                  <a:lnTo>
                    <a:pt x="103" y="920"/>
                  </a:lnTo>
                  <a:lnTo>
                    <a:pt x="101" y="932"/>
                  </a:lnTo>
                  <a:lnTo>
                    <a:pt x="97" y="952"/>
                  </a:lnTo>
                  <a:lnTo>
                    <a:pt x="95" y="958"/>
                  </a:lnTo>
                  <a:lnTo>
                    <a:pt x="88" y="956"/>
                  </a:lnTo>
                  <a:lnTo>
                    <a:pt x="54" y="950"/>
                  </a:lnTo>
                  <a:lnTo>
                    <a:pt x="41" y="950"/>
                  </a:lnTo>
                  <a:lnTo>
                    <a:pt x="29" y="950"/>
                  </a:lnTo>
                  <a:lnTo>
                    <a:pt x="19" y="950"/>
                  </a:lnTo>
                  <a:lnTo>
                    <a:pt x="11" y="950"/>
                  </a:lnTo>
                  <a:lnTo>
                    <a:pt x="6" y="952"/>
                  </a:lnTo>
                  <a:lnTo>
                    <a:pt x="2" y="952"/>
                  </a:lnTo>
                  <a:lnTo>
                    <a:pt x="0" y="958"/>
                  </a:lnTo>
                  <a:lnTo>
                    <a:pt x="0" y="965"/>
                  </a:lnTo>
                  <a:lnTo>
                    <a:pt x="4" y="975"/>
                  </a:lnTo>
                  <a:lnTo>
                    <a:pt x="6" y="983"/>
                  </a:lnTo>
                  <a:lnTo>
                    <a:pt x="2" y="983"/>
                  </a:lnTo>
                  <a:lnTo>
                    <a:pt x="0" y="983"/>
                  </a:lnTo>
                  <a:lnTo>
                    <a:pt x="0" y="983"/>
                  </a:lnTo>
                  <a:lnTo>
                    <a:pt x="0" y="987"/>
                  </a:lnTo>
                  <a:lnTo>
                    <a:pt x="4" y="991"/>
                  </a:lnTo>
                  <a:lnTo>
                    <a:pt x="6" y="997"/>
                  </a:lnTo>
                  <a:lnTo>
                    <a:pt x="6" y="1005"/>
                  </a:lnTo>
                  <a:lnTo>
                    <a:pt x="6" y="1005"/>
                  </a:lnTo>
                  <a:lnTo>
                    <a:pt x="6" y="1013"/>
                  </a:lnTo>
                  <a:lnTo>
                    <a:pt x="4" y="1019"/>
                  </a:lnTo>
                  <a:lnTo>
                    <a:pt x="0" y="1023"/>
                  </a:lnTo>
                  <a:lnTo>
                    <a:pt x="0" y="1027"/>
                  </a:lnTo>
                  <a:lnTo>
                    <a:pt x="2" y="1033"/>
                  </a:lnTo>
                  <a:lnTo>
                    <a:pt x="6" y="1037"/>
                  </a:lnTo>
                  <a:lnTo>
                    <a:pt x="6" y="1043"/>
                  </a:lnTo>
                  <a:lnTo>
                    <a:pt x="6" y="1045"/>
                  </a:lnTo>
                  <a:lnTo>
                    <a:pt x="9" y="1047"/>
                  </a:lnTo>
                  <a:lnTo>
                    <a:pt x="9" y="1049"/>
                  </a:lnTo>
                  <a:lnTo>
                    <a:pt x="11" y="1051"/>
                  </a:lnTo>
                  <a:lnTo>
                    <a:pt x="13" y="1051"/>
                  </a:lnTo>
                  <a:lnTo>
                    <a:pt x="17" y="1051"/>
                  </a:lnTo>
                  <a:lnTo>
                    <a:pt x="23" y="1051"/>
                  </a:lnTo>
                  <a:lnTo>
                    <a:pt x="27" y="1051"/>
                  </a:lnTo>
                  <a:lnTo>
                    <a:pt x="31" y="1051"/>
                  </a:lnTo>
                  <a:lnTo>
                    <a:pt x="35" y="1055"/>
                  </a:lnTo>
                  <a:lnTo>
                    <a:pt x="41" y="1062"/>
                  </a:lnTo>
                  <a:lnTo>
                    <a:pt x="47" y="1066"/>
                  </a:lnTo>
                  <a:lnTo>
                    <a:pt x="54" y="1066"/>
                  </a:lnTo>
                  <a:lnTo>
                    <a:pt x="64" y="1062"/>
                  </a:lnTo>
                  <a:lnTo>
                    <a:pt x="76" y="1058"/>
                  </a:lnTo>
                  <a:lnTo>
                    <a:pt x="88" y="1053"/>
                  </a:lnTo>
                  <a:lnTo>
                    <a:pt x="95" y="1049"/>
                  </a:lnTo>
                  <a:lnTo>
                    <a:pt x="97" y="1045"/>
                  </a:lnTo>
                  <a:lnTo>
                    <a:pt x="99" y="1041"/>
                  </a:lnTo>
                  <a:lnTo>
                    <a:pt x="107" y="1031"/>
                  </a:lnTo>
                  <a:lnTo>
                    <a:pt x="113" y="1025"/>
                  </a:lnTo>
                  <a:lnTo>
                    <a:pt x="117" y="1019"/>
                  </a:lnTo>
                  <a:lnTo>
                    <a:pt x="119" y="1015"/>
                  </a:lnTo>
                  <a:lnTo>
                    <a:pt x="121" y="1005"/>
                  </a:lnTo>
                  <a:lnTo>
                    <a:pt x="125" y="995"/>
                  </a:lnTo>
                  <a:lnTo>
                    <a:pt x="127" y="991"/>
                  </a:lnTo>
                  <a:lnTo>
                    <a:pt x="132" y="985"/>
                  </a:lnTo>
                  <a:lnTo>
                    <a:pt x="146" y="977"/>
                  </a:lnTo>
                  <a:lnTo>
                    <a:pt x="150" y="975"/>
                  </a:lnTo>
                  <a:lnTo>
                    <a:pt x="154" y="969"/>
                  </a:lnTo>
                  <a:lnTo>
                    <a:pt x="156" y="965"/>
                  </a:lnTo>
                  <a:lnTo>
                    <a:pt x="160" y="961"/>
                  </a:lnTo>
                  <a:lnTo>
                    <a:pt x="162" y="958"/>
                  </a:lnTo>
                  <a:lnTo>
                    <a:pt x="175" y="958"/>
                  </a:lnTo>
                  <a:lnTo>
                    <a:pt x="177" y="958"/>
                  </a:lnTo>
                  <a:lnTo>
                    <a:pt x="183" y="956"/>
                  </a:lnTo>
                  <a:lnTo>
                    <a:pt x="189" y="954"/>
                  </a:lnTo>
                  <a:lnTo>
                    <a:pt x="201" y="946"/>
                  </a:lnTo>
                  <a:lnTo>
                    <a:pt x="207" y="944"/>
                  </a:lnTo>
                  <a:lnTo>
                    <a:pt x="211" y="942"/>
                  </a:lnTo>
                  <a:lnTo>
                    <a:pt x="216" y="940"/>
                  </a:lnTo>
                  <a:lnTo>
                    <a:pt x="220" y="938"/>
                  </a:lnTo>
                  <a:lnTo>
                    <a:pt x="226" y="938"/>
                  </a:lnTo>
                  <a:lnTo>
                    <a:pt x="230" y="938"/>
                  </a:lnTo>
                  <a:lnTo>
                    <a:pt x="234" y="938"/>
                  </a:lnTo>
                  <a:lnTo>
                    <a:pt x="240" y="944"/>
                  </a:lnTo>
                  <a:lnTo>
                    <a:pt x="242" y="948"/>
                  </a:lnTo>
                  <a:lnTo>
                    <a:pt x="253" y="961"/>
                  </a:lnTo>
                  <a:lnTo>
                    <a:pt x="259" y="971"/>
                  </a:lnTo>
                  <a:lnTo>
                    <a:pt x="261" y="975"/>
                  </a:lnTo>
                  <a:lnTo>
                    <a:pt x="265" y="981"/>
                  </a:lnTo>
                  <a:lnTo>
                    <a:pt x="269" y="983"/>
                  </a:lnTo>
                  <a:lnTo>
                    <a:pt x="291" y="995"/>
                  </a:lnTo>
                  <a:lnTo>
                    <a:pt x="296" y="997"/>
                  </a:lnTo>
                  <a:lnTo>
                    <a:pt x="300" y="1003"/>
                  </a:lnTo>
                  <a:lnTo>
                    <a:pt x="308" y="1013"/>
                  </a:lnTo>
                  <a:lnTo>
                    <a:pt x="310" y="1019"/>
                  </a:lnTo>
                  <a:lnTo>
                    <a:pt x="310" y="1027"/>
                  </a:lnTo>
                  <a:lnTo>
                    <a:pt x="310" y="1037"/>
                  </a:lnTo>
                  <a:lnTo>
                    <a:pt x="310" y="1043"/>
                  </a:lnTo>
                  <a:lnTo>
                    <a:pt x="312" y="1047"/>
                  </a:lnTo>
                  <a:lnTo>
                    <a:pt x="314" y="1047"/>
                  </a:lnTo>
                  <a:lnTo>
                    <a:pt x="316" y="1047"/>
                  </a:lnTo>
                  <a:lnTo>
                    <a:pt x="316" y="1043"/>
                  </a:lnTo>
                  <a:lnTo>
                    <a:pt x="320" y="1035"/>
                  </a:lnTo>
                  <a:lnTo>
                    <a:pt x="324" y="1029"/>
                  </a:lnTo>
                  <a:lnTo>
                    <a:pt x="324" y="1025"/>
                  </a:lnTo>
                  <a:lnTo>
                    <a:pt x="326" y="1019"/>
                  </a:lnTo>
                  <a:lnTo>
                    <a:pt x="328" y="1013"/>
                  </a:lnTo>
                  <a:lnTo>
                    <a:pt x="328" y="1011"/>
                  </a:lnTo>
                  <a:lnTo>
                    <a:pt x="328" y="1009"/>
                  </a:lnTo>
                  <a:lnTo>
                    <a:pt x="330" y="1007"/>
                  </a:lnTo>
                  <a:lnTo>
                    <a:pt x="332" y="1007"/>
                  </a:lnTo>
                  <a:lnTo>
                    <a:pt x="332" y="1007"/>
                  </a:lnTo>
                  <a:lnTo>
                    <a:pt x="339" y="1009"/>
                  </a:lnTo>
                  <a:lnTo>
                    <a:pt x="349" y="1013"/>
                  </a:lnTo>
                  <a:lnTo>
                    <a:pt x="349" y="1013"/>
                  </a:lnTo>
                  <a:lnTo>
                    <a:pt x="349" y="1011"/>
                  </a:lnTo>
                  <a:lnTo>
                    <a:pt x="349" y="1007"/>
                  </a:lnTo>
                  <a:lnTo>
                    <a:pt x="332" y="993"/>
                  </a:lnTo>
                  <a:lnTo>
                    <a:pt x="322" y="987"/>
                  </a:lnTo>
                  <a:lnTo>
                    <a:pt x="318" y="983"/>
                  </a:lnTo>
                  <a:lnTo>
                    <a:pt x="308" y="977"/>
                  </a:lnTo>
                  <a:lnTo>
                    <a:pt x="300" y="969"/>
                  </a:lnTo>
                  <a:lnTo>
                    <a:pt x="291" y="954"/>
                  </a:lnTo>
                  <a:lnTo>
                    <a:pt x="285" y="946"/>
                  </a:lnTo>
                  <a:lnTo>
                    <a:pt x="283" y="940"/>
                  </a:lnTo>
                  <a:lnTo>
                    <a:pt x="281" y="934"/>
                  </a:lnTo>
                  <a:lnTo>
                    <a:pt x="279" y="928"/>
                  </a:lnTo>
                  <a:lnTo>
                    <a:pt x="279" y="926"/>
                  </a:lnTo>
                  <a:lnTo>
                    <a:pt x="281" y="922"/>
                  </a:lnTo>
                  <a:lnTo>
                    <a:pt x="283" y="920"/>
                  </a:lnTo>
                  <a:lnTo>
                    <a:pt x="287" y="918"/>
                  </a:lnTo>
                  <a:lnTo>
                    <a:pt x="291" y="920"/>
                  </a:lnTo>
                  <a:lnTo>
                    <a:pt x="296" y="920"/>
                  </a:lnTo>
                  <a:lnTo>
                    <a:pt x="302" y="924"/>
                  </a:lnTo>
                  <a:lnTo>
                    <a:pt x="308" y="930"/>
                  </a:lnTo>
                  <a:lnTo>
                    <a:pt x="312" y="936"/>
                  </a:lnTo>
                  <a:lnTo>
                    <a:pt x="314" y="940"/>
                  </a:lnTo>
                  <a:lnTo>
                    <a:pt x="318" y="952"/>
                  </a:lnTo>
                  <a:lnTo>
                    <a:pt x="322" y="958"/>
                  </a:lnTo>
                  <a:lnTo>
                    <a:pt x="324" y="961"/>
                  </a:lnTo>
                  <a:lnTo>
                    <a:pt x="339" y="971"/>
                  </a:lnTo>
                  <a:lnTo>
                    <a:pt x="345" y="975"/>
                  </a:lnTo>
                  <a:lnTo>
                    <a:pt x="349" y="979"/>
                  </a:lnTo>
                  <a:lnTo>
                    <a:pt x="355" y="985"/>
                  </a:lnTo>
                  <a:lnTo>
                    <a:pt x="357" y="991"/>
                  </a:lnTo>
                  <a:lnTo>
                    <a:pt x="359" y="993"/>
                  </a:lnTo>
                  <a:lnTo>
                    <a:pt x="363" y="1003"/>
                  </a:lnTo>
                  <a:lnTo>
                    <a:pt x="365" y="1007"/>
                  </a:lnTo>
                  <a:lnTo>
                    <a:pt x="367" y="1013"/>
                  </a:lnTo>
                  <a:lnTo>
                    <a:pt x="371" y="1019"/>
                  </a:lnTo>
                  <a:lnTo>
                    <a:pt x="373" y="1023"/>
                  </a:lnTo>
                  <a:lnTo>
                    <a:pt x="378" y="1027"/>
                  </a:lnTo>
                  <a:lnTo>
                    <a:pt x="382" y="1027"/>
                  </a:lnTo>
                  <a:lnTo>
                    <a:pt x="386" y="1027"/>
                  </a:lnTo>
                  <a:lnTo>
                    <a:pt x="390" y="1029"/>
                  </a:lnTo>
                  <a:lnTo>
                    <a:pt x="390" y="1031"/>
                  </a:lnTo>
                  <a:lnTo>
                    <a:pt x="390" y="1033"/>
                  </a:lnTo>
                  <a:lnTo>
                    <a:pt x="386" y="1037"/>
                  </a:lnTo>
                  <a:lnTo>
                    <a:pt x="384" y="1043"/>
                  </a:lnTo>
                  <a:lnTo>
                    <a:pt x="384" y="1045"/>
                  </a:lnTo>
                  <a:lnTo>
                    <a:pt x="386" y="1049"/>
                  </a:lnTo>
                  <a:lnTo>
                    <a:pt x="390" y="1055"/>
                  </a:lnTo>
                  <a:lnTo>
                    <a:pt x="394" y="1058"/>
                  </a:lnTo>
                  <a:lnTo>
                    <a:pt x="400" y="1058"/>
                  </a:lnTo>
                  <a:lnTo>
                    <a:pt x="404" y="1055"/>
                  </a:lnTo>
                  <a:lnTo>
                    <a:pt x="406" y="1051"/>
                  </a:lnTo>
                  <a:lnTo>
                    <a:pt x="408" y="1047"/>
                  </a:lnTo>
                  <a:lnTo>
                    <a:pt x="410" y="1043"/>
                  </a:lnTo>
                  <a:lnTo>
                    <a:pt x="412" y="1041"/>
                  </a:lnTo>
                  <a:lnTo>
                    <a:pt x="419" y="1039"/>
                  </a:lnTo>
                  <a:lnTo>
                    <a:pt x="421" y="1037"/>
                  </a:lnTo>
                  <a:lnTo>
                    <a:pt x="421" y="1035"/>
                  </a:lnTo>
                  <a:lnTo>
                    <a:pt x="421" y="1035"/>
                  </a:lnTo>
                  <a:lnTo>
                    <a:pt x="421" y="1031"/>
                  </a:lnTo>
                  <a:lnTo>
                    <a:pt x="412" y="1025"/>
                  </a:lnTo>
                  <a:lnTo>
                    <a:pt x="410" y="1019"/>
                  </a:lnTo>
                  <a:lnTo>
                    <a:pt x="408" y="1017"/>
                  </a:lnTo>
                  <a:lnTo>
                    <a:pt x="406" y="1013"/>
                  </a:lnTo>
                  <a:lnTo>
                    <a:pt x="404" y="1009"/>
                  </a:lnTo>
                  <a:lnTo>
                    <a:pt x="404" y="1007"/>
                  </a:lnTo>
                  <a:lnTo>
                    <a:pt x="404" y="1005"/>
                  </a:lnTo>
                  <a:lnTo>
                    <a:pt x="406" y="1003"/>
                  </a:lnTo>
                  <a:lnTo>
                    <a:pt x="419" y="999"/>
                  </a:lnTo>
                  <a:lnTo>
                    <a:pt x="429" y="997"/>
                  </a:lnTo>
                  <a:lnTo>
                    <a:pt x="433" y="997"/>
                  </a:lnTo>
                  <a:lnTo>
                    <a:pt x="439" y="997"/>
                  </a:lnTo>
                  <a:lnTo>
                    <a:pt x="443" y="1003"/>
                  </a:lnTo>
                  <a:lnTo>
                    <a:pt x="445" y="1007"/>
                  </a:lnTo>
                  <a:lnTo>
                    <a:pt x="447" y="1013"/>
                  </a:lnTo>
                  <a:lnTo>
                    <a:pt x="451" y="1019"/>
                  </a:lnTo>
                  <a:lnTo>
                    <a:pt x="453" y="1021"/>
                  </a:lnTo>
                  <a:lnTo>
                    <a:pt x="460" y="1035"/>
                  </a:lnTo>
                  <a:lnTo>
                    <a:pt x="462" y="1037"/>
                  </a:lnTo>
                  <a:lnTo>
                    <a:pt x="468" y="1049"/>
                  </a:lnTo>
                  <a:lnTo>
                    <a:pt x="470" y="1053"/>
                  </a:lnTo>
                  <a:lnTo>
                    <a:pt x="472" y="1058"/>
                  </a:lnTo>
                  <a:lnTo>
                    <a:pt x="478" y="1058"/>
                  </a:lnTo>
                  <a:lnTo>
                    <a:pt x="496" y="1058"/>
                  </a:lnTo>
                  <a:lnTo>
                    <a:pt x="509" y="1058"/>
                  </a:lnTo>
                  <a:lnTo>
                    <a:pt x="519" y="1062"/>
                  </a:lnTo>
                  <a:lnTo>
                    <a:pt x="529" y="1066"/>
                  </a:lnTo>
                  <a:lnTo>
                    <a:pt x="535" y="1066"/>
                  </a:lnTo>
                  <a:lnTo>
                    <a:pt x="542" y="1066"/>
                  </a:lnTo>
                  <a:lnTo>
                    <a:pt x="546" y="1062"/>
                  </a:lnTo>
                  <a:lnTo>
                    <a:pt x="552" y="1060"/>
                  </a:lnTo>
                  <a:lnTo>
                    <a:pt x="558" y="1062"/>
                  </a:lnTo>
                  <a:lnTo>
                    <a:pt x="562" y="1066"/>
                  </a:lnTo>
                  <a:lnTo>
                    <a:pt x="566" y="1066"/>
                  </a:lnTo>
                  <a:lnTo>
                    <a:pt x="570" y="1072"/>
                  </a:lnTo>
                  <a:lnTo>
                    <a:pt x="572" y="1078"/>
                  </a:lnTo>
                  <a:lnTo>
                    <a:pt x="574" y="1082"/>
                  </a:lnTo>
                  <a:lnTo>
                    <a:pt x="574" y="1088"/>
                  </a:lnTo>
                  <a:lnTo>
                    <a:pt x="562" y="1116"/>
                  </a:lnTo>
                  <a:lnTo>
                    <a:pt x="558" y="1120"/>
                  </a:lnTo>
                  <a:lnTo>
                    <a:pt x="556" y="1122"/>
                  </a:lnTo>
                  <a:lnTo>
                    <a:pt x="552" y="1124"/>
                  </a:lnTo>
                  <a:lnTo>
                    <a:pt x="550" y="1126"/>
                  </a:lnTo>
                  <a:lnTo>
                    <a:pt x="548" y="1132"/>
                  </a:lnTo>
                  <a:lnTo>
                    <a:pt x="544" y="1136"/>
                  </a:lnTo>
                  <a:lnTo>
                    <a:pt x="540" y="1140"/>
                  </a:lnTo>
                  <a:lnTo>
                    <a:pt x="533" y="1144"/>
                  </a:lnTo>
                  <a:lnTo>
                    <a:pt x="529" y="1144"/>
                  </a:lnTo>
                  <a:lnTo>
                    <a:pt x="519" y="1150"/>
                  </a:lnTo>
                  <a:lnTo>
                    <a:pt x="525" y="11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1010671" y="6673988"/>
              <a:ext cx="3243793" cy="3571561"/>
            </a:xfrm>
            <a:custGeom>
              <a:avLst/>
              <a:gdLst>
                <a:gd name="T0" fmla="*/ 601 w 861"/>
                <a:gd name="T1" fmla="*/ 87 h 948"/>
                <a:gd name="T2" fmla="*/ 541 w 861"/>
                <a:gd name="T3" fmla="*/ 85 h 948"/>
                <a:gd name="T4" fmla="*/ 506 w 861"/>
                <a:gd name="T5" fmla="*/ 71 h 948"/>
                <a:gd name="T6" fmla="*/ 471 w 861"/>
                <a:gd name="T7" fmla="*/ 87 h 948"/>
                <a:gd name="T8" fmla="*/ 437 w 861"/>
                <a:gd name="T9" fmla="*/ 89 h 948"/>
                <a:gd name="T10" fmla="*/ 383 w 861"/>
                <a:gd name="T11" fmla="*/ 69 h 948"/>
                <a:gd name="T12" fmla="*/ 344 w 861"/>
                <a:gd name="T13" fmla="*/ 47 h 948"/>
                <a:gd name="T14" fmla="*/ 350 w 861"/>
                <a:gd name="T15" fmla="*/ 9 h 948"/>
                <a:gd name="T16" fmla="*/ 328 w 861"/>
                <a:gd name="T17" fmla="*/ 7 h 948"/>
                <a:gd name="T18" fmla="*/ 309 w 861"/>
                <a:gd name="T19" fmla="*/ 9 h 948"/>
                <a:gd name="T20" fmla="*/ 207 w 861"/>
                <a:gd name="T21" fmla="*/ 27 h 948"/>
                <a:gd name="T22" fmla="*/ 197 w 861"/>
                <a:gd name="T23" fmla="*/ 33 h 948"/>
                <a:gd name="T24" fmla="*/ 156 w 861"/>
                <a:gd name="T25" fmla="*/ 27 h 948"/>
                <a:gd name="T26" fmla="*/ 129 w 861"/>
                <a:gd name="T27" fmla="*/ 53 h 948"/>
                <a:gd name="T28" fmla="*/ 92 w 861"/>
                <a:gd name="T29" fmla="*/ 116 h 948"/>
                <a:gd name="T30" fmla="*/ 43 w 861"/>
                <a:gd name="T31" fmla="*/ 154 h 948"/>
                <a:gd name="T32" fmla="*/ 12 w 861"/>
                <a:gd name="T33" fmla="*/ 243 h 948"/>
                <a:gd name="T34" fmla="*/ 4 w 861"/>
                <a:gd name="T35" fmla="*/ 296 h 948"/>
                <a:gd name="T36" fmla="*/ 10 w 861"/>
                <a:gd name="T37" fmla="*/ 344 h 948"/>
                <a:gd name="T38" fmla="*/ 20 w 861"/>
                <a:gd name="T39" fmla="*/ 356 h 948"/>
                <a:gd name="T40" fmla="*/ 29 w 861"/>
                <a:gd name="T41" fmla="*/ 360 h 948"/>
                <a:gd name="T42" fmla="*/ 67 w 861"/>
                <a:gd name="T43" fmla="*/ 407 h 948"/>
                <a:gd name="T44" fmla="*/ 119 w 861"/>
                <a:gd name="T45" fmla="*/ 437 h 948"/>
                <a:gd name="T46" fmla="*/ 133 w 861"/>
                <a:gd name="T47" fmla="*/ 437 h 948"/>
                <a:gd name="T48" fmla="*/ 190 w 861"/>
                <a:gd name="T49" fmla="*/ 429 h 948"/>
                <a:gd name="T50" fmla="*/ 240 w 861"/>
                <a:gd name="T51" fmla="*/ 415 h 948"/>
                <a:gd name="T52" fmla="*/ 270 w 861"/>
                <a:gd name="T53" fmla="*/ 415 h 948"/>
                <a:gd name="T54" fmla="*/ 303 w 861"/>
                <a:gd name="T55" fmla="*/ 437 h 948"/>
                <a:gd name="T56" fmla="*/ 320 w 861"/>
                <a:gd name="T57" fmla="*/ 443 h 948"/>
                <a:gd name="T58" fmla="*/ 336 w 861"/>
                <a:gd name="T59" fmla="*/ 457 h 948"/>
                <a:gd name="T60" fmla="*/ 336 w 861"/>
                <a:gd name="T61" fmla="*/ 502 h 948"/>
                <a:gd name="T62" fmla="*/ 361 w 861"/>
                <a:gd name="T63" fmla="*/ 536 h 948"/>
                <a:gd name="T64" fmla="*/ 375 w 861"/>
                <a:gd name="T65" fmla="*/ 560 h 948"/>
                <a:gd name="T66" fmla="*/ 385 w 861"/>
                <a:gd name="T67" fmla="*/ 629 h 948"/>
                <a:gd name="T68" fmla="*/ 375 w 861"/>
                <a:gd name="T69" fmla="*/ 684 h 948"/>
                <a:gd name="T70" fmla="*/ 369 w 861"/>
                <a:gd name="T71" fmla="*/ 726 h 948"/>
                <a:gd name="T72" fmla="*/ 400 w 861"/>
                <a:gd name="T73" fmla="*/ 801 h 948"/>
                <a:gd name="T74" fmla="*/ 432 w 861"/>
                <a:gd name="T75" fmla="*/ 862 h 948"/>
                <a:gd name="T76" fmla="*/ 449 w 861"/>
                <a:gd name="T77" fmla="*/ 918 h 948"/>
                <a:gd name="T78" fmla="*/ 469 w 861"/>
                <a:gd name="T79" fmla="*/ 948 h 948"/>
                <a:gd name="T80" fmla="*/ 560 w 861"/>
                <a:gd name="T81" fmla="*/ 934 h 948"/>
                <a:gd name="T82" fmla="*/ 629 w 861"/>
                <a:gd name="T83" fmla="*/ 833 h 948"/>
                <a:gd name="T84" fmla="*/ 635 w 861"/>
                <a:gd name="T85" fmla="*/ 823 h 948"/>
                <a:gd name="T86" fmla="*/ 670 w 861"/>
                <a:gd name="T87" fmla="*/ 773 h 948"/>
                <a:gd name="T88" fmla="*/ 685 w 861"/>
                <a:gd name="T89" fmla="*/ 722 h 948"/>
                <a:gd name="T90" fmla="*/ 732 w 861"/>
                <a:gd name="T91" fmla="*/ 676 h 948"/>
                <a:gd name="T92" fmla="*/ 728 w 861"/>
                <a:gd name="T93" fmla="*/ 627 h 948"/>
                <a:gd name="T94" fmla="*/ 721 w 861"/>
                <a:gd name="T95" fmla="*/ 615 h 948"/>
                <a:gd name="T96" fmla="*/ 713 w 861"/>
                <a:gd name="T97" fmla="*/ 560 h 948"/>
                <a:gd name="T98" fmla="*/ 732 w 861"/>
                <a:gd name="T99" fmla="*/ 528 h 948"/>
                <a:gd name="T100" fmla="*/ 765 w 861"/>
                <a:gd name="T101" fmla="*/ 490 h 948"/>
                <a:gd name="T102" fmla="*/ 830 w 861"/>
                <a:gd name="T103" fmla="*/ 435 h 948"/>
                <a:gd name="T104" fmla="*/ 861 w 861"/>
                <a:gd name="T105" fmla="*/ 352 h 948"/>
                <a:gd name="T106" fmla="*/ 781 w 861"/>
                <a:gd name="T107" fmla="*/ 360 h 948"/>
                <a:gd name="T108" fmla="*/ 724 w 861"/>
                <a:gd name="T109" fmla="*/ 300 h 948"/>
                <a:gd name="T110" fmla="*/ 697 w 861"/>
                <a:gd name="T111" fmla="*/ 255 h 948"/>
                <a:gd name="T112" fmla="*/ 672 w 861"/>
                <a:gd name="T113" fmla="*/ 203 h 948"/>
                <a:gd name="T114" fmla="*/ 627 w 861"/>
                <a:gd name="T115" fmla="*/ 122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61" h="948">
                  <a:moveTo>
                    <a:pt x="625" y="110"/>
                  </a:moveTo>
                  <a:lnTo>
                    <a:pt x="623" y="99"/>
                  </a:lnTo>
                  <a:lnTo>
                    <a:pt x="617" y="93"/>
                  </a:lnTo>
                  <a:lnTo>
                    <a:pt x="611" y="89"/>
                  </a:lnTo>
                  <a:lnTo>
                    <a:pt x="607" y="87"/>
                  </a:lnTo>
                  <a:lnTo>
                    <a:pt x="601" y="87"/>
                  </a:lnTo>
                  <a:lnTo>
                    <a:pt x="582" y="91"/>
                  </a:lnTo>
                  <a:lnTo>
                    <a:pt x="576" y="93"/>
                  </a:lnTo>
                  <a:lnTo>
                    <a:pt x="570" y="91"/>
                  </a:lnTo>
                  <a:lnTo>
                    <a:pt x="557" y="89"/>
                  </a:lnTo>
                  <a:lnTo>
                    <a:pt x="545" y="85"/>
                  </a:lnTo>
                  <a:lnTo>
                    <a:pt x="541" y="85"/>
                  </a:lnTo>
                  <a:lnTo>
                    <a:pt x="537" y="85"/>
                  </a:lnTo>
                  <a:lnTo>
                    <a:pt x="531" y="83"/>
                  </a:lnTo>
                  <a:lnTo>
                    <a:pt x="523" y="75"/>
                  </a:lnTo>
                  <a:lnTo>
                    <a:pt x="516" y="73"/>
                  </a:lnTo>
                  <a:lnTo>
                    <a:pt x="512" y="71"/>
                  </a:lnTo>
                  <a:lnTo>
                    <a:pt x="506" y="71"/>
                  </a:lnTo>
                  <a:lnTo>
                    <a:pt x="502" y="71"/>
                  </a:lnTo>
                  <a:lnTo>
                    <a:pt x="490" y="73"/>
                  </a:lnTo>
                  <a:lnTo>
                    <a:pt x="478" y="75"/>
                  </a:lnTo>
                  <a:lnTo>
                    <a:pt x="473" y="79"/>
                  </a:lnTo>
                  <a:lnTo>
                    <a:pt x="471" y="85"/>
                  </a:lnTo>
                  <a:lnTo>
                    <a:pt x="471" y="87"/>
                  </a:lnTo>
                  <a:lnTo>
                    <a:pt x="469" y="93"/>
                  </a:lnTo>
                  <a:lnTo>
                    <a:pt x="465" y="97"/>
                  </a:lnTo>
                  <a:lnTo>
                    <a:pt x="453" y="99"/>
                  </a:lnTo>
                  <a:lnTo>
                    <a:pt x="449" y="99"/>
                  </a:lnTo>
                  <a:lnTo>
                    <a:pt x="443" y="97"/>
                  </a:lnTo>
                  <a:lnTo>
                    <a:pt x="437" y="89"/>
                  </a:lnTo>
                  <a:lnTo>
                    <a:pt x="426" y="83"/>
                  </a:lnTo>
                  <a:lnTo>
                    <a:pt x="418" y="75"/>
                  </a:lnTo>
                  <a:lnTo>
                    <a:pt x="416" y="71"/>
                  </a:lnTo>
                  <a:lnTo>
                    <a:pt x="408" y="71"/>
                  </a:lnTo>
                  <a:lnTo>
                    <a:pt x="389" y="71"/>
                  </a:lnTo>
                  <a:lnTo>
                    <a:pt x="383" y="69"/>
                  </a:lnTo>
                  <a:lnTo>
                    <a:pt x="377" y="67"/>
                  </a:lnTo>
                  <a:lnTo>
                    <a:pt x="373" y="67"/>
                  </a:lnTo>
                  <a:lnTo>
                    <a:pt x="361" y="61"/>
                  </a:lnTo>
                  <a:lnTo>
                    <a:pt x="357" y="59"/>
                  </a:lnTo>
                  <a:lnTo>
                    <a:pt x="346" y="53"/>
                  </a:lnTo>
                  <a:lnTo>
                    <a:pt x="344" y="47"/>
                  </a:lnTo>
                  <a:lnTo>
                    <a:pt x="346" y="43"/>
                  </a:lnTo>
                  <a:lnTo>
                    <a:pt x="355" y="31"/>
                  </a:lnTo>
                  <a:lnTo>
                    <a:pt x="357" y="23"/>
                  </a:lnTo>
                  <a:lnTo>
                    <a:pt x="357" y="19"/>
                  </a:lnTo>
                  <a:lnTo>
                    <a:pt x="355" y="15"/>
                  </a:lnTo>
                  <a:lnTo>
                    <a:pt x="350" y="9"/>
                  </a:lnTo>
                  <a:lnTo>
                    <a:pt x="344" y="7"/>
                  </a:lnTo>
                  <a:lnTo>
                    <a:pt x="342" y="4"/>
                  </a:lnTo>
                  <a:lnTo>
                    <a:pt x="332" y="0"/>
                  </a:lnTo>
                  <a:lnTo>
                    <a:pt x="328" y="0"/>
                  </a:lnTo>
                  <a:lnTo>
                    <a:pt x="328" y="2"/>
                  </a:lnTo>
                  <a:lnTo>
                    <a:pt x="328" y="7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4" y="4"/>
                  </a:lnTo>
                  <a:lnTo>
                    <a:pt x="320" y="9"/>
                  </a:lnTo>
                  <a:lnTo>
                    <a:pt x="311" y="9"/>
                  </a:lnTo>
                  <a:lnTo>
                    <a:pt x="309" y="9"/>
                  </a:lnTo>
                  <a:lnTo>
                    <a:pt x="295" y="9"/>
                  </a:lnTo>
                  <a:lnTo>
                    <a:pt x="262" y="9"/>
                  </a:lnTo>
                  <a:lnTo>
                    <a:pt x="254" y="9"/>
                  </a:lnTo>
                  <a:lnTo>
                    <a:pt x="248" y="11"/>
                  </a:lnTo>
                  <a:lnTo>
                    <a:pt x="221" y="23"/>
                  </a:lnTo>
                  <a:lnTo>
                    <a:pt x="207" y="27"/>
                  </a:lnTo>
                  <a:lnTo>
                    <a:pt x="205" y="31"/>
                  </a:lnTo>
                  <a:lnTo>
                    <a:pt x="199" y="31"/>
                  </a:lnTo>
                  <a:lnTo>
                    <a:pt x="199" y="33"/>
                  </a:lnTo>
                  <a:lnTo>
                    <a:pt x="199" y="35"/>
                  </a:lnTo>
                  <a:lnTo>
                    <a:pt x="199" y="33"/>
                  </a:lnTo>
                  <a:lnTo>
                    <a:pt x="197" y="33"/>
                  </a:lnTo>
                  <a:lnTo>
                    <a:pt x="195" y="31"/>
                  </a:lnTo>
                  <a:lnTo>
                    <a:pt x="182" y="31"/>
                  </a:lnTo>
                  <a:lnTo>
                    <a:pt x="180" y="31"/>
                  </a:lnTo>
                  <a:lnTo>
                    <a:pt x="170" y="31"/>
                  </a:lnTo>
                  <a:lnTo>
                    <a:pt x="160" y="29"/>
                  </a:lnTo>
                  <a:lnTo>
                    <a:pt x="156" y="27"/>
                  </a:lnTo>
                  <a:lnTo>
                    <a:pt x="154" y="27"/>
                  </a:lnTo>
                  <a:lnTo>
                    <a:pt x="149" y="27"/>
                  </a:lnTo>
                  <a:lnTo>
                    <a:pt x="149" y="29"/>
                  </a:lnTo>
                  <a:lnTo>
                    <a:pt x="147" y="31"/>
                  </a:lnTo>
                  <a:lnTo>
                    <a:pt x="137" y="43"/>
                  </a:lnTo>
                  <a:lnTo>
                    <a:pt x="129" y="53"/>
                  </a:lnTo>
                  <a:lnTo>
                    <a:pt x="123" y="59"/>
                  </a:lnTo>
                  <a:lnTo>
                    <a:pt x="115" y="67"/>
                  </a:lnTo>
                  <a:lnTo>
                    <a:pt x="106" y="81"/>
                  </a:lnTo>
                  <a:lnTo>
                    <a:pt x="100" y="91"/>
                  </a:lnTo>
                  <a:lnTo>
                    <a:pt x="94" y="112"/>
                  </a:lnTo>
                  <a:lnTo>
                    <a:pt x="92" y="116"/>
                  </a:lnTo>
                  <a:lnTo>
                    <a:pt x="88" y="120"/>
                  </a:lnTo>
                  <a:lnTo>
                    <a:pt x="67" y="130"/>
                  </a:lnTo>
                  <a:lnTo>
                    <a:pt x="57" y="136"/>
                  </a:lnTo>
                  <a:lnTo>
                    <a:pt x="53" y="142"/>
                  </a:lnTo>
                  <a:lnTo>
                    <a:pt x="51" y="144"/>
                  </a:lnTo>
                  <a:lnTo>
                    <a:pt x="43" y="154"/>
                  </a:lnTo>
                  <a:lnTo>
                    <a:pt x="26" y="182"/>
                  </a:lnTo>
                  <a:lnTo>
                    <a:pt x="20" y="194"/>
                  </a:lnTo>
                  <a:lnTo>
                    <a:pt x="10" y="221"/>
                  </a:lnTo>
                  <a:lnTo>
                    <a:pt x="6" y="227"/>
                  </a:lnTo>
                  <a:lnTo>
                    <a:pt x="8" y="233"/>
                  </a:lnTo>
                  <a:lnTo>
                    <a:pt x="12" y="243"/>
                  </a:lnTo>
                  <a:lnTo>
                    <a:pt x="14" y="255"/>
                  </a:lnTo>
                  <a:lnTo>
                    <a:pt x="14" y="275"/>
                  </a:lnTo>
                  <a:lnTo>
                    <a:pt x="12" y="279"/>
                  </a:lnTo>
                  <a:lnTo>
                    <a:pt x="10" y="285"/>
                  </a:lnTo>
                  <a:lnTo>
                    <a:pt x="6" y="289"/>
                  </a:lnTo>
                  <a:lnTo>
                    <a:pt x="4" y="296"/>
                  </a:lnTo>
                  <a:lnTo>
                    <a:pt x="0" y="308"/>
                  </a:lnTo>
                  <a:lnTo>
                    <a:pt x="0" y="312"/>
                  </a:lnTo>
                  <a:lnTo>
                    <a:pt x="0" y="318"/>
                  </a:lnTo>
                  <a:lnTo>
                    <a:pt x="4" y="336"/>
                  </a:lnTo>
                  <a:lnTo>
                    <a:pt x="6" y="342"/>
                  </a:lnTo>
                  <a:lnTo>
                    <a:pt x="10" y="344"/>
                  </a:lnTo>
                  <a:lnTo>
                    <a:pt x="14" y="344"/>
                  </a:lnTo>
                  <a:lnTo>
                    <a:pt x="16" y="344"/>
                  </a:lnTo>
                  <a:lnTo>
                    <a:pt x="14" y="344"/>
                  </a:lnTo>
                  <a:lnTo>
                    <a:pt x="16" y="350"/>
                  </a:lnTo>
                  <a:lnTo>
                    <a:pt x="20" y="352"/>
                  </a:lnTo>
                  <a:lnTo>
                    <a:pt x="20" y="356"/>
                  </a:lnTo>
                  <a:lnTo>
                    <a:pt x="24" y="358"/>
                  </a:lnTo>
                  <a:lnTo>
                    <a:pt x="26" y="356"/>
                  </a:lnTo>
                  <a:lnTo>
                    <a:pt x="24" y="358"/>
                  </a:lnTo>
                  <a:lnTo>
                    <a:pt x="24" y="358"/>
                  </a:lnTo>
                  <a:lnTo>
                    <a:pt x="26" y="358"/>
                  </a:lnTo>
                  <a:lnTo>
                    <a:pt x="29" y="360"/>
                  </a:lnTo>
                  <a:lnTo>
                    <a:pt x="33" y="364"/>
                  </a:lnTo>
                  <a:lnTo>
                    <a:pt x="43" y="384"/>
                  </a:lnTo>
                  <a:lnTo>
                    <a:pt x="45" y="389"/>
                  </a:lnTo>
                  <a:lnTo>
                    <a:pt x="49" y="395"/>
                  </a:lnTo>
                  <a:lnTo>
                    <a:pt x="59" y="401"/>
                  </a:lnTo>
                  <a:lnTo>
                    <a:pt x="67" y="407"/>
                  </a:lnTo>
                  <a:lnTo>
                    <a:pt x="76" y="411"/>
                  </a:lnTo>
                  <a:lnTo>
                    <a:pt x="84" y="417"/>
                  </a:lnTo>
                  <a:lnTo>
                    <a:pt x="104" y="433"/>
                  </a:lnTo>
                  <a:lnTo>
                    <a:pt x="111" y="435"/>
                  </a:lnTo>
                  <a:lnTo>
                    <a:pt x="117" y="437"/>
                  </a:lnTo>
                  <a:lnTo>
                    <a:pt x="119" y="437"/>
                  </a:lnTo>
                  <a:lnTo>
                    <a:pt x="125" y="435"/>
                  </a:lnTo>
                  <a:lnTo>
                    <a:pt x="125" y="435"/>
                  </a:lnTo>
                  <a:lnTo>
                    <a:pt x="125" y="433"/>
                  </a:lnTo>
                  <a:lnTo>
                    <a:pt x="125" y="435"/>
                  </a:lnTo>
                  <a:lnTo>
                    <a:pt x="129" y="435"/>
                  </a:lnTo>
                  <a:lnTo>
                    <a:pt x="133" y="437"/>
                  </a:lnTo>
                  <a:lnTo>
                    <a:pt x="135" y="437"/>
                  </a:lnTo>
                  <a:lnTo>
                    <a:pt x="149" y="435"/>
                  </a:lnTo>
                  <a:lnTo>
                    <a:pt x="168" y="431"/>
                  </a:lnTo>
                  <a:lnTo>
                    <a:pt x="178" y="429"/>
                  </a:lnTo>
                  <a:lnTo>
                    <a:pt x="182" y="429"/>
                  </a:lnTo>
                  <a:lnTo>
                    <a:pt x="190" y="429"/>
                  </a:lnTo>
                  <a:lnTo>
                    <a:pt x="199" y="429"/>
                  </a:lnTo>
                  <a:lnTo>
                    <a:pt x="213" y="427"/>
                  </a:lnTo>
                  <a:lnTo>
                    <a:pt x="223" y="423"/>
                  </a:lnTo>
                  <a:lnTo>
                    <a:pt x="229" y="421"/>
                  </a:lnTo>
                  <a:lnTo>
                    <a:pt x="236" y="417"/>
                  </a:lnTo>
                  <a:lnTo>
                    <a:pt x="240" y="415"/>
                  </a:lnTo>
                  <a:lnTo>
                    <a:pt x="246" y="411"/>
                  </a:lnTo>
                  <a:lnTo>
                    <a:pt x="250" y="411"/>
                  </a:lnTo>
                  <a:lnTo>
                    <a:pt x="254" y="413"/>
                  </a:lnTo>
                  <a:lnTo>
                    <a:pt x="262" y="413"/>
                  </a:lnTo>
                  <a:lnTo>
                    <a:pt x="262" y="413"/>
                  </a:lnTo>
                  <a:lnTo>
                    <a:pt x="270" y="415"/>
                  </a:lnTo>
                  <a:lnTo>
                    <a:pt x="272" y="419"/>
                  </a:lnTo>
                  <a:lnTo>
                    <a:pt x="283" y="431"/>
                  </a:lnTo>
                  <a:lnTo>
                    <a:pt x="287" y="435"/>
                  </a:lnTo>
                  <a:lnTo>
                    <a:pt x="293" y="437"/>
                  </a:lnTo>
                  <a:lnTo>
                    <a:pt x="295" y="437"/>
                  </a:lnTo>
                  <a:lnTo>
                    <a:pt x="303" y="437"/>
                  </a:lnTo>
                  <a:lnTo>
                    <a:pt x="309" y="441"/>
                  </a:lnTo>
                  <a:lnTo>
                    <a:pt x="313" y="441"/>
                  </a:lnTo>
                  <a:lnTo>
                    <a:pt x="318" y="443"/>
                  </a:lnTo>
                  <a:lnTo>
                    <a:pt x="320" y="443"/>
                  </a:lnTo>
                  <a:lnTo>
                    <a:pt x="320" y="441"/>
                  </a:lnTo>
                  <a:lnTo>
                    <a:pt x="320" y="443"/>
                  </a:lnTo>
                  <a:lnTo>
                    <a:pt x="322" y="443"/>
                  </a:lnTo>
                  <a:lnTo>
                    <a:pt x="326" y="443"/>
                  </a:lnTo>
                  <a:lnTo>
                    <a:pt x="330" y="445"/>
                  </a:lnTo>
                  <a:lnTo>
                    <a:pt x="334" y="449"/>
                  </a:lnTo>
                  <a:lnTo>
                    <a:pt x="336" y="453"/>
                  </a:lnTo>
                  <a:lnTo>
                    <a:pt x="336" y="457"/>
                  </a:lnTo>
                  <a:lnTo>
                    <a:pt x="336" y="461"/>
                  </a:lnTo>
                  <a:lnTo>
                    <a:pt x="336" y="467"/>
                  </a:lnTo>
                  <a:lnTo>
                    <a:pt x="336" y="473"/>
                  </a:lnTo>
                  <a:lnTo>
                    <a:pt x="336" y="477"/>
                  </a:lnTo>
                  <a:lnTo>
                    <a:pt x="336" y="490"/>
                  </a:lnTo>
                  <a:lnTo>
                    <a:pt x="336" y="502"/>
                  </a:lnTo>
                  <a:lnTo>
                    <a:pt x="336" y="506"/>
                  </a:lnTo>
                  <a:lnTo>
                    <a:pt x="338" y="512"/>
                  </a:lnTo>
                  <a:lnTo>
                    <a:pt x="355" y="532"/>
                  </a:lnTo>
                  <a:lnTo>
                    <a:pt x="359" y="536"/>
                  </a:lnTo>
                  <a:lnTo>
                    <a:pt x="361" y="536"/>
                  </a:lnTo>
                  <a:lnTo>
                    <a:pt x="361" y="536"/>
                  </a:lnTo>
                  <a:lnTo>
                    <a:pt x="361" y="538"/>
                  </a:lnTo>
                  <a:lnTo>
                    <a:pt x="361" y="538"/>
                  </a:lnTo>
                  <a:lnTo>
                    <a:pt x="363" y="542"/>
                  </a:lnTo>
                  <a:lnTo>
                    <a:pt x="369" y="552"/>
                  </a:lnTo>
                  <a:lnTo>
                    <a:pt x="373" y="556"/>
                  </a:lnTo>
                  <a:lnTo>
                    <a:pt x="375" y="560"/>
                  </a:lnTo>
                  <a:lnTo>
                    <a:pt x="375" y="568"/>
                  </a:lnTo>
                  <a:lnTo>
                    <a:pt x="375" y="570"/>
                  </a:lnTo>
                  <a:lnTo>
                    <a:pt x="375" y="577"/>
                  </a:lnTo>
                  <a:lnTo>
                    <a:pt x="375" y="583"/>
                  </a:lnTo>
                  <a:lnTo>
                    <a:pt x="383" y="617"/>
                  </a:lnTo>
                  <a:lnTo>
                    <a:pt x="385" y="629"/>
                  </a:lnTo>
                  <a:lnTo>
                    <a:pt x="389" y="639"/>
                  </a:lnTo>
                  <a:lnTo>
                    <a:pt x="391" y="647"/>
                  </a:lnTo>
                  <a:lnTo>
                    <a:pt x="385" y="655"/>
                  </a:lnTo>
                  <a:lnTo>
                    <a:pt x="377" y="674"/>
                  </a:lnTo>
                  <a:lnTo>
                    <a:pt x="375" y="678"/>
                  </a:lnTo>
                  <a:lnTo>
                    <a:pt x="375" y="684"/>
                  </a:lnTo>
                  <a:lnTo>
                    <a:pt x="375" y="702"/>
                  </a:lnTo>
                  <a:lnTo>
                    <a:pt x="375" y="710"/>
                  </a:lnTo>
                  <a:lnTo>
                    <a:pt x="375" y="708"/>
                  </a:lnTo>
                  <a:lnTo>
                    <a:pt x="375" y="710"/>
                  </a:lnTo>
                  <a:lnTo>
                    <a:pt x="373" y="716"/>
                  </a:lnTo>
                  <a:lnTo>
                    <a:pt x="369" y="726"/>
                  </a:lnTo>
                  <a:lnTo>
                    <a:pt x="367" y="732"/>
                  </a:lnTo>
                  <a:lnTo>
                    <a:pt x="369" y="738"/>
                  </a:lnTo>
                  <a:lnTo>
                    <a:pt x="396" y="781"/>
                  </a:lnTo>
                  <a:lnTo>
                    <a:pt x="400" y="785"/>
                  </a:lnTo>
                  <a:lnTo>
                    <a:pt x="400" y="791"/>
                  </a:lnTo>
                  <a:lnTo>
                    <a:pt x="400" y="801"/>
                  </a:lnTo>
                  <a:lnTo>
                    <a:pt x="406" y="843"/>
                  </a:lnTo>
                  <a:lnTo>
                    <a:pt x="408" y="847"/>
                  </a:lnTo>
                  <a:lnTo>
                    <a:pt x="412" y="851"/>
                  </a:lnTo>
                  <a:lnTo>
                    <a:pt x="424" y="859"/>
                  </a:lnTo>
                  <a:lnTo>
                    <a:pt x="432" y="864"/>
                  </a:lnTo>
                  <a:lnTo>
                    <a:pt x="432" y="862"/>
                  </a:lnTo>
                  <a:lnTo>
                    <a:pt x="432" y="864"/>
                  </a:lnTo>
                  <a:lnTo>
                    <a:pt x="434" y="870"/>
                  </a:lnTo>
                  <a:lnTo>
                    <a:pt x="437" y="874"/>
                  </a:lnTo>
                  <a:lnTo>
                    <a:pt x="441" y="886"/>
                  </a:lnTo>
                  <a:lnTo>
                    <a:pt x="447" y="904"/>
                  </a:lnTo>
                  <a:lnTo>
                    <a:pt x="449" y="918"/>
                  </a:lnTo>
                  <a:lnTo>
                    <a:pt x="449" y="920"/>
                  </a:lnTo>
                  <a:lnTo>
                    <a:pt x="449" y="926"/>
                  </a:lnTo>
                  <a:lnTo>
                    <a:pt x="451" y="932"/>
                  </a:lnTo>
                  <a:lnTo>
                    <a:pt x="459" y="944"/>
                  </a:lnTo>
                  <a:lnTo>
                    <a:pt x="465" y="948"/>
                  </a:lnTo>
                  <a:lnTo>
                    <a:pt x="469" y="948"/>
                  </a:lnTo>
                  <a:lnTo>
                    <a:pt x="490" y="944"/>
                  </a:lnTo>
                  <a:lnTo>
                    <a:pt x="502" y="942"/>
                  </a:lnTo>
                  <a:lnTo>
                    <a:pt x="523" y="936"/>
                  </a:lnTo>
                  <a:lnTo>
                    <a:pt x="535" y="934"/>
                  </a:lnTo>
                  <a:lnTo>
                    <a:pt x="553" y="934"/>
                  </a:lnTo>
                  <a:lnTo>
                    <a:pt x="560" y="934"/>
                  </a:lnTo>
                  <a:lnTo>
                    <a:pt x="564" y="930"/>
                  </a:lnTo>
                  <a:lnTo>
                    <a:pt x="611" y="878"/>
                  </a:lnTo>
                  <a:lnTo>
                    <a:pt x="619" y="868"/>
                  </a:lnTo>
                  <a:lnTo>
                    <a:pt x="629" y="839"/>
                  </a:lnTo>
                  <a:lnTo>
                    <a:pt x="629" y="835"/>
                  </a:lnTo>
                  <a:lnTo>
                    <a:pt x="629" y="833"/>
                  </a:lnTo>
                  <a:lnTo>
                    <a:pt x="627" y="833"/>
                  </a:lnTo>
                  <a:lnTo>
                    <a:pt x="629" y="833"/>
                  </a:lnTo>
                  <a:lnTo>
                    <a:pt x="631" y="831"/>
                  </a:lnTo>
                  <a:lnTo>
                    <a:pt x="631" y="829"/>
                  </a:lnTo>
                  <a:lnTo>
                    <a:pt x="633" y="825"/>
                  </a:lnTo>
                  <a:lnTo>
                    <a:pt x="635" y="823"/>
                  </a:lnTo>
                  <a:lnTo>
                    <a:pt x="660" y="807"/>
                  </a:lnTo>
                  <a:lnTo>
                    <a:pt x="662" y="801"/>
                  </a:lnTo>
                  <a:lnTo>
                    <a:pt x="666" y="797"/>
                  </a:lnTo>
                  <a:lnTo>
                    <a:pt x="668" y="785"/>
                  </a:lnTo>
                  <a:lnTo>
                    <a:pt x="670" y="779"/>
                  </a:lnTo>
                  <a:lnTo>
                    <a:pt x="670" y="773"/>
                  </a:lnTo>
                  <a:lnTo>
                    <a:pt x="666" y="754"/>
                  </a:lnTo>
                  <a:lnTo>
                    <a:pt x="666" y="748"/>
                  </a:lnTo>
                  <a:lnTo>
                    <a:pt x="668" y="742"/>
                  </a:lnTo>
                  <a:lnTo>
                    <a:pt x="676" y="730"/>
                  </a:lnTo>
                  <a:lnTo>
                    <a:pt x="680" y="724"/>
                  </a:lnTo>
                  <a:lnTo>
                    <a:pt x="685" y="722"/>
                  </a:lnTo>
                  <a:lnTo>
                    <a:pt x="715" y="704"/>
                  </a:lnTo>
                  <a:lnTo>
                    <a:pt x="719" y="702"/>
                  </a:lnTo>
                  <a:lnTo>
                    <a:pt x="724" y="696"/>
                  </a:lnTo>
                  <a:lnTo>
                    <a:pt x="724" y="692"/>
                  </a:lnTo>
                  <a:lnTo>
                    <a:pt x="732" y="680"/>
                  </a:lnTo>
                  <a:lnTo>
                    <a:pt x="732" y="676"/>
                  </a:lnTo>
                  <a:lnTo>
                    <a:pt x="734" y="669"/>
                  </a:lnTo>
                  <a:lnTo>
                    <a:pt x="734" y="665"/>
                  </a:lnTo>
                  <a:lnTo>
                    <a:pt x="730" y="645"/>
                  </a:lnTo>
                  <a:lnTo>
                    <a:pt x="728" y="633"/>
                  </a:lnTo>
                  <a:lnTo>
                    <a:pt x="728" y="629"/>
                  </a:lnTo>
                  <a:lnTo>
                    <a:pt x="728" y="627"/>
                  </a:lnTo>
                  <a:lnTo>
                    <a:pt x="726" y="625"/>
                  </a:lnTo>
                  <a:lnTo>
                    <a:pt x="724" y="627"/>
                  </a:lnTo>
                  <a:lnTo>
                    <a:pt x="726" y="625"/>
                  </a:lnTo>
                  <a:lnTo>
                    <a:pt x="726" y="621"/>
                  </a:lnTo>
                  <a:lnTo>
                    <a:pt x="724" y="619"/>
                  </a:lnTo>
                  <a:lnTo>
                    <a:pt x="721" y="615"/>
                  </a:lnTo>
                  <a:lnTo>
                    <a:pt x="719" y="609"/>
                  </a:lnTo>
                  <a:lnTo>
                    <a:pt x="719" y="583"/>
                  </a:lnTo>
                  <a:lnTo>
                    <a:pt x="719" y="577"/>
                  </a:lnTo>
                  <a:lnTo>
                    <a:pt x="715" y="570"/>
                  </a:lnTo>
                  <a:lnTo>
                    <a:pt x="715" y="566"/>
                  </a:lnTo>
                  <a:lnTo>
                    <a:pt x="713" y="560"/>
                  </a:lnTo>
                  <a:lnTo>
                    <a:pt x="715" y="556"/>
                  </a:lnTo>
                  <a:lnTo>
                    <a:pt x="719" y="554"/>
                  </a:lnTo>
                  <a:lnTo>
                    <a:pt x="719" y="550"/>
                  </a:lnTo>
                  <a:lnTo>
                    <a:pt x="721" y="546"/>
                  </a:lnTo>
                  <a:lnTo>
                    <a:pt x="724" y="540"/>
                  </a:lnTo>
                  <a:lnTo>
                    <a:pt x="732" y="528"/>
                  </a:lnTo>
                  <a:lnTo>
                    <a:pt x="736" y="524"/>
                  </a:lnTo>
                  <a:lnTo>
                    <a:pt x="740" y="520"/>
                  </a:lnTo>
                  <a:lnTo>
                    <a:pt x="746" y="516"/>
                  </a:lnTo>
                  <a:lnTo>
                    <a:pt x="750" y="516"/>
                  </a:lnTo>
                  <a:lnTo>
                    <a:pt x="754" y="508"/>
                  </a:lnTo>
                  <a:lnTo>
                    <a:pt x="765" y="490"/>
                  </a:lnTo>
                  <a:lnTo>
                    <a:pt x="769" y="486"/>
                  </a:lnTo>
                  <a:lnTo>
                    <a:pt x="773" y="479"/>
                  </a:lnTo>
                  <a:lnTo>
                    <a:pt x="793" y="471"/>
                  </a:lnTo>
                  <a:lnTo>
                    <a:pt x="806" y="463"/>
                  </a:lnTo>
                  <a:lnTo>
                    <a:pt x="828" y="441"/>
                  </a:lnTo>
                  <a:lnTo>
                    <a:pt x="830" y="435"/>
                  </a:lnTo>
                  <a:lnTo>
                    <a:pt x="834" y="431"/>
                  </a:lnTo>
                  <a:lnTo>
                    <a:pt x="855" y="389"/>
                  </a:lnTo>
                  <a:lnTo>
                    <a:pt x="857" y="374"/>
                  </a:lnTo>
                  <a:lnTo>
                    <a:pt x="861" y="358"/>
                  </a:lnTo>
                  <a:lnTo>
                    <a:pt x="861" y="354"/>
                  </a:lnTo>
                  <a:lnTo>
                    <a:pt x="861" y="352"/>
                  </a:lnTo>
                  <a:lnTo>
                    <a:pt x="859" y="352"/>
                  </a:lnTo>
                  <a:lnTo>
                    <a:pt x="857" y="352"/>
                  </a:lnTo>
                  <a:lnTo>
                    <a:pt x="797" y="366"/>
                  </a:lnTo>
                  <a:lnTo>
                    <a:pt x="791" y="366"/>
                  </a:lnTo>
                  <a:lnTo>
                    <a:pt x="785" y="364"/>
                  </a:lnTo>
                  <a:lnTo>
                    <a:pt x="781" y="360"/>
                  </a:lnTo>
                  <a:lnTo>
                    <a:pt x="773" y="354"/>
                  </a:lnTo>
                  <a:lnTo>
                    <a:pt x="765" y="344"/>
                  </a:lnTo>
                  <a:lnTo>
                    <a:pt x="740" y="310"/>
                  </a:lnTo>
                  <a:lnTo>
                    <a:pt x="734" y="306"/>
                  </a:lnTo>
                  <a:lnTo>
                    <a:pt x="730" y="302"/>
                  </a:lnTo>
                  <a:lnTo>
                    <a:pt x="724" y="300"/>
                  </a:lnTo>
                  <a:lnTo>
                    <a:pt x="719" y="296"/>
                  </a:lnTo>
                  <a:lnTo>
                    <a:pt x="715" y="292"/>
                  </a:lnTo>
                  <a:lnTo>
                    <a:pt x="707" y="277"/>
                  </a:lnTo>
                  <a:lnTo>
                    <a:pt x="703" y="273"/>
                  </a:lnTo>
                  <a:lnTo>
                    <a:pt x="701" y="267"/>
                  </a:lnTo>
                  <a:lnTo>
                    <a:pt x="697" y="255"/>
                  </a:lnTo>
                  <a:lnTo>
                    <a:pt x="693" y="243"/>
                  </a:lnTo>
                  <a:lnTo>
                    <a:pt x="689" y="225"/>
                  </a:lnTo>
                  <a:lnTo>
                    <a:pt x="687" y="219"/>
                  </a:lnTo>
                  <a:lnTo>
                    <a:pt x="683" y="215"/>
                  </a:lnTo>
                  <a:lnTo>
                    <a:pt x="676" y="209"/>
                  </a:lnTo>
                  <a:lnTo>
                    <a:pt x="672" y="203"/>
                  </a:lnTo>
                  <a:lnTo>
                    <a:pt x="668" y="197"/>
                  </a:lnTo>
                  <a:lnTo>
                    <a:pt x="666" y="178"/>
                  </a:lnTo>
                  <a:lnTo>
                    <a:pt x="660" y="166"/>
                  </a:lnTo>
                  <a:lnTo>
                    <a:pt x="652" y="146"/>
                  </a:lnTo>
                  <a:lnTo>
                    <a:pt x="644" y="136"/>
                  </a:lnTo>
                  <a:lnTo>
                    <a:pt x="627" y="122"/>
                  </a:lnTo>
                  <a:lnTo>
                    <a:pt x="625" y="1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2269006" y="5472164"/>
              <a:ext cx="30140" cy="30140"/>
            </a:xfrm>
            <a:custGeom>
              <a:avLst/>
              <a:gdLst>
                <a:gd name="T0" fmla="*/ 8 w 8"/>
                <a:gd name="T1" fmla="*/ 8 h 8"/>
                <a:gd name="T2" fmla="*/ 8 w 8"/>
                <a:gd name="T3" fmla="*/ 8 h 8"/>
                <a:gd name="T4" fmla="*/ 2 w 8"/>
                <a:gd name="T5" fmla="*/ 4 h 8"/>
                <a:gd name="T6" fmla="*/ 0 w 8"/>
                <a:gd name="T7" fmla="*/ 0 h 8"/>
                <a:gd name="T8" fmla="*/ 2 w 8"/>
                <a:gd name="T9" fmla="*/ 4 h 8"/>
                <a:gd name="T10" fmla="*/ 8 w 8"/>
                <a:gd name="T11" fmla="*/ 8 h 8"/>
                <a:gd name="T12" fmla="*/ 8 w 8"/>
                <a:gd name="T13" fmla="*/ 8 h 8"/>
                <a:gd name="T14" fmla="*/ 8 w 8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13143059" y="6120169"/>
              <a:ext cx="757263" cy="342841"/>
            </a:xfrm>
            <a:custGeom>
              <a:avLst/>
              <a:gdLst>
                <a:gd name="T0" fmla="*/ 201 w 201"/>
                <a:gd name="T1" fmla="*/ 87 h 91"/>
                <a:gd name="T2" fmla="*/ 192 w 201"/>
                <a:gd name="T3" fmla="*/ 79 h 91"/>
                <a:gd name="T4" fmla="*/ 180 w 201"/>
                <a:gd name="T5" fmla="*/ 79 h 91"/>
                <a:gd name="T6" fmla="*/ 166 w 201"/>
                <a:gd name="T7" fmla="*/ 83 h 91"/>
                <a:gd name="T8" fmla="*/ 153 w 201"/>
                <a:gd name="T9" fmla="*/ 87 h 91"/>
                <a:gd name="T10" fmla="*/ 139 w 201"/>
                <a:gd name="T11" fmla="*/ 87 h 91"/>
                <a:gd name="T12" fmla="*/ 127 w 201"/>
                <a:gd name="T13" fmla="*/ 81 h 91"/>
                <a:gd name="T14" fmla="*/ 104 w 201"/>
                <a:gd name="T15" fmla="*/ 79 h 91"/>
                <a:gd name="T16" fmla="*/ 76 w 201"/>
                <a:gd name="T17" fmla="*/ 79 h 91"/>
                <a:gd name="T18" fmla="*/ 63 w 201"/>
                <a:gd name="T19" fmla="*/ 79 h 91"/>
                <a:gd name="T20" fmla="*/ 53 w 201"/>
                <a:gd name="T21" fmla="*/ 81 h 91"/>
                <a:gd name="T22" fmla="*/ 39 w 201"/>
                <a:gd name="T23" fmla="*/ 91 h 91"/>
                <a:gd name="T24" fmla="*/ 28 w 201"/>
                <a:gd name="T25" fmla="*/ 89 h 91"/>
                <a:gd name="T26" fmla="*/ 18 w 201"/>
                <a:gd name="T27" fmla="*/ 83 h 91"/>
                <a:gd name="T28" fmla="*/ 2 w 201"/>
                <a:gd name="T29" fmla="*/ 77 h 91"/>
                <a:gd name="T30" fmla="*/ 0 w 201"/>
                <a:gd name="T31" fmla="*/ 69 h 91"/>
                <a:gd name="T32" fmla="*/ 6 w 201"/>
                <a:gd name="T33" fmla="*/ 57 h 91"/>
                <a:gd name="T34" fmla="*/ 16 w 201"/>
                <a:gd name="T35" fmla="*/ 46 h 91"/>
                <a:gd name="T36" fmla="*/ 16 w 201"/>
                <a:gd name="T37" fmla="*/ 28 h 91"/>
                <a:gd name="T38" fmla="*/ 20 w 201"/>
                <a:gd name="T39" fmla="*/ 20 h 91"/>
                <a:gd name="T40" fmla="*/ 28 w 201"/>
                <a:gd name="T41" fmla="*/ 12 h 91"/>
                <a:gd name="T42" fmla="*/ 43 w 201"/>
                <a:gd name="T43" fmla="*/ 4 h 91"/>
                <a:gd name="T44" fmla="*/ 55 w 201"/>
                <a:gd name="T45" fmla="*/ 0 h 91"/>
                <a:gd name="T46" fmla="*/ 63 w 201"/>
                <a:gd name="T47" fmla="*/ 2 h 91"/>
                <a:gd name="T48" fmla="*/ 69 w 201"/>
                <a:gd name="T49" fmla="*/ 8 h 91"/>
                <a:gd name="T50" fmla="*/ 67 w 201"/>
                <a:gd name="T51" fmla="*/ 12 h 91"/>
                <a:gd name="T52" fmla="*/ 69 w 201"/>
                <a:gd name="T53" fmla="*/ 20 h 91"/>
                <a:gd name="T54" fmla="*/ 80 w 201"/>
                <a:gd name="T55" fmla="*/ 28 h 91"/>
                <a:gd name="T56" fmla="*/ 106 w 201"/>
                <a:gd name="T57" fmla="*/ 18 h 91"/>
                <a:gd name="T58" fmla="*/ 119 w 201"/>
                <a:gd name="T59" fmla="*/ 18 h 91"/>
                <a:gd name="T60" fmla="*/ 143 w 201"/>
                <a:gd name="T61" fmla="*/ 24 h 91"/>
                <a:gd name="T62" fmla="*/ 158 w 201"/>
                <a:gd name="T63" fmla="*/ 42 h 91"/>
                <a:gd name="T64" fmla="*/ 160 w 201"/>
                <a:gd name="T65" fmla="*/ 50 h 91"/>
                <a:gd name="T66" fmla="*/ 164 w 201"/>
                <a:gd name="T67" fmla="*/ 59 h 91"/>
                <a:gd name="T68" fmla="*/ 176 w 201"/>
                <a:gd name="T69" fmla="*/ 63 h 91"/>
                <a:gd name="T70" fmla="*/ 184 w 201"/>
                <a:gd name="T71" fmla="*/ 65 h 91"/>
                <a:gd name="T72" fmla="*/ 194 w 201"/>
                <a:gd name="T73" fmla="*/ 77 h 91"/>
                <a:gd name="T74" fmla="*/ 201 w 201"/>
                <a:gd name="T75" fmla="*/ 87 h 91"/>
                <a:gd name="T76" fmla="*/ 201 w 201"/>
                <a:gd name="T77" fmla="*/ 8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1" h="91">
                  <a:moveTo>
                    <a:pt x="201" y="87"/>
                  </a:moveTo>
                  <a:lnTo>
                    <a:pt x="201" y="87"/>
                  </a:lnTo>
                  <a:lnTo>
                    <a:pt x="196" y="81"/>
                  </a:lnTo>
                  <a:lnTo>
                    <a:pt x="192" y="79"/>
                  </a:lnTo>
                  <a:lnTo>
                    <a:pt x="188" y="79"/>
                  </a:lnTo>
                  <a:lnTo>
                    <a:pt x="180" y="79"/>
                  </a:lnTo>
                  <a:lnTo>
                    <a:pt x="170" y="81"/>
                  </a:lnTo>
                  <a:lnTo>
                    <a:pt x="166" y="83"/>
                  </a:lnTo>
                  <a:lnTo>
                    <a:pt x="160" y="85"/>
                  </a:lnTo>
                  <a:lnTo>
                    <a:pt x="153" y="87"/>
                  </a:lnTo>
                  <a:lnTo>
                    <a:pt x="151" y="87"/>
                  </a:lnTo>
                  <a:lnTo>
                    <a:pt x="139" y="87"/>
                  </a:lnTo>
                  <a:lnTo>
                    <a:pt x="129" y="83"/>
                  </a:lnTo>
                  <a:lnTo>
                    <a:pt x="127" y="81"/>
                  </a:lnTo>
                  <a:lnTo>
                    <a:pt x="117" y="79"/>
                  </a:lnTo>
                  <a:lnTo>
                    <a:pt x="104" y="79"/>
                  </a:lnTo>
                  <a:lnTo>
                    <a:pt x="86" y="79"/>
                  </a:lnTo>
                  <a:lnTo>
                    <a:pt x="76" y="79"/>
                  </a:lnTo>
                  <a:lnTo>
                    <a:pt x="65" y="79"/>
                  </a:lnTo>
                  <a:lnTo>
                    <a:pt x="63" y="79"/>
                  </a:lnTo>
                  <a:lnTo>
                    <a:pt x="57" y="79"/>
                  </a:lnTo>
                  <a:lnTo>
                    <a:pt x="53" y="81"/>
                  </a:lnTo>
                  <a:lnTo>
                    <a:pt x="43" y="89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8" y="89"/>
                  </a:lnTo>
                  <a:lnTo>
                    <a:pt x="22" y="87"/>
                  </a:lnTo>
                  <a:lnTo>
                    <a:pt x="18" y="83"/>
                  </a:lnTo>
                  <a:lnTo>
                    <a:pt x="6" y="79"/>
                  </a:lnTo>
                  <a:lnTo>
                    <a:pt x="2" y="77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3"/>
                  </a:lnTo>
                  <a:lnTo>
                    <a:pt x="6" y="57"/>
                  </a:lnTo>
                  <a:lnTo>
                    <a:pt x="12" y="50"/>
                  </a:lnTo>
                  <a:lnTo>
                    <a:pt x="16" y="46"/>
                  </a:lnTo>
                  <a:lnTo>
                    <a:pt x="16" y="40"/>
                  </a:lnTo>
                  <a:lnTo>
                    <a:pt x="16" y="28"/>
                  </a:lnTo>
                  <a:lnTo>
                    <a:pt x="16" y="24"/>
                  </a:lnTo>
                  <a:lnTo>
                    <a:pt x="20" y="20"/>
                  </a:lnTo>
                  <a:lnTo>
                    <a:pt x="24" y="16"/>
                  </a:lnTo>
                  <a:lnTo>
                    <a:pt x="28" y="12"/>
                  </a:lnTo>
                  <a:lnTo>
                    <a:pt x="39" y="4"/>
                  </a:lnTo>
                  <a:lnTo>
                    <a:pt x="43" y="4"/>
                  </a:lnTo>
                  <a:lnTo>
                    <a:pt x="49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63" y="2"/>
                  </a:lnTo>
                  <a:lnTo>
                    <a:pt x="69" y="4"/>
                  </a:lnTo>
                  <a:lnTo>
                    <a:pt x="69" y="8"/>
                  </a:lnTo>
                  <a:lnTo>
                    <a:pt x="69" y="12"/>
                  </a:lnTo>
                  <a:lnTo>
                    <a:pt x="67" y="12"/>
                  </a:lnTo>
                  <a:lnTo>
                    <a:pt x="67" y="16"/>
                  </a:lnTo>
                  <a:lnTo>
                    <a:pt x="69" y="20"/>
                  </a:lnTo>
                  <a:lnTo>
                    <a:pt x="76" y="26"/>
                  </a:lnTo>
                  <a:lnTo>
                    <a:pt x="80" y="28"/>
                  </a:lnTo>
                  <a:lnTo>
                    <a:pt x="86" y="28"/>
                  </a:lnTo>
                  <a:lnTo>
                    <a:pt x="106" y="18"/>
                  </a:lnTo>
                  <a:lnTo>
                    <a:pt x="112" y="16"/>
                  </a:lnTo>
                  <a:lnTo>
                    <a:pt x="119" y="18"/>
                  </a:lnTo>
                  <a:lnTo>
                    <a:pt x="137" y="22"/>
                  </a:lnTo>
                  <a:lnTo>
                    <a:pt x="143" y="24"/>
                  </a:lnTo>
                  <a:lnTo>
                    <a:pt x="147" y="28"/>
                  </a:lnTo>
                  <a:lnTo>
                    <a:pt x="158" y="42"/>
                  </a:lnTo>
                  <a:lnTo>
                    <a:pt x="160" y="46"/>
                  </a:lnTo>
                  <a:lnTo>
                    <a:pt x="160" y="50"/>
                  </a:lnTo>
                  <a:lnTo>
                    <a:pt x="162" y="54"/>
                  </a:lnTo>
                  <a:lnTo>
                    <a:pt x="164" y="59"/>
                  </a:lnTo>
                  <a:lnTo>
                    <a:pt x="168" y="61"/>
                  </a:lnTo>
                  <a:lnTo>
                    <a:pt x="176" y="63"/>
                  </a:lnTo>
                  <a:lnTo>
                    <a:pt x="178" y="63"/>
                  </a:lnTo>
                  <a:lnTo>
                    <a:pt x="184" y="65"/>
                  </a:lnTo>
                  <a:lnTo>
                    <a:pt x="188" y="65"/>
                  </a:lnTo>
                  <a:lnTo>
                    <a:pt x="194" y="77"/>
                  </a:lnTo>
                  <a:lnTo>
                    <a:pt x="199" y="79"/>
                  </a:lnTo>
                  <a:lnTo>
                    <a:pt x="201" y="87"/>
                  </a:lnTo>
                  <a:lnTo>
                    <a:pt x="201" y="87"/>
                  </a:lnTo>
                  <a:lnTo>
                    <a:pt x="201" y="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13945528" y="6037284"/>
              <a:ext cx="486005" cy="523679"/>
            </a:xfrm>
            <a:custGeom>
              <a:avLst/>
              <a:gdLst>
                <a:gd name="T0" fmla="*/ 115 w 129"/>
                <a:gd name="T1" fmla="*/ 38 h 139"/>
                <a:gd name="T2" fmla="*/ 98 w 129"/>
                <a:gd name="T3" fmla="*/ 38 h 139"/>
                <a:gd name="T4" fmla="*/ 88 w 129"/>
                <a:gd name="T5" fmla="*/ 42 h 139"/>
                <a:gd name="T6" fmla="*/ 84 w 129"/>
                <a:gd name="T7" fmla="*/ 50 h 139"/>
                <a:gd name="T8" fmla="*/ 92 w 129"/>
                <a:gd name="T9" fmla="*/ 76 h 139"/>
                <a:gd name="T10" fmla="*/ 102 w 129"/>
                <a:gd name="T11" fmla="*/ 87 h 139"/>
                <a:gd name="T12" fmla="*/ 109 w 129"/>
                <a:gd name="T13" fmla="*/ 99 h 139"/>
                <a:gd name="T14" fmla="*/ 109 w 129"/>
                <a:gd name="T15" fmla="*/ 123 h 139"/>
                <a:gd name="T16" fmla="*/ 53 w 129"/>
                <a:gd name="T17" fmla="*/ 135 h 139"/>
                <a:gd name="T18" fmla="*/ 45 w 129"/>
                <a:gd name="T19" fmla="*/ 133 h 139"/>
                <a:gd name="T20" fmla="*/ 39 w 129"/>
                <a:gd name="T21" fmla="*/ 135 h 139"/>
                <a:gd name="T22" fmla="*/ 29 w 129"/>
                <a:gd name="T23" fmla="*/ 137 h 139"/>
                <a:gd name="T24" fmla="*/ 18 w 129"/>
                <a:gd name="T25" fmla="*/ 139 h 139"/>
                <a:gd name="T26" fmla="*/ 6 w 129"/>
                <a:gd name="T27" fmla="*/ 135 h 139"/>
                <a:gd name="T28" fmla="*/ 0 w 129"/>
                <a:gd name="T29" fmla="*/ 127 h 139"/>
                <a:gd name="T30" fmla="*/ 0 w 129"/>
                <a:gd name="T31" fmla="*/ 123 h 139"/>
                <a:gd name="T32" fmla="*/ 10 w 129"/>
                <a:gd name="T33" fmla="*/ 123 h 139"/>
                <a:gd name="T34" fmla="*/ 20 w 129"/>
                <a:gd name="T35" fmla="*/ 117 h 139"/>
                <a:gd name="T36" fmla="*/ 31 w 129"/>
                <a:gd name="T37" fmla="*/ 119 h 139"/>
                <a:gd name="T38" fmla="*/ 35 w 129"/>
                <a:gd name="T39" fmla="*/ 127 h 139"/>
                <a:gd name="T40" fmla="*/ 39 w 129"/>
                <a:gd name="T41" fmla="*/ 125 h 139"/>
                <a:gd name="T42" fmla="*/ 47 w 129"/>
                <a:gd name="T43" fmla="*/ 111 h 139"/>
                <a:gd name="T44" fmla="*/ 57 w 129"/>
                <a:gd name="T45" fmla="*/ 101 h 139"/>
                <a:gd name="T46" fmla="*/ 45 w 129"/>
                <a:gd name="T47" fmla="*/ 74 h 139"/>
                <a:gd name="T48" fmla="*/ 16 w 129"/>
                <a:gd name="T49" fmla="*/ 34 h 139"/>
                <a:gd name="T50" fmla="*/ 14 w 129"/>
                <a:gd name="T51" fmla="*/ 24 h 139"/>
                <a:gd name="T52" fmla="*/ 29 w 129"/>
                <a:gd name="T53" fmla="*/ 8 h 139"/>
                <a:gd name="T54" fmla="*/ 37 w 129"/>
                <a:gd name="T55" fmla="*/ 2 h 139"/>
                <a:gd name="T56" fmla="*/ 47 w 129"/>
                <a:gd name="T57" fmla="*/ 4 h 139"/>
                <a:gd name="T58" fmla="*/ 59 w 129"/>
                <a:gd name="T59" fmla="*/ 6 h 139"/>
                <a:gd name="T60" fmla="*/ 90 w 129"/>
                <a:gd name="T61" fmla="*/ 6 h 139"/>
                <a:gd name="T62" fmla="*/ 106 w 129"/>
                <a:gd name="T63" fmla="*/ 8 h 139"/>
                <a:gd name="T64" fmla="*/ 127 w 129"/>
                <a:gd name="T65" fmla="*/ 32 h 139"/>
                <a:gd name="T66" fmla="*/ 129 w 129"/>
                <a:gd name="T67" fmla="*/ 36 h 139"/>
                <a:gd name="T68" fmla="*/ 125 w 129"/>
                <a:gd name="T69" fmla="*/ 38 h 139"/>
                <a:gd name="T70" fmla="*/ 115 w 129"/>
                <a:gd name="T71" fmla="*/ 3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9" h="139">
                  <a:moveTo>
                    <a:pt x="115" y="38"/>
                  </a:moveTo>
                  <a:lnTo>
                    <a:pt x="115" y="38"/>
                  </a:lnTo>
                  <a:lnTo>
                    <a:pt x="100" y="38"/>
                  </a:lnTo>
                  <a:lnTo>
                    <a:pt x="98" y="38"/>
                  </a:lnTo>
                  <a:lnTo>
                    <a:pt x="92" y="38"/>
                  </a:lnTo>
                  <a:lnTo>
                    <a:pt x="88" y="42"/>
                  </a:lnTo>
                  <a:lnTo>
                    <a:pt x="84" y="46"/>
                  </a:lnTo>
                  <a:lnTo>
                    <a:pt x="84" y="50"/>
                  </a:lnTo>
                  <a:lnTo>
                    <a:pt x="90" y="70"/>
                  </a:lnTo>
                  <a:lnTo>
                    <a:pt x="92" y="76"/>
                  </a:lnTo>
                  <a:lnTo>
                    <a:pt x="96" y="81"/>
                  </a:lnTo>
                  <a:lnTo>
                    <a:pt x="102" y="87"/>
                  </a:lnTo>
                  <a:lnTo>
                    <a:pt x="106" y="93"/>
                  </a:lnTo>
                  <a:lnTo>
                    <a:pt x="109" y="99"/>
                  </a:lnTo>
                  <a:lnTo>
                    <a:pt x="109" y="117"/>
                  </a:lnTo>
                  <a:lnTo>
                    <a:pt x="109" y="123"/>
                  </a:lnTo>
                  <a:lnTo>
                    <a:pt x="102" y="125"/>
                  </a:lnTo>
                  <a:lnTo>
                    <a:pt x="53" y="135"/>
                  </a:lnTo>
                  <a:lnTo>
                    <a:pt x="49" y="135"/>
                  </a:lnTo>
                  <a:lnTo>
                    <a:pt x="45" y="133"/>
                  </a:lnTo>
                  <a:lnTo>
                    <a:pt x="43" y="131"/>
                  </a:lnTo>
                  <a:lnTo>
                    <a:pt x="39" y="135"/>
                  </a:lnTo>
                  <a:lnTo>
                    <a:pt x="35" y="137"/>
                  </a:lnTo>
                  <a:lnTo>
                    <a:pt x="29" y="137"/>
                  </a:lnTo>
                  <a:lnTo>
                    <a:pt x="22" y="139"/>
                  </a:lnTo>
                  <a:lnTo>
                    <a:pt x="18" y="139"/>
                  </a:lnTo>
                  <a:lnTo>
                    <a:pt x="14" y="139"/>
                  </a:lnTo>
                  <a:lnTo>
                    <a:pt x="6" y="135"/>
                  </a:lnTo>
                  <a:lnTo>
                    <a:pt x="4" y="131"/>
                  </a:lnTo>
                  <a:lnTo>
                    <a:pt x="0" y="127"/>
                  </a:lnTo>
                  <a:lnTo>
                    <a:pt x="0" y="125"/>
                  </a:lnTo>
                  <a:lnTo>
                    <a:pt x="0" y="123"/>
                  </a:lnTo>
                  <a:lnTo>
                    <a:pt x="4" y="123"/>
                  </a:lnTo>
                  <a:lnTo>
                    <a:pt x="10" y="123"/>
                  </a:lnTo>
                  <a:lnTo>
                    <a:pt x="18" y="121"/>
                  </a:lnTo>
                  <a:lnTo>
                    <a:pt x="20" y="117"/>
                  </a:lnTo>
                  <a:lnTo>
                    <a:pt x="27" y="117"/>
                  </a:lnTo>
                  <a:lnTo>
                    <a:pt x="31" y="119"/>
                  </a:lnTo>
                  <a:lnTo>
                    <a:pt x="35" y="123"/>
                  </a:lnTo>
                  <a:lnTo>
                    <a:pt x="35" y="127"/>
                  </a:lnTo>
                  <a:lnTo>
                    <a:pt x="35" y="129"/>
                  </a:lnTo>
                  <a:lnTo>
                    <a:pt x="39" y="125"/>
                  </a:lnTo>
                  <a:lnTo>
                    <a:pt x="41" y="121"/>
                  </a:lnTo>
                  <a:lnTo>
                    <a:pt x="47" y="111"/>
                  </a:lnTo>
                  <a:lnTo>
                    <a:pt x="55" y="105"/>
                  </a:lnTo>
                  <a:lnTo>
                    <a:pt x="57" y="101"/>
                  </a:lnTo>
                  <a:lnTo>
                    <a:pt x="57" y="93"/>
                  </a:lnTo>
                  <a:lnTo>
                    <a:pt x="45" y="74"/>
                  </a:lnTo>
                  <a:lnTo>
                    <a:pt x="39" y="64"/>
                  </a:lnTo>
                  <a:lnTo>
                    <a:pt x="16" y="34"/>
                  </a:lnTo>
                  <a:lnTo>
                    <a:pt x="12" y="30"/>
                  </a:lnTo>
                  <a:lnTo>
                    <a:pt x="14" y="24"/>
                  </a:lnTo>
                  <a:lnTo>
                    <a:pt x="24" y="12"/>
                  </a:lnTo>
                  <a:lnTo>
                    <a:pt x="29" y="8"/>
                  </a:lnTo>
                  <a:lnTo>
                    <a:pt x="33" y="4"/>
                  </a:lnTo>
                  <a:lnTo>
                    <a:pt x="37" y="2"/>
                  </a:lnTo>
                  <a:lnTo>
                    <a:pt x="43" y="0"/>
                  </a:lnTo>
                  <a:lnTo>
                    <a:pt x="47" y="4"/>
                  </a:lnTo>
                  <a:lnTo>
                    <a:pt x="51" y="4"/>
                  </a:lnTo>
                  <a:lnTo>
                    <a:pt x="59" y="6"/>
                  </a:lnTo>
                  <a:lnTo>
                    <a:pt x="76" y="6"/>
                  </a:lnTo>
                  <a:lnTo>
                    <a:pt x="90" y="6"/>
                  </a:lnTo>
                  <a:lnTo>
                    <a:pt x="100" y="6"/>
                  </a:lnTo>
                  <a:lnTo>
                    <a:pt x="106" y="8"/>
                  </a:lnTo>
                  <a:lnTo>
                    <a:pt x="111" y="12"/>
                  </a:lnTo>
                  <a:lnTo>
                    <a:pt x="127" y="32"/>
                  </a:lnTo>
                  <a:lnTo>
                    <a:pt x="129" y="34"/>
                  </a:lnTo>
                  <a:lnTo>
                    <a:pt x="129" y="36"/>
                  </a:lnTo>
                  <a:lnTo>
                    <a:pt x="127" y="36"/>
                  </a:lnTo>
                  <a:lnTo>
                    <a:pt x="125" y="38"/>
                  </a:lnTo>
                  <a:lnTo>
                    <a:pt x="115" y="38"/>
                  </a:lnTo>
                  <a:lnTo>
                    <a:pt x="115" y="38"/>
                  </a:lnTo>
                  <a:lnTo>
                    <a:pt x="115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4292136" y="2808564"/>
              <a:ext cx="836378" cy="1020985"/>
            </a:xfrm>
            <a:custGeom>
              <a:avLst/>
              <a:gdLst>
                <a:gd name="T0" fmla="*/ 25 w 222"/>
                <a:gd name="T1" fmla="*/ 254 h 271"/>
                <a:gd name="T2" fmla="*/ 33 w 222"/>
                <a:gd name="T3" fmla="*/ 260 h 271"/>
                <a:gd name="T4" fmla="*/ 37 w 222"/>
                <a:gd name="T5" fmla="*/ 266 h 271"/>
                <a:gd name="T6" fmla="*/ 47 w 222"/>
                <a:gd name="T7" fmla="*/ 271 h 271"/>
                <a:gd name="T8" fmla="*/ 74 w 222"/>
                <a:gd name="T9" fmla="*/ 271 h 271"/>
                <a:gd name="T10" fmla="*/ 76 w 222"/>
                <a:gd name="T11" fmla="*/ 271 h 271"/>
                <a:gd name="T12" fmla="*/ 74 w 222"/>
                <a:gd name="T13" fmla="*/ 266 h 271"/>
                <a:gd name="T14" fmla="*/ 66 w 222"/>
                <a:gd name="T15" fmla="*/ 256 h 271"/>
                <a:gd name="T16" fmla="*/ 49 w 222"/>
                <a:gd name="T17" fmla="*/ 216 h 271"/>
                <a:gd name="T18" fmla="*/ 49 w 222"/>
                <a:gd name="T19" fmla="*/ 204 h 271"/>
                <a:gd name="T20" fmla="*/ 66 w 222"/>
                <a:gd name="T21" fmla="*/ 173 h 271"/>
                <a:gd name="T22" fmla="*/ 97 w 222"/>
                <a:gd name="T23" fmla="*/ 117 h 271"/>
                <a:gd name="T24" fmla="*/ 121 w 222"/>
                <a:gd name="T25" fmla="*/ 97 h 271"/>
                <a:gd name="T26" fmla="*/ 140 w 222"/>
                <a:gd name="T27" fmla="*/ 74 h 271"/>
                <a:gd name="T28" fmla="*/ 150 w 222"/>
                <a:gd name="T29" fmla="*/ 68 h 271"/>
                <a:gd name="T30" fmla="*/ 172 w 222"/>
                <a:gd name="T31" fmla="*/ 58 h 271"/>
                <a:gd name="T32" fmla="*/ 195 w 222"/>
                <a:gd name="T33" fmla="*/ 42 h 271"/>
                <a:gd name="T34" fmla="*/ 222 w 222"/>
                <a:gd name="T35" fmla="*/ 16 h 271"/>
                <a:gd name="T36" fmla="*/ 220 w 222"/>
                <a:gd name="T37" fmla="*/ 6 h 271"/>
                <a:gd name="T38" fmla="*/ 209 w 222"/>
                <a:gd name="T39" fmla="*/ 0 h 271"/>
                <a:gd name="T40" fmla="*/ 193 w 222"/>
                <a:gd name="T41" fmla="*/ 2 h 271"/>
                <a:gd name="T42" fmla="*/ 179 w 222"/>
                <a:gd name="T43" fmla="*/ 10 h 271"/>
                <a:gd name="T44" fmla="*/ 166 w 222"/>
                <a:gd name="T45" fmla="*/ 22 h 271"/>
                <a:gd name="T46" fmla="*/ 150 w 222"/>
                <a:gd name="T47" fmla="*/ 28 h 271"/>
                <a:gd name="T48" fmla="*/ 125 w 222"/>
                <a:gd name="T49" fmla="*/ 32 h 271"/>
                <a:gd name="T50" fmla="*/ 115 w 222"/>
                <a:gd name="T51" fmla="*/ 34 h 271"/>
                <a:gd name="T52" fmla="*/ 99 w 222"/>
                <a:gd name="T53" fmla="*/ 50 h 271"/>
                <a:gd name="T54" fmla="*/ 66 w 222"/>
                <a:gd name="T55" fmla="*/ 81 h 271"/>
                <a:gd name="T56" fmla="*/ 58 w 222"/>
                <a:gd name="T57" fmla="*/ 87 h 271"/>
                <a:gd name="T58" fmla="*/ 56 w 222"/>
                <a:gd name="T59" fmla="*/ 103 h 271"/>
                <a:gd name="T60" fmla="*/ 49 w 222"/>
                <a:gd name="T61" fmla="*/ 111 h 271"/>
                <a:gd name="T62" fmla="*/ 41 w 222"/>
                <a:gd name="T63" fmla="*/ 117 h 271"/>
                <a:gd name="T64" fmla="*/ 27 w 222"/>
                <a:gd name="T65" fmla="*/ 135 h 271"/>
                <a:gd name="T66" fmla="*/ 25 w 222"/>
                <a:gd name="T67" fmla="*/ 145 h 271"/>
                <a:gd name="T68" fmla="*/ 23 w 222"/>
                <a:gd name="T69" fmla="*/ 155 h 271"/>
                <a:gd name="T70" fmla="*/ 19 w 222"/>
                <a:gd name="T71" fmla="*/ 165 h 271"/>
                <a:gd name="T72" fmla="*/ 10 w 222"/>
                <a:gd name="T73" fmla="*/ 182 h 271"/>
                <a:gd name="T74" fmla="*/ 8 w 222"/>
                <a:gd name="T75" fmla="*/ 192 h 271"/>
                <a:gd name="T76" fmla="*/ 6 w 222"/>
                <a:gd name="T77" fmla="*/ 210 h 271"/>
                <a:gd name="T78" fmla="*/ 2 w 222"/>
                <a:gd name="T79" fmla="*/ 218 h 271"/>
                <a:gd name="T80" fmla="*/ 0 w 222"/>
                <a:gd name="T81" fmla="*/ 232 h 271"/>
                <a:gd name="T82" fmla="*/ 8 w 222"/>
                <a:gd name="T83" fmla="*/ 248 h 271"/>
                <a:gd name="T84" fmla="*/ 25 w 222"/>
                <a:gd name="T85" fmla="*/ 254 h 271"/>
                <a:gd name="T86" fmla="*/ 25 w 222"/>
                <a:gd name="T87" fmla="*/ 25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2" h="271">
                  <a:moveTo>
                    <a:pt x="25" y="254"/>
                  </a:moveTo>
                  <a:lnTo>
                    <a:pt x="25" y="254"/>
                  </a:lnTo>
                  <a:lnTo>
                    <a:pt x="29" y="256"/>
                  </a:lnTo>
                  <a:lnTo>
                    <a:pt x="33" y="260"/>
                  </a:lnTo>
                  <a:lnTo>
                    <a:pt x="33" y="262"/>
                  </a:lnTo>
                  <a:lnTo>
                    <a:pt x="37" y="266"/>
                  </a:lnTo>
                  <a:lnTo>
                    <a:pt x="41" y="268"/>
                  </a:lnTo>
                  <a:lnTo>
                    <a:pt x="47" y="271"/>
                  </a:lnTo>
                  <a:lnTo>
                    <a:pt x="53" y="271"/>
                  </a:lnTo>
                  <a:lnTo>
                    <a:pt x="74" y="271"/>
                  </a:lnTo>
                  <a:lnTo>
                    <a:pt x="74" y="271"/>
                  </a:lnTo>
                  <a:lnTo>
                    <a:pt x="76" y="271"/>
                  </a:lnTo>
                  <a:lnTo>
                    <a:pt x="76" y="268"/>
                  </a:lnTo>
                  <a:lnTo>
                    <a:pt x="74" y="266"/>
                  </a:lnTo>
                  <a:lnTo>
                    <a:pt x="68" y="260"/>
                  </a:lnTo>
                  <a:lnTo>
                    <a:pt x="66" y="256"/>
                  </a:lnTo>
                  <a:lnTo>
                    <a:pt x="62" y="250"/>
                  </a:lnTo>
                  <a:lnTo>
                    <a:pt x="49" y="216"/>
                  </a:lnTo>
                  <a:lnTo>
                    <a:pt x="49" y="210"/>
                  </a:lnTo>
                  <a:lnTo>
                    <a:pt x="49" y="204"/>
                  </a:lnTo>
                  <a:lnTo>
                    <a:pt x="60" y="184"/>
                  </a:lnTo>
                  <a:lnTo>
                    <a:pt x="66" y="173"/>
                  </a:lnTo>
                  <a:lnTo>
                    <a:pt x="92" y="121"/>
                  </a:lnTo>
                  <a:lnTo>
                    <a:pt x="97" y="117"/>
                  </a:lnTo>
                  <a:lnTo>
                    <a:pt x="101" y="113"/>
                  </a:lnTo>
                  <a:lnTo>
                    <a:pt x="121" y="97"/>
                  </a:lnTo>
                  <a:lnTo>
                    <a:pt x="129" y="87"/>
                  </a:lnTo>
                  <a:lnTo>
                    <a:pt x="140" y="74"/>
                  </a:lnTo>
                  <a:lnTo>
                    <a:pt x="146" y="70"/>
                  </a:lnTo>
                  <a:lnTo>
                    <a:pt x="150" y="68"/>
                  </a:lnTo>
                  <a:lnTo>
                    <a:pt x="162" y="62"/>
                  </a:lnTo>
                  <a:lnTo>
                    <a:pt x="172" y="58"/>
                  </a:lnTo>
                  <a:lnTo>
                    <a:pt x="187" y="50"/>
                  </a:lnTo>
                  <a:lnTo>
                    <a:pt x="195" y="42"/>
                  </a:lnTo>
                  <a:lnTo>
                    <a:pt x="220" y="20"/>
                  </a:lnTo>
                  <a:lnTo>
                    <a:pt x="222" y="16"/>
                  </a:lnTo>
                  <a:lnTo>
                    <a:pt x="220" y="10"/>
                  </a:lnTo>
                  <a:lnTo>
                    <a:pt x="220" y="6"/>
                  </a:lnTo>
                  <a:lnTo>
                    <a:pt x="213" y="2"/>
                  </a:lnTo>
                  <a:lnTo>
                    <a:pt x="209" y="0"/>
                  </a:lnTo>
                  <a:lnTo>
                    <a:pt x="197" y="0"/>
                  </a:lnTo>
                  <a:lnTo>
                    <a:pt x="193" y="2"/>
                  </a:lnTo>
                  <a:lnTo>
                    <a:pt x="187" y="4"/>
                  </a:lnTo>
                  <a:lnTo>
                    <a:pt x="179" y="10"/>
                  </a:lnTo>
                  <a:lnTo>
                    <a:pt x="170" y="18"/>
                  </a:lnTo>
                  <a:lnTo>
                    <a:pt x="166" y="22"/>
                  </a:lnTo>
                  <a:lnTo>
                    <a:pt x="162" y="24"/>
                  </a:lnTo>
                  <a:lnTo>
                    <a:pt x="150" y="28"/>
                  </a:lnTo>
                  <a:lnTo>
                    <a:pt x="138" y="32"/>
                  </a:lnTo>
                  <a:lnTo>
                    <a:pt x="125" y="32"/>
                  </a:lnTo>
                  <a:lnTo>
                    <a:pt x="121" y="32"/>
                  </a:lnTo>
                  <a:lnTo>
                    <a:pt x="115" y="34"/>
                  </a:lnTo>
                  <a:lnTo>
                    <a:pt x="107" y="42"/>
                  </a:lnTo>
                  <a:lnTo>
                    <a:pt x="99" y="50"/>
                  </a:lnTo>
                  <a:lnTo>
                    <a:pt x="76" y="72"/>
                  </a:lnTo>
                  <a:lnTo>
                    <a:pt x="66" y="81"/>
                  </a:lnTo>
                  <a:lnTo>
                    <a:pt x="62" y="83"/>
                  </a:lnTo>
                  <a:lnTo>
                    <a:pt x="58" y="87"/>
                  </a:lnTo>
                  <a:lnTo>
                    <a:pt x="56" y="91"/>
                  </a:lnTo>
                  <a:lnTo>
                    <a:pt x="56" y="103"/>
                  </a:lnTo>
                  <a:lnTo>
                    <a:pt x="53" y="107"/>
                  </a:lnTo>
                  <a:lnTo>
                    <a:pt x="49" y="111"/>
                  </a:lnTo>
                  <a:lnTo>
                    <a:pt x="45" y="115"/>
                  </a:lnTo>
                  <a:lnTo>
                    <a:pt x="41" y="117"/>
                  </a:lnTo>
                  <a:lnTo>
                    <a:pt x="35" y="121"/>
                  </a:lnTo>
                  <a:lnTo>
                    <a:pt x="27" y="135"/>
                  </a:lnTo>
                  <a:lnTo>
                    <a:pt x="25" y="139"/>
                  </a:lnTo>
                  <a:lnTo>
                    <a:pt x="25" y="145"/>
                  </a:lnTo>
                  <a:lnTo>
                    <a:pt x="25" y="149"/>
                  </a:lnTo>
                  <a:lnTo>
                    <a:pt x="23" y="155"/>
                  </a:lnTo>
                  <a:lnTo>
                    <a:pt x="21" y="159"/>
                  </a:lnTo>
                  <a:lnTo>
                    <a:pt x="19" y="165"/>
                  </a:lnTo>
                  <a:lnTo>
                    <a:pt x="12" y="176"/>
                  </a:lnTo>
                  <a:lnTo>
                    <a:pt x="10" y="182"/>
                  </a:lnTo>
                  <a:lnTo>
                    <a:pt x="8" y="188"/>
                  </a:lnTo>
                  <a:lnTo>
                    <a:pt x="8" y="192"/>
                  </a:lnTo>
                  <a:lnTo>
                    <a:pt x="8" y="204"/>
                  </a:lnTo>
                  <a:lnTo>
                    <a:pt x="6" y="210"/>
                  </a:lnTo>
                  <a:lnTo>
                    <a:pt x="4" y="216"/>
                  </a:lnTo>
                  <a:lnTo>
                    <a:pt x="2" y="218"/>
                  </a:lnTo>
                  <a:lnTo>
                    <a:pt x="0" y="226"/>
                  </a:lnTo>
                  <a:lnTo>
                    <a:pt x="0" y="232"/>
                  </a:lnTo>
                  <a:lnTo>
                    <a:pt x="6" y="242"/>
                  </a:lnTo>
                  <a:lnTo>
                    <a:pt x="8" y="248"/>
                  </a:lnTo>
                  <a:lnTo>
                    <a:pt x="14" y="250"/>
                  </a:lnTo>
                  <a:lnTo>
                    <a:pt x="25" y="254"/>
                  </a:lnTo>
                  <a:lnTo>
                    <a:pt x="25" y="254"/>
                  </a:lnTo>
                  <a:lnTo>
                    <a:pt x="25" y="2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11364813" y="5457094"/>
              <a:ext cx="199677" cy="305166"/>
            </a:xfrm>
            <a:custGeom>
              <a:avLst/>
              <a:gdLst>
                <a:gd name="T0" fmla="*/ 25 w 53"/>
                <a:gd name="T1" fmla="*/ 69 h 81"/>
                <a:gd name="T2" fmla="*/ 25 w 53"/>
                <a:gd name="T3" fmla="*/ 69 h 81"/>
                <a:gd name="T4" fmla="*/ 37 w 53"/>
                <a:gd name="T5" fmla="*/ 63 h 81"/>
                <a:gd name="T6" fmla="*/ 41 w 53"/>
                <a:gd name="T7" fmla="*/ 61 h 81"/>
                <a:gd name="T8" fmla="*/ 45 w 53"/>
                <a:gd name="T9" fmla="*/ 59 h 81"/>
                <a:gd name="T10" fmla="*/ 47 w 53"/>
                <a:gd name="T11" fmla="*/ 53 h 81"/>
                <a:gd name="T12" fmla="*/ 47 w 53"/>
                <a:gd name="T13" fmla="*/ 51 h 81"/>
                <a:gd name="T14" fmla="*/ 47 w 53"/>
                <a:gd name="T15" fmla="*/ 38 h 81"/>
                <a:gd name="T16" fmla="*/ 47 w 53"/>
                <a:gd name="T17" fmla="*/ 34 h 81"/>
                <a:gd name="T18" fmla="*/ 49 w 53"/>
                <a:gd name="T19" fmla="*/ 28 h 81"/>
                <a:gd name="T20" fmla="*/ 51 w 53"/>
                <a:gd name="T21" fmla="*/ 22 h 81"/>
                <a:gd name="T22" fmla="*/ 53 w 53"/>
                <a:gd name="T23" fmla="*/ 20 h 81"/>
                <a:gd name="T24" fmla="*/ 51 w 53"/>
                <a:gd name="T25" fmla="*/ 16 h 81"/>
                <a:gd name="T26" fmla="*/ 49 w 53"/>
                <a:gd name="T27" fmla="*/ 12 h 81"/>
                <a:gd name="T28" fmla="*/ 47 w 53"/>
                <a:gd name="T29" fmla="*/ 8 h 81"/>
                <a:gd name="T30" fmla="*/ 45 w 53"/>
                <a:gd name="T31" fmla="*/ 6 h 81"/>
                <a:gd name="T32" fmla="*/ 43 w 53"/>
                <a:gd name="T33" fmla="*/ 4 h 81"/>
                <a:gd name="T34" fmla="*/ 39 w 53"/>
                <a:gd name="T35" fmla="*/ 4 h 81"/>
                <a:gd name="T36" fmla="*/ 35 w 53"/>
                <a:gd name="T37" fmla="*/ 0 h 81"/>
                <a:gd name="T38" fmla="*/ 33 w 53"/>
                <a:gd name="T39" fmla="*/ 0 h 81"/>
                <a:gd name="T40" fmla="*/ 31 w 53"/>
                <a:gd name="T41" fmla="*/ 0 h 81"/>
                <a:gd name="T42" fmla="*/ 25 w 53"/>
                <a:gd name="T43" fmla="*/ 0 h 81"/>
                <a:gd name="T44" fmla="*/ 19 w 53"/>
                <a:gd name="T45" fmla="*/ 8 h 81"/>
                <a:gd name="T46" fmla="*/ 17 w 53"/>
                <a:gd name="T47" fmla="*/ 12 h 81"/>
                <a:gd name="T48" fmla="*/ 14 w 53"/>
                <a:gd name="T49" fmla="*/ 16 h 81"/>
                <a:gd name="T50" fmla="*/ 12 w 53"/>
                <a:gd name="T51" fmla="*/ 18 h 81"/>
                <a:gd name="T52" fmla="*/ 8 w 53"/>
                <a:gd name="T53" fmla="*/ 20 h 81"/>
                <a:gd name="T54" fmla="*/ 6 w 53"/>
                <a:gd name="T55" fmla="*/ 20 h 81"/>
                <a:gd name="T56" fmla="*/ 2 w 53"/>
                <a:gd name="T57" fmla="*/ 20 h 81"/>
                <a:gd name="T58" fmla="*/ 0 w 53"/>
                <a:gd name="T59" fmla="*/ 22 h 81"/>
                <a:gd name="T60" fmla="*/ 0 w 53"/>
                <a:gd name="T61" fmla="*/ 22 h 81"/>
                <a:gd name="T62" fmla="*/ 0 w 53"/>
                <a:gd name="T63" fmla="*/ 26 h 81"/>
                <a:gd name="T64" fmla="*/ 4 w 53"/>
                <a:gd name="T65" fmla="*/ 30 h 81"/>
                <a:gd name="T66" fmla="*/ 4 w 53"/>
                <a:gd name="T67" fmla="*/ 34 h 81"/>
                <a:gd name="T68" fmla="*/ 2 w 53"/>
                <a:gd name="T69" fmla="*/ 36 h 81"/>
                <a:gd name="T70" fmla="*/ 0 w 53"/>
                <a:gd name="T71" fmla="*/ 36 h 81"/>
                <a:gd name="T72" fmla="*/ 2 w 53"/>
                <a:gd name="T73" fmla="*/ 38 h 81"/>
                <a:gd name="T74" fmla="*/ 6 w 53"/>
                <a:gd name="T75" fmla="*/ 45 h 81"/>
                <a:gd name="T76" fmla="*/ 6 w 53"/>
                <a:gd name="T77" fmla="*/ 47 h 81"/>
                <a:gd name="T78" fmla="*/ 6 w 53"/>
                <a:gd name="T79" fmla="*/ 51 h 81"/>
                <a:gd name="T80" fmla="*/ 2 w 53"/>
                <a:gd name="T81" fmla="*/ 55 h 81"/>
                <a:gd name="T82" fmla="*/ 0 w 53"/>
                <a:gd name="T83" fmla="*/ 59 h 81"/>
                <a:gd name="T84" fmla="*/ 0 w 53"/>
                <a:gd name="T85" fmla="*/ 63 h 81"/>
                <a:gd name="T86" fmla="*/ 0 w 53"/>
                <a:gd name="T87" fmla="*/ 71 h 81"/>
                <a:gd name="T88" fmla="*/ 0 w 53"/>
                <a:gd name="T89" fmla="*/ 75 h 81"/>
                <a:gd name="T90" fmla="*/ 2 w 53"/>
                <a:gd name="T91" fmla="*/ 77 h 81"/>
                <a:gd name="T92" fmla="*/ 8 w 53"/>
                <a:gd name="T93" fmla="*/ 81 h 81"/>
                <a:gd name="T94" fmla="*/ 12 w 53"/>
                <a:gd name="T95" fmla="*/ 79 h 81"/>
                <a:gd name="T96" fmla="*/ 25 w 53"/>
                <a:gd name="T97" fmla="*/ 69 h 81"/>
                <a:gd name="T98" fmla="*/ 25 w 53"/>
                <a:gd name="T99" fmla="*/ 69 h 81"/>
                <a:gd name="T100" fmla="*/ 25 w 53"/>
                <a:gd name="T101" fmla="*/ 6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" h="81">
                  <a:moveTo>
                    <a:pt x="25" y="69"/>
                  </a:moveTo>
                  <a:lnTo>
                    <a:pt x="25" y="69"/>
                  </a:lnTo>
                  <a:lnTo>
                    <a:pt x="37" y="63"/>
                  </a:lnTo>
                  <a:lnTo>
                    <a:pt x="41" y="61"/>
                  </a:lnTo>
                  <a:lnTo>
                    <a:pt x="45" y="59"/>
                  </a:lnTo>
                  <a:lnTo>
                    <a:pt x="47" y="53"/>
                  </a:lnTo>
                  <a:lnTo>
                    <a:pt x="47" y="51"/>
                  </a:lnTo>
                  <a:lnTo>
                    <a:pt x="47" y="38"/>
                  </a:lnTo>
                  <a:lnTo>
                    <a:pt x="47" y="34"/>
                  </a:lnTo>
                  <a:lnTo>
                    <a:pt x="49" y="28"/>
                  </a:lnTo>
                  <a:lnTo>
                    <a:pt x="51" y="22"/>
                  </a:lnTo>
                  <a:lnTo>
                    <a:pt x="53" y="20"/>
                  </a:lnTo>
                  <a:lnTo>
                    <a:pt x="51" y="16"/>
                  </a:lnTo>
                  <a:lnTo>
                    <a:pt x="49" y="12"/>
                  </a:lnTo>
                  <a:lnTo>
                    <a:pt x="47" y="8"/>
                  </a:lnTo>
                  <a:lnTo>
                    <a:pt x="45" y="6"/>
                  </a:lnTo>
                  <a:lnTo>
                    <a:pt x="43" y="4"/>
                  </a:lnTo>
                  <a:lnTo>
                    <a:pt x="39" y="4"/>
                  </a:lnTo>
                  <a:lnTo>
                    <a:pt x="35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5" y="0"/>
                  </a:lnTo>
                  <a:lnTo>
                    <a:pt x="19" y="8"/>
                  </a:lnTo>
                  <a:lnTo>
                    <a:pt x="17" y="12"/>
                  </a:lnTo>
                  <a:lnTo>
                    <a:pt x="14" y="16"/>
                  </a:lnTo>
                  <a:lnTo>
                    <a:pt x="12" y="18"/>
                  </a:lnTo>
                  <a:lnTo>
                    <a:pt x="8" y="20"/>
                  </a:lnTo>
                  <a:lnTo>
                    <a:pt x="6" y="20"/>
                  </a:lnTo>
                  <a:lnTo>
                    <a:pt x="2" y="2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4" y="30"/>
                  </a:lnTo>
                  <a:lnTo>
                    <a:pt x="4" y="34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2" y="38"/>
                  </a:lnTo>
                  <a:lnTo>
                    <a:pt x="6" y="45"/>
                  </a:lnTo>
                  <a:lnTo>
                    <a:pt x="6" y="47"/>
                  </a:lnTo>
                  <a:lnTo>
                    <a:pt x="6" y="51"/>
                  </a:lnTo>
                  <a:lnTo>
                    <a:pt x="2" y="55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0" y="71"/>
                  </a:lnTo>
                  <a:lnTo>
                    <a:pt x="0" y="75"/>
                  </a:lnTo>
                  <a:lnTo>
                    <a:pt x="2" y="77"/>
                  </a:lnTo>
                  <a:lnTo>
                    <a:pt x="8" y="81"/>
                  </a:lnTo>
                  <a:lnTo>
                    <a:pt x="12" y="79"/>
                  </a:lnTo>
                  <a:lnTo>
                    <a:pt x="25" y="69"/>
                  </a:lnTo>
                  <a:lnTo>
                    <a:pt x="25" y="69"/>
                  </a:lnTo>
                  <a:lnTo>
                    <a:pt x="25" y="6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15644659" y="8120696"/>
              <a:ext cx="82884" cy="109258"/>
            </a:xfrm>
            <a:custGeom>
              <a:avLst/>
              <a:gdLst>
                <a:gd name="T0" fmla="*/ 0 w 22"/>
                <a:gd name="T1" fmla="*/ 7 h 29"/>
                <a:gd name="T2" fmla="*/ 0 w 22"/>
                <a:gd name="T3" fmla="*/ 7 h 29"/>
                <a:gd name="T4" fmla="*/ 0 w 22"/>
                <a:gd name="T5" fmla="*/ 19 h 29"/>
                <a:gd name="T6" fmla="*/ 0 w 22"/>
                <a:gd name="T7" fmla="*/ 23 h 29"/>
                <a:gd name="T8" fmla="*/ 2 w 22"/>
                <a:gd name="T9" fmla="*/ 25 h 29"/>
                <a:gd name="T10" fmla="*/ 4 w 22"/>
                <a:gd name="T11" fmla="*/ 27 h 29"/>
                <a:gd name="T12" fmla="*/ 6 w 22"/>
                <a:gd name="T13" fmla="*/ 29 h 29"/>
                <a:gd name="T14" fmla="*/ 6 w 22"/>
                <a:gd name="T15" fmla="*/ 29 h 29"/>
                <a:gd name="T16" fmla="*/ 10 w 22"/>
                <a:gd name="T17" fmla="*/ 29 h 29"/>
                <a:gd name="T18" fmla="*/ 14 w 22"/>
                <a:gd name="T19" fmla="*/ 27 h 29"/>
                <a:gd name="T20" fmla="*/ 20 w 22"/>
                <a:gd name="T21" fmla="*/ 25 h 29"/>
                <a:gd name="T22" fmla="*/ 22 w 22"/>
                <a:gd name="T23" fmla="*/ 19 h 29"/>
                <a:gd name="T24" fmla="*/ 22 w 22"/>
                <a:gd name="T25" fmla="*/ 15 h 29"/>
                <a:gd name="T26" fmla="*/ 20 w 22"/>
                <a:gd name="T27" fmla="*/ 11 h 29"/>
                <a:gd name="T28" fmla="*/ 6 w 22"/>
                <a:gd name="T29" fmla="*/ 3 h 29"/>
                <a:gd name="T30" fmla="*/ 4 w 22"/>
                <a:gd name="T31" fmla="*/ 0 h 29"/>
                <a:gd name="T32" fmla="*/ 2 w 22"/>
                <a:gd name="T33" fmla="*/ 0 h 29"/>
                <a:gd name="T34" fmla="*/ 2 w 22"/>
                <a:gd name="T35" fmla="*/ 3 h 29"/>
                <a:gd name="T36" fmla="*/ 0 w 22"/>
                <a:gd name="T37" fmla="*/ 3 h 29"/>
                <a:gd name="T38" fmla="*/ 0 w 22"/>
                <a:gd name="T39" fmla="*/ 7 h 29"/>
                <a:gd name="T40" fmla="*/ 0 w 22"/>
                <a:gd name="T41" fmla="*/ 7 h 29"/>
                <a:gd name="T42" fmla="*/ 0 w 22"/>
                <a:gd name="T43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29">
                  <a:moveTo>
                    <a:pt x="0" y="7"/>
                  </a:moveTo>
                  <a:lnTo>
                    <a:pt x="0" y="7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10" y="29"/>
                  </a:lnTo>
                  <a:lnTo>
                    <a:pt x="14" y="27"/>
                  </a:lnTo>
                  <a:lnTo>
                    <a:pt x="20" y="25"/>
                  </a:lnTo>
                  <a:lnTo>
                    <a:pt x="22" y="19"/>
                  </a:lnTo>
                  <a:lnTo>
                    <a:pt x="22" y="15"/>
                  </a:lnTo>
                  <a:lnTo>
                    <a:pt x="20" y="11"/>
                  </a:lnTo>
                  <a:lnTo>
                    <a:pt x="6" y="3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16432059" y="8290231"/>
              <a:ext cx="478470" cy="486005"/>
            </a:xfrm>
            <a:custGeom>
              <a:avLst/>
              <a:gdLst>
                <a:gd name="T0" fmla="*/ 121 w 127"/>
                <a:gd name="T1" fmla="*/ 107 h 129"/>
                <a:gd name="T2" fmla="*/ 121 w 127"/>
                <a:gd name="T3" fmla="*/ 107 h 129"/>
                <a:gd name="T4" fmla="*/ 117 w 127"/>
                <a:gd name="T5" fmla="*/ 95 h 129"/>
                <a:gd name="T6" fmla="*/ 107 w 127"/>
                <a:gd name="T7" fmla="*/ 83 h 129"/>
                <a:gd name="T8" fmla="*/ 101 w 127"/>
                <a:gd name="T9" fmla="*/ 73 h 129"/>
                <a:gd name="T10" fmla="*/ 90 w 127"/>
                <a:gd name="T11" fmla="*/ 65 h 129"/>
                <a:gd name="T12" fmla="*/ 70 w 127"/>
                <a:gd name="T13" fmla="*/ 42 h 129"/>
                <a:gd name="T14" fmla="*/ 57 w 127"/>
                <a:gd name="T15" fmla="*/ 34 h 129"/>
                <a:gd name="T16" fmla="*/ 53 w 127"/>
                <a:gd name="T17" fmla="*/ 32 h 129"/>
                <a:gd name="T18" fmla="*/ 41 w 127"/>
                <a:gd name="T19" fmla="*/ 28 h 129"/>
                <a:gd name="T20" fmla="*/ 39 w 127"/>
                <a:gd name="T21" fmla="*/ 26 h 129"/>
                <a:gd name="T22" fmla="*/ 31 w 127"/>
                <a:gd name="T23" fmla="*/ 22 h 129"/>
                <a:gd name="T24" fmla="*/ 29 w 127"/>
                <a:gd name="T25" fmla="*/ 18 h 129"/>
                <a:gd name="T26" fmla="*/ 19 w 127"/>
                <a:gd name="T27" fmla="*/ 4 h 129"/>
                <a:gd name="T28" fmla="*/ 16 w 127"/>
                <a:gd name="T29" fmla="*/ 2 h 129"/>
                <a:gd name="T30" fmla="*/ 8 w 127"/>
                <a:gd name="T31" fmla="*/ 0 h 129"/>
                <a:gd name="T32" fmla="*/ 6 w 127"/>
                <a:gd name="T33" fmla="*/ 0 h 129"/>
                <a:gd name="T34" fmla="*/ 4 w 127"/>
                <a:gd name="T35" fmla="*/ 0 h 129"/>
                <a:gd name="T36" fmla="*/ 2 w 127"/>
                <a:gd name="T37" fmla="*/ 2 h 129"/>
                <a:gd name="T38" fmla="*/ 0 w 127"/>
                <a:gd name="T39" fmla="*/ 2 h 129"/>
                <a:gd name="T40" fmla="*/ 0 w 127"/>
                <a:gd name="T41" fmla="*/ 6 h 129"/>
                <a:gd name="T42" fmla="*/ 6 w 127"/>
                <a:gd name="T43" fmla="*/ 24 h 129"/>
                <a:gd name="T44" fmla="*/ 8 w 127"/>
                <a:gd name="T45" fmla="*/ 30 h 129"/>
                <a:gd name="T46" fmla="*/ 12 w 127"/>
                <a:gd name="T47" fmla="*/ 34 h 129"/>
                <a:gd name="T48" fmla="*/ 19 w 127"/>
                <a:gd name="T49" fmla="*/ 40 h 129"/>
                <a:gd name="T50" fmla="*/ 29 w 127"/>
                <a:gd name="T51" fmla="*/ 50 h 129"/>
                <a:gd name="T52" fmla="*/ 35 w 127"/>
                <a:gd name="T53" fmla="*/ 57 h 129"/>
                <a:gd name="T54" fmla="*/ 43 w 127"/>
                <a:gd name="T55" fmla="*/ 65 h 129"/>
                <a:gd name="T56" fmla="*/ 51 w 127"/>
                <a:gd name="T57" fmla="*/ 77 h 129"/>
                <a:gd name="T58" fmla="*/ 62 w 127"/>
                <a:gd name="T59" fmla="*/ 95 h 129"/>
                <a:gd name="T60" fmla="*/ 64 w 127"/>
                <a:gd name="T61" fmla="*/ 101 h 129"/>
                <a:gd name="T62" fmla="*/ 70 w 127"/>
                <a:gd name="T63" fmla="*/ 105 h 129"/>
                <a:gd name="T64" fmla="*/ 82 w 127"/>
                <a:gd name="T65" fmla="*/ 113 h 129"/>
                <a:gd name="T66" fmla="*/ 94 w 127"/>
                <a:gd name="T67" fmla="*/ 121 h 129"/>
                <a:gd name="T68" fmla="*/ 107 w 127"/>
                <a:gd name="T69" fmla="*/ 129 h 129"/>
                <a:gd name="T70" fmla="*/ 113 w 127"/>
                <a:gd name="T71" fmla="*/ 129 h 129"/>
                <a:gd name="T72" fmla="*/ 119 w 127"/>
                <a:gd name="T73" fmla="*/ 129 h 129"/>
                <a:gd name="T74" fmla="*/ 121 w 127"/>
                <a:gd name="T75" fmla="*/ 127 h 129"/>
                <a:gd name="T76" fmla="*/ 127 w 127"/>
                <a:gd name="T77" fmla="*/ 123 h 129"/>
                <a:gd name="T78" fmla="*/ 127 w 127"/>
                <a:gd name="T79" fmla="*/ 117 h 129"/>
                <a:gd name="T80" fmla="*/ 121 w 127"/>
                <a:gd name="T81" fmla="*/ 107 h 129"/>
                <a:gd name="T82" fmla="*/ 121 w 127"/>
                <a:gd name="T83" fmla="*/ 107 h 129"/>
                <a:gd name="T84" fmla="*/ 121 w 127"/>
                <a:gd name="T85" fmla="*/ 107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7" h="129">
                  <a:moveTo>
                    <a:pt x="121" y="107"/>
                  </a:moveTo>
                  <a:lnTo>
                    <a:pt x="121" y="107"/>
                  </a:lnTo>
                  <a:lnTo>
                    <a:pt x="117" y="95"/>
                  </a:lnTo>
                  <a:lnTo>
                    <a:pt x="107" y="83"/>
                  </a:lnTo>
                  <a:lnTo>
                    <a:pt x="101" y="73"/>
                  </a:lnTo>
                  <a:lnTo>
                    <a:pt x="90" y="65"/>
                  </a:lnTo>
                  <a:lnTo>
                    <a:pt x="70" y="42"/>
                  </a:lnTo>
                  <a:lnTo>
                    <a:pt x="57" y="34"/>
                  </a:lnTo>
                  <a:lnTo>
                    <a:pt x="53" y="32"/>
                  </a:lnTo>
                  <a:lnTo>
                    <a:pt x="41" y="28"/>
                  </a:lnTo>
                  <a:lnTo>
                    <a:pt x="39" y="26"/>
                  </a:lnTo>
                  <a:lnTo>
                    <a:pt x="31" y="22"/>
                  </a:lnTo>
                  <a:lnTo>
                    <a:pt x="29" y="18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6" y="24"/>
                  </a:lnTo>
                  <a:lnTo>
                    <a:pt x="8" y="30"/>
                  </a:lnTo>
                  <a:lnTo>
                    <a:pt x="12" y="34"/>
                  </a:lnTo>
                  <a:lnTo>
                    <a:pt x="19" y="40"/>
                  </a:lnTo>
                  <a:lnTo>
                    <a:pt x="29" y="50"/>
                  </a:lnTo>
                  <a:lnTo>
                    <a:pt x="35" y="57"/>
                  </a:lnTo>
                  <a:lnTo>
                    <a:pt x="43" y="65"/>
                  </a:lnTo>
                  <a:lnTo>
                    <a:pt x="51" y="77"/>
                  </a:lnTo>
                  <a:lnTo>
                    <a:pt x="62" y="95"/>
                  </a:lnTo>
                  <a:lnTo>
                    <a:pt x="64" y="101"/>
                  </a:lnTo>
                  <a:lnTo>
                    <a:pt x="70" y="105"/>
                  </a:lnTo>
                  <a:lnTo>
                    <a:pt x="82" y="113"/>
                  </a:lnTo>
                  <a:lnTo>
                    <a:pt x="94" y="121"/>
                  </a:lnTo>
                  <a:lnTo>
                    <a:pt x="107" y="129"/>
                  </a:lnTo>
                  <a:lnTo>
                    <a:pt x="113" y="129"/>
                  </a:lnTo>
                  <a:lnTo>
                    <a:pt x="119" y="129"/>
                  </a:lnTo>
                  <a:lnTo>
                    <a:pt x="121" y="127"/>
                  </a:lnTo>
                  <a:lnTo>
                    <a:pt x="127" y="123"/>
                  </a:lnTo>
                  <a:lnTo>
                    <a:pt x="127" y="117"/>
                  </a:lnTo>
                  <a:lnTo>
                    <a:pt x="121" y="107"/>
                  </a:lnTo>
                  <a:lnTo>
                    <a:pt x="121" y="107"/>
                  </a:lnTo>
                  <a:lnTo>
                    <a:pt x="121" y="1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13900319" y="9119074"/>
              <a:ext cx="301398" cy="625400"/>
            </a:xfrm>
            <a:custGeom>
              <a:avLst/>
              <a:gdLst>
                <a:gd name="T0" fmla="*/ 53 w 80"/>
                <a:gd name="T1" fmla="*/ 8 h 166"/>
                <a:gd name="T2" fmla="*/ 53 w 80"/>
                <a:gd name="T3" fmla="*/ 8 h 166"/>
                <a:gd name="T4" fmla="*/ 47 w 80"/>
                <a:gd name="T5" fmla="*/ 14 h 166"/>
                <a:gd name="T6" fmla="*/ 45 w 80"/>
                <a:gd name="T7" fmla="*/ 18 h 166"/>
                <a:gd name="T8" fmla="*/ 34 w 80"/>
                <a:gd name="T9" fmla="*/ 31 h 166"/>
                <a:gd name="T10" fmla="*/ 32 w 80"/>
                <a:gd name="T11" fmla="*/ 37 h 166"/>
                <a:gd name="T12" fmla="*/ 24 w 80"/>
                <a:gd name="T13" fmla="*/ 39 h 166"/>
                <a:gd name="T14" fmla="*/ 22 w 80"/>
                <a:gd name="T15" fmla="*/ 41 h 166"/>
                <a:gd name="T16" fmla="*/ 12 w 80"/>
                <a:gd name="T17" fmla="*/ 49 h 166"/>
                <a:gd name="T18" fmla="*/ 8 w 80"/>
                <a:gd name="T19" fmla="*/ 53 h 166"/>
                <a:gd name="T20" fmla="*/ 8 w 80"/>
                <a:gd name="T21" fmla="*/ 59 h 166"/>
                <a:gd name="T22" fmla="*/ 14 w 80"/>
                <a:gd name="T23" fmla="*/ 77 h 166"/>
                <a:gd name="T24" fmla="*/ 16 w 80"/>
                <a:gd name="T25" fmla="*/ 83 h 166"/>
                <a:gd name="T26" fmla="*/ 14 w 80"/>
                <a:gd name="T27" fmla="*/ 89 h 166"/>
                <a:gd name="T28" fmla="*/ 10 w 80"/>
                <a:gd name="T29" fmla="*/ 101 h 166"/>
                <a:gd name="T30" fmla="*/ 6 w 80"/>
                <a:gd name="T31" fmla="*/ 111 h 166"/>
                <a:gd name="T32" fmla="*/ 2 w 80"/>
                <a:gd name="T33" fmla="*/ 118 h 166"/>
                <a:gd name="T34" fmla="*/ 0 w 80"/>
                <a:gd name="T35" fmla="*/ 122 h 166"/>
                <a:gd name="T36" fmla="*/ 0 w 80"/>
                <a:gd name="T37" fmla="*/ 128 h 166"/>
                <a:gd name="T38" fmla="*/ 0 w 80"/>
                <a:gd name="T39" fmla="*/ 132 h 166"/>
                <a:gd name="T40" fmla="*/ 0 w 80"/>
                <a:gd name="T41" fmla="*/ 144 h 166"/>
                <a:gd name="T42" fmla="*/ 0 w 80"/>
                <a:gd name="T43" fmla="*/ 148 h 166"/>
                <a:gd name="T44" fmla="*/ 0 w 80"/>
                <a:gd name="T45" fmla="*/ 152 h 166"/>
                <a:gd name="T46" fmla="*/ 4 w 80"/>
                <a:gd name="T47" fmla="*/ 158 h 166"/>
                <a:gd name="T48" fmla="*/ 10 w 80"/>
                <a:gd name="T49" fmla="*/ 164 h 166"/>
                <a:gd name="T50" fmla="*/ 16 w 80"/>
                <a:gd name="T51" fmla="*/ 166 h 166"/>
                <a:gd name="T52" fmla="*/ 22 w 80"/>
                <a:gd name="T53" fmla="*/ 166 h 166"/>
                <a:gd name="T54" fmla="*/ 24 w 80"/>
                <a:gd name="T55" fmla="*/ 164 h 166"/>
                <a:gd name="T56" fmla="*/ 32 w 80"/>
                <a:gd name="T57" fmla="*/ 162 h 166"/>
                <a:gd name="T58" fmla="*/ 39 w 80"/>
                <a:gd name="T59" fmla="*/ 162 h 166"/>
                <a:gd name="T60" fmla="*/ 41 w 80"/>
                <a:gd name="T61" fmla="*/ 162 h 166"/>
                <a:gd name="T62" fmla="*/ 47 w 80"/>
                <a:gd name="T63" fmla="*/ 160 h 166"/>
                <a:gd name="T64" fmla="*/ 49 w 80"/>
                <a:gd name="T65" fmla="*/ 156 h 166"/>
                <a:gd name="T66" fmla="*/ 77 w 80"/>
                <a:gd name="T67" fmla="*/ 59 h 166"/>
                <a:gd name="T68" fmla="*/ 80 w 80"/>
                <a:gd name="T69" fmla="*/ 45 h 166"/>
                <a:gd name="T70" fmla="*/ 80 w 80"/>
                <a:gd name="T71" fmla="*/ 43 h 166"/>
                <a:gd name="T72" fmla="*/ 80 w 80"/>
                <a:gd name="T73" fmla="*/ 29 h 166"/>
                <a:gd name="T74" fmla="*/ 80 w 80"/>
                <a:gd name="T75" fmla="*/ 18 h 166"/>
                <a:gd name="T76" fmla="*/ 80 w 80"/>
                <a:gd name="T77" fmla="*/ 14 h 166"/>
                <a:gd name="T78" fmla="*/ 77 w 80"/>
                <a:gd name="T79" fmla="*/ 6 h 166"/>
                <a:gd name="T80" fmla="*/ 73 w 80"/>
                <a:gd name="T81" fmla="*/ 2 h 166"/>
                <a:gd name="T82" fmla="*/ 71 w 80"/>
                <a:gd name="T83" fmla="*/ 0 h 166"/>
                <a:gd name="T84" fmla="*/ 71 w 80"/>
                <a:gd name="T85" fmla="*/ 0 h 166"/>
                <a:gd name="T86" fmla="*/ 69 w 80"/>
                <a:gd name="T87" fmla="*/ 0 h 166"/>
                <a:gd name="T88" fmla="*/ 65 w 80"/>
                <a:gd name="T89" fmla="*/ 0 h 166"/>
                <a:gd name="T90" fmla="*/ 53 w 80"/>
                <a:gd name="T91" fmla="*/ 8 h 166"/>
                <a:gd name="T92" fmla="*/ 53 w 80"/>
                <a:gd name="T93" fmla="*/ 8 h 166"/>
                <a:gd name="T94" fmla="*/ 53 w 80"/>
                <a:gd name="T95" fmla="*/ 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" h="166">
                  <a:moveTo>
                    <a:pt x="53" y="8"/>
                  </a:moveTo>
                  <a:lnTo>
                    <a:pt x="53" y="8"/>
                  </a:lnTo>
                  <a:lnTo>
                    <a:pt x="47" y="14"/>
                  </a:lnTo>
                  <a:lnTo>
                    <a:pt x="45" y="18"/>
                  </a:lnTo>
                  <a:lnTo>
                    <a:pt x="34" y="31"/>
                  </a:lnTo>
                  <a:lnTo>
                    <a:pt x="32" y="37"/>
                  </a:lnTo>
                  <a:lnTo>
                    <a:pt x="24" y="39"/>
                  </a:lnTo>
                  <a:lnTo>
                    <a:pt x="22" y="41"/>
                  </a:lnTo>
                  <a:lnTo>
                    <a:pt x="12" y="49"/>
                  </a:lnTo>
                  <a:lnTo>
                    <a:pt x="8" y="53"/>
                  </a:lnTo>
                  <a:lnTo>
                    <a:pt x="8" y="59"/>
                  </a:lnTo>
                  <a:lnTo>
                    <a:pt x="14" y="77"/>
                  </a:lnTo>
                  <a:lnTo>
                    <a:pt x="16" y="83"/>
                  </a:lnTo>
                  <a:lnTo>
                    <a:pt x="14" y="89"/>
                  </a:lnTo>
                  <a:lnTo>
                    <a:pt x="10" y="101"/>
                  </a:lnTo>
                  <a:lnTo>
                    <a:pt x="6" y="111"/>
                  </a:lnTo>
                  <a:lnTo>
                    <a:pt x="2" y="118"/>
                  </a:lnTo>
                  <a:lnTo>
                    <a:pt x="0" y="122"/>
                  </a:lnTo>
                  <a:lnTo>
                    <a:pt x="0" y="128"/>
                  </a:lnTo>
                  <a:lnTo>
                    <a:pt x="0" y="132"/>
                  </a:lnTo>
                  <a:lnTo>
                    <a:pt x="0" y="144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4" y="158"/>
                  </a:lnTo>
                  <a:lnTo>
                    <a:pt x="10" y="164"/>
                  </a:lnTo>
                  <a:lnTo>
                    <a:pt x="16" y="166"/>
                  </a:lnTo>
                  <a:lnTo>
                    <a:pt x="22" y="166"/>
                  </a:lnTo>
                  <a:lnTo>
                    <a:pt x="24" y="164"/>
                  </a:lnTo>
                  <a:lnTo>
                    <a:pt x="32" y="162"/>
                  </a:lnTo>
                  <a:lnTo>
                    <a:pt x="39" y="162"/>
                  </a:lnTo>
                  <a:lnTo>
                    <a:pt x="41" y="162"/>
                  </a:lnTo>
                  <a:lnTo>
                    <a:pt x="47" y="160"/>
                  </a:lnTo>
                  <a:lnTo>
                    <a:pt x="49" y="156"/>
                  </a:lnTo>
                  <a:lnTo>
                    <a:pt x="77" y="59"/>
                  </a:lnTo>
                  <a:lnTo>
                    <a:pt x="80" y="45"/>
                  </a:lnTo>
                  <a:lnTo>
                    <a:pt x="80" y="43"/>
                  </a:lnTo>
                  <a:lnTo>
                    <a:pt x="80" y="29"/>
                  </a:lnTo>
                  <a:lnTo>
                    <a:pt x="80" y="18"/>
                  </a:lnTo>
                  <a:lnTo>
                    <a:pt x="80" y="14"/>
                  </a:lnTo>
                  <a:lnTo>
                    <a:pt x="77" y="6"/>
                  </a:lnTo>
                  <a:lnTo>
                    <a:pt x="73" y="2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5" y="0"/>
                  </a:lnTo>
                  <a:lnTo>
                    <a:pt x="53" y="8"/>
                  </a:lnTo>
                  <a:lnTo>
                    <a:pt x="53" y="8"/>
                  </a:lnTo>
                  <a:lnTo>
                    <a:pt x="53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11541883" y="5182070"/>
              <a:ext cx="357911" cy="670610"/>
            </a:xfrm>
            <a:custGeom>
              <a:avLst/>
              <a:gdLst>
                <a:gd name="T0" fmla="*/ 8 w 95"/>
                <a:gd name="T1" fmla="*/ 67 h 178"/>
                <a:gd name="T2" fmla="*/ 11 w 95"/>
                <a:gd name="T3" fmla="*/ 61 h 178"/>
                <a:gd name="T4" fmla="*/ 17 w 95"/>
                <a:gd name="T5" fmla="*/ 67 h 178"/>
                <a:gd name="T6" fmla="*/ 17 w 95"/>
                <a:gd name="T7" fmla="*/ 81 h 178"/>
                <a:gd name="T8" fmla="*/ 19 w 95"/>
                <a:gd name="T9" fmla="*/ 85 h 178"/>
                <a:gd name="T10" fmla="*/ 31 w 95"/>
                <a:gd name="T11" fmla="*/ 87 h 178"/>
                <a:gd name="T12" fmla="*/ 39 w 95"/>
                <a:gd name="T13" fmla="*/ 93 h 178"/>
                <a:gd name="T14" fmla="*/ 39 w 95"/>
                <a:gd name="T15" fmla="*/ 103 h 178"/>
                <a:gd name="T16" fmla="*/ 33 w 95"/>
                <a:gd name="T17" fmla="*/ 111 h 178"/>
                <a:gd name="T18" fmla="*/ 19 w 95"/>
                <a:gd name="T19" fmla="*/ 120 h 178"/>
                <a:gd name="T20" fmla="*/ 19 w 95"/>
                <a:gd name="T21" fmla="*/ 126 h 178"/>
                <a:gd name="T22" fmla="*/ 25 w 95"/>
                <a:gd name="T23" fmla="*/ 128 h 178"/>
                <a:gd name="T24" fmla="*/ 19 w 95"/>
                <a:gd name="T25" fmla="*/ 136 h 178"/>
                <a:gd name="T26" fmla="*/ 17 w 95"/>
                <a:gd name="T27" fmla="*/ 144 h 178"/>
                <a:gd name="T28" fmla="*/ 19 w 95"/>
                <a:gd name="T29" fmla="*/ 148 h 178"/>
                <a:gd name="T30" fmla="*/ 29 w 95"/>
                <a:gd name="T31" fmla="*/ 148 h 178"/>
                <a:gd name="T32" fmla="*/ 25 w 95"/>
                <a:gd name="T33" fmla="*/ 156 h 178"/>
                <a:gd name="T34" fmla="*/ 19 w 95"/>
                <a:gd name="T35" fmla="*/ 166 h 178"/>
                <a:gd name="T36" fmla="*/ 8 w 95"/>
                <a:gd name="T37" fmla="*/ 170 h 178"/>
                <a:gd name="T38" fmla="*/ 8 w 95"/>
                <a:gd name="T39" fmla="*/ 178 h 178"/>
                <a:gd name="T40" fmla="*/ 15 w 95"/>
                <a:gd name="T41" fmla="*/ 178 h 178"/>
                <a:gd name="T42" fmla="*/ 17 w 95"/>
                <a:gd name="T43" fmla="*/ 172 h 178"/>
                <a:gd name="T44" fmla="*/ 27 w 95"/>
                <a:gd name="T45" fmla="*/ 170 h 178"/>
                <a:gd name="T46" fmla="*/ 35 w 95"/>
                <a:gd name="T47" fmla="*/ 168 h 178"/>
                <a:gd name="T48" fmla="*/ 43 w 95"/>
                <a:gd name="T49" fmla="*/ 168 h 178"/>
                <a:gd name="T50" fmla="*/ 52 w 95"/>
                <a:gd name="T51" fmla="*/ 168 h 178"/>
                <a:gd name="T52" fmla="*/ 62 w 95"/>
                <a:gd name="T53" fmla="*/ 164 h 178"/>
                <a:gd name="T54" fmla="*/ 72 w 95"/>
                <a:gd name="T55" fmla="*/ 164 h 178"/>
                <a:gd name="T56" fmla="*/ 82 w 95"/>
                <a:gd name="T57" fmla="*/ 158 h 178"/>
                <a:gd name="T58" fmla="*/ 88 w 95"/>
                <a:gd name="T59" fmla="*/ 152 h 178"/>
                <a:gd name="T60" fmla="*/ 90 w 95"/>
                <a:gd name="T61" fmla="*/ 144 h 178"/>
                <a:gd name="T62" fmla="*/ 95 w 95"/>
                <a:gd name="T63" fmla="*/ 134 h 178"/>
                <a:gd name="T64" fmla="*/ 95 w 95"/>
                <a:gd name="T65" fmla="*/ 126 h 178"/>
                <a:gd name="T66" fmla="*/ 82 w 95"/>
                <a:gd name="T67" fmla="*/ 126 h 178"/>
                <a:gd name="T68" fmla="*/ 80 w 95"/>
                <a:gd name="T69" fmla="*/ 120 h 178"/>
                <a:gd name="T70" fmla="*/ 76 w 95"/>
                <a:gd name="T71" fmla="*/ 103 h 178"/>
                <a:gd name="T72" fmla="*/ 66 w 95"/>
                <a:gd name="T73" fmla="*/ 89 h 178"/>
                <a:gd name="T74" fmla="*/ 62 w 95"/>
                <a:gd name="T75" fmla="*/ 79 h 178"/>
                <a:gd name="T76" fmla="*/ 56 w 95"/>
                <a:gd name="T77" fmla="*/ 63 h 178"/>
                <a:gd name="T78" fmla="*/ 47 w 95"/>
                <a:gd name="T79" fmla="*/ 61 h 178"/>
                <a:gd name="T80" fmla="*/ 41 w 95"/>
                <a:gd name="T81" fmla="*/ 53 h 178"/>
                <a:gd name="T82" fmla="*/ 43 w 95"/>
                <a:gd name="T83" fmla="*/ 45 h 178"/>
                <a:gd name="T84" fmla="*/ 49 w 95"/>
                <a:gd name="T85" fmla="*/ 31 h 178"/>
                <a:gd name="T86" fmla="*/ 52 w 95"/>
                <a:gd name="T87" fmla="*/ 25 h 178"/>
                <a:gd name="T88" fmla="*/ 49 w 95"/>
                <a:gd name="T89" fmla="*/ 21 h 178"/>
                <a:gd name="T90" fmla="*/ 41 w 95"/>
                <a:gd name="T91" fmla="*/ 16 h 178"/>
                <a:gd name="T92" fmla="*/ 31 w 95"/>
                <a:gd name="T93" fmla="*/ 21 h 178"/>
                <a:gd name="T94" fmla="*/ 25 w 95"/>
                <a:gd name="T95" fmla="*/ 14 h 178"/>
                <a:gd name="T96" fmla="*/ 29 w 95"/>
                <a:gd name="T97" fmla="*/ 6 h 178"/>
                <a:gd name="T98" fmla="*/ 29 w 95"/>
                <a:gd name="T99" fmla="*/ 0 h 178"/>
                <a:gd name="T100" fmla="*/ 19 w 95"/>
                <a:gd name="T101" fmla="*/ 0 h 178"/>
                <a:gd name="T102" fmla="*/ 13 w 95"/>
                <a:gd name="T103" fmla="*/ 6 h 178"/>
                <a:gd name="T104" fmla="*/ 2 w 95"/>
                <a:gd name="T105" fmla="*/ 18 h 178"/>
                <a:gd name="T106" fmla="*/ 0 w 95"/>
                <a:gd name="T107" fmla="*/ 27 h 178"/>
                <a:gd name="T108" fmla="*/ 0 w 95"/>
                <a:gd name="T109" fmla="*/ 43 h 178"/>
                <a:gd name="T110" fmla="*/ 0 w 95"/>
                <a:gd name="T111" fmla="*/ 55 h 178"/>
                <a:gd name="T112" fmla="*/ 2 w 95"/>
                <a:gd name="T113" fmla="*/ 67 h 178"/>
                <a:gd name="T114" fmla="*/ 8 w 95"/>
                <a:gd name="T115" fmla="*/ 67 h 178"/>
                <a:gd name="T116" fmla="*/ 8 w 95"/>
                <a:gd name="T117" fmla="*/ 6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5" h="178">
                  <a:moveTo>
                    <a:pt x="8" y="67"/>
                  </a:moveTo>
                  <a:lnTo>
                    <a:pt x="8" y="67"/>
                  </a:lnTo>
                  <a:lnTo>
                    <a:pt x="8" y="63"/>
                  </a:lnTo>
                  <a:lnTo>
                    <a:pt x="11" y="61"/>
                  </a:lnTo>
                  <a:lnTo>
                    <a:pt x="15" y="63"/>
                  </a:lnTo>
                  <a:lnTo>
                    <a:pt x="17" y="67"/>
                  </a:lnTo>
                  <a:lnTo>
                    <a:pt x="17" y="71"/>
                  </a:lnTo>
                  <a:lnTo>
                    <a:pt x="17" y="81"/>
                  </a:lnTo>
                  <a:lnTo>
                    <a:pt x="17" y="83"/>
                  </a:lnTo>
                  <a:lnTo>
                    <a:pt x="19" y="85"/>
                  </a:lnTo>
                  <a:lnTo>
                    <a:pt x="27" y="85"/>
                  </a:lnTo>
                  <a:lnTo>
                    <a:pt x="31" y="87"/>
                  </a:lnTo>
                  <a:lnTo>
                    <a:pt x="35" y="89"/>
                  </a:lnTo>
                  <a:lnTo>
                    <a:pt x="39" y="93"/>
                  </a:lnTo>
                  <a:lnTo>
                    <a:pt x="39" y="95"/>
                  </a:lnTo>
                  <a:lnTo>
                    <a:pt x="39" y="103"/>
                  </a:lnTo>
                  <a:lnTo>
                    <a:pt x="37" y="109"/>
                  </a:lnTo>
                  <a:lnTo>
                    <a:pt x="33" y="111"/>
                  </a:lnTo>
                  <a:lnTo>
                    <a:pt x="29" y="113"/>
                  </a:lnTo>
                  <a:lnTo>
                    <a:pt x="19" y="120"/>
                  </a:lnTo>
                  <a:lnTo>
                    <a:pt x="19" y="124"/>
                  </a:lnTo>
                  <a:lnTo>
                    <a:pt x="19" y="126"/>
                  </a:lnTo>
                  <a:lnTo>
                    <a:pt x="23" y="126"/>
                  </a:lnTo>
                  <a:lnTo>
                    <a:pt x="25" y="128"/>
                  </a:lnTo>
                  <a:lnTo>
                    <a:pt x="23" y="132"/>
                  </a:lnTo>
                  <a:lnTo>
                    <a:pt x="19" y="136"/>
                  </a:lnTo>
                  <a:lnTo>
                    <a:pt x="17" y="140"/>
                  </a:lnTo>
                  <a:lnTo>
                    <a:pt x="17" y="144"/>
                  </a:lnTo>
                  <a:lnTo>
                    <a:pt x="17" y="148"/>
                  </a:lnTo>
                  <a:lnTo>
                    <a:pt x="19" y="148"/>
                  </a:lnTo>
                  <a:lnTo>
                    <a:pt x="27" y="148"/>
                  </a:lnTo>
                  <a:lnTo>
                    <a:pt x="29" y="148"/>
                  </a:lnTo>
                  <a:lnTo>
                    <a:pt x="29" y="154"/>
                  </a:lnTo>
                  <a:lnTo>
                    <a:pt x="25" y="156"/>
                  </a:lnTo>
                  <a:lnTo>
                    <a:pt x="23" y="164"/>
                  </a:lnTo>
                  <a:lnTo>
                    <a:pt x="19" y="166"/>
                  </a:lnTo>
                  <a:lnTo>
                    <a:pt x="13" y="168"/>
                  </a:lnTo>
                  <a:lnTo>
                    <a:pt x="8" y="170"/>
                  </a:lnTo>
                  <a:lnTo>
                    <a:pt x="8" y="174"/>
                  </a:lnTo>
                  <a:lnTo>
                    <a:pt x="8" y="178"/>
                  </a:lnTo>
                  <a:lnTo>
                    <a:pt x="11" y="178"/>
                  </a:lnTo>
                  <a:lnTo>
                    <a:pt x="15" y="178"/>
                  </a:lnTo>
                  <a:lnTo>
                    <a:pt x="17" y="174"/>
                  </a:lnTo>
                  <a:lnTo>
                    <a:pt x="17" y="172"/>
                  </a:lnTo>
                  <a:lnTo>
                    <a:pt x="19" y="170"/>
                  </a:lnTo>
                  <a:lnTo>
                    <a:pt x="27" y="170"/>
                  </a:lnTo>
                  <a:lnTo>
                    <a:pt x="31" y="170"/>
                  </a:lnTo>
                  <a:lnTo>
                    <a:pt x="35" y="168"/>
                  </a:lnTo>
                  <a:lnTo>
                    <a:pt x="39" y="166"/>
                  </a:lnTo>
                  <a:lnTo>
                    <a:pt x="43" y="168"/>
                  </a:lnTo>
                  <a:lnTo>
                    <a:pt x="47" y="170"/>
                  </a:lnTo>
                  <a:lnTo>
                    <a:pt x="52" y="168"/>
                  </a:lnTo>
                  <a:lnTo>
                    <a:pt x="58" y="164"/>
                  </a:lnTo>
                  <a:lnTo>
                    <a:pt x="62" y="164"/>
                  </a:lnTo>
                  <a:lnTo>
                    <a:pt x="66" y="164"/>
                  </a:lnTo>
                  <a:lnTo>
                    <a:pt x="72" y="164"/>
                  </a:lnTo>
                  <a:lnTo>
                    <a:pt x="76" y="160"/>
                  </a:lnTo>
                  <a:lnTo>
                    <a:pt x="82" y="158"/>
                  </a:lnTo>
                  <a:lnTo>
                    <a:pt x="86" y="156"/>
                  </a:lnTo>
                  <a:lnTo>
                    <a:pt x="88" y="152"/>
                  </a:lnTo>
                  <a:lnTo>
                    <a:pt x="88" y="148"/>
                  </a:lnTo>
                  <a:lnTo>
                    <a:pt x="90" y="144"/>
                  </a:lnTo>
                  <a:lnTo>
                    <a:pt x="95" y="140"/>
                  </a:lnTo>
                  <a:lnTo>
                    <a:pt x="95" y="134"/>
                  </a:lnTo>
                  <a:lnTo>
                    <a:pt x="95" y="132"/>
                  </a:lnTo>
                  <a:lnTo>
                    <a:pt x="95" y="126"/>
                  </a:lnTo>
                  <a:lnTo>
                    <a:pt x="90" y="126"/>
                  </a:lnTo>
                  <a:lnTo>
                    <a:pt x="82" y="126"/>
                  </a:lnTo>
                  <a:lnTo>
                    <a:pt x="80" y="124"/>
                  </a:lnTo>
                  <a:lnTo>
                    <a:pt x="80" y="120"/>
                  </a:lnTo>
                  <a:lnTo>
                    <a:pt x="80" y="111"/>
                  </a:lnTo>
                  <a:lnTo>
                    <a:pt x="76" y="103"/>
                  </a:lnTo>
                  <a:lnTo>
                    <a:pt x="74" y="97"/>
                  </a:lnTo>
                  <a:lnTo>
                    <a:pt x="66" y="89"/>
                  </a:lnTo>
                  <a:lnTo>
                    <a:pt x="64" y="85"/>
                  </a:lnTo>
                  <a:lnTo>
                    <a:pt x="62" y="79"/>
                  </a:lnTo>
                  <a:lnTo>
                    <a:pt x="58" y="67"/>
                  </a:lnTo>
                  <a:lnTo>
                    <a:pt x="56" y="63"/>
                  </a:lnTo>
                  <a:lnTo>
                    <a:pt x="52" y="61"/>
                  </a:lnTo>
                  <a:lnTo>
                    <a:pt x="47" y="61"/>
                  </a:lnTo>
                  <a:lnTo>
                    <a:pt x="43" y="59"/>
                  </a:lnTo>
                  <a:lnTo>
                    <a:pt x="41" y="53"/>
                  </a:lnTo>
                  <a:lnTo>
                    <a:pt x="41" y="49"/>
                  </a:lnTo>
                  <a:lnTo>
                    <a:pt x="43" y="45"/>
                  </a:lnTo>
                  <a:lnTo>
                    <a:pt x="47" y="35"/>
                  </a:lnTo>
                  <a:lnTo>
                    <a:pt x="49" y="31"/>
                  </a:lnTo>
                  <a:lnTo>
                    <a:pt x="52" y="27"/>
                  </a:lnTo>
                  <a:lnTo>
                    <a:pt x="52" y="25"/>
                  </a:lnTo>
                  <a:lnTo>
                    <a:pt x="52" y="23"/>
                  </a:lnTo>
                  <a:lnTo>
                    <a:pt x="49" y="21"/>
                  </a:lnTo>
                  <a:lnTo>
                    <a:pt x="45" y="18"/>
                  </a:lnTo>
                  <a:lnTo>
                    <a:pt x="41" y="16"/>
                  </a:lnTo>
                  <a:lnTo>
                    <a:pt x="35" y="18"/>
                  </a:lnTo>
                  <a:lnTo>
                    <a:pt x="31" y="21"/>
                  </a:lnTo>
                  <a:lnTo>
                    <a:pt x="27" y="18"/>
                  </a:lnTo>
                  <a:lnTo>
                    <a:pt x="25" y="14"/>
                  </a:lnTo>
                  <a:lnTo>
                    <a:pt x="25" y="8"/>
                  </a:lnTo>
                  <a:lnTo>
                    <a:pt x="29" y="6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3" y="6"/>
                  </a:lnTo>
                  <a:lnTo>
                    <a:pt x="11" y="8"/>
                  </a:lnTo>
                  <a:lnTo>
                    <a:pt x="2" y="18"/>
                  </a:lnTo>
                  <a:lnTo>
                    <a:pt x="2" y="23"/>
                  </a:lnTo>
                  <a:lnTo>
                    <a:pt x="0" y="27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2" y="61"/>
                  </a:lnTo>
                  <a:lnTo>
                    <a:pt x="2" y="67"/>
                  </a:lnTo>
                  <a:lnTo>
                    <a:pt x="6" y="67"/>
                  </a:lnTo>
                  <a:lnTo>
                    <a:pt x="8" y="67"/>
                  </a:lnTo>
                  <a:lnTo>
                    <a:pt x="8" y="67"/>
                  </a:lnTo>
                  <a:lnTo>
                    <a:pt x="8" y="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20116644" y="10260618"/>
              <a:ext cx="222282" cy="357911"/>
            </a:xfrm>
            <a:custGeom>
              <a:avLst/>
              <a:gdLst>
                <a:gd name="T0" fmla="*/ 45 w 59"/>
                <a:gd name="T1" fmla="*/ 41 h 95"/>
                <a:gd name="T2" fmla="*/ 45 w 59"/>
                <a:gd name="T3" fmla="*/ 41 h 95"/>
                <a:gd name="T4" fmla="*/ 39 w 59"/>
                <a:gd name="T5" fmla="*/ 43 h 95"/>
                <a:gd name="T6" fmla="*/ 33 w 59"/>
                <a:gd name="T7" fmla="*/ 41 h 95"/>
                <a:gd name="T8" fmla="*/ 29 w 59"/>
                <a:gd name="T9" fmla="*/ 41 h 95"/>
                <a:gd name="T10" fmla="*/ 25 w 59"/>
                <a:gd name="T11" fmla="*/ 35 h 95"/>
                <a:gd name="T12" fmla="*/ 18 w 59"/>
                <a:gd name="T13" fmla="*/ 31 h 95"/>
                <a:gd name="T14" fmla="*/ 16 w 59"/>
                <a:gd name="T15" fmla="*/ 27 h 95"/>
                <a:gd name="T16" fmla="*/ 16 w 59"/>
                <a:gd name="T17" fmla="*/ 21 h 95"/>
                <a:gd name="T18" fmla="*/ 14 w 59"/>
                <a:gd name="T19" fmla="*/ 15 h 95"/>
                <a:gd name="T20" fmla="*/ 14 w 59"/>
                <a:gd name="T21" fmla="*/ 11 h 95"/>
                <a:gd name="T22" fmla="*/ 12 w 59"/>
                <a:gd name="T23" fmla="*/ 7 h 95"/>
                <a:gd name="T24" fmla="*/ 10 w 59"/>
                <a:gd name="T25" fmla="*/ 2 h 95"/>
                <a:gd name="T26" fmla="*/ 4 w 59"/>
                <a:gd name="T27" fmla="*/ 0 h 95"/>
                <a:gd name="T28" fmla="*/ 0 w 59"/>
                <a:gd name="T29" fmla="*/ 0 h 95"/>
                <a:gd name="T30" fmla="*/ 0 w 59"/>
                <a:gd name="T31" fmla="*/ 2 h 95"/>
                <a:gd name="T32" fmla="*/ 10 w 59"/>
                <a:gd name="T33" fmla="*/ 25 h 95"/>
                <a:gd name="T34" fmla="*/ 14 w 59"/>
                <a:gd name="T35" fmla="*/ 29 h 95"/>
                <a:gd name="T36" fmla="*/ 14 w 59"/>
                <a:gd name="T37" fmla="*/ 35 h 95"/>
                <a:gd name="T38" fmla="*/ 14 w 59"/>
                <a:gd name="T39" fmla="*/ 39 h 95"/>
                <a:gd name="T40" fmla="*/ 14 w 59"/>
                <a:gd name="T41" fmla="*/ 45 h 95"/>
                <a:gd name="T42" fmla="*/ 10 w 59"/>
                <a:gd name="T43" fmla="*/ 49 h 95"/>
                <a:gd name="T44" fmla="*/ 2 w 59"/>
                <a:gd name="T45" fmla="*/ 63 h 95"/>
                <a:gd name="T46" fmla="*/ 0 w 59"/>
                <a:gd name="T47" fmla="*/ 65 h 95"/>
                <a:gd name="T48" fmla="*/ 0 w 59"/>
                <a:gd name="T49" fmla="*/ 67 h 95"/>
                <a:gd name="T50" fmla="*/ 2 w 59"/>
                <a:gd name="T51" fmla="*/ 69 h 95"/>
                <a:gd name="T52" fmla="*/ 4 w 59"/>
                <a:gd name="T53" fmla="*/ 71 h 95"/>
                <a:gd name="T54" fmla="*/ 10 w 59"/>
                <a:gd name="T55" fmla="*/ 73 h 95"/>
                <a:gd name="T56" fmla="*/ 12 w 59"/>
                <a:gd name="T57" fmla="*/ 77 h 95"/>
                <a:gd name="T58" fmla="*/ 14 w 59"/>
                <a:gd name="T59" fmla="*/ 81 h 95"/>
                <a:gd name="T60" fmla="*/ 14 w 59"/>
                <a:gd name="T61" fmla="*/ 85 h 95"/>
                <a:gd name="T62" fmla="*/ 16 w 59"/>
                <a:gd name="T63" fmla="*/ 91 h 95"/>
                <a:gd name="T64" fmla="*/ 18 w 59"/>
                <a:gd name="T65" fmla="*/ 95 h 95"/>
                <a:gd name="T66" fmla="*/ 20 w 59"/>
                <a:gd name="T67" fmla="*/ 95 h 95"/>
                <a:gd name="T68" fmla="*/ 23 w 59"/>
                <a:gd name="T69" fmla="*/ 95 h 95"/>
                <a:gd name="T70" fmla="*/ 27 w 59"/>
                <a:gd name="T71" fmla="*/ 93 h 95"/>
                <a:gd name="T72" fmla="*/ 33 w 59"/>
                <a:gd name="T73" fmla="*/ 87 h 95"/>
                <a:gd name="T74" fmla="*/ 37 w 59"/>
                <a:gd name="T75" fmla="*/ 83 h 95"/>
                <a:gd name="T76" fmla="*/ 39 w 59"/>
                <a:gd name="T77" fmla="*/ 77 h 95"/>
                <a:gd name="T78" fmla="*/ 39 w 59"/>
                <a:gd name="T79" fmla="*/ 73 h 95"/>
                <a:gd name="T80" fmla="*/ 41 w 59"/>
                <a:gd name="T81" fmla="*/ 69 h 95"/>
                <a:gd name="T82" fmla="*/ 41 w 59"/>
                <a:gd name="T83" fmla="*/ 63 h 95"/>
                <a:gd name="T84" fmla="*/ 49 w 59"/>
                <a:gd name="T85" fmla="*/ 55 h 95"/>
                <a:gd name="T86" fmla="*/ 57 w 59"/>
                <a:gd name="T87" fmla="*/ 47 h 95"/>
                <a:gd name="T88" fmla="*/ 59 w 59"/>
                <a:gd name="T89" fmla="*/ 45 h 95"/>
                <a:gd name="T90" fmla="*/ 57 w 59"/>
                <a:gd name="T91" fmla="*/ 41 h 95"/>
                <a:gd name="T92" fmla="*/ 55 w 59"/>
                <a:gd name="T93" fmla="*/ 39 h 95"/>
                <a:gd name="T94" fmla="*/ 49 w 59"/>
                <a:gd name="T95" fmla="*/ 41 h 95"/>
                <a:gd name="T96" fmla="*/ 45 w 59"/>
                <a:gd name="T97" fmla="*/ 41 h 95"/>
                <a:gd name="T98" fmla="*/ 45 w 59"/>
                <a:gd name="T99" fmla="*/ 41 h 95"/>
                <a:gd name="T100" fmla="*/ 45 w 59"/>
                <a:gd name="T101" fmla="*/ 4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9" h="95">
                  <a:moveTo>
                    <a:pt x="45" y="41"/>
                  </a:moveTo>
                  <a:lnTo>
                    <a:pt x="45" y="41"/>
                  </a:lnTo>
                  <a:lnTo>
                    <a:pt x="39" y="43"/>
                  </a:lnTo>
                  <a:lnTo>
                    <a:pt x="33" y="41"/>
                  </a:lnTo>
                  <a:lnTo>
                    <a:pt x="29" y="41"/>
                  </a:lnTo>
                  <a:lnTo>
                    <a:pt x="25" y="35"/>
                  </a:lnTo>
                  <a:lnTo>
                    <a:pt x="18" y="31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4" y="15"/>
                  </a:lnTo>
                  <a:lnTo>
                    <a:pt x="14" y="11"/>
                  </a:lnTo>
                  <a:lnTo>
                    <a:pt x="12" y="7"/>
                  </a:lnTo>
                  <a:lnTo>
                    <a:pt x="10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10" y="25"/>
                  </a:lnTo>
                  <a:lnTo>
                    <a:pt x="14" y="29"/>
                  </a:lnTo>
                  <a:lnTo>
                    <a:pt x="14" y="35"/>
                  </a:lnTo>
                  <a:lnTo>
                    <a:pt x="14" y="39"/>
                  </a:lnTo>
                  <a:lnTo>
                    <a:pt x="14" y="45"/>
                  </a:lnTo>
                  <a:lnTo>
                    <a:pt x="10" y="49"/>
                  </a:lnTo>
                  <a:lnTo>
                    <a:pt x="2" y="63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71"/>
                  </a:lnTo>
                  <a:lnTo>
                    <a:pt x="10" y="73"/>
                  </a:lnTo>
                  <a:lnTo>
                    <a:pt x="12" y="77"/>
                  </a:lnTo>
                  <a:lnTo>
                    <a:pt x="14" y="81"/>
                  </a:lnTo>
                  <a:lnTo>
                    <a:pt x="14" y="85"/>
                  </a:lnTo>
                  <a:lnTo>
                    <a:pt x="16" y="91"/>
                  </a:lnTo>
                  <a:lnTo>
                    <a:pt x="18" y="95"/>
                  </a:lnTo>
                  <a:lnTo>
                    <a:pt x="20" y="95"/>
                  </a:lnTo>
                  <a:lnTo>
                    <a:pt x="23" y="95"/>
                  </a:lnTo>
                  <a:lnTo>
                    <a:pt x="27" y="93"/>
                  </a:lnTo>
                  <a:lnTo>
                    <a:pt x="33" y="87"/>
                  </a:lnTo>
                  <a:lnTo>
                    <a:pt x="37" y="83"/>
                  </a:lnTo>
                  <a:lnTo>
                    <a:pt x="39" y="77"/>
                  </a:lnTo>
                  <a:lnTo>
                    <a:pt x="39" y="73"/>
                  </a:lnTo>
                  <a:lnTo>
                    <a:pt x="41" y="69"/>
                  </a:lnTo>
                  <a:lnTo>
                    <a:pt x="41" y="63"/>
                  </a:lnTo>
                  <a:lnTo>
                    <a:pt x="49" y="55"/>
                  </a:lnTo>
                  <a:lnTo>
                    <a:pt x="57" y="47"/>
                  </a:lnTo>
                  <a:lnTo>
                    <a:pt x="59" y="45"/>
                  </a:lnTo>
                  <a:lnTo>
                    <a:pt x="57" y="41"/>
                  </a:lnTo>
                  <a:lnTo>
                    <a:pt x="55" y="39"/>
                  </a:lnTo>
                  <a:lnTo>
                    <a:pt x="49" y="41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5" y="4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12400866" y="6613708"/>
              <a:ext cx="139398" cy="86653"/>
            </a:xfrm>
            <a:custGeom>
              <a:avLst/>
              <a:gdLst>
                <a:gd name="T0" fmla="*/ 31 w 37"/>
                <a:gd name="T1" fmla="*/ 23 h 23"/>
                <a:gd name="T2" fmla="*/ 31 w 37"/>
                <a:gd name="T3" fmla="*/ 23 h 23"/>
                <a:gd name="T4" fmla="*/ 33 w 37"/>
                <a:gd name="T5" fmla="*/ 23 h 23"/>
                <a:gd name="T6" fmla="*/ 35 w 37"/>
                <a:gd name="T7" fmla="*/ 23 h 23"/>
                <a:gd name="T8" fmla="*/ 37 w 37"/>
                <a:gd name="T9" fmla="*/ 20 h 23"/>
                <a:gd name="T10" fmla="*/ 37 w 37"/>
                <a:gd name="T11" fmla="*/ 18 h 23"/>
                <a:gd name="T12" fmla="*/ 37 w 37"/>
                <a:gd name="T13" fmla="*/ 14 h 23"/>
                <a:gd name="T14" fmla="*/ 37 w 37"/>
                <a:gd name="T15" fmla="*/ 4 h 23"/>
                <a:gd name="T16" fmla="*/ 35 w 37"/>
                <a:gd name="T17" fmla="*/ 2 h 23"/>
                <a:gd name="T18" fmla="*/ 31 w 37"/>
                <a:gd name="T19" fmla="*/ 0 h 23"/>
                <a:gd name="T20" fmla="*/ 27 w 37"/>
                <a:gd name="T21" fmla="*/ 0 h 23"/>
                <a:gd name="T22" fmla="*/ 14 w 37"/>
                <a:gd name="T23" fmla="*/ 2 h 23"/>
                <a:gd name="T24" fmla="*/ 2 w 37"/>
                <a:gd name="T25" fmla="*/ 8 h 23"/>
                <a:gd name="T26" fmla="*/ 0 w 37"/>
                <a:gd name="T27" fmla="*/ 8 h 23"/>
                <a:gd name="T28" fmla="*/ 2 w 37"/>
                <a:gd name="T29" fmla="*/ 10 h 23"/>
                <a:gd name="T30" fmla="*/ 14 w 37"/>
                <a:gd name="T31" fmla="*/ 14 h 23"/>
                <a:gd name="T32" fmla="*/ 27 w 37"/>
                <a:gd name="T33" fmla="*/ 20 h 23"/>
                <a:gd name="T34" fmla="*/ 31 w 37"/>
                <a:gd name="T35" fmla="*/ 23 h 23"/>
                <a:gd name="T36" fmla="*/ 31 w 37"/>
                <a:gd name="T37" fmla="*/ 23 h 23"/>
                <a:gd name="T38" fmla="*/ 31 w 37"/>
                <a:gd name="T3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" h="23">
                  <a:moveTo>
                    <a:pt x="31" y="23"/>
                  </a:moveTo>
                  <a:lnTo>
                    <a:pt x="31" y="23"/>
                  </a:lnTo>
                  <a:lnTo>
                    <a:pt x="33" y="23"/>
                  </a:lnTo>
                  <a:lnTo>
                    <a:pt x="35" y="23"/>
                  </a:lnTo>
                  <a:lnTo>
                    <a:pt x="37" y="20"/>
                  </a:lnTo>
                  <a:lnTo>
                    <a:pt x="37" y="18"/>
                  </a:lnTo>
                  <a:lnTo>
                    <a:pt x="37" y="14"/>
                  </a:lnTo>
                  <a:lnTo>
                    <a:pt x="37" y="4"/>
                  </a:lnTo>
                  <a:lnTo>
                    <a:pt x="35" y="2"/>
                  </a:lnTo>
                  <a:lnTo>
                    <a:pt x="31" y="0"/>
                  </a:lnTo>
                  <a:lnTo>
                    <a:pt x="27" y="0"/>
                  </a:lnTo>
                  <a:lnTo>
                    <a:pt x="14" y="2"/>
                  </a:lnTo>
                  <a:lnTo>
                    <a:pt x="2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14" y="14"/>
                  </a:lnTo>
                  <a:lnTo>
                    <a:pt x="27" y="20"/>
                  </a:lnTo>
                  <a:lnTo>
                    <a:pt x="31" y="23"/>
                  </a:lnTo>
                  <a:lnTo>
                    <a:pt x="31" y="23"/>
                  </a:ln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19815247" y="10610992"/>
              <a:ext cx="324002" cy="365446"/>
            </a:xfrm>
            <a:custGeom>
              <a:avLst/>
              <a:gdLst>
                <a:gd name="T0" fmla="*/ 66 w 86"/>
                <a:gd name="T1" fmla="*/ 0 h 97"/>
                <a:gd name="T2" fmla="*/ 66 w 86"/>
                <a:gd name="T3" fmla="*/ 0 h 97"/>
                <a:gd name="T4" fmla="*/ 66 w 86"/>
                <a:gd name="T5" fmla="*/ 0 h 97"/>
                <a:gd name="T6" fmla="*/ 64 w 86"/>
                <a:gd name="T7" fmla="*/ 0 h 97"/>
                <a:gd name="T8" fmla="*/ 59 w 86"/>
                <a:gd name="T9" fmla="*/ 4 h 97"/>
                <a:gd name="T10" fmla="*/ 57 w 86"/>
                <a:gd name="T11" fmla="*/ 6 h 97"/>
                <a:gd name="T12" fmla="*/ 51 w 86"/>
                <a:gd name="T13" fmla="*/ 19 h 97"/>
                <a:gd name="T14" fmla="*/ 49 w 86"/>
                <a:gd name="T15" fmla="*/ 23 h 97"/>
                <a:gd name="T16" fmla="*/ 41 w 86"/>
                <a:gd name="T17" fmla="*/ 33 h 97"/>
                <a:gd name="T18" fmla="*/ 39 w 86"/>
                <a:gd name="T19" fmla="*/ 37 h 97"/>
                <a:gd name="T20" fmla="*/ 33 w 86"/>
                <a:gd name="T21" fmla="*/ 39 h 97"/>
                <a:gd name="T22" fmla="*/ 21 w 86"/>
                <a:gd name="T23" fmla="*/ 43 h 97"/>
                <a:gd name="T24" fmla="*/ 16 w 86"/>
                <a:gd name="T25" fmla="*/ 45 h 97"/>
                <a:gd name="T26" fmla="*/ 10 w 86"/>
                <a:gd name="T27" fmla="*/ 51 h 97"/>
                <a:gd name="T28" fmla="*/ 8 w 86"/>
                <a:gd name="T29" fmla="*/ 55 h 97"/>
                <a:gd name="T30" fmla="*/ 4 w 86"/>
                <a:gd name="T31" fmla="*/ 67 h 97"/>
                <a:gd name="T32" fmla="*/ 0 w 86"/>
                <a:gd name="T33" fmla="*/ 77 h 97"/>
                <a:gd name="T34" fmla="*/ 0 w 86"/>
                <a:gd name="T35" fmla="*/ 83 h 97"/>
                <a:gd name="T36" fmla="*/ 2 w 86"/>
                <a:gd name="T37" fmla="*/ 89 h 97"/>
                <a:gd name="T38" fmla="*/ 12 w 86"/>
                <a:gd name="T39" fmla="*/ 95 h 97"/>
                <a:gd name="T40" fmla="*/ 16 w 86"/>
                <a:gd name="T41" fmla="*/ 97 h 97"/>
                <a:gd name="T42" fmla="*/ 23 w 86"/>
                <a:gd name="T43" fmla="*/ 97 h 97"/>
                <a:gd name="T44" fmla="*/ 29 w 86"/>
                <a:gd name="T45" fmla="*/ 97 h 97"/>
                <a:gd name="T46" fmla="*/ 33 w 86"/>
                <a:gd name="T47" fmla="*/ 95 h 97"/>
                <a:gd name="T48" fmla="*/ 37 w 86"/>
                <a:gd name="T49" fmla="*/ 91 h 97"/>
                <a:gd name="T50" fmla="*/ 41 w 86"/>
                <a:gd name="T51" fmla="*/ 85 h 97"/>
                <a:gd name="T52" fmla="*/ 45 w 86"/>
                <a:gd name="T53" fmla="*/ 73 h 97"/>
                <a:gd name="T54" fmla="*/ 47 w 86"/>
                <a:gd name="T55" fmla="*/ 61 h 97"/>
                <a:gd name="T56" fmla="*/ 47 w 86"/>
                <a:gd name="T57" fmla="*/ 59 h 97"/>
                <a:gd name="T58" fmla="*/ 49 w 86"/>
                <a:gd name="T59" fmla="*/ 53 h 97"/>
                <a:gd name="T60" fmla="*/ 51 w 86"/>
                <a:gd name="T61" fmla="*/ 49 h 97"/>
                <a:gd name="T62" fmla="*/ 57 w 86"/>
                <a:gd name="T63" fmla="*/ 41 h 97"/>
                <a:gd name="T64" fmla="*/ 66 w 86"/>
                <a:gd name="T65" fmla="*/ 33 h 97"/>
                <a:gd name="T66" fmla="*/ 76 w 86"/>
                <a:gd name="T67" fmla="*/ 27 h 97"/>
                <a:gd name="T68" fmla="*/ 80 w 86"/>
                <a:gd name="T69" fmla="*/ 25 h 97"/>
                <a:gd name="T70" fmla="*/ 84 w 86"/>
                <a:gd name="T71" fmla="*/ 21 h 97"/>
                <a:gd name="T72" fmla="*/ 86 w 86"/>
                <a:gd name="T73" fmla="*/ 15 h 97"/>
                <a:gd name="T74" fmla="*/ 86 w 86"/>
                <a:gd name="T75" fmla="*/ 13 h 97"/>
                <a:gd name="T76" fmla="*/ 86 w 86"/>
                <a:gd name="T77" fmla="*/ 9 h 97"/>
                <a:gd name="T78" fmla="*/ 84 w 86"/>
                <a:gd name="T79" fmla="*/ 6 h 97"/>
                <a:gd name="T80" fmla="*/ 82 w 86"/>
                <a:gd name="T81" fmla="*/ 6 h 97"/>
                <a:gd name="T82" fmla="*/ 80 w 86"/>
                <a:gd name="T83" fmla="*/ 6 h 97"/>
                <a:gd name="T84" fmla="*/ 78 w 86"/>
                <a:gd name="T85" fmla="*/ 6 h 97"/>
                <a:gd name="T86" fmla="*/ 72 w 86"/>
                <a:gd name="T87" fmla="*/ 4 h 97"/>
                <a:gd name="T88" fmla="*/ 66 w 86"/>
                <a:gd name="T89" fmla="*/ 0 h 97"/>
                <a:gd name="T90" fmla="*/ 66 w 86"/>
                <a:gd name="T91" fmla="*/ 0 h 97"/>
                <a:gd name="T92" fmla="*/ 66 w 86"/>
                <a:gd name="T9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97">
                  <a:moveTo>
                    <a:pt x="66" y="0"/>
                  </a:moveTo>
                  <a:lnTo>
                    <a:pt x="66" y="0"/>
                  </a:lnTo>
                  <a:lnTo>
                    <a:pt x="66" y="0"/>
                  </a:lnTo>
                  <a:lnTo>
                    <a:pt x="64" y="0"/>
                  </a:lnTo>
                  <a:lnTo>
                    <a:pt x="59" y="4"/>
                  </a:lnTo>
                  <a:lnTo>
                    <a:pt x="57" y="6"/>
                  </a:lnTo>
                  <a:lnTo>
                    <a:pt x="51" y="19"/>
                  </a:lnTo>
                  <a:lnTo>
                    <a:pt x="49" y="23"/>
                  </a:lnTo>
                  <a:lnTo>
                    <a:pt x="41" y="33"/>
                  </a:lnTo>
                  <a:lnTo>
                    <a:pt x="39" y="37"/>
                  </a:lnTo>
                  <a:lnTo>
                    <a:pt x="33" y="39"/>
                  </a:lnTo>
                  <a:lnTo>
                    <a:pt x="21" y="43"/>
                  </a:lnTo>
                  <a:lnTo>
                    <a:pt x="16" y="45"/>
                  </a:lnTo>
                  <a:lnTo>
                    <a:pt x="10" y="51"/>
                  </a:lnTo>
                  <a:lnTo>
                    <a:pt x="8" y="55"/>
                  </a:lnTo>
                  <a:lnTo>
                    <a:pt x="4" y="67"/>
                  </a:lnTo>
                  <a:lnTo>
                    <a:pt x="0" y="77"/>
                  </a:lnTo>
                  <a:lnTo>
                    <a:pt x="0" y="83"/>
                  </a:lnTo>
                  <a:lnTo>
                    <a:pt x="2" y="89"/>
                  </a:lnTo>
                  <a:lnTo>
                    <a:pt x="12" y="95"/>
                  </a:lnTo>
                  <a:lnTo>
                    <a:pt x="16" y="97"/>
                  </a:lnTo>
                  <a:lnTo>
                    <a:pt x="23" y="97"/>
                  </a:lnTo>
                  <a:lnTo>
                    <a:pt x="29" y="97"/>
                  </a:lnTo>
                  <a:lnTo>
                    <a:pt x="33" y="95"/>
                  </a:lnTo>
                  <a:lnTo>
                    <a:pt x="37" y="91"/>
                  </a:lnTo>
                  <a:lnTo>
                    <a:pt x="41" y="85"/>
                  </a:lnTo>
                  <a:lnTo>
                    <a:pt x="45" y="73"/>
                  </a:lnTo>
                  <a:lnTo>
                    <a:pt x="47" y="61"/>
                  </a:lnTo>
                  <a:lnTo>
                    <a:pt x="47" y="59"/>
                  </a:lnTo>
                  <a:lnTo>
                    <a:pt x="49" y="53"/>
                  </a:lnTo>
                  <a:lnTo>
                    <a:pt x="51" y="49"/>
                  </a:lnTo>
                  <a:lnTo>
                    <a:pt x="57" y="41"/>
                  </a:lnTo>
                  <a:lnTo>
                    <a:pt x="66" y="33"/>
                  </a:lnTo>
                  <a:lnTo>
                    <a:pt x="76" y="27"/>
                  </a:lnTo>
                  <a:lnTo>
                    <a:pt x="80" y="25"/>
                  </a:lnTo>
                  <a:lnTo>
                    <a:pt x="84" y="21"/>
                  </a:lnTo>
                  <a:lnTo>
                    <a:pt x="86" y="15"/>
                  </a:lnTo>
                  <a:lnTo>
                    <a:pt x="86" y="13"/>
                  </a:lnTo>
                  <a:lnTo>
                    <a:pt x="86" y="9"/>
                  </a:lnTo>
                  <a:lnTo>
                    <a:pt x="84" y="6"/>
                  </a:lnTo>
                  <a:lnTo>
                    <a:pt x="82" y="6"/>
                  </a:lnTo>
                  <a:lnTo>
                    <a:pt x="80" y="6"/>
                  </a:lnTo>
                  <a:lnTo>
                    <a:pt x="78" y="6"/>
                  </a:lnTo>
                  <a:lnTo>
                    <a:pt x="72" y="4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12238866" y="6447940"/>
              <a:ext cx="60280" cy="105489"/>
            </a:xfrm>
            <a:custGeom>
              <a:avLst/>
              <a:gdLst>
                <a:gd name="T0" fmla="*/ 4 w 16"/>
                <a:gd name="T1" fmla="*/ 2 h 28"/>
                <a:gd name="T2" fmla="*/ 4 w 16"/>
                <a:gd name="T3" fmla="*/ 2 h 28"/>
                <a:gd name="T4" fmla="*/ 2 w 16"/>
                <a:gd name="T5" fmla="*/ 6 h 28"/>
                <a:gd name="T6" fmla="*/ 0 w 16"/>
                <a:gd name="T7" fmla="*/ 12 h 28"/>
                <a:gd name="T8" fmla="*/ 0 w 16"/>
                <a:gd name="T9" fmla="*/ 22 h 28"/>
                <a:gd name="T10" fmla="*/ 0 w 16"/>
                <a:gd name="T11" fmla="*/ 26 h 28"/>
                <a:gd name="T12" fmla="*/ 2 w 16"/>
                <a:gd name="T13" fmla="*/ 28 h 28"/>
                <a:gd name="T14" fmla="*/ 2 w 16"/>
                <a:gd name="T15" fmla="*/ 28 h 28"/>
                <a:gd name="T16" fmla="*/ 6 w 16"/>
                <a:gd name="T17" fmla="*/ 28 h 28"/>
                <a:gd name="T18" fmla="*/ 10 w 16"/>
                <a:gd name="T19" fmla="*/ 28 h 28"/>
                <a:gd name="T20" fmla="*/ 12 w 16"/>
                <a:gd name="T21" fmla="*/ 28 h 28"/>
                <a:gd name="T22" fmla="*/ 14 w 16"/>
                <a:gd name="T23" fmla="*/ 28 h 28"/>
                <a:gd name="T24" fmla="*/ 16 w 16"/>
                <a:gd name="T25" fmla="*/ 26 h 28"/>
                <a:gd name="T26" fmla="*/ 16 w 16"/>
                <a:gd name="T27" fmla="*/ 22 h 28"/>
                <a:gd name="T28" fmla="*/ 16 w 16"/>
                <a:gd name="T29" fmla="*/ 20 h 28"/>
                <a:gd name="T30" fmla="*/ 14 w 16"/>
                <a:gd name="T31" fmla="*/ 14 h 28"/>
                <a:gd name="T32" fmla="*/ 12 w 16"/>
                <a:gd name="T33" fmla="*/ 8 h 28"/>
                <a:gd name="T34" fmla="*/ 10 w 16"/>
                <a:gd name="T35" fmla="*/ 4 h 28"/>
                <a:gd name="T36" fmla="*/ 10 w 16"/>
                <a:gd name="T37" fmla="*/ 2 h 28"/>
                <a:gd name="T38" fmla="*/ 8 w 16"/>
                <a:gd name="T39" fmla="*/ 0 h 28"/>
                <a:gd name="T40" fmla="*/ 6 w 16"/>
                <a:gd name="T41" fmla="*/ 0 h 28"/>
                <a:gd name="T42" fmla="*/ 4 w 16"/>
                <a:gd name="T43" fmla="*/ 2 h 28"/>
                <a:gd name="T44" fmla="*/ 4 w 16"/>
                <a:gd name="T45" fmla="*/ 2 h 28"/>
                <a:gd name="T46" fmla="*/ 4 w 16"/>
                <a:gd name="T4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" h="28">
                  <a:moveTo>
                    <a:pt x="4" y="2"/>
                  </a:moveTo>
                  <a:lnTo>
                    <a:pt x="4" y="2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6" y="28"/>
                  </a:lnTo>
                  <a:lnTo>
                    <a:pt x="10" y="28"/>
                  </a:lnTo>
                  <a:lnTo>
                    <a:pt x="12" y="28"/>
                  </a:lnTo>
                  <a:lnTo>
                    <a:pt x="14" y="28"/>
                  </a:lnTo>
                  <a:lnTo>
                    <a:pt x="16" y="26"/>
                  </a:lnTo>
                  <a:lnTo>
                    <a:pt x="16" y="22"/>
                  </a:lnTo>
                  <a:lnTo>
                    <a:pt x="16" y="20"/>
                  </a:lnTo>
                  <a:lnTo>
                    <a:pt x="14" y="14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18037001" y="6888732"/>
              <a:ext cx="79118" cy="97954"/>
            </a:xfrm>
            <a:custGeom>
              <a:avLst/>
              <a:gdLst>
                <a:gd name="T0" fmla="*/ 3 w 21"/>
                <a:gd name="T1" fmla="*/ 16 h 26"/>
                <a:gd name="T2" fmla="*/ 3 w 21"/>
                <a:gd name="T3" fmla="*/ 16 h 26"/>
                <a:gd name="T4" fmla="*/ 7 w 21"/>
                <a:gd name="T5" fmla="*/ 24 h 26"/>
                <a:gd name="T6" fmla="*/ 7 w 21"/>
                <a:gd name="T7" fmla="*/ 26 h 26"/>
                <a:gd name="T8" fmla="*/ 9 w 21"/>
                <a:gd name="T9" fmla="*/ 26 h 26"/>
                <a:gd name="T10" fmla="*/ 11 w 21"/>
                <a:gd name="T11" fmla="*/ 26 h 26"/>
                <a:gd name="T12" fmla="*/ 17 w 21"/>
                <a:gd name="T13" fmla="*/ 24 h 26"/>
                <a:gd name="T14" fmla="*/ 19 w 21"/>
                <a:gd name="T15" fmla="*/ 20 h 26"/>
                <a:gd name="T16" fmla="*/ 21 w 21"/>
                <a:gd name="T17" fmla="*/ 14 h 26"/>
                <a:gd name="T18" fmla="*/ 21 w 21"/>
                <a:gd name="T19" fmla="*/ 12 h 26"/>
                <a:gd name="T20" fmla="*/ 21 w 21"/>
                <a:gd name="T21" fmla="*/ 2 h 26"/>
                <a:gd name="T22" fmla="*/ 21 w 21"/>
                <a:gd name="T23" fmla="*/ 0 h 26"/>
                <a:gd name="T24" fmla="*/ 19 w 21"/>
                <a:gd name="T25" fmla="*/ 0 h 26"/>
                <a:gd name="T26" fmla="*/ 17 w 21"/>
                <a:gd name="T27" fmla="*/ 0 h 26"/>
                <a:gd name="T28" fmla="*/ 5 w 21"/>
                <a:gd name="T29" fmla="*/ 2 h 26"/>
                <a:gd name="T30" fmla="*/ 3 w 21"/>
                <a:gd name="T31" fmla="*/ 4 h 26"/>
                <a:gd name="T32" fmla="*/ 3 w 21"/>
                <a:gd name="T33" fmla="*/ 6 h 26"/>
                <a:gd name="T34" fmla="*/ 0 w 21"/>
                <a:gd name="T35" fmla="*/ 10 h 26"/>
                <a:gd name="T36" fmla="*/ 3 w 21"/>
                <a:gd name="T37" fmla="*/ 10 h 26"/>
                <a:gd name="T38" fmla="*/ 3 w 21"/>
                <a:gd name="T39" fmla="*/ 16 h 26"/>
                <a:gd name="T40" fmla="*/ 3 w 21"/>
                <a:gd name="T41" fmla="*/ 16 h 26"/>
                <a:gd name="T42" fmla="*/ 3 w 21"/>
                <a:gd name="T43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" h="26">
                  <a:moveTo>
                    <a:pt x="3" y="16"/>
                  </a:moveTo>
                  <a:lnTo>
                    <a:pt x="3" y="16"/>
                  </a:lnTo>
                  <a:lnTo>
                    <a:pt x="7" y="24"/>
                  </a:lnTo>
                  <a:lnTo>
                    <a:pt x="7" y="26"/>
                  </a:lnTo>
                  <a:lnTo>
                    <a:pt x="9" y="26"/>
                  </a:lnTo>
                  <a:lnTo>
                    <a:pt x="11" y="26"/>
                  </a:lnTo>
                  <a:lnTo>
                    <a:pt x="17" y="24"/>
                  </a:lnTo>
                  <a:lnTo>
                    <a:pt x="19" y="20"/>
                  </a:lnTo>
                  <a:lnTo>
                    <a:pt x="21" y="14"/>
                  </a:lnTo>
                  <a:lnTo>
                    <a:pt x="21" y="12"/>
                  </a:lnTo>
                  <a:lnTo>
                    <a:pt x="21" y="2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5" y="2"/>
                  </a:lnTo>
                  <a:lnTo>
                    <a:pt x="3" y="4"/>
                  </a:lnTo>
                  <a:lnTo>
                    <a:pt x="3" y="6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12216261" y="6334915"/>
              <a:ext cx="75349" cy="67814"/>
            </a:xfrm>
            <a:custGeom>
              <a:avLst/>
              <a:gdLst>
                <a:gd name="T0" fmla="*/ 16 w 20"/>
                <a:gd name="T1" fmla="*/ 2 h 18"/>
                <a:gd name="T2" fmla="*/ 16 w 20"/>
                <a:gd name="T3" fmla="*/ 2 h 18"/>
                <a:gd name="T4" fmla="*/ 16 w 20"/>
                <a:gd name="T5" fmla="*/ 0 h 18"/>
                <a:gd name="T6" fmla="*/ 14 w 20"/>
                <a:gd name="T7" fmla="*/ 0 h 18"/>
                <a:gd name="T8" fmla="*/ 10 w 20"/>
                <a:gd name="T9" fmla="*/ 0 h 18"/>
                <a:gd name="T10" fmla="*/ 8 w 20"/>
                <a:gd name="T11" fmla="*/ 0 h 18"/>
                <a:gd name="T12" fmla="*/ 4 w 20"/>
                <a:gd name="T13" fmla="*/ 2 h 18"/>
                <a:gd name="T14" fmla="*/ 2 w 20"/>
                <a:gd name="T15" fmla="*/ 4 h 18"/>
                <a:gd name="T16" fmla="*/ 0 w 20"/>
                <a:gd name="T17" fmla="*/ 6 h 18"/>
                <a:gd name="T18" fmla="*/ 0 w 20"/>
                <a:gd name="T19" fmla="*/ 8 h 18"/>
                <a:gd name="T20" fmla="*/ 2 w 20"/>
                <a:gd name="T21" fmla="*/ 10 h 18"/>
                <a:gd name="T22" fmla="*/ 8 w 20"/>
                <a:gd name="T23" fmla="*/ 16 h 18"/>
                <a:gd name="T24" fmla="*/ 14 w 20"/>
                <a:gd name="T25" fmla="*/ 18 h 18"/>
                <a:gd name="T26" fmla="*/ 16 w 20"/>
                <a:gd name="T27" fmla="*/ 18 h 18"/>
                <a:gd name="T28" fmla="*/ 18 w 20"/>
                <a:gd name="T29" fmla="*/ 16 h 18"/>
                <a:gd name="T30" fmla="*/ 20 w 20"/>
                <a:gd name="T31" fmla="*/ 14 h 18"/>
                <a:gd name="T32" fmla="*/ 18 w 20"/>
                <a:gd name="T33" fmla="*/ 8 h 18"/>
                <a:gd name="T34" fmla="*/ 16 w 20"/>
                <a:gd name="T35" fmla="*/ 2 h 18"/>
                <a:gd name="T36" fmla="*/ 16 w 20"/>
                <a:gd name="T37" fmla="*/ 2 h 18"/>
                <a:gd name="T38" fmla="*/ 16 w 20"/>
                <a:gd name="T3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" h="18">
                  <a:moveTo>
                    <a:pt x="16" y="2"/>
                  </a:move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6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6"/>
                  </a:lnTo>
                  <a:lnTo>
                    <a:pt x="20" y="14"/>
                  </a:lnTo>
                  <a:lnTo>
                    <a:pt x="18" y="8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18101049" y="8557722"/>
              <a:ext cx="855217" cy="455865"/>
            </a:xfrm>
            <a:custGeom>
              <a:avLst/>
              <a:gdLst>
                <a:gd name="T0" fmla="*/ 0 w 227"/>
                <a:gd name="T1" fmla="*/ 8 h 121"/>
                <a:gd name="T2" fmla="*/ 0 w 227"/>
                <a:gd name="T3" fmla="*/ 14 h 121"/>
                <a:gd name="T4" fmla="*/ 2 w 227"/>
                <a:gd name="T5" fmla="*/ 16 h 121"/>
                <a:gd name="T6" fmla="*/ 18 w 227"/>
                <a:gd name="T7" fmla="*/ 26 h 121"/>
                <a:gd name="T8" fmla="*/ 20 w 227"/>
                <a:gd name="T9" fmla="*/ 36 h 121"/>
                <a:gd name="T10" fmla="*/ 20 w 227"/>
                <a:gd name="T11" fmla="*/ 42 h 121"/>
                <a:gd name="T12" fmla="*/ 27 w 227"/>
                <a:gd name="T13" fmla="*/ 44 h 121"/>
                <a:gd name="T14" fmla="*/ 31 w 227"/>
                <a:gd name="T15" fmla="*/ 44 h 121"/>
                <a:gd name="T16" fmla="*/ 45 w 227"/>
                <a:gd name="T17" fmla="*/ 46 h 121"/>
                <a:gd name="T18" fmla="*/ 63 w 227"/>
                <a:gd name="T19" fmla="*/ 58 h 121"/>
                <a:gd name="T20" fmla="*/ 96 w 227"/>
                <a:gd name="T21" fmla="*/ 74 h 121"/>
                <a:gd name="T22" fmla="*/ 100 w 227"/>
                <a:gd name="T23" fmla="*/ 81 h 121"/>
                <a:gd name="T24" fmla="*/ 96 w 227"/>
                <a:gd name="T25" fmla="*/ 87 h 121"/>
                <a:gd name="T26" fmla="*/ 88 w 227"/>
                <a:gd name="T27" fmla="*/ 91 h 121"/>
                <a:gd name="T28" fmla="*/ 94 w 227"/>
                <a:gd name="T29" fmla="*/ 93 h 121"/>
                <a:gd name="T30" fmla="*/ 107 w 227"/>
                <a:gd name="T31" fmla="*/ 95 h 121"/>
                <a:gd name="T32" fmla="*/ 123 w 227"/>
                <a:gd name="T33" fmla="*/ 103 h 121"/>
                <a:gd name="T34" fmla="*/ 137 w 227"/>
                <a:gd name="T35" fmla="*/ 107 h 121"/>
                <a:gd name="T36" fmla="*/ 145 w 227"/>
                <a:gd name="T37" fmla="*/ 105 h 121"/>
                <a:gd name="T38" fmla="*/ 164 w 227"/>
                <a:gd name="T39" fmla="*/ 89 h 121"/>
                <a:gd name="T40" fmla="*/ 172 w 227"/>
                <a:gd name="T41" fmla="*/ 87 h 121"/>
                <a:gd name="T42" fmla="*/ 182 w 227"/>
                <a:gd name="T43" fmla="*/ 89 h 121"/>
                <a:gd name="T44" fmla="*/ 209 w 227"/>
                <a:gd name="T45" fmla="*/ 111 h 121"/>
                <a:gd name="T46" fmla="*/ 223 w 227"/>
                <a:gd name="T47" fmla="*/ 119 h 121"/>
                <a:gd name="T48" fmla="*/ 227 w 227"/>
                <a:gd name="T49" fmla="*/ 119 h 121"/>
                <a:gd name="T50" fmla="*/ 227 w 227"/>
                <a:gd name="T51" fmla="*/ 117 h 121"/>
                <a:gd name="T52" fmla="*/ 227 w 227"/>
                <a:gd name="T53" fmla="*/ 101 h 121"/>
                <a:gd name="T54" fmla="*/ 211 w 227"/>
                <a:gd name="T55" fmla="*/ 95 h 121"/>
                <a:gd name="T56" fmla="*/ 205 w 227"/>
                <a:gd name="T57" fmla="*/ 87 h 121"/>
                <a:gd name="T58" fmla="*/ 205 w 227"/>
                <a:gd name="T59" fmla="*/ 77 h 121"/>
                <a:gd name="T60" fmla="*/ 211 w 227"/>
                <a:gd name="T61" fmla="*/ 70 h 121"/>
                <a:gd name="T62" fmla="*/ 207 w 227"/>
                <a:gd name="T63" fmla="*/ 66 h 121"/>
                <a:gd name="T64" fmla="*/ 189 w 227"/>
                <a:gd name="T65" fmla="*/ 58 h 121"/>
                <a:gd name="T66" fmla="*/ 184 w 227"/>
                <a:gd name="T67" fmla="*/ 52 h 121"/>
                <a:gd name="T68" fmla="*/ 176 w 227"/>
                <a:gd name="T69" fmla="*/ 42 h 121"/>
                <a:gd name="T70" fmla="*/ 150 w 227"/>
                <a:gd name="T71" fmla="*/ 28 h 121"/>
                <a:gd name="T72" fmla="*/ 92 w 227"/>
                <a:gd name="T73" fmla="*/ 14 h 121"/>
                <a:gd name="T74" fmla="*/ 74 w 227"/>
                <a:gd name="T75" fmla="*/ 26 h 121"/>
                <a:gd name="T76" fmla="*/ 61 w 227"/>
                <a:gd name="T77" fmla="*/ 30 h 121"/>
                <a:gd name="T78" fmla="*/ 53 w 227"/>
                <a:gd name="T79" fmla="*/ 30 h 121"/>
                <a:gd name="T80" fmla="*/ 43 w 227"/>
                <a:gd name="T81" fmla="*/ 18 h 121"/>
                <a:gd name="T82" fmla="*/ 27 w 227"/>
                <a:gd name="T83" fmla="*/ 4 h 121"/>
                <a:gd name="T84" fmla="*/ 14 w 227"/>
                <a:gd name="T85" fmla="*/ 0 h 121"/>
                <a:gd name="T86" fmla="*/ 6 w 227"/>
                <a:gd name="T87" fmla="*/ 0 h 121"/>
                <a:gd name="T88" fmla="*/ 0 w 227"/>
                <a:gd name="T89" fmla="*/ 8 h 121"/>
                <a:gd name="T90" fmla="*/ 0 w 227"/>
                <a:gd name="T91" fmla="*/ 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7" h="121">
                  <a:moveTo>
                    <a:pt x="0" y="8"/>
                  </a:moveTo>
                  <a:lnTo>
                    <a:pt x="0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8" y="20"/>
                  </a:lnTo>
                  <a:lnTo>
                    <a:pt x="18" y="26"/>
                  </a:lnTo>
                  <a:lnTo>
                    <a:pt x="18" y="30"/>
                  </a:lnTo>
                  <a:lnTo>
                    <a:pt x="20" y="36"/>
                  </a:lnTo>
                  <a:lnTo>
                    <a:pt x="20" y="38"/>
                  </a:lnTo>
                  <a:lnTo>
                    <a:pt x="20" y="42"/>
                  </a:lnTo>
                  <a:lnTo>
                    <a:pt x="22" y="44"/>
                  </a:lnTo>
                  <a:lnTo>
                    <a:pt x="27" y="44"/>
                  </a:lnTo>
                  <a:lnTo>
                    <a:pt x="27" y="44"/>
                  </a:lnTo>
                  <a:lnTo>
                    <a:pt x="31" y="44"/>
                  </a:lnTo>
                  <a:lnTo>
                    <a:pt x="41" y="44"/>
                  </a:lnTo>
                  <a:lnTo>
                    <a:pt x="45" y="46"/>
                  </a:lnTo>
                  <a:lnTo>
                    <a:pt x="49" y="48"/>
                  </a:lnTo>
                  <a:lnTo>
                    <a:pt x="63" y="58"/>
                  </a:lnTo>
                  <a:lnTo>
                    <a:pt x="74" y="64"/>
                  </a:lnTo>
                  <a:lnTo>
                    <a:pt x="96" y="74"/>
                  </a:lnTo>
                  <a:lnTo>
                    <a:pt x="98" y="77"/>
                  </a:lnTo>
                  <a:lnTo>
                    <a:pt x="100" y="81"/>
                  </a:lnTo>
                  <a:lnTo>
                    <a:pt x="98" y="83"/>
                  </a:lnTo>
                  <a:lnTo>
                    <a:pt x="96" y="87"/>
                  </a:lnTo>
                  <a:lnTo>
                    <a:pt x="90" y="89"/>
                  </a:lnTo>
                  <a:lnTo>
                    <a:pt x="88" y="91"/>
                  </a:lnTo>
                  <a:lnTo>
                    <a:pt x="90" y="93"/>
                  </a:lnTo>
                  <a:lnTo>
                    <a:pt x="94" y="93"/>
                  </a:lnTo>
                  <a:lnTo>
                    <a:pt x="100" y="93"/>
                  </a:lnTo>
                  <a:lnTo>
                    <a:pt x="107" y="95"/>
                  </a:lnTo>
                  <a:lnTo>
                    <a:pt x="111" y="97"/>
                  </a:lnTo>
                  <a:lnTo>
                    <a:pt x="123" y="103"/>
                  </a:lnTo>
                  <a:lnTo>
                    <a:pt x="127" y="105"/>
                  </a:lnTo>
                  <a:lnTo>
                    <a:pt x="137" y="107"/>
                  </a:lnTo>
                  <a:lnTo>
                    <a:pt x="141" y="107"/>
                  </a:lnTo>
                  <a:lnTo>
                    <a:pt x="145" y="105"/>
                  </a:lnTo>
                  <a:lnTo>
                    <a:pt x="152" y="97"/>
                  </a:lnTo>
                  <a:lnTo>
                    <a:pt x="164" y="89"/>
                  </a:lnTo>
                  <a:lnTo>
                    <a:pt x="168" y="87"/>
                  </a:lnTo>
                  <a:lnTo>
                    <a:pt x="172" y="87"/>
                  </a:lnTo>
                  <a:lnTo>
                    <a:pt x="180" y="87"/>
                  </a:lnTo>
                  <a:lnTo>
                    <a:pt x="182" y="89"/>
                  </a:lnTo>
                  <a:lnTo>
                    <a:pt x="195" y="97"/>
                  </a:lnTo>
                  <a:lnTo>
                    <a:pt x="209" y="111"/>
                  </a:lnTo>
                  <a:lnTo>
                    <a:pt x="219" y="119"/>
                  </a:lnTo>
                  <a:lnTo>
                    <a:pt x="223" y="119"/>
                  </a:lnTo>
                  <a:lnTo>
                    <a:pt x="225" y="121"/>
                  </a:lnTo>
                  <a:lnTo>
                    <a:pt x="227" y="119"/>
                  </a:lnTo>
                  <a:lnTo>
                    <a:pt x="227" y="119"/>
                  </a:lnTo>
                  <a:lnTo>
                    <a:pt x="227" y="117"/>
                  </a:lnTo>
                  <a:lnTo>
                    <a:pt x="227" y="105"/>
                  </a:lnTo>
                  <a:lnTo>
                    <a:pt x="227" y="101"/>
                  </a:lnTo>
                  <a:lnTo>
                    <a:pt x="223" y="97"/>
                  </a:lnTo>
                  <a:lnTo>
                    <a:pt x="211" y="95"/>
                  </a:lnTo>
                  <a:lnTo>
                    <a:pt x="207" y="91"/>
                  </a:lnTo>
                  <a:lnTo>
                    <a:pt x="205" y="87"/>
                  </a:lnTo>
                  <a:lnTo>
                    <a:pt x="205" y="83"/>
                  </a:lnTo>
                  <a:lnTo>
                    <a:pt x="205" y="77"/>
                  </a:lnTo>
                  <a:lnTo>
                    <a:pt x="209" y="72"/>
                  </a:lnTo>
                  <a:lnTo>
                    <a:pt x="211" y="70"/>
                  </a:lnTo>
                  <a:lnTo>
                    <a:pt x="211" y="68"/>
                  </a:lnTo>
                  <a:lnTo>
                    <a:pt x="207" y="66"/>
                  </a:lnTo>
                  <a:lnTo>
                    <a:pt x="197" y="62"/>
                  </a:lnTo>
                  <a:lnTo>
                    <a:pt x="189" y="58"/>
                  </a:lnTo>
                  <a:lnTo>
                    <a:pt x="186" y="54"/>
                  </a:lnTo>
                  <a:lnTo>
                    <a:pt x="184" y="52"/>
                  </a:lnTo>
                  <a:lnTo>
                    <a:pt x="180" y="44"/>
                  </a:lnTo>
                  <a:lnTo>
                    <a:pt x="176" y="42"/>
                  </a:lnTo>
                  <a:lnTo>
                    <a:pt x="164" y="34"/>
                  </a:lnTo>
                  <a:lnTo>
                    <a:pt x="150" y="28"/>
                  </a:lnTo>
                  <a:lnTo>
                    <a:pt x="98" y="14"/>
                  </a:lnTo>
                  <a:lnTo>
                    <a:pt x="92" y="14"/>
                  </a:lnTo>
                  <a:lnTo>
                    <a:pt x="88" y="18"/>
                  </a:lnTo>
                  <a:lnTo>
                    <a:pt x="74" y="26"/>
                  </a:lnTo>
                  <a:lnTo>
                    <a:pt x="68" y="30"/>
                  </a:lnTo>
                  <a:lnTo>
                    <a:pt x="61" y="30"/>
                  </a:lnTo>
                  <a:lnTo>
                    <a:pt x="59" y="30"/>
                  </a:lnTo>
                  <a:lnTo>
                    <a:pt x="53" y="30"/>
                  </a:lnTo>
                  <a:lnTo>
                    <a:pt x="49" y="26"/>
                  </a:lnTo>
                  <a:lnTo>
                    <a:pt x="43" y="18"/>
                  </a:lnTo>
                  <a:lnTo>
                    <a:pt x="33" y="10"/>
                  </a:lnTo>
                  <a:lnTo>
                    <a:pt x="27" y="4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auto">
            <a:xfrm>
              <a:off x="17249601" y="9081399"/>
              <a:ext cx="1895039" cy="1409033"/>
            </a:xfrm>
            <a:custGeom>
              <a:avLst/>
              <a:gdLst>
                <a:gd name="T0" fmla="*/ 470 w 503"/>
                <a:gd name="T1" fmla="*/ 132 h 374"/>
                <a:gd name="T2" fmla="*/ 462 w 503"/>
                <a:gd name="T3" fmla="*/ 117 h 374"/>
                <a:gd name="T4" fmla="*/ 449 w 503"/>
                <a:gd name="T5" fmla="*/ 99 h 374"/>
                <a:gd name="T6" fmla="*/ 415 w 503"/>
                <a:gd name="T7" fmla="*/ 81 h 374"/>
                <a:gd name="T8" fmla="*/ 400 w 503"/>
                <a:gd name="T9" fmla="*/ 45 h 374"/>
                <a:gd name="T10" fmla="*/ 388 w 503"/>
                <a:gd name="T11" fmla="*/ 26 h 374"/>
                <a:gd name="T12" fmla="*/ 378 w 503"/>
                <a:gd name="T13" fmla="*/ 4 h 374"/>
                <a:gd name="T14" fmla="*/ 374 w 503"/>
                <a:gd name="T15" fmla="*/ 2 h 374"/>
                <a:gd name="T16" fmla="*/ 361 w 503"/>
                <a:gd name="T17" fmla="*/ 16 h 374"/>
                <a:gd name="T18" fmla="*/ 357 w 503"/>
                <a:gd name="T19" fmla="*/ 55 h 374"/>
                <a:gd name="T20" fmla="*/ 343 w 503"/>
                <a:gd name="T21" fmla="*/ 69 h 374"/>
                <a:gd name="T22" fmla="*/ 328 w 503"/>
                <a:gd name="T23" fmla="*/ 69 h 374"/>
                <a:gd name="T24" fmla="*/ 310 w 503"/>
                <a:gd name="T25" fmla="*/ 47 h 374"/>
                <a:gd name="T26" fmla="*/ 296 w 503"/>
                <a:gd name="T27" fmla="*/ 45 h 374"/>
                <a:gd name="T28" fmla="*/ 283 w 503"/>
                <a:gd name="T29" fmla="*/ 39 h 374"/>
                <a:gd name="T30" fmla="*/ 283 w 503"/>
                <a:gd name="T31" fmla="*/ 33 h 374"/>
                <a:gd name="T32" fmla="*/ 291 w 503"/>
                <a:gd name="T33" fmla="*/ 12 h 374"/>
                <a:gd name="T34" fmla="*/ 291 w 503"/>
                <a:gd name="T35" fmla="*/ 6 h 374"/>
                <a:gd name="T36" fmla="*/ 257 w 503"/>
                <a:gd name="T37" fmla="*/ 0 h 374"/>
                <a:gd name="T38" fmla="*/ 244 w 503"/>
                <a:gd name="T39" fmla="*/ 2 h 374"/>
                <a:gd name="T40" fmla="*/ 218 w 503"/>
                <a:gd name="T41" fmla="*/ 16 h 374"/>
                <a:gd name="T42" fmla="*/ 203 w 503"/>
                <a:gd name="T43" fmla="*/ 28 h 374"/>
                <a:gd name="T44" fmla="*/ 195 w 503"/>
                <a:gd name="T45" fmla="*/ 39 h 374"/>
                <a:gd name="T46" fmla="*/ 175 w 503"/>
                <a:gd name="T47" fmla="*/ 33 h 374"/>
                <a:gd name="T48" fmla="*/ 154 w 503"/>
                <a:gd name="T49" fmla="*/ 41 h 374"/>
                <a:gd name="T50" fmla="*/ 123 w 503"/>
                <a:gd name="T51" fmla="*/ 59 h 374"/>
                <a:gd name="T52" fmla="*/ 105 w 503"/>
                <a:gd name="T53" fmla="*/ 69 h 374"/>
                <a:gd name="T54" fmla="*/ 93 w 503"/>
                <a:gd name="T55" fmla="*/ 91 h 374"/>
                <a:gd name="T56" fmla="*/ 80 w 503"/>
                <a:gd name="T57" fmla="*/ 93 h 374"/>
                <a:gd name="T58" fmla="*/ 50 w 503"/>
                <a:gd name="T59" fmla="*/ 111 h 374"/>
                <a:gd name="T60" fmla="*/ 11 w 503"/>
                <a:gd name="T61" fmla="*/ 136 h 374"/>
                <a:gd name="T62" fmla="*/ 0 w 503"/>
                <a:gd name="T63" fmla="*/ 156 h 374"/>
                <a:gd name="T64" fmla="*/ 7 w 503"/>
                <a:gd name="T65" fmla="*/ 184 h 374"/>
                <a:gd name="T66" fmla="*/ 21 w 503"/>
                <a:gd name="T67" fmla="*/ 241 h 374"/>
                <a:gd name="T68" fmla="*/ 23 w 503"/>
                <a:gd name="T69" fmla="*/ 271 h 374"/>
                <a:gd name="T70" fmla="*/ 27 w 503"/>
                <a:gd name="T71" fmla="*/ 299 h 374"/>
                <a:gd name="T72" fmla="*/ 45 w 503"/>
                <a:gd name="T73" fmla="*/ 309 h 374"/>
                <a:gd name="T74" fmla="*/ 74 w 503"/>
                <a:gd name="T75" fmla="*/ 305 h 374"/>
                <a:gd name="T76" fmla="*/ 95 w 503"/>
                <a:gd name="T77" fmla="*/ 295 h 374"/>
                <a:gd name="T78" fmla="*/ 117 w 503"/>
                <a:gd name="T79" fmla="*/ 293 h 374"/>
                <a:gd name="T80" fmla="*/ 136 w 503"/>
                <a:gd name="T81" fmla="*/ 283 h 374"/>
                <a:gd name="T82" fmla="*/ 168 w 503"/>
                <a:gd name="T83" fmla="*/ 267 h 374"/>
                <a:gd name="T84" fmla="*/ 201 w 503"/>
                <a:gd name="T85" fmla="*/ 263 h 374"/>
                <a:gd name="T86" fmla="*/ 255 w 503"/>
                <a:gd name="T87" fmla="*/ 273 h 374"/>
                <a:gd name="T88" fmla="*/ 285 w 503"/>
                <a:gd name="T89" fmla="*/ 299 h 374"/>
                <a:gd name="T90" fmla="*/ 302 w 503"/>
                <a:gd name="T91" fmla="*/ 309 h 374"/>
                <a:gd name="T92" fmla="*/ 314 w 503"/>
                <a:gd name="T93" fmla="*/ 315 h 374"/>
                <a:gd name="T94" fmla="*/ 330 w 503"/>
                <a:gd name="T95" fmla="*/ 338 h 374"/>
                <a:gd name="T96" fmla="*/ 365 w 503"/>
                <a:gd name="T97" fmla="*/ 360 h 374"/>
                <a:gd name="T98" fmla="*/ 390 w 503"/>
                <a:gd name="T99" fmla="*/ 362 h 374"/>
                <a:gd name="T100" fmla="*/ 404 w 503"/>
                <a:gd name="T101" fmla="*/ 362 h 374"/>
                <a:gd name="T102" fmla="*/ 419 w 503"/>
                <a:gd name="T103" fmla="*/ 374 h 374"/>
                <a:gd name="T104" fmla="*/ 435 w 503"/>
                <a:gd name="T105" fmla="*/ 362 h 374"/>
                <a:gd name="T106" fmla="*/ 460 w 503"/>
                <a:gd name="T107" fmla="*/ 350 h 374"/>
                <a:gd name="T108" fmla="*/ 464 w 503"/>
                <a:gd name="T109" fmla="*/ 340 h 374"/>
                <a:gd name="T110" fmla="*/ 476 w 503"/>
                <a:gd name="T111" fmla="*/ 307 h 374"/>
                <a:gd name="T112" fmla="*/ 503 w 503"/>
                <a:gd name="T113" fmla="*/ 235 h 374"/>
                <a:gd name="T114" fmla="*/ 503 w 503"/>
                <a:gd name="T115" fmla="*/ 192 h 374"/>
                <a:gd name="T116" fmla="*/ 503 w 503"/>
                <a:gd name="T117" fmla="*/ 172 h 374"/>
                <a:gd name="T118" fmla="*/ 480 w 503"/>
                <a:gd name="T119" fmla="*/ 154 h 374"/>
                <a:gd name="T120" fmla="*/ 474 w 503"/>
                <a:gd name="T121" fmla="*/ 138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3" h="374">
                  <a:moveTo>
                    <a:pt x="474" y="138"/>
                  </a:moveTo>
                  <a:lnTo>
                    <a:pt x="474" y="138"/>
                  </a:lnTo>
                  <a:lnTo>
                    <a:pt x="470" y="132"/>
                  </a:lnTo>
                  <a:lnTo>
                    <a:pt x="468" y="128"/>
                  </a:lnTo>
                  <a:lnTo>
                    <a:pt x="464" y="123"/>
                  </a:lnTo>
                  <a:lnTo>
                    <a:pt x="462" y="117"/>
                  </a:lnTo>
                  <a:lnTo>
                    <a:pt x="458" y="107"/>
                  </a:lnTo>
                  <a:lnTo>
                    <a:pt x="453" y="101"/>
                  </a:lnTo>
                  <a:lnTo>
                    <a:pt x="449" y="99"/>
                  </a:lnTo>
                  <a:lnTo>
                    <a:pt x="439" y="95"/>
                  </a:lnTo>
                  <a:lnTo>
                    <a:pt x="427" y="89"/>
                  </a:lnTo>
                  <a:lnTo>
                    <a:pt x="415" y="81"/>
                  </a:lnTo>
                  <a:lnTo>
                    <a:pt x="408" y="77"/>
                  </a:lnTo>
                  <a:lnTo>
                    <a:pt x="406" y="71"/>
                  </a:lnTo>
                  <a:lnTo>
                    <a:pt x="400" y="45"/>
                  </a:lnTo>
                  <a:lnTo>
                    <a:pt x="398" y="39"/>
                  </a:lnTo>
                  <a:lnTo>
                    <a:pt x="396" y="35"/>
                  </a:lnTo>
                  <a:lnTo>
                    <a:pt x="388" y="26"/>
                  </a:lnTo>
                  <a:lnTo>
                    <a:pt x="384" y="22"/>
                  </a:lnTo>
                  <a:lnTo>
                    <a:pt x="382" y="16"/>
                  </a:lnTo>
                  <a:lnTo>
                    <a:pt x="378" y="4"/>
                  </a:lnTo>
                  <a:lnTo>
                    <a:pt x="376" y="2"/>
                  </a:lnTo>
                  <a:lnTo>
                    <a:pt x="374" y="2"/>
                  </a:lnTo>
                  <a:lnTo>
                    <a:pt x="374" y="2"/>
                  </a:lnTo>
                  <a:lnTo>
                    <a:pt x="371" y="2"/>
                  </a:lnTo>
                  <a:lnTo>
                    <a:pt x="365" y="10"/>
                  </a:lnTo>
                  <a:lnTo>
                    <a:pt x="361" y="16"/>
                  </a:lnTo>
                  <a:lnTo>
                    <a:pt x="359" y="20"/>
                  </a:lnTo>
                  <a:lnTo>
                    <a:pt x="359" y="47"/>
                  </a:lnTo>
                  <a:lnTo>
                    <a:pt x="357" y="55"/>
                  </a:lnTo>
                  <a:lnTo>
                    <a:pt x="355" y="59"/>
                  </a:lnTo>
                  <a:lnTo>
                    <a:pt x="349" y="65"/>
                  </a:lnTo>
                  <a:lnTo>
                    <a:pt x="343" y="69"/>
                  </a:lnTo>
                  <a:lnTo>
                    <a:pt x="337" y="69"/>
                  </a:lnTo>
                  <a:lnTo>
                    <a:pt x="333" y="69"/>
                  </a:lnTo>
                  <a:lnTo>
                    <a:pt x="328" y="69"/>
                  </a:lnTo>
                  <a:lnTo>
                    <a:pt x="324" y="63"/>
                  </a:lnTo>
                  <a:lnTo>
                    <a:pt x="316" y="51"/>
                  </a:lnTo>
                  <a:lnTo>
                    <a:pt x="310" y="47"/>
                  </a:lnTo>
                  <a:lnTo>
                    <a:pt x="304" y="47"/>
                  </a:lnTo>
                  <a:lnTo>
                    <a:pt x="302" y="47"/>
                  </a:lnTo>
                  <a:lnTo>
                    <a:pt x="296" y="45"/>
                  </a:lnTo>
                  <a:lnTo>
                    <a:pt x="289" y="43"/>
                  </a:lnTo>
                  <a:lnTo>
                    <a:pt x="285" y="41"/>
                  </a:lnTo>
                  <a:lnTo>
                    <a:pt x="283" y="39"/>
                  </a:lnTo>
                  <a:lnTo>
                    <a:pt x="281" y="39"/>
                  </a:lnTo>
                  <a:lnTo>
                    <a:pt x="281" y="35"/>
                  </a:lnTo>
                  <a:lnTo>
                    <a:pt x="283" y="33"/>
                  </a:lnTo>
                  <a:lnTo>
                    <a:pt x="285" y="28"/>
                  </a:lnTo>
                  <a:lnTo>
                    <a:pt x="291" y="16"/>
                  </a:lnTo>
                  <a:lnTo>
                    <a:pt x="291" y="12"/>
                  </a:lnTo>
                  <a:lnTo>
                    <a:pt x="291" y="10"/>
                  </a:lnTo>
                  <a:lnTo>
                    <a:pt x="291" y="8"/>
                  </a:lnTo>
                  <a:lnTo>
                    <a:pt x="291" y="6"/>
                  </a:lnTo>
                  <a:lnTo>
                    <a:pt x="289" y="6"/>
                  </a:lnTo>
                  <a:lnTo>
                    <a:pt x="269" y="2"/>
                  </a:lnTo>
                  <a:lnTo>
                    <a:pt x="257" y="0"/>
                  </a:lnTo>
                  <a:lnTo>
                    <a:pt x="253" y="0"/>
                  </a:lnTo>
                  <a:lnTo>
                    <a:pt x="248" y="0"/>
                  </a:lnTo>
                  <a:lnTo>
                    <a:pt x="244" y="2"/>
                  </a:lnTo>
                  <a:lnTo>
                    <a:pt x="234" y="10"/>
                  </a:lnTo>
                  <a:lnTo>
                    <a:pt x="228" y="12"/>
                  </a:lnTo>
                  <a:lnTo>
                    <a:pt x="218" y="16"/>
                  </a:lnTo>
                  <a:lnTo>
                    <a:pt x="212" y="20"/>
                  </a:lnTo>
                  <a:lnTo>
                    <a:pt x="207" y="24"/>
                  </a:lnTo>
                  <a:lnTo>
                    <a:pt x="203" y="28"/>
                  </a:lnTo>
                  <a:lnTo>
                    <a:pt x="203" y="33"/>
                  </a:lnTo>
                  <a:lnTo>
                    <a:pt x="199" y="37"/>
                  </a:lnTo>
                  <a:lnTo>
                    <a:pt x="195" y="39"/>
                  </a:lnTo>
                  <a:lnTo>
                    <a:pt x="185" y="35"/>
                  </a:lnTo>
                  <a:lnTo>
                    <a:pt x="181" y="33"/>
                  </a:lnTo>
                  <a:lnTo>
                    <a:pt x="175" y="33"/>
                  </a:lnTo>
                  <a:lnTo>
                    <a:pt x="171" y="33"/>
                  </a:lnTo>
                  <a:lnTo>
                    <a:pt x="164" y="35"/>
                  </a:lnTo>
                  <a:lnTo>
                    <a:pt x="154" y="41"/>
                  </a:lnTo>
                  <a:lnTo>
                    <a:pt x="140" y="51"/>
                  </a:lnTo>
                  <a:lnTo>
                    <a:pt x="130" y="57"/>
                  </a:lnTo>
                  <a:lnTo>
                    <a:pt x="123" y="59"/>
                  </a:lnTo>
                  <a:lnTo>
                    <a:pt x="113" y="65"/>
                  </a:lnTo>
                  <a:lnTo>
                    <a:pt x="109" y="67"/>
                  </a:lnTo>
                  <a:lnTo>
                    <a:pt x="105" y="69"/>
                  </a:lnTo>
                  <a:lnTo>
                    <a:pt x="101" y="77"/>
                  </a:lnTo>
                  <a:lnTo>
                    <a:pt x="97" y="87"/>
                  </a:lnTo>
                  <a:lnTo>
                    <a:pt x="93" y="91"/>
                  </a:lnTo>
                  <a:lnTo>
                    <a:pt x="89" y="91"/>
                  </a:lnTo>
                  <a:lnTo>
                    <a:pt x="84" y="91"/>
                  </a:lnTo>
                  <a:lnTo>
                    <a:pt x="80" y="93"/>
                  </a:lnTo>
                  <a:lnTo>
                    <a:pt x="74" y="97"/>
                  </a:lnTo>
                  <a:lnTo>
                    <a:pt x="60" y="105"/>
                  </a:lnTo>
                  <a:lnTo>
                    <a:pt x="50" y="111"/>
                  </a:lnTo>
                  <a:lnTo>
                    <a:pt x="29" y="121"/>
                  </a:lnTo>
                  <a:lnTo>
                    <a:pt x="17" y="130"/>
                  </a:lnTo>
                  <a:lnTo>
                    <a:pt x="11" y="136"/>
                  </a:lnTo>
                  <a:lnTo>
                    <a:pt x="2" y="144"/>
                  </a:lnTo>
                  <a:lnTo>
                    <a:pt x="0" y="150"/>
                  </a:lnTo>
                  <a:lnTo>
                    <a:pt x="0" y="156"/>
                  </a:lnTo>
                  <a:lnTo>
                    <a:pt x="0" y="160"/>
                  </a:lnTo>
                  <a:lnTo>
                    <a:pt x="4" y="172"/>
                  </a:lnTo>
                  <a:lnTo>
                    <a:pt x="7" y="184"/>
                  </a:lnTo>
                  <a:lnTo>
                    <a:pt x="7" y="188"/>
                  </a:lnTo>
                  <a:lnTo>
                    <a:pt x="9" y="200"/>
                  </a:lnTo>
                  <a:lnTo>
                    <a:pt x="21" y="241"/>
                  </a:lnTo>
                  <a:lnTo>
                    <a:pt x="23" y="255"/>
                  </a:lnTo>
                  <a:lnTo>
                    <a:pt x="23" y="257"/>
                  </a:lnTo>
                  <a:lnTo>
                    <a:pt x="23" y="271"/>
                  </a:lnTo>
                  <a:lnTo>
                    <a:pt x="23" y="289"/>
                  </a:lnTo>
                  <a:lnTo>
                    <a:pt x="25" y="293"/>
                  </a:lnTo>
                  <a:lnTo>
                    <a:pt x="27" y="299"/>
                  </a:lnTo>
                  <a:lnTo>
                    <a:pt x="33" y="307"/>
                  </a:lnTo>
                  <a:lnTo>
                    <a:pt x="39" y="309"/>
                  </a:lnTo>
                  <a:lnTo>
                    <a:pt x="45" y="309"/>
                  </a:lnTo>
                  <a:lnTo>
                    <a:pt x="50" y="309"/>
                  </a:lnTo>
                  <a:lnTo>
                    <a:pt x="60" y="307"/>
                  </a:lnTo>
                  <a:lnTo>
                    <a:pt x="74" y="305"/>
                  </a:lnTo>
                  <a:lnTo>
                    <a:pt x="84" y="301"/>
                  </a:lnTo>
                  <a:lnTo>
                    <a:pt x="91" y="297"/>
                  </a:lnTo>
                  <a:lnTo>
                    <a:pt x="95" y="295"/>
                  </a:lnTo>
                  <a:lnTo>
                    <a:pt x="101" y="295"/>
                  </a:lnTo>
                  <a:lnTo>
                    <a:pt x="105" y="295"/>
                  </a:lnTo>
                  <a:lnTo>
                    <a:pt x="117" y="293"/>
                  </a:lnTo>
                  <a:lnTo>
                    <a:pt x="130" y="289"/>
                  </a:lnTo>
                  <a:lnTo>
                    <a:pt x="134" y="285"/>
                  </a:lnTo>
                  <a:lnTo>
                    <a:pt x="136" y="283"/>
                  </a:lnTo>
                  <a:lnTo>
                    <a:pt x="138" y="279"/>
                  </a:lnTo>
                  <a:lnTo>
                    <a:pt x="140" y="277"/>
                  </a:lnTo>
                  <a:lnTo>
                    <a:pt x="168" y="267"/>
                  </a:lnTo>
                  <a:lnTo>
                    <a:pt x="175" y="265"/>
                  </a:lnTo>
                  <a:lnTo>
                    <a:pt x="181" y="263"/>
                  </a:lnTo>
                  <a:lnTo>
                    <a:pt x="201" y="263"/>
                  </a:lnTo>
                  <a:lnTo>
                    <a:pt x="214" y="265"/>
                  </a:lnTo>
                  <a:lnTo>
                    <a:pt x="248" y="271"/>
                  </a:lnTo>
                  <a:lnTo>
                    <a:pt x="255" y="273"/>
                  </a:lnTo>
                  <a:lnTo>
                    <a:pt x="261" y="277"/>
                  </a:lnTo>
                  <a:lnTo>
                    <a:pt x="275" y="291"/>
                  </a:lnTo>
                  <a:lnTo>
                    <a:pt x="285" y="299"/>
                  </a:lnTo>
                  <a:lnTo>
                    <a:pt x="291" y="307"/>
                  </a:lnTo>
                  <a:lnTo>
                    <a:pt x="296" y="309"/>
                  </a:lnTo>
                  <a:lnTo>
                    <a:pt x="302" y="309"/>
                  </a:lnTo>
                  <a:lnTo>
                    <a:pt x="304" y="309"/>
                  </a:lnTo>
                  <a:lnTo>
                    <a:pt x="310" y="311"/>
                  </a:lnTo>
                  <a:lnTo>
                    <a:pt x="314" y="315"/>
                  </a:lnTo>
                  <a:lnTo>
                    <a:pt x="316" y="322"/>
                  </a:lnTo>
                  <a:lnTo>
                    <a:pt x="324" y="332"/>
                  </a:lnTo>
                  <a:lnTo>
                    <a:pt x="330" y="338"/>
                  </a:lnTo>
                  <a:lnTo>
                    <a:pt x="341" y="346"/>
                  </a:lnTo>
                  <a:lnTo>
                    <a:pt x="353" y="354"/>
                  </a:lnTo>
                  <a:lnTo>
                    <a:pt x="365" y="360"/>
                  </a:lnTo>
                  <a:lnTo>
                    <a:pt x="378" y="362"/>
                  </a:lnTo>
                  <a:lnTo>
                    <a:pt x="382" y="364"/>
                  </a:lnTo>
                  <a:lnTo>
                    <a:pt x="390" y="362"/>
                  </a:lnTo>
                  <a:lnTo>
                    <a:pt x="394" y="360"/>
                  </a:lnTo>
                  <a:lnTo>
                    <a:pt x="398" y="360"/>
                  </a:lnTo>
                  <a:lnTo>
                    <a:pt x="404" y="362"/>
                  </a:lnTo>
                  <a:lnTo>
                    <a:pt x="410" y="368"/>
                  </a:lnTo>
                  <a:lnTo>
                    <a:pt x="415" y="372"/>
                  </a:lnTo>
                  <a:lnTo>
                    <a:pt x="419" y="374"/>
                  </a:lnTo>
                  <a:lnTo>
                    <a:pt x="423" y="372"/>
                  </a:lnTo>
                  <a:lnTo>
                    <a:pt x="429" y="368"/>
                  </a:lnTo>
                  <a:lnTo>
                    <a:pt x="435" y="362"/>
                  </a:lnTo>
                  <a:lnTo>
                    <a:pt x="445" y="354"/>
                  </a:lnTo>
                  <a:lnTo>
                    <a:pt x="449" y="354"/>
                  </a:lnTo>
                  <a:lnTo>
                    <a:pt x="460" y="350"/>
                  </a:lnTo>
                  <a:lnTo>
                    <a:pt x="464" y="348"/>
                  </a:lnTo>
                  <a:lnTo>
                    <a:pt x="464" y="344"/>
                  </a:lnTo>
                  <a:lnTo>
                    <a:pt x="464" y="340"/>
                  </a:lnTo>
                  <a:lnTo>
                    <a:pt x="464" y="334"/>
                  </a:lnTo>
                  <a:lnTo>
                    <a:pt x="466" y="330"/>
                  </a:lnTo>
                  <a:lnTo>
                    <a:pt x="476" y="307"/>
                  </a:lnTo>
                  <a:lnTo>
                    <a:pt x="482" y="297"/>
                  </a:lnTo>
                  <a:lnTo>
                    <a:pt x="501" y="247"/>
                  </a:lnTo>
                  <a:lnTo>
                    <a:pt x="503" y="235"/>
                  </a:lnTo>
                  <a:lnTo>
                    <a:pt x="503" y="216"/>
                  </a:lnTo>
                  <a:lnTo>
                    <a:pt x="503" y="204"/>
                  </a:lnTo>
                  <a:lnTo>
                    <a:pt x="503" y="192"/>
                  </a:lnTo>
                  <a:lnTo>
                    <a:pt x="503" y="180"/>
                  </a:lnTo>
                  <a:lnTo>
                    <a:pt x="503" y="176"/>
                  </a:lnTo>
                  <a:lnTo>
                    <a:pt x="503" y="172"/>
                  </a:lnTo>
                  <a:lnTo>
                    <a:pt x="499" y="166"/>
                  </a:lnTo>
                  <a:lnTo>
                    <a:pt x="486" y="160"/>
                  </a:lnTo>
                  <a:lnTo>
                    <a:pt x="480" y="154"/>
                  </a:lnTo>
                  <a:lnTo>
                    <a:pt x="478" y="150"/>
                  </a:lnTo>
                  <a:lnTo>
                    <a:pt x="474" y="138"/>
                  </a:lnTo>
                  <a:lnTo>
                    <a:pt x="474" y="138"/>
                  </a:lnTo>
                  <a:lnTo>
                    <a:pt x="474" y="1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18756589" y="10580852"/>
              <a:ext cx="146933" cy="192142"/>
            </a:xfrm>
            <a:custGeom>
              <a:avLst/>
              <a:gdLst>
                <a:gd name="T0" fmla="*/ 6 w 39"/>
                <a:gd name="T1" fmla="*/ 6 h 51"/>
                <a:gd name="T2" fmla="*/ 6 w 39"/>
                <a:gd name="T3" fmla="*/ 6 h 51"/>
                <a:gd name="T4" fmla="*/ 4 w 39"/>
                <a:gd name="T5" fmla="*/ 8 h 51"/>
                <a:gd name="T6" fmla="*/ 2 w 39"/>
                <a:gd name="T7" fmla="*/ 8 h 51"/>
                <a:gd name="T8" fmla="*/ 0 w 39"/>
                <a:gd name="T9" fmla="*/ 10 h 51"/>
                <a:gd name="T10" fmla="*/ 2 w 39"/>
                <a:gd name="T11" fmla="*/ 12 h 51"/>
                <a:gd name="T12" fmla="*/ 6 w 39"/>
                <a:gd name="T13" fmla="*/ 23 h 51"/>
                <a:gd name="T14" fmla="*/ 6 w 39"/>
                <a:gd name="T15" fmla="*/ 37 h 51"/>
                <a:gd name="T16" fmla="*/ 6 w 39"/>
                <a:gd name="T17" fmla="*/ 39 h 51"/>
                <a:gd name="T18" fmla="*/ 8 w 39"/>
                <a:gd name="T19" fmla="*/ 45 h 51"/>
                <a:gd name="T20" fmla="*/ 15 w 39"/>
                <a:gd name="T21" fmla="*/ 47 h 51"/>
                <a:gd name="T22" fmla="*/ 19 w 39"/>
                <a:gd name="T23" fmla="*/ 51 h 51"/>
                <a:gd name="T24" fmla="*/ 21 w 39"/>
                <a:gd name="T25" fmla="*/ 51 h 51"/>
                <a:gd name="T26" fmla="*/ 23 w 39"/>
                <a:gd name="T27" fmla="*/ 51 h 51"/>
                <a:gd name="T28" fmla="*/ 25 w 39"/>
                <a:gd name="T29" fmla="*/ 49 h 51"/>
                <a:gd name="T30" fmla="*/ 27 w 39"/>
                <a:gd name="T31" fmla="*/ 47 h 51"/>
                <a:gd name="T32" fmla="*/ 29 w 39"/>
                <a:gd name="T33" fmla="*/ 43 h 51"/>
                <a:gd name="T34" fmla="*/ 33 w 39"/>
                <a:gd name="T35" fmla="*/ 31 h 51"/>
                <a:gd name="T36" fmla="*/ 39 w 39"/>
                <a:gd name="T37" fmla="*/ 21 h 51"/>
                <a:gd name="T38" fmla="*/ 39 w 39"/>
                <a:gd name="T39" fmla="*/ 8 h 51"/>
                <a:gd name="T40" fmla="*/ 39 w 39"/>
                <a:gd name="T41" fmla="*/ 6 h 51"/>
                <a:gd name="T42" fmla="*/ 39 w 39"/>
                <a:gd name="T43" fmla="*/ 2 h 51"/>
                <a:gd name="T44" fmla="*/ 39 w 39"/>
                <a:gd name="T45" fmla="*/ 0 h 51"/>
                <a:gd name="T46" fmla="*/ 37 w 39"/>
                <a:gd name="T47" fmla="*/ 0 h 51"/>
                <a:gd name="T48" fmla="*/ 33 w 39"/>
                <a:gd name="T49" fmla="*/ 0 h 51"/>
                <a:gd name="T50" fmla="*/ 29 w 39"/>
                <a:gd name="T51" fmla="*/ 4 h 51"/>
                <a:gd name="T52" fmla="*/ 23 w 39"/>
                <a:gd name="T53" fmla="*/ 6 h 51"/>
                <a:gd name="T54" fmla="*/ 17 w 39"/>
                <a:gd name="T55" fmla="*/ 6 h 51"/>
                <a:gd name="T56" fmla="*/ 6 w 39"/>
                <a:gd name="T57" fmla="*/ 6 h 51"/>
                <a:gd name="T58" fmla="*/ 6 w 39"/>
                <a:gd name="T59" fmla="*/ 6 h 51"/>
                <a:gd name="T60" fmla="*/ 6 w 39"/>
                <a:gd name="T61" fmla="*/ 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9" h="51">
                  <a:moveTo>
                    <a:pt x="6" y="6"/>
                  </a:moveTo>
                  <a:lnTo>
                    <a:pt x="6" y="6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6" y="23"/>
                  </a:lnTo>
                  <a:lnTo>
                    <a:pt x="6" y="37"/>
                  </a:lnTo>
                  <a:lnTo>
                    <a:pt x="6" y="39"/>
                  </a:lnTo>
                  <a:lnTo>
                    <a:pt x="8" y="45"/>
                  </a:lnTo>
                  <a:lnTo>
                    <a:pt x="15" y="47"/>
                  </a:lnTo>
                  <a:lnTo>
                    <a:pt x="19" y="51"/>
                  </a:lnTo>
                  <a:lnTo>
                    <a:pt x="21" y="51"/>
                  </a:lnTo>
                  <a:lnTo>
                    <a:pt x="23" y="51"/>
                  </a:lnTo>
                  <a:lnTo>
                    <a:pt x="25" y="49"/>
                  </a:lnTo>
                  <a:lnTo>
                    <a:pt x="27" y="47"/>
                  </a:lnTo>
                  <a:lnTo>
                    <a:pt x="29" y="43"/>
                  </a:lnTo>
                  <a:lnTo>
                    <a:pt x="33" y="31"/>
                  </a:lnTo>
                  <a:lnTo>
                    <a:pt x="39" y="21"/>
                  </a:lnTo>
                  <a:lnTo>
                    <a:pt x="39" y="8"/>
                  </a:lnTo>
                  <a:lnTo>
                    <a:pt x="39" y="6"/>
                  </a:lnTo>
                  <a:lnTo>
                    <a:pt x="39" y="2"/>
                  </a:lnTo>
                  <a:lnTo>
                    <a:pt x="39" y="0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29" y="4"/>
                  </a:lnTo>
                  <a:lnTo>
                    <a:pt x="23" y="6"/>
                  </a:lnTo>
                  <a:lnTo>
                    <a:pt x="17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18609656" y="5570118"/>
              <a:ext cx="109258" cy="542516"/>
            </a:xfrm>
            <a:custGeom>
              <a:avLst/>
              <a:gdLst>
                <a:gd name="T0" fmla="*/ 8 w 29"/>
                <a:gd name="T1" fmla="*/ 4 h 144"/>
                <a:gd name="T2" fmla="*/ 8 w 29"/>
                <a:gd name="T3" fmla="*/ 4 h 144"/>
                <a:gd name="T4" fmla="*/ 6 w 29"/>
                <a:gd name="T5" fmla="*/ 0 h 144"/>
                <a:gd name="T6" fmla="*/ 6 w 29"/>
                <a:gd name="T7" fmla="*/ 4 h 144"/>
                <a:gd name="T8" fmla="*/ 6 w 29"/>
                <a:gd name="T9" fmla="*/ 8 h 144"/>
                <a:gd name="T10" fmla="*/ 4 w 29"/>
                <a:gd name="T11" fmla="*/ 19 h 144"/>
                <a:gd name="T12" fmla="*/ 0 w 29"/>
                <a:gd name="T13" fmla="*/ 31 h 144"/>
                <a:gd name="T14" fmla="*/ 0 w 29"/>
                <a:gd name="T15" fmla="*/ 37 h 144"/>
                <a:gd name="T16" fmla="*/ 2 w 29"/>
                <a:gd name="T17" fmla="*/ 43 h 144"/>
                <a:gd name="T18" fmla="*/ 4 w 29"/>
                <a:gd name="T19" fmla="*/ 47 h 144"/>
                <a:gd name="T20" fmla="*/ 4 w 29"/>
                <a:gd name="T21" fmla="*/ 53 h 144"/>
                <a:gd name="T22" fmla="*/ 6 w 29"/>
                <a:gd name="T23" fmla="*/ 59 h 144"/>
                <a:gd name="T24" fmla="*/ 6 w 29"/>
                <a:gd name="T25" fmla="*/ 108 h 144"/>
                <a:gd name="T26" fmla="*/ 6 w 29"/>
                <a:gd name="T27" fmla="*/ 120 h 144"/>
                <a:gd name="T28" fmla="*/ 6 w 29"/>
                <a:gd name="T29" fmla="*/ 132 h 144"/>
                <a:gd name="T30" fmla="*/ 8 w 29"/>
                <a:gd name="T31" fmla="*/ 136 h 144"/>
                <a:gd name="T32" fmla="*/ 13 w 29"/>
                <a:gd name="T33" fmla="*/ 140 h 144"/>
                <a:gd name="T34" fmla="*/ 25 w 29"/>
                <a:gd name="T35" fmla="*/ 144 h 144"/>
                <a:gd name="T36" fmla="*/ 29 w 29"/>
                <a:gd name="T37" fmla="*/ 144 h 144"/>
                <a:gd name="T38" fmla="*/ 27 w 29"/>
                <a:gd name="T39" fmla="*/ 142 h 144"/>
                <a:gd name="T40" fmla="*/ 19 w 29"/>
                <a:gd name="T41" fmla="*/ 128 h 144"/>
                <a:gd name="T42" fmla="*/ 15 w 29"/>
                <a:gd name="T43" fmla="*/ 122 h 144"/>
                <a:gd name="T44" fmla="*/ 15 w 29"/>
                <a:gd name="T45" fmla="*/ 116 h 144"/>
                <a:gd name="T46" fmla="*/ 15 w 29"/>
                <a:gd name="T47" fmla="*/ 114 h 144"/>
                <a:gd name="T48" fmla="*/ 15 w 29"/>
                <a:gd name="T49" fmla="*/ 108 h 144"/>
                <a:gd name="T50" fmla="*/ 17 w 29"/>
                <a:gd name="T51" fmla="*/ 101 h 144"/>
                <a:gd name="T52" fmla="*/ 21 w 29"/>
                <a:gd name="T53" fmla="*/ 97 h 144"/>
                <a:gd name="T54" fmla="*/ 23 w 29"/>
                <a:gd name="T55" fmla="*/ 93 h 144"/>
                <a:gd name="T56" fmla="*/ 25 w 29"/>
                <a:gd name="T57" fmla="*/ 93 h 144"/>
                <a:gd name="T58" fmla="*/ 27 w 29"/>
                <a:gd name="T59" fmla="*/ 95 h 144"/>
                <a:gd name="T60" fmla="*/ 29 w 29"/>
                <a:gd name="T61" fmla="*/ 97 h 144"/>
                <a:gd name="T62" fmla="*/ 29 w 29"/>
                <a:gd name="T63" fmla="*/ 93 h 144"/>
                <a:gd name="T64" fmla="*/ 17 w 29"/>
                <a:gd name="T65" fmla="*/ 43 h 144"/>
                <a:gd name="T66" fmla="*/ 15 w 29"/>
                <a:gd name="T67" fmla="*/ 31 h 144"/>
                <a:gd name="T68" fmla="*/ 15 w 29"/>
                <a:gd name="T69" fmla="*/ 29 h 144"/>
                <a:gd name="T70" fmla="*/ 13 w 29"/>
                <a:gd name="T71" fmla="*/ 15 h 144"/>
                <a:gd name="T72" fmla="*/ 8 w 29"/>
                <a:gd name="T73" fmla="*/ 4 h 144"/>
                <a:gd name="T74" fmla="*/ 8 w 29"/>
                <a:gd name="T75" fmla="*/ 4 h 144"/>
                <a:gd name="T76" fmla="*/ 8 w 29"/>
                <a:gd name="T77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144">
                  <a:moveTo>
                    <a:pt x="8" y="4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6" y="4"/>
                  </a:lnTo>
                  <a:lnTo>
                    <a:pt x="6" y="8"/>
                  </a:lnTo>
                  <a:lnTo>
                    <a:pt x="4" y="19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2" y="43"/>
                  </a:lnTo>
                  <a:lnTo>
                    <a:pt x="4" y="47"/>
                  </a:lnTo>
                  <a:lnTo>
                    <a:pt x="4" y="53"/>
                  </a:lnTo>
                  <a:lnTo>
                    <a:pt x="6" y="59"/>
                  </a:lnTo>
                  <a:lnTo>
                    <a:pt x="6" y="108"/>
                  </a:lnTo>
                  <a:lnTo>
                    <a:pt x="6" y="120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3" y="140"/>
                  </a:lnTo>
                  <a:lnTo>
                    <a:pt x="25" y="144"/>
                  </a:lnTo>
                  <a:lnTo>
                    <a:pt x="29" y="144"/>
                  </a:lnTo>
                  <a:lnTo>
                    <a:pt x="27" y="142"/>
                  </a:lnTo>
                  <a:lnTo>
                    <a:pt x="19" y="128"/>
                  </a:lnTo>
                  <a:lnTo>
                    <a:pt x="15" y="122"/>
                  </a:lnTo>
                  <a:lnTo>
                    <a:pt x="15" y="116"/>
                  </a:lnTo>
                  <a:lnTo>
                    <a:pt x="15" y="114"/>
                  </a:lnTo>
                  <a:lnTo>
                    <a:pt x="15" y="108"/>
                  </a:lnTo>
                  <a:lnTo>
                    <a:pt x="17" y="101"/>
                  </a:lnTo>
                  <a:lnTo>
                    <a:pt x="21" y="97"/>
                  </a:lnTo>
                  <a:lnTo>
                    <a:pt x="23" y="93"/>
                  </a:lnTo>
                  <a:lnTo>
                    <a:pt x="25" y="93"/>
                  </a:lnTo>
                  <a:lnTo>
                    <a:pt x="27" y="95"/>
                  </a:lnTo>
                  <a:lnTo>
                    <a:pt x="29" y="97"/>
                  </a:lnTo>
                  <a:lnTo>
                    <a:pt x="29" y="93"/>
                  </a:lnTo>
                  <a:lnTo>
                    <a:pt x="17" y="43"/>
                  </a:lnTo>
                  <a:lnTo>
                    <a:pt x="15" y="31"/>
                  </a:lnTo>
                  <a:lnTo>
                    <a:pt x="15" y="29"/>
                  </a:lnTo>
                  <a:lnTo>
                    <a:pt x="13" y="1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18541842" y="6218123"/>
              <a:ext cx="259957" cy="207212"/>
            </a:xfrm>
            <a:custGeom>
              <a:avLst/>
              <a:gdLst>
                <a:gd name="T0" fmla="*/ 12 w 69"/>
                <a:gd name="T1" fmla="*/ 0 h 55"/>
                <a:gd name="T2" fmla="*/ 12 w 69"/>
                <a:gd name="T3" fmla="*/ 0 h 55"/>
                <a:gd name="T4" fmla="*/ 10 w 69"/>
                <a:gd name="T5" fmla="*/ 6 h 55"/>
                <a:gd name="T6" fmla="*/ 8 w 69"/>
                <a:gd name="T7" fmla="*/ 10 h 55"/>
                <a:gd name="T8" fmla="*/ 8 w 69"/>
                <a:gd name="T9" fmla="*/ 22 h 55"/>
                <a:gd name="T10" fmla="*/ 6 w 69"/>
                <a:gd name="T11" fmla="*/ 28 h 55"/>
                <a:gd name="T12" fmla="*/ 6 w 69"/>
                <a:gd name="T13" fmla="*/ 35 h 55"/>
                <a:gd name="T14" fmla="*/ 4 w 69"/>
                <a:gd name="T15" fmla="*/ 39 h 55"/>
                <a:gd name="T16" fmla="*/ 0 w 69"/>
                <a:gd name="T17" fmla="*/ 45 h 55"/>
                <a:gd name="T18" fmla="*/ 0 w 69"/>
                <a:gd name="T19" fmla="*/ 51 h 55"/>
                <a:gd name="T20" fmla="*/ 0 w 69"/>
                <a:gd name="T21" fmla="*/ 53 h 55"/>
                <a:gd name="T22" fmla="*/ 2 w 69"/>
                <a:gd name="T23" fmla="*/ 55 h 55"/>
                <a:gd name="T24" fmla="*/ 4 w 69"/>
                <a:gd name="T25" fmla="*/ 53 h 55"/>
                <a:gd name="T26" fmla="*/ 12 w 69"/>
                <a:gd name="T27" fmla="*/ 41 h 55"/>
                <a:gd name="T28" fmla="*/ 14 w 69"/>
                <a:gd name="T29" fmla="*/ 39 h 55"/>
                <a:gd name="T30" fmla="*/ 16 w 69"/>
                <a:gd name="T31" fmla="*/ 39 h 55"/>
                <a:gd name="T32" fmla="*/ 18 w 69"/>
                <a:gd name="T33" fmla="*/ 39 h 55"/>
                <a:gd name="T34" fmla="*/ 22 w 69"/>
                <a:gd name="T35" fmla="*/ 41 h 55"/>
                <a:gd name="T36" fmla="*/ 28 w 69"/>
                <a:gd name="T37" fmla="*/ 47 h 55"/>
                <a:gd name="T38" fmla="*/ 31 w 69"/>
                <a:gd name="T39" fmla="*/ 49 h 55"/>
                <a:gd name="T40" fmla="*/ 31 w 69"/>
                <a:gd name="T41" fmla="*/ 49 h 55"/>
                <a:gd name="T42" fmla="*/ 33 w 69"/>
                <a:gd name="T43" fmla="*/ 47 h 55"/>
                <a:gd name="T44" fmla="*/ 35 w 69"/>
                <a:gd name="T45" fmla="*/ 45 h 55"/>
                <a:gd name="T46" fmla="*/ 39 w 69"/>
                <a:gd name="T47" fmla="*/ 41 h 55"/>
                <a:gd name="T48" fmla="*/ 41 w 69"/>
                <a:gd name="T49" fmla="*/ 37 h 55"/>
                <a:gd name="T50" fmla="*/ 47 w 69"/>
                <a:gd name="T51" fmla="*/ 33 h 55"/>
                <a:gd name="T52" fmla="*/ 51 w 69"/>
                <a:gd name="T53" fmla="*/ 31 h 55"/>
                <a:gd name="T54" fmla="*/ 61 w 69"/>
                <a:gd name="T55" fmla="*/ 22 h 55"/>
                <a:gd name="T56" fmla="*/ 67 w 69"/>
                <a:gd name="T57" fmla="*/ 16 h 55"/>
                <a:gd name="T58" fmla="*/ 69 w 69"/>
                <a:gd name="T59" fmla="*/ 16 h 55"/>
                <a:gd name="T60" fmla="*/ 69 w 69"/>
                <a:gd name="T61" fmla="*/ 14 h 55"/>
                <a:gd name="T62" fmla="*/ 67 w 69"/>
                <a:gd name="T63" fmla="*/ 12 h 55"/>
                <a:gd name="T64" fmla="*/ 65 w 69"/>
                <a:gd name="T65" fmla="*/ 12 h 55"/>
                <a:gd name="T66" fmla="*/ 63 w 69"/>
                <a:gd name="T67" fmla="*/ 12 h 55"/>
                <a:gd name="T68" fmla="*/ 49 w 69"/>
                <a:gd name="T69" fmla="*/ 10 h 55"/>
                <a:gd name="T70" fmla="*/ 39 w 69"/>
                <a:gd name="T71" fmla="*/ 8 h 55"/>
                <a:gd name="T72" fmla="*/ 26 w 69"/>
                <a:gd name="T73" fmla="*/ 0 h 55"/>
                <a:gd name="T74" fmla="*/ 22 w 69"/>
                <a:gd name="T75" fmla="*/ 0 h 55"/>
                <a:gd name="T76" fmla="*/ 16 w 69"/>
                <a:gd name="T77" fmla="*/ 0 h 55"/>
                <a:gd name="T78" fmla="*/ 12 w 69"/>
                <a:gd name="T79" fmla="*/ 0 h 55"/>
                <a:gd name="T80" fmla="*/ 12 w 69"/>
                <a:gd name="T81" fmla="*/ 0 h 55"/>
                <a:gd name="T82" fmla="*/ 12 w 69"/>
                <a:gd name="T8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9" h="55">
                  <a:moveTo>
                    <a:pt x="12" y="0"/>
                  </a:moveTo>
                  <a:lnTo>
                    <a:pt x="12" y="0"/>
                  </a:lnTo>
                  <a:lnTo>
                    <a:pt x="10" y="6"/>
                  </a:lnTo>
                  <a:lnTo>
                    <a:pt x="8" y="10"/>
                  </a:lnTo>
                  <a:lnTo>
                    <a:pt x="8" y="22"/>
                  </a:lnTo>
                  <a:lnTo>
                    <a:pt x="6" y="28"/>
                  </a:lnTo>
                  <a:lnTo>
                    <a:pt x="6" y="35"/>
                  </a:lnTo>
                  <a:lnTo>
                    <a:pt x="4" y="39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53"/>
                  </a:lnTo>
                  <a:lnTo>
                    <a:pt x="2" y="55"/>
                  </a:lnTo>
                  <a:lnTo>
                    <a:pt x="4" y="53"/>
                  </a:lnTo>
                  <a:lnTo>
                    <a:pt x="12" y="41"/>
                  </a:lnTo>
                  <a:lnTo>
                    <a:pt x="14" y="39"/>
                  </a:lnTo>
                  <a:lnTo>
                    <a:pt x="16" y="39"/>
                  </a:lnTo>
                  <a:lnTo>
                    <a:pt x="18" y="39"/>
                  </a:lnTo>
                  <a:lnTo>
                    <a:pt x="22" y="41"/>
                  </a:lnTo>
                  <a:lnTo>
                    <a:pt x="28" y="47"/>
                  </a:lnTo>
                  <a:lnTo>
                    <a:pt x="31" y="49"/>
                  </a:lnTo>
                  <a:lnTo>
                    <a:pt x="31" y="49"/>
                  </a:lnTo>
                  <a:lnTo>
                    <a:pt x="33" y="47"/>
                  </a:lnTo>
                  <a:lnTo>
                    <a:pt x="35" y="45"/>
                  </a:lnTo>
                  <a:lnTo>
                    <a:pt x="39" y="41"/>
                  </a:lnTo>
                  <a:lnTo>
                    <a:pt x="41" y="37"/>
                  </a:lnTo>
                  <a:lnTo>
                    <a:pt x="47" y="33"/>
                  </a:lnTo>
                  <a:lnTo>
                    <a:pt x="51" y="31"/>
                  </a:lnTo>
                  <a:lnTo>
                    <a:pt x="61" y="22"/>
                  </a:lnTo>
                  <a:lnTo>
                    <a:pt x="67" y="16"/>
                  </a:lnTo>
                  <a:lnTo>
                    <a:pt x="69" y="16"/>
                  </a:lnTo>
                  <a:lnTo>
                    <a:pt x="69" y="14"/>
                  </a:lnTo>
                  <a:lnTo>
                    <a:pt x="67" y="12"/>
                  </a:lnTo>
                  <a:lnTo>
                    <a:pt x="65" y="12"/>
                  </a:lnTo>
                  <a:lnTo>
                    <a:pt x="63" y="12"/>
                  </a:lnTo>
                  <a:lnTo>
                    <a:pt x="49" y="10"/>
                  </a:lnTo>
                  <a:lnTo>
                    <a:pt x="39" y="8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Freeform 34"/>
            <p:cNvSpPr>
              <a:spLocks/>
            </p:cNvSpPr>
            <p:nvPr/>
          </p:nvSpPr>
          <p:spPr bwMode="auto">
            <a:xfrm>
              <a:off x="18146259" y="6447940"/>
              <a:ext cx="448330" cy="448330"/>
            </a:xfrm>
            <a:custGeom>
              <a:avLst/>
              <a:gdLst>
                <a:gd name="T0" fmla="*/ 99 w 119"/>
                <a:gd name="T1" fmla="*/ 30 h 119"/>
                <a:gd name="T2" fmla="*/ 99 w 119"/>
                <a:gd name="T3" fmla="*/ 30 h 119"/>
                <a:gd name="T4" fmla="*/ 95 w 119"/>
                <a:gd name="T5" fmla="*/ 44 h 119"/>
                <a:gd name="T6" fmla="*/ 92 w 119"/>
                <a:gd name="T7" fmla="*/ 46 h 119"/>
                <a:gd name="T8" fmla="*/ 88 w 119"/>
                <a:gd name="T9" fmla="*/ 52 h 119"/>
                <a:gd name="T10" fmla="*/ 84 w 119"/>
                <a:gd name="T11" fmla="*/ 56 h 119"/>
                <a:gd name="T12" fmla="*/ 78 w 119"/>
                <a:gd name="T13" fmla="*/ 58 h 119"/>
                <a:gd name="T14" fmla="*/ 68 w 119"/>
                <a:gd name="T15" fmla="*/ 64 h 119"/>
                <a:gd name="T16" fmla="*/ 47 w 119"/>
                <a:gd name="T17" fmla="*/ 81 h 119"/>
                <a:gd name="T18" fmla="*/ 41 w 119"/>
                <a:gd name="T19" fmla="*/ 83 h 119"/>
                <a:gd name="T20" fmla="*/ 35 w 119"/>
                <a:gd name="T21" fmla="*/ 83 h 119"/>
                <a:gd name="T22" fmla="*/ 31 w 119"/>
                <a:gd name="T23" fmla="*/ 83 h 119"/>
                <a:gd name="T24" fmla="*/ 19 w 119"/>
                <a:gd name="T25" fmla="*/ 87 h 119"/>
                <a:gd name="T26" fmla="*/ 6 w 119"/>
                <a:gd name="T27" fmla="*/ 89 h 119"/>
                <a:gd name="T28" fmla="*/ 2 w 119"/>
                <a:gd name="T29" fmla="*/ 93 h 119"/>
                <a:gd name="T30" fmla="*/ 0 w 119"/>
                <a:gd name="T31" fmla="*/ 97 h 119"/>
                <a:gd name="T32" fmla="*/ 4 w 119"/>
                <a:gd name="T33" fmla="*/ 105 h 119"/>
                <a:gd name="T34" fmla="*/ 6 w 119"/>
                <a:gd name="T35" fmla="*/ 117 h 119"/>
                <a:gd name="T36" fmla="*/ 8 w 119"/>
                <a:gd name="T37" fmla="*/ 119 h 119"/>
                <a:gd name="T38" fmla="*/ 10 w 119"/>
                <a:gd name="T39" fmla="*/ 119 h 119"/>
                <a:gd name="T40" fmla="*/ 12 w 119"/>
                <a:gd name="T41" fmla="*/ 119 h 119"/>
                <a:gd name="T42" fmla="*/ 15 w 119"/>
                <a:gd name="T43" fmla="*/ 119 h 119"/>
                <a:gd name="T44" fmla="*/ 21 w 119"/>
                <a:gd name="T45" fmla="*/ 111 h 119"/>
                <a:gd name="T46" fmla="*/ 25 w 119"/>
                <a:gd name="T47" fmla="*/ 109 h 119"/>
                <a:gd name="T48" fmla="*/ 31 w 119"/>
                <a:gd name="T49" fmla="*/ 107 h 119"/>
                <a:gd name="T50" fmla="*/ 33 w 119"/>
                <a:gd name="T51" fmla="*/ 105 h 119"/>
                <a:gd name="T52" fmla="*/ 37 w 119"/>
                <a:gd name="T53" fmla="*/ 105 h 119"/>
                <a:gd name="T54" fmla="*/ 39 w 119"/>
                <a:gd name="T55" fmla="*/ 103 h 119"/>
                <a:gd name="T56" fmla="*/ 41 w 119"/>
                <a:gd name="T57" fmla="*/ 105 h 119"/>
                <a:gd name="T58" fmla="*/ 43 w 119"/>
                <a:gd name="T59" fmla="*/ 105 h 119"/>
                <a:gd name="T60" fmla="*/ 47 w 119"/>
                <a:gd name="T61" fmla="*/ 103 h 119"/>
                <a:gd name="T62" fmla="*/ 53 w 119"/>
                <a:gd name="T63" fmla="*/ 97 h 119"/>
                <a:gd name="T64" fmla="*/ 58 w 119"/>
                <a:gd name="T65" fmla="*/ 93 h 119"/>
                <a:gd name="T66" fmla="*/ 62 w 119"/>
                <a:gd name="T67" fmla="*/ 91 h 119"/>
                <a:gd name="T68" fmla="*/ 70 w 119"/>
                <a:gd name="T69" fmla="*/ 91 h 119"/>
                <a:gd name="T70" fmla="*/ 74 w 119"/>
                <a:gd name="T71" fmla="*/ 91 h 119"/>
                <a:gd name="T72" fmla="*/ 86 w 119"/>
                <a:gd name="T73" fmla="*/ 91 h 119"/>
                <a:gd name="T74" fmla="*/ 95 w 119"/>
                <a:gd name="T75" fmla="*/ 91 h 119"/>
                <a:gd name="T76" fmla="*/ 97 w 119"/>
                <a:gd name="T77" fmla="*/ 91 h 119"/>
                <a:gd name="T78" fmla="*/ 101 w 119"/>
                <a:gd name="T79" fmla="*/ 89 h 119"/>
                <a:gd name="T80" fmla="*/ 103 w 119"/>
                <a:gd name="T81" fmla="*/ 83 h 119"/>
                <a:gd name="T82" fmla="*/ 105 w 119"/>
                <a:gd name="T83" fmla="*/ 77 h 119"/>
                <a:gd name="T84" fmla="*/ 105 w 119"/>
                <a:gd name="T85" fmla="*/ 67 h 119"/>
                <a:gd name="T86" fmla="*/ 105 w 119"/>
                <a:gd name="T87" fmla="*/ 60 h 119"/>
                <a:gd name="T88" fmla="*/ 109 w 119"/>
                <a:gd name="T89" fmla="*/ 54 h 119"/>
                <a:gd name="T90" fmla="*/ 111 w 119"/>
                <a:gd name="T91" fmla="*/ 50 h 119"/>
                <a:gd name="T92" fmla="*/ 115 w 119"/>
                <a:gd name="T93" fmla="*/ 38 h 119"/>
                <a:gd name="T94" fmla="*/ 119 w 119"/>
                <a:gd name="T95" fmla="*/ 28 h 119"/>
                <a:gd name="T96" fmla="*/ 119 w 119"/>
                <a:gd name="T97" fmla="*/ 22 h 119"/>
                <a:gd name="T98" fmla="*/ 117 w 119"/>
                <a:gd name="T99" fmla="*/ 16 h 119"/>
                <a:gd name="T100" fmla="*/ 109 w 119"/>
                <a:gd name="T101" fmla="*/ 4 h 119"/>
                <a:gd name="T102" fmla="*/ 107 w 119"/>
                <a:gd name="T103" fmla="*/ 0 h 119"/>
                <a:gd name="T104" fmla="*/ 105 w 119"/>
                <a:gd name="T105" fmla="*/ 0 h 119"/>
                <a:gd name="T106" fmla="*/ 105 w 119"/>
                <a:gd name="T107" fmla="*/ 2 h 119"/>
                <a:gd name="T108" fmla="*/ 103 w 119"/>
                <a:gd name="T109" fmla="*/ 12 h 119"/>
                <a:gd name="T110" fmla="*/ 99 w 119"/>
                <a:gd name="T111" fmla="*/ 30 h 119"/>
                <a:gd name="T112" fmla="*/ 99 w 119"/>
                <a:gd name="T113" fmla="*/ 30 h 119"/>
                <a:gd name="T114" fmla="*/ 99 w 119"/>
                <a:gd name="T115" fmla="*/ 3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9" h="119">
                  <a:moveTo>
                    <a:pt x="99" y="30"/>
                  </a:moveTo>
                  <a:lnTo>
                    <a:pt x="99" y="30"/>
                  </a:lnTo>
                  <a:lnTo>
                    <a:pt x="95" y="44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4" y="56"/>
                  </a:lnTo>
                  <a:lnTo>
                    <a:pt x="78" y="58"/>
                  </a:lnTo>
                  <a:lnTo>
                    <a:pt x="68" y="64"/>
                  </a:lnTo>
                  <a:lnTo>
                    <a:pt x="47" y="81"/>
                  </a:lnTo>
                  <a:lnTo>
                    <a:pt x="41" y="83"/>
                  </a:lnTo>
                  <a:lnTo>
                    <a:pt x="35" y="83"/>
                  </a:lnTo>
                  <a:lnTo>
                    <a:pt x="31" y="83"/>
                  </a:lnTo>
                  <a:lnTo>
                    <a:pt x="19" y="87"/>
                  </a:lnTo>
                  <a:lnTo>
                    <a:pt x="6" y="89"/>
                  </a:lnTo>
                  <a:lnTo>
                    <a:pt x="2" y="93"/>
                  </a:lnTo>
                  <a:lnTo>
                    <a:pt x="0" y="97"/>
                  </a:lnTo>
                  <a:lnTo>
                    <a:pt x="4" y="105"/>
                  </a:lnTo>
                  <a:lnTo>
                    <a:pt x="6" y="117"/>
                  </a:lnTo>
                  <a:lnTo>
                    <a:pt x="8" y="119"/>
                  </a:lnTo>
                  <a:lnTo>
                    <a:pt x="10" y="119"/>
                  </a:lnTo>
                  <a:lnTo>
                    <a:pt x="12" y="119"/>
                  </a:lnTo>
                  <a:lnTo>
                    <a:pt x="15" y="119"/>
                  </a:lnTo>
                  <a:lnTo>
                    <a:pt x="21" y="111"/>
                  </a:lnTo>
                  <a:lnTo>
                    <a:pt x="25" y="109"/>
                  </a:lnTo>
                  <a:lnTo>
                    <a:pt x="31" y="107"/>
                  </a:lnTo>
                  <a:lnTo>
                    <a:pt x="33" y="105"/>
                  </a:lnTo>
                  <a:lnTo>
                    <a:pt x="37" y="105"/>
                  </a:lnTo>
                  <a:lnTo>
                    <a:pt x="39" y="103"/>
                  </a:lnTo>
                  <a:lnTo>
                    <a:pt x="41" y="105"/>
                  </a:lnTo>
                  <a:lnTo>
                    <a:pt x="43" y="105"/>
                  </a:lnTo>
                  <a:lnTo>
                    <a:pt x="47" y="103"/>
                  </a:lnTo>
                  <a:lnTo>
                    <a:pt x="53" y="97"/>
                  </a:lnTo>
                  <a:lnTo>
                    <a:pt x="58" y="93"/>
                  </a:lnTo>
                  <a:lnTo>
                    <a:pt x="62" y="91"/>
                  </a:lnTo>
                  <a:lnTo>
                    <a:pt x="70" y="91"/>
                  </a:lnTo>
                  <a:lnTo>
                    <a:pt x="74" y="91"/>
                  </a:lnTo>
                  <a:lnTo>
                    <a:pt x="86" y="91"/>
                  </a:lnTo>
                  <a:lnTo>
                    <a:pt x="95" y="91"/>
                  </a:lnTo>
                  <a:lnTo>
                    <a:pt x="97" y="91"/>
                  </a:lnTo>
                  <a:lnTo>
                    <a:pt x="101" y="89"/>
                  </a:lnTo>
                  <a:lnTo>
                    <a:pt x="103" y="83"/>
                  </a:lnTo>
                  <a:lnTo>
                    <a:pt x="105" y="77"/>
                  </a:lnTo>
                  <a:lnTo>
                    <a:pt x="105" y="67"/>
                  </a:lnTo>
                  <a:lnTo>
                    <a:pt x="105" y="60"/>
                  </a:lnTo>
                  <a:lnTo>
                    <a:pt x="109" y="54"/>
                  </a:lnTo>
                  <a:lnTo>
                    <a:pt x="111" y="50"/>
                  </a:lnTo>
                  <a:lnTo>
                    <a:pt x="115" y="38"/>
                  </a:lnTo>
                  <a:lnTo>
                    <a:pt x="119" y="28"/>
                  </a:lnTo>
                  <a:lnTo>
                    <a:pt x="119" y="22"/>
                  </a:lnTo>
                  <a:lnTo>
                    <a:pt x="117" y="16"/>
                  </a:lnTo>
                  <a:lnTo>
                    <a:pt x="109" y="4"/>
                  </a:lnTo>
                  <a:lnTo>
                    <a:pt x="107" y="0"/>
                  </a:lnTo>
                  <a:lnTo>
                    <a:pt x="105" y="0"/>
                  </a:lnTo>
                  <a:lnTo>
                    <a:pt x="105" y="2"/>
                  </a:lnTo>
                  <a:lnTo>
                    <a:pt x="103" y="12"/>
                  </a:lnTo>
                  <a:lnTo>
                    <a:pt x="99" y="30"/>
                  </a:lnTo>
                  <a:lnTo>
                    <a:pt x="99" y="30"/>
                  </a:lnTo>
                  <a:lnTo>
                    <a:pt x="99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8946097" y="2801029"/>
              <a:ext cx="1684060" cy="1766944"/>
            </a:xfrm>
            <a:custGeom>
              <a:avLst/>
              <a:gdLst>
                <a:gd name="T0" fmla="*/ 0 w 447"/>
                <a:gd name="T1" fmla="*/ 165 h 469"/>
                <a:gd name="T2" fmla="*/ 17 w 447"/>
                <a:gd name="T3" fmla="*/ 186 h 469"/>
                <a:gd name="T4" fmla="*/ 62 w 447"/>
                <a:gd name="T5" fmla="*/ 184 h 469"/>
                <a:gd name="T6" fmla="*/ 87 w 447"/>
                <a:gd name="T7" fmla="*/ 210 h 469"/>
                <a:gd name="T8" fmla="*/ 97 w 447"/>
                <a:gd name="T9" fmla="*/ 254 h 469"/>
                <a:gd name="T10" fmla="*/ 107 w 447"/>
                <a:gd name="T11" fmla="*/ 273 h 469"/>
                <a:gd name="T12" fmla="*/ 107 w 447"/>
                <a:gd name="T13" fmla="*/ 281 h 469"/>
                <a:gd name="T14" fmla="*/ 111 w 447"/>
                <a:gd name="T15" fmla="*/ 291 h 469"/>
                <a:gd name="T16" fmla="*/ 95 w 447"/>
                <a:gd name="T17" fmla="*/ 299 h 469"/>
                <a:gd name="T18" fmla="*/ 121 w 447"/>
                <a:gd name="T19" fmla="*/ 307 h 469"/>
                <a:gd name="T20" fmla="*/ 134 w 447"/>
                <a:gd name="T21" fmla="*/ 295 h 469"/>
                <a:gd name="T22" fmla="*/ 138 w 447"/>
                <a:gd name="T23" fmla="*/ 317 h 469"/>
                <a:gd name="T24" fmla="*/ 113 w 447"/>
                <a:gd name="T25" fmla="*/ 331 h 469"/>
                <a:gd name="T26" fmla="*/ 111 w 447"/>
                <a:gd name="T27" fmla="*/ 374 h 469"/>
                <a:gd name="T28" fmla="*/ 130 w 447"/>
                <a:gd name="T29" fmla="*/ 398 h 469"/>
                <a:gd name="T30" fmla="*/ 146 w 447"/>
                <a:gd name="T31" fmla="*/ 428 h 469"/>
                <a:gd name="T32" fmla="*/ 179 w 447"/>
                <a:gd name="T33" fmla="*/ 452 h 469"/>
                <a:gd name="T34" fmla="*/ 220 w 447"/>
                <a:gd name="T35" fmla="*/ 456 h 469"/>
                <a:gd name="T36" fmla="*/ 234 w 447"/>
                <a:gd name="T37" fmla="*/ 467 h 469"/>
                <a:gd name="T38" fmla="*/ 259 w 447"/>
                <a:gd name="T39" fmla="*/ 467 h 469"/>
                <a:gd name="T40" fmla="*/ 273 w 447"/>
                <a:gd name="T41" fmla="*/ 452 h 469"/>
                <a:gd name="T42" fmla="*/ 277 w 447"/>
                <a:gd name="T43" fmla="*/ 426 h 469"/>
                <a:gd name="T44" fmla="*/ 281 w 447"/>
                <a:gd name="T45" fmla="*/ 398 h 469"/>
                <a:gd name="T46" fmla="*/ 294 w 447"/>
                <a:gd name="T47" fmla="*/ 361 h 469"/>
                <a:gd name="T48" fmla="*/ 322 w 447"/>
                <a:gd name="T49" fmla="*/ 331 h 469"/>
                <a:gd name="T50" fmla="*/ 359 w 447"/>
                <a:gd name="T51" fmla="*/ 303 h 469"/>
                <a:gd name="T52" fmla="*/ 378 w 447"/>
                <a:gd name="T53" fmla="*/ 270 h 469"/>
                <a:gd name="T54" fmla="*/ 408 w 447"/>
                <a:gd name="T55" fmla="*/ 250 h 469"/>
                <a:gd name="T56" fmla="*/ 441 w 447"/>
                <a:gd name="T57" fmla="*/ 214 h 469"/>
                <a:gd name="T58" fmla="*/ 425 w 447"/>
                <a:gd name="T59" fmla="*/ 206 h 469"/>
                <a:gd name="T60" fmla="*/ 398 w 447"/>
                <a:gd name="T61" fmla="*/ 214 h 469"/>
                <a:gd name="T62" fmla="*/ 384 w 447"/>
                <a:gd name="T63" fmla="*/ 206 h 469"/>
                <a:gd name="T64" fmla="*/ 421 w 447"/>
                <a:gd name="T65" fmla="*/ 196 h 469"/>
                <a:gd name="T66" fmla="*/ 443 w 447"/>
                <a:gd name="T67" fmla="*/ 184 h 469"/>
                <a:gd name="T68" fmla="*/ 419 w 447"/>
                <a:gd name="T69" fmla="*/ 173 h 469"/>
                <a:gd name="T70" fmla="*/ 392 w 447"/>
                <a:gd name="T71" fmla="*/ 173 h 469"/>
                <a:gd name="T72" fmla="*/ 413 w 447"/>
                <a:gd name="T73" fmla="*/ 165 h 469"/>
                <a:gd name="T74" fmla="*/ 390 w 447"/>
                <a:gd name="T75" fmla="*/ 153 h 469"/>
                <a:gd name="T76" fmla="*/ 408 w 447"/>
                <a:gd name="T77" fmla="*/ 135 h 469"/>
                <a:gd name="T78" fmla="*/ 406 w 447"/>
                <a:gd name="T79" fmla="*/ 121 h 469"/>
                <a:gd name="T80" fmla="*/ 396 w 447"/>
                <a:gd name="T81" fmla="*/ 109 h 469"/>
                <a:gd name="T82" fmla="*/ 367 w 447"/>
                <a:gd name="T83" fmla="*/ 101 h 469"/>
                <a:gd name="T84" fmla="*/ 372 w 447"/>
                <a:gd name="T85" fmla="*/ 83 h 469"/>
                <a:gd name="T86" fmla="*/ 353 w 447"/>
                <a:gd name="T87" fmla="*/ 80 h 469"/>
                <a:gd name="T88" fmla="*/ 335 w 447"/>
                <a:gd name="T89" fmla="*/ 74 h 469"/>
                <a:gd name="T90" fmla="*/ 322 w 447"/>
                <a:gd name="T91" fmla="*/ 28 h 469"/>
                <a:gd name="T92" fmla="*/ 318 w 447"/>
                <a:gd name="T93" fmla="*/ 2 h 469"/>
                <a:gd name="T94" fmla="*/ 300 w 447"/>
                <a:gd name="T95" fmla="*/ 6 h 469"/>
                <a:gd name="T96" fmla="*/ 287 w 447"/>
                <a:gd name="T97" fmla="*/ 24 h 469"/>
                <a:gd name="T98" fmla="*/ 275 w 447"/>
                <a:gd name="T99" fmla="*/ 24 h 469"/>
                <a:gd name="T100" fmla="*/ 263 w 447"/>
                <a:gd name="T101" fmla="*/ 30 h 469"/>
                <a:gd name="T102" fmla="*/ 244 w 447"/>
                <a:gd name="T103" fmla="*/ 28 h 469"/>
                <a:gd name="T104" fmla="*/ 257 w 447"/>
                <a:gd name="T105" fmla="*/ 10 h 469"/>
                <a:gd name="T106" fmla="*/ 228 w 447"/>
                <a:gd name="T107" fmla="*/ 10 h 469"/>
                <a:gd name="T108" fmla="*/ 207 w 447"/>
                <a:gd name="T109" fmla="*/ 16 h 469"/>
                <a:gd name="T110" fmla="*/ 156 w 447"/>
                <a:gd name="T111" fmla="*/ 40 h 469"/>
                <a:gd name="T112" fmla="*/ 142 w 447"/>
                <a:gd name="T113" fmla="*/ 52 h 469"/>
                <a:gd name="T114" fmla="*/ 99 w 447"/>
                <a:gd name="T115" fmla="*/ 66 h 469"/>
                <a:gd name="T116" fmla="*/ 66 w 447"/>
                <a:gd name="T117" fmla="*/ 93 h 469"/>
                <a:gd name="T118" fmla="*/ 46 w 447"/>
                <a:gd name="T119" fmla="*/ 121 h 469"/>
                <a:gd name="T120" fmla="*/ 5 w 447"/>
                <a:gd name="T121" fmla="*/ 137 h 469"/>
                <a:gd name="T122" fmla="*/ 2 w 447"/>
                <a:gd name="T123" fmla="*/ 151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7" h="469">
                  <a:moveTo>
                    <a:pt x="2" y="151"/>
                  </a:moveTo>
                  <a:lnTo>
                    <a:pt x="5" y="155"/>
                  </a:lnTo>
                  <a:lnTo>
                    <a:pt x="5" y="157"/>
                  </a:lnTo>
                  <a:lnTo>
                    <a:pt x="5" y="161"/>
                  </a:lnTo>
                  <a:lnTo>
                    <a:pt x="2" y="163"/>
                  </a:lnTo>
                  <a:lnTo>
                    <a:pt x="2" y="165"/>
                  </a:lnTo>
                  <a:lnTo>
                    <a:pt x="0" y="165"/>
                  </a:lnTo>
                  <a:lnTo>
                    <a:pt x="2" y="169"/>
                  </a:lnTo>
                  <a:lnTo>
                    <a:pt x="2" y="173"/>
                  </a:lnTo>
                  <a:lnTo>
                    <a:pt x="5" y="175"/>
                  </a:lnTo>
                  <a:lnTo>
                    <a:pt x="9" y="180"/>
                  </a:lnTo>
                  <a:lnTo>
                    <a:pt x="13" y="182"/>
                  </a:lnTo>
                  <a:lnTo>
                    <a:pt x="13" y="184"/>
                  </a:lnTo>
                  <a:lnTo>
                    <a:pt x="17" y="186"/>
                  </a:lnTo>
                  <a:lnTo>
                    <a:pt x="23" y="186"/>
                  </a:lnTo>
                  <a:lnTo>
                    <a:pt x="27" y="186"/>
                  </a:lnTo>
                  <a:lnTo>
                    <a:pt x="35" y="186"/>
                  </a:lnTo>
                  <a:lnTo>
                    <a:pt x="41" y="184"/>
                  </a:lnTo>
                  <a:lnTo>
                    <a:pt x="50" y="184"/>
                  </a:lnTo>
                  <a:lnTo>
                    <a:pt x="54" y="184"/>
                  </a:lnTo>
                  <a:lnTo>
                    <a:pt x="62" y="184"/>
                  </a:lnTo>
                  <a:lnTo>
                    <a:pt x="66" y="186"/>
                  </a:lnTo>
                  <a:lnTo>
                    <a:pt x="70" y="188"/>
                  </a:lnTo>
                  <a:lnTo>
                    <a:pt x="74" y="192"/>
                  </a:lnTo>
                  <a:lnTo>
                    <a:pt x="76" y="198"/>
                  </a:lnTo>
                  <a:lnTo>
                    <a:pt x="80" y="204"/>
                  </a:lnTo>
                  <a:lnTo>
                    <a:pt x="82" y="206"/>
                  </a:lnTo>
                  <a:lnTo>
                    <a:pt x="87" y="210"/>
                  </a:lnTo>
                  <a:lnTo>
                    <a:pt x="91" y="214"/>
                  </a:lnTo>
                  <a:lnTo>
                    <a:pt x="93" y="220"/>
                  </a:lnTo>
                  <a:lnTo>
                    <a:pt x="97" y="224"/>
                  </a:lnTo>
                  <a:lnTo>
                    <a:pt x="99" y="232"/>
                  </a:lnTo>
                  <a:lnTo>
                    <a:pt x="99" y="240"/>
                  </a:lnTo>
                  <a:lnTo>
                    <a:pt x="99" y="250"/>
                  </a:lnTo>
                  <a:lnTo>
                    <a:pt x="97" y="254"/>
                  </a:lnTo>
                  <a:lnTo>
                    <a:pt x="97" y="260"/>
                  </a:lnTo>
                  <a:lnTo>
                    <a:pt x="97" y="264"/>
                  </a:lnTo>
                  <a:lnTo>
                    <a:pt x="97" y="268"/>
                  </a:lnTo>
                  <a:lnTo>
                    <a:pt x="97" y="270"/>
                  </a:lnTo>
                  <a:lnTo>
                    <a:pt x="99" y="270"/>
                  </a:lnTo>
                  <a:lnTo>
                    <a:pt x="103" y="273"/>
                  </a:lnTo>
                  <a:lnTo>
                    <a:pt x="107" y="273"/>
                  </a:lnTo>
                  <a:lnTo>
                    <a:pt x="111" y="273"/>
                  </a:lnTo>
                  <a:lnTo>
                    <a:pt x="111" y="275"/>
                  </a:lnTo>
                  <a:lnTo>
                    <a:pt x="115" y="275"/>
                  </a:lnTo>
                  <a:lnTo>
                    <a:pt x="115" y="277"/>
                  </a:lnTo>
                  <a:lnTo>
                    <a:pt x="115" y="277"/>
                  </a:lnTo>
                  <a:lnTo>
                    <a:pt x="113" y="281"/>
                  </a:lnTo>
                  <a:lnTo>
                    <a:pt x="107" y="281"/>
                  </a:lnTo>
                  <a:lnTo>
                    <a:pt x="105" y="281"/>
                  </a:lnTo>
                  <a:lnTo>
                    <a:pt x="103" y="285"/>
                  </a:lnTo>
                  <a:lnTo>
                    <a:pt x="103" y="285"/>
                  </a:lnTo>
                  <a:lnTo>
                    <a:pt x="105" y="285"/>
                  </a:lnTo>
                  <a:lnTo>
                    <a:pt x="107" y="287"/>
                  </a:lnTo>
                  <a:lnTo>
                    <a:pt x="111" y="291"/>
                  </a:lnTo>
                  <a:lnTo>
                    <a:pt x="111" y="291"/>
                  </a:lnTo>
                  <a:lnTo>
                    <a:pt x="111" y="291"/>
                  </a:lnTo>
                  <a:lnTo>
                    <a:pt x="107" y="291"/>
                  </a:lnTo>
                  <a:lnTo>
                    <a:pt x="103" y="291"/>
                  </a:lnTo>
                  <a:lnTo>
                    <a:pt x="101" y="293"/>
                  </a:lnTo>
                  <a:lnTo>
                    <a:pt x="97" y="295"/>
                  </a:lnTo>
                  <a:lnTo>
                    <a:pt x="95" y="297"/>
                  </a:lnTo>
                  <a:lnTo>
                    <a:pt x="95" y="299"/>
                  </a:lnTo>
                  <a:lnTo>
                    <a:pt x="97" y="303"/>
                  </a:lnTo>
                  <a:lnTo>
                    <a:pt x="101" y="305"/>
                  </a:lnTo>
                  <a:lnTo>
                    <a:pt x="105" y="307"/>
                  </a:lnTo>
                  <a:lnTo>
                    <a:pt x="107" y="309"/>
                  </a:lnTo>
                  <a:lnTo>
                    <a:pt x="113" y="309"/>
                  </a:lnTo>
                  <a:lnTo>
                    <a:pt x="117" y="309"/>
                  </a:lnTo>
                  <a:lnTo>
                    <a:pt x="121" y="307"/>
                  </a:lnTo>
                  <a:lnTo>
                    <a:pt x="123" y="305"/>
                  </a:lnTo>
                  <a:lnTo>
                    <a:pt x="125" y="303"/>
                  </a:lnTo>
                  <a:lnTo>
                    <a:pt x="128" y="301"/>
                  </a:lnTo>
                  <a:lnTo>
                    <a:pt x="130" y="299"/>
                  </a:lnTo>
                  <a:lnTo>
                    <a:pt x="130" y="297"/>
                  </a:lnTo>
                  <a:lnTo>
                    <a:pt x="132" y="295"/>
                  </a:lnTo>
                  <a:lnTo>
                    <a:pt x="134" y="295"/>
                  </a:lnTo>
                  <a:lnTo>
                    <a:pt x="136" y="295"/>
                  </a:lnTo>
                  <a:lnTo>
                    <a:pt x="138" y="293"/>
                  </a:lnTo>
                  <a:lnTo>
                    <a:pt x="142" y="297"/>
                  </a:lnTo>
                  <a:lnTo>
                    <a:pt x="142" y="303"/>
                  </a:lnTo>
                  <a:lnTo>
                    <a:pt x="142" y="311"/>
                  </a:lnTo>
                  <a:lnTo>
                    <a:pt x="140" y="317"/>
                  </a:lnTo>
                  <a:lnTo>
                    <a:pt x="138" y="317"/>
                  </a:lnTo>
                  <a:lnTo>
                    <a:pt x="134" y="317"/>
                  </a:lnTo>
                  <a:lnTo>
                    <a:pt x="132" y="321"/>
                  </a:lnTo>
                  <a:lnTo>
                    <a:pt x="128" y="321"/>
                  </a:lnTo>
                  <a:lnTo>
                    <a:pt x="123" y="323"/>
                  </a:lnTo>
                  <a:lnTo>
                    <a:pt x="119" y="327"/>
                  </a:lnTo>
                  <a:lnTo>
                    <a:pt x="117" y="329"/>
                  </a:lnTo>
                  <a:lnTo>
                    <a:pt x="113" y="331"/>
                  </a:lnTo>
                  <a:lnTo>
                    <a:pt x="111" y="335"/>
                  </a:lnTo>
                  <a:lnTo>
                    <a:pt x="111" y="341"/>
                  </a:lnTo>
                  <a:lnTo>
                    <a:pt x="111" y="349"/>
                  </a:lnTo>
                  <a:lnTo>
                    <a:pt x="107" y="357"/>
                  </a:lnTo>
                  <a:lnTo>
                    <a:pt x="107" y="361"/>
                  </a:lnTo>
                  <a:lnTo>
                    <a:pt x="107" y="370"/>
                  </a:lnTo>
                  <a:lnTo>
                    <a:pt x="111" y="374"/>
                  </a:lnTo>
                  <a:lnTo>
                    <a:pt x="111" y="378"/>
                  </a:lnTo>
                  <a:lnTo>
                    <a:pt x="111" y="382"/>
                  </a:lnTo>
                  <a:lnTo>
                    <a:pt x="115" y="384"/>
                  </a:lnTo>
                  <a:lnTo>
                    <a:pt x="119" y="388"/>
                  </a:lnTo>
                  <a:lnTo>
                    <a:pt x="123" y="390"/>
                  </a:lnTo>
                  <a:lnTo>
                    <a:pt x="125" y="394"/>
                  </a:lnTo>
                  <a:lnTo>
                    <a:pt x="130" y="398"/>
                  </a:lnTo>
                  <a:lnTo>
                    <a:pt x="132" y="402"/>
                  </a:lnTo>
                  <a:lnTo>
                    <a:pt x="132" y="406"/>
                  </a:lnTo>
                  <a:lnTo>
                    <a:pt x="132" y="412"/>
                  </a:lnTo>
                  <a:lnTo>
                    <a:pt x="134" y="416"/>
                  </a:lnTo>
                  <a:lnTo>
                    <a:pt x="138" y="420"/>
                  </a:lnTo>
                  <a:lnTo>
                    <a:pt x="142" y="424"/>
                  </a:lnTo>
                  <a:lnTo>
                    <a:pt x="146" y="428"/>
                  </a:lnTo>
                  <a:lnTo>
                    <a:pt x="150" y="430"/>
                  </a:lnTo>
                  <a:lnTo>
                    <a:pt x="156" y="434"/>
                  </a:lnTo>
                  <a:lnTo>
                    <a:pt x="160" y="438"/>
                  </a:lnTo>
                  <a:lnTo>
                    <a:pt x="164" y="438"/>
                  </a:lnTo>
                  <a:lnTo>
                    <a:pt x="166" y="442"/>
                  </a:lnTo>
                  <a:lnTo>
                    <a:pt x="173" y="446"/>
                  </a:lnTo>
                  <a:lnTo>
                    <a:pt x="179" y="452"/>
                  </a:lnTo>
                  <a:lnTo>
                    <a:pt x="185" y="454"/>
                  </a:lnTo>
                  <a:lnTo>
                    <a:pt x="193" y="458"/>
                  </a:lnTo>
                  <a:lnTo>
                    <a:pt x="199" y="458"/>
                  </a:lnTo>
                  <a:lnTo>
                    <a:pt x="205" y="458"/>
                  </a:lnTo>
                  <a:lnTo>
                    <a:pt x="210" y="456"/>
                  </a:lnTo>
                  <a:lnTo>
                    <a:pt x="214" y="456"/>
                  </a:lnTo>
                  <a:lnTo>
                    <a:pt x="220" y="456"/>
                  </a:lnTo>
                  <a:lnTo>
                    <a:pt x="224" y="456"/>
                  </a:lnTo>
                  <a:lnTo>
                    <a:pt x="226" y="458"/>
                  </a:lnTo>
                  <a:lnTo>
                    <a:pt x="228" y="460"/>
                  </a:lnTo>
                  <a:lnTo>
                    <a:pt x="230" y="463"/>
                  </a:lnTo>
                  <a:lnTo>
                    <a:pt x="232" y="465"/>
                  </a:lnTo>
                  <a:lnTo>
                    <a:pt x="232" y="467"/>
                  </a:lnTo>
                  <a:lnTo>
                    <a:pt x="234" y="467"/>
                  </a:lnTo>
                  <a:lnTo>
                    <a:pt x="236" y="469"/>
                  </a:lnTo>
                  <a:lnTo>
                    <a:pt x="238" y="469"/>
                  </a:lnTo>
                  <a:lnTo>
                    <a:pt x="242" y="469"/>
                  </a:lnTo>
                  <a:lnTo>
                    <a:pt x="246" y="469"/>
                  </a:lnTo>
                  <a:lnTo>
                    <a:pt x="251" y="469"/>
                  </a:lnTo>
                  <a:lnTo>
                    <a:pt x="253" y="469"/>
                  </a:lnTo>
                  <a:lnTo>
                    <a:pt x="259" y="467"/>
                  </a:lnTo>
                  <a:lnTo>
                    <a:pt x="259" y="467"/>
                  </a:lnTo>
                  <a:lnTo>
                    <a:pt x="263" y="465"/>
                  </a:lnTo>
                  <a:lnTo>
                    <a:pt x="269" y="463"/>
                  </a:lnTo>
                  <a:lnTo>
                    <a:pt x="269" y="460"/>
                  </a:lnTo>
                  <a:lnTo>
                    <a:pt x="273" y="458"/>
                  </a:lnTo>
                  <a:lnTo>
                    <a:pt x="273" y="454"/>
                  </a:lnTo>
                  <a:lnTo>
                    <a:pt x="273" y="452"/>
                  </a:lnTo>
                  <a:lnTo>
                    <a:pt x="273" y="444"/>
                  </a:lnTo>
                  <a:lnTo>
                    <a:pt x="273" y="438"/>
                  </a:lnTo>
                  <a:lnTo>
                    <a:pt x="273" y="434"/>
                  </a:lnTo>
                  <a:lnTo>
                    <a:pt x="273" y="434"/>
                  </a:lnTo>
                  <a:lnTo>
                    <a:pt x="273" y="430"/>
                  </a:lnTo>
                  <a:lnTo>
                    <a:pt x="275" y="428"/>
                  </a:lnTo>
                  <a:lnTo>
                    <a:pt x="277" y="426"/>
                  </a:lnTo>
                  <a:lnTo>
                    <a:pt x="279" y="424"/>
                  </a:lnTo>
                  <a:lnTo>
                    <a:pt x="281" y="420"/>
                  </a:lnTo>
                  <a:lnTo>
                    <a:pt x="279" y="414"/>
                  </a:lnTo>
                  <a:lnTo>
                    <a:pt x="277" y="408"/>
                  </a:lnTo>
                  <a:lnTo>
                    <a:pt x="277" y="404"/>
                  </a:lnTo>
                  <a:lnTo>
                    <a:pt x="279" y="402"/>
                  </a:lnTo>
                  <a:lnTo>
                    <a:pt x="281" y="398"/>
                  </a:lnTo>
                  <a:lnTo>
                    <a:pt x="285" y="396"/>
                  </a:lnTo>
                  <a:lnTo>
                    <a:pt x="289" y="390"/>
                  </a:lnTo>
                  <a:lnTo>
                    <a:pt x="292" y="384"/>
                  </a:lnTo>
                  <a:lnTo>
                    <a:pt x="294" y="378"/>
                  </a:lnTo>
                  <a:lnTo>
                    <a:pt x="296" y="372"/>
                  </a:lnTo>
                  <a:lnTo>
                    <a:pt x="294" y="368"/>
                  </a:lnTo>
                  <a:lnTo>
                    <a:pt x="294" y="361"/>
                  </a:lnTo>
                  <a:lnTo>
                    <a:pt x="296" y="357"/>
                  </a:lnTo>
                  <a:lnTo>
                    <a:pt x="298" y="353"/>
                  </a:lnTo>
                  <a:lnTo>
                    <a:pt x="304" y="347"/>
                  </a:lnTo>
                  <a:lnTo>
                    <a:pt x="308" y="341"/>
                  </a:lnTo>
                  <a:lnTo>
                    <a:pt x="314" y="337"/>
                  </a:lnTo>
                  <a:lnTo>
                    <a:pt x="318" y="333"/>
                  </a:lnTo>
                  <a:lnTo>
                    <a:pt x="322" y="331"/>
                  </a:lnTo>
                  <a:lnTo>
                    <a:pt x="326" y="329"/>
                  </a:lnTo>
                  <a:lnTo>
                    <a:pt x="330" y="327"/>
                  </a:lnTo>
                  <a:lnTo>
                    <a:pt x="337" y="325"/>
                  </a:lnTo>
                  <a:lnTo>
                    <a:pt x="343" y="321"/>
                  </a:lnTo>
                  <a:lnTo>
                    <a:pt x="349" y="317"/>
                  </a:lnTo>
                  <a:lnTo>
                    <a:pt x="355" y="309"/>
                  </a:lnTo>
                  <a:lnTo>
                    <a:pt x="359" y="303"/>
                  </a:lnTo>
                  <a:lnTo>
                    <a:pt x="363" y="295"/>
                  </a:lnTo>
                  <a:lnTo>
                    <a:pt x="365" y="287"/>
                  </a:lnTo>
                  <a:lnTo>
                    <a:pt x="367" y="281"/>
                  </a:lnTo>
                  <a:lnTo>
                    <a:pt x="372" y="277"/>
                  </a:lnTo>
                  <a:lnTo>
                    <a:pt x="372" y="275"/>
                  </a:lnTo>
                  <a:lnTo>
                    <a:pt x="376" y="273"/>
                  </a:lnTo>
                  <a:lnTo>
                    <a:pt x="378" y="270"/>
                  </a:lnTo>
                  <a:lnTo>
                    <a:pt x="382" y="268"/>
                  </a:lnTo>
                  <a:lnTo>
                    <a:pt x="384" y="266"/>
                  </a:lnTo>
                  <a:lnTo>
                    <a:pt x="388" y="264"/>
                  </a:lnTo>
                  <a:lnTo>
                    <a:pt x="392" y="260"/>
                  </a:lnTo>
                  <a:lnTo>
                    <a:pt x="396" y="256"/>
                  </a:lnTo>
                  <a:lnTo>
                    <a:pt x="402" y="252"/>
                  </a:lnTo>
                  <a:lnTo>
                    <a:pt x="408" y="250"/>
                  </a:lnTo>
                  <a:lnTo>
                    <a:pt x="415" y="244"/>
                  </a:lnTo>
                  <a:lnTo>
                    <a:pt x="421" y="240"/>
                  </a:lnTo>
                  <a:lnTo>
                    <a:pt x="425" y="234"/>
                  </a:lnTo>
                  <a:lnTo>
                    <a:pt x="429" y="228"/>
                  </a:lnTo>
                  <a:lnTo>
                    <a:pt x="435" y="224"/>
                  </a:lnTo>
                  <a:lnTo>
                    <a:pt x="439" y="220"/>
                  </a:lnTo>
                  <a:lnTo>
                    <a:pt x="441" y="214"/>
                  </a:lnTo>
                  <a:lnTo>
                    <a:pt x="445" y="212"/>
                  </a:lnTo>
                  <a:lnTo>
                    <a:pt x="445" y="210"/>
                  </a:lnTo>
                  <a:lnTo>
                    <a:pt x="447" y="206"/>
                  </a:lnTo>
                  <a:lnTo>
                    <a:pt x="445" y="206"/>
                  </a:lnTo>
                  <a:lnTo>
                    <a:pt x="439" y="204"/>
                  </a:lnTo>
                  <a:lnTo>
                    <a:pt x="433" y="204"/>
                  </a:lnTo>
                  <a:lnTo>
                    <a:pt x="425" y="206"/>
                  </a:lnTo>
                  <a:lnTo>
                    <a:pt x="419" y="206"/>
                  </a:lnTo>
                  <a:lnTo>
                    <a:pt x="413" y="210"/>
                  </a:lnTo>
                  <a:lnTo>
                    <a:pt x="404" y="212"/>
                  </a:lnTo>
                  <a:lnTo>
                    <a:pt x="398" y="216"/>
                  </a:lnTo>
                  <a:lnTo>
                    <a:pt x="396" y="218"/>
                  </a:lnTo>
                  <a:lnTo>
                    <a:pt x="396" y="216"/>
                  </a:lnTo>
                  <a:lnTo>
                    <a:pt x="398" y="214"/>
                  </a:lnTo>
                  <a:lnTo>
                    <a:pt x="400" y="212"/>
                  </a:lnTo>
                  <a:lnTo>
                    <a:pt x="400" y="210"/>
                  </a:lnTo>
                  <a:lnTo>
                    <a:pt x="398" y="206"/>
                  </a:lnTo>
                  <a:lnTo>
                    <a:pt x="394" y="206"/>
                  </a:lnTo>
                  <a:lnTo>
                    <a:pt x="386" y="206"/>
                  </a:lnTo>
                  <a:lnTo>
                    <a:pt x="384" y="206"/>
                  </a:lnTo>
                  <a:lnTo>
                    <a:pt x="384" y="206"/>
                  </a:lnTo>
                  <a:lnTo>
                    <a:pt x="388" y="204"/>
                  </a:lnTo>
                  <a:lnTo>
                    <a:pt x="396" y="200"/>
                  </a:lnTo>
                  <a:lnTo>
                    <a:pt x="404" y="198"/>
                  </a:lnTo>
                  <a:lnTo>
                    <a:pt x="410" y="196"/>
                  </a:lnTo>
                  <a:lnTo>
                    <a:pt x="417" y="194"/>
                  </a:lnTo>
                  <a:lnTo>
                    <a:pt x="421" y="196"/>
                  </a:lnTo>
                  <a:lnTo>
                    <a:pt x="421" y="196"/>
                  </a:lnTo>
                  <a:lnTo>
                    <a:pt x="425" y="198"/>
                  </a:lnTo>
                  <a:lnTo>
                    <a:pt x="429" y="196"/>
                  </a:lnTo>
                  <a:lnTo>
                    <a:pt x="433" y="196"/>
                  </a:lnTo>
                  <a:lnTo>
                    <a:pt x="437" y="194"/>
                  </a:lnTo>
                  <a:lnTo>
                    <a:pt x="441" y="190"/>
                  </a:lnTo>
                  <a:lnTo>
                    <a:pt x="443" y="188"/>
                  </a:lnTo>
                  <a:lnTo>
                    <a:pt x="443" y="184"/>
                  </a:lnTo>
                  <a:lnTo>
                    <a:pt x="441" y="180"/>
                  </a:lnTo>
                  <a:lnTo>
                    <a:pt x="439" y="178"/>
                  </a:lnTo>
                  <a:lnTo>
                    <a:pt x="437" y="175"/>
                  </a:lnTo>
                  <a:lnTo>
                    <a:pt x="433" y="173"/>
                  </a:lnTo>
                  <a:lnTo>
                    <a:pt x="429" y="173"/>
                  </a:lnTo>
                  <a:lnTo>
                    <a:pt x="425" y="173"/>
                  </a:lnTo>
                  <a:lnTo>
                    <a:pt x="419" y="173"/>
                  </a:lnTo>
                  <a:lnTo>
                    <a:pt x="413" y="173"/>
                  </a:lnTo>
                  <a:lnTo>
                    <a:pt x="406" y="173"/>
                  </a:lnTo>
                  <a:lnTo>
                    <a:pt x="400" y="173"/>
                  </a:lnTo>
                  <a:lnTo>
                    <a:pt x="396" y="173"/>
                  </a:lnTo>
                  <a:lnTo>
                    <a:pt x="394" y="173"/>
                  </a:lnTo>
                  <a:lnTo>
                    <a:pt x="392" y="173"/>
                  </a:lnTo>
                  <a:lnTo>
                    <a:pt x="392" y="173"/>
                  </a:lnTo>
                  <a:lnTo>
                    <a:pt x="394" y="169"/>
                  </a:lnTo>
                  <a:lnTo>
                    <a:pt x="398" y="169"/>
                  </a:lnTo>
                  <a:lnTo>
                    <a:pt x="402" y="169"/>
                  </a:lnTo>
                  <a:lnTo>
                    <a:pt x="406" y="169"/>
                  </a:lnTo>
                  <a:lnTo>
                    <a:pt x="410" y="169"/>
                  </a:lnTo>
                  <a:lnTo>
                    <a:pt x="413" y="165"/>
                  </a:lnTo>
                  <a:lnTo>
                    <a:pt x="413" y="165"/>
                  </a:lnTo>
                  <a:lnTo>
                    <a:pt x="408" y="163"/>
                  </a:lnTo>
                  <a:lnTo>
                    <a:pt x="404" y="161"/>
                  </a:lnTo>
                  <a:lnTo>
                    <a:pt x="400" y="159"/>
                  </a:lnTo>
                  <a:lnTo>
                    <a:pt x="396" y="157"/>
                  </a:lnTo>
                  <a:lnTo>
                    <a:pt x="392" y="157"/>
                  </a:lnTo>
                  <a:lnTo>
                    <a:pt x="390" y="155"/>
                  </a:lnTo>
                  <a:lnTo>
                    <a:pt x="390" y="153"/>
                  </a:lnTo>
                  <a:lnTo>
                    <a:pt x="394" y="151"/>
                  </a:lnTo>
                  <a:lnTo>
                    <a:pt x="398" y="149"/>
                  </a:lnTo>
                  <a:lnTo>
                    <a:pt x="402" y="147"/>
                  </a:lnTo>
                  <a:lnTo>
                    <a:pt x="404" y="143"/>
                  </a:lnTo>
                  <a:lnTo>
                    <a:pt x="406" y="141"/>
                  </a:lnTo>
                  <a:lnTo>
                    <a:pt x="408" y="137"/>
                  </a:lnTo>
                  <a:lnTo>
                    <a:pt x="408" y="135"/>
                  </a:lnTo>
                  <a:lnTo>
                    <a:pt x="406" y="133"/>
                  </a:lnTo>
                  <a:lnTo>
                    <a:pt x="406" y="133"/>
                  </a:lnTo>
                  <a:lnTo>
                    <a:pt x="404" y="129"/>
                  </a:lnTo>
                  <a:lnTo>
                    <a:pt x="404" y="129"/>
                  </a:lnTo>
                  <a:lnTo>
                    <a:pt x="404" y="125"/>
                  </a:lnTo>
                  <a:lnTo>
                    <a:pt x="406" y="123"/>
                  </a:lnTo>
                  <a:lnTo>
                    <a:pt x="406" y="121"/>
                  </a:lnTo>
                  <a:lnTo>
                    <a:pt x="406" y="119"/>
                  </a:lnTo>
                  <a:lnTo>
                    <a:pt x="404" y="117"/>
                  </a:lnTo>
                  <a:lnTo>
                    <a:pt x="402" y="117"/>
                  </a:lnTo>
                  <a:lnTo>
                    <a:pt x="398" y="115"/>
                  </a:lnTo>
                  <a:lnTo>
                    <a:pt x="396" y="113"/>
                  </a:lnTo>
                  <a:lnTo>
                    <a:pt x="396" y="111"/>
                  </a:lnTo>
                  <a:lnTo>
                    <a:pt x="396" y="109"/>
                  </a:lnTo>
                  <a:lnTo>
                    <a:pt x="396" y="107"/>
                  </a:lnTo>
                  <a:lnTo>
                    <a:pt x="394" y="105"/>
                  </a:lnTo>
                  <a:lnTo>
                    <a:pt x="390" y="105"/>
                  </a:lnTo>
                  <a:lnTo>
                    <a:pt x="386" y="103"/>
                  </a:lnTo>
                  <a:lnTo>
                    <a:pt x="380" y="103"/>
                  </a:lnTo>
                  <a:lnTo>
                    <a:pt x="376" y="101"/>
                  </a:lnTo>
                  <a:lnTo>
                    <a:pt x="367" y="101"/>
                  </a:lnTo>
                  <a:lnTo>
                    <a:pt x="365" y="99"/>
                  </a:lnTo>
                  <a:lnTo>
                    <a:pt x="361" y="97"/>
                  </a:lnTo>
                  <a:lnTo>
                    <a:pt x="361" y="93"/>
                  </a:lnTo>
                  <a:lnTo>
                    <a:pt x="365" y="93"/>
                  </a:lnTo>
                  <a:lnTo>
                    <a:pt x="367" y="89"/>
                  </a:lnTo>
                  <a:lnTo>
                    <a:pt x="372" y="85"/>
                  </a:lnTo>
                  <a:lnTo>
                    <a:pt x="372" y="83"/>
                  </a:lnTo>
                  <a:lnTo>
                    <a:pt x="372" y="80"/>
                  </a:lnTo>
                  <a:lnTo>
                    <a:pt x="367" y="80"/>
                  </a:lnTo>
                  <a:lnTo>
                    <a:pt x="367" y="78"/>
                  </a:lnTo>
                  <a:lnTo>
                    <a:pt x="363" y="80"/>
                  </a:lnTo>
                  <a:lnTo>
                    <a:pt x="359" y="80"/>
                  </a:lnTo>
                  <a:lnTo>
                    <a:pt x="355" y="80"/>
                  </a:lnTo>
                  <a:lnTo>
                    <a:pt x="353" y="80"/>
                  </a:lnTo>
                  <a:lnTo>
                    <a:pt x="351" y="78"/>
                  </a:lnTo>
                  <a:lnTo>
                    <a:pt x="351" y="76"/>
                  </a:lnTo>
                  <a:lnTo>
                    <a:pt x="349" y="76"/>
                  </a:lnTo>
                  <a:lnTo>
                    <a:pt x="347" y="74"/>
                  </a:lnTo>
                  <a:lnTo>
                    <a:pt x="345" y="74"/>
                  </a:lnTo>
                  <a:lnTo>
                    <a:pt x="341" y="74"/>
                  </a:lnTo>
                  <a:lnTo>
                    <a:pt x="335" y="74"/>
                  </a:lnTo>
                  <a:lnTo>
                    <a:pt x="328" y="66"/>
                  </a:lnTo>
                  <a:lnTo>
                    <a:pt x="326" y="58"/>
                  </a:lnTo>
                  <a:lnTo>
                    <a:pt x="326" y="48"/>
                  </a:lnTo>
                  <a:lnTo>
                    <a:pt x="326" y="44"/>
                  </a:lnTo>
                  <a:lnTo>
                    <a:pt x="326" y="38"/>
                  </a:lnTo>
                  <a:lnTo>
                    <a:pt x="326" y="34"/>
                  </a:lnTo>
                  <a:lnTo>
                    <a:pt x="322" y="28"/>
                  </a:lnTo>
                  <a:lnTo>
                    <a:pt x="322" y="24"/>
                  </a:lnTo>
                  <a:lnTo>
                    <a:pt x="322" y="18"/>
                  </a:lnTo>
                  <a:lnTo>
                    <a:pt x="322" y="12"/>
                  </a:lnTo>
                  <a:lnTo>
                    <a:pt x="322" y="6"/>
                  </a:lnTo>
                  <a:lnTo>
                    <a:pt x="322" y="4"/>
                  </a:lnTo>
                  <a:lnTo>
                    <a:pt x="322" y="2"/>
                  </a:lnTo>
                  <a:lnTo>
                    <a:pt x="318" y="2"/>
                  </a:lnTo>
                  <a:lnTo>
                    <a:pt x="318" y="0"/>
                  </a:lnTo>
                  <a:lnTo>
                    <a:pt x="314" y="0"/>
                  </a:lnTo>
                  <a:lnTo>
                    <a:pt x="312" y="2"/>
                  </a:lnTo>
                  <a:lnTo>
                    <a:pt x="310" y="2"/>
                  </a:lnTo>
                  <a:lnTo>
                    <a:pt x="308" y="2"/>
                  </a:lnTo>
                  <a:lnTo>
                    <a:pt x="304" y="4"/>
                  </a:lnTo>
                  <a:lnTo>
                    <a:pt x="300" y="6"/>
                  </a:lnTo>
                  <a:lnTo>
                    <a:pt x="298" y="8"/>
                  </a:lnTo>
                  <a:lnTo>
                    <a:pt x="296" y="12"/>
                  </a:lnTo>
                  <a:lnTo>
                    <a:pt x="294" y="12"/>
                  </a:lnTo>
                  <a:lnTo>
                    <a:pt x="292" y="16"/>
                  </a:lnTo>
                  <a:lnTo>
                    <a:pt x="289" y="18"/>
                  </a:lnTo>
                  <a:lnTo>
                    <a:pt x="289" y="22"/>
                  </a:lnTo>
                  <a:lnTo>
                    <a:pt x="287" y="24"/>
                  </a:lnTo>
                  <a:lnTo>
                    <a:pt x="285" y="26"/>
                  </a:lnTo>
                  <a:lnTo>
                    <a:pt x="283" y="26"/>
                  </a:lnTo>
                  <a:lnTo>
                    <a:pt x="281" y="26"/>
                  </a:lnTo>
                  <a:lnTo>
                    <a:pt x="279" y="28"/>
                  </a:lnTo>
                  <a:lnTo>
                    <a:pt x="279" y="26"/>
                  </a:lnTo>
                  <a:lnTo>
                    <a:pt x="277" y="26"/>
                  </a:lnTo>
                  <a:lnTo>
                    <a:pt x="275" y="24"/>
                  </a:lnTo>
                  <a:lnTo>
                    <a:pt x="273" y="22"/>
                  </a:lnTo>
                  <a:lnTo>
                    <a:pt x="273" y="22"/>
                  </a:lnTo>
                  <a:lnTo>
                    <a:pt x="269" y="22"/>
                  </a:lnTo>
                  <a:lnTo>
                    <a:pt x="269" y="24"/>
                  </a:lnTo>
                  <a:lnTo>
                    <a:pt x="267" y="26"/>
                  </a:lnTo>
                  <a:lnTo>
                    <a:pt x="263" y="28"/>
                  </a:lnTo>
                  <a:lnTo>
                    <a:pt x="263" y="30"/>
                  </a:lnTo>
                  <a:lnTo>
                    <a:pt x="259" y="34"/>
                  </a:lnTo>
                  <a:lnTo>
                    <a:pt x="259" y="32"/>
                  </a:lnTo>
                  <a:lnTo>
                    <a:pt x="259" y="30"/>
                  </a:lnTo>
                  <a:lnTo>
                    <a:pt x="259" y="28"/>
                  </a:lnTo>
                  <a:lnTo>
                    <a:pt x="257" y="26"/>
                  </a:lnTo>
                  <a:lnTo>
                    <a:pt x="251" y="26"/>
                  </a:lnTo>
                  <a:lnTo>
                    <a:pt x="244" y="28"/>
                  </a:lnTo>
                  <a:lnTo>
                    <a:pt x="244" y="26"/>
                  </a:lnTo>
                  <a:lnTo>
                    <a:pt x="248" y="24"/>
                  </a:lnTo>
                  <a:lnTo>
                    <a:pt x="251" y="22"/>
                  </a:lnTo>
                  <a:lnTo>
                    <a:pt x="255" y="18"/>
                  </a:lnTo>
                  <a:lnTo>
                    <a:pt x="257" y="16"/>
                  </a:lnTo>
                  <a:lnTo>
                    <a:pt x="259" y="12"/>
                  </a:lnTo>
                  <a:lnTo>
                    <a:pt x="257" y="10"/>
                  </a:lnTo>
                  <a:lnTo>
                    <a:pt x="251" y="10"/>
                  </a:lnTo>
                  <a:lnTo>
                    <a:pt x="246" y="12"/>
                  </a:lnTo>
                  <a:lnTo>
                    <a:pt x="242" y="12"/>
                  </a:lnTo>
                  <a:lnTo>
                    <a:pt x="238" y="12"/>
                  </a:lnTo>
                  <a:lnTo>
                    <a:pt x="234" y="10"/>
                  </a:lnTo>
                  <a:lnTo>
                    <a:pt x="232" y="10"/>
                  </a:lnTo>
                  <a:lnTo>
                    <a:pt x="228" y="10"/>
                  </a:lnTo>
                  <a:lnTo>
                    <a:pt x="226" y="10"/>
                  </a:lnTo>
                  <a:lnTo>
                    <a:pt x="224" y="10"/>
                  </a:lnTo>
                  <a:lnTo>
                    <a:pt x="220" y="10"/>
                  </a:lnTo>
                  <a:lnTo>
                    <a:pt x="220" y="12"/>
                  </a:lnTo>
                  <a:lnTo>
                    <a:pt x="216" y="12"/>
                  </a:lnTo>
                  <a:lnTo>
                    <a:pt x="214" y="12"/>
                  </a:lnTo>
                  <a:lnTo>
                    <a:pt x="207" y="16"/>
                  </a:lnTo>
                  <a:lnTo>
                    <a:pt x="199" y="18"/>
                  </a:lnTo>
                  <a:lnTo>
                    <a:pt x="189" y="22"/>
                  </a:lnTo>
                  <a:lnTo>
                    <a:pt x="181" y="24"/>
                  </a:lnTo>
                  <a:lnTo>
                    <a:pt x="171" y="28"/>
                  </a:lnTo>
                  <a:lnTo>
                    <a:pt x="164" y="32"/>
                  </a:lnTo>
                  <a:lnTo>
                    <a:pt x="160" y="36"/>
                  </a:lnTo>
                  <a:lnTo>
                    <a:pt x="156" y="40"/>
                  </a:lnTo>
                  <a:lnTo>
                    <a:pt x="156" y="42"/>
                  </a:lnTo>
                  <a:lnTo>
                    <a:pt x="154" y="46"/>
                  </a:lnTo>
                  <a:lnTo>
                    <a:pt x="154" y="48"/>
                  </a:lnTo>
                  <a:lnTo>
                    <a:pt x="152" y="48"/>
                  </a:lnTo>
                  <a:lnTo>
                    <a:pt x="150" y="52"/>
                  </a:lnTo>
                  <a:lnTo>
                    <a:pt x="146" y="52"/>
                  </a:lnTo>
                  <a:lnTo>
                    <a:pt x="142" y="52"/>
                  </a:lnTo>
                  <a:lnTo>
                    <a:pt x="136" y="52"/>
                  </a:lnTo>
                  <a:lnTo>
                    <a:pt x="130" y="56"/>
                  </a:lnTo>
                  <a:lnTo>
                    <a:pt x="123" y="56"/>
                  </a:lnTo>
                  <a:lnTo>
                    <a:pt x="115" y="58"/>
                  </a:lnTo>
                  <a:lnTo>
                    <a:pt x="111" y="60"/>
                  </a:lnTo>
                  <a:lnTo>
                    <a:pt x="105" y="64"/>
                  </a:lnTo>
                  <a:lnTo>
                    <a:pt x="99" y="66"/>
                  </a:lnTo>
                  <a:lnTo>
                    <a:pt x="95" y="70"/>
                  </a:lnTo>
                  <a:lnTo>
                    <a:pt x="93" y="72"/>
                  </a:lnTo>
                  <a:lnTo>
                    <a:pt x="91" y="76"/>
                  </a:lnTo>
                  <a:lnTo>
                    <a:pt x="87" y="80"/>
                  </a:lnTo>
                  <a:lnTo>
                    <a:pt x="80" y="85"/>
                  </a:lnTo>
                  <a:lnTo>
                    <a:pt x="72" y="89"/>
                  </a:lnTo>
                  <a:lnTo>
                    <a:pt x="66" y="93"/>
                  </a:lnTo>
                  <a:lnTo>
                    <a:pt x="62" y="95"/>
                  </a:lnTo>
                  <a:lnTo>
                    <a:pt x="58" y="101"/>
                  </a:lnTo>
                  <a:lnTo>
                    <a:pt x="54" y="105"/>
                  </a:lnTo>
                  <a:lnTo>
                    <a:pt x="54" y="109"/>
                  </a:lnTo>
                  <a:lnTo>
                    <a:pt x="54" y="115"/>
                  </a:lnTo>
                  <a:lnTo>
                    <a:pt x="50" y="119"/>
                  </a:lnTo>
                  <a:lnTo>
                    <a:pt x="46" y="121"/>
                  </a:lnTo>
                  <a:lnTo>
                    <a:pt x="39" y="125"/>
                  </a:lnTo>
                  <a:lnTo>
                    <a:pt x="33" y="127"/>
                  </a:lnTo>
                  <a:lnTo>
                    <a:pt x="27" y="129"/>
                  </a:lnTo>
                  <a:lnTo>
                    <a:pt x="19" y="129"/>
                  </a:lnTo>
                  <a:lnTo>
                    <a:pt x="13" y="133"/>
                  </a:lnTo>
                  <a:lnTo>
                    <a:pt x="9" y="133"/>
                  </a:lnTo>
                  <a:lnTo>
                    <a:pt x="5" y="137"/>
                  </a:lnTo>
                  <a:lnTo>
                    <a:pt x="2" y="139"/>
                  </a:lnTo>
                  <a:lnTo>
                    <a:pt x="0" y="141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2" y="151"/>
                  </a:lnTo>
                  <a:lnTo>
                    <a:pt x="2" y="1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7774413" y="2526003"/>
              <a:ext cx="414422" cy="610330"/>
            </a:xfrm>
            <a:custGeom>
              <a:avLst/>
              <a:gdLst>
                <a:gd name="T0" fmla="*/ 18 w 110"/>
                <a:gd name="T1" fmla="*/ 121 h 162"/>
                <a:gd name="T2" fmla="*/ 33 w 110"/>
                <a:gd name="T3" fmla="*/ 125 h 162"/>
                <a:gd name="T4" fmla="*/ 43 w 110"/>
                <a:gd name="T5" fmla="*/ 119 h 162"/>
                <a:gd name="T6" fmla="*/ 51 w 110"/>
                <a:gd name="T7" fmla="*/ 121 h 162"/>
                <a:gd name="T8" fmla="*/ 61 w 110"/>
                <a:gd name="T9" fmla="*/ 131 h 162"/>
                <a:gd name="T10" fmla="*/ 55 w 110"/>
                <a:gd name="T11" fmla="*/ 129 h 162"/>
                <a:gd name="T12" fmla="*/ 47 w 110"/>
                <a:gd name="T13" fmla="*/ 133 h 162"/>
                <a:gd name="T14" fmla="*/ 51 w 110"/>
                <a:gd name="T15" fmla="*/ 143 h 162"/>
                <a:gd name="T16" fmla="*/ 47 w 110"/>
                <a:gd name="T17" fmla="*/ 151 h 162"/>
                <a:gd name="T18" fmla="*/ 45 w 110"/>
                <a:gd name="T19" fmla="*/ 160 h 162"/>
                <a:gd name="T20" fmla="*/ 55 w 110"/>
                <a:gd name="T21" fmla="*/ 162 h 162"/>
                <a:gd name="T22" fmla="*/ 69 w 110"/>
                <a:gd name="T23" fmla="*/ 162 h 162"/>
                <a:gd name="T24" fmla="*/ 82 w 110"/>
                <a:gd name="T25" fmla="*/ 158 h 162"/>
                <a:gd name="T26" fmla="*/ 94 w 110"/>
                <a:gd name="T27" fmla="*/ 158 h 162"/>
                <a:gd name="T28" fmla="*/ 102 w 110"/>
                <a:gd name="T29" fmla="*/ 156 h 162"/>
                <a:gd name="T30" fmla="*/ 110 w 110"/>
                <a:gd name="T31" fmla="*/ 147 h 162"/>
                <a:gd name="T32" fmla="*/ 98 w 110"/>
                <a:gd name="T33" fmla="*/ 139 h 162"/>
                <a:gd name="T34" fmla="*/ 96 w 110"/>
                <a:gd name="T35" fmla="*/ 133 h 162"/>
                <a:gd name="T36" fmla="*/ 102 w 110"/>
                <a:gd name="T37" fmla="*/ 125 h 162"/>
                <a:gd name="T38" fmla="*/ 100 w 110"/>
                <a:gd name="T39" fmla="*/ 119 h 162"/>
                <a:gd name="T40" fmla="*/ 104 w 110"/>
                <a:gd name="T41" fmla="*/ 109 h 162"/>
                <a:gd name="T42" fmla="*/ 102 w 110"/>
                <a:gd name="T43" fmla="*/ 95 h 162"/>
                <a:gd name="T44" fmla="*/ 92 w 110"/>
                <a:gd name="T45" fmla="*/ 85 h 162"/>
                <a:gd name="T46" fmla="*/ 104 w 110"/>
                <a:gd name="T47" fmla="*/ 75 h 162"/>
                <a:gd name="T48" fmla="*/ 108 w 110"/>
                <a:gd name="T49" fmla="*/ 58 h 162"/>
                <a:gd name="T50" fmla="*/ 110 w 110"/>
                <a:gd name="T51" fmla="*/ 42 h 162"/>
                <a:gd name="T52" fmla="*/ 110 w 110"/>
                <a:gd name="T53" fmla="*/ 28 h 162"/>
                <a:gd name="T54" fmla="*/ 102 w 110"/>
                <a:gd name="T55" fmla="*/ 26 h 162"/>
                <a:gd name="T56" fmla="*/ 110 w 110"/>
                <a:gd name="T57" fmla="*/ 14 h 162"/>
                <a:gd name="T58" fmla="*/ 108 w 110"/>
                <a:gd name="T59" fmla="*/ 4 h 162"/>
                <a:gd name="T60" fmla="*/ 102 w 110"/>
                <a:gd name="T61" fmla="*/ 4 h 162"/>
                <a:gd name="T62" fmla="*/ 92 w 110"/>
                <a:gd name="T63" fmla="*/ 0 h 162"/>
                <a:gd name="T64" fmla="*/ 86 w 110"/>
                <a:gd name="T65" fmla="*/ 4 h 162"/>
                <a:gd name="T66" fmla="*/ 76 w 110"/>
                <a:gd name="T67" fmla="*/ 4 h 162"/>
                <a:gd name="T68" fmla="*/ 67 w 110"/>
                <a:gd name="T69" fmla="*/ 6 h 162"/>
                <a:gd name="T70" fmla="*/ 65 w 110"/>
                <a:gd name="T71" fmla="*/ 10 h 162"/>
                <a:gd name="T72" fmla="*/ 51 w 110"/>
                <a:gd name="T73" fmla="*/ 14 h 162"/>
                <a:gd name="T74" fmla="*/ 45 w 110"/>
                <a:gd name="T75" fmla="*/ 22 h 162"/>
                <a:gd name="T76" fmla="*/ 45 w 110"/>
                <a:gd name="T77" fmla="*/ 30 h 162"/>
                <a:gd name="T78" fmla="*/ 35 w 110"/>
                <a:gd name="T79" fmla="*/ 32 h 162"/>
                <a:gd name="T80" fmla="*/ 28 w 110"/>
                <a:gd name="T81" fmla="*/ 38 h 162"/>
                <a:gd name="T82" fmla="*/ 22 w 110"/>
                <a:gd name="T83" fmla="*/ 44 h 162"/>
                <a:gd name="T84" fmla="*/ 18 w 110"/>
                <a:gd name="T85" fmla="*/ 54 h 162"/>
                <a:gd name="T86" fmla="*/ 26 w 110"/>
                <a:gd name="T87" fmla="*/ 65 h 162"/>
                <a:gd name="T88" fmla="*/ 24 w 110"/>
                <a:gd name="T89" fmla="*/ 73 h 162"/>
                <a:gd name="T90" fmla="*/ 18 w 110"/>
                <a:gd name="T91" fmla="*/ 67 h 162"/>
                <a:gd name="T92" fmla="*/ 12 w 110"/>
                <a:gd name="T93" fmla="*/ 56 h 162"/>
                <a:gd name="T94" fmla="*/ 6 w 110"/>
                <a:gd name="T95" fmla="*/ 65 h 162"/>
                <a:gd name="T96" fmla="*/ 2 w 110"/>
                <a:gd name="T97" fmla="*/ 75 h 162"/>
                <a:gd name="T98" fmla="*/ 0 w 110"/>
                <a:gd name="T99" fmla="*/ 91 h 162"/>
                <a:gd name="T100" fmla="*/ 6 w 110"/>
                <a:gd name="T101" fmla="*/ 101 h 162"/>
                <a:gd name="T102" fmla="*/ 12 w 110"/>
                <a:gd name="T103" fmla="*/ 103 h 162"/>
                <a:gd name="T104" fmla="*/ 16 w 110"/>
                <a:gd name="T105" fmla="*/ 103 h 162"/>
                <a:gd name="T106" fmla="*/ 12 w 110"/>
                <a:gd name="T107" fmla="*/ 111 h 162"/>
                <a:gd name="T108" fmla="*/ 16 w 110"/>
                <a:gd name="T109" fmla="*/ 12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0" h="162">
                  <a:moveTo>
                    <a:pt x="16" y="121"/>
                  </a:moveTo>
                  <a:lnTo>
                    <a:pt x="16" y="121"/>
                  </a:lnTo>
                  <a:lnTo>
                    <a:pt x="18" y="121"/>
                  </a:lnTo>
                  <a:lnTo>
                    <a:pt x="20" y="125"/>
                  </a:lnTo>
                  <a:lnTo>
                    <a:pt x="26" y="125"/>
                  </a:lnTo>
                  <a:lnTo>
                    <a:pt x="33" y="125"/>
                  </a:lnTo>
                  <a:lnTo>
                    <a:pt x="37" y="121"/>
                  </a:lnTo>
                  <a:lnTo>
                    <a:pt x="41" y="121"/>
                  </a:lnTo>
                  <a:lnTo>
                    <a:pt x="43" y="119"/>
                  </a:lnTo>
                  <a:lnTo>
                    <a:pt x="45" y="117"/>
                  </a:lnTo>
                  <a:lnTo>
                    <a:pt x="47" y="119"/>
                  </a:lnTo>
                  <a:lnTo>
                    <a:pt x="51" y="121"/>
                  </a:lnTo>
                  <a:lnTo>
                    <a:pt x="55" y="125"/>
                  </a:lnTo>
                  <a:lnTo>
                    <a:pt x="59" y="129"/>
                  </a:lnTo>
                  <a:lnTo>
                    <a:pt x="61" y="131"/>
                  </a:lnTo>
                  <a:lnTo>
                    <a:pt x="61" y="133"/>
                  </a:lnTo>
                  <a:lnTo>
                    <a:pt x="59" y="131"/>
                  </a:lnTo>
                  <a:lnTo>
                    <a:pt x="55" y="129"/>
                  </a:lnTo>
                  <a:lnTo>
                    <a:pt x="49" y="129"/>
                  </a:lnTo>
                  <a:lnTo>
                    <a:pt x="47" y="129"/>
                  </a:lnTo>
                  <a:lnTo>
                    <a:pt x="47" y="133"/>
                  </a:lnTo>
                  <a:lnTo>
                    <a:pt x="47" y="137"/>
                  </a:lnTo>
                  <a:lnTo>
                    <a:pt x="51" y="139"/>
                  </a:lnTo>
                  <a:lnTo>
                    <a:pt x="51" y="143"/>
                  </a:lnTo>
                  <a:lnTo>
                    <a:pt x="51" y="147"/>
                  </a:lnTo>
                  <a:lnTo>
                    <a:pt x="51" y="149"/>
                  </a:lnTo>
                  <a:lnTo>
                    <a:pt x="47" y="151"/>
                  </a:lnTo>
                  <a:lnTo>
                    <a:pt x="45" y="153"/>
                  </a:lnTo>
                  <a:lnTo>
                    <a:pt x="43" y="156"/>
                  </a:lnTo>
                  <a:lnTo>
                    <a:pt x="45" y="160"/>
                  </a:lnTo>
                  <a:lnTo>
                    <a:pt x="47" y="162"/>
                  </a:lnTo>
                  <a:lnTo>
                    <a:pt x="49" y="162"/>
                  </a:lnTo>
                  <a:lnTo>
                    <a:pt x="55" y="162"/>
                  </a:lnTo>
                  <a:lnTo>
                    <a:pt x="59" y="162"/>
                  </a:lnTo>
                  <a:lnTo>
                    <a:pt x="65" y="162"/>
                  </a:lnTo>
                  <a:lnTo>
                    <a:pt x="69" y="162"/>
                  </a:lnTo>
                  <a:lnTo>
                    <a:pt x="74" y="162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6" y="156"/>
                  </a:lnTo>
                  <a:lnTo>
                    <a:pt x="90" y="156"/>
                  </a:lnTo>
                  <a:lnTo>
                    <a:pt x="94" y="158"/>
                  </a:lnTo>
                  <a:lnTo>
                    <a:pt x="96" y="158"/>
                  </a:lnTo>
                  <a:lnTo>
                    <a:pt x="100" y="158"/>
                  </a:lnTo>
                  <a:lnTo>
                    <a:pt x="102" y="156"/>
                  </a:lnTo>
                  <a:lnTo>
                    <a:pt x="104" y="151"/>
                  </a:lnTo>
                  <a:lnTo>
                    <a:pt x="108" y="149"/>
                  </a:lnTo>
                  <a:lnTo>
                    <a:pt x="110" y="147"/>
                  </a:lnTo>
                  <a:lnTo>
                    <a:pt x="108" y="143"/>
                  </a:lnTo>
                  <a:lnTo>
                    <a:pt x="104" y="141"/>
                  </a:lnTo>
                  <a:lnTo>
                    <a:pt x="98" y="139"/>
                  </a:lnTo>
                  <a:lnTo>
                    <a:pt x="96" y="137"/>
                  </a:lnTo>
                  <a:lnTo>
                    <a:pt x="94" y="135"/>
                  </a:lnTo>
                  <a:lnTo>
                    <a:pt x="96" y="133"/>
                  </a:lnTo>
                  <a:lnTo>
                    <a:pt x="100" y="131"/>
                  </a:lnTo>
                  <a:lnTo>
                    <a:pt x="100" y="129"/>
                  </a:lnTo>
                  <a:lnTo>
                    <a:pt x="102" y="125"/>
                  </a:lnTo>
                  <a:lnTo>
                    <a:pt x="100" y="121"/>
                  </a:lnTo>
                  <a:lnTo>
                    <a:pt x="100" y="121"/>
                  </a:lnTo>
                  <a:lnTo>
                    <a:pt x="100" y="119"/>
                  </a:lnTo>
                  <a:lnTo>
                    <a:pt x="100" y="117"/>
                  </a:lnTo>
                  <a:lnTo>
                    <a:pt x="102" y="115"/>
                  </a:lnTo>
                  <a:lnTo>
                    <a:pt x="104" y="109"/>
                  </a:lnTo>
                  <a:lnTo>
                    <a:pt x="110" y="103"/>
                  </a:lnTo>
                  <a:lnTo>
                    <a:pt x="108" y="97"/>
                  </a:lnTo>
                  <a:lnTo>
                    <a:pt x="102" y="95"/>
                  </a:lnTo>
                  <a:lnTo>
                    <a:pt x="96" y="91"/>
                  </a:lnTo>
                  <a:lnTo>
                    <a:pt x="92" y="89"/>
                  </a:lnTo>
                  <a:lnTo>
                    <a:pt x="92" y="85"/>
                  </a:lnTo>
                  <a:lnTo>
                    <a:pt x="96" y="83"/>
                  </a:lnTo>
                  <a:lnTo>
                    <a:pt x="102" y="79"/>
                  </a:lnTo>
                  <a:lnTo>
                    <a:pt x="104" y="75"/>
                  </a:lnTo>
                  <a:lnTo>
                    <a:pt x="108" y="69"/>
                  </a:lnTo>
                  <a:lnTo>
                    <a:pt x="108" y="65"/>
                  </a:lnTo>
                  <a:lnTo>
                    <a:pt x="108" y="58"/>
                  </a:lnTo>
                  <a:lnTo>
                    <a:pt x="108" y="54"/>
                  </a:lnTo>
                  <a:lnTo>
                    <a:pt x="108" y="50"/>
                  </a:lnTo>
                  <a:lnTo>
                    <a:pt x="110" y="42"/>
                  </a:lnTo>
                  <a:lnTo>
                    <a:pt x="110" y="36"/>
                  </a:lnTo>
                  <a:lnTo>
                    <a:pt x="110" y="30"/>
                  </a:lnTo>
                  <a:lnTo>
                    <a:pt x="110" y="28"/>
                  </a:lnTo>
                  <a:lnTo>
                    <a:pt x="108" y="26"/>
                  </a:lnTo>
                  <a:lnTo>
                    <a:pt x="104" y="28"/>
                  </a:lnTo>
                  <a:lnTo>
                    <a:pt x="102" y="26"/>
                  </a:lnTo>
                  <a:lnTo>
                    <a:pt x="104" y="22"/>
                  </a:lnTo>
                  <a:lnTo>
                    <a:pt x="108" y="18"/>
                  </a:lnTo>
                  <a:lnTo>
                    <a:pt x="110" y="14"/>
                  </a:lnTo>
                  <a:lnTo>
                    <a:pt x="110" y="8"/>
                  </a:lnTo>
                  <a:lnTo>
                    <a:pt x="110" y="4"/>
                  </a:lnTo>
                  <a:lnTo>
                    <a:pt x="108" y="4"/>
                  </a:lnTo>
                  <a:lnTo>
                    <a:pt x="104" y="4"/>
                  </a:lnTo>
                  <a:lnTo>
                    <a:pt x="104" y="4"/>
                  </a:lnTo>
                  <a:lnTo>
                    <a:pt x="102" y="4"/>
                  </a:lnTo>
                  <a:lnTo>
                    <a:pt x="98" y="2"/>
                  </a:lnTo>
                  <a:lnTo>
                    <a:pt x="94" y="2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8" y="2"/>
                  </a:lnTo>
                  <a:lnTo>
                    <a:pt x="86" y="4"/>
                  </a:lnTo>
                  <a:lnTo>
                    <a:pt x="82" y="4"/>
                  </a:lnTo>
                  <a:lnTo>
                    <a:pt x="78" y="4"/>
                  </a:lnTo>
                  <a:lnTo>
                    <a:pt x="76" y="4"/>
                  </a:lnTo>
                  <a:lnTo>
                    <a:pt x="72" y="6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7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1" y="10"/>
                  </a:lnTo>
                  <a:lnTo>
                    <a:pt x="59" y="10"/>
                  </a:lnTo>
                  <a:lnTo>
                    <a:pt x="51" y="14"/>
                  </a:lnTo>
                  <a:lnTo>
                    <a:pt x="51" y="14"/>
                  </a:lnTo>
                  <a:lnTo>
                    <a:pt x="47" y="18"/>
                  </a:lnTo>
                  <a:lnTo>
                    <a:pt x="45" y="22"/>
                  </a:lnTo>
                  <a:lnTo>
                    <a:pt x="45" y="26"/>
                  </a:lnTo>
                  <a:lnTo>
                    <a:pt x="45" y="28"/>
                  </a:lnTo>
                  <a:lnTo>
                    <a:pt x="45" y="30"/>
                  </a:lnTo>
                  <a:lnTo>
                    <a:pt x="43" y="30"/>
                  </a:lnTo>
                  <a:lnTo>
                    <a:pt x="39" y="32"/>
                  </a:lnTo>
                  <a:lnTo>
                    <a:pt x="35" y="32"/>
                  </a:lnTo>
                  <a:lnTo>
                    <a:pt x="33" y="34"/>
                  </a:lnTo>
                  <a:lnTo>
                    <a:pt x="31" y="36"/>
                  </a:lnTo>
                  <a:lnTo>
                    <a:pt x="28" y="38"/>
                  </a:lnTo>
                  <a:lnTo>
                    <a:pt x="26" y="40"/>
                  </a:lnTo>
                  <a:lnTo>
                    <a:pt x="24" y="42"/>
                  </a:lnTo>
                  <a:lnTo>
                    <a:pt x="22" y="44"/>
                  </a:lnTo>
                  <a:lnTo>
                    <a:pt x="20" y="46"/>
                  </a:lnTo>
                  <a:lnTo>
                    <a:pt x="18" y="50"/>
                  </a:lnTo>
                  <a:lnTo>
                    <a:pt x="18" y="54"/>
                  </a:lnTo>
                  <a:lnTo>
                    <a:pt x="22" y="56"/>
                  </a:lnTo>
                  <a:lnTo>
                    <a:pt x="24" y="61"/>
                  </a:lnTo>
                  <a:lnTo>
                    <a:pt x="26" y="65"/>
                  </a:lnTo>
                  <a:lnTo>
                    <a:pt x="26" y="67"/>
                  </a:lnTo>
                  <a:lnTo>
                    <a:pt x="24" y="69"/>
                  </a:lnTo>
                  <a:lnTo>
                    <a:pt x="24" y="73"/>
                  </a:lnTo>
                  <a:lnTo>
                    <a:pt x="22" y="73"/>
                  </a:lnTo>
                  <a:lnTo>
                    <a:pt x="20" y="71"/>
                  </a:lnTo>
                  <a:lnTo>
                    <a:pt x="18" y="67"/>
                  </a:lnTo>
                  <a:lnTo>
                    <a:pt x="16" y="63"/>
                  </a:lnTo>
                  <a:lnTo>
                    <a:pt x="16" y="58"/>
                  </a:lnTo>
                  <a:lnTo>
                    <a:pt x="12" y="56"/>
                  </a:lnTo>
                  <a:lnTo>
                    <a:pt x="10" y="58"/>
                  </a:lnTo>
                  <a:lnTo>
                    <a:pt x="8" y="61"/>
                  </a:lnTo>
                  <a:lnTo>
                    <a:pt x="6" y="65"/>
                  </a:lnTo>
                  <a:lnTo>
                    <a:pt x="6" y="67"/>
                  </a:lnTo>
                  <a:lnTo>
                    <a:pt x="2" y="71"/>
                  </a:lnTo>
                  <a:lnTo>
                    <a:pt x="2" y="75"/>
                  </a:lnTo>
                  <a:lnTo>
                    <a:pt x="2" y="83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5"/>
                  </a:lnTo>
                  <a:lnTo>
                    <a:pt x="2" y="99"/>
                  </a:lnTo>
                  <a:lnTo>
                    <a:pt x="6" y="101"/>
                  </a:lnTo>
                  <a:lnTo>
                    <a:pt x="6" y="101"/>
                  </a:lnTo>
                  <a:lnTo>
                    <a:pt x="10" y="101"/>
                  </a:lnTo>
                  <a:lnTo>
                    <a:pt x="12" y="103"/>
                  </a:lnTo>
                  <a:lnTo>
                    <a:pt x="16" y="101"/>
                  </a:lnTo>
                  <a:lnTo>
                    <a:pt x="16" y="101"/>
                  </a:lnTo>
                  <a:lnTo>
                    <a:pt x="16" y="103"/>
                  </a:lnTo>
                  <a:lnTo>
                    <a:pt x="16" y="107"/>
                  </a:lnTo>
                  <a:lnTo>
                    <a:pt x="12" y="109"/>
                  </a:lnTo>
                  <a:lnTo>
                    <a:pt x="12" y="111"/>
                  </a:lnTo>
                  <a:lnTo>
                    <a:pt x="16" y="121"/>
                  </a:lnTo>
                  <a:lnTo>
                    <a:pt x="16" y="121"/>
                  </a:lnTo>
                  <a:lnTo>
                    <a:pt x="16" y="1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9458473" y="5404349"/>
              <a:ext cx="316467" cy="335306"/>
            </a:xfrm>
            <a:custGeom>
              <a:avLst/>
              <a:gdLst>
                <a:gd name="T0" fmla="*/ 45 w 84"/>
                <a:gd name="T1" fmla="*/ 0 h 89"/>
                <a:gd name="T2" fmla="*/ 24 w 84"/>
                <a:gd name="T3" fmla="*/ 16 h 89"/>
                <a:gd name="T4" fmla="*/ 4 w 84"/>
                <a:gd name="T5" fmla="*/ 48 h 89"/>
                <a:gd name="T6" fmla="*/ 0 w 84"/>
                <a:gd name="T7" fmla="*/ 59 h 89"/>
                <a:gd name="T8" fmla="*/ 0 w 84"/>
                <a:gd name="T9" fmla="*/ 75 h 89"/>
                <a:gd name="T10" fmla="*/ 12 w 84"/>
                <a:gd name="T11" fmla="*/ 71 h 89"/>
                <a:gd name="T12" fmla="*/ 33 w 84"/>
                <a:gd name="T13" fmla="*/ 75 h 89"/>
                <a:gd name="T14" fmla="*/ 45 w 84"/>
                <a:gd name="T15" fmla="*/ 83 h 89"/>
                <a:gd name="T16" fmla="*/ 57 w 84"/>
                <a:gd name="T17" fmla="*/ 79 h 89"/>
                <a:gd name="T18" fmla="*/ 67 w 84"/>
                <a:gd name="T19" fmla="*/ 89 h 89"/>
                <a:gd name="T20" fmla="*/ 84 w 84"/>
                <a:gd name="T21" fmla="*/ 87 h 89"/>
                <a:gd name="T22" fmla="*/ 84 w 84"/>
                <a:gd name="T23" fmla="*/ 71 h 89"/>
                <a:gd name="T24" fmla="*/ 74 w 84"/>
                <a:gd name="T25" fmla="*/ 52 h 89"/>
                <a:gd name="T26" fmla="*/ 41 w 84"/>
                <a:gd name="T27" fmla="*/ 36 h 89"/>
                <a:gd name="T28" fmla="*/ 37 w 84"/>
                <a:gd name="T29" fmla="*/ 28 h 89"/>
                <a:gd name="T30" fmla="*/ 45 w 84"/>
                <a:gd name="T31" fmla="*/ 12 h 89"/>
                <a:gd name="T32" fmla="*/ 45 w 84"/>
                <a:gd name="T33" fmla="*/ 0 h 89"/>
                <a:gd name="T34" fmla="*/ 45 w 84"/>
                <a:gd name="T35" fmla="*/ 0 h 89"/>
                <a:gd name="T36" fmla="*/ 45 w 84"/>
                <a:gd name="T3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4" h="89">
                  <a:moveTo>
                    <a:pt x="45" y="0"/>
                  </a:moveTo>
                  <a:lnTo>
                    <a:pt x="24" y="16"/>
                  </a:lnTo>
                  <a:lnTo>
                    <a:pt x="4" y="48"/>
                  </a:lnTo>
                  <a:lnTo>
                    <a:pt x="0" y="59"/>
                  </a:lnTo>
                  <a:lnTo>
                    <a:pt x="0" y="75"/>
                  </a:lnTo>
                  <a:lnTo>
                    <a:pt x="12" y="71"/>
                  </a:lnTo>
                  <a:lnTo>
                    <a:pt x="33" y="75"/>
                  </a:lnTo>
                  <a:lnTo>
                    <a:pt x="45" y="83"/>
                  </a:lnTo>
                  <a:lnTo>
                    <a:pt x="57" y="79"/>
                  </a:lnTo>
                  <a:lnTo>
                    <a:pt x="67" y="89"/>
                  </a:lnTo>
                  <a:lnTo>
                    <a:pt x="84" y="87"/>
                  </a:lnTo>
                  <a:lnTo>
                    <a:pt x="84" y="71"/>
                  </a:lnTo>
                  <a:lnTo>
                    <a:pt x="74" y="52"/>
                  </a:lnTo>
                  <a:lnTo>
                    <a:pt x="41" y="36"/>
                  </a:lnTo>
                  <a:lnTo>
                    <a:pt x="37" y="28"/>
                  </a:lnTo>
                  <a:lnTo>
                    <a:pt x="45" y="12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" name="Freeform 38"/>
            <p:cNvSpPr>
              <a:spLocks/>
            </p:cNvSpPr>
            <p:nvPr/>
          </p:nvSpPr>
          <p:spPr bwMode="auto">
            <a:xfrm>
              <a:off x="7819622" y="3226752"/>
              <a:ext cx="15070" cy="7535"/>
            </a:xfrm>
            <a:custGeom>
              <a:avLst/>
              <a:gdLst>
                <a:gd name="T0" fmla="*/ 4 w 4"/>
                <a:gd name="T1" fmla="*/ 2 h 2"/>
                <a:gd name="T2" fmla="*/ 4 w 4"/>
                <a:gd name="T3" fmla="*/ 0 h 2"/>
                <a:gd name="T4" fmla="*/ 4 w 4"/>
                <a:gd name="T5" fmla="*/ 0 h 2"/>
                <a:gd name="T6" fmla="*/ 0 w 4"/>
                <a:gd name="T7" fmla="*/ 2 h 2"/>
                <a:gd name="T8" fmla="*/ 4 w 4"/>
                <a:gd name="T9" fmla="*/ 2 h 2"/>
                <a:gd name="T10" fmla="*/ 4 w 4"/>
                <a:gd name="T11" fmla="*/ 2 h 2"/>
                <a:gd name="T12" fmla="*/ 4 w 4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7781948" y="3136333"/>
              <a:ext cx="406887" cy="165769"/>
            </a:xfrm>
            <a:custGeom>
              <a:avLst/>
              <a:gdLst>
                <a:gd name="T0" fmla="*/ 4 w 108"/>
                <a:gd name="T1" fmla="*/ 4 h 44"/>
                <a:gd name="T2" fmla="*/ 10 w 108"/>
                <a:gd name="T3" fmla="*/ 10 h 44"/>
                <a:gd name="T4" fmla="*/ 16 w 108"/>
                <a:gd name="T5" fmla="*/ 8 h 44"/>
                <a:gd name="T6" fmla="*/ 22 w 108"/>
                <a:gd name="T7" fmla="*/ 10 h 44"/>
                <a:gd name="T8" fmla="*/ 24 w 108"/>
                <a:gd name="T9" fmla="*/ 16 h 44"/>
                <a:gd name="T10" fmla="*/ 26 w 108"/>
                <a:gd name="T11" fmla="*/ 20 h 44"/>
                <a:gd name="T12" fmla="*/ 26 w 108"/>
                <a:gd name="T13" fmla="*/ 30 h 44"/>
                <a:gd name="T14" fmla="*/ 29 w 108"/>
                <a:gd name="T15" fmla="*/ 38 h 44"/>
                <a:gd name="T16" fmla="*/ 35 w 108"/>
                <a:gd name="T17" fmla="*/ 40 h 44"/>
                <a:gd name="T18" fmla="*/ 41 w 108"/>
                <a:gd name="T19" fmla="*/ 44 h 44"/>
                <a:gd name="T20" fmla="*/ 49 w 108"/>
                <a:gd name="T21" fmla="*/ 44 h 44"/>
                <a:gd name="T22" fmla="*/ 57 w 108"/>
                <a:gd name="T23" fmla="*/ 44 h 44"/>
                <a:gd name="T24" fmla="*/ 63 w 108"/>
                <a:gd name="T25" fmla="*/ 44 h 44"/>
                <a:gd name="T26" fmla="*/ 65 w 108"/>
                <a:gd name="T27" fmla="*/ 40 h 44"/>
                <a:gd name="T28" fmla="*/ 72 w 108"/>
                <a:gd name="T29" fmla="*/ 40 h 44"/>
                <a:gd name="T30" fmla="*/ 80 w 108"/>
                <a:gd name="T31" fmla="*/ 40 h 44"/>
                <a:gd name="T32" fmla="*/ 84 w 108"/>
                <a:gd name="T33" fmla="*/ 40 h 44"/>
                <a:gd name="T34" fmla="*/ 88 w 108"/>
                <a:gd name="T35" fmla="*/ 36 h 44"/>
                <a:gd name="T36" fmla="*/ 94 w 108"/>
                <a:gd name="T37" fmla="*/ 38 h 44"/>
                <a:gd name="T38" fmla="*/ 100 w 108"/>
                <a:gd name="T39" fmla="*/ 36 h 44"/>
                <a:gd name="T40" fmla="*/ 106 w 108"/>
                <a:gd name="T41" fmla="*/ 32 h 44"/>
                <a:gd name="T42" fmla="*/ 108 w 108"/>
                <a:gd name="T43" fmla="*/ 28 h 44"/>
                <a:gd name="T44" fmla="*/ 108 w 108"/>
                <a:gd name="T45" fmla="*/ 20 h 44"/>
                <a:gd name="T46" fmla="*/ 106 w 108"/>
                <a:gd name="T47" fmla="*/ 14 h 44"/>
                <a:gd name="T48" fmla="*/ 100 w 108"/>
                <a:gd name="T49" fmla="*/ 10 h 44"/>
                <a:gd name="T50" fmla="*/ 92 w 108"/>
                <a:gd name="T51" fmla="*/ 8 h 44"/>
                <a:gd name="T52" fmla="*/ 82 w 108"/>
                <a:gd name="T53" fmla="*/ 8 h 44"/>
                <a:gd name="T54" fmla="*/ 76 w 108"/>
                <a:gd name="T55" fmla="*/ 12 h 44"/>
                <a:gd name="T56" fmla="*/ 72 w 108"/>
                <a:gd name="T57" fmla="*/ 16 h 44"/>
                <a:gd name="T58" fmla="*/ 65 w 108"/>
                <a:gd name="T59" fmla="*/ 20 h 44"/>
                <a:gd name="T60" fmla="*/ 57 w 108"/>
                <a:gd name="T61" fmla="*/ 20 h 44"/>
                <a:gd name="T62" fmla="*/ 49 w 108"/>
                <a:gd name="T63" fmla="*/ 20 h 44"/>
                <a:gd name="T64" fmla="*/ 45 w 108"/>
                <a:gd name="T65" fmla="*/ 14 h 44"/>
                <a:gd name="T66" fmla="*/ 39 w 108"/>
                <a:gd name="T67" fmla="*/ 8 h 44"/>
                <a:gd name="T68" fmla="*/ 35 w 108"/>
                <a:gd name="T69" fmla="*/ 0 h 44"/>
                <a:gd name="T70" fmla="*/ 33 w 108"/>
                <a:gd name="T71" fmla="*/ 0 h 44"/>
                <a:gd name="T72" fmla="*/ 0 w 108"/>
                <a:gd name="T73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44">
                  <a:moveTo>
                    <a:pt x="0" y="4"/>
                  </a:moveTo>
                  <a:lnTo>
                    <a:pt x="4" y="4"/>
                  </a:lnTo>
                  <a:lnTo>
                    <a:pt x="8" y="8"/>
                  </a:lnTo>
                  <a:lnTo>
                    <a:pt x="10" y="10"/>
                  </a:lnTo>
                  <a:lnTo>
                    <a:pt x="14" y="10"/>
                  </a:lnTo>
                  <a:lnTo>
                    <a:pt x="16" y="8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6"/>
                  </a:lnTo>
                  <a:lnTo>
                    <a:pt x="26" y="18"/>
                  </a:lnTo>
                  <a:lnTo>
                    <a:pt x="26" y="20"/>
                  </a:lnTo>
                  <a:lnTo>
                    <a:pt x="26" y="24"/>
                  </a:lnTo>
                  <a:lnTo>
                    <a:pt x="26" y="30"/>
                  </a:lnTo>
                  <a:lnTo>
                    <a:pt x="26" y="34"/>
                  </a:lnTo>
                  <a:lnTo>
                    <a:pt x="29" y="38"/>
                  </a:lnTo>
                  <a:lnTo>
                    <a:pt x="33" y="40"/>
                  </a:lnTo>
                  <a:lnTo>
                    <a:pt x="35" y="40"/>
                  </a:lnTo>
                  <a:lnTo>
                    <a:pt x="39" y="44"/>
                  </a:lnTo>
                  <a:lnTo>
                    <a:pt x="41" y="44"/>
                  </a:lnTo>
                  <a:lnTo>
                    <a:pt x="45" y="44"/>
                  </a:lnTo>
                  <a:lnTo>
                    <a:pt x="49" y="44"/>
                  </a:lnTo>
                  <a:lnTo>
                    <a:pt x="53" y="44"/>
                  </a:lnTo>
                  <a:lnTo>
                    <a:pt x="57" y="44"/>
                  </a:lnTo>
                  <a:lnTo>
                    <a:pt x="57" y="44"/>
                  </a:lnTo>
                  <a:lnTo>
                    <a:pt x="63" y="44"/>
                  </a:lnTo>
                  <a:lnTo>
                    <a:pt x="63" y="40"/>
                  </a:lnTo>
                  <a:lnTo>
                    <a:pt x="65" y="40"/>
                  </a:lnTo>
                  <a:lnTo>
                    <a:pt x="70" y="40"/>
                  </a:lnTo>
                  <a:lnTo>
                    <a:pt x="72" y="40"/>
                  </a:lnTo>
                  <a:lnTo>
                    <a:pt x="76" y="40"/>
                  </a:lnTo>
                  <a:lnTo>
                    <a:pt x="80" y="40"/>
                  </a:lnTo>
                  <a:lnTo>
                    <a:pt x="82" y="40"/>
                  </a:lnTo>
                  <a:lnTo>
                    <a:pt x="84" y="40"/>
                  </a:lnTo>
                  <a:lnTo>
                    <a:pt x="86" y="36"/>
                  </a:lnTo>
                  <a:lnTo>
                    <a:pt x="88" y="36"/>
                  </a:lnTo>
                  <a:lnTo>
                    <a:pt x="90" y="36"/>
                  </a:lnTo>
                  <a:lnTo>
                    <a:pt x="94" y="38"/>
                  </a:lnTo>
                  <a:lnTo>
                    <a:pt x="98" y="38"/>
                  </a:lnTo>
                  <a:lnTo>
                    <a:pt x="100" y="36"/>
                  </a:lnTo>
                  <a:lnTo>
                    <a:pt x="102" y="36"/>
                  </a:lnTo>
                  <a:lnTo>
                    <a:pt x="106" y="32"/>
                  </a:lnTo>
                  <a:lnTo>
                    <a:pt x="108" y="30"/>
                  </a:lnTo>
                  <a:lnTo>
                    <a:pt x="108" y="28"/>
                  </a:lnTo>
                  <a:lnTo>
                    <a:pt x="108" y="24"/>
                  </a:lnTo>
                  <a:lnTo>
                    <a:pt x="108" y="20"/>
                  </a:lnTo>
                  <a:lnTo>
                    <a:pt x="108" y="16"/>
                  </a:lnTo>
                  <a:lnTo>
                    <a:pt x="106" y="14"/>
                  </a:lnTo>
                  <a:lnTo>
                    <a:pt x="102" y="12"/>
                  </a:lnTo>
                  <a:lnTo>
                    <a:pt x="100" y="10"/>
                  </a:lnTo>
                  <a:lnTo>
                    <a:pt x="96" y="8"/>
                  </a:lnTo>
                  <a:lnTo>
                    <a:pt x="92" y="8"/>
                  </a:lnTo>
                  <a:lnTo>
                    <a:pt x="90" y="6"/>
                  </a:lnTo>
                  <a:lnTo>
                    <a:pt x="82" y="8"/>
                  </a:lnTo>
                  <a:lnTo>
                    <a:pt x="80" y="8"/>
                  </a:lnTo>
                  <a:lnTo>
                    <a:pt x="76" y="12"/>
                  </a:lnTo>
                  <a:lnTo>
                    <a:pt x="74" y="14"/>
                  </a:lnTo>
                  <a:lnTo>
                    <a:pt x="72" y="16"/>
                  </a:lnTo>
                  <a:lnTo>
                    <a:pt x="67" y="20"/>
                  </a:lnTo>
                  <a:lnTo>
                    <a:pt x="65" y="20"/>
                  </a:lnTo>
                  <a:lnTo>
                    <a:pt x="63" y="20"/>
                  </a:lnTo>
                  <a:lnTo>
                    <a:pt x="57" y="20"/>
                  </a:lnTo>
                  <a:lnTo>
                    <a:pt x="53" y="20"/>
                  </a:lnTo>
                  <a:lnTo>
                    <a:pt x="49" y="20"/>
                  </a:lnTo>
                  <a:lnTo>
                    <a:pt x="47" y="18"/>
                  </a:lnTo>
                  <a:lnTo>
                    <a:pt x="45" y="14"/>
                  </a:lnTo>
                  <a:lnTo>
                    <a:pt x="43" y="10"/>
                  </a:lnTo>
                  <a:lnTo>
                    <a:pt x="39" y="8"/>
                  </a:lnTo>
                  <a:lnTo>
                    <a:pt x="37" y="4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3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7864832" y="3151403"/>
              <a:ext cx="7535" cy="0"/>
            </a:xfrm>
            <a:custGeom>
              <a:avLst/>
              <a:gdLst>
                <a:gd name="T0" fmla="*/ 2 w 2"/>
                <a:gd name="T1" fmla="*/ 0 w 2"/>
                <a:gd name="T2" fmla="*/ 2 w 2"/>
                <a:gd name="T3" fmla="*/ 2 w 2"/>
                <a:gd name="T4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7" name="Freeform 41"/>
            <p:cNvSpPr>
              <a:spLocks/>
            </p:cNvSpPr>
            <p:nvPr/>
          </p:nvSpPr>
          <p:spPr bwMode="auto">
            <a:xfrm>
              <a:off x="4127502" y="3302102"/>
              <a:ext cx="5500506" cy="4502127"/>
            </a:xfrm>
            <a:custGeom>
              <a:avLst/>
              <a:gdLst>
                <a:gd name="T0" fmla="*/ 1023 w 1460"/>
                <a:gd name="T1" fmla="*/ 1102 h 1195"/>
                <a:gd name="T2" fmla="*/ 921 w 1460"/>
                <a:gd name="T3" fmla="*/ 944 h 1195"/>
                <a:gd name="T4" fmla="*/ 1120 w 1460"/>
                <a:gd name="T5" fmla="*/ 899 h 1195"/>
                <a:gd name="T6" fmla="*/ 1271 w 1460"/>
                <a:gd name="T7" fmla="*/ 734 h 1195"/>
                <a:gd name="T8" fmla="*/ 1349 w 1460"/>
                <a:gd name="T9" fmla="*/ 621 h 1195"/>
                <a:gd name="T10" fmla="*/ 1386 w 1460"/>
                <a:gd name="T11" fmla="*/ 459 h 1195"/>
                <a:gd name="T12" fmla="*/ 1175 w 1460"/>
                <a:gd name="T13" fmla="*/ 330 h 1195"/>
                <a:gd name="T14" fmla="*/ 968 w 1460"/>
                <a:gd name="T15" fmla="*/ 400 h 1195"/>
                <a:gd name="T16" fmla="*/ 1107 w 1460"/>
                <a:gd name="T17" fmla="*/ 93 h 1195"/>
                <a:gd name="T18" fmla="*/ 1136 w 1460"/>
                <a:gd name="T19" fmla="*/ 81 h 1195"/>
                <a:gd name="T20" fmla="*/ 1185 w 1460"/>
                <a:gd name="T21" fmla="*/ 107 h 1195"/>
                <a:gd name="T22" fmla="*/ 1208 w 1460"/>
                <a:gd name="T23" fmla="*/ 170 h 1195"/>
                <a:gd name="T24" fmla="*/ 1171 w 1460"/>
                <a:gd name="T25" fmla="*/ 194 h 1195"/>
                <a:gd name="T26" fmla="*/ 1218 w 1460"/>
                <a:gd name="T27" fmla="*/ 188 h 1195"/>
                <a:gd name="T28" fmla="*/ 1257 w 1460"/>
                <a:gd name="T29" fmla="*/ 204 h 1195"/>
                <a:gd name="T30" fmla="*/ 1288 w 1460"/>
                <a:gd name="T31" fmla="*/ 212 h 1195"/>
                <a:gd name="T32" fmla="*/ 1325 w 1460"/>
                <a:gd name="T33" fmla="*/ 208 h 1195"/>
                <a:gd name="T34" fmla="*/ 1302 w 1460"/>
                <a:gd name="T35" fmla="*/ 192 h 1195"/>
                <a:gd name="T36" fmla="*/ 1296 w 1460"/>
                <a:gd name="T37" fmla="*/ 184 h 1195"/>
                <a:gd name="T38" fmla="*/ 1333 w 1460"/>
                <a:gd name="T39" fmla="*/ 188 h 1195"/>
                <a:gd name="T40" fmla="*/ 1308 w 1460"/>
                <a:gd name="T41" fmla="*/ 158 h 1195"/>
                <a:gd name="T42" fmla="*/ 1265 w 1460"/>
                <a:gd name="T43" fmla="*/ 133 h 1195"/>
                <a:gd name="T44" fmla="*/ 1298 w 1460"/>
                <a:gd name="T45" fmla="*/ 133 h 1195"/>
                <a:gd name="T46" fmla="*/ 1308 w 1460"/>
                <a:gd name="T47" fmla="*/ 117 h 1195"/>
                <a:gd name="T48" fmla="*/ 1306 w 1460"/>
                <a:gd name="T49" fmla="*/ 89 h 1195"/>
                <a:gd name="T50" fmla="*/ 1269 w 1460"/>
                <a:gd name="T51" fmla="*/ 83 h 1195"/>
                <a:gd name="T52" fmla="*/ 1234 w 1460"/>
                <a:gd name="T53" fmla="*/ 77 h 1195"/>
                <a:gd name="T54" fmla="*/ 1222 w 1460"/>
                <a:gd name="T55" fmla="*/ 61 h 1195"/>
                <a:gd name="T56" fmla="*/ 1206 w 1460"/>
                <a:gd name="T57" fmla="*/ 42 h 1195"/>
                <a:gd name="T58" fmla="*/ 1158 w 1460"/>
                <a:gd name="T59" fmla="*/ 36 h 1195"/>
                <a:gd name="T60" fmla="*/ 1111 w 1460"/>
                <a:gd name="T61" fmla="*/ 24 h 1195"/>
                <a:gd name="T62" fmla="*/ 1083 w 1460"/>
                <a:gd name="T63" fmla="*/ 16 h 1195"/>
                <a:gd name="T64" fmla="*/ 1056 w 1460"/>
                <a:gd name="T65" fmla="*/ 57 h 1195"/>
                <a:gd name="T66" fmla="*/ 1023 w 1460"/>
                <a:gd name="T67" fmla="*/ 40 h 1195"/>
                <a:gd name="T68" fmla="*/ 1050 w 1460"/>
                <a:gd name="T69" fmla="*/ 77 h 1195"/>
                <a:gd name="T70" fmla="*/ 1048 w 1460"/>
                <a:gd name="T71" fmla="*/ 95 h 1195"/>
                <a:gd name="T72" fmla="*/ 1009 w 1460"/>
                <a:gd name="T73" fmla="*/ 121 h 1195"/>
                <a:gd name="T74" fmla="*/ 929 w 1460"/>
                <a:gd name="T75" fmla="*/ 127 h 1195"/>
                <a:gd name="T76" fmla="*/ 931 w 1460"/>
                <a:gd name="T77" fmla="*/ 101 h 1195"/>
                <a:gd name="T78" fmla="*/ 910 w 1460"/>
                <a:gd name="T79" fmla="*/ 61 h 1195"/>
                <a:gd name="T80" fmla="*/ 912 w 1460"/>
                <a:gd name="T81" fmla="*/ 22 h 1195"/>
                <a:gd name="T82" fmla="*/ 894 w 1460"/>
                <a:gd name="T83" fmla="*/ 30 h 1195"/>
                <a:gd name="T84" fmla="*/ 880 w 1460"/>
                <a:gd name="T85" fmla="*/ 55 h 1195"/>
                <a:gd name="T86" fmla="*/ 857 w 1460"/>
                <a:gd name="T87" fmla="*/ 36 h 1195"/>
                <a:gd name="T88" fmla="*/ 826 w 1460"/>
                <a:gd name="T89" fmla="*/ 24 h 1195"/>
                <a:gd name="T90" fmla="*/ 806 w 1460"/>
                <a:gd name="T91" fmla="*/ 51 h 1195"/>
                <a:gd name="T92" fmla="*/ 804 w 1460"/>
                <a:gd name="T93" fmla="*/ 77 h 1195"/>
                <a:gd name="T94" fmla="*/ 843 w 1460"/>
                <a:gd name="T95" fmla="*/ 97 h 1195"/>
                <a:gd name="T96" fmla="*/ 798 w 1460"/>
                <a:gd name="T97" fmla="*/ 93 h 1195"/>
                <a:gd name="T98" fmla="*/ 826 w 1460"/>
                <a:gd name="T99" fmla="*/ 129 h 1195"/>
                <a:gd name="T100" fmla="*/ 871 w 1460"/>
                <a:gd name="T101" fmla="*/ 127 h 1195"/>
                <a:gd name="T102" fmla="*/ 914 w 1460"/>
                <a:gd name="T103" fmla="*/ 137 h 1195"/>
                <a:gd name="T104" fmla="*/ 666 w 1460"/>
                <a:gd name="T105" fmla="*/ 113 h 1195"/>
                <a:gd name="T106" fmla="*/ 242 w 1460"/>
                <a:gd name="T107" fmla="*/ 51 h 1195"/>
                <a:gd name="T108" fmla="*/ 78 w 1460"/>
                <a:gd name="T109" fmla="*/ 190 h 1195"/>
                <a:gd name="T110" fmla="*/ 53 w 1460"/>
                <a:gd name="T111" fmla="*/ 366 h 1195"/>
                <a:gd name="T112" fmla="*/ 250 w 1460"/>
                <a:gd name="T113" fmla="*/ 358 h 1195"/>
                <a:gd name="T114" fmla="*/ 595 w 1460"/>
                <a:gd name="T115" fmla="*/ 633 h 1195"/>
                <a:gd name="T116" fmla="*/ 660 w 1460"/>
                <a:gd name="T117" fmla="*/ 879 h 1195"/>
                <a:gd name="T118" fmla="*/ 693 w 1460"/>
                <a:gd name="T119" fmla="*/ 895 h 1195"/>
                <a:gd name="T120" fmla="*/ 935 w 1460"/>
                <a:gd name="T121" fmla="*/ 1112 h 1195"/>
                <a:gd name="T122" fmla="*/ 1099 w 1460"/>
                <a:gd name="T123" fmla="*/ 1172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60" h="1195">
                  <a:moveTo>
                    <a:pt x="1099" y="1172"/>
                  </a:moveTo>
                  <a:lnTo>
                    <a:pt x="1099" y="1172"/>
                  </a:lnTo>
                  <a:lnTo>
                    <a:pt x="1099" y="1166"/>
                  </a:lnTo>
                  <a:lnTo>
                    <a:pt x="1097" y="1162"/>
                  </a:lnTo>
                  <a:lnTo>
                    <a:pt x="1095" y="1160"/>
                  </a:lnTo>
                  <a:lnTo>
                    <a:pt x="1099" y="1116"/>
                  </a:lnTo>
                  <a:lnTo>
                    <a:pt x="1078" y="1112"/>
                  </a:lnTo>
                  <a:lnTo>
                    <a:pt x="1054" y="1108"/>
                  </a:lnTo>
                  <a:lnTo>
                    <a:pt x="1048" y="1108"/>
                  </a:lnTo>
                  <a:lnTo>
                    <a:pt x="1042" y="1104"/>
                  </a:lnTo>
                  <a:lnTo>
                    <a:pt x="1040" y="1104"/>
                  </a:lnTo>
                  <a:lnTo>
                    <a:pt x="1029" y="1104"/>
                  </a:lnTo>
                  <a:lnTo>
                    <a:pt x="1023" y="1102"/>
                  </a:lnTo>
                  <a:lnTo>
                    <a:pt x="1023" y="1083"/>
                  </a:lnTo>
                  <a:lnTo>
                    <a:pt x="1019" y="1079"/>
                  </a:lnTo>
                  <a:lnTo>
                    <a:pt x="1033" y="1071"/>
                  </a:lnTo>
                  <a:lnTo>
                    <a:pt x="1046" y="1065"/>
                  </a:lnTo>
                  <a:lnTo>
                    <a:pt x="1054" y="1033"/>
                  </a:lnTo>
                  <a:lnTo>
                    <a:pt x="1005" y="1041"/>
                  </a:lnTo>
                  <a:lnTo>
                    <a:pt x="984" y="1067"/>
                  </a:lnTo>
                  <a:lnTo>
                    <a:pt x="951" y="1071"/>
                  </a:lnTo>
                  <a:lnTo>
                    <a:pt x="917" y="1033"/>
                  </a:lnTo>
                  <a:lnTo>
                    <a:pt x="914" y="982"/>
                  </a:lnTo>
                  <a:lnTo>
                    <a:pt x="925" y="970"/>
                  </a:lnTo>
                  <a:lnTo>
                    <a:pt x="921" y="970"/>
                  </a:lnTo>
                  <a:lnTo>
                    <a:pt x="921" y="944"/>
                  </a:lnTo>
                  <a:lnTo>
                    <a:pt x="939" y="928"/>
                  </a:lnTo>
                  <a:lnTo>
                    <a:pt x="951" y="914"/>
                  </a:lnTo>
                  <a:lnTo>
                    <a:pt x="992" y="918"/>
                  </a:lnTo>
                  <a:lnTo>
                    <a:pt x="1017" y="918"/>
                  </a:lnTo>
                  <a:lnTo>
                    <a:pt x="1050" y="910"/>
                  </a:lnTo>
                  <a:lnTo>
                    <a:pt x="1070" y="910"/>
                  </a:lnTo>
                  <a:lnTo>
                    <a:pt x="1089" y="908"/>
                  </a:lnTo>
                  <a:lnTo>
                    <a:pt x="1095" y="928"/>
                  </a:lnTo>
                  <a:lnTo>
                    <a:pt x="1103" y="954"/>
                  </a:lnTo>
                  <a:lnTo>
                    <a:pt x="1128" y="978"/>
                  </a:lnTo>
                  <a:lnTo>
                    <a:pt x="1140" y="982"/>
                  </a:lnTo>
                  <a:lnTo>
                    <a:pt x="1136" y="944"/>
                  </a:lnTo>
                  <a:lnTo>
                    <a:pt x="1120" y="899"/>
                  </a:lnTo>
                  <a:lnTo>
                    <a:pt x="1140" y="875"/>
                  </a:lnTo>
                  <a:lnTo>
                    <a:pt x="1161" y="869"/>
                  </a:lnTo>
                  <a:lnTo>
                    <a:pt x="1197" y="835"/>
                  </a:lnTo>
                  <a:lnTo>
                    <a:pt x="1193" y="809"/>
                  </a:lnTo>
                  <a:lnTo>
                    <a:pt x="1189" y="786"/>
                  </a:lnTo>
                  <a:lnTo>
                    <a:pt x="1202" y="794"/>
                  </a:lnTo>
                  <a:lnTo>
                    <a:pt x="1206" y="790"/>
                  </a:lnTo>
                  <a:lnTo>
                    <a:pt x="1202" y="774"/>
                  </a:lnTo>
                  <a:lnTo>
                    <a:pt x="1210" y="774"/>
                  </a:lnTo>
                  <a:lnTo>
                    <a:pt x="1222" y="770"/>
                  </a:lnTo>
                  <a:lnTo>
                    <a:pt x="1230" y="752"/>
                  </a:lnTo>
                  <a:lnTo>
                    <a:pt x="1247" y="748"/>
                  </a:lnTo>
                  <a:lnTo>
                    <a:pt x="1271" y="734"/>
                  </a:lnTo>
                  <a:lnTo>
                    <a:pt x="1271" y="703"/>
                  </a:lnTo>
                  <a:lnTo>
                    <a:pt x="1312" y="685"/>
                  </a:lnTo>
                  <a:lnTo>
                    <a:pt x="1304" y="645"/>
                  </a:lnTo>
                  <a:lnTo>
                    <a:pt x="1312" y="685"/>
                  </a:lnTo>
                  <a:lnTo>
                    <a:pt x="1331" y="673"/>
                  </a:lnTo>
                  <a:lnTo>
                    <a:pt x="1341" y="677"/>
                  </a:lnTo>
                  <a:lnTo>
                    <a:pt x="1333" y="687"/>
                  </a:lnTo>
                  <a:lnTo>
                    <a:pt x="1341" y="703"/>
                  </a:lnTo>
                  <a:lnTo>
                    <a:pt x="1378" y="677"/>
                  </a:lnTo>
                  <a:lnTo>
                    <a:pt x="1390" y="659"/>
                  </a:lnTo>
                  <a:lnTo>
                    <a:pt x="1353" y="655"/>
                  </a:lnTo>
                  <a:lnTo>
                    <a:pt x="1337" y="633"/>
                  </a:lnTo>
                  <a:lnTo>
                    <a:pt x="1349" y="621"/>
                  </a:lnTo>
                  <a:lnTo>
                    <a:pt x="1353" y="606"/>
                  </a:lnTo>
                  <a:lnTo>
                    <a:pt x="1296" y="617"/>
                  </a:lnTo>
                  <a:lnTo>
                    <a:pt x="1267" y="641"/>
                  </a:lnTo>
                  <a:lnTo>
                    <a:pt x="1281" y="615"/>
                  </a:lnTo>
                  <a:lnTo>
                    <a:pt x="1308" y="598"/>
                  </a:lnTo>
                  <a:lnTo>
                    <a:pt x="1325" y="580"/>
                  </a:lnTo>
                  <a:lnTo>
                    <a:pt x="1374" y="584"/>
                  </a:lnTo>
                  <a:lnTo>
                    <a:pt x="1411" y="580"/>
                  </a:lnTo>
                  <a:lnTo>
                    <a:pt x="1439" y="562"/>
                  </a:lnTo>
                  <a:lnTo>
                    <a:pt x="1460" y="546"/>
                  </a:lnTo>
                  <a:lnTo>
                    <a:pt x="1443" y="507"/>
                  </a:lnTo>
                  <a:lnTo>
                    <a:pt x="1439" y="487"/>
                  </a:lnTo>
                  <a:lnTo>
                    <a:pt x="1386" y="459"/>
                  </a:lnTo>
                  <a:lnTo>
                    <a:pt x="1386" y="445"/>
                  </a:lnTo>
                  <a:lnTo>
                    <a:pt x="1341" y="362"/>
                  </a:lnTo>
                  <a:lnTo>
                    <a:pt x="1331" y="396"/>
                  </a:lnTo>
                  <a:lnTo>
                    <a:pt x="1300" y="404"/>
                  </a:lnTo>
                  <a:lnTo>
                    <a:pt x="1292" y="396"/>
                  </a:lnTo>
                  <a:lnTo>
                    <a:pt x="1281" y="396"/>
                  </a:lnTo>
                  <a:lnTo>
                    <a:pt x="1281" y="342"/>
                  </a:lnTo>
                  <a:lnTo>
                    <a:pt x="1255" y="338"/>
                  </a:lnTo>
                  <a:lnTo>
                    <a:pt x="1234" y="309"/>
                  </a:lnTo>
                  <a:lnTo>
                    <a:pt x="1214" y="313"/>
                  </a:lnTo>
                  <a:lnTo>
                    <a:pt x="1189" y="305"/>
                  </a:lnTo>
                  <a:lnTo>
                    <a:pt x="1175" y="309"/>
                  </a:lnTo>
                  <a:lnTo>
                    <a:pt x="1175" y="330"/>
                  </a:lnTo>
                  <a:lnTo>
                    <a:pt x="1175" y="350"/>
                  </a:lnTo>
                  <a:lnTo>
                    <a:pt x="1171" y="392"/>
                  </a:lnTo>
                  <a:lnTo>
                    <a:pt x="1165" y="408"/>
                  </a:lnTo>
                  <a:lnTo>
                    <a:pt x="1189" y="457"/>
                  </a:lnTo>
                  <a:lnTo>
                    <a:pt x="1148" y="491"/>
                  </a:lnTo>
                  <a:lnTo>
                    <a:pt x="1156" y="550"/>
                  </a:lnTo>
                  <a:lnTo>
                    <a:pt x="1140" y="562"/>
                  </a:lnTo>
                  <a:lnTo>
                    <a:pt x="1126" y="554"/>
                  </a:lnTo>
                  <a:lnTo>
                    <a:pt x="1115" y="483"/>
                  </a:lnTo>
                  <a:lnTo>
                    <a:pt x="1072" y="479"/>
                  </a:lnTo>
                  <a:lnTo>
                    <a:pt x="996" y="437"/>
                  </a:lnTo>
                  <a:lnTo>
                    <a:pt x="980" y="437"/>
                  </a:lnTo>
                  <a:lnTo>
                    <a:pt x="968" y="400"/>
                  </a:lnTo>
                  <a:lnTo>
                    <a:pt x="955" y="388"/>
                  </a:lnTo>
                  <a:lnTo>
                    <a:pt x="988" y="295"/>
                  </a:lnTo>
                  <a:lnTo>
                    <a:pt x="1009" y="273"/>
                  </a:lnTo>
                  <a:lnTo>
                    <a:pt x="1029" y="263"/>
                  </a:lnTo>
                  <a:lnTo>
                    <a:pt x="1042" y="263"/>
                  </a:lnTo>
                  <a:lnTo>
                    <a:pt x="1054" y="224"/>
                  </a:lnTo>
                  <a:lnTo>
                    <a:pt x="1062" y="192"/>
                  </a:lnTo>
                  <a:lnTo>
                    <a:pt x="1103" y="184"/>
                  </a:lnTo>
                  <a:lnTo>
                    <a:pt x="1126" y="168"/>
                  </a:lnTo>
                  <a:lnTo>
                    <a:pt x="1111" y="133"/>
                  </a:lnTo>
                  <a:lnTo>
                    <a:pt x="1122" y="111"/>
                  </a:lnTo>
                  <a:lnTo>
                    <a:pt x="1105" y="93"/>
                  </a:lnTo>
                  <a:lnTo>
                    <a:pt x="1107" y="93"/>
                  </a:lnTo>
                  <a:lnTo>
                    <a:pt x="1109" y="91"/>
                  </a:lnTo>
                  <a:lnTo>
                    <a:pt x="1111" y="89"/>
                  </a:lnTo>
                  <a:lnTo>
                    <a:pt x="1113" y="89"/>
                  </a:lnTo>
                  <a:lnTo>
                    <a:pt x="1115" y="89"/>
                  </a:lnTo>
                  <a:lnTo>
                    <a:pt x="1122" y="89"/>
                  </a:lnTo>
                  <a:lnTo>
                    <a:pt x="1128" y="89"/>
                  </a:lnTo>
                  <a:lnTo>
                    <a:pt x="1128" y="87"/>
                  </a:lnTo>
                  <a:lnTo>
                    <a:pt x="1128" y="85"/>
                  </a:lnTo>
                  <a:lnTo>
                    <a:pt x="1126" y="79"/>
                  </a:lnTo>
                  <a:lnTo>
                    <a:pt x="1126" y="77"/>
                  </a:lnTo>
                  <a:lnTo>
                    <a:pt x="1128" y="77"/>
                  </a:lnTo>
                  <a:lnTo>
                    <a:pt x="1132" y="79"/>
                  </a:lnTo>
                  <a:lnTo>
                    <a:pt x="1136" y="81"/>
                  </a:lnTo>
                  <a:lnTo>
                    <a:pt x="1138" y="83"/>
                  </a:lnTo>
                  <a:lnTo>
                    <a:pt x="1140" y="85"/>
                  </a:lnTo>
                  <a:lnTo>
                    <a:pt x="1144" y="87"/>
                  </a:lnTo>
                  <a:lnTo>
                    <a:pt x="1148" y="89"/>
                  </a:lnTo>
                  <a:lnTo>
                    <a:pt x="1152" y="93"/>
                  </a:lnTo>
                  <a:lnTo>
                    <a:pt x="1156" y="95"/>
                  </a:lnTo>
                  <a:lnTo>
                    <a:pt x="1163" y="97"/>
                  </a:lnTo>
                  <a:lnTo>
                    <a:pt x="1167" y="99"/>
                  </a:lnTo>
                  <a:lnTo>
                    <a:pt x="1171" y="101"/>
                  </a:lnTo>
                  <a:lnTo>
                    <a:pt x="1175" y="103"/>
                  </a:lnTo>
                  <a:lnTo>
                    <a:pt x="1179" y="103"/>
                  </a:lnTo>
                  <a:lnTo>
                    <a:pt x="1181" y="107"/>
                  </a:lnTo>
                  <a:lnTo>
                    <a:pt x="1185" y="107"/>
                  </a:lnTo>
                  <a:lnTo>
                    <a:pt x="1191" y="113"/>
                  </a:lnTo>
                  <a:lnTo>
                    <a:pt x="1195" y="117"/>
                  </a:lnTo>
                  <a:lnTo>
                    <a:pt x="1202" y="121"/>
                  </a:lnTo>
                  <a:lnTo>
                    <a:pt x="1208" y="129"/>
                  </a:lnTo>
                  <a:lnTo>
                    <a:pt x="1210" y="135"/>
                  </a:lnTo>
                  <a:lnTo>
                    <a:pt x="1204" y="142"/>
                  </a:lnTo>
                  <a:lnTo>
                    <a:pt x="1197" y="148"/>
                  </a:lnTo>
                  <a:lnTo>
                    <a:pt x="1195" y="158"/>
                  </a:lnTo>
                  <a:lnTo>
                    <a:pt x="1197" y="158"/>
                  </a:lnTo>
                  <a:lnTo>
                    <a:pt x="1204" y="160"/>
                  </a:lnTo>
                  <a:lnTo>
                    <a:pt x="1208" y="164"/>
                  </a:lnTo>
                  <a:lnTo>
                    <a:pt x="1210" y="166"/>
                  </a:lnTo>
                  <a:lnTo>
                    <a:pt x="1208" y="170"/>
                  </a:lnTo>
                  <a:lnTo>
                    <a:pt x="1202" y="174"/>
                  </a:lnTo>
                  <a:lnTo>
                    <a:pt x="1195" y="178"/>
                  </a:lnTo>
                  <a:lnTo>
                    <a:pt x="1193" y="182"/>
                  </a:lnTo>
                  <a:lnTo>
                    <a:pt x="1189" y="182"/>
                  </a:lnTo>
                  <a:lnTo>
                    <a:pt x="1189" y="182"/>
                  </a:lnTo>
                  <a:lnTo>
                    <a:pt x="1185" y="182"/>
                  </a:lnTo>
                  <a:lnTo>
                    <a:pt x="1185" y="182"/>
                  </a:lnTo>
                  <a:lnTo>
                    <a:pt x="1181" y="184"/>
                  </a:lnTo>
                  <a:lnTo>
                    <a:pt x="1175" y="184"/>
                  </a:lnTo>
                  <a:lnTo>
                    <a:pt x="1171" y="188"/>
                  </a:lnTo>
                  <a:lnTo>
                    <a:pt x="1169" y="190"/>
                  </a:lnTo>
                  <a:lnTo>
                    <a:pt x="1169" y="192"/>
                  </a:lnTo>
                  <a:lnTo>
                    <a:pt x="1171" y="194"/>
                  </a:lnTo>
                  <a:lnTo>
                    <a:pt x="1173" y="196"/>
                  </a:lnTo>
                  <a:lnTo>
                    <a:pt x="1175" y="198"/>
                  </a:lnTo>
                  <a:lnTo>
                    <a:pt x="1177" y="200"/>
                  </a:lnTo>
                  <a:lnTo>
                    <a:pt x="1181" y="202"/>
                  </a:lnTo>
                  <a:lnTo>
                    <a:pt x="1185" y="204"/>
                  </a:lnTo>
                  <a:lnTo>
                    <a:pt x="1189" y="204"/>
                  </a:lnTo>
                  <a:lnTo>
                    <a:pt x="1191" y="202"/>
                  </a:lnTo>
                  <a:lnTo>
                    <a:pt x="1195" y="198"/>
                  </a:lnTo>
                  <a:lnTo>
                    <a:pt x="1197" y="196"/>
                  </a:lnTo>
                  <a:lnTo>
                    <a:pt x="1202" y="194"/>
                  </a:lnTo>
                  <a:lnTo>
                    <a:pt x="1206" y="194"/>
                  </a:lnTo>
                  <a:lnTo>
                    <a:pt x="1212" y="192"/>
                  </a:lnTo>
                  <a:lnTo>
                    <a:pt x="1218" y="188"/>
                  </a:lnTo>
                  <a:lnTo>
                    <a:pt x="1222" y="188"/>
                  </a:lnTo>
                  <a:lnTo>
                    <a:pt x="1224" y="188"/>
                  </a:lnTo>
                  <a:lnTo>
                    <a:pt x="1226" y="190"/>
                  </a:lnTo>
                  <a:lnTo>
                    <a:pt x="1228" y="192"/>
                  </a:lnTo>
                  <a:lnTo>
                    <a:pt x="1230" y="192"/>
                  </a:lnTo>
                  <a:lnTo>
                    <a:pt x="1230" y="194"/>
                  </a:lnTo>
                  <a:lnTo>
                    <a:pt x="1234" y="196"/>
                  </a:lnTo>
                  <a:lnTo>
                    <a:pt x="1234" y="196"/>
                  </a:lnTo>
                  <a:lnTo>
                    <a:pt x="1238" y="198"/>
                  </a:lnTo>
                  <a:lnTo>
                    <a:pt x="1243" y="198"/>
                  </a:lnTo>
                  <a:lnTo>
                    <a:pt x="1247" y="200"/>
                  </a:lnTo>
                  <a:lnTo>
                    <a:pt x="1255" y="200"/>
                  </a:lnTo>
                  <a:lnTo>
                    <a:pt x="1257" y="204"/>
                  </a:lnTo>
                  <a:lnTo>
                    <a:pt x="1257" y="206"/>
                  </a:lnTo>
                  <a:lnTo>
                    <a:pt x="1259" y="210"/>
                  </a:lnTo>
                  <a:lnTo>
                    <a:pt x="1261" y="210"/>
                  </a:lnTo>
                  <a:lnTo>
                    <a:pt x="1265" y="212"/>
                  </a:lnTo>
                  <a:lnTo>
                    <a:pt x="1267" y="212"/>
                  </a:lnTo>
                  <a:lnTo>
                    <a:pt x="1269" y="212"/>
                  </a:lnTo>
                  <a:lnTo>
                    <a:pt x="1271" y="210"/>
                  </a:lnTo>
                  <a:lnTo>
                    <a:pt x="1275" y="210"/>
                  </a:lnTo>
                  <a:lnTo>
                    <a:pt x="1277" y="210"/>
                  </a:lnTo>
                  <a:lnTo>
                    <a:pt x="1279" y="210"/>
                  </a:lnTo>
                  <a:lnTo>
                    <a:pt x="1284" y="210"/>
                  </a:lnTo>
                  <a:lnTo>
                    <a:pt x="1284" y="210"/>
                  </a:lnTo>
                  <a:lnTo>
                    <a:pt x="1288" y="212"/>
                  </a:lnTo>
                  <a:lnTo>
                    <a:pt x="1292" y="212"/>
                  </a:lnTo>
                  <a:lnTo>
                    <a:pt x="1292" y="212"/>
                  </a:lnTo>
                  <a:lnTo>
                    <a:pt x="1294" y="210"/>
                  </a:lnTo>
                  <a:lnTo>
                    <a:pt x="1298" y="210"/>
                  </a:lnTo>
                  <a:lnTo>
                    <a:pt x="1302" y="210"/>
                  </a:lnTo>
                  <a:lnTo>
                    <a:pt x="1306" y="208"/>
                  </a:lnTo>
                  <a:lnTo>
                    <a:pt x="1308" y="208"/>
                  </a:lnTo>
                  <a:lnTo>
                    <a:pt x="1310" y="208"/>
                  </a:lnTo>
                  <a:lnTo>
                    <a:pt x="1314" y="208"/>
                  </a:lnTo>
                  <a:lnTo>
                    <a:pt x="1316" y="208"/>
                  </a:lnTo>
                  <a:lnTo>
                    <a:pt x="1318" y="208"/>
                  </a:lnTo>
                  <a:lnTo>
                    <a:pt x="1320" y="208"/>
                  </a:lnTo>
                  <a:lnTo>
                    <a:pt x="1325" y="208"/>
                  </a:lnTo>
                  <a:lnTo>
                    <a:pt x="1329" y="208"/>
                  </a:lnTo>
                  <a:lnTo>
                    <a:pt x="1331" y="206"/>
                  </a:lnTo>
                  <a:lnTo>
                    <a:pt x="1329" y="204"/>
                  </a:lnTo>
                  <a:lnTo>
                    <a:pt x="1329" y="202"/>
                  </a:lnTo>
                  <a:lnTo>
                    <a:pt x="1325" y="200"/>
                  </a:lnTo>
                  <a:lnTo>
                    <a:pt x="1320" y="198"/>
                  </a:lnTo>
                  <a:lnTo>
                    <a:pt x="1314" y="196"/>
                  </a:lnTo>
                  <a:lnTo>
                    <a:pt x="1312" y="196"/>
                  </a:lnTo>
                  <a:lnTo>
                    <a:pt x="1310" y="194"/>
                  </a:lnTo>
                  <a:lnTo>
                    <a:pt x="1308" y="192"/>
                  </a:lnTo>
                  <a:lnTo>
                    <a:pt x="1306" y="192"/>
                  </a:lnTo>
                  <a:lnTo>
                    <a:pt x="1304" y="192"/>
                  </a:lnTo>
                  <a:lnTo>
                    <a:pt x="1302" y="192"/>
                  </a:lnTo>
                  <a:lnTo>
                    <a:pt x="1300" y="192"/>
                  </a:lnTo>
                  <a:lnTo>
                    <a:pt x="1296" y="190"/>
                  </a:lnTo>
                  <a:lnTo>
                    <a:pt x="1292" y="188"/>
                  </a:lnTo>
                  <a:lnTo>
                    <a:pt x="1284" y="188"/>
                  </a:lnTo>
                  <a:lnTo>
                    <a:pt x="1281" y="184"/>
                  </a:lnTo>
                  <a:lnTo>
                    <a:pt x="1279" y="184"/>
                  </a:lnTo>
                  <a:lnTo>
                    <a:pt x="1279" y="182"/>
                  </a:lnTo>
                  <a:lnTo>
                    <a:pt x="1281" y="182"/>
                  </a:lnTo>
                  <a:lnTo>
                    <a:pt x="1284" y="182"/>
                  </a:lnTo>
                  <a:lnTo>
                    <a:pt x="1288" y="182"/>
                  </a:lnTo>
                  <a:lnTo>
                    <a:pt x="1292" y="184"/>
                  </a:lnTo>
                  <a:lnTo>
                    <a:pt x="1292" y="184"/>
                  </a:lnTo>
                  <a:lnTo>
                    <a:pt x="1296" y="184"/>
                  </a:lnTo>
                  <a:lnTo>
                    <a:pt x="1298" y="184"/>
                  </a:lnTo>
                  <a:lnTo>
                    <a:pt x="1302" y="184"/>
                  </a:lnTo>
                  <a:lnTo>
                    <a:pt x="1304" y="188"/>
                  </a:lnTo>
                  <a:lnTo>
                    <a:pt x="1308" y="188"/>
                  </a:lnTo>
                  <a:lnTo>
                    <a:pt x="1312" y="188"/>
                  </a:lnTo>
                  <a:lnTo>
                    <a:pt x="1320" y="184"/>
                  </a:lnTo>
                  <a:lnTo>
                    <a:pt x="1327" y="184"/>
                  </a:lnTo>
                  <a:lnTo>
                    <a:pt x="1329" y="188"/>
                  </a:lnTo>
                  <a:lnTo>
                    <a:pt x="1331" y="188"/>
                  </a:lnTo>
                  <a:lnTo>
                    <a:pt x="1333" y="190"/>
                  </a:lnTo>
                  <a:lnTo>
                    <a:pt x="1337" y="192"/>
                  </a:lnTo>
                  <a:lnTo>
                    <a:pt x="1337" y="190"/>
                  </a:lnTo>
                  <a:lnTo>
                    <a:pt x="1333" y="188"/>
                  </a:lnTo>
                  <a:lnTo>
                    <a:pt x="1333" y="184"/>
                  </a:lnTo>
                  <a:lnTo>
                    <a:pt x="1331" y="184"/>
                  </a:lnTo>
                  <a:lnTo>
                    <a:pt x="1331" y="182"/>
                  </a:lnTo>
                  <a:lnTo>
                    <a:pt x="1329" y="180"/>
                  </a:lnTo>
                  <a:lnTo>
                    <a:pt x="1327" y="176"/>
                  </a:lnTo>
                  <a:lnTo>
                    <a:pt x="1325" y="170"/>
                  </a:lnTo>
                  <a:lnTo>
                    <a:pt x="1325" y="168"/>
                  </a:lnTo>
                  <a:lnTo>
                    <a:pt x="1325" y="166"/>
                  </a:lnTo>
                  <a:lnTo>
                    <a:pt x="1325" y="164"/>
                  </a:lnTo>
                  <a:lnTo>
                    <a:pt x="1322" y="160"/>
                  </a:lnTo>
                  <a:lnTo>
                    <a:pt x="1316" y="158"/>
                  </a:lnTo>
                  <a:lnTo>
                    <a:pt x="1312" y="158"/>
                  </a:lnTo>
                  <a:lnTo>
                    <a:pt x="1308" y="158"/>
                  </a:lnTo>
                  <a:lnTo>
                    <a:pt x="1306" y="152"/>
                  </a:lnTo>
                  <a:lnTo>
                    <a:pt x="1302" y="152"/>
                  </a:lnTo>
                  <a:lnTo>
                    <a:pt x="1298" y="152"/>
                  </a:lnTo>
                  <a:lnTo>
                    <a:pt x="1292" y="148"/>
                  </a:lnTo>
                  <a:lnTo>
                    <a:pt x="1288" y="148"/>
                  </a:lnTo>
                  <a:lnTo>
                    <a:pt x="1288" y="148"/>
                  </a:lnTo>
                  <a:lnTo>
                    <a:pt x="1284" y="148"/>
                  </a:lnTo>
                  <a:lnTo>
                    <a:pt x="1279" y="144"/>
                  </a:lnTo>
                  <a:lnTo>
                    <a:pt x="1277" y="144"/>
                  </a:lnTo>
                  <a:lnTo>
                    <a:pt x="1273" y="144"/>
                  </a:lnTo>
                  <a:lnTo>
                    <a:pt x="1271" y="140"/>
                  </a:lnTo>
                  <a:lnTo>
                    <a:pt x="1269" y="137"/>
                  </a:lnTo>
                  <a:lnTo>
                    <a:pt x="1265" y="133"/>
                  </a:lnTo>
                  <a:lnTo>
                    <a:pt x="1263" y="129"/>
                  </a:lnTo>
                  <a:lnTo>
                    <a:pt x="1261" y="127"/>
                  </a:lnTo>
                  <a:lnTo>
                    <a:pt x="1261" y="123"/>
                  </a:lnTo>
                  <a:lnTo>
                    <a:pt x="1263" y="121"/>
                  </a:lnTo>
                  <a:lnTo>
                    <a:pt x="1267" y="121"/>
                  </a:lnTo>
                  <a:lnTo>
                    <a:pt x="1271" y="121"/>
                  </a:lnTo>
                  <a:lnTo>
                    <a:pt x="1277" y="123"/>
                  </a:lnTo>
                  <a:lnTo>
                    <a:pt x="1281" y="125"/>
                  </a:lnTo>
                  <a:lnTo>
                    <a:pt x="1284" y="125"/>
                  </a:lnTo>
                  <a:lnTo>
                    <a:pt x="1288" y="127"/>
                  </a:lnTo>
                  <a:lnTo>
                    <a:pt x="1292" y="129"/>
                  </a:lnTo>
                  <a:lnTo>
                    <a:pt x="1294" y="131"/>
                  </a:lnTo>
                  <a:lnTo>
                    <a:pt x="1298" y="133"/>
                  </a:lnTo>
                  <a:lnTo>
                    <a:pt x="1302" y="135"/>
                  </a:lnTo>
                  <a:lnTo>
                    <a:pt x="1306" y="137"/>
                  </a:lnTo>
                  <a:lnTo>
                    <a:pt x="1308" y="137"/>
                  </a:lnTo>
                  <a:lnTo>
                    <a:pt x="1312" y="135"/>
                  </a:lnTo>
                  <a:lnTo>
                    <a:pt x="1314" y="131"/>
                  </a:lnTo>
                  <a:lnTo>
                    <a:pt x="1314" y="129"/>
                  </a:lnTo>
                  <a:lnTo>
                    <a:pt x="1312" y="125"/>
                  </a:lnTo>
                  <a:lnTo>
                    <a:pt x="1308" y="123"/>
                  </a:lnTo>
                  <a:lnTo>
                    <a:pt x="1304" y="121"/>
                  </a:lnTo>
                  <a:lnTo>
                    <a:pt x="1304" y="119"/>
                  </a:lnTo>
                  <a:lnTo>
                    <a:pt x="1304" y="117"/>
                  </a:lnTo>
                  <a:lnTo>
                    <a:pt x="1306" y="117"/>
                  </a:lnTo>
                  <a:lnTo>
                    <a:pt x="1308" y="117"/>
                  </a:lnTo>
                  <a:lnTo>
                    <a:pt x="1310" y="113"/>
                  </a:lnTo>
                  <a:lnTo>
                    <a:pt x="1312" y="113"/>
                  </a:lnTo>
                  <a:lnTo>
                    <a:pt x="1312" y="111"/>
                  </a:lnTo>
                  <a:lnTo>
                    <a:pt x="1310" y="107"/>
                  </a:lnTo>
                  <a:lnTo>
                    <a:pt x="1308" y="105"/>
                  </a:lnTo>
                  <a:lnTo>
                    <a:pt x="1306" y="103"/>
                  </a:lnTo>
                  <a:lnTo>
                    <a:pt x="1302" y="103"/>
                  </a:lnTo>
                  <a:lnTo>
                    <a:pt x="1302" y="101"/>
                  </a:lnTo>
                  <a:lnTo>
                    <a:pt x="1306" y="99"/>
                  </a:lnTo>
                  <a:lnTo>
                    <a:pt x="1310" y="97"/>
                  </a:lnTo>
                  <a:lnTo>
                    <a:pt x="1312" y="93"/>
                  </a:lnTo>
                  <a:lnTo>
                    <a:pt x="1310" y="91"/>
                  </a:lnTo>
                  <a:lnTo>
                    <a:pt x="1306" y="89"/>
                  </a:lnTo>
                  <a:lnTo>
                    <a:pt x="1300" y="87"/>
                  </a:lnTo>
                  <a:lnTo>
                    <a:pt x="1294" y="87"/>
                  </a:lnTo>
                  <a:lnTo>
                    <a:pt x="1292" y="87"/>
                  </a:lnTo>
                  <a:lnTo>
                    <a:pt x="1288" y="87"/>
                  </a:lnTo>
                  <a:lnTo>
                    <a:pt x="1284" y="89"/>
                  </a:lnTo>
                  <a:lnTo>
                    <a:pt x="1281" y="89"/>
                  </a:lnTo>
                  <a:lnTo>
                    <a:pt x="1279" y="89"/>
                  </a:lnTo>
                  <a:lnTo>
                    <a:pt x="1277" y="87"/>
                  </a:lnTo>
                  <a:lnTo>
                    <a:pt x="1279" y="85"/>
                  </a:lnTo>
                  <a:lnTo>
                    <a:pt x="1277" y="85"/>
                  </a:lnTo>
                  <a:lnTo>
                    <a:pt x="1275" y="83"/>
                  </a:lnTo>
                  <a:lnTo>
                    <a:pt x="1273" y="83"/>
                  </a:lnTo>
                  <a:lnTo>
                    <a:pt x="1269" y="83"/>
                  </a:lnTo>
                  <a:lnTo>
                    <a:pt x="1265" y="83"/>
                  </a:lnTo>
                  <a:lnTo>
                    <a:pt x="1261" y="81"/>
                  </a:lnTo>
                  <a:lnTo>
                    <a:pt x="1257" y="81"/>
                  </a:lnTo>
                  <a:lnTo>
                    <a:pt x="1255" y="81"/>
                  </a:lnTo>
                  <a:lnTo>
                    <a:pt x="1251" y="79"/>
                  </a:lnTo>
                  <a:lnTo>
                    <a:pt x="1251" y="81"/>
                  </a:lnTo>
                  <a:lnTo>
                    <a:pt x="1253" y="83"/>
                  </a:lnTo>
                  <a:lnTo>
                    <a:pt x="1255" y="87"/>
                  </a:lnTo>
                  <a:lnTo>
                    <a:pt x="1253" y="87"/>
                  </a:lnTo>
                  <a:lnTo>
                    <a:pt x="1249" y="87"/>
                  </a:lnTo>
                  <a:lnTo>
                    <a:pt x="1245" y="83"/>
                  </a:lnTo>
                  <a:lnTo>
                    <a:pt x="1238" y="79"/>
                  </a:lnTo>
                  <a:lnTo>
                    <a:pt x="1234" y="77"/>
                  </a:lnTo>
                  <a:lnTo>
                    <a:pt x="1234" y="77"/>
                  </a:lnTo>
                  <a:lnTo>
                    <a:pt x="1228" y="79"/>
                  </a:lnTo>
                  <a:lnTo>
                    <a:pt x="1224" y="77"/>
                  </a:lnTo>
                  <a:lnTo>
                    <a:pt x="1220" y="77"/>
                  </a:lnTo>
                  <a:lnTo>
                    <a:pt x="1220" y="73"/>
                  </a:lnTo>
                  <a:lnTo>
                    <a:pt x="1222" y="71"/>
                  </a:lnTo>
                  <a:lnTo>
                    <a:pt x="1222" y="69"/>
                  </a:lnTo>
                  <a:lnTo>
                    <a:pt x="1222" y="67"/>
                  </a:lnTo>
                  <a:lnTo>
                    <a:pt x="1224" y="65"/>
                  </a:lnTo>
                  <a:lnTo>
                    <a:pt x="1226" y="65"/>
                  </a:lnTo>
                  <a:lnTo>
                    <a:pt x="1228" y="65"/>
                  </a:lnTo>
                  <a:lnTo>
                    <a:pt x="1228" y="63"/>
                  </a:lnTo>
                  <a:lnTo>
                    <a:pt x="1222" y="61"/>
                  </a:lnTo>
                  <a:lnTo>
                    <a:pt x="1218" y="61"/>
                  </a:lnTo>
                  <a:lnTo>
                    <a:pt x="1216" y="57"/>
                  </a:lnTo>
                  <a:lnTo>
                    <a:pt x="1218" y="55"/>
                  </a:lnTo>
                  <a:lnTo>
                    <a:pt x="1222" y="55"/>
                  </a:lnTo>
                  <a:lnTo>
                    <a:pt x="1220" y="55"/>
                  </a:lnTo>
                  <a:lnTo>
                    <a:pt x="1218" y="53"/>
                  </a:lnTo>
                  <a:lnTo>
                    <a:pt x="1216" y="49"/>
                  </a:lnTo>
                  <a:lnTo>
                    <a:pt x="1212" y="47"/>
                  </a:lnTo>
                  <a:lnTo>
                    <a:pt x="1210" y="47"/>
                  </a:lnTo>
                  <a:lnTo>
                    <a:pt x="1206" y="47"/>
                  </a:lnTo>
                  <a:lnTo>
                    <a:pt x="1204" y="47"/>
                  </a:lnTo>
                  <a:lnTo>
                    <a:pt x="1206" y="45"/>
                  </a:lnTo>
                  <a:lnTo>
                    <a:pt x="1206" y="42"/>
                  </a:lnTo>
                  <a:lnTo>
                    <a:pt x="1204" y="40"/>
                  </a:lnTo>
                  <a:lnTo>
                    <a:pt x="1199" y="40"/>
                  </a:lnTo>
                  <a:lnTo>
                    <a:pt x="1195" y="40"/>
                  </a:lnTo>
                  <a:lnTo>
                    <a:pt x="1189" y="40"/>
                  </a:lnTo>
                  <a:lnTo>
                    <a:pt x="1185" y="40"/>
                  </a:lnTo>
                  <a:lnTo>
                    <a:pt x="1181" y="40"/>
                  </a:lnTo>
                  <a:lnTo>
                    <a:pt x="1177" y="40"/>
                  </a:lnTo>
                  <a:lnTo>
                    <a:pt x="1175" y="40"/>
                  </a:lnTo>
                  <a:lnTo>
                    <a:pt x="1175" y="36"/>
                  </a:lnTo>
                  <a:lnTo>
                    <a:pt x="1173" y="36"/>
                  </a:lnTo>
                  <a:lnTo>
                    <a:pt x="1169" y="32"/>
                  </a:lnTo>
                  <a:lnTo>
                    <a:pt x="1163" y="32"/>
                  </a:lnTo>
                  <a:lnTo>
                    <a:pt x="1158" y="36"/>
                  </a:lnTo>
                  <a:lnTo>
                    <a:pt x="1154" y="40"/>
                  </a:lnTo>
                  <a:lnTo>
                    <a:pt x="1152" y="40"/>
                  </a:lnTo>
                  <a:lnTo>
                    <a:pt x="1148" y="40"/>
                  </a:lnTo>
                  <a:lnTo>
                    <a:pt x="1144" y="36"/>
                  </a:lnTo>
                  <a:lnTo>
                    <a:pt x="1142" y="36"/>
                  </a:lnTo>
                  <a:lnTo>
                    <a:pt x="1140" y="32"/>
                  </a:lnTo>
                  <a:lnTo>
                    <a:pt x="1138" y="30"/>
                  </a:lnTo>
                  <a:lnTo>
                    <a:pt x="1136" y="26"/>
                  </a:lnTo>
                  <a:lnTo>
                    <a:pt x="1128" y="22"/>
                  </a:lnTo>
                  <a:lnTo>
                    <a:pt x="1124" y="20"/>
                  </a:lnTo>
                  <a:lnTo>
                    <a:pt x="1120" y="20"/>
                  </a:lnTo>
                  <a:lnTo>
                    <a:pt x="1117" y="22"/>
                  </a:lnTo>
                  <a:lnTo>
                    <a:pt x="1111" y="24"/>
                  </a:lnTo>
                  <a:lnTo>
                    <a:pt x="1107" y="26"/>
                  </a:lnTo>
                  <a:lnTo>
                    <a:pt x="1107" y="28"/>
                  </a:lnTo>
                  <a:lnTo>
                    <a:pt x="1107" y="32"/>
                  </a:lnTo>
                  <a:lnTo>
                    <a:pt x="1103" y="32"/>
                  </a:lnTo>
                  <a:lnTo>
                    <a:pt x="1099" y="36"/>
                  </a:lnTo>
                  <a:lnTo>
                    <a:pt x="1093" y="36"/>
                  </a:lnTo>
                  <a:lnTo>
                    <a:pt x="1091" y="36"/>
                  </a:lnTo>
                  <a:lnTo>
                    <a:pt x="1089" y="32"/>
                  </a:lnTo>
                  <a:lnTo>
                    <a:pt x="1089" y="30"/>
                  </a:lnTo>
                  <a:lnTo>
                    <a:pt x="1087" y="26"/>
                  </a:lnTo>
                  <a:lnTo>
                    <a:pt x="1087" y="24"/>
                  </a:lnTo>
                  <a:lnTo>
                    <a:pt x="1087" y="20"/>
                  </a:lnTo>
                  <a:lnTo>
                    <a:pt x="1083" y="16"/>
                  </a:lnTo>
                  <a:lnTo>
                    <a:pt x="1083" y="14"/>
                  </a:lnTo>
                  <a:lnTo>
                    <a:pt x="1076" y="10"/>
                  </a:lnTo>
                  <a:lnTo>
                    <a:pt x="1070" y="10"/>
                  </a:lnTo>
                  <a:lnTo>
                    <a:pt x="1064" y="12"/>
                  </a:lnTo>
                  <a:lnTo>
                    <a:pt x="1060" y="16"/>
                  </a:lnTo>
                  <a:lnTo>
                    <a:pt x="1058" y="24"/>
                  </a:lnTo>
                  <a:lnTo>
                    <a:pt x="1056" y="32"/>
                  </a:lnTo>
                  <a:lnTo>
                    <a:pt x="1056" y="40"/>
                  </a:lnTo>
                  <a:lnTo>
                    <a:pt x="1060" y="55"/>
                  </a:lnTo>
                  <a:lnTo>
                    <a:pt x="1064" y="65"/>
                  </a:lnTo>
                  <a:lnTo>
                    <a:pt x="1062" y="63"/>
                  </a:lnTo>
                  <a:lnTo>
                    <a:pt x="1060" y="61"/>
                  </a:lnTo>
                  <a:lnTo>
                    <a:pt x="1056" y="57"/>
                  </a:lnTo>
                  <a:lnTo>
                    <a:pt x="1052" y="51"/>
                  </a:lnTo>
                  <a:lnTo>
                    <a:pt x="1050" y="45"/>
                  </a:lnTo>
                  <a:lnTo>
                    <a:pt x="1048" y="40"/>
                  </a:lnTo>
                  <a:lnTo>
                    <a:pt x="1048" y="30"/>
                  </a:lnTo>
                  <a:lnTo>
                    <a:pt x="1052" y="20"/>
                  </a:lnTo>
                  <a:lnTo>
                    <a:pt x="1052" y="14"/>
                  </a:lnTo>
                  <a:lnTo>
                    <a:pt x="1050" y="12"/>
                  </a:lnTo>
                  <a:lnTo>
                    <a:pt x="1046" y="12"/>
                  </a:lnTo>
                  <a:lnTo>
                    <a:pt x="1042" y="12"/>
                  </a:lnTo>
                  <a:lnTo>
                    <a:pt x="1035" y="14"/>
                  </a:lnTo>
                  <a:lnTo>
                    <a:pt x="1029" y="20"/>
                  </a:lnTo>
                  <a:lnTo>
                    <a:pt x="1027" y="30"/>
                  </a:lnTo>
                  <a:lnTo>
                    <a:pt x="1023" y="40"/>
                  </a:lnTo>
                  <a:lnTo>
                    <a:pt x="1023" y="49"/>
                  </a:lnTo>
                  <a:lnTo>
                    <a:pt x="1023" y="53"/>
                  </a:lnTo>
                  <a:lnTo>
                    <a:pt x="1023" y="57"/>
                  </a:lnTo>
                  <a:lnTo>
                    <a:pt x="1023" y="65"/>
                  </a:lnTo>
                  <a:lnTo>
                    <a:pt x="1023" y="69"/>
                  </a:lnTo>
                  <a:lnTo>
                    <a:pt x="1027" y="71"/>
                  </a:lnTo>
                  <a:lnTo>
                    <a:pt x="1029" y="73"/>
                  </a:lnTo>
                  <a:lnTo>
                    <a:pt x="1033" y="73"/>
                  </a:lnTo>
                  <a:lnTo>
                    <a:pt x="1033" y="73"/>
                  </a:lnTo>
                  <a:lnTo>
                    <a:pt x="1040" y="73"/>
                  </a:lnTo>
                  <a:lnTo>
                    <a:pt x="1044" y="77"/>
                  </a:lnTo>
                  <a:lnTo>
                    <a:pt x="1048" y="77"/>
                  </a:lnTo>
                  <a:lnTo>
                    <a:pt x="1050" y="77"/>
                  </a:lnTo>
                  <a:lnTo>
                    <a:pt x="1048" y="79"/>
                  </a:lnTo>
                  <a:lnTo>
                    <a:pt x="1044" y="79"/>
                  </a:lnTo>
                  <a:lnTo>
                    <a:pt x="1042" y="79"/>
                  </a:lnTo>
                  <a:lnTo>
                    <a:pt x="1037" y="79"/>
                  </a:lnTo>
                  <a:lnTo>
                    <a:pt x="1033" y="81"/>
                  </a:lnTo>
                  <a:lnTo>
                    <a:pt x="1029" y="83"/>
                  </a:lnTo>
                  <a:lnTo>
                    <a:pt x="1029" y="85"/>
                  </a:lnTo>
                  <a:lnTo>
                    <a:pt x="1033" y="87"/>
                  </a:lnTo>
                  <a:lnTo>
                    <a:pt x="1033" y="87"/>
                  </a:lnTo>
                  <a:lnTo>
                    <a:pt x="1037" y="89"/>
                  </a:lnTo>
                  <a:lnTo>
                    <a:pt x="1042" y="91"/>
                  </a:lnTo>
                  <a:lnTo>
                    <a:pt x="1044" y="93"/>
                  </a:lnTo>
                  <a:lnTo>
                    <a:pt x="1048" y="95"/>
                  </a:lnTo>
                  <a:lnTo>
                    <a:pt x="1050" y="95"/>
                  </a:lnTo>
                  <a:lnTo>
                    <a:pt x="1054" y="95"/>
                  </a:lnTo>
                  <a:lnTo>
                    <a:pt x="1058" y="93"/>
                  </a:lnTo>
                  <a:lnTo>
                    <a:pt x="1062" y="91"/>
                  </a:lnTo>
                  <a:lnTo>
                    <a:pt x="1064" y="93"/>
                  </a:lnTo>
                  <a:lnTo>
                    <a:pt x="1066" y="95"/>
                  </a:lnTo>
                  <a:lnTo>
                    <a:pt x="1072" y="97"/>
                  </a:lnTo>
                  <a:lnTo>
                    <a:pt x="1076" y="97"/>
                  </a:lnTo>
                  <a:lnTo>
                    <a:pt x="1070" y="125"/>
                  </a:lnTo>
                  <a:lnTo>
                    <a:pt x="1046" y="160"/>
                  </a:lnTo>
                  <a:lnTo>
                    <a:pt x="1037" y="117"/>
                  </a:lnTo>
                  <a:lnTo>
                    <a:pt x="1023" y="101"/>
                  </a:lnTo>
                  <a:lnTo>
                    <a:pt x="1009" y="121"/>
                  </a:lnTo>
                  <a:lnTo>
                    <a:pt x="1001" y="101"/>
                  </a:lnTo>
                  <a:lnTo>
                    <a:pt x="984" y="73"/>
                  </a:lnTo>
                  <a:lnTo>
                    <a:pt x="976" y="40"/>
                  </a:lnTo>
                  <a:lnTo>
                    <a:pt x="951" y="0"/>
                  </a:lnTo>
                  <a:lnTo>
                    <a:pt x="931" y="55"/>
                  </a:lnTo>
                  <a:lnTo>
                    <a:pt x="931" y="73"/>
                  </a:lnTo>
                  <a:lnTo>
                    <a:pt x="960" y="97"/>
                  </a:lnTo>
                  <a:lnTo>
                    <a:pt x="964" y="121"/>
                  </a:lnTo>
                  <a:lnTo>
                    <a:pt x="943" y="142"/>
                  </a:lnTo>
                  <a:lnTo>
                    <a:pt x="931" y="133"/>
                  </a:lnTo>
                  <a:lnTo>
                    <a:pt x="927" y="133"/>
                  </a:lnTo>
                  <a:lnTo>
                    <a:pt x="927" y="131"/>
                  </a:lnTo>
                  <a:lnTo>
                    <a:pt x="929" y="127"/>
                  </a:lnTo>
                  <a:lnTo>
                    <a:pt x="927" y="123"/>
                  </a:lnTo>
                  <a:lnTo>
                    <a:pt x="927" y="119"/>
                  </a:lnTo>
                  <a:lnTo>
                    <a:pt x="925" y="117"/>
                  </a:lnTo>
                  <a:lnTo>
                    <a:pt x="927" y="117"/>
                  </a:lnTo>
                  <a:lnTo>
                    <a:pt x="929" y="117"/>
                  </a:lnTo>
                  <a:lnTo>
                    <a:pt x="931" y="117"/>
                  </a:lnTo>
                  <a:lnTo>
                    <a:pt x="933" y="117"/>
                  </a:lnTo>
                  <a:lnTo>
                    <a:pt x="935" y="117"/>
                  </a:lnTo>
                  <a:lnTo>
                    <a:pt x="937" y="113"/>
                  </a:lnTo>
                  <a:lnTo>
                    <a:pt x="939" y="107"/>
                  </a:lnTo>
                  <a:lnTo>
                    <a:pt x="937" y="105"/>
                  </a:lnTo>
                  <a:lnTo>
                    <a:pt x="933" y="103"/>
                  </a:lnTo>
                  <a:lnTo>
                    <a:pt x="931" y="101"/>
                  </a:lnTo>
                  <a:lnTo>
                    <a:pt x="927" y="101"/>
                  </a:lnTo>
                  <a:lnTo>
                    <a:pt x="925" y="97"/>
                  </a:lnTo>
                  <a:lnTo>
                    <a:pt x="921" y="95"/>
                  </a:lnTo>
                  <a:lnTo>
                    <a:pt x="917" y="91"/>
                  </a:lnTo>
                  <a:lnTo>
                    <a:pt x="914" y="89"/>
                  </a:lnTo>
                  <a:lnTo>
                    <a:pt x="912" y="85"/>
                  </a:lnTo>
                  <a:lnTo>
                    <a:pt x="910" y="81"/>
                  </a:lnTo>
                  <a:lnTo>
                    <a:pt x="910" y="77"/>
                  </a:lnTo>
                  <a:lnTo>
                    <a:pt x="910" y="77"/>
                  </a:lnTo>
                  <a:lnTo>
                    <a:pt x="912" y="73"/>
                  </a:lnTo>
                  <a:lnTo>
                    <a:pt x="912" y="71"/>
                  </a:lnTo>
                  <a:lnTo>
                    <a:pt x="910" y="65"/>
                  </a:lnTo>
                  <a:lnTo>
                    <a:pt x="910" y="61"/>
                  </a:lnTo>
                  <a:lnTo>
                    <a:pt x="908" y="55"/>
                  </a:lnTo>
                  <a:lnTo>
                    <a:pt x="908" y="51"/>
                  </a:lnTo>
                  <a:lnTo>
                    <a:pt x="906" y="47"/>
                  </a:lnTo>
                  <a:lnTo>
                    <a:pt x="906" y="42"/>
                  </a:lnTo>
                  <a:lnTo>
                    <a:pt x="908" y="40"/>
                  </a:lnTo>
                  <a:lnTo>
                    <a:pt x="910" y="40"/>
                  </a:lnTo>
                  <a:lnTo>
                    <a:pt x="912" y="40"/>
                  </a:lnTo>
                  <a:lnTo>
                    <a:pt x="914" y="36"/>
                  </a:lnTo>
                  <a:lnTo>
                    <a:pt x="917" y="30"/>
                  </a:lnTo>
                  <a:lnTo>
                    <a:pt x="917" y="28"/>
                  </a:lnTo>
                  <a:lnTo>
                    <a:pt x="917" y="26"/>
                  </a:lnTo>
                  <a:lnTo>
                    <a:pt x="917" y="24"/>
                  </a:lnTo>
                  <a:lnTo>
                    <a:pt x="912" y="22"/>
                  </a:lnTo>
                  <a:lnTo>
                    <a:pt x="910" y="22"/>
                  </a:lnTo>
                  <a:lnTo>
                    <a:pt x="906" y="22"/>
                  </a:lnTo>
                  <a:lnTo>
                    <a:pt x="902" y="22"/>
                  </a:lnTo>
                  <a:lnTo>
                    <a:pt x="898" y="22"/>
                  </a:lnTo>
                  <a:lnTo>
                    <a:pt x="894" y="24"/>
                  </a:lnTo>
                  <a:lnTo>
                    <a:pt x="896" y="26"/>
                  </a:lnTo>
                  <a:lnTo>
                    <a:pt x="898" y="28"/>
                  </a:lnTo>
                  <a:lnTo>
                    <a:pt x="900" y="30"/>
                  </a:lnTo>
                  <a:lnTo>
                    <a:pt x="902" y="32"/>
                  </a:lnTo>
                  <a:lnTo>
                    <a:pt x="900" y="32"/>
                  </a:lnTo>
                  <a:lnTo>
                    <a:pt x="898" y="32"/>
                  </a:lnTo>
                  <a:lnTo>
                    <a:pt x="896" y="32"/>
                  </a:lnTo>
                  <a:lnTo>
                    <a:pt x="894" y="30"/>
                  </a:lnTo>
                  <a:lnTo>
                    <a:pt x="890" y="30"/>
                  </a:lnTo>
                  <a:lnTo>
                    <a:pt x="888" y="32"/>
                  </a:lnTo>
                  <a:lnTo>
                    <a:pt x="886" y="32"/>
                  </a:lnTo>
                  <a:lnTo>
                    <a:pt x="886" y="36"/>
                  </a:lnTo>
                  <a:lnTo>
                    <a:pt x="886" y="40"/>
                  </a:lnTo>
                  <a:lnTo>
                    <a:pt x="888" y="42"/>
                  </a:lnTo>
                  <a:lnTo>
                    <a:pt x="890" y="45"/>
                  </a:lnTo>
                  <a:lnTo>
                    <a:pt x="888" y="49"/>
                  </a:lnTo>
                  <a:lnTo>
                    <a:pt x="886" y="53"/>
                  </a:lnTo>
                  <a:lnTo>
                    <a:pt x="886" y="59"/>
                  </a:lnTo>
                  <a:lnTo>
                    <a:pt x="884" y="63"/>
                  </a:lnTo>
                  <a:lnTo>
                    <a:pt x="882" y="61"/>
                  </a:lnTo>
                  <a:lnTo>
                    <a:pt x="880" y="55"/>
                  </a:lnTo>
                  <a:lnTo>
                    <a:pt x="880" y="49"/>
                  </a:lnTo>
                  <a:lnTo>
                    <a:pt x="880" y="42"/>
                  </a:lnTo>
                  <a:lnTo>
                    <a:pt x="876" y="40"/>
                  </a:lnTo>
                  <a:lnTo>
                    <a:pt x="873" y="36"/>
                  </a:lnTo>
                  <a:lnTo>
                    <a:pt x="871" y="32"/>
                  </a:lnTo>
                  <a:lnTo>
                    <a:pt x="867" y="32"/>
                  </a:lnTo>
                  <a:lnTo>
                    <a:pt x="867" y="36"/>
                  </a:lnTo>
                  <a:lnTo>
                    <a:pt x="871" y="40"/>
                  </a:lnTo>
                  <a:lnTo>
                    <a:pt x="871" y="42"/>
                  </a:lnTo>
                  <a:lnTo>
                    <a:pt x="867" y="42"/>
                  </a:lnTo>
                  <a:lnTo>
                    <a:pt x="865" y="42"/>
                  </a:lnTo>
                  <a:lnTo>
                    <a:pt x="861" y="40"/>
                  </a:lnTo>
                  <a:lnTo>
                    <a:pt x="857" y="36"/>
                  </a:lnTo>
                  <a:lnTo>
                    <a:pt x="855" y="32"/>
                  </a:lnTo>
                  <a:lnTo>
                    <a:pt x="855" y="32"/>
                  </a:lnTo>
                  <a:lnTo>
                    <a:pt x="851" y="32"/>
                  </a:lnTo>
                  <a:lnTo>
                    <a:pt x="847" y="32"/>
                  </a:lnTo>
                  <a:lnTo>
                    <a:pt x="845" y="32"/>
                  </a:lnTo>
                  <a:lnTo>
                    <a:pt x="843" y="32"/>
                  </a:lnTo>
                  <a:lnTo>
                    <a:pt x="845" y="30"/>
                  </a:lnTo>
                  <a:lnTo>
                    <a:pt x="847" y="24"/>
                  </a:lnTo>
                  <a:lnTo>
                    <a:pt x="847" y="22"/>
                  </a:lnTo>
                  <a:lnTo>
                    <a:pt x="843" y="20"/>
                  </a:lnTo>
                  <a:lnTo>
                    <a:pt x="839" y="22"/>
                  </a:lnTo>
                  <a:lnTo>
                    <a:pt x="832" y="22"/>
                  </a:lnTo>
                  <a:lnTo>
                    <a:pt x="826" y="24"/>
                  </a:lnTo>
                  <a:lnTo>
                    <a:pt x="822" y="24"/>
                  </a:lnTo>
                  <a:lnTo>
                    <a:pt x="822" y="26"/>
                  </a:lnTo>
                  <a:lnTo>
                    <a:pt x="818" y="26"/>
                  </a:lnTo>
                  <a:lnTo>
                    <a:pt x="814" y="28"/>
                  </a:lnTo>
                  <a:lnTo>
                    <a:pt x="812" y="30"/>
                  </a:lnTo>
                  <a:lnTo>
                    <a:pt x="812" y="32"/>
                  </a:lnTo>
                  <a:lnTo>
                    <a:pt x="810" y="36"/>
                  </a:lnTo>
                  <a:lnTo>
                    <a:pt x="806" y="40"/>
                  </a:lnTo>
                  <a:lnTo>
                    <a:pt x="802" y="40"/>
                  </a:lnTo>
                  <a:lnTo>
                    <a:pt x="800" y="40"/>
                  </a:lnTo>
                  <a:lnTo>
                    <a:pt x="800" y="45"/>
                  </a:lnTo>
                  <a:lnTo>
                    <a:pt x="802" y="47"/>
                  </a:lnTo>
                  <a:lnTo>
                    <a:pt x="806" y="51"/>
                  </a:lnTo>
                  <a:lnTo>
                    <a:pt x="810" y="55"/>
                  </a:lnTo>
                  <a:lnTo>
                    <a:pt x="812" y="57"/>
                  </a:lnTo>
                  <a:lnTo>
                    <a:pt x="814" y="57"/>
                  </a:lnTo>
                  <a:lnTo>
                    <a:pt x="814" y="61"/>
                  </a:lnTo>
                  <a:lnTo>
                    <a:pt x="814" y="63"/>
                  </a:lnTo>
                  <a:lnTo>
                    <a:pt x="810" y="65"/>
                  </a:lnTo>
                  <a:lnTo>
                    <a:pt x="804" y="63"/>
                  </a:lnTo>
                  <a:lnTo>
                    <a:pt x="800" y="65"/>
                  </a:lnTo>
                  <a:lnTo>
                    <a:pt x="800" y="67"/>
                  </a:lnTo>
                  <a:lnTo>
                    <a:pt x="800" y="69"/>
                  </a:lnTo>
                  <a:lnTo>
                    <a:pt x="800" y="73"/>
                  </a:lnTo>
                  <a:lnTo>
                    <a:pt x="802" y="77"/>
                  </a:lnTo>
                  <a:lnTo>
                    <a:pt x="804" y="77"/>
                  </a:lnTo>
                  <a:lnTo>
                    <a:pt x="808" y="77"/>
                  </a:lnTo>
                  <a:lnTo>
                    <a:pt x="812" y="77"/>
                  </a:lnTo>
                  <a:lnTo>
                    <a:pt x="818" y="77"/>
                  </a:lnTo>
                  <a:lnTo>
                    <a:pt x="822" y="79"/>
                  </a:lnTo>
                  <a:lnTo>
                    <a:pt x="824" y="79"/>
                  </a:lnTo>
                  <a:lnTo>
                    <a:pt x="828" y="79"/>
                  </a:lnTo>
                  <a:lnTo>
                    <a:pt x="837" y="81"/>
                  </a:lnTo>
                  <a:lnTo>
                    <a:pt x="843" y="83"/>
                  </a:lnTo>
                  <a:lnTo>
                    <a:pt x="847" y="87"/>
                  </a:lnTo>
                  <a:lnTo>
                    <a:pt x="847" y="91"/>
                  </a:lnTo>
                  <a:lnTo>
                    <a:pt x="845" y="95"/>
                  </a:lnTo>
                  <a:lnTo>
                    <a:pt x="845" y="97"/>
                  </a:lnTo>
                  <a:lnTo>
                    <a:pt x="843" y="97"/>
                  </a:lnTo>
                  <a:lnTo>
                    <a:pt x="839" y="95"/>
                  </a:lnTo>
                  <a:lnTo>
                    <a:pt x="835" y="95"/>
                  </a:lnTo>
                  <a:lnTo>
                    <a:pt x="828" y="93"/>
                  </a:lnTo>
                  <a:lnTo>
                    <a:pt x="824" y="89"/>
                  </a:lnTo>
                  <a:lnTo>
                    <a:pt x="822" y="89"/>
                  </a:lnTo>
                  <a:lnTo>
                    <a:pt x="818" y="87"/>
                  </a:lnTo>
                  <a:lnTo>
                    <a:pt x="814" y="85"/>
                  </a:lnTo>
                  <a:lnTo>
                    <a:pt x="810" y="85"/>
                  </a:lnTo>
                  <a:lnTo>
                    <a:pt x="804" y="85"/>
                  </a:lnTo>
                  <a:lnTo>
                    <a:pt x="800" y="85"/>
                  </a:lnTo>
                  <a:lnTo>
                    <a:pt x="798" y="85"/>
                  </a:lnTo>
                  <a:lnTo>
                    <a:pt x="798" y="89"/>
                  </a:lnTo>
                  <a:lnTo>
                    <a:pt x="798" y="93"/>
                  </a:lnTo>
                  <a:lnTo>
                    <a:pt x="798" y="97"/>
                  </a:lnTo>
                  <a:lnTo>
                    <a:pt x="798" y="101"/>
                  </a:lnTo>
                  <a:lnTo>
                    <a:pt x="800" y="103"/>
                  </a:lnTo>
                  <a:lnTo>
                    <a:pt x="804" y="103"/>
                  </a:lnTo>
                  <a:lnTo>
                    <a:pt x="808" y="105"/>
                  </a:lnTo>
                  <a:lnTo>
                    <a:pt x="812" y="107"/>
                  </a:lnTo>
                  <a:lnTo>
                    <a:pt x="818" y="113"/>
                  </a:lnTo>
                  <a:lnTo>
                    <a:pt x="822" y="117"/>
                  </a:lnTo>
                  <a:lnTo>
                    <a:pt x="822" y="119"/>
                  </a:lnTo>
                  <a:lnTo>
                    <a:pt x="822" y="123"/>
                  </a:lnTo>
                  <a:lnTo>
                    <a:pt x="822" y="127"/>
                  </a:lnTo>
                  <a:lnTo>
                    <a:pt x="824" y="129"/>
                  </a:lnTo>
                  <a:lnTo>
                    <a:pt x="826" y="129"/>
                  </a:lnTo>
                  <a:lnTo>
                    <a:pt x="828" y="129"/>
                  </a:lnTo>
                  <a:lnTo>
                    <a:pt x="832" y="131"/>
                  </a:lnTo>
                  <a:lnTo>
                    <a:pt x="835" y="131"/>
                  </a:lnTo>
                  <a:lnTo>
                    <a:pt x="839" y="133"/>
                  </a:lnTo>
                  <a:lnTo>
                    <a:pt x="841" y="133"/>
                  </a:lnTo>
                  <a:lnTo>
                    <a:pt x="843" y="133"/>
                  </a:lnTo>
                  <a:lnTo>
                    <a:pt x="845" y="133"/>
                  </a:lnTo>
                  <a:lnTo>
                    <a:pt x="849" y="133"/>
                  </a:lnTo>
                  <a:lnTo>
                    <a:pt x="851" y="131"/>
                  </a:lnTo>
                  <a:lnTo>
                    <a:pt x="857" y="131"/>
                  </a:lnTo>
                  <a:lnTo>
                    <a:pt x="863" y="129"/>
                  </a:lnTo>
                  <a:lnTo>
                    <a:pt x="867" y="127"/>
                  </a:lnTo>
                  <a:lnTo>
                    <a:pt x="871" y="127"/>
                  </a:lnTo>
                  <a:lnTo>
                    <a:pt x="876" y="125"/>
                  </a:lnTo>
                  <a:lnTo>
                    <a:pt x="880" y="123"/>
                  </a:lnTo>
                  <a:lnTo>
                    <a:pt x="884" y="119"/>
                  </a:lnTo>
                  <a:lnTo>
                    <a:pt x="886" y="117"/>
                  </a:lnTo>
                  <a:lnTo>
                    <a:pt x="888" y="119"/>
                  </a:lnTo>
                  <a:lnTo>
                    <a:pt x="890" y="119"/>
                  </a:lnTo>
                  <a:lnTo>
                    <a:pt x="894" y="123"/>
                  </a:lnTo>
                  <a:lnTo>
                    <a:pt x="896" y="123"/>
                  </a:lnTo>
                  <a:lnTo>
                    <a:pt x="898" y="127"/>
                  </a:lnTo>
                  <a:lnTo>
                    <a:pt x="902" y="129"/>
                  </a:lnTo>
                  <a:lnTo>
                    <a:pt x="906" y="131"/>
                  </a:lnTo>
                  <a:lnTo>
                    <a:pt x="908" y="135"/>
                  </a:lnTo>
                  <a:lnTo>
                    <a:pt x="914" y="137"/>
                  </a:lnTo>
                  <a:lnTo>
                    <a:pt x="906" y="152"/>
                  </a:lnTo>
                  <a:lnTo>
                    <a:pt x="878" y="144"/>
                  </a:lnTo>
                  <a:lnTo>
                    <a:pt x="837" y="144"/>
                  </a:lnTo>
                  <a:lnTo>
                    <a:pt x="814" y="129"/>
                  </a:lnTo>
                  <a:lnTo>
                    <a:pt x="775" y="137"/>
                  </a:lnTo>
                  <a:lnTo>
                    <a:pt x="779" y="148"/>
                  </a:lnTo>
                  <a:lnTo>
                    <a:pt x="783" y="172"/>
                  </a:lnTo>
                  <a:lnTo>
                    <a:pt x="773" y="168"/>
                  </a:lnTo>
                  <a:lnTo>
                    <a:pt x="750" y="144"/>
                  </a:lnTo>
                  <a:lnTo>
                    <a:pt x="707" y="152"/>
                  </a:lnTo>
                  <a:lnTo>
                    <a:pt x="685" y="137"/>
                  </a:lnTo>
                  <a:lnTo>
                    <a:pt x="693" y="121"/>
                  </a:lnTo>
                  <a:lnTo>
                    <a:pt x="666" y="113"/>
                  </a:lnTo>
                  <a:lnTo>
                    <a:pt x="632" y="97"/>
                  </a:lnTo>
                  <a:lnTo>
                    <a:pt x="586" y="85"/>
                  </a:lnTo>
                  <a:lnTo>
                    <a:pt x="558" y="93"/>
                  </a:lnTo>
                  <a:lnTo>
                    <a:pt x="529" y="63"/>
                  </a:lnTo>
                  <a:lnTo>
                    <a:pt x="451" y="97"/>
                  </a:lnTo>
                  <a:lnTo>
                    <a:pt x="431" y="117"/>
                  </a:lnTo>
                  <a:lnTo>
                    <a:pt x="398" y="111"/>
                  </a:lnTo>
                  <a:lnTo>
                    <a:pt x="377" y="89"/>
                  </a:lnTo>
                  <a:lnTo>
                    <a:pt x="353" y="81"/>
                  </a:lnTo>
                  <a:lnTo>
                    <a:pt x="345" y="81"/>
                  </a:lnTo>
                  <a:lnTo>
                    <a:pt x="332" y="71"/>
                  </a:lnTo>
                  <a:lnTo>
                    <a:pt x="295" y="73"/>
                  </a:lnTo>
                  <a:lnTo>
                    <a:pt x="242" y="51"/>
                  </a:lnTo>
                  <a:lnTo>
                    <a:pt x="217" y="55"/>
                  </a:lnTo>
                  <a:lnTo>
                    <a:pt x="197" y="42"/>
                  </a:lnTo>
                  <a:lnTo>
                    <a:pt x="193" y="30"/>
                  </a:lnTo>
                  <a:lnTo>
                    <a:pt x="156" y="18"/>
                  </a:lnTo>
                  <a:lnTo>
                    <a:pt x="133" y="32"/>
                  </a:lnTo>
                  <a:lnTo>
                    <a:pt x="103" y="47"/>
                  </a:lnTo>
                  <a:lnTo>
                    <a:pt x="78" y="63"/>
                  </a:lnTo>
                  <a:lnTo>
                    <a:pt x="62" y="101"/>
                  </a:lnTo>
                  <a:lnTo>
                    <a:pt x="29" y="107"/>
                  </a:lnTo>
                  <a:lnTo>
                    <a:pt x="29" y="133"/>
                  </a:lnTo>
                  <a:lnTo>
                    <a:pt x="53" y="164"/>
                  </a:lnTo>
                  <a:lnTo>
                    <a:pt x="78" y="176"/>
                  </a:lnTo>
                  <a:lnTo>
                    <a:pt x="78" y="190"/>
                  </a:lnTo>
                  <a:lnTo>
                    <a:pt x="62" y="198"/>
                  </a:lnTo>
                  <a:lnTo>
                    <a:pt x="39" y="190"/>
                  </a:lnTo>
                  <a:lnTo>
                    <a:pt x="0" y="220"/>
                  </a:lnTo>
                  <a:lnTo>
                    <a:pt x="12" y="230"/>
                  </a:lnTo>
                  <a:lnTo>
                    <a:pt x="29" y="247"/>
                  </a:lnTo>
                  <a:lnTo>
                    <a:pt x="66" y="247"/>
                  </a:lnTo>
                  <a:lnTo>
                    <a:pt x="92" y="251"/>
                  </a:lnTo>
                  <a:lnTo>
                    <a:pt x="82" y="277"/>
                  </a:lnTo>
                  <a:lnTo>
                    <a:pt x="49" y="291"/>
                  </a:lnTo>
                  <a:lnTo>
                    <a:pt x="25" y="305"/>
                  </a:lnTo>
                  <a:lnTo>
                    <a:pt x="21" y="325"/>
                  </a:lnTo>
                  <a:lnTo>
                    <a:pt x="49" y="346"/>
                  </a:lnTo>
                  <a:lnTo>
                    <a:pt x="53" y="366"/>
                  </a:lnTo>
                  <a:lnTo>
                    <a:pt x="74" y="374"/>
                  </a:lnTo>
                  <a:lnTo>
                    <a:pt x="78" y="400"/>
                  </a:lnTo>
                  <a:lnTo>
                    <a:pt x="107" y="396"/>
                  </a:lnTo>
                  <a:lnTo>
                    <a:pt x="144" y="396"/>
                  </a:lnTo>
                  <a:lnTo>
                    <a:pt x="123" y="433"/>
                  </a:lnTo>
                  <a:lnTo>
                    <a:pt x="62" y="483"/>
                  </a:lnTo>
                  <a:lnTo>
                    <a:pt x="131" y="449"/>
                  </a:lnTo>
                  <a:lnTo>
                    <a:pt x="185" y="392"/>
                  </a:lnTo>
                  <a:lnTo>
                    <a:pt x="181" y="382"/>
                  </a:lnTo>
                  <a:lnTo>
                    <a:pt x="213" y="342"/>
                  </a:lnTo>
                  <a:lnTo>
                    <a:pt x="222" y="358"/>
                  </a:lnTo>
                  <a:lnTo>
                    <a:pt x="226" y="376"/>
                  </a:lnTo>
                  <a:lnTo>
                    <a:pt x="250" y="358"/>
                  </a:lnTo>
                  <a:lnTo>
                    <a:pt x="279" y="342"/>
                  </a:lnTo>
                  <a:lnTo>
                    <a:pt x="291" y="350"/>
                  </a:lnTo>
                  <a:lnTo>
                    <a:pt x="353" y="362"/>
                  </a:lnTo>
                  <a:lnTo>
                    <a:pt x="396" y="382"/>
                  </a:lnTo>
                  <a:lnTo>
                    <a:pt x="427" y="366"/>
                  </a:lnTo>
                  <a:lnTo>
                    <a:pt x="472" y="445"/>
                  </a:lnTo>
                  <a:lnTo>
                    <a:pt x="500" y="463"/>
                  </a:lnTo>
                  <a:lnTo>
                    <a:pt x="498" y="493"/>
                  </a:lnTo>
                  <a:lnTo>
                    <a:pt x="509" y="520"/>
                  </a:lnTo>
                  <a:lnTo>
                    <a:pt x="541" y="562"/>
                  </a:lnTo>
                  <a:lnTo>
                    <a:pt x="586" y="590"/>
                  </a:lnTo>
                  <a:lnTo>
                    <a:pt x="591" y="610"/>
                  </a:lnTo>
                  <a:lnTo>
                    <a:pt x="595" y="633"/>
                  </a:lnTo>
                  <a:lnTo>
                    <a:pt x="582" y="641"/>
                  </a:lnTo>
                  <a:lnTo>
                    <a:pt x="586" y="625"/>
                  </a:lnTo>
                  <a:lnTo>
                    <a:pt x="564" y="617"/>
                  </a:lnTo>
                  <a:lnTo>
                    <a:pt x="574" y="659"/>
                  </a:lnTo>
                  <a:lnTo>
                    <a:pt x="570" y="691"/>
                  </a:lnTo>
                  <a:lnTo>
                    <a:pt x="564" y="722"/>
                  </a:lnTo>
                  <a:lnTo>
                    <a:pt x="570" y="748"/>
                  </a:lnTo>
                  <a:lnTo>
                    <a:pt x="570" y="762"/>
                  </a:lnTo>
                  <a:lnTo>
                    <a:pt x="591" y="802"/>
                  </a:lnTo>
                  <a:lnTo>
                    <a:pt x="607" y="829"/>
                  </a:lnTo>
                  <a:lnTo>
                    <a:pt x="619" y="849"/>
                  </a:lnTo>
                  <a:lnTo>
                    <a:pt x="656" y="873"/>
                  </a:lnTo>
                  <a:lnTo>
                    <a:pt x="660" y="879"/>
                  </a:lnTo>
                  <a:lnTo>
                    <a:pt x="662" y="879"/>
                  </a:lnTo>
                  <a:lnTo>
                    <a:pt x="685" y="922"/>
                  </a:lnTo>
                  <a:lnTo>
                    <a:pt x="701" y="948"/>
                  </a:lnTo>
                  <a:lnTo>
                    <a:pt x="697" y="954"/>
                  </a:lnTo>
                  <a:lnTo>
                    <a:pt x="726" y="974"/>
                  </a:lnTo>
                  <a:lnTo>
                    <a:pt x="730" y="994"/>
                  </a:lnTo>
                  <a:lnTo>
                    <a:pt x="742" y="1001"/>
                  </a:lnTo>
                  <a:lnTo>
                    <a:pt x="759" y="1017"/>
                  </a:lnTo>
                  <a:lnTo>
                    <a:pt x="765" y="1005"/>
                  </a:lnTo>
                  <a:lnTo>
                    <a:pt x="746" y="994"/>
                  </a:lnTo>
                  <a:lnTo>
                    <a:pt x="730" y="958"/>
                  </a:lnTo>
                  <a:lnTo>
                    <a:pt x="701" y="918"/>
                  </a:lnTo>
                  <a:lnTo>
                    <a:pt x="693" y="895"/>
                  </a:lnTo>
                  <a:lnTo>
                    <a:pt x="716" y="904"/>
                  </a:lnTo>
                  <a:lnTo>
                    <a:pt x="734" y="944"/>
                  </a:lnTo>
                  <a:lnTo>
                    <a:pt x="742" y="954"/>
                  </a:lnTo>
                  <a:lnTo>
                    <a:pt x="765" y="966"/>
                  </a:lnTo>
                  <a:lnTo>
                    <a:pt x="765" y="978"/>
                  </a:lnTo>
                  <a:lnTo>
                    <a:pt x="779" y="986"/>
                  </a:lnTo>
                  <a:lnTo>
                    <a:pt x="787" y="997"/>
                  </a:lnTo>
                  <a:lnTo>
                    <a:pt x="808" y="1017"/>
                  </a:lnTo>
                  <a:lnTo>
                    <a:pt x="812" y="1045"/>
                  </a:lnTo>
                  <a:lnTo>
                    <a:pt x="812" y="1057"/>
                  </a:lnTo>
                  <a:lnTo>
                    <a:pt x="865" y="1087"/>
                  </a:lnTo>
                  <a:lnTo>
                    <a:pt x="890" y="1102"/>
                  </a:lnTo>
                  <a:lnTo>
                    <a:pt x="935" y="1112"/>
                  </a:lnTo>
                  <a:lnTo>
                    <a:pt x="947" y="1108"/>
                  </a:lnTo>
                  <a:lnTo>
                    <a:pt x="960" y="1108"/>
                  </a:lnTo>
                  <a:lnTo>
                    <a:pt x="978" y="1124"/>
                  </a:lnTo>
                  <a:lnTo>
                    <a:pt x="984" y="1130"/>
                  </a:lnTo>
                  <a:lnTo>
                    <a:pt x="1009" y="1134"/>
                  </a:lnTo>
                  <a:lnTo>
                    <a:pt x="1019" y="1130"/>
                  </a:lnTo>
                  <a:lnTo>
                    <a:pt x="1019" y="1128"/>
                  </a:lnTo>
                  <a:lnTo>
                    <a:pt x="1042" y="1138"/>
                  </a:lnTo>
                  <a:lnTo>
                    <a:pt x="1062" y="1172"/>
                  </a:lnTo>
                  <a:lnTo>
                    <a:pt x="1070" y="1178"/>
                  </a:lnTo>
                  <a:lnTo>
                    <a:pt x="1109" y="1195"/>
                  </a:lnTo>
                  <a:lnTo>
                    <a:pt x="1109" y="1191"/>
                  </a:lnTo>
                  <a:lnTo>
                    <a:pt x="1099" y="1172"/>
                  </a:lnTo>
                  <a:lnTo>
                    <a:pt x="1099" y="1172"/>
                  </a:lnTo>
                  <a:lnTo>
                    <a:pt x="1099" y="1172"/>
                  </a:lnTo>
                  <a:close/>
                </a:path>
              </a:pathLst>
            </a:custGeom>
            <a:solidFill>
              <a:srgbClr val="4BC1E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8" name="Freeform 42"/>
            <p:cNvSpPr>
              <a:spLocks/>
            </p:cNvSpPr>
            <p:nvPr/>
          </p:nvSpPr>
          <p:spPr bwMode="auto">
            <a:xfrm>
              <a:off x="7864832" y="7461388"/>
              <a:ext cx="48978" cy="0"/>
            </a:xfrm>
            <a:custGeom>
              <a:avLst/>
              <a:gdLst>
                <a:gd name="T0" fmla="*/ 0 w 13"/>
                <a:gd name="T1" fmla="*/ 0 w 13"/>
                <a:gd name="T2" fmla="*/ 11 w 13"/>
                <a:gd name="T3" fmla="*/ 13 w 13"/>
                <a:gd name="T4" fmla="*/ 0 w 13"/>
                <a:gd name="T5" fmla="*/ 0 w 13"/>
                <a:gd name="T6" fmla="*/ 0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13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9" name="Freeform 43"/>
            <p:cNvSpPr>
              <a:spLocks/>
            </p:cNvSpPr>
            <p:nvPr/>
          </p:nvSpPr>
          <p:spPr bwMode="auto">
            <a:xfrm>
              <a:off x="8716280" y="7284318"/>
              <a:ext cx="339072" cy="90419"/>
            </a:xfrm>
            <a:custGeom>
              <a:avLst/>
              <a:gdLst>
                <a:gd name="T0" fmla="*/ 29 w 90"/>
                <a:gd name="T1" fmla="*/ 24 h 24"/>
                <a:gd name="T2" fmla="*/ 45 w 90"/>
                <a:gd name="T3" fmla="*/ 24 h 24"/>
                <a:gd name="T4" fmla="*/ 57 w 90"/>
                <a:gd name="T5" fmla="*/ 14 h 24"/>
                <a:gd name="T6" fmla="*/ 90 w 90"/>
                <a:gd name="T7" fmla="*/ 20 h 24"/>
                <a:gd name="T8" fmla="*/ 74 w 90"/>
                <a:gd name="T9" fmla="*/ 10 h 24"/>
                <a:gd name="T10" fmla="*/ 49 w 90"/>
                <a:gd name="T11" fmla="*/ 0 h 24"/>
                <a:gd name="T12" fmla="*/ 16 w 90"/>
                <a:gd name="T13" fmla="*/ 0 h 24"/>
                <a:gd name="T14" fmla="*/ 16 w 90"/>
                <a:gd name="T15" fmla="*/ 8 h 24"/>
                <a:gd name="T16" fmla="*/ 0 w 90"/>
                <a:gd name="T17" fmla="*/ 10 h 24"/>
                <a:gd name="T18" fmla="*/ 20 w 90"/>
                <a:gd name="T19" fmla="*/ 20 h 24"/>
                <a:gd name="T20" fmla="*/ 29 w 90"/>
                <a:gd name="T21" fmla="*/ 24 h 24"/>
                <a:gd name="T22" fmla="*/ 29 w 90"/>
                <a:gd name="T23" fmla="*/ 24 h 24"/>
                <a:gd name="T24" fmla="*/ 29 w 90"/>
                <a:gd name="T2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24">
                  <a:moveTo>
                    <a:pt x="29" y="24"/>
                  </a:moveTo>
                  <a:lnTo>
                    <a:pt x="45" y="24"/>
                  </a:lnTo>
                  <a:lnTo>
                    <a:pt x="57" y="14"/>
                  </a:lnTo>
                  <a:lnTo>
                    <a:pt x="90" y="20"/>
                  </a:lnTo>
                  <a:lnTo>
                    <a:pt x="74" y="10"/>
                  </a:lnTo>
                  <a:lnTo>
                    <a:pt x="49" y="0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10"/>
                  </a:lnTo>
                  <a:lnTo>
                    <a:pt x="20" y="20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29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0" name="Freeform 44"/>
            <p:cNvSpPr>
              <a:spLocks/>
            </p:cNvSpPr>
            <p:nvPr/>
          </p:nvSpPr>
          <p:spPr bwMode="auto">
            <a:xfrm>
              <a:off x="8166230" y="7126084"/>
              <a:ext cx="550051" cy="143164"/>
            </a:xfrm>
            <a:custGeom>
              <a:avLst/>
              <a:gdLst>
                <a:gd name="T0" fmla="*/ 117 w 146"/>
                <a:gd name="T1" fmla="*/ 22 h 38"/>
                <a:gd name="T2" fmla="*/ 117 w 146"/>
                <a:gd name="T3" fmla="*/ 22 h 38"/>
                <a:gd name="T4" fmla="*/ 113 w 146"/>
                <a:gd name="T5" fmla="*/ 16 h 38"/>
                <a:gd name="T6" fmla="*/ 109 w 146"/>
                <a:gd name="T7" fmla="*/ 12 h 38"/>
                <a:gd name="T8" fmla="*/ 80 w 146"/>
                <a:gd name="T9" fmla="*/ 0 h 38"/>
                <a:gd name="T10" fmla="*/ 35 w 146"/>
                <a:gd name="T11" fmla="*/ 0 h 38"/>
                <a:gd name="T12" fmla="*/ 11 w 146"/>
                <a:gd name="T13" fmla="*/ 4 h 38"/>
                <a:gd name="T14" fmla="*/ 0 w 146"/>
                <a:gd name="T15" fmla="*/ 12 h 38"/>
                <a:gd name="T16" fmla="*/ 21 w 146"/>
                <a:gd name="T17" fmla="*/ 16 h 38"/>
                <a:gd name="T18" fmla="*/ 39 w 146"/>
                <a:gd name="T19" fmla="*/ 16 h 38"/>
                <a:gd name="T20" fmla="*/ 64 w 146"/>
                <a:gd name="T21" fmla="*/ 16 h 38"/>
                <a:gd name="T22" fmla="*/ 89 w 146"/>
                <a:gd name="T23" fmla="*/ 18 h 38"/>
                <a:gd name="T24" fmla="*/ 97 w 146"/>
                <a:gd name="T25" fmla="*/ 30 h 38"/>
                <a:gd name="T26" fmla="*/ 105 w 146"/>
                <a:gd name="T27" fmla="*/ 38 h 38"/>
                <a:gd name="T28" fmla="*/ 138 w 146"/>
                <a:gd name="T29" fmla="*/ 38 h 38"/>
                <a:gd name="T30" fmla="*/ 144 w 146"/>
                <a:gd name="T31" fmla="*/ 38 h 38"/>
                <a:gd name="T32" fmla="*/ 146 w 146"/>
                <a:gd name="T33" fmla="*/ 36 h 38"/>
                <a:gd name="T34" fmla="*/ 146 w 146"/>
                <a:gd name="T35" fmla="*/ 34 h 38"/>
                <a:gd name="T36" fmla="*/ 138 w 146"/>
                <a:gd name="T37" fmla="*/ 26 h 38"/>
                <a:gd name="T38" fmla="*/ 132 w 146"/>
                <a:gd name="T39" fmla="*/ 26 h 38"/>
                <a:gd name="T40" fmla="*/ 123 w 146"/>
                <a:gd name="T41" fmla="*/ 24 h 38"/>
                <a:gd name="T42" fmla="*/ 117 w 146"/>
                <a:gd name="T43" fmla="*/ 22 h 38"/>
                <a:gd name="T44" fmla="*/ 117 w 146"/>
                <a:gd name="T45" fmla="*/ 22 h 38"/>
                <a:gd name="T46" fmla="*/ 117 w 146"/>
                <a:gd name="T4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6" h="38">
                  <a:moveTo>
                    <a:pt x="117" y="22"/>
                  </a:moveTo>
                  <a:lnTo>
                    <a:pt x="117" y="22"/>
                  </a:lnTo>
                  <a:lnTo>
                    <a:pt x="113" y="16"/>
                  </a:lnTo>
                  <a:lnTo>
                    <a:pt x="109" y="12"/>
                  </a:lnTo>
                  <a:lnTo>
                    <a:pt x="80" y="0"/>
                  </a:lnTo>
                  <a:lnTo>
                    <a:pt x="35" y="0"/>
                  </a:lnTo>
                  <a:lnTo>
                    <a:pt x="11" y="4"/>
                  </a:lnTo>
                  <a:lnTo>
                    <a:pt x="0" y="12"/>
                  </a:lnTo>
                  <a:lnTo>
                    <a:pt x="21" y="16"/>
                  </a:lnTo>
                  <a:lnTo>
                    <a:pt x="39" y="16"/>
                  </a:lnTo>
                  <a:lnTo>
                    <a:pt x="64" y="16"/>
                  </a:lnTo>
                  <a:lnTo>
                    <a:pt x="89" y="18"/>
                  </a:lnTo>
                  <a:lnTo>
                    <a:pt x="97" y="30"/>
                  </a:lnTo>
                  <a:lnTo>
                    <a:pt x="105" y="38"/>
                  </a:lnTo>
                  <a:lnTo>
                    <a:pt x="138" y="38"/>
                  </a:lnTo>
                  <a:lnTo>
                    <a:pt x="144" y="38"/>
                  </a:lnTo>
                  <a:lnTo>
                    <a:pt x="146" y="36"/>
                  </a:lnTo>
                  <a:lnTo>
                    <a:pt x="146" y="34"/>
                  </a:lnTo>
                  <a:lnTo>
                    <a:pt x="138" y="26"/>
                  </a:lnTo>
                  <a:lnTo>
                    <a:pt x="132" y="26"/>
                  </a:lnTo>
                  <a:lnTo>
                    <a:pt x="123" y="24"/>
                  </a:lnTo>
                  <a:lnTo>
                    <a:pt x="117" y="22"/>
                  </a:lnTo>
                  <a:lnTo>
                    <a:pt x="117" y="22"/>
                  </a:lnTo>
                  <a:lnTo>
                    <a:pt x="117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1" name="Freeform 45"/>
            <p:cNvSpPr>
              <a:spLocks/>
            </p:cNvSpPr>
            <p:nvPr/>
          </p:nvSpPr>
          <p:spPr bwMode="auto">
            <a:xfrm>
              <a:off x="9149540" y="7431248"/>
              <a:ext cx="75349" cy="30140"/>
            </a:xfrm>
            <a:custGeom>
              <a:avLst/>
              <a:gdLst>
                <a:gd name="T0" fmla="*/ 0 w 20"/>
                <a:gd name="T1" fmla="*/ 6 h 8"/>
                <a:gd name="T2" fmla="*/ 20 w 20"/>
                <a:gd name="T3" fmla="*/ 8 h 8"/>
                <a:gd name="T4" fmla="*/ 20 w 20"/>
                <a:gd name="T5" fmla="*/ 0 h 8"/>
                <a:gd name="T6" fmla="*/ 4 w 20"/>
                <a:gd name="T7" fmla="*/ 0 h 8"/>
                <a:gd name="T8" fmla="*/ 0 w 20"/>
                <a:gd name="T9" fmla="*/ 6 h 8"/>
                <a:gd name="T10" fmla="*/ 0 w 20"/>
                <a:gd name="T11" fmla="*/ 6 h 8"/>
                <a:gd name="T12" fmla="*/ 0 w 20"/>
                <a:gd name="T1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8">
                  <a:moveTo>
                    <a:pt x="0" y="6"/>
                  </a:moveTo>
                  <a:lnTo>
                    <a:pt x="20" y="8"/>
                  </a:lnTo>
                  <a:lnTo>
                    <a:pt x="20" y="0"/>
                  </a:lnTo>
                  <a:lnTo>
                    <a:pt x="4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" name="Freeform 46"/>
            <p:cNvSpPr>
              <a:spLocks/>
            </p:cNvSpPr>
            <p:nvPr/>
          </p:nvSpPr>
          <p:spPr bwMode="auto">
            <a:xfrm>
              <a:off x="8313162" y="7789159"/>
              <a:ext cx="263723" cy="105489"/>
            </a:xfrm>
            <a:custGeom>
              <a:avLst/>
              <a:gdLst>
                <a:gd name="T0" fmla="*/ 25 w 70"/>
                <a:gd name="T1" fmla="*/ 20 h 28"/>
                <a:gd name="T2" fmla="*/ 25 w 70"/>
                <a:gd name="T3" fmla="*/ 20 h 28"/>
                <a:gd name="T4" fmla="*/ 37 w 70"/>
                <a:gd name="T5" fmla="*/ 8 h 28"/>
                <a:gd name="T6" fmla="*/ 54 w 70"/>
                <a:gd name="T7" fmla="*/ 12 h 28"/>
                <a:gd name="T8" fmla="*/ 58 w 70"/>
                <a:gd name="T9" fmla="*/ 24 h 28"/>
                <a:gd name="T10" fmla="*/ 70 w 70"/>
                <a:gd name="T11" fmla="*/ 12 h 28"/>
                <a:gd name="T12" fmla="*/ 54 w 70"/>
                <a:gd name="T13" fmla="*/ 0 h 28"/>
                <a:gd name="T14" fmla="*/ 33 w 70"/>
                <a:gd name="T15" fmla="*/ 0 h 28"/>
                <a:gd name="T16" fmla="*/ 21 w 70"/>
                <a:gd name="T17" fmla="*/ 2 h 28"/>
                <a:gd name="T18" fmla="*/ 11 w 70"/>
                <a:gd name="T19" fmla="*/ 2 h 28"/>
                <a:gd name="T20" fmla="*/ 4 w 70"/>
                <a:gd name="T21" fmla="*/ 0 h 28"/>
                <a:gd name="T22" fmla="*/ 0 w 70"/>
                <a:gd name="T23" fmla="*/ 0 h 28"/>
                <a:gd name="T24" fmla="*/ 0 w 70"/>
                <a:gd name="T25" fmla="*/ 4 h 28"/>
                <a:gd name="T26" fmla="*/ 2 w 70"/>
                <a:gd name="T27" fmla="*/ 10 h 28"/>
                <a:gd name="T28" fmla="*/ 13 w 70"/>
                <a:gd name="T29" fmla="*/ 28 h 28"/>
                <a:gd name="T30" fmla="*/ 21 w 70"/>
                <a:gd name="T31" fmla="*/ 28 h 28"/>
                <a:gd name="T32" fmla="*/ 25 w 70"/>
                <a:gd name="T33" fmla="*/ 20 h 28"/>
                <a:gd name="T34" fmla="*/ 25 w 70"/>
                <a:gd name="T35" fmla="*/ 20 h 28"/>
                <a:gd name="T36" fmla="*/ 25 w 70"/>
                <a:gd name="T3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28">
                  <a:moveTo>
                    <a:pt x="25" y="20"/>
                  </a:moveTo>
                  <a:lnTo>
                    <a:pt x="25" y="20"/>
                  </a:lnTo>
                  <a:lnTo>
                    <a:pt x="37" y="8"/>
                  </a:lnTo>
                  <a:lnTo>
                    <a:pt x="54" y="12"/>
                  </a:lnTo>
                  <a:lnTo>
                    <a:pt x="58" y="24"/>
                  </a:lnTo>
                  <a:lnTo>
                    <a:pt x="70" y="12"/>
                  </a:lnTo>
                  <a:lnTo>
                    <a:pt x="54" y="0"/>
                  </a:lnTo>
                  <a:lnTo>
                    <a:pt x="33" y="0"/>
                  </a:lnTo>
                  <a:lnTo>
                    <a:pt x="21" y="2"/>
                  </a:lnTo>
                  <a:lnTo>
                    <a:pt x="11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10"/>
                  </a:lnTo>
                  <a:lnTo>
                    <a:pt x="13" y="28"/>
                  </a:lnTo>
                  <a:lnTo>
                    <a:pt x="21" y="28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25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3" name="Freeform 47"/>
            <p:cNvSpPr>
              <a:spLocks/>
            </p:cNvSpPr>
            <p:nvPr/>
          </p:nvSpPr>
          <p:spPr bwMode="auto">
            <a:xfrm>
              <a:off x="8362138" y="7642226"/>
              <a:ext cx="2283087" cy="3541421"/>
            </a:xfrm>
            <a:custGeom>
              <a:avLst/>
              <a:gdLst>
                <a:gd name="T0" fmla="*/ 574 w 606"/>
                <a:gd name="T1" fmla="*/ 212 h 940"/>
                <a:gd name="T2" fmla="*/ 483 w 606"/>
                <a:gd name="T3" fmla="*/ 184 h 940"/>
                <a:gd name="T4" fmla="*/ 414 w 606"/>
                <a:gd name="T5" fmla="*/ 144 h 940"/>
                <a:gd name="T6" fmla="*/ 393 w 606"/>
                <a:gd name="T7" fmla="*/ 99 h 940"/>
                <a:gd name="T8" fmla="*/ 356 w 606"/>
                <a:gd name="T9" fmla="*/ 85 h 940"/>
                <a:gd name="T10" fmla="*/ 321 w 606"/>
                <a:gd name="T11" fmla="*/ 75 h 940"/>
                <a:gd name="T12" fmla="*/ 307 w 606"/>
                <a:gd name="T13" fmla="*/ 71 h 940"/>
                <a:gd name="T14" fmla="*/ 283 w 606"/>
                <a:gd name="T15" fmla="*/ 47 h 940"/>
                <a:gd name="T16" fmla="*/ 242 w 606"/>
                <a:gd name="T17" fmla="*/ 24 h 940"/>
                <a:gd name="T18" fmla="*/ 176 w 606"/>
                <a:gd name="T19" fmla="*/ 16 h 940"/>
                <a:gd name="T20" fmla="*/ 133 w 606"/>
                <a:gd name="T21" fmla="*/ 14 h 940"/>
                <a:gd name="T22" fmla="*/ 121 w 606"/>
                <a:gd name="T23" fmla="*/ 8 h 940"/>
                <a:gd name="T24" fmla="*/ 102 w 606"/>
                <a:gd name="T25" fmla="*/ 8 h 940"/>
                <a:gd name="T26" fmla="*/ 69 w 606"/>
                <a:gd name="T27" fmla="*/ 39 h 940"/>
                <a:gd name="T28" fmla="*/ 49 w 606"/>
                <a:gd name="T29" fmla="*/ 71 h 940"/>
                <a:gd name="T30" fmla="*/ 57 w 606"/>
                <a:gd name="T31" fmla="*/ 117 h 940"/>
                <a:gd name="T32" fmla="*/ 28 w 606"/>
                <a:gd name="T33" fmla="*/ 144 h 940"/>
                <a:gd name="T34" fmla="*/ 12 w 606"/>
                <a:gd name="T35" fmla="*/ 200 h 940"/>
                <a:gd name="T36" fmla="*/ 12 w 606"/>
                <a:gd name="T37" fmla="*/ 235 h 940"/>
                <a:gd name="T38" fmla="*/ 61 w 606"/>
                <a:gd name="T39" fmla="*/ 332 h 940"/>
                <a:gd name="T40" fmla="*/ 153 w 606"/>
                <a:gd name="T41" fmla="*/ 378 h 940"/>
                <a:gd name="T42" fmla="*/ 168 w 606"/>
                <a:gd name="T43" fmla="*/ 390 h 940"/>
                <a:gd name="T44" fmla="*/ 184 w 606"/>
                <a:gd name="T45" fmla="*/ 441 h 940"/>
                <a:gd name="T46" fmla="*/ 184 w 606"/>
                <a:gd name="T47" fmla="*/ 441 h 940"/>
                <a:gd name="T48" fmla="*/ 172 w 606"/>
                <a:gd name="T49" fmla="*/ 473 h 940"/>
                <a:gd name="T50" fmla="*/ 151 w 606"/>
                <a:gd name="T51" fmla="*/ 564 h 940"/>
                <a:gd name="T52" fmla="*/ 127 w 606"/>
                <a:gd name="T53" fmla="*/ 708 h 940"/>
                <a:gd name="T54" fmla="*/ 131 w 606"/>
                <a:gd name="T55" fmla="*/ 778 h 940"/>
                <a:gd name="T56" fmla="*/ 110 w 606"/>
                <a:gd name="T57" fmla="*/ 887 h 940"/>
                <a:gd name="T58" fmla="*/ 172 w 606"/>
                <a:gd name="T59" fmla="*/ 924 h 940"/>
                <a:gd name="T60" fmla="*/ 168 w 606"/>
                <a:gd name="T61" fmla="*/ 896 h 940"/>
                <a:gd name="T62" fmla="*/ 209 w 606"/>
                <a:gd name="T63" fmla="*/ 821 h 940"/>
                <a:gd name="T64" fmla="*/ 223 w 606"/>
                <a:gd name="T65" fmla="*/ 758 h 940"/>
                <a:gd name="T66" fmla="*/ 248 w 606"/>
                <a:gd name="T67" fmla="*/ 710 h 940"/>
                <a:gd name="T68" fmla="*/ 321 w 606"/>
                <a:gd name="T69" fmla="*/ 653 h 940"/>
                <a:gd name="T70" fmla="*/ 315 w 606"/>
                <a:gd name="T71" fmla="*/ 609 h 940"/>
                <a:gd name="T72" fmla="*/ 365 w 606"/>
                <a:gd name="T73" fmla="*/ 605 h 940"/>
                <a:gd name="T74" fmla="*/ 369 w 606"/>
                <a:gd name="T75" fmla="*/ 598 h 940"/>
                <a:gd name="T76" fmla="*/ 410 w 606"/>
                <a:gd name="T77" fmla="*/ 550 h 940"/>
                <a:gd name="T78" fmla="*/ 483 w 606"/>
                <a:gd name="T79" fmla="*/ 449 h 940"/>
                <a:gd name="T80" fmla="*/ 527 w 606"/>
                <a:gd name="T81" fmla="*/ 425 h 940"/>
                <a:gd name="T82" fmla="*/ 549 w 606"/>
                <a:gd name="T83" fmla="*/ 380 h 940"/>
                <a:gd name="T84" fmla="*/ 606 w 606"/>
                <a:gd name="T85" fmla="*/ 259 h 940"/>
                <a:gd name="T86" fmla="*/ 598 w 606"/>
                <a:gd name="T87" fmla="*/ 220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06" h="940">
                  <a:moveTo>
                    <a:pt x="598" y="220"/>
                  </a:moveTo>
                  <a:lnTo>
                    <a:pt x="598" y="220"/>
                  </a:lnTo>
                  <a:lnTo>
                    <a:pt x="574" y="212"/>
                  </a:lnTo>
                  <a:lnTo>
                    <a:pt x="537" y="192"/>
                  </a:lnTo>
                  <a:lnTo>
                    <a:pt x="496" y="188"/>
                  </a:lnTo>
                  <a:lnTo>
                    <a:pt x="483" y="184"/>
                  </a:lnTo>
                  <a:lnTo>
                    <a:pt x="473" y="174"/>
                  </a:lnTo>
                  <a:lnTo>
                    <a:pt x="442" y="162"/>
                  </a:lnTo>
                  <a:lnTo>
                    <a:pt x="414" y="144"/>
                  </a:lnTo>
                  <a:lnTo>
                    <a:pt x="410" y="130"/>
                  </a:lnTo>
                  <a:lnTo>
                    <a:pt x="397" y="99"/>
                  </a:lnTo>
                  <a:lnTo>
                    <a:pt x="393" y="99"/>
                  </a:lnTo>
                  <a:lnTo>
                    <a:pt x="365" y="83"/>
                  </a:lnTo>
                  <a:lnTo>
                    <a:pt x="356" y="83"/>
                  </a:lnTo>
                  <a:lnTo>
                    <a:pt x="356" y="85"/>
                  </a:lnTo>
                  <a:lnTo>
                    <a:pt x="356" y="83"/>
                  </a:lnTo>
                  <a:lnTo>
                    <a:pt x="321" y="79"/>
                  </a:lnTo>
                  <a:lnTo>
                    <a:pt x="321" y="75"/>
                  </a:lnTo>
                  <a:lnTo>
                    <a:pt x="321" y="79"/>
                  </a:lnTo>
                  <a:lnTo>
                    <a:pt x="321" y="73"/>
                  </a:lnTo>
                  <a:lnTo>
                    <a:pt x="307" y="71"/>
                  </a:lnTo>
                  <a:lnTo>
                    <a:pt x="303" y="59"/>
                  </a:lnTo>
                  <a:lnTo>
                    <a:pt x="287" y="47"/>
                  </a:lnTo>
                  <a:lnTo>
                    <a:pt x="283" y="47"/>
                  </a:lnTo>
                  <a:lnTo>
                    <a:pt x="270" y="43"/>
                  </a:lnTo>
                  <a:lnTo>
                    <a:pt x="266" y="35"/>
                  </a:lnTo>
                  <a:lnTo>
                    <a:pt x="242" y="24"/>
                  </a:lnTo>
                  <a:lnTo>
                    <a:pt x="203" y="26"/>
                  </a:lnTo>
                  <a:lnTo>
                    <a:pt x="180" y="24"/>
                  </a:lnTo>
                  <a:lnTo>
                    <a:pt x="176" y="16"/>
                  </a:lnTo>
                  <a:lnTo>
                    <a:pt x="157" y="12"/>
                  </a:lnTo>
                  <a:lnTo>
                    <a:pt x="135" y="16"/>
                  </a:lnTo>
                  <a:lnTo>
                    <a:pt x="133" y="14"/>
                  </a:lnTo>
                  <a:lnTo>
                    <a:pt x="133" y="10"/>
                  </a:lnTo>
                  <a:lnTo>
                    <a:pt x="131" y="4"/>
                  </a:lnTo>
                  <a:lnTo>
                    <a:pt x="121" y="8"/>
                  </a:lnTo>
                  <a:lnTo>
                    <a:pt x="131" y="4"/>
                  </a:lnTo>
                  <a:lnTo>
                    <a:pt x="131" y="0"/>
                  </a:lnTo>
                  <a:lnTo>
                    <a:pt x="102" y="8"/>
                  </a:lnTo>
                  <a:lnTo>
                    <a:pt x="86" y="16"/>
                  </a:lnTo>
                  <a:lnTo>
                    <a:pt x="78" y="35"/>
                  </a:lnTo>
                  <a:lnTo>
                    <a:pt x="69" y="39"/>
                  </a:lnTo>
                  <a:lnTo>
                    <a:pt x="57" y="51"/>
                  </a:lnTo>
                  <a:lnTo>
                    <a:pt x="45" y="63"/>
                  </a:lnTo>
                  <a:lnTo>
                    <a:pt x="49" y="71"/>
                  </a:lnTo>
                  <a:lnTo>
                    <a:pt x="53" y="91"/>
                  </a:lnTo>
                  <a:lnTo>
                    <a:pt x="53" y="103"/>
                  </a:lnTo>
                  <a:lnTo>
                    <a:pt x="57" y="117"/>
                  </a:lnTo>
                  <a:lnTo>
                    <a:pt x="41" y="130"/>
                  </a:lnTo>
                  <a:lnTo>
                    <a:pt x="32" y="138"/>
                  </a:lnTo>
                  <a:lnTo>
                    <a:pt x="28" y="144"/>
                  </a:lnTo>
                  <a:lnTo>
                    <a:pt x="12" y="182"/>
                  </a:lnTo>
                  <a:lnTo>
                    <a:pt x="20" y="196"/>
                  </a:lnTo>
                  <a:lnTo>
                    <a:pt x="12" y="200"/>
                  </a:lnTo>
                  <a:lnTo>
                    <a:pt x="12" y="200"/>
                  </a:lnTo>
                  <a:lnTo>
                    <a:pt x="0" y="208"/>
                  </a:lnTo>
                  <a:lnTo>
                    <a:pt x="12" y="235"/>
                  </a:lnTo>
                  <a:lnTo>
                    <a:pt x="37" y="275"/>
                  </a:lnTo>
                  <a:lnTo>
                    <a:pt x="61" y="326"/>
                  </a:lnTo>
                  <a:lnTo>
                    <a:pt x="61" y="332"/>
                  </a:lnTo>
                  <a:lnTo>
                    <a:pt x="149" y="380"/>
                  </a:lnTo>
                  <a:lnTo>
                    <a:pt x="153" y="380"/>
                  </a:lnTo>
                  <a:lnTo>
                    <a:pt x="153" y="378"/>
                  </a:lnTo>
                  <a:lnTo>
                    <a:pt x="155" y="376"/>
                  </a:lnTo>
                  <a:lnTo>
                    <a:pt x="168" y="388"/>
                  </a:lnTo>
                  <a:lnTo>
                    <a:pt x="168" y="390"/>
                  </a:lnTo>
                  <a:lnTo>
                    <a:pt x="164" y="404"/>
                  </a:lnTo>
                  <a:lnTo>
                    <a:pt x="180" y="433"/>
                  </a:lnTo>
                  <a:lnTo>
                    <a:pt x="184" y="441"/>
                  </a:lnTo>
                  <a:lnTo>
                    <a:pt x="188" y="437"/>
                  </a:lnTo>
                  <a:lnTo>
                    <a:pt x="188" y="439"/>
                  </a:lnTo>
                  <a:lnTo>
                    <a:pt x="184" y="441"/>
                  </a:lnTo>
                  <a:lnTo>
                    <a:pt x="188" y="445"/>
                  </a:lnTo>
                  <a:lnTo>
                    <a:pt x="184" y="459"/>
                  </a:lnTo>
                  <a:lnTo>
                    <a:pt x="172" y="473"/>
                  </a:lnTo>
                  <a:lnTo>
                    <a:pt x="172" y="495"/>
                  </a:lnTo>
                  <a:lnTo>
                    <a:pt x="164" y="512"/>
                  </a:lnTo>
                  <a:lnTo>
                    <a:pt x="151" y="564"/>
                  </a:lnTo>
                  <a:lnTo>
                    <a:pt x="155" y="600"/>
                  </a:lnTo>
                  <a:lnTo>
                    <a:pt x="131" y="653"/>
                  </a:lnTo>
                  <a:lnTo>
                    <a:pt x="127" y="708"/>
                  </a:lnTo>
                  <a:lnTo>
                    <a:pt x="127" y="736"/>
                  </a:lnTo>
                  <a:lnTo>
                    <a:pt x="123" y="762"/>
                  </a:lnTo>
                  <a:lnTo>
                    <a:pt x="131" y="778"/>
                  </a:lnTo>
                  <a:lnTo>
                    <a:pt x="119" y="841"/>
                  </a:lnTo>
                  <a:lnTo>
                    <a:pt x="106" y="869"/>
                  </a:lnTo>
                  <a:lnTo>
                    <a:pt x="110" y="887"/>
                  </a:lnTo>
                  <a:lnTo>
                    <a:pt x="123" y="914"/>
                  </a:lnTo>
                  <a:lnTo>
                    <a:pt x="188" y="940"/>
                  </a:lnTo>
                  <a:lnTo>
                    <a:pt x="172" y="924"/>
                  </a:lnTo>
                  <a:lnTo>
                    <a:pt x="170" y="920"/>
                  </a:lnTo>
                  <a:lnTo>
                    <a:pt x="190" y="940"/>
                  </a:lnTo>
                  <a:lnTo>
                    <a:pt x="168" y="896"/>
                  </a:lnTo>
                  <a:lnTo>
                    <a:pt x="184" y="869"/>
                  </a:lnTo>
                  <a:lnTo>
                    <a:pt x="203" y="845"/>
                  </a:lnTo>
                  <a:lnTo>
                    <a:pt x="209" y="821"/>
                  </a:lnTo>
                  <a:lnTo>
                    <a:pt x="198" y="809"/>
                  </a:lnTo>
                  <a:lnTo>
                    <a:pt x="196" y="792"/>
                  </a:lnTo>
                  <a:lnTo>
                    <a:pt x="223" y="758"/>
                  </a:lnTo>
                  <a:lnTo>
                    <a:pt x="237" y="728"/>
                  </a:lnTo>
                  <a:lnTo>
                    <a:pt x="227" y="718"/>
                  </a:lnTo>
                  <a:lnTo>
                    <a:pt x="248" y="710"/>
                  </a:lnTo>
                  <a:lnTo>
                    <a:pt x="268" y="677"/>
                  </a:lnTo>
                  <a:lnTo>
                    <a:pt x="307" y="663"/>
                  </a:lnTo>
                  <a:lnTo>
                    <a:pt x="321" y="653"/>
                  </a:lnTo>
                  <a:lnTo>
                    <a:pt x="328" y="625"/>
                  </a:lnTo>
                  <a:lnTo>
                    <a:pt x="315" y="617"/>
                  </a:lnTo>
                  <a:lnTo>
                    <a:pt x="315" y="609"/>
                  </a:lnTo>
                  <a:lnTo>
                    <a:pt x="324" y="617"/>
                  </a:lnTo>
                  <a:lnTo>
                    <a:pt x="344" y="621"/>
                  </a:lnTo>
                  <a:lnTo>
                    <a:pt x="365" y="605"/>
                  </a:lnTo>
                  <a:lnTo>
                    <a:pt x="369" y="598"/>
                  </a:lnTo>
                  <a:lnTo>
                    <a:pt x="365" y="590"/>
                  </a:lnTo>
                  <a:lnTo>
                    <a:pt x="369" y="598"/>
                  </a:lnTo>
                  <a:lnTo>
                    <a:pt x="375" y="584"/>
                  </a:lnTo>
                  <a:lnTo>
                    <a:pt x="389" y="568"/>
                  </a:lnTo>
                  <a:lnTo>
                    <a:pt x="410" y="550"/>
                  </a:lnTo>
                  <a:lnTo>
                    <a:pt x="428" y="497"/>
                  </a:lnTo>
                  <a:lnTo>
                    <a:pt x="438" y="475"/>
                  </a:lnTo>
                  <a:lnTo>
                    <a:pt x="483" y="449"/>
                  </a:lnTo>
                  <a:lnTo>
                    <a:pt x="512" y="445"/>
                  </a:lnTo>
                  <a:lnTo>
                    <a:pt x="520" y="441"/>
                  </a:lnTo>
                  <a:lnTo>
                    <a:pt x="527" y="425"/>
                  </a:lnTo>
                  <a:lnTo>
                    <a:pt x="533" y="408"/>
                  </a:lnTo>
                  <a:lnTo>
                    <a:pt x="545" y="388"/>
                  </a:lnTo>
                  <a:lnTo>
                    <a:pt x="549" y="380"/>
                  </a:lnTo>
                  <a:lnTo>
                    <a:pt x="553" y="313"/>
                  </a:lnTo>
                  <a:lnTo>
                    <a:pt x="565" y="309"/>
                  </a:lnTo>
                  <a:lnTo>
                    <a:pt x="606" y="259"/>
                  </a:lnTo>
                  <a:lnTo>
                    <a:pt x="606" y="249"/>
                  </a:lnTo>
                  <a:lnTo>
                    <a:pt x="598" y="220"/>
                  </a:lnTo>
                  <a:lnTo>
                    <a:pt x="598" y="220"/>
                  </a:lnTo>
                  <a:lnTo>
                    <a:pt x="598" y="2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4" name="Freeform 48"/>
            <p:cNvSpPr>
              <a:spLocks/>
            </p:cNvSpPr>
            <p:nvPr/>
          </p:nvSpPr>
          <p:spPr bwMode="auto">
            <a:xfrm>
              <a:off x="8207673" y="4025456"/>
              <a:ext cx="293863" cy="229817"/>
            </a:xfrm>
            <a:custGeom>
              <a:avLst/>
              <a:gdLst>
                <a:gd name="T0" fmla="*/ 49 w 78"/>
                <a:gd name="T1" fmla="*/ 36 h 61"/>
                <a:gd name="T2" fmla="*/ 53 w 78"/>
                <a:gd name="T3" fmla="*/ 36 h 61"/>
                <a:gd name="T4" fmla="*/ 57 w 78"/>
                <a:gd name="T5" fmla="*/ 38 h 61"/>
                <a:gd name="T6" fmla="*/ 65 w 78"/>
                <a:gd name="T7" fmla="*/ 40 h 61"/>
                <a:gd name="T8" fmla="*/ 69 w 78"/>
                <a:gd name="T9" fmla="*/ 43 h 61"/>
                <a:gd name="T10" fmla="*/ 71 w 78"/>
                <a:gd name="T11" fmla="*/ 38 h 61"/>
                <a:gd name="T12" fmla="*/ 75 w 78"/>
                <a:gd name="T13" fmla="*/ 36 h 61"/>
                <a:gd name="T14" fmla="*/ 75 w 78"/>
                <a:gd name="T15" fmla="*/ 32 h 61"/>
                <a:gd name="T16" fmla="*/ 69 w 78"/>
                <a:gd name="T17" fmla="*/ 30 h 61"/>
                <a:gd name="T18" fmla="*/ 55 w 78"/>
                <a:gd name="T19" fmla="*/ 28 h 61"/>
                <a:gd name="T20" fmla="*/ 53 w 78"/>
                <a:gd name="T21" fmla="*/ 20 h 61"/>
                <a:gd name="T22" fmla="*/ 45 w 78"/>
                <a:gd name="T23" fmla="*/ 16 h 61"/>
                <a:gd name="T24" fmla="*/ 37 w 78"/>
                <a:gd name="T25" fmla="*/ 12 h 61"/>
                <a:gd name="T26" fmla="*/ 28 w 78"/>
                <a:gd name="T27" fmla="*/ 12 h 61"/>
                <a:gd name="T28" fmla="*/ 24 w 78"/>
                <a:gd name="T29" fmla="*/ 14 h 61"/>
                <a:gd name="T30" fmla="*/ 20 w 78"/>
                <a:gd name="T31" fmla="*/ 16 h 61"/>
                <a:gd name="T32" fmla="*/ 18 w 78"/>
                <a:gd name="T33" fmla="*/ 8 h 61"/>
                <a:gd name="T34" fmla="*/ 14 w 78"/>
                <a:gd name="T35" fmla="*/ 2 h 61"/>
                <a:gd name="T36" fmla="*/ 8 w 78"/>
                <a:gd name="T37" fmla="*/ 0 h 61"/>
                <a:gd name="T38" fmla="*/ 6 w 78"/>
                <a:gd name="T39" fmla="*/ 4 h 61"/>
                <a:gd name="T40" fmla="*/ 6 w 78"/>
                <a:gd name="T41" fmla="*/ 14 h 61"/>
                <a:gd name="T42" fmla="*/ 6 w 78"/>
                <a:gd name="T43" fmla="*/ 20 h 61"/>
                <a:gd name="T44" fmla="*/ 8 w 78"/>
                <a:gd name="T45" fmla="*/ 24 h 61"/>
                <a:gd name="T46" fmla="*/ 8 w 78"/>
                <a:gd name="T47" fmla="*/ 32 h 61"/>
                <a:gd name="T48" fmla="*/ 10 w 78"/>
                <a:gd name="T49" fmla="*/ 38 h 61"/>
                <a:gd name="T50" fmla="*/ 8 w 78"/>
                <a:gd name="T51" fmla="*/ 40 h 61"/>
                <a:gd name="T52" fmla="*/ 4 w 78"/>
                <a:gd name="T53" fmla="*/ 47 h 61"/>
                <a:gd name="T54" fmla="*/ 0 w 78"/>
                <a:gd name="T55" fmla="*/ 51 h 61"/>
                <a:gd name="T56" fmla="*/ 6 w 78"/>
                <a:gd name="T57" fmla="*/ 53 h 61"/>
                <a:gd name="T58" fmla="*/ 12 w 78"/>
                <a:gd name="T59" fmla="*/ 51 h 61"/>
                <a:gd name="T60" fmla="*/ 18 w 78"/>
                <a:gd name="T61" fmla="*/ 51 h 61"/>
                <a:gd name="T62" fmla="*/ 22 w 78"/>
                <a:gd name="T63" fmla="*/ 53 h 61"/>
                <a:gd name="T64" fmla="*/ 24 w 78"/>
                <a:gd name="T65" fmla="*/ 59 h 61"/>
                <a:gd name="T66" fmla="*/ 28 w 78"/>
                <a:gd name="T67" fmla="*/ 61 h 61"/>
                <a:gd name="T68" fmla="*/ 32 w 78"/>
                <a:gd name="T69" fmla="*/ 57 h 61"/>
                <a:gd name="T70" fmla="*/ 34 w 78"/>
                <a:gd name="T71" fmla="*/ 53 h 61"/>
                <a:gd name="T72" fmla="*/ 41 w 78"/>
                <a:gd name="T73" fmla="*/ 49 h 61"/>
                <a:gd name="T74" fmla="*/ 43 w 78"/>
                <a:gd name="T75" fmla="*/ 43 h 61"/>
                <a:gd name="T76" fmla="*/ 41 w 78"/>
                <a:gd name="T77" fmla="*/ 36 h 61"/>
                <a:gd name="T78" fmla="*/ 45 w 78"/>
                <a:gd name="T79" fmla="*/ 32 h 61"/>
                <a:gd name="T80" fmla="*/ 45 w 78"/>
                <a:gd name="T81" fmla="*/ 3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61">
                  <a:moveTo>
                    <a:pt x="45" y="32"/>
                  </a:moveTo>
                  <a:lnTo>
                    <a:pt x="49" y="36"/>
                  </a:lnTo>
                  <a:lnTo>
                    <a:pt x="49" y="36"/>
                  </a:lnTo>
                  <a:lnTo>
                    <a:pt x="53" y="36"/>
                  </a:lnTo>
                  <a:lnTo>
                    <a:pt x="55" y="38"/>
                  </a:lnTo>
                  <a:lnTo>
                    <a:pt x="57" y="38"/>
                  </a:lnTo>
                  <a:lnTo>
                    <a:pt x="61" y="40"/>
                  </a:lnTo>
                  <a:lnTo>
                    <a:pt x="65" y="40"/>
                  </a:lnTo>
                  <a:lnTo>
                    <a:pt x="67" y="43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1" y="38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8" y="32"/>
                  </a:lnTo>
                  <a:lnTo>
                    <a:pt x="75" y="32"/>
                  </a:lnTo>
                  <a:lnTo>
                    <a:pt x="71" y="32"/>
                  </a:lnTo>
                  <a:lnTo>
                    <a:pt x="69" y="30"/>
                  </a:lnTo>
                  <a:lnTo>
                    <a:pt x="57" y="30"/>
                  </a:lnTo>
                  <a:lnTo>
                    <a:pt x="55" y="28"/>
                  </a:lnTo>
                  <a:lnTo>
                    <a:pt x="53" y="24"/>
                  </a:lnTo>
                  <a:lnTo>
                    <a:pt x="53" y="20"/>
                  </a:lnTo>
                  <a:lnTo>
                    <a:pt x="49" y="16"/>
                  </a:lnTo>
                  <a:lnTo>
                    <a:pt x="45" y="16"/>
                  </a:lnTo>
                  <a:lnTo>
                    <a:pt x="41" y="14"/>
                  </a:lnTo>
                  <a:lnTo>
                    <a:pt x="37" y="12"/>
                  </a:lnTo>
                  <a:lnTo>
                    <a:pt x="32" y="12"/>
                  </a:lnTo>
                  <a:lnTo>
                    <a:pt x="28" y="12"/>
                  </a:lnTo>
                  <a:lnTo>
                    <a:pt x="26" y="12"/>
                  </a:lnTo>
                  <a:lnTo>
                    <a:pt x="24" y="14"/>
                  </a:lnTo>
                  <a:lnTo>
                    <a:pt x="22" y="16"/>
                  </a:lnTo>
                  <a:lnTo>
                    <a:pt x="20" y="16"/>
                  </a:lnTo>
                  <a:lnTo>
                    <a:pt x="20" y="14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4"/>
                  </a:lnTo>
                  <a:lnTo>
                    <a:pt x="6" y="8"/>
                  </a:lnTo>
                  <a:lnTo>
                    <a:pt x="6" y="14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8" y="22"/>
                  </a:lnTo>
                  <a:lnTo>
                    <a:pt x="8" y="24"/>
                  </a:lnTo>
                  <a:lnTo>
                    <a:pt x="8" y="28"/>
                  </a:lnTo>
                  <a:lnTo>
                    <a:pt x="8" y="32"/>
                  </a:lnTo>
                  <a:lnTo>
                    <a:pt x="8" y="36"/>
                  </a:lnTo>
                  <a:lnTo>
                    <a:pt x="10" y="38"/>
                  </a:lnTo>
                  <a:lnTo>
                    <a:pt x="10" y="40"/>
                  </a:lnTo>
                  <a:lnTo>
                    <a:pt x="8" y="40"/>
                  </a:lnTo>
                  <a:lnTo>
                    <a:pt x="6" y="43"/>
                  </a:lnTo>
                  <a:lnTo>
                    <a:pt x="4" y="47"/>
                  </a:lnTo>
                  <a:lnTo>
                    <a:pt x="4" y="49"/>
                  </a:lnTo>
                  <a:lnTo>
                    <a:pt x="0" y="51"/>
                  </a:lnTo>
                  <a:lnTo>
                    <a:pt x="4" y="53"/>
                  </a:lnTo>
                  <a:lnTo>
                    <a:pt x="6" y="53"/>
                  </a:lnTo>
                  <a:lnTo>
                    <a:pt x="10" y="51"/>
                  </a:lnTo>
                  <a:lnTo>
                    <a:pt x="12" y="51"/>
                  </a:lnTo>
                  <a:lnTo>
                    <a:pt x="14" y="51"/>
                  </a:lnTo>
                  <a:lnTo>
                    <a:pt x="18" y="51"/>
                  </a:lnTo>
                  <a:lnTo>
                    <a:pt x="20" y="51"/>
                  </a:lnTo>
                  <a:lnTo>
                    <a:pt x="22" y="53"/>
                  </a:lnTo>
                  <a:lnTo>
                    <a:pt x="24" y="57"/>
                  </a:lnTo>
                  <a:lnTo>
                    <a:pt x="24" y="59"/>
                  </a:lnTo>
                  <a:lnTo>
                    <a:pt x="26" y="61"/>
                  </a:lnTo>
                  <a:lnTo>
                    <a:pt x="28" y="61"/>
                  </a:lnTo>
                  <a:lnTo>
                    <a:pt x="32" y="59"/>
                  </a:lnTo>
                  <a:lnTo>
                    <a:pt x="32" y="57"/>
                  </a:lnTo>
                  <a:lnTo>
                    <a:pt x="34" y="55"/>
                  </a:lnTo>
                  <a:lnTo>
                    <a:pt x="34" y="53"/>
                  </a:lnTo>
                  <a:lnTo>
                    <a:pt x="37" y="51"/>
                  </a:lnTo>
                  <a:lnTo>
                    <a:pt x="41" y="49"/>
                  </a:lnTo>
                  <a:lnTo>
                    <a:pt x="43" y="47"/>
                  </a:lnTo>
                  <a:lnTo>
                    <a:pt x="43" y="43"/>
                  </a:lnTo>
                  <a:lnTo>
                    <a:pt x="43" y="38"/>
                  </a:lnTo>
                  <a:lnTo>
                    <a:pt x="41" y="36"/>
                  </a:lnTo>
                  <a:lnTo>
                    <a:pt x="43" y="32"/>
                  </a:lnTo>
                  <a:lnTo>
                    <a:pt x="45" y="32"/>
                  </a:lnTo>
                  <a:lnTo>
                    <a:pt x="45" y="32"/>
                  </a:lnTo>
                  <a:lnTo>
                    <a:pt x="45" y="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5" name="Freeform 49"/>
            <p:cNvSpPr>
              <a:spLocks/>
            </p:cNvSpPr>
            <p:nvPr/>
          </p:nvSpPr>
          <p:spPr bwMode="auto">
            <a:xfrm>
              <a:off x="6971943" y="3211682"/>
              <a:ext cx="308933" cy="282561"/>
            </a:xfrm>
            <a:custGeom>
              <a:avLst/>
              <a:gdLst>
                <a:gd name="T0" fmla="*/ 4 w 82"/>
                <a:gd name="T1" fmla="*/ 48 h 75"/>
                <a:gd name="T2" fmla="*/ 8 w 82"/>
                <a:gd name="T3" fmla="*/ 64 h 75"/>
                <a:gd name="T4" fmla="*/ 8 w 82"/>
                <a:gd name="T5" fmla="*/ 73 h 75"/>
                <a:gd name="T6" fmla="*/ 14 w 82"/>
                <a:gd name="T7" fmla="*/ 73 h 75"/>
                <a:gd name="T8" fmla="*/ 18 w 82"/>
                <a:gd name="T9" fmla="*/ 69 h 75"/>
                <a:gd name="T10" fmla="*/ 24 w 82"/>
                <a:gd name="T11" fmla="*/ 73 h 75"/>
                <a:gd name="T12" fmla="*/ 30 w 82"/>
                <a:gd name="T13" fmla="*/ 73 h 75"/>
                <a:gd name="T14" fmla="*/ 36 w 82"/>
                <a:gd name="T15" fmla="*/ 64 h 75"/>
                <a:gd name="T16" fmla="*/ 47 w 82"/>
                <a:gd name="T17" fmla="*/ 60 h 75"/>
                <a:gd name="T18" fmla="*/ 49 w 82"/>
                <a:gd name="T19" fmla="*/ 54 h 75"/>
                <a:gd name="T20" fmla="*/ 51 w 82"/>
                <a:gd name="T21" fmla="*/ 50 h 75"/>
                <a:gd name="T22" fmla="*/ 63 w 82"/>
                <a:gd name="T23" fmla="*/ 46 h 75"/>
                <a:gd name="T24" fmla="*/ 69 w 82"/>
                <a:gd name="T25" fmla="*/ 44 h 75"/>
                <a:gd name="T26" fmla="*/ 77 w 82"/>
                <a:gd name="T27" fmla="*/ 42 h 75"/>
                <a:gd name="T28" fmla="*/ 80 w 82"/>
                <a:gd name="T29" fmla="*/ 38 h 75"/>
                <a:gd name="T30" fmla="*/ 80 w 82"/>
                <a:gd name="T31" fmla="*/ 34 h 75"/>
                <a:gd name="T32" fmla="*/ 77 w 82"/>
                <a:gd name="T33" fmla="*/ 24 h 75"/>
                <a:gd name="T34" fmla="*/ 71 w 82"/>
                <a:gd name="T35" fmla="*/ 18 h 75"/>
                <a:gd name="T36" fmla="*/ 67 w 82"/>
                <a:gd name="T37" fmla="*/ 18 h 75"/>
                <a:gd name="T38" fmla="*/ 63 w 82"/>
                <a:gd name="T39" fmla="*/ 14 h 75"/>
                <a:gd name="T40" fmla="*/ 59 w 82"/>
                <a:gd name="T41" fmla="*/ 8 h 75"/>
                <a:gd name="T42" fmla="*/ 49 w 82"/>
                <a:gd name="T43" fmla="*/ 6 h 75"/>
                <a:gd name="T44" fmla="*/ 43 w 82"/>
                <a:gd name="T45" fmla="*/ 4 h 75"/>
                <a:gd name="T46" fmla="*/ 36 w 82"/>
                <a:gd name="T47" fmla="*/ 2 h 75"/>
                <a:gd name="T48" fmla="*/ 32 w 82"/>
                <a:gd name="T49" fmla="*/ 2 h 75"/>
                <a:gd name="T50" fmla="*/ 32 w 82"/>
                <a:gd name="T51" fmla="*/ 8 h 75"/>
                <a:gd name="T52" fmla="*/ 30 w 82"/>
                <a:gd name="T53" fmla="*/ 14 h 75"/>
                <a:gd name="T54" fmla="*/ 22 w 82"/>
                <a:gd name="T55" fmla="*/ 20 h 75"/>
                <a:gd name="T56" fmla="*/ 14 w 82"/>
                <a:gd name="T57" fmla="*/ 28 h 75"/>
                <a:gd name="T58" fmla="*/ 6 w 82"/>
                <a:gd name="T59" fmla="*/ 36 h 75"/>
                <a:gd name="T60" fmla="*/ 0 w 82"/>
                <a:gd name="T61" fmla="*/ 46 h 75"/>
                <a:gd name="T62" fmla="*/ 2 w 82"/>
                <a:gd name="T63" fmla="*/ 4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75">
                  <a:moveTo>
                    <a:pt x="2" y="46"/>
                  </a:moveTo>
                  <a:lnTo>
                    <a:pt x="4" y="48"/>
                  </a:lnTo>
                  <a:lnTo>
                    <a:pt x="6" y="54"/>
                  </a:lnTo>
                  <a:lnTo>
                    <a:pt x="8" y="64"/>
                  </a:lnTo>
                  <a:lnTo>
                    <a:pt x="8" y="69"/>
                  </a:lnTo>
                  <a:lnTo>
                    <a:pt x="8" y="73"/>
                  </a:lnTo>
                  <a:lnTo>
                    <a:pt x="10" y="75"/>
                  </a:lnTo>
                  <a:lnTo>
                    <a:pt x="14" y="73"/>
                  </a:lnTo>
                  <a:lnTo>
                    <a:pt x="18" y="71"/>
                  </a:lnTo>
                  <a:lnTo>
                    <a:pt x="18" y="69"/>
                  </a:lnTo>
                  <a:lnTo>
                    <a:pt x="20" y="71"/>
                  </a:lnTo>
                  <a:lnTo>
                    <a:pt x="24" y="73"/>
                  </a:lnTo>
                  <a:lnTo>
                    <a:pt x="26" y="75"/>
                  </a:lnTo>
                  <a:lnTo>
                    <a:pt x="30" y="73"/>
                  </a:lnTo>
                  <a:lnTo>
                    <a:pt x="32" y="69"/>
                  </a:lnTo>
                  <a:lnTo>
                    <a:pt x="36" y="64"/>
                  </a:lnTo>
                  <a:lnTo>
                    <a:pt x="41" y="60"/>
                  </a:lnTo>
                  <a:lnTo>
                    <a:pt x="47" y="60"/>
                  </a:lnTo>
                  <a:lnTo>
                    <a:pt x="49" y="56"/>
                  </a:lnTo>
                  <a:lnTo>
                    <a:pt x="49" y="54"/>
                  </a:lnTo>
                  <a:lnTo>
                    <a:pt x="49" y="50"/>
                  </a:lnTo>
                  <a:lnTo>
                    <a:pt x="51" y="50"/>
                  </a:lnTo>
                  <a:lnTo>
                    <a:pt x="59" y="48"/>
                  </a:lnTo>
                  <a:lnTo>
                    <a:pt x="63" y="46"/>
                  </a:lnTo>
                  <a:lnTo>
                    <a:pt x="67" y="46"/>
                  </a:lnTo>
                  <a:lnTo>
                    <a:pt x="69" y="44"/>
                  </a:lnTo>
                  <a:lnTo>
                    <a:pt x="73" y="42"/>
                  </a:lnTo>
                  <a:lnTo>
                    <a:pt x="77" y="42"/>
                  </a:lnTo>
                  <a:lnTo>
                    <a:pt x="80" y="40"/>
                  </a:lnTo>
                  <a:lnTo>
                    <a:pt x="80" y="38"/>
                  </a:lnTo>
                  <a:lnTo>
                    <a:pt x="82" y="36"/>
                  </a:lnTo>
                  <a:lnTo>
                    <a:pt x="80" y="34"/>
                  </a:lnTo>
                  <a:lnTo>
                    <a:pt x="80" y="28"/>
                  </a:lnTo>
                  <a:lnTo>
                    <a:pt x="77" y="24"/>
                  </a:lnTo>
                  <a:lnTo>
                    <a:pt x="73" y="20"/>
                  </a:lnTo>
                  <a:lnTo>
                    <a:pt x="71" y="18"/>
                  </a:lnTo>
                  <a:lnTo>
                    <a:pt x="69" y="18"/>
                  </a:lnTo>
                  <a:lnTo>
                    <a:pt x="67" y="18"/>
                  </a:lnTo>
                  <a:lnTo>
                    <a:pt x="63" y="18"/>
                  </a:lnTo>
                  <a:lnTo>
                    <a:pt x="63" y="14"/>
                  </a:lnTo>
                  <a:lnTo>
                    <a:pt x="59" y="12"/>
                  </a:lnTo>
                  <a:lnTo>
                    <a:pt x="59" y="8"/>
                  </a:lnTo>
                  <a:lnTo>
                    <a:pt x="53" y="6"/>
                  </a:lnTo>
                  <a:lnTo>
                    <a:pt x="49" y="6"/>
                  </a:lnTo>
                  <a:lnTo>
                    <a:pt x="45" y="6"/>
                  </a:lnTo>
                  <a:lnTo>
                    <a:pt x="43" y="4"/>
                  </a:lnTo>
                  <a:lnTo>
                    <a:pt x="41" y="2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32" y="4"/>
                  </a:lnTo>
                  <a:lnTo>
                    <a:pt x="32" y="8"/>
                  </a:lnTo>
                  <a:lnTo>
                    <a:pt x="30" y="12"/>
                  </a:lnTo>
                  <a:lnTo>
                    <a:pt x="30" y="14"/>
                  </a:lnTo>
                  <a:lnTo>
                    <a:pt x="26" y="16"/>
                  </a:lnTo>
                  <a:lnTo>
                    <a:pt x="22" y="20"/>
                  </a:lnTo>
                  <a:lnTo>
                    <a:pt x="18" y="24"/>
                  </a:lnTo>
                  <a:lnTo>
                    <a:pt x="14" y="28"/>
                  </a:lnTo>
                  <a:lnTo>
                    <a:pt x="10" y="32"/>
                  </a:lnTo>
                  <a:lnTo>
                    <a:pt x="6" y="36"/>
                  </a:lnTo>
                  <a:lnTo>
                    <a:pt x="2" y="42"/>
                  </a:lnTo>
                  <a:lnTo>
                    <a:pt x="0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6" name="Freeform 50"/>
            <p:cNvSpPr>
              <a:spLocks/>
            </p:cNvSpPr>
            <p:nvPr/>
          </p:nvSpPr>
          <p:spPr bwMode="auto">
            <a:xfrm>
              <a:off x="8539210" y="3927502"/>
              <a:ext cx="7535" cy="15070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4 h 4"/>
                <a:gd name="T4" fmla="*/ 2 w 2"/>
                <a:gd name="T5" fmla="*/ 2 h 4"/>
                <a:gd name="T6" fmla="*/ 2 w 2"/>
                <a:gd name="T7" fmla="*/ 0 h 4"/>
                <a:gd name="T8" fmla="*/ 0 w 2"/>
                <a:gd name="T9" fmla="*/ 0 h 4"/>
                <a:gd name="T10" fmla="*/ 0 w 2"/>
                <a:gd name="T11" fmla="*/ 2 h 4"/>
                <a:gd name="T12" fmla="*/ 2 w 2"/>
                <a:gd name="T13" fmla="*/ 4 h 4"/>
                <a:gd name="T14" fmla="*/ 2 w 2"/>
                <a:gd name="T15" fmla="*/ 4 h 4"/>
                <a:gd name="T16" fmla="*/ 2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4864206" y="6421270"/>
            <a:ext cx="336021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North America</a:t>
            </a:r>
            <a:endParaRPr lang="ru-RU" sz="4000" dirty="0">
              <a:solidFill>
                <a:schemeClr val="tx2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4875988" y="6884881"/>
            <a:ext cx="4145366" cy="184665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2000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12,8%</a:t>
            </a:r>
            <a:endParaRPr lang="en-US" sz="12000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4877454" y="8913293"/>
            <a:ext cx="8115897" cy="11818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Lorem ipsum dolor sit </a:t>
            </a:r>
            <a:r>
              <a:rPr lang="en-US" sz="32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amet</a:t>
            </a:r>
            <a:r>
              <a:rPr lang="en-US" sz="32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32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consectetur</a:t>
            </a:r>
            <a:r>
              <a:rPr lang="en-US" sz="32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32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adipiscing</a:t>
            </a:r>
            <a:r>
              <a:rPr lang="en-US" sz="32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32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elit</a:t>
            </a:r>
            <a:r>
              <a:rPr lang="en-US" sz="32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32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sed</a:t>
            </a:r>
            <a:r>
              <a:rPr lang="en-US" sz="32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do </a:t>
            </a:r>
            <a:r>
              <a:rPr lang="en-US" sz="32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eiusmd</a:t>
            </a:r>
            <a:r>
              <a:rPr lang="en-US" sz="32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32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tempor</a:t>
            </a:r>
            <a:r>
              <a:rPr lang="en-US" sz="32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8872874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  <p:bldP spid="9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Прямоугольник 524"/>
          <p:cNvSpPr/>
          <p:nvPr/>
        </p:nvSpPr>
        <p:spPr>
          <a:xfrm>
            <a:off x="1390650" y="599385"/>
            <a:ext cx="1421095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USA</a:t>
            </a:r>
            <a:endParaRPr lang="ru-RU" sz="6400" dirty="0"/>
          </a:p>
        </p:txBody>
      </p:sp>
      <p:sp>
        <p:nvSpPr>
          <p:cNvPr id="526" name="Прямоугольник 525"/>
          <p:cNvSpPr/>
          <p:nvPr/>
        </p:nvSpPr>
        <p:spPr>
          <a:xfrm>
            <a:off x="3332233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527" name="Прямая соединительная линия 526"/>
          <p:cNvCxnSpPr/>
          <p:nvPr/>
        </p:nvCxnSpPr>
        <p:spPr>
          <a:xfrm>
            <a:off x="3159612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7" name="Группа 566"/>
          <p:cNvGrpSpPr/>
          <p:nvPr/>
        </p:nvGrpSpPr>
        <p:grpSpPr>
          <a:xfrm>
            <a:off x="15837706" y="6955271"/>
            <a:ext cx="4719849" cy="3855419"/>
            <a:chOff x="3255963" y="10018713"/>
            <a:chExt cx="2279651" cy="1862138"/>
          </a:xfrm>
          <a:solidFill>
            <a:srgbClr val="D5E2E7"/>
          </a:solidFill>
        </p:grpSpPr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3476626" y="10018713"/>
              <a:ext cx="2058988" cy="1679575"/>
            </a:xfrm>
            <a:custGeom>
              <a:avLst/>
              <a:gdLst>
                <a:gd name="T0" fmla="*/ 1032 w 1297"/>
                <a:gd name="T1" fmla="*/ 624 h 1058"/>
                <a:gd name="T2" fmla="*/ 983 w 1297"/>
                <a:gd name="T3" fmla="*/ 646 h 1058"/>
                <a:gd name="T4" fmla="*/ 897 w 1297"/>
                <a:gd name="T5" fmla="*/ 640 h 1058"/>
                <a:gd name="T6" fmla="*/ 852 w 1297"/>
                <a:gd name="T7" fmla="*/ 632 h 1058"/>
                <a:gd name="T8" fmla="*/ 612 w 1297"/>
                <a:gd name="T9" fmla="*/ 46 h 1058"/>
                <a:gd name="T10" fmla="*/ 527 w 1297"/>
                <a:gd name="T11" fmla="*/ 44 h 1058"/>
                <a:gd name="T12" fmla="*/ 406 w 1297"/>
                <a:gd name="T13" fmla="*/ 54 h 1058"/>
                <a:gd name="T14" fmla="*/ 337 w 1297"/>
                <a:gd name="T15" fmla="*/ 34 h 1058"/>
                <a:gd name="T16" fmla="*/ 226 w 1297"/>
                <a:gd name="T17" fmla="*/ 42 h 1058"/>
                <a:gd name="T18" fmla="*/ 144 w 1297"/>
                <a:gd name="T19" fmla="*/ 131 h 1058"/>
                <a:gd name="T20" fmla="*/ 56 w 1297"/>
                <a:gd name="T21" fmla="*/ 192 h 1058"/>
                <a:gd name="T22" fmla="*/ 146 w 1297"/>
                <a:gd name="T23" fmla="*/ 270 h 1058"/>
                <a:gd name="T24" fmla="*/ 173 w 1297"/>
                <a:gd name="T25" fmla="*/ 315 h 1058"/>
                <a:gd name="T26" fmla="*/ 183 w 1297"/>
                <a:gd name="T27" fmla="*/ 339 h 1058"/>
                <a:gd name="T28" fmla="*/ 105 w 1297"/>
                <a:gd name="T29" fmla="*/ 331 h 1058"/>
                <a:gd name="T30" fmla="*/ 72 w 1297"/>
                <a:gd name="T31" fmla="*/ 315 h 1058"/>
                <a:gd name="T32" fmla="*/ 0 w 1297"/>
                <a:gd name="T33" fmla="*/ 353 h 1058"/>
                <a:gd name="T34" fmla="*/ 27 w 1297"/>
                <a:gd name="T35" fmla="*/ 394 h 1058"/>
                <a:gd name="T36" fmla="*/ 121 w 1297"/>
                <a:gd name="T37" fmla="*/ 438 h 1058"/>
                <a:gd name="T38" fmla="*/ 193 w 1297"/>
                <a:gd name="T39" fmla="*/ 434 h 1058"/>
                <a:gd name="T40" fmla="*/ 179 w 1297"/>
                <a:gd name="T41" fmla="*/ 513 h 1058"/>
                <a:gd name="T42" fmla="*/ 80 w 1297"/>
                <a:gd name="T43" fmla="*/ 525 h 1058"/>
                <a:gd name="T44" fmla="*/ 27 w 1297"/>
                <a:gd name="T45" fmla="*/ 640 h 1058"/>
                <a:gd name="T46" fmla="*/ 66 w 1297"/>
                <a:gd name="T47" fmla="*/ 632 h 1058"/>
                <a:gd name="T48" fmla="*/ 85 w 1297"/>
                <a:gd name="T49" fmla="*/ 674 h 1058"/>
                <a:gd name="T50" fmla="*/ 62 w 1297"/>
                <a:gd name="T51" fmla="*/ 674 h 1058"/>
                <a:gd name="T52" fmla="*/ 126 w 1297"/>
                <a:gd name="T53" fmla="*/ 737 h 1058"/>
                <a:gd name="T54" fmla="*/ 140 w 1297"/>
                <a:gd name="T55" fmla="*/ 721 h 1058"/>
                <a:gd name="T56" fmla="*/ 199 w 1297"/>
                <a:gd name="T57" fmla="*/ 803 h 1058"/>
                <a:gd name="T58" fmla="*/ 275 w 1297"/>
                <a:gd name="T59" fmla="*/ 830 h 1058"/>
                <a:gd name="T60" fmla="*/ 300 w 1297"/>
                <a:gd name="T61" fmla="*/ 852 h 1058"/>
                <a:gd name="T62" fmla="*/ 259 w 1297"/>
                <a:gd name="T63" fmla="*/ 945 h 1058"/>
                <a:gd name="T64" fmla="*/ 201 w 1297"/>
                <a:gd name="T65" fmla="*/ 977 h 1058"/>
                <a:gd name="T66" fmla="*/ 187 w 1297"/>
                <a:gd name="T67" fmla="*/ 1015 h 1058"/>
                <a:gd name="T68" fmla="*/ 119 w 1297"/>
                <a:gd name="T69" fmla="*/ 1054 h 1058"/>
                <a:gd name="T70" fmla="*/ 152 w 1297"/>
                <a:gd name="T71" fmla="*/ 1028 h 1058"/>
                <a:gd name="T72" fmla="*/ 232 w 1297"/>
                <a:gd name="T73" fmla="*/ 1009 h 1058"/>
                <a:gd name="T74" fmla="*/ 437 w 1297"/>
                <a:gd name="T75" fmla="*/ 814 h 1058"/>
                <a:gd name="T76" fmla="*/ 443 w 1297"/>
                <a:gd name="T77" fmla="*/ 739 h 1058"/>
                <a:gd name="T78" fmla="*/ 542 w 1297"/>
                <a:gd name="T79" fmla="*/ 624 h 1058"/>
                <a:gd name="T80" fmla="*/ 515 w 1297"/>
                <a:gd name="T81" fmla="*/ 652 h 1058"/>
                <a:gd name="T82" fmla="*/ 482 w 1297"/>
                <a:gd name="T83" fmla="*/ 731 h 1058"/>
                <a:gd name="T84" fmla="*/ 560 w 1297"/>
                <a:gd name="T85" fmla="*/ 707 h 1058"/>
                <a:gd name="T86" fmla="*/ 581 w 1297"/>
                <a:gd name="T87" fmla="*/ 638 h 1058"/>
                <a:gd name="T88" fmla="*/ 728 w 1297"/>
                <a:gd name="T89" fmla="*/ 674 h 1058"/>
                <a:gd name="T90" fmla="*/ 872 w 1297"/>
                <a:gd name="T91" fmla="*/ 640 h 1058"/>
                <a:gd name="T92" fmla="*/ 985 w 1297"/>
                <a:gd name="T93" fmla="*/ 715 h 1058"/>
                <a:gd name="T94" fmla="*/ 1016 w 1297"/>
                <a:gd name="T95" fmla="*/ 692 h 1058"/>
                <a:gd name="T96" fmla="*/ 1026 w 1297"/>
                <a:gd name="T97" fmla="*/ 692 h 1058"/>
                <a:gd name="T98" fmla="*/ 1016 w 1297"/>
                <a:gd name="T99" fmla="*/ 644 h 1058"/>
                <a:gd name="T100" fmla="*/ 1112 w 1297"/>
                <a:gd name="T101" fmla="*/ 705 h 1058"/>
                <a:gd name="T102" fmla="*/ 1202 w 1297"/>
                <a:gd name="T103" fmla="*/ 775 h 1058"/>
                <a:gd name="T104" fmla="*/ 1268 w 1297"/>
                <a:gd name="T105" fmla="*/ 807 h 1058"/>
                <a:gd name="T106" fmla="*/ 1297 w 1297"/>
                <a:gd name="T107" fmla="*/ 799 h 1058"/>
                <a:gd name="T108" fmla="*/ 1194 w 1297"/>
                <a:gd name="T109" fmla="*/ 745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97" h="1058">
                  <a:moveTo>
                    <a:pt x="1194" y="745"/>
                  </a:moveTo>
                  <a:lnTo>
                    <a:pt x="1083" y="648"/>
                  </a:lnTo>
                  <a:lnTo>
                    <a:pt x="1032" y="624"/>
                  </a:lnTo>
                  <a:lnTo>
                    <a:pt x="1014" y="606"/>
                  </a:lnTo>
                  <a:lnTo>
                    <a:pt x="981" y="616"/>
                  </a:lnTo>
                  <a:lnTo>
                    <a:pt x="983" y="646"/>
                  </a:lnTo>
                  <a:lnTo>
                    <a:pt x="975" y="658"/>
                  </a:lnTo>
                  <a:lnTo>
                    <a:pt x="954" y="666"/>
                  </a:lnTo>
                  <a:lnTo>
                    <a:pt x="897" y="640"/>
                  </a:lnTo>
                  <a:lnTo>
                    <a:pt x="888" y="622"/>
                  </a:lnTo>
                  <a:lnTo>
                    <a:pt x="874" y="614"/>
                  </a:lnTo>
                  <a:lnTo>
                    <a:pt x="852" y="632"/>
                  </a:lnTo>
                  <a:lnTo>
                    <a:pt x="825" y="634"/>
                  </a:lnTo>
                  <a:lnTo>
                    <a:pt x="648" y="58"/>
                  </a:lnTo>
                  <a:lnTo>
                    <a:pt x="612" y="46"/>
                  </a:lnTo>
                  <a:lnTo>
                    <a:pt x="579" y="38"/>
                  </a:lnTo>
                  <a:lnTo>
                    <a:pt x="548" y="56"/>
                  </a:lnTo>
                  <a:lnTo>
                    <a:pt x="527" y="44"/>
                  </a:lnTo>
                  <a:lnTo>
                    <a:pt x="503" y="52"/>
                  </a:lnTo>
                  <a:lnTo>
                    <a:pt x="456" y="42"/>
                  </a:lnTo>
                  <a:lnTo>
                    <a:pt x="406" y="54"/>
                  </a:lnTo>
                  <a:lnTo>
                    <a:pt x="380" y="44"/>
                  </a:lnTo>
                  <a:lnTo>
                    <a:pt x="380" y="26"/>
                  </a:lnTo>
                  <a:lnTo>
                    <a:pt x="337" y="34"/>
                  </a:lnTo>
                  <a:lnTo>
                    <a:pt x="290" y="0"/>
                  </a:lnTo>
                  <a:lnTo>
                    <a:pt x="263" y="38"/>
                  </a:lnTo>
                  <a:lnTo>
                    <a:pt x="226" y="42"/>
                  </a:lnTo>
                  <a:lnTo>
                    <a:pt x="208" y="70"/>
                  </a:lnTo>
                  <a:lnTo>
                    <a:pt x="158" y="77"/>
                  </a:lnTo>
                  <a:lnTo>
                    <a:pt x="144" y="131"/>
                  </a:lnTo>
                  <a:lnTo>
                    <a:pt x="109" y="153"/>
                  </a:lnTo>
                  <a:lnTo>
                    <a:pt x="72" y="153"/>
                  </a:lnTo>
                  <a:lnTo>
                    <a:pt x="56" y="192"/>
                  </a:lnTo>
                  <a:lnTo>
                    <a:pt x="103" y="226"/>
                  </a:lnTo>
                  <a:lnTo>
                    <a:pt x="119" y="276"/>
                  </a:lnTo>
                  <a:lnTo>
                    <a:pt x="146" y="270"/>
                  </a:lnTo>
                  <a:lnTo>
                    <a:pt x="167" y="283"/>
                  </a:lnTo>
                  <a:lnTo>
                    <a:pt x="156" y="297"/>
                  </a:lnTo>
                  <a:lnTo>
                    <a:pt x="173" y="315"/>
                  </a:lnTo>
                  <a:lnTo>
                    <a:pt x="199" y="307"/>
                  </a:lnTo>
                  <a:lnTo>
                    <a:pt x="208" y="323"/>
                  </a:lnTo>
                  <a:lnTo>
                    <a:pt x="183" y="339"/>
                  </a:lnTo>
                  <a:lnTo>
                    <a:pt x="162" y="351"/>
                  </a:lnTo>
                  <a:lnTo>
                    <a:pt x="117" y="351"/>
                  </a:lnTo>
                  <a:lnTo>
                    <a:pt x="105" y="331"/>
                  </a:lnTo>
                  <a:lnTo>
                    <a:pt x="119" y="319"/>
                  </a:lnTo>
                  <a:lnTo>
                    <a:pt x="113" y="305"/>
                  </a:lnTo>
                  <a:lnTo>
                    <a:pt x="72" y="315"/>
                  </a:lnTo>
                  <a:lnTo>
                    <a:pt x="64" y="335"/>
                  </a:lnTo>
                  <a:lnTo>
                    <a:pt x="46" y="331"/>
                  </a:lnTo>
                  <a:lnTo>
                    <a:pt x="0" y="353"/>
                  </a:lnTo>
                  <a:lnTo>
                    <a:pt x="15" y="379"/>
                  </a:lnTo>
                  <a:lnTo>
                    <a:pt x="37" y="383"/>
                  </a:lnTo>
                  <a:lnTo>
                    <a:pt x="27" y="394"/>
                  </a:lnTo>
                  <a:lnTo>
                    <a:pt x="39" y="424"/>
                  </a:lnTo>
                  <a:lnTo>
                    <a:pt x="70" y="442"/>
                  </a:lnTo>
                  <a:lnTo>
                    <a:pt x="121" y="438"/>
                  </a:lnTo>
                  <a:lnTo>
                    <a:pt x="138" y="446"/>
                  </a:lnTo>
                  <a:lnTo>
                    <a:pt x="185" y="416"/>
                  </a:lnTo>
                  <a:lnTo>
                    <a:pt x="193" y="434"/>
                  </a:lnTo>
                  <a:lnTo>
                    <a:pt x="179" y="444"/>
                  </a:lnTo>
                  <a:lnTo>
                    <a:pt x="193" y="495"/>
                  </a:lnTo>
                  <a:lnTo>
                    <a:pt x="179" y="513"/>
                  </a:lnTo>
                  <a:lnTo>
                    <a:pt x="148" y="511"/>
                  </a:lnTo>
                  <a:lnTo>
                    <a:pt x="121" y="539"/>
                  </a:lnTo>
                  <a:lnTo>
                    <a:pt x="80" y="525"/>
                  </a:lnTo>
                  <a:lnTo>
                    <a:pt x="72" y="563"/>
                  </a:lnTo>
                  <a:lnTo>
                    <a:pt x="58" y="573"/>
                  </a:lnTo>
                  <a:lnTo>
                    <a:pt x="27" y="640"/>
                  </a:lnTo>
                  <a:lnTo>
                    <a:pt x="35" y="654"/>
                  </a:lnTo>
                  <a:lnTo>
                    <a:pt x="62" y="630"/>
                  </a:lnTo>
                  <a:lnTo>
                    <a:pt x="66" y="632"/>
                  </a:lnTo>
                  <a:lnTo>
                    <a:pt x="52" y="646"/>
                  </a:lnTo>
                  <a:lnTo>
                    <a:pt x="58" y="666"/>
                  </a:lnTo>
                  <a:lnTo>
                    <a:pt x="85" y="674"/>
                  </a:lnTo>
                  <a:lnTo>
                    <a:pt x="99" y="670"/>
                  </a:lnTo>
                  <a:lnTo>
                    <a:pt x="101" y="696"/>
                  </a:lnTo>
                  <a:lnTo>
                    <a:pt x="62" y="674"/>
                  </a:lnTo>
                  <a:lnTo>
                    <a:pt x="46" y="694"/>
                  </a:lnTo>
                  <a:lnTo>
                    <a:pt x="80" y="747"/>
                  </a:lnTo>
                  <a:lnTo>
                    <a:pt x="126" y="737"/>
                  </a:lnTo>
                  <a:lnTo>
                    <a:pt x="146" y="692"/>
                  </a:lnTo>
                  <a:lnTo>
                    <a:pt x="152" y="696"/>
                  </a:lnTo>
                  <a:lnTo>
                    <a:pt x="140" y="721"/>
                  </a:lnTo>
                  <a:lnTo>
                    <a:pt x="150" y="767"/>
                  </a:lnTo>
                  <a:lnTo>
                    <a:pt x="156" y="826"/>
                  </a:lnTo>
                  <a:lnTo>
                    <a:pt x="199" y="803"/>
                  </a:lnTo>
                  <a:lnTo>
                    <a:pt x="253" y="834"/>
                  </a:lnTo>
                  <a:lnTo>
                    <a:pt x="263" y="807"/>
                  </a:lnTo>
                  <a:lnTo>
                    <a:pt x="275" y="830"/>
                  </a:lnTo>
                  <a:lnTo>
                    <a:pt x="314" y="807"/>
                  </a:lnTo>
                  <a:lnTo>
                    <a:pt x="318" y="820"/>
                  </a:lnTo>
                  <a:lnTo>
                    <a:pt x="300" y="852"/>
                  </a:lnTo>
                  <a:lnTo>
                    <a:pt x="296" y="888"/>
                  </a:lnTo>
                  <a:lnTo>
                    <a:pt x="261" y="929"/>
                  </a:lnTo>
                  <a:lnTo>
                    <a:pt x="259" y="945"/>
                  </a:lnTo>
                  <a:lnTo>
                    <a:pt x="247" y="949"/>
                  </a:lnTo>
                  <a:lnTo>
                    <a:pt x="203" y="977"/>
                  </a:lnTo>
                  <a:lnTo>
                    <a:pt x="201" y="977"/>
                  </a:lnTo>
                  <a:lnTo>
                    <a:pt x="195" y="1003"/>
                  </a:lnTo>
                  <a:lnTo>
                    <a:pt x="201" y="1009"/>
                  </a:lnTo>
                  <a:lnTo>
                    <a:pt x="187" y="1015"/>
                  </a:lnTo>
                  <a:lnTo>
                    <a:pt x="169" y="999"/>
                  </a:lnTo>
                  <a:lnTo>
                    <a:pt x="132" y="1020"/>
                  </a:lnTo>
                  <a:lnTo>
                    <a:pt x="119" y="1054"/>
                  </a:lnTo>
                  <a:lnTo>
                    <a:pt x="132" y="1058"/>
                  </a:lnTo>
                  <a:lnTo>
                    <a:pt x="146" y="1046"/>
                  </a:lnTo>
                  <a:lnTo>
                    <a:pt x="152" y="1028"/>
                  </a:lnTo>
                  <a:lnTo>
                    <a:pt x="160" y="1024"/>
                  </a:lnTo>
                  <a:lnTo>
                    <a:pt x="167" y="1040"/>
                  </a:lnTo>
                  <a:lnTo>
                    <a:pt x="232" y="1009"/>
                  </a:lnTo>
                  <a:lnTo>
                    <a:pt x="316" y="943"/>
                  </a:lnTo>
                  <a:lnTo>
                    <a:pt x="372" y="884"/>
                  </a:lnTo>
                  <a:lnTo>
                    <a:pt x="437" y="814"/>
                  </a:lnTo>
                  <a:lnTo>
                    <a:pt x="433" y="789"/>
                  </a:lnTo>
                  <a:lnTo>
                    <a:pt x="411" y="783"/>
                  </a:lnTo>
                  <a:lnTo>
                    <a:pt x="443" y="739"/>
                  </a:lnTo>
                  <a:lnTo>
                    <a:pt x="464" y="682"/>
                  </a:lnTo>
                  <a:lnTo>
                    <a:pt x="519" y="634"/>
                  </a:lnTo>
                  <a:lnTo>
                    <a:pt x="542" y="624"/>
                  </a:lnTo>
                  <a:lnTo>
                    <a:pt x="525" y="642"/>
                  </a:lnTo>
                  <a:lnTo>
                    <a:pt x="546" y="654"/>
                  </a:lnTo>
                  <a:lnTo>
                    <a:pt x="515" y="652"/>
                  </a:lnTo>
                  <a:lnTo>
                    <a:pt x="501" y="664"/>
                  </a:lnTo>
                  <a:lnTo>
                    <a:pt x="497" y="684"/>
                  </a:lnTo>
                  <a:lnTo>
                    <a:pt x="482" y="731"/>
                  </a:lnTo>
                  <a:lnTo>
                    <a:pt x="480" y="771"/>
                  </a:lnTo>
                  <a:lnTo>
                    <a:pt x="509" y="769"/>
                  </a:lnTo>
                  <a:lnTo>
                    <a:pt x="560" y="707"/>
                  </a:lnTo>
                  <a:lnTo>
                    <a:pt x="581" y="709"/>
                  </a:lnTo>
                  <a:lnTo>
                    <a:pt x="591" y="684"/>
                  </a:lnTo>
                  <a:lnTo>
                    <a:pt x="581" y="638"/>
                  </a:lnTo>
                  <a:lnTo>
                    <a:pt x="616" y="630"/>
                  </a:lnTo>
                  <a:lnTo>
                    <a:pt x="665" y="654"/>
                  </a:lnTo>
                  <a:lnTo>
                    <a:pt x="728" y="674"/>
                  </a:lnTo>
                  <a:lnTo>
                    <a:pt x="811" y="660"/>
                  </a:lnTo>
                  <a:lnTo>
                    <a:pt x="854" y="670"/>
                  </a:lnTo>
                  <a:lnTo>
                    <a:pt x="872" y="640"/>
                  </a:lnTo>
                  <a:lnTo>
                    <a:pt x="882" y="650"/>
                  </a:lnTo>
                  <a:lnTo>
                    <a:pt x="872" y="666"/>
                  </a:lnTo>
                  <a:lnTo>
                    <a:pt x="985" y="715"/>
                  </a:lnTo>
                  <a:lnTo>
                    <a:pt x="985" y="715"/>
                  </a:lnTo>
                  <a:lnTo>
                    <a:pt x="1007" y="711"/>
                  </a:lnTo>
                  <a:lnTo>
                    <a:pt x="1016" y="692"/>
                  </a:lnTo>
                  <a:lnTo>
                    <a:pt x="985" y="680"/>
                  </a:lnTo>
                  <a:lnTo>
                    <a:pt x="993" y="670"/>
                  </a:lnTo>
                  <a:lnTo>
                    <a:pt x="1026" y="692"/>
                  </a:lnTo>
                  <a:lnTo>
                    <a:pt x="1026" y="692"/>
                  </a:lnTo>
                  <a:lnTo>
                    <a:pt x="1050" y="690"/>
                  </a:lnTo>
                  <a:lnTo>
                    <a:pt x="1016" y="644"/>
                  </a:lnTo>
                  <a:lnTo>
                    <a:pt x="1022" y="642"/>
                  </a:lnTo>
                  <a:lnTo>
                    <a:pt x="1069" y="684"/>
                  </a:lnTo>
                  <a:lnTo>
                    <a:pt x="1112" y="705"/>
                  </a:lnTo>
                  <a:lnTo>
                    <a:pt x="1118" y="739"/>
                  </a:lnTo>
                  <a:lnTo>
                    <a:pt x="1157" y="745"/>
                  </a:lnTo>
                  <a:lnTo>
                    <a:pt x="1202" y="775"/>
                  </a:lnTo>
                  <a:lnTo>
                    <a:pt x="1229" y="775"/>
                  </a:lnTo>
                  <a:lnTo>
                    <a:pt x="1245" y="812"/>
                  </a:lnTo>
                  <a:lnTo>
                    <a:pt x="1268" y="807"/>
                  </a:lnTo>
                  <a:lnTo>
                    <a:pt x="1268" y="830"/>
                  </a:lnTo>
                  <a:lnTo>
                    <a:pt x="1292" y="840"/>
                  </a:lnTo>
                  <a:lnTo>
                    <a:pt x="1297" y="799"/>
                  </a:lnTo>
                  <a:lnTo>
                    <a:pt x="1297" y="799"/>
                  </a:lnTo>
                  <a:lnTo>
                    <a:pt x="1274" y="755"/>
                  </a:lnTo>
                  <a:lnTo>
                    <a:pt x="1194" y="7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509963" y="11691938"/>
              <a:ext cx="104775" cy="76200"/>
            </a:xfrm>
            <a:custGeom>
              <a:avLst/>
              <a:gdLst>
                <a:gd name="T0" fmla="*/ 25 w 66"/>
                <a:gd name="T1" fmla="*/ 2 h 48"/>
                <a:gd name="T2" fmla="*/ 0 w 66"/>
                <a:gd name="T3" fmla="*/ 36 h 48"/>
                <a:gd name="T4" fmla="*/ 25 w 66"/>
                <a:gd name="T5" fmla="*/ 48 h 48"/>
                <a:gd name="T6" fmla="*/ 37 w 66"/>
                <a:gd name="T7" fmla="*/ 30 h 48"/>
                <a:gd name="T8" fmla="*/ 66 w 66"/>
                <a:gd name="T9" fmla="*/ 28 h 48"/>
                <a:gd name="T10" fmla="*/ 64 w 66"/>
                <a:gd name="T11" fmla="*/ 0 h 48"/>
                <a:gd name="T12" fmla="*/ 25 w 66"/>
                <a:gd name="T1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8">
                  <a:moveTo>
                    <a:pt x="25" y="2"/>
                  </a:moveTo>
                  <a:lnTo>
                    <a:pt x="0" y="36"/>
                  </a:lnTo>
                  <a:lnTo>
                    <a:pt x="25" y="48"/>
                  </a:lnTo>
                  <a:lnTo>
                    <a:pt x="37" y="30"/>
                  </a:lnTo>
                  <a:lnTo>
                    <a:pt x="66" y="28"/>
                  </a:lnTo>
                  <a:lnTo>
                    <a:pt x="64" y="0"/>
                  </a:lnTo>
                  <a:lnTo>
                    <a:pt x="2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255963" y="11774488"/>
              <a:ext cx="173038" cy="106363"/>
            </a:xfrm>
            <a:custGeom>
              <a:avLst/>
              <a:gdLst>
                <a:gd name="T0" fmla="*/ 74 w 109"/>
                <a:gd name="T1" fmla="*/ 12 h 67"/>
                <a:gd name="T2" fmla="*/ 80 w 109"/>
                <a:gd name="T3" fmla="*/ 27 h 67"/>
                <a:gd name="T4" fmla="*/ 57 w 109"/>
                <a:gd name="T5" fmla="*/ 41 h 67"/>
                <a:gd name="T6" fmla="*/ 35 w 109"/>
                <a:gd name="T7" fmla="*/ 29 h 67"/>
                <a:gd name="T8" fmla="*/ 0 w 109"/>
                <a:gd name="T9" fmla="*/ 55 h 67"/>
                <a:gd name="T10" fmla="*/ 10 w 109"/>
                <a:gd name="T11" fmla="*/ 67 h 67"/>
                <a:gd name="T12" fmla="*/ 37 w 109"/>
                <a:gd name="T13" fmla="*/ 51 h 67"/>
                <a:gd name="T14" fmla="*/ 59 w 109"/>
                <a:gd name="T15" fmla="*/ 57 h 67"/>
                <a:gd name="T16" fmla="*/ 90 w 109"/>
                <a:gd name="T17" fmla="*/ 45 h 67"/>
                <a:gd name="T18" fmla="*/ 109 w 109"/>
                <a:gd name="T19" fmla="*/ 16 h 67"/>
                <a:gd name="T20" fmla="*/ 94 w 109"/>
                <a:gd name="T21" fmla="*/ 0 h 67"/>
                <a:gd name="T22" fmla="*/ 74 w 109"/>
                <a:gd name="T23" fmla="*/ 1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67">
                  <a:moveTo>
                    <a:pt x="74" y="12"/>
                  </a:moveTo>
                  <a:lnTo>
                    <a:pt x="80" y="27"/>
                  </a:lnTo>
                  <a:lnTo>
                    <a:pt x="57" y="41"/>
                  </a:lnTo>
                  <a:lnTo>
                    <a:pt x="35" y="29"/>
                  </a:lnTo>
                  <a:lnTo>
                    <a:pt x="0" y="55"/>
                  </a:lnTo>
                  <a:lnTo>
                    <a:pt x="10" y="67"/>
                  </a:lnTo>
                  <a:lnTo>
                    <a:pt x="37" y="51"/>
                  </a:lnTo>
                  <a:lnTo>
                    <a:pt x="59" y="57"/>
                  </a:lnTo>
                  <a:lnTo>
                    <a:pt x="90" y="45"/>
                  </a:lnTo>
                  <a:lnTo>
                    <a:pt x="109" y="16"/>
                  </a:lnTo>
                  <a:lnTo>
                    <a:pt x="94" y="0"/>
                  </a:lnTo>
                  <a:lnTo>
                    <a:pt x="7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3435351" y="11129963"/>
              <a:ext cx="90488" cy="65088"/>
            </a:xfrm>
            <a:custGeom>
              <a:avLst/>
              <a:gdLst>
                <a:gd name="T0" fmla="*/ 55 w 57"/>
                <a:gd name="T1" fmla="*/ 0 h 41"/>
                <a:gd name="T2" fmla="*/ 37 w 57"/>
                <a:gd name="T3" fmla="*/ 5 h 41"/>
                <a:gd name="T4" fmla="*/ 0 w 57"/>
                <a:gd name="T5" fmla="*/ 13 h 41"/>
                <a:gd name="T6" fmla="*/ 22 w 57"/>
                <a:gd name="T7" fmla="*/ 41 h 41"/>
                <a:gd name="T8" fmla="*/ 57 w 57"/>
                <a:gd name="T9" fmla="*/ 37 h 41"/>
                <a:gd name="T10" fmla="*/ 55 w 57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41">
                  <a:moveTo>
                    <a:pt x="55" y="0"/>
                  </a:moveTo>
                  <a:lnTo>
                    <a:pt x="37" y="5"/>
                  </a:lnTo>
                  <a:lnTo>
                    <a:pt x="0" y="13"/>
                  </a:lnTo>
                  <a:lnTo>
                    <a:pt x="22" y="41"/>
                  </a:lnTo>
                  <a:lnTo>
                    <a:pt x="57" y="37"/>
                  </a:lnTo>
                  <a:lnTo>
                    <a:pt x="5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4111626" y="11383963"/>
              <a:ext cx="141288" cy="106363"/>
            </a:xfrm>
            <a:custGeom>
              <a:avLst/>
              <a:gdLst>
                <a:gd name="T0" fmla="*/ 37 w 89"/>
                <a:gd name="T1" fmla="*/ 16 h 67"/>
                <a:gd name="T2" fmla="*/ 35 w 89"/>
                <a:gd name="T3" fmla="*/ 40 h 67"/>
                <a:gd name="T4" fmla="*/ 21 w 89"/>
                <a:gd name="T5" fmla="*/ 22 h 67"/>
                <a:gd name="T6" fmla="*/ 0 w 89"/>
                <a:gd name="T7" fmla="*/ 38 h 67"/>
                <a:gd name="T8" fmla="*/ 9 w 89"/>
                <a:gd name="T9" fmla="*/ 67 h 67"/>
                <a:gd name="T10" fmla="*/ 52 w 89"/>
                <a:gd name="T11" fmla="*/ 55 h 67"/>
                <a:gd name="T12" fmla="*/ 89 w 89"/>
                <a:gd name="T13" fmla="*/ 20 h 67"/>
                <a:gd name="T14" fmla="*/ 70 w 89"/>
                <a:gd name="T15" fmla="*/ 0 h 67"/>
                <a:gd name="T16" fmla="*/ 37 w 89"/>
                <a:gd name="T17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67">
                  <a:moveTo>
                    <a:pt x="37" y="16"/>
                  </a:moveTo>
                  <a:lnTo>
                    <a:pt x="35" y="40"/>
                  </a:lnTo>
                  <a:lnTo>
                    <a:pt x="21" y="22"/>
                  </a:lnTo>
                  <a:lnTo>
                    <a:pt x="0" y="38"/>
                  </a:lnTo>
                  <a:lnTo>
                    <a:pt x="9" y="67"/>
                  </a:lnTo>
                  <a:lnTo>
                    <a:pt x="52" y="55"/>
                  </a:lnTo>
                  <a:lnTo>
                    <a:pt x="89" y="20"/>
                  </a:lnTo>
                  <a:lnTo>
                    <a:pt x="70" y="0"/>
                  </a:lnTo>
                  <a:lnTo>
                    <a:pt x="3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271838" y="10764838"/>
              <a:ext cx="130175" cy="84138"/>
            </a:xfrm>
            <a:custGeom>
              <a:avLst/>
              <a:gdLst>
                <a:gd name="T0" fmla="*/ 60 w 82"/>
                <a:gd name="T1" fmla="*/ 53 h 53"/>
                <a:gd name="T2" fmla="*/ 82 w 82"/>
                <a:gd name="T3" fmla="*/ 37 h 53"/>
                <a:gd name="T4" fmla="*/ 39 w 82"/>
                <a:gd name="T5" fmla="*/ 4 h 53"/>
                <a:gd name="T6" fmla="*/ 27 w 82"/>
                <a:gd name="T7" fmla="*/ 12 h 53"/>
                <a:gd name="T8" fmla="*/ 0 w 82"/>
                <a:gd name="T9" fmla="*/ 0 h 53"/>
                <a:gd name="T10" fmla="*/ 0 w 82"/>
                <a:gd name="T11" fmla="*/ 23 h 53"/>
                <a:gd name="T12" fmla="*/ 8 w 82"/>
                <a:gd name="T13" fmla="*/ 29 h 53"/>
                <a:gd name="T14" fmla="*/ 33 w 82"/>
                <a:gd name="T15" fmla="*/ 23 h 53"/>
                <a:gd name="T16" fmla="*/ 60 w 82"/>
                <a:gd name="T1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53">
                  <a:moveTo>
                    <a:pt x="60" y="53"/>
                  </a:moveTo>
                  <a:lnTo>
                    <a:pt x="82" y="37"/>
                  </a:lnTo>
                  <a:lnTo>
                    <a:pt x="39" y="4"/>
                  </a:lnTo>
                  <a:lnTo>
                    <a:pt x="27" y="12"/>
                  </a:lnTo>
                  <a:lnTo>
                    <a:pt x="0" y="0"/>
                  </a:lnTo>
                  <a:lnTo>
                    <a:pt x="0" y="23"/>
                  </a:lnTo>
                  <a:lnTo>
                    <a:pt x="8" y="29"/>
                  </a:lnTo>
                  <a:lnTo>
                    <a:pt x="33" y="23"/>
                  </a:lnTo>
                  <a:lnTo>
                    <a:pt x="60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5089526" y="11129963"/>
              <a:ext cx="61913" cy="74613"/>
            </a:xfrm>
            <a:custGeom>
              <a:avLst/>
              <a:gdLst>
                <a:gd name="T0" fmla="*/ 20 w 39"/>
                <a:gd name="T1" fmla="*/ 25 h 47"/>
                <a:gd name="T2" fmla="*/ 16 w 39"/>
                <a:gd name="T3" fmla="*/ 19 h 47"/>
                <a:gd name="T4" fmla="*/ 22 w 39"/>
                <a:gd name="T5" fmla="*/ 9 h 47"/>
                <a:gd name="T6" fmla="*/ 12 w 39"/>
                <a:gd name="T7" fmla="*/ 0 h 47"/>
                <a:gd name="T8" fmla="*/ 0 w 39"/>
                <a:gd name="T9" fmla="*/ 19 h 47"/>
                <a:gd name="T10" fmla="*/ 0 w 39"/>
                <a:gd name="T11" fmla="*/ 29 h 47"/>
                <a:gd name="T12" fmla="*/ 20 w 39"/>
                <a:gd name="T13" fmla="*/ 47 h 47"/>
                <a:gd name="T14" fmla="*/ 39 w 39"/>
                <a:gd name="T15" fmla="*/ 33 h 47"/>
                <a:gd name="T16" fmla="*/ 32 w 39"/>
                <a:gd name="T17" fmla="*/ 25 h 47"/>
                <a:gd name="T18" fmla="*/ 20 w 39"/>
                <a:gd name="T19" fmla="*/ 2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7">
                  <a:moveTo>
                    <a:pt x="20" y="25"/>
                  </a:moveTo>
                  <a:lnTo>
                    <a:pt x="16" y="19"/>
                  </a:lnTo>
                  <a:lnTo>
                    <a:pt x="22" y="9"/>
                  </a:lnTo>
                  <a:lnTo>
                    <a:pt x="12" y="0"/>
                  </a:lnTo>
                  <a:lnTo>
                    <a:pt x="0" y="19"/>
                  </a:lnTo>
                  <a:lnTo>
                    <a:pt x="0" y="29"/>
                  </a:lnTo>
                  <a:lnTo>
                    <a:pt x="20" y="47"/>
                  </a:lnTo>
                  <a:lnTo>
                    <a:pt x="39" y="33"/>
                  </a:lnTo>
                  <a:lnTo>
                    <a:pt x="32" y="25"/>
                  </a:lnTo>
                  <a:lnTo>
                    <a:pt x="2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5127626" y="11137900"/>
              <a:ext cx="42863" cy="31750"/>
            </a:xfrm>
            <a:custGeom>
              <a:avLst/>
              <a:gdLst>
                <a:gd name="T0" fmla="*/ 0 w 27"/>
                <a:gd name="T1" fmla="*/ 16 h 20"/>
                <a:gd name="T2" fmla="*/ 19 w 27"/>
                <a:gd name="T3" fmla="*/ 20 h 20"/>
                <a:gd name="T4" fmla="*/ 27 w 27"/>
                <a:gd name="T5" fmla="*/ 0 h 20"/>
                <a:gd name="T6" fmla="*/ 0 w 27"/>
                <a:gd name="T7" fmla="*/ 4 h 20"/>
                <a:gd name="T8" fmla="*/ 0 w 27"/>
                <a:gd name="T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0">
                  <a:moveTo>
                    <a:pt x="0" y="16"/>
                  </a:moveTo>
                  <a:lnTo>
                    <a:pt x="19" y="20"/>
                  </a:lnTo>
                  <a:lnTo>
                    <a:pt x="27" y="0"/>
                  </a:lnTo>
                  <a:lnTo>
                    <a:pt x="0" y="4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5170488" y="11117263"/>
              <a:ext cx="68263" cy="77788"/>
            </a:xfrm>
            <a:custGeom>
              <a:avLst/>
              <a:gdLst>
                <a:gd name="T0" fmla="*/ 0 w 43"/>
                <a:gd name="T1" fmla="*/ 6 h 49"/>
                <a:gd name="T2" fmla="*/ 16 w 43"/>
                <a:gd name="T3" fmla="*/ 41 h 49"/>
                <a:gd name="T4" fmla="*/ 41 w 43"/>
                <a:gd name="T5" fmla="*/ 49 h 49"/>
                <a:gd name="T6" fmla="*/ 43 w 43"/>
                <a:gd name="T7" fmla="*/ 35 h 49"/>
                <a:gd name="T8" fmla="*/ 12 w 43"/>
                <a:gd name="T9" fmla="*/ 0 h 49"/>
                <a:gd name="T10" fmla="*/ 0 w 43"/>
                <a:gd name="T11" fmla="*/ 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9">
                  <a:moveTo>
                    <a:pt x="0" y="6"/>
                  </a:moveTo>
                  <a:lnTo>
                    <a:pt x="16" y="41"/>
                  </a:lnTo>
                  <a:lnTo>
                    <a:pt x="41" y="49"/>
                  </a:lnTo>
                  <a:lnTo>
                    <a:pt x="43" y="35"/>
                  </a:lnTo>
                  <a:lnTo>
                    <a:pt x="12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568" name="Группа 567"/>
          <p:cNvGrpSpPr/>
          <p:nvPr/>
        </p:nvGrpSpPr>
        <p:grpSpPr>
          <a:xfrm>
            <a:off x="3826447" y="4148343"/>
            <a:ext cx="12180887" cy="7352576"/>
            <a:chOff x="2620963" y="6515100"/>
            <a:chExt cx="5883275" cy="3551238"/>
          </a:xfrm>
          <a:solidFill>
            <a:srgbClr val="D5E2E7"/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8116888" y="7588250"/>
              <a:ext cx="49213" cy="42863"/>
            </a:xfrm>
            <a:custGeom>
              <a:avLst/>
              <a:gdLst>
                <a:gd name="T0" fmla="*/ 2 w 15"/>
                <a:gd name="T1" fmla="*/ 3 h 13"/>
                <a:gd name="T2" fmla="*/ 0 w 15"/>
                <a:gd name="T3" fmla="*/ 9 h 13"/>
                <a:gd name="T4" fmla="*/ 0 w 15"/>
                <a:gd name="T5" fmla="*/ 9 h 13"/>
                <a:gd name="T6" fmla="*/ 5 w 15"/>
                <a:gd name="T7" fmla="*/ 13 h 13"/>
                <a:gd name="T8" fmla="*/ 15 w 15"/>
                <a:gd name="T9" fmla="*/ 8 h 13"/>
                <a:gd name="T10" fmla="*/ 15 w 15"/>
                <a:gd name="T11" fmla="*/ 0 h 13"/>
                <a:gd name="T12" fmla="*/ 10 w 15"/>
                <a:gd name="T13" fmla="*/ 0 h 13"/>
                <a:gd name="T14" fmla="*/ 2 w 15"/>
                <a:gd name="T15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3">
                  <a:moveTo>
                    <a:pt x="2" y="3"/>
                  </a:moveTo>
                  <a:cubicBezTo>
                    <a:pt x="1" y="4"/>
                    <a:pt x="0" y="7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7259638" y="7553325"/>
              <a:ext cx="642938" cy="414338"/>
            </a:xfrm>
            <a:custGeom>
              <a:avLst/>
              <a:gdLst>
                <a:gd name="T0" fmla="*/ 19 w 405"/>
                <a:gd name="T1" fmla="*/ 198 h 261"/>
                <a:gd name="T2" fmla="*/ 29 w 405"/>
                <a:gd name="T3" fmla="*/ 261 h 261"/>
                <a:gd name="T4" fmla="*/ 103 w 405"/>
                <a:gd name="T5" fmla="*/ 252 h 261"/>
                <a:gd name="T6" fmla="*/ 263 w 405"/>
                <a:gd name="T7" fmla="*/ 220 h 261"/>
                <a:gd name="T8" fmla="*/ 349 w 405"/>
                <a:gd name="T9" fmla="*/ 204 h 261"/>
                <a:gd name="T10" fmla="*/ 368 w 405"/>
                <a:gd name="T11" fmla="*/ 188 h 261"/>
                <a:gd name="T12" fmla="*/ 405 w 405"/>
                <a:gd name="T13" fmla="*/ 147 h 261"/>
                <a:gd name="T14" fmla="*/ 370 w 405"/>
                <a:gd name="T15" fmla="*/ 109 h 261"/>
                <a:gd name="T16" fmla="*/ 370 w 405"/>
                <a:gd name="T17" fmla="*/ 77 h 261"/>
                <a:gd name="T18" fmla="*/ 384 w 405"/>
                <a:gd name="T19" fmla="*/ 51 h 261"/>
                <a:gd name="T20" fmla="*/ 347 w 405"/>
                <a:gd name="T21" fmla="*/ 12 h 261"/>
                <a:gd name="T22" fmla="*/ 327 w 405"/>
                <a:gd name="T23" fmla="*/ 0 h 261"/>
                <a:gd name="T24" fmla="*/ 48 w 405"/>
                <a:gd name="T25" fmla="*/ 57 h 261"/>
                <a:gd name="T26" fmla="*/ 39 w 405"/>
                <a:gd name="T27" fmla="*/ 42 h 261"/>
                <a:gd name="T28" fmla="*/ 0 w 405"/>
                <a:gd name="T29" fmla="*/ 73 h 261"/>
                <a:gd name="T30" fmla="*/ 19 w 405"/>
                <a:gd name="T31" fmla="*/ 19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5" h="261">
                  <a:moveTo>
                    <a:pt x="19" y="198"/>
                  </a:moveTo>
                  <a:lnTo>
                    <a:pt x="29" y="261"/>
                  </a:lnTo>
                  <a:lnTo>
                    <a:pt x="103" y="252"/>
                  </a:lnTo>
                  <a:lnTo>
                    <a:pt x="263" y="220"/>
                  </a:lnTo>
                  <a:lnTo>
                    <a:pt x="349" y="204"/>
                  </a:lnTo>
                  <a:lnTo>
                    <a:pt x="368" y="188"/>
                  </a:lnTo>
                  <a:lnTo>
                    <a:pt x="405" y="147"/>
                  </a:lnTo>
                  <a:lnTo>
                    <a:pt x="370" y="109"/>
                  </a:lnTo>
                  <a:lnTo>
                    <a:pt x="370" y="77"/>
                  </a:lnTo>
                  <a:lnTo>
                    <a:pt x="384" y="51"/>
                  </a:lnTo>
                  <a:lnTo>
                    <a:pt x="347" y="12"/>
                  </a:lnTo>
                  <a:lnTo>
                    <a:pt x="327" y="0"/>
                  </a:lnTo>
                  <a:lnTo>
                    <a:pt x="48" y="57"/>
                  </a:lnTo>
                  <a:lnTo>
                    <a:pt x="39" y="42"/>
                  </a:lnTo>
                  <a:lnTo>
                    <a:pt x="0" y="73"/>
                  </a:lnTo>
                  <a:lnTo>
                    <a:pt x="19" y="1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8039101" y="7005638"/>
              <a:ext cx="171450" cy="368300"/>
            </a:xfrm>
            <a:custGeom>
              <a:avLst/>
              <a:gdLst>
                <a:gd name="T0" fmla="*/ 28 w 108"/>
                <a:gd name="T1" fmla="*/ 70 h 232"/>
                <a:gd name="T2" fmla="*/ 4 w 108"/>
                <a:gd name="T3" fmla="*/ 95 h 232"/>
                <a:gd name="T4" fmla="*/ 10 w 108"/>
                <a:gd name="T5" fmla="*/ 123 h 232"/>
                <a:gd name="T6" fmla="*/ 10 w 108"/>
                <a:gd name="T7" fmla="*/ 123 h 232"/>
                <a:gd name="T8" fmla="*/ 0 w 108"/>
                <a:gd name="T9" fmla="*/ 165 h 232"/>
                <a:gd name="T10" fmla="*/ 8 w 108"/>
                <a:gd name="T11" fmla="*/ 232 h 232"/>
                <a:gd name="T12" fmla="*/ 82 w 108"/>
                <a:gd name="T13" fmla="*/ 218 h 232"/>
                <a:gd name="T14" fmla="*/ 98 w 108"/>
                <a:gd name="T15" fmla="*/ 200 h 232"/>
                <a:gd name="T16" fmla="*/ 108 w 108"/>
                <a:gd name="T17" fmla="*/ 175 h 232"/>
                <a:gd name="T18" fmla="*/ 84 w 108"/>
                <a:gd name="T19" fmla="*/ 153 h 232"/>
                <a:gd name="T20" fmla="*/ 32 w 108"/>
                <a:gd name="T21" fmla="*/ 0 h 232"/>
                <a:gd name="T22" fmla="*/ 24 w 108"/>
                <a:gd name="T23" fmla="*/ 2 h 232"/>
                <a:gd name="T24" fmla="*/ 18 w 108"/>
                <a:gd name="T25" fmla="*/ 30 h 232"/>
                <a:gd name="T26" fmla="*/ 28 w 108"/>
                <a:gd name="T27" fmla="*/ 7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232">
                  <a:moveTo>
                    <a:pt x="28" y="70"/>
                  </a:moveTo>
                  <a:lnTo>
                    <a:pt x="4" y="95"/>
                  </a:lnTo>
                  <a:lnTo>
                    <a:pt x="10" y="123"/>
                  </a:lnTo>
                  <a:lnTo>
                    <a:pt x="10" y="123"/>
                  </a:lnTo>
                  <a:lnTo>
                    <a:pt x="0" y="165"/>
                  </a:lnTo>
                  <a:lnTo>
                    <a:pt x="8" y="232"/>
                  </a:lnTo>
                  <a:lnTo>
                    <a:pt x="82" y="218"/>
                  </a:lnTo>
                  <a:lnTo>
                    <a:pt x="98" y="200"/>
                  </a:lnTo>
                  <a:lnTo>
                    <a:pt x="108" y="175"/>
                  </a:lnTo>
                  <a:lnTo>
                    <a:pt x="84" y="153"/>
                  </a:lnTo>
                  <a:lnTo>
                    <a:pt x="32" y="0"/>
                  </a:lnTo>
                  <a:lnTo>
                    <a:pt x="24" y="2"/>
                  </a:lnTo>
                  <a:lnTo>
                    <a:pt x="18" y="30"/>
                  </a:lnTo>
                  <a:lnTo>
                    <a:pt x="28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7888288" y="7056438"/>
              <a:ext cx="188913" cy="336550"/>
            </a:xfrm>
            <a:custGeom>
              <a:avLst/>
              <a:gdLst>
                <a:gd name="T0" fmla="*/ 19 w 119"/>
                <a:gd name="T1" fmla="*/ 81 h 212"/>
                <a:gd name="T2" fmla="*/ 15 w 119"/>
                <a:gd name="T3" fmla="*/ 101 h 212"/>
                <a:gd name="T4" fmla="*/ 23 w 119"/>
                <a:gd name="T5" fmla="*/ 139 h 212"/>
                <a:gd name="T6" fmla="*/ 37 w 119"/>
                <a:gd name="T7" fmla="*/ 145 h 212"/>
                <a:gd name="T8" fmla="*/ 37 w 119"/>
                <a:gd name="T9" fmla="*/ 145 h 212"/>
                <a:gd name="T10" fmla="*/ 56 w 119"/>
                <a:gd name="T11" fmla="*/ 212 h 212"/>
                <a:gd name="T12" fmla="*/ 99 w 119"/>
                <a:gd name="T13" fmla="*/ 202 h 212"/>
                <a:gd name="T14" fmla="*/ 91 w 119"/>
                <a:gd name="T15" fmla="*/ 133 h 212"/>
                <a:gd name="T16" fmla="*/ 101 w 119"/>
                <a:gd name="T17" fmla="*/ 91 h 212"/>
                <a:gd name="T18" fmla="*/ 95 w 119"/>
                <a:gd name="T19" fmla="*/ 63 h 212"/>
                <a:gd name="T20" fmla="*/ 119 w 119"/>
                <a:gd name="T21" fmla="*/ 38 h 212"/>
                <a:gd name="T22" fmla="*/ 109 w 119"/>
                <a:gd name="T23" fmla="*/ 0 h 212"/>
                <a:gd name="T24" fmla="*/ 0 w 119"/>
                <a:gd name="T25" fmla="*/ 30 h 212"/>
                <a:gd name="T26" fmla="*/ 19 w 119"/>
                <a:gd name="T27" fmla="*/ 8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9" h="212">
                  <a:moveTo>
                    <a:pt x="19" y="81"/>
                  </a:moveTo>
                  <a:lnTo>
                    <a:pt x="15" y="101"/>
                  </a:lnTo>
                  <a:lnTo>
                    <a:pt x="23" y="139"/>
                  </a:lnTo>
                  <a:lnTo>
                    <a:pt x="37" y="145"/>
                  </a:lnTo>
                  <a:lnTo>
                    <a:pt x="37" y="145"/>
                  </a:lnTo>
                  <a:lnTo>
                    <a:pt x="56" y="212"/>
                  </a:lnTo>
                  <a:lnTo>
                    <a:pt x="99" y="202"/>
                  </a:lnTo>
                  <a:lnTo>
                    <a:pt x="91" y="133"/>
                  </a:lnTo>
                  <a:lnTo>
                    <a:pt x="101" y="91"/>
                  </a:lnTo>
                  <a:lnTo>
                    <a:pt x="95" y="63"/>
                  </a:lnTo>
                  <a:lnTo>
                    <a:pt x="119" y="38"/>
                  </a:lnTo>
                  <a:lnTo>
                    <a:pt x="109" y="0"/>
                  </a:lnTo>
                  <a:lnTo>
                    <a:pt x="0" y="30"/>
                  </a:lnTo>
                  <a:lnTo>
                    <a:pt x="19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6807201" y="7672388"/>
              <a:ext cx="476250" cy="544513"/>
            </a:xfrm>
            <a:custGeom>
              <a:avLst/>
              <a:gdLst>
                <a:gd name="T0" fmla="*/ 91 w 300"/>
                <a:gd name="T1" fmla="*/ 46 h 343"/>
                <a:gd name="T2" fmla="*/ 62 w 300"/>
                <a:gd name="T3" fmla="*/ 50 h 343"/>
                <a:gd name="T4" fmla="*/ 0 w 300"/>
                <a:gd name="T5" fmla="*/ 58 h 343"/>
                <a:gd name="T6" fmla="*/ 33 w 300"/>
                <a:gd name="T7" fmla="*/ 289 h 343"/>
                <a:gd name="T8" fmla="*/ 60 w 300"/>
                <a:gd name="T9" fmla="*/ 287 h 343"/>
                <a:gd name="T10" fmla="*/ 85 w 300"/>
                <a:gd name="T11" fmla="*/ 313 h 343"/>
                <a:gd name="T12" fmla="*/ 119 w 300"/>
                <a:gd name="T13" fmla="*/ 315 h 343"/>
                <a:gd name="T14" fmla="*/ 148 w 300"/>
                <a:gd name="T15" fmla="*/ 317 h 343"/>
                <a:gd name="T16" fmla="*/ 165 w 300"/>
                <a:gd name="T17" fmla="*/ 303 h 343"/>
                <a:gd name="T18" fmla="*/ 191 w 300"/>
                <a:gd name="T19" fmla="*/ 325 h 343"/>
                <a:gd name="T20" fmla="*/ 197 w 300"/>
                <a:gd name="T21" fmla="*/ 343 h 343"/>
                <a:gd name="T22" fmla="*/ 203 w 300"/>
                <a:gd name="T23" fmla="*/ 327 h 343"/>
                <a:gd name="T24" fmla="*/ 220 w 300"/>
                <a:gd name="T25" fmla="*/ 309 h 343"/>
                <a:gd name="T26" fmla="*/ 214 w 300"/>
                <a:gd name="T27" fmla="*/ 284 h 343"/>
                <a:gd name="T28" fmla="*/ 222 w 300"/>
                <a:gd name="T29" fmla="*/ 270 h 343"/>
                <a:gd name="T30" fmla="*/ 238 w 300"/>
                <a:gd name="T31" fmla="*/ 272 h 343"/>
                <a:gd name="T32" fmla="*/ 240 w 300"/>
                <a:gd name="T33" fmla="*/ 246 h 343"/>
                <a:gd name="T34" fmla="*/ 263 w 300"/>
                <a:gd name="T35" fmla="*/ 234 h 343"/>
                <a:gd name="T36" fmla="*/ 292 w 300"/>
                <a:gd name="T37" fmla="*/ 202 h 343"/>
                <a:gd name="T38" fmla="*/ 290 w 300"/>
                <a:gd name="T39" fmla="*/ 139 h 343"/>
                <a:gd name="T40" fmla="*/ 300 w 300"/>
                <a:gd name="T41" fmla="*/ 123 h 343"/>
                <a:gd name="T42" fmla="*/ 294 w 300"/>
                <a:gd name="T43" fmla="*/ 89 h 343"/>
                <a:gd name="T44" fmla="*/ 281 w 300"/>
                <a:gd name="T45" fmla="*/ 0 h 343"/>
                <a:gd name="T46" fmla="*/ 208 w 300"/>
                <a:gd name="T47" fmla="*/ 54 h 343"/>
                <a:gd name="T48" fmla="*/ 140 w 300"/>
                <a:gd name="T49" fmla="*/ 68 h 343"/>
                <a:gd name="T50" fmla="*/ 91 w 300"/>
                <a:gd name="T51" fmla="*/ 46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0" h="343">
                  <a:moveTo>
                    <a:pt x="91" y="46"/>
                  </a:moveTo>
                  <a:lnTo>
                    <a:pt x="62" y="50"/>
                  </a:lnTo>
                  <a:lnTo>
                    <a:pt x="0" y="58"/>
                  </a:lnTo>
                  <a:lnTo>
                    <a:pt x="33" y="289"/>
                  </a:lnTo>
                  <a:lnTo>
                    <a:pt x="60" y="287"/>
                  </a:lnTo>
                  <a:lnTo>
                    <a:pt x="85" y="313"/>
                  </a:lnTo>
                  <a:lnTo>
                    <a:pt x="119" y="315"/>
                  </a:lnTo>
                  <a:lnTo>
                    <a:pt x="148" y="317"/>
                  </a:lnTo>
                  <a:lnTo>
                    <a:pt x="165" y="303"/>
                  </a:lnTo>
                  <a:lnTo>
                    <a:pt x="191" y="325"/>
                  </a:lnTo>
                  <a:lnTo>
                    <a:pt x="197" y="343"/>
                  </a:lnTo>
                  <a:lnTo>
                    <a:pt x="203" y="327"/>
                  </a:lnTo>
                  <a:lnTo>
                    <a:pt x="220" y="309"/>
                  </a:lnTo>
                  <a:lnTo>
                    <a:pt x="214" y="284"/>
                  </a:lnTo>
                  <a:lnTo>
                    <a:pt x="222" y="270"/>
                  </a:lnTo>
                  <a:lnTo>
                    <a:pt x="238" y="272"/>
                  </a:lnTo>
                  <a:lnTo>
                    <a:pt x="240" y="246"/>
                  </a:lnTo>
                  <a:lnTo>
                    <a:pt x="263" y="234"/>
                  </a:lnTo>
                  <a:lnTo>
                    <a:pt x="292" y="202"/>
                  </a:lnTo>
                  <a:lnTo>
                    <a:pt x="290" y="139"/>
                  </a:lnTo>
                  <a:lnTo>
                    <a:pt x="300" y="123"/>
                  </a:lnTo>
                  <a:lnTo>
                    <a:pt x="294" y="89"/>
                  </a:lnTo>
                  <a:lnTo>
                    <a:pt x="281" y="0"/>
                  </a:lnTo>
                  <a:lnTo>
                    <a:pt x="208" y="54"/>
                  </a:lnTo>
                  <a:lnTo>
                    <a:pt x="140" y="68"/>
                  </a:lnTo>
                  <a:lnTo>
                    <a:pt x="91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7329488" y="7104063"/>
              <a:ext cx="666750" cy="568325"/>
            </a:xfrm>
            <a:custGeom>
              <a:avLst/>
              <a:gdLst>
                <a:gd name="T0" fmla="*/ 84 w 420"/>
                <a:gd name="T1" fmla="*/ 202 h 358"/>
                <a:gd name="T2" fmla="*/ 34 w 420"/>
                <a:gd name="T3" fmla="*/ 220 h 358"/>
                <a:gd name="T4" fmla="*/ 34 w 420"/>
                <a:gd name="T5" fmla="*/ 237 h 358"/>
                <a:gd name="T6" fmla="*/ 49 w 420"/>
                <a:gd name="T7" fmla="*/ 261 h 358"/>
                <a:gd name="T8" fmla="*/ 0 w 420"/>
                <a:gd name="T9" fmla="*/ 323 h 358"/>
                <a:gd name="T10" fmla="*/ 6 w 420"/>
                <a:gd name="T11" fmla="*/ 336 h 358"/>
                <a:gd name="T12" fmla="*/ 283 w 420"/>
                <a:gd name="T13" fmla="*/ 279 h 358"/>
                <a:gd name="T14" fmla="*/ 307 w 420"/>
                <a:gd name="T15" fmla="*/ 291 h 358"/>
                <a:gd name="T16" fmla="*/ 344 w 420"/>
                <a:gd name="T17" fmla="*/ 332 h 358"/>
                <a:gd name="T18" fmla="*/ 377 w 420"/>
                <a:gd name="T19" fmla="*/ 340 h 358"/>
                <a:gd name="T20" fmla="*/ 404 w 420"/>
                <a:gd name="T21" fmla="*/ 348 h 358"/>
                <a:gd name="T22" fmla="*/ 412 w 420"/>
                <a:gd name="T23" fmla="*/ 358 h 358"/>
                <a:gd name="T24" fmla="*/ 420 w 420"/>
                <a:gd name="T25" fmla="*/ 346 h 358"/>
                <a:gd name="T26" fmla="*/ 412 w 420"/>
                <a:gd name="T27" fmla="*/ 332 h 358"/>
                <a:gd name="T28" fmla="*/ 418 w 420"/>
                <a:gd name="T29" fmla="*/ 315 h 358"/>
                <a:gd name="T30" fmla="*/ 410 w 420"/>
                <a:gd name="T31" fmla="*/ 253 h 358"/>
                <a:gd name="T32" fmla="*/ 410 w 420"/>
                <a:gd name="T33" fmla="*/ 253 h 358"/>
                <a:gd name="T34" fmla="*/ 410 w 420"/>
                <a:gd name="T35" fmla="*/ 251 h 358"/>
                <a:gd name="T36" fmla="*/ 410 w 420"/>
                <a:gd name="T37" fmla="*/ 249 h 358"/>
                <a:gd name="T38" fmla="*/ 410 w 420"/>
                <a:gd name="T39" fmla="*/ 249 h 358"/>
                <a:gd name="T40" fmla="*/ 404 w 420"/>
                <a:gd name="T41" fmla="*/ 184 h 358"/>
                <a:gd name="T42" fmla="*/ 385 w 420"/>
                <a:gd name="T43" fmla="*/ 118 h 358"/>
                <a:gd name="T44" fmla="*/ 371 w 420"/>
                <a:gd name="T45" fmla="*/ 111 h 358"/>
                <a:gd name="T46" fmla="*/ 363 w 420"/>
                <a:gd name="T47" fmla="*/ 71 h 358"/>
                <a:gd name="T48" fmla="*/ 367 w 420"/>
                <a:gd name="T49" fmla="*/ 51 h 358"/>
                <a:gd name="T50" fmla="*/ 348 w 420"/>
                <a:gd name="T51" fmla="*/ 0 h 358"/>
                <a:gd name="T52" fmla="*/ 266 w 420"/>
                <a:gd name="T53" fmla="*/ 21 h 358"/>
                <a:gd name="T54" fmla="*/ 219 w 420"/>
                <a:gd name="T55" fmla="*/ 65 h 358"/>
                <a:gd name="T56" fmla="*/ 194 w 420"/>
                <a:gd name="T57" fmla="*/ 107 h 358"/>
                <a:gd name="T58" fmla="*/ 205 w 420"/>
                <a:gd name="T59" fmla="*/ 164 h 358"/>
                <a:gd name="T60" fmla="*/ 186 w 420"/>
                <a:gd name="T61" fmla="*/ 172 h 358"/>
                <a:gd name="T62" fmla="*/ 162 w 420"/>
                <a:gd name="T63" fmla="*/ 198 h 358"/>
                <a:gd name="T64" fmla="*/ 162 w 420"/>
                <a:gd name="T65" fmla="*/ 198 h 358"/>
                <a:gd name="T66" fmla="*/ 116 w 420"/>
                <a:gd name="T67" fmla="*/ 208 h 358"/>
                <a:gd name="T68" fmla="*/ 84 w 420"/>
                <a:gd name="T69" fmla="*/ 202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20" h="358">
                  <a:moveTo>
                    <a:pt x="84" y="202"/>
                  </a:moveTo>
                  <a:lnTo>
                    <a:pt x="34" y="220"/>
                  </a:lnTo>
                  <a:lnTo>
                    <a:pt x="34" y="237"/>
                  </a:lnTo>
                  <a:lnTo>
                    <a:pt x="49" y="261"/>
                  </a:lnTo>
                  <a:lnTo>
                    <a:pt x="0" y="323"/>
                  </a:lnTo>
                  <a:lnTo>
                    <a:pt x="6" y="336"/>
                  </a:lnTo>
                  <a:lnTo>
                    <a:pt x="283" y="279"/>
                  </a:lnTo>
                  <a:lnTo>
                    <a:pt x="307" y="291"/>
                  </a:lnTo>
                  <a:lnTo>
                    <a:pt x="344" y="332"/>
                  </a:lnTo>
                  <a:lnTo>
                    <a:pt x="377" y="340"/>
                  </a:lnTo>
                  <a:lnTo>
                    <a:pt x="404" y="348"/>
                  </a:lnTo>
                  <a:lnTo>
                    <a:pt x="412" y="358"/>
                  </a:lnTo>
                  <a:lnTo>
                    <a:pt x="420" y="346"/>
                  </a:lnTo>
                  <a:lnTo>
                    <a:pt x="412" y="332"/>
                  </a:lnTo>
                  <a:lnTo>
                    <a:pt x="418" y="315"/>
                  </a:lnTo>
                  <a:lnTo>
                    <a:pt x="410" y="253"/>
                  </a:lnTo>
                  <a:lnTo>
                    <a:pt x="410" y="253"/>
                  </a:lnTo>
                  <a:lnTo>
                    <a:pt x="410" y="251"/>
                  </a:lnTo>
                  <a:lnTo>
                    <a:pt x="410" y="249"/>
                  </a:lnTo>
                  <a:lnTo>
                    <a:pt x="410" y="249"/>
                  </a:lnTo>
                  <a:lnTo>
                    <a:pt x="404" y="184"/>
                  </a:lnTo>
                  <a:lnTo>
                    <a:pt x="385" y="118"/>
                  </a:lnTo>
                  <a:lnTo>
                    <a:pt x="371" y="111"/>
                  </a:lnTo>
                  <a:lnTo>
                    <a:pt x="363" y="71"/>
                  </a:lnTo>
                  <a:lnTo>
                    <a:pt x="367" y="51"/>
                  </a:lnTo>
                  <a:lnTo>
                    <a:pt x="348" y="0"/>
                  </a:lnTo>
                  <a:lnTo>
                    <a:pt x="266" y="21"/>
                  </a:lnTo>
                  <a:lnTo>
                    <a:pt x="219" y="65"/>
                  </a:lnTo>
                  <a:lnTo>
                    <a:pt x="194" y="107"/>
                  </a:lnTo>
                  <a:lnTo>
                    <a:pt x="205" y="164"/>
                  </a:lnTo>
                  <a:lnTo>
                    <a:pt x="186" y="172"/>
                  </a:lnTo>
                  <a:lnTo>
                    <a:pt x="162" y="198"/>
                  </a:lnTo>
                  <a:lnTo>
                    <a:pt x="162" y="198"/>
                  </a:lnTo>
                  <a:lnTo>
                    <a:pt x="116" y="208"/>
                  </a:lnTo>
                  <a:lnTo>
                    <a:pt x="84" y="202"/>
                  </a:lnTo>
                  <a:close/>
                </a:path>
              </a:pathLst>
            </a:custGeom>
            <a:solidFill>
              <a:srgbClr val="4BC1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6843713" y="8685213"/>
              <a:ext cx="585788" cy="622300"/>
            </a:xfrm>
            <a:custGeom>
              <a:avLst/>
              <a:gdLst>
                <a:gd name="T0" fmla="*/ 14 w 369"/>
                <a:gd name="T1" fmla="*/ 22 h 392"/>
                <a:gd name="T2" fmla="*/ 0 w 369"/>
                <a:gd name="T3" fmla="*/ 24 h 392"/>
                <a:gd name="T4" fmla="*/ 49 w 369"/>
                <a:gd name="T5" fmla="*/ 198 h 392"/>
                <a:gd name="T6" fmla="*/ 78 w 369"/>
                <a:gd name="T7" fmla="*/ 248 h 392"/>
                <a:gd name="T8" fmla="*/ 70 w 369"/>
                <a:gd name="T9" fmla="*/ 283 h 392"/>
                <a:gd name="T10" fmla="*/ 74 w 369"/>
                <a:gd name="T11" fmla="*/ 313 h 392"/>
                <a:gd name="T12" fmla="*/ 88 w 369"/>
                <a:gd name="T13" fmla="*/ 369 h 392"/>
                <a:gd name="T14" fmla="*/ 98 w 369"/>
                <a:gd name="T15" fmla="*/ 390 h 392"/>
                <a:gd name="T16" fmla="*/ 304 w 369"/>
                <a:gd name="T17" fmla="*/ 373 h 392"/>
                <a:gd name="T18" fmla="*/ 310 w 369"/>
                <a:gd name="T19" fmla="*/ 392 h 392"/>
                <a:gd name="T20" fmla="*/ 314 w 369"/>
                <a:gd name="T21" fmla="*/ 390 h 392"/>
                <a:gd name="T22" fmla="*/ 318 w 369"/>
                <a:gd name="T23" fmla="*/ 351 h 392"/>
                <a:gd name="T24" fmla="*/ 357 w 369"/>
                <a:gd name="T25" fmla="*/ 355 h 392"/>
                <a:gd name="T26" fmla="*/ 351 w 369"/>
                <a:gd name="T27" fmla="*/ 297 h 392"/>
                <a:gd name="T28" fmla="*/ 351 w 369"/>
                <a:gd name="T29" fmla="*/ 297 h 392"/>
                <a:gd name="T30" fmla="*/ 369 w 369"/>
                <a:gd name="T31" fmla="*/ 232 h 392"/>
                <a:gd name="T32" fmla="*/ 320 w 369"/>
                <a:gd name="T33" fmla="*/ 155 h 392"/>
                <a:gd name="T34" fmla="*/ 256 w 369"/>
                <a:gd name="T35" fmla="*/ 105 h 392"/>
                <a:gd name="T36" fmla="*/ 228 w 369"/>
                <a:gd name="T37" fmla="*/ 77 h 392"/>
                <a:gd name="T38" fmla="*/ 193 w 369"/>
                <a:gd name="T39" fmla="*/ 40 h 392"/>
                <a:gd name="T40" fmla="*/ 166 w 369"/>
                <a:gd name="T41" fmla="*/ 24 h 392"/>
                <a:gd name="T42" fmla="*/ 174 w 369"/>
                <a:gd name="T43" fmla="*/ 0 h 392"/>
                <a:gd name="T44" fmla="*/ 90 w 369"/>
                <a:gd name="T45" fmla="*/ 12 h 392"/>
                <a:gd name="T46" fmla="*/ 14 w 369"/>
                <a:gd name="T47" fmla="*/ 2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9" h="392">
                  <a:moveTo>
                    <a:pt x="14" y="22"/>
                  </a:moveTo>
                  <a:lnTo>
                    <a:pt x="0" y="24"/>
                  </a:lnTo>
                  <a:lnTo>
                    <a:pt x="49" y="198"/>
                  </a:lnTo>
                  <a:lnTo>
                    <a:pt x="78" y="248"/>
                  </a:lnTo>
                  <a:lnTo>
                    <a:pt x="70" y="283"/>
                  </a:lnTo>
                  <a:lnTo>
                    <a:pt x="74" y="313"/>
                  </a:lnTo>
                  <a:lnTo>
                    <a:pt x="88" y="369"/>
                  </a:lnTo>
                  <a:lnTo>
                    <a:pt x="98" y="390"/>
                  </a:lnTo>
                  <a:lnTo>
                    <a:pt x="304" y="373"/>
                  </a:lnTo>
                  <a:lnTo>
                    <a:pt x="310" y="392"/>
                  </a:lnTo>
                  <a:lnTo>
                    <a:pt x="314" y="390"/>
                  </a:lnTo>
                  <a:lnTo>
                    <a:pt x="318" y="351"/>
                  </a:lnTo>
                  <a:lnTo>
                    <a:pt x="357" y="355"/>
                  </a:lnTo>
                  <a:lnTo>
                    <a:pt x="351" y="297"/>
                  </a:lnTo>
                  <a:lnTo>
                    <a:pt x="351" y="297"/>
                  </a:lnTo>
                  <a:lnTo>
                    <a:pt x="369" y="232"/>
                  </a:lnTo>
                  <a:lnTo>
                    <a:pt x="320" y="155"/>
                  </a:lnTo>
                  <a:lnTo>
                    <a:pt x="256" y="105"/>
                  </a:lnTo>
                  <a:lnTo>
                    <a:pt x="228" y="77"/>
                  </a:lnTo>
                  <a:lnTo>
                    <a:pt x="193" y="40"/>
                  </a:lnTo>
                  <a:lnTo>
                    <a:pt x="166" y="24"/>
                  </a:lnTo>
                  <a:lnTo>
                    <a:pt x="174" y="0"/>
                  </a:lnTo>
                  <a:lnTo>
                    <a:pt x="90" y="12"/>
                  </a:lnTo>
                  <a:lnTo>
                    <a:pt x="1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5799138" y="8559800"/>
              <a:ext cx="552450" cy="509588"/>
            </a:xfrm>
            <a:custGeom>
              <a:avLst/>
              <a:gdLst>
                <a:gd name="T0" fmla="*/ 313 w 348"/>
                <a:gd name="T1" fmla="*/ 133 h 321"/>
                <a:gd name="T2" fmla="*/ 346 w 348"/>
                <a:gd name="T3" fmla="*/ 53 h 321"/>
                <a:gd name="T4" fmla="*/ 348 w 348"/>
                <a:gd name="T5" fmla="*/ 45 h 321"/>
                <a:gd name="T6" fmla="*/ 301 w 348"/>
                <a:gd name="T7" fmla="*/ 45 h 321"/>
                <a:gd name="T8" fmla="*/ 318 w 348"/>
                <a:gd name="T9" fmla="*/ 12 h 321"/>
                <a:gd name="T10" fmla="*/ 309 w 348"/>
                <a:gd name="T11" fmla="*/ 0 h 321"/>
                <a:gd name="T12" fmla="*/ 0 w 348"/>
                <a:gd name="T13" fmla="*/ 12 h 321"/>
                <a:gd name="T14" fmla="*/ 12 w 348"/>
                <a:gd name="T15" fmla="*/ 107 h 321"/>
                <a:gd name="T16" fmla="*/ 18 w 348"/>
                <a:gd name="T17" fmla="*/ 261 h 321"/>
                <a:gd name="T18" fmla="*/ 45 w 348"/>
                <a:gd name="T19" fmla="*/ 269 h 321"/>
                <a:gd name="T20" fmla="*/ 51 w 348"/>
                <a:gd name="T21" fmla="*/ 321 h 321"/>
                <a:gd name="T22" fmla="*/ 258 w 348"/>
                <a:gd name="T23" fmla="*/ 309 h 321"/>
                <a:gd name="T24" fmla="*/ 254 w 348"/>
                <a:gd name="T25" fmla="*/ 265 h 321"/>
                <a:gd name="T26" fmla="*/ 254 w 348"/>
                <a:gd name="T27" fmla="*/ 265 h 321"/>
                <a:gd name="T28" fmla="*/ 313 w 348"/>
                <a:gd name="T29" fmla="*/ 13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8" h="321">
                  <a:moveTo>
                    <a:pt x="313" y="133"/>
                  </a:moveTo>
                  <a:lnTo>
                    <a:pt x="346" y="53"/>
                  </a:lnTo>
                  <a:lnTo>
                    <a:pt x="348" y="45"/>
                  </a:lnTo>
                  <a:lnTo>
                    <a:pt x="301" y="45"/>
                  </a:lnTo>
                  <a:lnTo>
                    <a:pt x="318" y="12"/>
                  </a:lnTo>
                  <a:lnTo>
                    <a:pt x="309" y="0"/>
                  </a:lnTo>
                  <a:lnTo>
                    <a:pt x="0" y="12"/>
                  </a:lnTo>
                  <a:lnTo>
                    <a:pt x="12" y="107"/>
                  </a:lnTo>
                  <a:lnTo>
                    <a:pt x="18" y="261"/>
                  </a:lnTo>
                  <a:lnTo>
                    <a:pt x="45" y="269"/>
                  </a:lnTo>
                  <a:lnTo>
                    <a:pt x="51" y="321"/>
                  </a:lnTo>
                  <a:lnTo>
                    <a:pt x="258" y="309"/>
                  </a:lnTo>
                  <a:lnTo>
                    <a:pt x="254" y="265"/>
                  </a:lnTo>
                  <a:lnTo>
                    <a:pt x="254" y="265"/>
                  </a:lnTo>
                  <a:lnTo>
                    <a:pt x="313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7113588" y="8634413"/>
              <a:ext cx="554038" cy="412750"/>
            </a:xfrm>
            <a:custGeom>
              <a:avLst/>
              <a:gdLst>
                <a:gd name="T0" fmla="*/ 177 w 349"/>
                <a:gd name="T1" fmla="*/ 24 h 260"/>
                <a:gd name="T2" fmla="*/ 162 w 349"/>
                <a:gd name="T3" fmla="*/ 0 h 260"/>
                <a:gd name="T4" fmla="*/ 62 w 349"/>
                <a:gd name="T5" fmla="*/ 4 h 260"/>
                <a:gd name="T6" fmla="*/ 8 w 349"/>
                <a:gd name="T7" fmla="*/ 32 h 260"/>
                <a:gd name="T8" fmla="*/ 0 w 349"/>
                <a:gd name="T9" fmla="*/ 54 h 260"/>
                <a:gd name="T10" fmla="*/ 25 w 349"/>
                <a:gd name="T11" fmla="*/ 68 h 260"/>
                <a:gd name="T12" fmla="*/ 90 w 349"/>
                <a:gd name="T13" fmla="*/ 133 h 260"/>
                <a:gd name="T14" fmla="*/ 154 w 349"/>
                <a:gd name="T15" fmla="*/ 185 h 260"/>
                <a:gd name="T16" fmla="*/ 203 w 349"/>
                <a:gd name="T17" fmla="*/ 260 h 260"/>
                <a:gd name="T18" fmla="*/ 222 w 349"/>
                <a:gd name="T19" fmla="*/ 246 h 260"/>
                <a:gd name="T20" fmla="*/ 209 w 349"/>
                <a:gd name="T21" fmla="*/ 220 h 260"/>
                <a:gd name="T22" fmla="*/ 250 w 349"/>
                <a:gd name="T23" fmla="*/ 210 h 260"/>
                <a:gd name="T24" fmla="*/ 289 w 349"/>
                <a:gd name="T25" fmla="*/ 171 h 260"/>
                <a:gd name="T26" fmla="*/ 308 w 349"/>
                <a:gd name="T27" fmla="*/ 139 h 260"/>
                <a:gd name="T28" fmla="*/ 308 w 349"/>
                <a:gd name="T29" fmla="*/ 117 h 260"/>
                <a:gd name="T30" fmla="*/ 324 w 349"/>
                <a:gd name="T31" fmla="*/ 107 h 260"/>
                <a:gd name="T32" fmla="*/ 332 w 349"/>
                <a:gd name="T33" fmla="*/ 80 h 260"/>
                <a:gd name="T34" fmla="*/ 349 w 349"/>
                <a:gd name="T35" fmla="*/ 70 h 260"/>
                <a:gd name="T36" fmla="*/ 255 w 349"/>
                <a:gd name="T37" fmla="*/ 10 h 260"/>
                <a:gd name="T38" fmla="*/ 177 w 349"/>
                <a:gd name="T39" fmla="*/ 2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9" h="260">
                  <a:moveTo>
                    <a:pt x="177" y="24"/>
                  </a:moveTo>
                  <a:lnTo>
                    <a:pt x="162" y="0"/>
                  </a:lnTo>
                  <a:lnTo>
                    <a:pt x="62" y="4"/>
                  </a:lnTo>
                  <a:lnTo>
                    <a:pt x="8" y="32"/>
                  </a:lnTo>
                  <a:lnTo>
                    <a:pt x="0" y="54"/>
                  </a:lnTo>
                  <a:lnTo>
                    <a:pt x="25" y="68"/>
                  </a:lnTo>
                  <a:lnTo>
                    <a:pt x="90" y="133"/>
                  </a:lnTo>
                  <a:lnTo>
                    <a:pt x="154" y="185"/>
                  </a:lnTo>
                  <a:lnTo>
                    <a:pt x="203" y="260"/>
                  </a:lnTo>
                  <a:lnTo>
                    <a:pt x="222" y="246"/>
                  </a:lnTo>
                  <a:lnTo>
                    <a:pt x="209" y="220"/>
                  </a:lnTo>
                  <a:lnTo>
                    <a:pt x="250" y="210"/>
                  </a:lnTo>
                  <a:lnTo>
                    <a:pt x="289" y="171"/>
                  </a:lnTo>
                  <a:lnTo>
                    <a:pt x="308" y="139"/>
                  </a:lnTo>
                  <a:lnTo>
                    <a:pt x="308" y="117"/>
                  </a:lnTo>
                  <a:lnTo>
                    <a:pt x="324" y="107"/>
                  </a:lnTo>
                  <a:lnTo>
                    <a:pt x="332" y="80"/>
                  </a:lnTo>
                  <a:lnTo>
                    <a:pt x="349" y="70"/>
                  </a:lnTo>
                  <a:lnTo>
                    <a:pt x="255" y="10"/>
                  </a:lnTo>
                  <a:lnTo>
                    <a:pt x="177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4845051" y="8496300"/>
              <a:ext cx="976313" cy="477838"/>
            </a:xfrm>
            <a:custGeom>
              <a:avLst/>
              <a:gdLst>
                <a:gd name="T0" fmla="*/ 275 w 615"/>
                <a:gd name="T1" fmla="*/ 252 h 301"/>
                <a:gd name="T2" fmla="*/ 346 w 615"/>
                <a:gd name="T3" fmla="*/ 260 h 301"/>
                <a:gd name="T4" fmla="*/ 416 w 615"/>
                <a:gd name="T5" fmla="*/ 295 h 301"/>
                <a:gd name="T6" fmla="*/ 433 w 615"/>
                <a:gd name="T7" fmla="*/ 280 h 301"/>
                <a:gd name="T8" fmla="*/ 480 w 615"/>
                <a:gd name="T9" fmla="*/ 301 h 301"/>
                <a:gd name="T10" fmla="*/ 562 w 615"/>
                <a:gd name="T11" fmla="*/ 276 h 301"/>
                <a:gd name="T12" fmla="*/ 615 w 615"/>
                <a:gd name="T13" fmla="*/ 299 h 301"/>
                <a:gd name="T14" fmla="*/ 609 w 615"/>
                <a:gd name="T15" fmla="*/ 147 h 301"/>
                <a:gd name="T16" fmla="*/ 597 w 615"/>
                <a:gd name="T17" fmla="*/ 52 h 301"/>
                <a:gd name="T18" fmla="*/ 597 w 615"/>
                <a:gd name="T19" fmla="*/ 52 h 301"/>
                <a:gd name="T20" fmla="*/ 597 w 615"/>
                <a:gd name="T21" fmla="*/ 50 h 301"/>
                <a:gd name="T22" fmla="*/ 597 w 615"/>
                <a:gd name="T23" fmla="*/ 48 h 301"/>
                <a:gd name="T24" fmla="*/ 597 w 615"/>
                <a:gd name="T25" fmla="*/ 48 h 301"/>
                <a:gd name="T26" fmla="*/ 595 w 615"/>
                <a:gd name="T27" fmla="*/ 32 h 301"/>
                <a:gd name="T28" fmla="*/ 590 w 615"/>
                <a:gd name="T29" fmla="*/ 8 h 301"/>
                <a:gd name="T30" fmla="*/ 396 w 615"/>
                <a:gd name="T31" fmla="*/ 6 h 301"/>
                <a:gd name="T32" fmla="*/ 76 w 615"/>
                <a:gd name="T33" fmla="*/ 2 h 301"/>
                <a:gd name="T34" fmla="*/ 76 w 615"/>
                <a:gd name="T35" fmla="*/ 2 h 301"/>
                <a:gd name="T36" fmla="*/ 74 w 615"/>
                <a:gd name="T37" fmla="*/ 2 h 301"/>
                <a:gd name="T38" fmla="*/ 72 w 615"/>
                <a:gd name="T39" fmla="*/ 2 h 301"/>
                <a:gd name="T40" fmla="*/ 72 w 615"/>
                <a:gd name="T41" fmla="*/ 2 h 301"/>
                <a:gd name="T42" fmla="*/ 0 w 615"/>
                <a:gd name="T43" fmla="*/ 0 h 301"/>
                <a:gd name="T44" fmla="*/ 0 w 615"/>
                <a:gd name="T45" fmla="*/ 34 h 301"/>
                <a:gd name="T46" fmla="*/ 0 w 615"/>
                <a:gd name="T47" fmla="*/ 36 h 301"/>
                <a:gd name="T48" fmla="*/ 215 w 615"/>
                <a:gd name="T49" fmla="*/ 48 h 301"/>
                <a:gd name="T50" fmla="*/ 213 w 615"/>
                <a:gd name="T51" fmla="*/ 218 h 301"/>
                <a:gd name="T52" fmla="*/ 275 w 615"/>
                <a:gd name="T53" fmla="*/ 252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15" h="301">
                  <a:moveTo>
                    <a:pt x="275" y="252"/>
                  </a:moveTo>
                  <a:lnTo>
                    <a:pt x="346" y="260"/>
                  </a:lnTo>
                  <a:lnTo>
                    <a:pt x="416" y="295"/>
                  </a:lnTo>
                  <a:lnTo>
                    <a:pt x="433" y="280"/>
                  </a:lnTo>
                  <a:lnTo>
                    <a:pt x="480" y="301"/>
                  </a:lnTo>
                  <a:lnTo>
                    <a:pt x="562" y="276"/>
                  </a:lnTo>
                  <a:lnTo>
                    <a:pt x="615" y="299"/>
                  </a:lnTo>
                  <a:lnTo>
                    <a:pt x="609" y="147"/>
                  </a:lnTo>
                  <a:lnTo>
                    <a:pt x="597" y="52"/>
                  </a:lnTo>
                  <a:lnTo>
                    <a:pt x="597" y="52"/>
                  </a:lnTo>
                  <a:lnTo>
                    <a:pt x="597" y="50"/>
                  </a:lnTo>
                  <a:lnTo>
                    <a:pt x="597" y="48"/>
                  </a:lnTo>
                  <a:lnTo>
                    <a:pt x="597" y="48"/>
                  </a:lnTo>
                  <a:lnTo>
                    <a:pt x="595" y="32"/>
                  </a:lnTo>
                  <a:lnTo>
                    <a:pt x="590" y="8"/>
                  </a:lnTo>
                  <a:lnTo>
                    <a:pt x="396" y="6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72" y="2"/>
                  </a:lnTo>
                  <a:lnTo>
                    <a:pt x="0" y="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215" y="48"/>
                  </a:lnTo>
                  <a:lnTo>
                    <a:pt x="213" y="218"/>
                  </a:lnTo>
                  <a:lnTo>
                    <a:pt x="275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6303963" y="8434388"/>
              <a:ext cx="946150" cy="333375"/>
            </a:xfrm>
            <a:custGeom>
              <a:avLst/>
              <a:gdLst>
                <a:gd name="T0" fmla="*/ 578 w 596"/>
                <a:gd name="T1" fmla="*/ 43 h 210"/>
                <a:gd name="T2" fmla="*/ 596 w 596"/>
                <a:gd name="T3" fmla="*/ 0 h 210"/>
                <a:gd name="T4" fmla="*/ 514 w 596"/>
                <a:gd name="T5" fmla="*/ 10 h 210"/>
                <a:gd name="T6" fmla="*/ 490 w 596"/>
                <a:gd name="T7" fmla="*/ 12 h 210"/>
                <a:gd name="T8" fmla="*/ 326 w 596"/>
                <a:gd name="T9" fmla="*/ 35 h 210"/>
                <a:gd name="T10" fmla="*/ 151 w 596"/>
                <a:gd name="T11" fmla="*/ 49 h 210"/>
                <a:gd name="T12" fmla="*/ 151 w 596"/>
                <a:gd name="T13" fmla="*/ 67 h 210"/>
                <a:gd name="T14" fmla="*/ 151 w 596"/>
                <a:gd name="T15" fmla="*/ 67 h 210"/>
                <a:gd name="T16" fmla="*/ 151 w 596"/>
                <a:gd name="T17" fmla="*/ 67 h 210"/>
                <a:gd name="T18" fmla="*/ 151 w 596"/>
                <a:gd name="T19" fmla="*/ 67 h 210"/>
                <a:gd name="T20" fmla="*/ 51 w 596"/>
                <a:gd name="T21" fmla="*/ 75 h 210"/>
                <a:gd name="T22" fmla="*/ 51 w 596"/>
                <a:gd name="T23" fmla="*/ 77 h 210"/>
                <a:gd name="T24" fmla="*/ 34 w 596"/>
                <a:gd name="T25" fmla="*/ 122 h 210"/>
                <a:gd name="T26" fmla="*/ 32 w 596"/>
                <a:gd name="T27" fmla="*/ 132 h 210"/>
                <a:gd name="T28" fmla="*/ 0 w 596"/>
                <a:gd name="T29" fmla="*/ 210 h 210"/>
                <a:gd name="T30" fmla="*/ 67 w 596"/>
                <a:gd name="T31" fmla="*/ 208 h 210"/>
                <a:gd name="T32" fmla="*/ 157 w 596"/>
                <a:gd name="T33" fmla="*/ 204 h 210"/>
                <a:gd name="T34" fmla="*/ 176 w 596"/>
                <a:gd name="T35" fmla="*/ 200 h 210"/>
                <a:gd name="T36" fmla="*/ 426 w 596"/>
                <a:gd name="T37" fmla="*/ 166 h 210"/>
                <a:gd name="T38" fmla="*/ 428 w 596"/>
                <a:gd name="T39" fmla="*/ 166 h 210"/>
                <a:gd name="T40" fmla="*/ 428 w 596"/>
                <a:gd name="T41" fmla="*/ 142 h 210"/>
                <a:gd name="T42" fmla="*/ 453 w 596"/>
                <a:gd name="T43" fmla="*/ 115 h 210"/>
                <a:gd name="T44" fmla="*/ 578 w 596"/>
                <a:gd name="T45" fmla="*/ 4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6" h="210">
                  <a:moveTo>
                    <a:pt x="578" y="43"/>
                  </a:moveTo>
                  <a:lnTo>
                    <a:pt x="596" y="0"/>
                  </a:lnTo>
                  <a:lnTo>
                    <a:pt x="514" y="10"/>
                  </a:lnTo>
                  <a:lnTo>
                    <a:pt x="490" y="12"/>
                  </a:lnTo>
                  <a:lnTo>
                    <a:pt x="326" y="35"/>
                  </a:lnTo>
                  <a:lnTo>
                    <a:pt x="151" y="49"/>
                  </a:lnTo>
                  <a:lnTo>
                    <a:pt x="151" y="67"/>
                  </a:lnTo>
                  <a:lnTo>
                    <a:pt x="151" y="67"/>
                  </a:lnTo>
                  <a:lnTo>
                    <a:pt x="151" y="67"/>
                  </a:lnTo>
                  <a:lnTo>
                    <a:pt x="151" y="67"/>
                  </a:lnTo>
                  <a:lnTo>
                    <a:pt x="51" y="75"/>
                  </a:lnTo>
                  <a:lnTo>
                    <a:pt x="51" y="77"/>
                  </a:lnTo>
                  <a:lnTo>
                    <a:pt x="34" y="122"/>
                  </a:lnTo>
                  <a:lnTo>
                    <a:pt x="32" y="132"/>
                  </a:lnTo>
                  <a:lnTo>
                    <a:pt x="0" y="210"/>
                  </a:lnTo>
                  <a:lnTo>
                    <a:pt x="67" y="208"/>
                  </a:lnTo>
                  <a:lnTo>
                    <a:pt x="157" y="204"/>
                  </a:lnTo>
                  <a:lnTo>
                    <a:pt x="176" y="200"/>
                  </a:lnTo>
                  <a:lnTo>
                    <a:pt x="426" y="166"/>
                  </a:lnTo>
                  <a:lnTo>
                    <a:pt x="428" y="166"/>
                  </a:lnTo>
                  <a:lnTo>
                    <a:pt x="428" y="142"/>
                  </a:lnTo>
                  <a:lnTo>
                    <a:pt x="453" y="115"/>
                  </a:lnTo>
                  <a:lnTo>
                    <a:pt x="578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6169026" y="7046913"/>
              <a:ext cx="641350" cy="263525"/>
            </a:xfrm>
            <a:custGeom>
              <a:avLst/>
              <a:gdLst>
                <a:gd name="T0" fmla="*/ 44 w 404"/>
                <a:gd name="T1" fmla="*/ 34 h 166"/>
                <a:gd name="T2" fmla="*/ 0 w 404"/>
                <a:gd name="T3" fmla="*/ 67 h 166"/>
                <a:gd name="T4" fmla="*/ 25 w 404"/>
                <a:gd name="T5" fmla="*/ 79 h 166"/>
                <a:gd name="T6" fmla="*/ 83 w 404"/>
                <a:gd name="T7" fmla="*/ 87 h 166"/>
                <a:gd name="T8" fmla="*/ 105 w 404"/>
                <a:gd name="T9" fmla="*/ 97 h 166"/>
                <a:gd name="T10" fmla="*/ 136 w 404"/>
                <a:gd name="T11" fmla="*/ 101 h 166"/>
                <a:gd name="T12" fmla="*/ 167 w 404"/>
                <a:gd name="T13" fmla="*/ 113 h 166"/>
                <a:gd name="T14" fmla="*/ 167 w 404"/>
                <a:gd name="T15" fmla="*/ 115 h 166"/>
                <a:gd name="T16" fmla="*/ 183 w 404"/>
                <a:gd name="T17" fmla="*/ 166 h 166"/>
                <a:gd name="T18" fmla="*/ 216 w 404"/>
                <a:gd name="T19" fmla="*/ 107 h 166"/>
                <a:gd name="T20" fmla="*/ 257 w 404"/>
                <a:gd name="T21" fmla="*/ 95 h 166"/>
                <a:gd name="T22" fmla="*/ 269 w 404"/>
                <a:gd name="T23" fmla="*/ 83 h 166"/>
                <a:gd name="T24" fmla="*/ 296 w 404"/>
                <a:gd name="T25" fmla="*/ 79 h 166"/>
                <a:gd name="T26" fmla="*/ 310 w 404"/>
                <a:gd name="T27" fmla="*/ 65 h 166"/>
                <a:gd name="T28" fmla="*/ 357 w 404"/>
                <a:gd name="T29" fmla="*/ 79 h 166"/>
                <a:gd name="T30" fmla="*/ 404 w 404"/>
                <a:gd name="T31" fmla="*/ 69 h 166"/>
                <a:gd name="T32" fmla="*/ 380 w 404"/>
                <a:gd name="T33" fmla="*/ 34 h 166"/>
                <a:gd name="T34" fmla="*/ 333 w 404"/>
                <a:gd name="T35" fmla="*/ 36 h 166"/>
                <a:gd name="T36" fmla="*/ 329 w 404"/>
                <a:gd name="T37" fmla="*/ 20 h 166"/>
                <a:gd name="T38" fmla="*/ 292 w 404"/>
                <a:gd name="T39" fmla="*/ 26 h 166"/>
                <a:gd name="T40" fmla="*/ 249 w 404"/>
                <a:gd name="T41" fmla="*/ 40 h 166"/>
                <a:gd name="T42" fmla="*/ 240 w 404"/>
                <a:gd name="T43" fmla="*/ 53 h 166"/>
                <a:gd name="T44" fmla="*/ 183 w 404"/>
                <a:gd name="T45" fmla="*/ 49 h 166"/>
                <a:gd name="T46" fmla="*/ 160 w 404"/>
                <a:gd name="T47" fmla="*/ 20 h 166"/>
                <a:gd name="T48" fmla="*/ 119 w 404"/>
                <a:gd name="T49" fmla="*/ 28 h 166"/>
                <a:gd name="T50" fmla="*/ 115 w 404"/>
                <a:gd name="T51" fmla="*/ 10 h 166"/>
                <a:gd name="T52" fmla="*/ 101 w 404"/>
                <a:gd name="T53" fmla="*/ 0 h 166"/>
                <a:gd name="T54" fmla="*/ 91 w 404"/>
                <a:gd name="T55" fmla="*/ 16 h 166"/>
                <a:gd name="T56" fmla="*/ 44 w 404"/>
                <a:gd name="T57" fmla="*/ 3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04" h="166">
                  <a:moveTo>
                    <a:pt x="44" y="34"/>
                  </a:moveTo>
                  <a:lnTo>
                    <a:pt x="0" y="67"/>
                  </a:lnTo>
                  <a:lnTo>
                    <a:pt x="25" y="79"/>
                  </a:lnTo>
                  <a:lnTo>
                    <a:pt x="83" y="87"/>
                  </a:lnTo>
                  <a:lnTo>
                    <a:pt x="105" y="97"/>
                  </a:lnTo>
                  <a:lnTo>
                    <a:pt x="136" y="101"/>
                  </a:lnTo>
                  <a:lnTo>
                    <a:pt x="167" y="113"/>
                  </a:lnTo>
                  <a:lnTo>
                    <a:pt x="167" y="115"/>
                  </a:lnTo>
                  <a:lnTo>
                    <a:pt x="183" y="166"/>
                  </a:lnTo>
                  <a:lnTo>
                    <a:pt x="216" y="107"/>
                  </a:lnTo>
                  <a:lnTo>
                    <a:pt x="257" y="95"/>
                  </a:lnTo>
                  <a:lnTo>
                    <a:pt x="269" y="83"/>
                  </a:lnTo>
                  <a:lnTo>
                    <a:pt x="296" y="79"/>
                  </a:lnTo>
                  <a:lnTo>
                    <a:pt x="310" y="65"/>
                  </a:lnTo>
                  <a:lnTo>
                    <a:pt x="357" y="79"/>
                  </a:lnTo>
                  <a:lnTo>
                    <a:pt x="404" y="69"/>
                  </a:lnTo>
                  <a:lnTo>
                    <a:pt x="380" y="34"/>
                  </a:lnTo>
                  <a:lnTo>
                    <a:pt x="333" y="36"/>
                  </a:lnTo>
                  <a:lnTo>
                    <a:pt x="329" y="20"/>
                  </a:lnTo>
                  <a:lnTo>
                    <a:pt x="292" y="26"/>
                  </a:lnTo>
                  <a:lnTo>
                    <a:pt x="249" y="40"/>
                  </a:lnTo>
                  <a:lnTo>
                    <a:pt x="240" y="53"/>
                  </a:lnTo>
                  <a:lnTo>
                    <a:pt x="183" y="49"/>
                  </a:lnTo>
                  <a:lnTo>
                    <a:pt x="160" y="20"/>
                  </a:lnTo>
                  <a:lnTo>
                    <a:pt x="119" y="28"/>
                  </a:lnTo>
                  <a:lnTo>
                    <a:pt x="115" y="10"/>
                  </a:lnTo>
                  <a:lnTo>
                    <a:pt x="101" y="0"/>
                  </a:lnTo>
                  <a:lnTo>
                    <a:pt x="91" y="16"/>
                  </a:lnTo>
                  <a:lnTo>
                    <a:pt x="4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5880101" y="9053513"/>
              <a:ext cx="608013" cy="528638"/>
            </a:xfrm>
            <a:custGeom>
              <a:avLst/>
              <a:gdLst>
                <a:gd name="T0" fmla="*/ 166 w 187"/>
                <a:gd name="T1" fmla="*/ 147 h 165"/>
                <a:gd name="T2" fmla="*/ 174 w 187"/>
                <a:gd name="T3" fmla="*/ 134 h 165"/>
                <a:gd name="T4" fmla="*/ 137 w 187"/>
                <a:gd name="T5" fmla="*/ 126 h 165"/>
                <a:gd name="T6" fmla="*/ 137 w 187"/>
                <a:gd name="T7" fmla="*/ 125 h 165"/>
                <a:gd name="T8" fmla="*/ 143 w 187"/>
                <a:gd name="T9" fmla="*/ 111 h 165"/>
                <a:gd name="T10" fmla="*/ 144 w 187"/>
                <a:gd name="T11" fmla="*/ 111 h 165"/>
                <a:gd name="T12" fmla="*/ 168 w 187"/>
                <a:gd name="T13" fmla="*/ 117 h 165"/>
                <a:gd name="T14" fmla="*/ 157 w 187"/>
                <a:gd name="T15" fmla="*/ 98 h 165"/>
                <a:gd name="T16" fmla="*/ 158 w 187"/>
                <a:gd name="T17" fmla="*/ 85 h 165"/>
                <a:gd name="T18" fmla="*/ 93 w 187"/>
                <a:gd name="T19" fmla="*/ 90 h 165"/>
                <a:gd name="T20" fmla="*/ 92 w 187"/>
                <a:gd name="T21" fmla="*/ 76 h 165"/>
                <a:gd name="T22" fmla="*/ 110 w 187"/>
                <a:gd name="T23" fmla="*/ 34 h 165"/>
                <a:gd name="T24" fmla="*/ 102 w 187"/>
                <a:gd name="T25" fmla="*/ 0 h 165"/>
                <a:gd name="T26" fmla="*/ 0 w 187"/>
                <a:gd name="T27" fmla="*/ 7 h 165"/>
                <a:gd name="T28" fmla="*/ 1 w 187"/>
                <a:gd name="T29" fmla="*/ 48 h 165"/>
                <a:gd name="T30" fmla="*/ 21 w 187"/>
                <a:gd name="T31" fmla="*/ 85 h 165"/>
                <a:gd name="T32" fmla="*/ 21 w 187"/>
                <a:gd name="T33" fmla="*/ 85 h 165"/>
                <a:gd name="T34" fmla="*/ 20 w 187"/>
                <a:gd name="T35" fmla="*/ 102 h 165"/>
                <a:gd name="T36" fmla="*/ 11 w 187"/>
                <a:gd name="T37" fmla="*/ 147 h 165"/>
                <a:gd name="T38" fmla="*/ 72 w 187"/>
                <a:gd name="T39" fmla="*/ 152 h 165"/>
                <a:gd name="T40" fmla="*/ 87 w 187"/>
                <a:gd name="T41" fmla="*/ 139 h 165"/>
                <a:gd name="T42" fmla="*/ 117 w 187"/>
                <a:gd name="T43" fmla="*/ 163 h 165"/>
                <a:gd name="T44" fmla="*/ 153 w 187"/>
                <a:gd name="T45" fmla="*/ 159 h 165"/>
                <a:gd name="T46" fmla="*/ 184 w 187"/>
                <a:gd name="T47" fmla="*/ 165 h 165"/>
                <a:gd name="T48" fmla="*/ 187 w 187"/>
                <a:gd name="T49" fmla="*/ 158 h 165"/>
                <a:gd name="T50" fmla="*/ 166 w 187"/>
                <a:gd name="T51" fmla="*/ 14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7" h="165">
                  <a:moveTo>
                    <a:pt x="166" y="147"/>
                  </a:moveTo>
                  <a:cubicBezTo>
                    <a:pt x="174" y="134"/>
                    <a:pt x="174" y="134"/>
                    <a:pt x="174" y="134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37" y="125"/>
                    <a:pt x="137" y="125"/>
                    <a:pt x="137" y="125"/>
                  </a:cubicBezTo>
                  <a:cubicBezTo>
                    <a:pt x="138" y="120"/>
                    <a:pt x="140" y="111"/>
                    <a:pt x="143" y="111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46" y="112"/>
                    <a:pt x="162" y="116"/>
                    <a:pt x="168" y="117"/>
                  </a:cubicBezTo>
                  <a:cubicBezTo>
                    <a:pt x="157" y="98"/>
                    <a:pt x="157" y="98"/>
                    <a:pt x="157" y="98"/>
                  </a:cubicBezTo>
                  <a:cubicBezTo>
                    <a:pt x="158" y="85"/>
                    <a:pt x="158" y="85"/>
                    <a:pt x="158" y="85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117" y="163"/>
                    <a:pt x="117" y="163"/>
                    <a:pt x="117" y="163"/>
                  </a:cubicBezTo>
                  <a:cubicBezTo>
                    <a:pt x="153" y="159"/>
                    <a:pt x="153" y="159"/>
                    <a:pt x="153" y="159"/>
                  </a:cubicBezTo>
                  <a:cubicBezTo>
                    <a:pt x="184" y="165"/>
                    <a:pt x="184" y="165"/>
                    <a:pt x="184" y="165"/>
                  </a:cubicBezTo>
                  <a:cubicBezTo>
                    <a:pt x="187" y="158"/>
                    <a:pt x="187" y="158"/>
                    <a:pt x="187" y="158"/>
                  </a:cubicBezTo>
                  <a:lnTo>
                    <a:pt x="166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8" name="Freeform 31"/>
            <p:cNvSpPr>
              <a:spLocks/>
            </p:cNvSpPr>
            <p:nvPr/>
          </p:nvSpPr>
          <p:spPr bwMode="auto">
            <a:xfrm>
              <a:off x="5935663" y="7094538"/>
              <a:ext cx="552450" cy="612775"/>
            </a:xfrm>
            <a:custGeom>
              <a:avLst/>
              <a:gdLst>
                <a:gd name="T0" fmla="*/ 33 w 348"/>
                <a:gd name="T1" fmla="*/ 81 h 386"/>
                <a:gd name="T2" fmla="*/ 6 w 348"/>
                <a:gd name="T3" fmla="*/ 97 h 386"/>
                <a:gd name="T4" fmla="*/ 0 w 348"/>
                <a:gd name="T5" fmla="*/ 121 h 386"/>
                <a:gd name="T6" fmla="*/ 14 w 348"/>
                <a:gd name="T7" fmla="*/ 132 h 386"/>
                <a:gd name="T8" fmla="*/ 8 w 348"/>
                <a:gd name="T9" fmla="*/ 206 h 386"/>
                <a:gd name="T10" fmla="*/ 63 w 348"/>
                <a:gd name="T11" fmla="*/ 229 h 386"/>
                <a:gd name="T12" fmla="*/ 80 w 348"/>
                <a:gd name="T13" fmla="*/ 255 h 386"/>
                <a:gd name="T14" fmla="*/ 104 w 348"/>
                <a:gd name="T15" fmla="*/ 263 h 386"/>
                <a:gd name="T16" fmla="*/ 113 w 348"/>
                <a:gd name="T17" fmla="*/ 305 h 386"/>
                <a:gd name="T18" fmla="*/ 125 w 348"/>
                <a:gd name="T19" fmla="*/ 323 h 386"/>
                <a:gd name="T20" fmla="*/ 133 w 348"/>
                <a:gd name="T21" fmla="*/ 368 h 386"/>
                <a:gd name="T22" fmla="*/ 162 w 348"/>
                <a:gd name="T23" fmla="*/ 386 h 386"/>
                <a:gd name="T24" fmla="*/ 340 w 348"/>
                <a:gd name="T25" fmla="*/ 374 h 386"/>
                <a:gd name="T26" fmla="*/ 330 w 348"/>
                <a:gd name="T27" fmla="*/ 325 h 386"/>
                <a:gd name="T28" fmla="*/ 330 w 348"/>
                <a:gd name="T29" fmla="*/ 325 h 386"/>
                <a:gd name="T30" fmla="*/ 342 w 348"/>
                <a:gd name="T31" fmla="*/ 218 h 386"/>
                <a:gd name="T32" fmla="*/ 348 w 348"/>
                <a:gd name="T33" fmla="*/ 168 h 386"/>
                <a:gd name="T34" fmla="*/ 340 w 348"/>
                <a:gd name="T35" fmla="*/ 166 h 386"/>
                <a:gd name="T36" fmla="*/ 318 w 348"/>
                <a:gd name="T37" fmla="*/ 200 h 386"/>
                <a:gd name="T38" fmla="*/ 307 w 348"/>
                <a:gd name="T39" fmla="*/ 184 h 386"/>
                <a:gd name="T40" fmla="*/ 326 w 348"/>
                <a:gd name="T41" fmla="*/ 140 h 386"/>
                <a:gd name="T42" fmla="*/ 312 w 348"/>
                <a:gd name="T43" fmla="*/ 87 h 386"/>
                <a:gd name="T44" fmla="*/ 283 w 348"/>
                <a:gd name="T45" fmla="*/ 75 h 386"/>
                <a:gd name="T46" fmla="*/ 250 w 348"/>
                <a:gd name="T47" fmla="*/ 71 h 386"/>
                <a:gd name="T48" fmla="*/ 230 w 348"/>
                <a:gd name="T49" fmla="*/ 61 h 386"/>
                <a:gd name="T50" fmla="*/ 172 w 348"/>
                <a:gd name="T51" fmla="*/ 53 h 386"/>
                <a:gd name="T52" fmla="*/ 172 w 348"/>
                <a:gd name="T53" fmla="*/ 53 h 386"/>
                <a:gd name="T54" fmla="*/ 172 w 348"/>
                <a:gd name="T55" fmla="*/ 53 h 386"/>
                <a:gd name="T56" fmla="*/ 172 w 348"/>
                <a:gd name="T57" fmla="*/ 53 h 386"/>
                <a:gd name="T58" fmla="*/ 113 w 348"/>
                <a:gd name="T59" fmla="*/ 25 h 386"/>
                <a:gd name="T60" fmla="*/ 121 w 348"/>
                <a:gd name="T61" fmla="*/ 4 h 386"/>
                <a:gd name="T62" fmla="*/ 109 w 348"/>
                <a:gd name="T63" fmla="*/ 0 h 386"/>
                <a:gd name="T64" fmla="*/ 63 w 348"/>
                <a:gd name="T65" fmla="*/ 27 h 386"/>
                <a:gd name="T66" fmla="*/ 39 w 348"/>
                <a:gd name="T67" fmla="*/ 19 h 386"/>
                <a:gd name="T68" fmla="*/ 33 w 348"/>
                <a:gd name="T69" fmla="*/ 81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8" h="386">
                  <a:moveTo>
                    <a:pt x="33" y="81"/>
                  </a:moveTo>
                  <a:lnTo>
                    <a:pt x="6" y="97"/>
                  </a:lnTo>
                  <a:lnTo>
                    <a:pt x="0" y="121"/>
                  </a:lnTo>
                  <a:lnTo>
                    <a:pt x="14" y="132"/>
                  </a:lnTo>
                  <a:lnTo>
                    <a:pt x="8" y="206"/>
                  </a:lnTo>
                  <a:lnTo>
                    <a:pt x="63" y="229"/>
                  </a:lnTo>
                  <a:lnTo>
                    <a:pt x="80" y="255"/>
                  </a:lnTo>
                  <a:lnTo>
                    <a:pt x="104" y="263"/>
                  </a:lnTo>
                  <a:lnTo>
                    <a:pt x="113" y="305"/>
                  </a:lnTo>
                  <a:lnTo>
                    <a:pt x="125" y="323"/>
                  </a:lnTo>
                  <a:lnTo>
                    <a:pt x="133" y="368"/>
                  </a:lnTo>
                  <a:lnTo>
                    <a:pt x="162" y="386"/>
                  </a:lnTo>
                  <a:lnTo>
                    <a:pt x="340" y="374"/>
                  </a:lnTo>
                  <a:lnTo>
                    <a:pt x="330" y="325"/>
                  </a:lnTo>
                  <a:lnTo>
                    <a:pt x="330" y="325"/>
                  </a:lnTo>
                  <a:lnTo>
                    <a:pt x="342" y="218"/>
                  </a:lnTo>
                  <a:lnTo>
                    <a:pt x="348" y="168"/>
                  </a:lnTo>
                  <a:lnTo>
                    <a:pt x="340" y="166"/>
                  </a:lnTo>
                  <a:lnTo>
                    <a:pt x="318" y="200"/>
                  </a:lnTo>
                  <a:lnTo>
                    <a:pt x="307" y="184"/>
                  </a:lnTo>
                  <a:lnTo>
                    <a:pt x="326" y="140"/>
                  </a:lnTo>
                  <a:lnTo>
                    <a:pt x="312" y="87"/>
                  </a:lnTo>
                  <a:lnTo>
                    <a:pt x="283" y="75"/>
                  </a:lnTo>
                  <a:lnTo>
                    <a:pt x="250" y="71"/>
                  </a:lnTo>
                  <a:lnTo>
                    <a:pt x="230" y="61"/>
                  </a:lnTo>
                  <a:lnTo>
                    <a:pt x="172" y="53"/>
                  </a:lnTo>
                  <a:lnTo>
                    <a:pt x="172" y="53"/>
                  </a:lnTo>
                  <a:lnTo>
                    <a:pt x="172" y="53"/>
                  </a:lnTo>
                  <a:lnTo>
                    <a:pt x="172" y="53"/>
                  </a:lnTo>
                  <a:lnTo>
                    <a:pt x="113" y="25"/>
                  </a:lnTo>
                  <a:lnTo>
                    <a:pt x="121" y="4"/>
                  </a:lnTo>
                  <a:lnTo>
                    <a:pt x="109" y="0"/>
                  </a:lnTo>
                  <a:lnTo>
                    <a:pt x="63" y="27"/>
                  </a:lnTo>
                  <a:lnTo>
                    <a:pt x="39" y="19"/>
                  </a:lnTo>
                  <a:lnTo>
                    <a:pt x="33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9" name="Freeform 32"/>
            <p:cNvSpPr>
              <a:spLocks/>
            </p:cNvSpPr>
            <p:nvPr/>
          </p:nvSpPr>
          <p:spPr bwMode="auto">
            <a:xfrm>
              <a:off x="6543676" y="8723313"/>
              <a:ext cx="433388" cy="682625"/>
            </a:xfrm>
            <a:custGeom>
              <a:avLst/>
              <a:gdLst>
                <a:gd name="T0" fmla="*/ 91 w 273"/>
                <a:gd name="T1" fmla="*/ 392 h 430"/>
                <a:gd name="T2" fmla="*/ 72 w 273"/>
                <a:gd name="T3" fmla="*/ 374 h 430"/>
                <a:gd name="T4" fmla="*/ 91 w 273"/>
                <a:gd name="T5" fmla="*/ 357 h 430"/>
                <a:gd name="T6" fmla="*/ 91 w 273"/>
                <a:gd name="T7" fmla="*/ 357 h 430"/>
                <a:gd name="T8" fmla="*/ 273 w 273"/>
                <a:gd name="T9" fmla="*/ 343 h 430"/>
                <a:gd name="T10" fmla="*/ 259 w 273"/>
                <a:gd name="T11" fmla="*/ 291 h 430"/>
                <a:gd name="T12" fmla="*/ 255 w 273"/>
                <a:gd name="T13" fmla="*/ 259 h 430"/>
                <a:gd name="T14" fmla="*/ 255 w 273"/>
                <a:gd name="T15" fmla="*/ 257 h 430"/>
                <a:gd name="T16" fmla="*/ 263 w 273"/>
                <a:gd name="T17" fmla="*/ 224 h 430"/>
                <a:gd name="T18" fmla="*/ 234 w 273"/>
                <a:gd name="T19" fmla="*/ 176 h 430"/>
                <a:gd name="T20" fmla="*/ 185 w 273"/>
                <a:gd name="T21" fmla="*/ 0 h 430"/>
                <a:gd name="T22" fmla="*/ 9 w 273"/>
                <a:gd name="T23" fmla="*/ 24 h 430"/>
                <a:gd name="T24" fmla="*/ 0 w 273"/>
                <a:gd name="T25" fmla="*/ 273 h 430"/>
                <a:gd name="T26" fmla="*/ 21 w 273"/>
                <a:gd name="T27" fmla="*/ 420 h 430"/>
                <a:gd name="T28" fmla="*/ 41 w 273"/>
                <a:gd name="T29" fmla="*/ 422 h 430"/>
                <a:gd name="T30" fmla="*/ 76 w 273"/>
                <a:gd name="T31" fmla="*/ 430 h 430"/>
                <a:gd name="T32" fmla="*/ 86 w 273"/>
                <a:gd name="T33" fmla="*/ 416 h 430"/>
                <a:gd name="T34" fmla="*/ 91 w 273"/>
                <a:gd name="T35" fmla="*/ 392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3" h="430">
                  <a:moveTo>
                    <a:pt x="91" y="392"/>
                  </a:moveTo>
                  <a:lnTo>
                    <a:pt x="72" y="374"/>
                  </a:lnTo>
                  <a:lnTo>
                    <a:pt x="91" y="357"/>
                  </a:lnTo>
                  <a:lnTo>
                    <a:pt x="91" y="357"/>
                  </a:lnTo>
                  <a:lnTo>
                    <a:pt x="273" y="343"/>
                  </a:lnTo>
                  <a:lnTo>
                    <a:pt x="259" y="291"/>
                  </a:lnTo>
                  <a:lnTo>
                    <a:pt x="255" y="259"/>
                  </a:lnTo>
                  <a:lnTo>
                    <a:pt x="255" y="257"/>
                  </a:lnTo>
                  <a:lnTo>
                    <a:pt x="263" y="224"/>
                  </a:lnTo>
                  <a:lnTo>
                    <a:pt x="234" y="176"/>
                  </a:lnTo>
                  <a:lnTo>
                    <a:pt x="185" y="0"/>
                  </a:lnTo>
                  <a:lnTo>
                    <a:pt x="9" y="24"/>
                  </a:lnTo>
                  <a:lnTo>
                    <a:pt x="0" y="273"/>
                  </a:lnTo>
                  <a:lnTo>
                    <a:pt x="21" y="420"/>
                  </a:lnTo>
                  <a:lnTo>
                    <a:pt x="41" y="422"/>
                  </a:lnTo>
                  <a:lnTo>
                    <a:pt x="76" y="430"/>
                  </a:lnTo>
                  <a:lnTo>
                    <a:pt x="86" y="416"/>
                  </a:lnTo>
                  <a:lnTo>
                    <a:pt x="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0" name="Freeform 33"/>
            <p:cNvSpPr>
              <a:spLocks/>
            </p:cNvSpPr>
            <p:nvPr/>
          </p:nvSpPr>
          <p:spPr bwMode="auto">
            <a:xfrm>
              <a:off x="6667501" y="9248775"/>
              <a:ext cx="1022350" cy="738188"/>
            </a:xfrm>
            <a:custGeom>
              <a:avLst/>
              <a:gdLst>
                <a:gd name="T0" fmla="*/ 644 w 644"/>
                <a:gd name="T1" fmla="*/ 358 h 465"/>
                <a:gd name="T2" fmla="*/ 620 w 644"/>
                <a:gd name="T3" fmla="*/ 289 h 465"/>
                <a:gd name="T4" fmla="*/ 558 w 644"/>
                <a:gd name="T5" fmla="*/ 194 h 465"/>
                <a:gd name="T6" fmla="*/ 554 w 644"/>
                <a:gd name="T7" fmla="*/ 160 h 465"/>
                <a:gd name="T8" fmla="*/ 501 w 644"/>
                <a:gd name="T9" fmla="*/ 87 h 465"/>
                <a:gd name="T10" fmla="*/ 468 w 644"/>
                <a:gd name="T11" fmla="*/ 4 h 465"/>
                <a:gd name="T12" fmla="*/ 433 w 644"/>
                <a:gd name="T13" fmla="*/ 0 h 465"/>
                <a:gd name="T14" fmla="*/ 429 w 644"/>
                <a:gd name="T15" fmla="*/ 37 h 465"/>
                <a:gd name="T16" fmla="*/ 419 w 644"/>
                <a:gd name="T17" fmla="*/ 43 h 465"/>
                <a:gd name="T18" fmla="*/ 410 w 644"/>
                <a:gd name="T19" fmla="*/ 22 h 465"/>
                <a:gd name="T20" fmla="*/ 207 w 644"/>
                <a:gd name="T21" fmla="*/ 39 h 465"/>
                <a:gd name="T22" fmla="*/ 197 w 644"/>
                <a:gd name="T23" fmla="*/ 16 h 465"/>
                <a:gd name="T24" fmla="*/ 13 w 644"/>
                <a:gd name="T25" fmla="*/ 31 h 465"/>
                <a:gd name="T26" fmla="*/ 0 w 644"/>
                <a:gd name="T27" fmla="*/ 43 h 465"/>
                <a:gd name="T28" fmla="*/ 17 w 644"/>
                <a:gd name="T29" fmla="*/ 61 h 465"/>
                <a:gd name="T30" fmla="*/ 17 w 644"/>
                <a:gd name="T31" fmla="*/ 61 h 465"/>
                <a:gd name="T32" fmla="*/ 27 w 644"/>
                <a:gd name="T33" fmla="*/ 75 h 465"/>
                <a:gd name="T34" fmla="*/ 56 w 644"/>
                <a:gd name="T35" fmla="*/ 79 h 465"/>
                <a:gd name="T36" fmla="*/ 95 w 644"/>
                <a:gd name="T37" fmla="*/ 63 h 465"/>
                <a:gd name="T38" fmla="*/ 95 w 644"/>
                <a:gd name="T39" fmla="*/ 65 h 465"/>
                <a:gd name="T40" fmla="*/ 156 w 644"/>
                <a:gd name="T41" fmla="*/ 81 h 465"/>
                <a:gd name="T42" fmla="*/ 156 w 644"/>
                <a:gd name="T43" fmla="*/ 81 h 465"/>
                <a:gd name="T44" fmla="*/ 193 w 644"/>
                <a:gd name="T45" fmla="*/ 127 h 465"/>
                <a:gd name="T46" fmla="*/ 222 w 644"/>
                <a:gd name="T47" fmla="*/ 111 h 465"/>
                <a:gd name="T48" fmla="*/ 277 w 644"/>
                <a:gd name="T49" fmla="*/ 81 h 465"/>
                <a:gd name="T50" fmla="*/ 316 w 644"/>
                <a:gd name="T51" fmla="*/ 91 h 465"/>
                <a:gd name="T52" fmla="*/ 376 w 644"/>
                <a:gd name="T53" fmla="*/ 148 h 465"/>
                <a:gd name="T54" fmla="*/ 410 w 644"/>
                <a:gd name="T55" fmla="*/ 184 h 465"/>
                <a:gd name="T56" fmla="*/ 406 w 644"/>
                <a:gd name="T57" fmla="*/ 267 h 465"/>
                <a:gd name="T58" fmla="*/ 427 w 644"/>
                <a:gd name="T59" fmla="*/ 297 h 465"/>
                <a:gd name="T60" fmla="*/ 466 w 644"/>
                <a:gd name="T61" fmla="*/ 343 h 465"/>
                <a:gd name="T62" fmla="*/ 519 w 644"/>
                <a:gd name="T63" fmla="*/ 412 h 465"/>
                <a:gd name="T64" fmla="*/ 591 w 644"/>
                <a:gd name="T65" fmla="*/ 465 h 465"/>
                <a:gd name="T66" fmla="*/ 626 w 644"/>
                <a:gd name="T67" fmla="*/ 459 h 465"/>
                <a:gd name="T68" fmla="*/ 632 w 644"/>
                <a:gd name="T69" fmla="*/ 422 h 465"/>
                <a:gd name="T70" fmla="*/ 644 w 644"/>
                <a:gd name="T71" fmla="*/ 358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4" h="465">
                  <a:moveTo>
                    <a:pt x="644" y="358"/>
                  </a:moveTo>
                  <a:lnTo>
                    <a:pt x="620" y="289"/>
                  </a:lnTo>
                  <a:lnTo>
                    <a:pt x="558" y="194"/>
                  </a:lnTo>
                  <a:lnTo>
                    <a:pt x="554" y="160"/>
                  </a:lnTo>
                  <a:lnTo>
                    <a:pt x="501" y="87"/>
                  </a:lnTo>
                  <a:lnTo>
                    <a:pt x="468" y="4"/>
                  </a:lnTo>
                  <a:lnTo>
                    <a:pt x="433" y="0"/>
                  </a:lnTo>
                  <a:lnTo>
                    <a:pt x="429" y="37"/>
                  </a:lnTo>
                  <a:lnTo>
                    <a:pt x="419" y="43"/>
                  </a:lnTo>
                  <a:lnTo>
                    <a:pt x="410" y="22"/>
                  </a:lnTo>
                  <a:lnTo>
                    <a:pt x="207" y="39"/>
                  </a:lnTo>
                  <a:lnTo>
                    <a:pt x="197" y="16"/>
                  </a:lnTo>
                  <a:lnTo>
                    <a:pt x="13" y="31"/>
                  </a:lnTo>
                  <a:lnTo>
                    <a:pt x="0" y="43"/>
                  </a:lnTo>
                  <a:lnTo>
                    <a:pt x="17" y="61"/>
                  </a:lnTo>
                  <a:lnTo>
                    <a:pt x="17" y="61"/>
                  </a:lnTo>
                  <a:lnTo>
                    <a:pt x="27" y="75"/>
                  </a:lnTo>
                  <a:lnTo>
                    <a:pt x="56" y="79"/>
                  </a:lnTo>
                  <a:lnTo>
                    <a:pt x="95" y="63"/>
                  </a:lnTo>
                  <a:lnTo>
                    <a:pt x="95" y="65"/>
                  </a:lnTo>
                  <a:lnTo>
                    <a:pt x="156" y="81"/>
                  </a:lnTo>
                  <a:lnTo>
                    <a:pt x="156" y="81"/>
                  </a:lnTo>
                  <a:lnTo>
                    <a:pt x="193" y="127"/>
                  </a:lnTo>
                  <a:lnTo>
                    <a:pt x="222" y="111"/>
                  </a:lnTo>
                  <a:lnTo>
                    <a:pt x="277" y="81"/>
                  </a:lnTo>
                  <a:lnTo>
                    <a:pt x="316" y="91"/>
                  </a:lnTo>
                  <a:lnTo>
                    <a:pt x="376" y="148"/>
                  </a:lnTo>
                  <a:lnTo>
                    <a:pt x="410" y="184"/>
                  </a:lnTo>
                  <a:lnTo>
                    <a:pt x="406" y="267"/>
                  </a:lnTo>
                  <a:lnTo>
                    <a:pt x="427" y="297"/>
                  </a:lnTo>
                  <a:lnTo>
                    <a:pt x="466" y="343"/>
                  </a:lnTo>
                  <a:lnTo>
                    <a:pt x="519" y="412"/>
                  </a:lnTo>
                  <a:lnTo>
                    <a:pt x="591" y="465"/>
                  </a:lnTo>
                  <a:lnTo>
                    <a:pt x="626" y="459"/>
                  </a:lnTo>
                  <a:lnTo>
                    <a:pt x="632" y="422"/>
                  </a:lnTo>
                  <a:lnTo>
                    <a:pt x="644" y="3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1" name="Freeform 34"/>
            <p:cNvSpPr>
              <a:spLocks/>
            </p:cNvSpPr>
            <p:nvPr/>
          </p:nvSpPr>
          <p:spPr bwMode="auto">
            <a:xfrm>
              <a:off x="6989763" y="8329613"/>
              <a:ext cx="944563" cy="412750"/>
            </a:xfrm>
            <a:custGeom>
              <a:avLst/>
              <a:gdLst>
                <a:gd name="T0" fmla="*/ 554 w 595"/>
                <a:gd name="T1" fmla="*/ 56 h 260"/>
                <a:gd name="T2" fmla="*/ 525 w 595"/>
                <a:gd name="T3" fmla="*/ 62 h 260"/>
                <a:gd name="T4" fmla="*/ 521 w 595"/>
                <a:gd name="T5" fmla="*/ 44 h 260"/>
                <a:gd name="T6" fmla="*/ 550 w 595"/>
                <a:gd name="T7" fmla="*/ 38 h 260"/>
                <a:gd name="T8" fmla="*/ 575 w 595"/>
                <a:gd name="T9" fmla="*/ 22 h 260"/>
                <a:gd name="T10" fmla="*/ 562 w 595"/>
                <a:gd name="T11" fmla="*/ 0 h 260"/>
                <a:gd name="T12" fmla="*/ 170 w 595"/>
                <a:gd name="T13" fmla="*/ 66 h 260"/>
                <a:gd name="T14" fmla="*/ 148 w 595"/>
                <a:gd name="T15" fmla="*/ 111 h 260"/>
                <a:gd name="T16" fmla="*/ 148 w 595"/>
                <a:gd name="T17" fmla="*/ 111 h 260"/>
                <a:gd name="T18" fmla="*/ 23 w 595"/>
                <a:gd name="T19" fmla="*/ 185 h 260"/>
                <a:gd name="T20" fmla="*/ 0 w 595"/>
                <a:gd name="T21" fmla="*/ 210 h 260"/>
                <a:gd name="T22" fmla="*/ 0 w 595"/>
                <a:gd name="T23" fmla="*/ 230 h 260"/>
                <a:gd name="T24" fmla="*/ 41 w 595"/>
                <a:gd name="T25" fmla="*/ 226 h 260"/>
                <a:gd name="T26" fmla="*/ 84 w 595"/>
                <a:gd name="T27" fmla="*/ 220 h 260"/>
                <a:gd name="T28" fmla="*/ 140 w 595"/>
                <a:gd name="T29" fmla="*/ 192 h 260"/>
                <a:gd name="T30" fmla="*/ 242 w 595"/>
                <a:gd name="T31" fmla="*/ 188 h 260"/>
                <a:gd name="T32" fmla="*/ 257 w 595"/>
                <a:gd name="T33" fmla="*/ 212 h 260"/>
                <a:gd name="T34" fmla="*/ 335 w 595"/>
                <a:gd name="T35" fmla="*/ 198 h 260"/>
                <a:gd name="T36" fmla="*/ 429 w 595"/>
                <a:gd name="T37" fmla="*/ 260 h 260"/>
                <a:gd name="T38" fmla="*/ 472 w 595"/>
                <a:gd name="T39" fmla="*/ 250 h 260"/>
                <a:gd name="T40" fmla="*/ 486 w 595"/>
                <a:gd name="T41" fmla="*/ 202 h 260"/>
                <a:gd name="T42" fmla="*/ 550 w 595"/>
                <a:gd name="T43" fmla="*/ 155 h 260"/>
                <a:gd name="T44" fmla="*/ 546 w 595"/>
                <a:gd name="T45" fmla="*/ 127 h 260"/>
                <a:gd name="T46" fmla="*/ 581 w 595"/>
                <a:gd name="T47" fmla="*/ 99 h 260"/>
                <a:gd name="T48" fmla="*/ 595 w 595"/>
                <a:gd name="T49" fmla="*/ 60 h 260"/>
                <a:gd name="T50" fmla="*/ 554 w 595"/>
                <a:gd name="T51" fmla="*/ 5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5" h="260">
                  <a:moveTo>
                    <a:pt x="554" y="56"/>
                  </a:moveTo>
                  <a:lnTo>
                    <a:pt x="525" y="62"/>
                  </a:lnTo>
                  <a:lnTo>
                    <a:pt x="521" y="44"/>
                  </a:lnTo>
                  <a:lnTo>
                    <a:pt x="550" y="38"/>
                  </a:lnTo>
                  <a:lnTo>
                    <a:pt x="575" y="22"/>
                  </a:lnTo>
                  <a:lnTo>
                    <a:pt x="562" y="0"/>
                  </a:lnTo>
                  <a:lnTo>
                    <a:pt x="170" y="66"/>
                  </a:lnTo>
                  <a:lnTo>
                    <a:pt x="148" y="111"/>
                  </a:lnTo>
                  <a:lnTo>
                    <a:pt x="148" y="111"/>
                  </a:lnTo>
                  <a:lnTo>
                    <a:pt x="23" y="185"/>
                  </a:lnTo>
                  <a:lnTo>
                    <a:pt x="0" y="210"/>
                  </a:lnTo>
                  <a:lnTo>
                    <a:pt x="0" y="230"/>
                  </a:lnTo>
                  <a:lnTo>
                    <a:pt x="41" y="226"/>
                  </a:lnTo>
                  <a:lnTo>
                    <a:pt x="84" y="220"/>
                  </a:lnTo>
                  <a:lnTo>
                    <a:pt x="140" y="192"/>
                  </a:lnTo>
                  <a:lnTo>
                    <a:pt x="242" y="188"/>
                  </a:lnTo>
                  <a:lnTo>
                    <a:pt x="257" y="212"/>
                  </a:lnTo>
                  <a:lnTo>
                    <a:pt x="335" y="198"/>
                  </a:lnTo>
                  <a:lnTo>
                    <a:pt x="429" y="260"/>
                  </a:lnTo>
                  <a:lnTo>
                    <a:pt x="472" y="250"/>
                  </a:lnTo>
                  <a:lnTo>
                    <a:pt x="486" y="202"/>
                  </a:lnTo>
                  <a:lnTo>
                    <a:pt x="550" y="155"/>
                  </a:lnTo>
                  <a:lnTo>
                    <a:pt x="546" y="127"/>
                  </a:lnTo>
                  <a:lnTo>
                    <a:pt x="581" y="99"/>
                  </a:lnTo>
                  <a:lnTo>
                    <a:pt x="595" y="60"/>
                  </a:lnTo>
                  <a:lnTo>
                    <a:pt x="554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2" name="Freeform 35"/>
            <p:cNvSpPr>
              <a:spLocks/>
            </p:cNvSpPr>
            <p:nvPr/>
          </p:nvSpPr>
          <p:spPr bwMode="auto">
            <a:xfrm>
              <a:off x="5505451" y="6770688"/>
              <a:ext cx="690563" cy="811213"/>
            </a:xfrm>
            <a:custGeom>
              <a:avLst/>
              <a:gdLst>
                <a:gd name="T0" fmla="*/ 0 w 435"/>
                <a:gd name="T1" fmla="*/ 41 h 511"/>
                <a:gd name="T2" fmla="*/ 2 w 435"/>
                <a:gd name="T3" fmla="*/ 89 h 511"/>
                <a:gd name="T4" fmla="*/ 23 w 435"/>
                <a:gd name="T5" fmla="*/ 150 h 511"/>
                <a:gd name="T6" fmla="*/ 25 w 435"/>
                <a:gd name="T7" fmla="*/ 245 h 511"/>
                <a:gd name="T8" fmla="*/ 41 w 435"/>
                <a:gd name="T9" fmla="*/ 267 h 511"/>
                <a:gd name="T10" fmla="*/ 41 w 435"/>
                <a:gd name="T11" fmla="*/ 295 h 511"/>
                <a:gd name="T12" fmla="*/ 41 w 435"/>
                <a:gd name="T13" fmla="*/ 299 h 511"/>
                <a:gd name="T14" fmla="*/ 41 w 435"/>
                <a:gd name="T15" fmla="*/ 317 h 511"/>
                <a:gd name="T16" fmla="*/ 23 w 435"/>
                <a:gd name="T17" fmla="*/ 332 h 511"/>
                <a:gd name="T18" fmla="*/ 33 w 435"/>
                <a:gd name="T19" fmla="*/ 346 h 511"/>
                <a:gd name="T20" fmla="*/ 47 w 435"/>
                <a:gd name="T21" fmla="*/ 364 h 511"/>
                <a:gd name="T22" fmla="*/ 47 w 435"/>
                <a:gd name="T23" fmla="*/ 364 h 511"/>
                <a:gd name="T24" fmla="*/ 51 w 435"/>
                <a:gd name="T25" fmla="*/ 511 h 511"/>
                <a:gd name="T26" fmla="*/ 377 w 435"/>
                <a:gd name="T27" fmla="*/ 507 h 511"/>
                <a:gd name="T28" fmla="*/ 380 w 435"/>
                <a:gd name="T29" fmla="*/ 507 h 511"/>
                <a:gd name="T30" fmla="*/ 371 w 435"/>
                <a:gd name="T31" fmla="*/ 471 h 511"/>
                <a:gd name="T32" fmla="*/ 349 w 435"/>
                <a:gd name="T33" fmla="*/ 463 h 511"/>
                <a:gd name="T34" fmla="*/ 330 w 435"/>
                <a:gd name="T35" fmla="*/ 435 h 511"/>
                <a:gd name="T36" fmla="*/ 275 w 435"/>
                <a:gd name="T37" fmla="*/ 412 h 511"/>
                <a:gd name="T38" fmla="*/ 281 w 435"/>
                <a:gd name="T39" fmla="*/ 338 h 511"/>
                <a:gd name="T40" fmla="*/ 267 w 435"/>
                <a:gd name="T41" fmla="*/ 328 h 511"/>
                <a:gd name="T42" fmla="*/ 273 w 435"/>
                <a:gd name="T43" fmla="*/ 299 h 511"/>
                <a:gd name="T44" fmla="*/ 300 w 435"/>
                <a:gd name="T45" fmla="*/ 283 h 511"/>
                <a:gd name="T46" fmla="*/ 306 w 435"/>
                <a:gd name="T47" fmla="*/ 218 h 511"/>
                <a:gd name="T48" fmla="*/ 306 w 435"/>
                <a:gd name="T49" fmla="*/ 218 h 511"/>
                <a:gd name="T50" fmla="*/ 306 w 435"/>
                <a:gd name="T51" fmla="*/ 216 h 511"/>
                <a:gd name="T52" fmla="*/ 308 w 435"/>
                <a:gd name="T53" fmla="*/ 216 h 511"/>
                <a:gd name="T54" fmla="*/ 369 w 435"/>
                <a:gd name="T55" fmla="*/ 158 h 511"/>
                <a:gd name="T56" fmla="*/ 435 w 435"/>
                <a:gd name="T57" fmla="*/ 115 h 511"/>
                <a:gd name="T58" fmla="*/ 433 w 435"/>
                <a:gd name="T59" fmla="*/ 101 h 511"/>
                <a:gd name="T60" fmla="*/ 380 w 435"/>
                <a:gd name="T61" fmla="*/ 93 h 511"/>
                <a:gd name="T62" fmla="*/ 363 w 435"/>
                <a:gd name="T63" fmla="*/ 109 h 511"/>
                <a:gd name="T64" fmla="*/ 291 w 435"/>
                <a:gd name="T65" fmla="*/ 95 h 511"/>
                <a:gd name="T66" fmla="*/ 269 w 435"/>
                <a:gd name="T67" fmla="*/ 67 h 511"/>
                <a:gd name="T68" fmla="*/ 238 w 435"/>
                <a:gd name="T69" fmla="*/ 63 h 511"/>
                <a:gd name="T70" fmla="*/ 215 w 435"/>
                <a:gd name="T71" fmla="*/ 75 h 511"/>
                <a:gd name="T72" fmla="*/ 156 w 435"/>
                <a:gd name="T73" fmla="*/ 59 h 511"/>
                <a:gd name="T74" fmla="*/ 154 w 435"/>
                <a:gd name="T75" fmla="*/ 57 h 511"/>
                <a:gd name="T76" fmla="*/ 135 w 435"/>
                <a:gd name="T77" fmla="*/ 0 h 511"/>
                <a:gd name="T78" fmla="*/ 125 w 435"/>
                <a:gd name="T79" fmla="*/ 0 h 511"/>
                <a:gd name="T80" fmla="*/ 113 w 435"/>
                <a:gd name="T81" fmla="*/ 39 h 511"/>
                <a:gd name="T82" fmla="*/ 0 w 435"/>
                <a:gd name="T83" fmla="*/ 4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5" h="511">
                  <a:moveTo>
                    <a:pt x="0" y="41"/>
                  </a:moveTo>
                  <a:lnTo>
                    <a:pt x="2" y="89"/>
                  </a:lnTo>
                  <a:lnTo>
                    <a:pt x="23" y="150"/>
                  </a:lnTo>
                  <a:lnTo>
                    <a:pt x="25" y="245"/>
                  </a:lnTo>
                  <a:lnTo>
                    <a:pt x="41" y="267"/>
                  </a:lnTo>
                  <a:lnTo>
                    <a:pt x="41" y="295"/>
                  </a:lnTo>
                  <a:lnTo>
                    <a:pt x="41" y="299"/>
                  </a:lnTo>
                  <a:lnTo>
                    <a:pt x="41" y="317"/>
                  </a:lnTo>
                  <a:lnTo>
                    <a:pt x="23" y="332"/>
                  </a:lnTo>
                  <a:lnTo>
                    <a:pt x="33" y="346"/>
                  </a:lnTo>
                  <a:lnTo>
                    <a:pt x="47" y="364"/>
                  </a:lnTo>
                  <a:lnTo>
                    <a:pt x="47" y="364"/>
                  </a:lnTo>
                  <a:lnTo>
                    <a:pt x="51" y="511"/>
                  </a:lnTo>
                  <a:lnTo>
                    <a:pt x="377" y="507"/>
                  </a:lnTo>
                  <a:lnTo>
                    <a:pt x="380" y="507"/>
                  </a:lnTo>
                  <a:lnTo>
                    <a:pt x="371" y="471"/>
                  </a:lnTo>
                  <a:lnTo>
                    <a:pt x="349" y="463"/>
                  </a:lnTo>
                  <a:lnTo>
                    <a:pt x="330" y="435"/>
                  </a:lnTo>
                  <a:lnTo>
                    <a:pt x="275" y="412"/>
                  </a:lnTo>
                  <a:lnTo>
                    <a:pt x="281" y="338"/>
                  </a:lnTo>
                  <a:lnTo>
                    <a:pt x="267" y="328"/>
                  </a:lnTo>
                  <a:lnTo>
                    <a:pt x="273" y="299"/>
                  </a:lnTo>
                  <a:lnTo>
                    <a:pt x="300" y="283"/>
                  </a:lnTo>
                  <a:lnTo>
                    <a:pt x="306" y="218"/>
                  </a:lnTo>
                  <a:lnTo>
                    <a:pt x="306" y="218"/>
                  </a:lnTo>
                  <a:lnTo>
                    <a:pt x="306" y="216"/>
                  </a:lnTo>
                  <a:lnTo>
                    <a:pt x="308" y="216"/>
                  </a:lnTo>
                  <a:lnTo>
                    <a:pt x="369" y="158"/>
                  </a:lnTo>
                  <a:lnTo>
                    <a:pt x="435" y="115"/>
                  </a:lnTo>
                  <a:lnTo>
                    <a:pt x="433" y="101"/>
                  </a:lnTo>
                  <a:lnTo>
                    <a:pt x="380" y="93"/>
                  </a:lnTo>
                  <a:lnTo>
                    <a:pt x="363" y="109"/>
                  </a:lnTo>
                  <a:lnTo>
                    <a:pt x="291" y="95"/>
                  </a:lnTo>
                  <a:lnTo>
                    <a:pt x="269" y="67"/>
                  </a:lnTo>
                  <a:lnTo>
                    <a:pt x="238" y="63"/>
                  </a:lnTo>
                  <a:lnTo>
                    <a:pt x="215" y="75"/>
                  </a:lnTo>
                  <a:lnTo>
                    <a:pt x="156" y="59"/>
                  </a:lnTo>
                  <a:lnTo>
                    <a:pt x="154" y="57"/>
                  </a:lnTo>
                  <a:lnTo>
                    <a:pt x="135" y="0"/>
                  </a:lnTo>
                  <a:lnTo>
                    <a:pt x="125" y="0"/>
                  </a:lnTo>
                  <a:lnTo>
                    <a:pt x="113" y="39"/>
                  </a:lnTo>
                  <a:lnTo>
                    <a:pt x="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3" name="Freeform 36"/>
            <p:cNvSpPr>
              <a:spLocks/>
            </p:cNvSpPr>
            <p:nvPr/>
          </p:nvSpPr>
          <p:spPr bwMode="auto">
            <a:xfrm>
              <a:off x="3698876" y="6656388"/>
              <a:ext cx="1162050" cy="698500"/>
            </a:xfrm>
            <a:custGeom>
              <a:avLst/>
              <a:gdLst>
                <a:gd name="T0" fmla="*/ 16 w 732"/>
                <a:gd name="T1" fmla="*/ 139 h 440"/>
                <a:gd name="T2" fmla="*/ 74 w 732"/>
                <a:gd name="T3" fmla="*/ 224 h 440"/>
                <a:gd name="T4" fmla="*/ 74 w 732"/>
                <a:gd name="T5" fmla="*/ 226 h 440"/>
                <a:gd name="T6" fmla="*/ 53 w 732"/>
                <a:gd name="T7" fmla="*/ 307 h 440"/>
                <a:gd name="T8" fmla="*/ 68 w 732"/>
                <a:gd name="T9" fmla="*/ 317 h 440"/>
                <a:gd name="T10" fmla="*/ 92 w 732"/>
                <a:gd name="T11" fmla="*/ 305 h 440"/>
                <a:gd name="T12" fmla="*/ 135 w 732"/>
                <a:gd name="T13" fmla="*/ 424 h 440"/>
                <a:gd name="T14" fmla="*/ 209 w 732"/>
                <a:gd name="T15" fmla="*/ 412 h 440"/>
                <a:gd name="T16" fmla="*/ 209 w 732"/>
                <a:gd name="T17" fmla="*/ 412 h 440"/>
                <a:gd name="T18" fmla="*/ 254 w 732"/>
                <a:gd name="T19" fmla="*/ 418 h 440"/>
                <a:gd name="T20" fmla="*/ 260 w 732"/>
                <a:gd name="T21" fmla="*/ 391 h 440"/>
                <a:gd name="T22" fmla="*/ 699 w 732"/>
                <a:gd name="T23" fmla="*/ 440 h 440"/>
                <a:gd name="T24" fmla="*/ 709 w 732"/>
                <a:gd name="T25" fmla="*/ 355 h 440"/>
                <a:gd name="T26" fmla="*/ 732 w 732"/>
                <a:gd name="T27" fmla="*/ 93 h 440"/>
                <a:gd name="T28" fmla="*/ 367 w 732"/>
                <a:gd name="T29" fmla="*/ 58 h 440"/>
                <a:gd name="T30" fmla="*/ 12 w 732"/>
                <a:gd name="T31" fmla="*/ 0 h 440"/>
                <a:gd name="T32" fmla="*/ 0 w 732"/>
                <a:gd name="T33" fmla="*/ 78 h 440"/>
                <a:gd name="T34" fmla="*/ 16 w 732"/>
                <a:gd name="T35" fmla="*/ 139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2" h="440">
                  <a:moveTo>
                    <a:pt x="16" y="139"/>
                  </a:moveTo>
                  <a:lnTo>
                    <a:pt x="74" y="224"/>
                  </a:lnTo>
                  <a:lnTo>
                    <a:pt x="74" y="226"/>
                  </a:lnTo>
                  <a:lnTo>
                    <a:pt x="53" y="307"/>
                  </a:lnTo>
                  <a:lnTo>
                    <a:pt x="68" y="317"/>
                  </a:lnTo>
                  <a:lnTo>
                    <a:pt x="92" y="305"/>
                  </a:lnTo>
                  <a:lnTo>
                    <a:pt x="135" y="424"/>
                  </a:lnTo>
                  <a:lnTo>
                    <a:pt x="209" y="412"/>
                  </a:lnTo>
                  <a:lnTo>
                    <a:pt x="209" y="412"/>
                  </a:lnTo>
                  <a:lnTo>
                    <a:pt x="254" y="418"/>
                  </a:lnTo>
                  <a:lnTo>
                    <a:pt x="260" y="391"/>
                  </a:lnTo>
                  <a:lnTo>
                    <a:pt x="699" y="440"/>
                  </a:lnTo>
                  <a:lnTo>
                    <a:pt x="709" y="355"/>
                  </a:lnTo>
                  <a:lnTo>
                    <a:pt x="732" y="93"/>
                  </a:lnTo>
                  <a:lnTo>
                    <a:pt x="367" y="58"/>
                  </a:lnTo>
                  <a:lnTo>
                    <a:pt x="12" y="0"/>
                  </a:lnTo>
                  <a:lnTo>
                    <a:pt x="0" y="78"/>
                  </a:lnTo>
                  <a:lnTo>
                    <a:pt x="16" y="1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4" name="Freeform 37"/>
            <p:cNvSpPr>
              <a:spLocks/>
            </p:cNvSpPr>
            <p:nvPr/>
          </p:nvSpPr>
          <p:spPr bwMode="auto">
            <a:xfrm>
              <a:off x="2620963" y="7412038"/>
              <a:ext cx="901700" cy="1509713"/>
            </a:xfrm>
            <a:custGeom>
              <a:avLst/>
              <a:gdLst>
                <a:gd name="T0" fmla="*/ 503 w 568"/>
                <a:gd name="T1" fmla="*/ 951 h 951"/>
                <a:gd name="T2" fmla="*/ 503 w 568"/>
                <a:gd name="T3" fmla="*/ 951 h 951"/>
                <a:gd name="T4" fmla="*/ 505 w 568"/>
                <a:gd name="T5" fmla="*/ 951 h 951"/>
                <a:gd name="T6" fmla="*/ 505 w 568"/>
                <a:gd name="T7" fmla="*/ 951 h 951"/>
                <a:gd name="T8" fmla="*/ 515 w 568"/>
                <a:gd name="T9" fmla="*/ 951 h 951"/>
                <a:gd name="T10" fmla="*/ 525 w 568"/>
                <a:gd name="T11" fmla="*/ 931 h 951"/>
                <a:gd name="T12" fmla="*/ 513 w 568"/>
                <a:gd name="T13" fmla="*/ 893 h 951"/>
                <a:gd name="T14" fmla="*/ 533 w 568"/>
                <a:gd name="T15" fmla="*/ 873 h 951"/>
                <a:gd name="T16" fmla="*/ 539 w 568"/>
                <a:gd name="T17" fmla="*/ 836 h 951"/>
                <a:gd name="T18" fmla="*/ 568 w 568"/>
                <a:gd name="T19" fmla="*/ 820 h 951"/>
                <a:gd name="T20" fmla="*/ 548 w 568"/>
                <a:gd name="T21" fmla="*/ 753 h 951"/>
                <a:gd name="T22" fmla="*/ 250 w 568"/>
                <a:gd name="T23" fmla="*/ 325 h 951"/>
                <a:gd name="T24" fmla="*/ 250 w 568"/>
                <a:gd name="T25" fmla="*/ 325 h 951"/>
                <a:gd name="T26" fmla="*/ 275 w 568"/>
                <a:gd name="T27" fmla="*/ 226 h 951"/>
                <a:gd name="T28" fmla="*/ 314 w 568"/>
                <a:gd name="T29" fmla="*/ 71 h 951"/>
                <a:gd name="T30" fmla="*/ 201 w 568"/>
                <a:gd name="T31" fmla="*/ 41 h 951"/>
                <a:gd name="T32" fmla="*/ 51 w 568"/>
                <a:gd name="T33" fmla="*/ 0 h 951"/>
                <a:gd name="T34" fmla="*/ 45 w 568"/>
                <a:gd name="T35" fmla="*/ 24 h 951"/>
                <a:gd name="T36" fmla="*/ 47 w 568"/>
                <a:gd name="T37" fmla="*/ 53 h 951"/>
                <a:gd name="T38" fmla="*/ 31 w 568"/>
                <a:gd name="T39" fmla="*/ 77 h 951"/>
                <a:gd name="T40" fmla="*/ 23 w 568"/>
                <a:gd name="T41" fmla="*/ 103 h 951"/>
                <a:gd name="T42" fmla="*/ 0 w 568"/>
                <a:gd name="T43" fmla="*/ 146 h 951"/>
                <a:gd name="T44" fmla="*/ 21 w 568"/>
                <a:gd name="T45" fmla="*/ 208 h 951"/>
                <a:gd name="T46" fmla="*/ 8 w 568"/>
                <a:gd name="T47" fmla="*/ 271 h 951"/>
                <a:gd name="T48" fmla="*/ 43 w 568"/>
                <a:gd name="T49" fmla="*/ 362 h 951"/>
                <a:gd name="T50" fmla="*/ 78 w 568"/>
                <a:gd name="T51" fmla="*/ 392 h 951"/>
                <a:gd name="T52" fmla="*/ 72 w 568"/>
                <a:gd name="T53" fmla="*/ 420 h 951"/>
                <a:gd name="T54" fmla="*/ 60 w 568"/>
                <a:gd name="T55" fmla="*/ 424 h 951"/>
                <a:gd name="T56" fmla="*/ 64 w 568"/>
                <a:gd name="T57" fmla="*/ 463 h 951"/>
                <a:gd name="T58" fmla="*/ 82 w 568"/>
                <a:gd name="T59" fmla="*/ 469 h 951"/>
                <a:gd name="T60" fmla="*/ 86 w 568"/>
                <a:gd name="T61" fmla="*/ 493 h 951"/>
                <a:gd name="T62" fmla="*/ 68 w 568"/>
                <a:gd name="T63" fmla="*/ 517 h 951"/>
                <a:gd name="T64" fmla="*/ 125 w 568"/>
                <a:gd name="T65" fmla="*/ 654 h 951"/>
                <a:gd name="T66" fmla="*/ 119 w 568"/>
                <a:gd name="T67" fmla="*/ 699 h 951"/>
                <a:gd name="T68" fmla="*/ 137 w 568"/>
                <a:gd name="T69" fmla="*/ 715 h 951"/>
                <a:gd name="T70" fmla="*/ 193 w 568"/>
                <a:gd name="T71" fmla="*/ 729 h 951"/>
                <a:gd name="T72" fmla="*/ 215 w 568"/>
                <a:gd name="T73" fmla="*/ 768 h 951"/>
                <a:gd name="T74" fmla="*/ 256 w 568"/>
                <a:gd name="T75" fmla="*/ 780 h 951"/>
                <a:gd name="T76" fmla="*/ 322 w 568"/>
                <a:gd name="T77" fmla="*/ 864 h 951"/>
                <a:gd name="T78" fmla="*/ 326 w 568"/>
                <a:gd name="T79" fmla="*/ 911 h 951"/>
                <a:gd name="T80" fmla="*/ 336 w 568"/>
                <a:gd name="T81" fmla="*/ 931 h 951"/>
                <a:gd name="T82" fmla="*/ 503 w 568"/>
                <a:gd name="T83" fmla="*/ 951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68" h="951">
                  <a:moveTo>
                    <a:pt x="503" y="951"/>
                  </a:moveTo>
                  <a:lnTo>
                    <a:pt x="503" y="951"/>
                  </a:lnTo>
                  <a:lnTo>
                    <a:pt x="505" y="951"/>
                  </a:lnTo>
                  <a:lnTo>
                    <a:pt x="505" y="951"/>
                  </a:lnTo>
                  <a:lnTo>
                    <a:pt x="515" y="951"/>
                  </a:lnTo>
                  <a:lnTo>
                    <a:pt x="525" y="931"/>
                  </a:lnTo>
                  <a:lnTo>
                    <a:pt x="513" y="893"/>
                  </a:lnTo>
                  <a:lnTo>
                    <a:pt x="533" y="873"/>
                  </a:lnTo>
                  <a:lnTo>
                    <a:pt x="539" y="836"/>
                  </a:lnTo>
                  <a:lnTo>
                    <a:pt x="568" y="820"/>
                  </a:lnTo>
                  <a:lnTo>
                    <a:pt x="548" y="753"/>
                  </a:lnTo>
                  <a:lnTo>
                    <a:pt x="250" y="325"/>
                  </a:lnTo>
                  <a:lnTo>
                    <a:pt x="250" y="325"/>
                  </a:lnTo>
                  <a:lnTo>
                    <a:pt x="275" y="226"/>
                  </a:lnTo>
                  <a:lnTo>
                    <a:pt x="314" y="71"/>
                  </a:lnTo>
                  <a:lnTo>
                    <a:pt x="201" y="41"/>
                  </a:lnTo>
                  <a:lnTo>
                    <a:pt x="51" y="0"/>
                  </a:lnTo>
                  <a:lnTo>
                    <a:pt x="45" y="24"/>
                  </a:lnTo>
                  <a:lnTo>
                    <a:pt x="47" y="53"/>
                  </a:lnTo>
                  <a:lnTo>
                    <a:pt x="31" y="77"/>
                  </a:lnTo>
                  <a:lnTo>
                    <a:pt x="23" y="103"/>
                  </a:lnTo>
                  <a:lnTo>
                    <a:pt x="0" y="146"/>
                  </a:lnTo>
                  <a:lnTo>
                    <a:pt x="21" y="208"/>
                  </a:lnTo>
                  <a:lnTo>
                    <a:pt x="8" y="271"/>
                  </a:lnTo>
                  <a:lnTo>
                    <a:pt x="43" y="362"/>
                  </a:lnTo>
                  <a:lnTo>
                    <a:pt x="78" y="392"/>
                  </a:lnTo>
                  <a:lnTo>
                    <a:pt x="72" y="420"/>
                  </a:lnTo>
                  <a:lnTo>
                    <a:pt x="60" y="424"/>
                  </a:lnTo>
                  <a:lnTo>
                    <a:pt x="64" y="463"/>
                  </a:lnTo>
                  <a:lnTo>
                    <a:pt x="82" y="469"/>
                  </a:lnTo>
                  <a:lnTo>
                    <a:pt x="86" y="493"/>
                  </a:lnTo>
                  <a:lnTo>
                    <a:pt x="68" y="517"/>
                  </a:lnTo>
                  <a:lnTo>
                    <a:pt x="125" y="654"/>
                  </a:lnTo>
                  <a:lnTo>
                    <a:pt x="119" y="699"/>
                  </a:lnTo>
                  <a:lnTo>
                    <a:pt x="137" y="715"/>
                  </a:lnTo>
                  <a:lnTo>
                    <a:pt x="193" y="729"/>
                  </a:lnTo>
                  <a:lnTo>
                    <a:pt x="215" y="768"/>
                  </a:lnTo>
                  <a:lnTo>
                    <a:pt x="256" y="780"/>
                  </a:lnTo>
                  <a:lnTo>
                    <a:pt x="322" y="864"/>
                  </a:lnTo>
                  <a:lnTo>
                    <a:pt x="326" y="911"/>
                  </a:lnTo>
                  <a:lnTo>
                    <a:pt x="336" y="931"/>
                  </a:lnTo>
                  <a:lnTo>
                    <a:pt x="503" y="9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5" name="Freeform 38"/>
            <p:cNvSpPr>
              <a:spLocks/>
            </p:cNvSpPr>
            <p:nvPr/>
          </p:nvSpPr>
          <p:spPr bwMode="auto">
            <a:xfrm>
              <a:off x="4832351" y="6804025"/>
              <a:ext cx="731838" cy="438150"/>
            </a:xfrm>
            <a:custGeom>
              <a:avLst/>
              <a:gdLst>
                <a:gd name="T0" fmla="*/ 0 w 461"/>
                <a:gd name="T1" fmla="*/ 260 h 276"/>
                <a:gd name="T2" fmla="*/ 272 w 461"/>
                <a:gd name="T3" fmla="*/ 276 h 276"/>
                <a:gd name="T4" fmla="*/ 461 w 461"/>
                <a:gd name="T5" fmla="*/ 274 h 276"/>
                <a:gd name="T6" fmla="*/ 461 w 461"/>
                <a:gd name="T7" fmla="*/ 248 h 276"/>
                <a:gd name="T8" fmla="*/ 445 w 461"/>
                <a:gd name="T9" fmla="*/ 226 h 276"/>
                <a:gd name="T10" fmla="*/ 443 w 461"/>
                <a:gd name="T11" fmla="*/ 131 h 276"/>
                <a:gd name="T12" fmla="*/ 422 w 461"/>
                <a:gd name="T13" fmla="*/ 68 h 276"/>
                <a:gd name="T14" fmla="*/ 420 w 461"/>
                <a:gd name="T15" fmla="*/ 18 h 276"/>
                <a:gd name="T16" fmla="*/ 278 w 461"/>
                <a:gd name="T17" fmla="*/ 12 h 276"/>
                <a:gd name="T18" fmla="*/ 22 w 461"/>
                <a:gd name="T19" fmla="*/ 0 h 276"/>
                <a:gd name="T20" fmla="*/ 6 w 461"/>
                <a:gd name="T21" fmla="*/ 175 h 276"/>
                <a:gd name="T22" fmla="*/ 0 w 461"/>
                <a:gd name="T23" fmla="*/ 26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1" h="276">
                  <a:moveTo>
                    <a:pt x="0" y="260"/>
                  </a:moveTo>
                  <a:lnTo>
                    <a:pt x="272" y="276"/>
                  </a:lnTo>
                  <a:lnTo>
                    <a:pt x="461" y="274"/>
                  </a:lnTo>
                  <a:lnTo>
                    <a:pt x="461" y="248"/>
                  </a:lnTo>
                  <a:lnTo>
                    <a:pt x="445" y="226"/>
                  </a:lnTo>
                  <a:lnTo>
                    <a:pt x="443" y="131"/>
                  </a:lnTo>
                  <a:lnTo>
                    <a:pt x="422" y="68"/>
                  </a:lnTo>
                  <a:lnTo>
                    <a:pt x="420" y="18"/>
                  </a:lnTo>
                  <a:lnTo>
                    <a:pt x="278" y="12"/>
                  </a:lnTo>
                  <a:lnTo>
                    <a:pt x="22" y="0"/>
                  </a:lnTo>
                  <a:lnTo>
                    <a:pt x="6" y="175"/>
                  </a:lnTo>
                  <a:lnTo>
                    <a:pt x="0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6" name="Freeform 39"/>
            <p:cNvSpPr>
              <a:spLocks/>
            </p:cNvSpPr>
            <p:nvPr/>
          </p:nvSpPr>
          <p:spPr bwMode="auto">
            <a:xfrm>
              <a:off x="3441701" y="6637338"/>
              <a:ext cx="657225" cy="1054100"/>
            </a:xfrm>
            <a:custGeom>
              <a:avLst/>
              <a:gdLst>
                <a:gd name="T0" fmla="*/ 94 w 414"/>
                <a:gd name="T1" fmla="*/ 288 h 664"/>
                <a:gd name="T2" fmla="*/ 63 w 414"/>
                <a:gd name="T3" fmla="*/ 357 h 664"/>
                <a:gd name="T4" fmla="*/ 24 w 414"/>
                <a:gd name="T5" fmla="*/ 391 h 664"/>
                <a:gd name="T6" fmla="*/ 39 w 414"/>
                <a:gd name="T7" fmla="*/ 412 h 664"/>
                <a:gd name="T8" fmla="*/ 39 w 414"/>
                <a:gd name="T9" fmla="*/ 412 h 664"/>
                <a:gd name="T10" fmla="*/ 0 w 414"/>
                <a:gd name="T11" fmla="*/ 597 h 664"/>
                <a:gd name="T12" fmla="*/ 184 w 414"/>
                <a:gd name="T13" fmla="*/ 636 h 664"/>
                <a:gd name="T14" fmla="*/ 187 w 414"/>
                <a:gd name="T15" fmla="*/ 636 h 664"/>
                <a:gd name="T16" fmla="*/ 308 w 414"/>
                <a:gd name="T17" fmla="*/ 654 h 664"/>
                <a:gd name="T18" fmla="*/ 379 w 414"/>
                <a:gd name="T19" fmla="*/ 664 h 664"/>
                <a:gd name="T20" fmla="*/ 414 w 414"/>
                <a:gd name="T21" fmla="*/ 434 h 664"/>
                <a:gd name="T22" fmla="*/ 371 w 414"/>
                <a:gd name="T23" fmla="*/ 428 h 664"/>
                <a:gd name="T24" fmla="*/ 293 w 414"/>
                <a:gd name="T25" fmla="*/ 440 h 664"/>
                <a:gd name="T26" fmla="*/ 252 w 414"/>
                <a:gd name="T27" fmla="*/ 323 h 664"/>
                <a:gd name="T28" fmla="*/ 230 w 414"/>
                <a:gd name="T29" fmla="*/ 333 h 664"/>
                <a:gd name="T30" fmla="*/ 211 w 414"/>
                <a:gd name="T31" fmla="*/ 321 h 664"/>
                <a:gd name="T32" fmla="*/ 232 w 414"/>
                <a:gd name="T33" fmla="*/ 238 h 664"/>
                <a:gd name="T34" fmla="*/ 174 w 414"/>
                <a:gd name="T35" fmla="*/ 153 h 664"/>
                <a:gd name="T36" fmla="*/ 158 w 414"/>
                <a:gd name="T37" fmla="*/ 90 h 664"/>
                <a:gd name="T38" fmla="*/ 158 w 414"/>
                <a:gd name="T39" fmla="*/ 90 h 664"/>
                <a:gd name="T40" fmla="*/ 170 w 414"/>
                <a:gd name="T41" fmla="*/ 10 h 664"/>
                <a:gd name="T42" fmla="*/ 123 w 414"/>
                <a:gd name="T43" fmla="*/ 0 h 664"/>
                <a:gd name="T44" fmla="*/ 68 w 414"/>
                <a:gd name="T45" fmla="*/ 250 h 664"/>
                <a:gd name="T46" fmla="*/ 94 w 414"/>
                <a:gd name="T47" fmla="*/ 288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4" h="664">
                  <a:moveTo>
                    <a:pt x="94" y="288"/>
                  </a:moveTo>
                  <a:lnTo>
                    <a:pt x="63" y="357"/>
                  </a:lnTo>
                  <a:lnTo>
                    <a:pt x="24" y="391"/>
                  </a:lnTo>
                  <a:lnTo>
                    <a:pt x="39" y="412"/>
                  </a:lnTo>
                  <a:lnTo>
                    <a:pt x="39" y="412"/>
                  </a:lnTo>
                  <a:lnTo>
                    <a:pt x="0" y="597"/>
                  </a:lnTo>
                  <a:lnTo>
                    <a:pt x="184" y="636"/>
                  </a:lnTo>
                  <a:lnTo>
                    <a:pt x="187" y="636"/>
                  </a:lnTo>
                  <a:lnTo>
                    <a:pt x="308" y="654"/>
                  </a:lnTo>
                  <a:lnTo>
                    <a:pt x="379" y="664"/>
                  </a:lnTo>
                  <a:lnTo>
                    <a:pt x="414" y="434"/>
                  </a:lnTo>
                  <a:lnTo>
                    <a:pt x="371" y="428"/>
                  </a:lnTo>
                  <a:lnTo>
                    <a:pt x="293" y="440"/>
                  </a:lnTo>
                  <a:lnTo>
                    <a:pt x="252" y="323"/>
                  </a:lnTo>
                  <a:lnTo>
                    <a:pt x="230" y="333"/>
                  </a:lnTo>
                  <a:lnTo>
                    <a:pt x="211" y="321"/>
                  </a:lnTo>
                  <a:lnTo>
                    <a:pt x="232" y="238"/>
                  </a:lnTo>
                  <a:lnTo>
                    <a:pt x="174" y="153"/>
                  </a:lnTo>
                  <a:lnTo>
                    <a:pt x="158" y="90"/>
                  </a:lnTo>
                  <a:lnTo>
                    <a:pt x="158" y="90"/>
                  </a:lnTo>
                  <a:lnTo>
                    <a:pt x="170" y="10"/>
                  </a:lnTo>
                  <a:lnTo>
                    <a:pt x="123" y="0"/>
                  </a:lnTo>
                  <a:lnTo>
                    <a:pt x="68" y="250"/>
                  </a:lnTo>
                  <a:lnTo>
                    <a:pt x="94" y="2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7" name="Freeform 40"/>
            <p:cNvSpPr>
              <a:spLocks/>
            </p:cNvSpPr>
            <p:nvPr/>
          </p:nvSpPr>
          <p:spPr bwMode="auto">
            <a:xfrm>
              <a:off x="2890838" y="6515100"/>
              <a:ext cx="739775" cy="515938"/>
            </a:xfrm>
            <a:custGeom>
              <a:avLst/>
              <a:gdLst>
                <a:gd name="T0" fmla="*/ 0 w 466"/>
                <a:gd name="T1" fmla="*/ 210 h 325"/>
                <a:gd name="T2" fmla="*/ 54 w 466"/>
                <a:gd name="T3" fmla="*/ 228 h 325"/>
                <a:gd name="T4" fmla="*/ 62 w 466"/>
                <a:gd name="T5" fmla="*/ 274 h 325"/>
                <a:gd name="T6" fmla="*/ 95 w 466"/>
                <a:gd name="T7" fmla="*/ 293 h 325"/>
                <a:gd name="T8" fmla="*/ 123 w 466"/>
                <a:gd name="T9" fmla="*/ 285 h 325"/>
                <a:gd name="T10" fmla="*/ 162 w 466"/>
                <a:gd name="T11" fmla="*/ 305 h 325"/>
                <a:gd name="T12" fmla="*/ 300 w 466"/>
                <a:gd name="T13" fmla="*/ 305 h 325"/>
                <a:gd name="T14" fmla="*/ 413 w 466"/>
                <a:gd name="T15" fmla="*/ 325 h 325"/>
                <a:gd name="T16" fmla="*/ 466 w 466"/>
                <a:gd name="T17" fmla="*/ 77 h 325"/>
                <a:gd name="T18" fmla="*/ 146 w 466"/>
                <a:gd name="T19" fmla="*/ 0 h 325"/>
                <a:gd name="T20" fmla="*/ 127 w 466"/>
                <a:gd name="T21" fmla="*/ 135 h 325"/>
                <a:gd name="T22" fmla="*/ 91 w 466"/>
                <a:gd name="T23" fmla="*/ 161 h 325"/>
                <a:gd name="T24" fmla="*/ 70 w 466"/>
                <a:gd name="T25" fmla="*/ 119 h 325"/>
                <a:gd name="T26" fmla="*/ 109 w 466"/>
                <a:gd name="T27" fmla="*/ 75 h 325"/>
                <a:gd name="T28" fmla="*/ 4 w 466"/>
                <a:gd name="T29" fmla="*/ 10 h 325"/>
                <a:gd name="T30" fmla="*/ 0 w 466"/>
                <a:gd name="T31" fmla="*/ 44 h 325"/>
                <a:gd name="T32" fmla="*/ 17 w 466"/>
                <a:gd name="T33" fmla="*/ 121 h 325"/>
                <a:gd name="T34" fmla="*/ 0 w 466"/>
                <a:gd name="T35" fmla="*/ 21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6" h="325">
                  <a:moveTo>
                    <a:pt x="0" y="210"/>
                  </a:moveTo>
                  <a:lnTo>
                    <a:pt x="54" y="228"/>
                  </a:lnTo>
                  <a:lnTo>
                    <a:pt x="62" y="274"/>
                  </a:lnTo>
                  <a:lnTo>
                    <a:pt x="95" y="293"/>
                  </a:lnTo>
                  <a:lnTo>
                    <a:pt x="123" y="285"/>
                  </a:lnTo>
                  <a:lnTo>
                    <a:pt x="162" y="305"/>
                  </a:lnTo>
                  <a:lnTo>
                    <a:pt x="300" y="305"/>
                  </a:lnTo>
                  <a:lnTo>
                    <a:pt x="413" y="325"/>
                  </a:lnTo>
                  <a:lnTo>
                    <a:pt x="466" y="77"/>
                  </a:lnTo>
                  <a:lnTo>
                    <a:pt x="146" y="0"/>
                  </a:lnTo>
                  <a:lnTo>
                    <a:pt x="127" y="135"/>
                  </a:lnTo>
                  <a:lnTo>
                    <a:pt x="91" y="161"/>
                  </a:lnTo>
                  <a:lnTo>
                    <a:pt x="70" y="119"/>
                  </a:lnTo>
                  <a:lnTo>
                    <a:pt x="109" y="75"/>
                  </a:lnTo>
                  <a:lnTo>
                    <a:pt x="4" y="10"/>
                  </a:lnTo>
                  <a:lnTo>
                    <a:pt x="0" y="44"/>
                  </a:lnTo>
                  <a:lnTo>
                    <a:pt x="17" y="121"/>
                  </a:lnTo>
                  <a:lnTo>
                    <a:pt x="0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8" name="Freeform 41"/>
            <p:cNvSpPr>
              <a:spLocks/>
            </p:cNvSpPr>
            <p:nvPr/>
          </p:nvSpPr>
          <p:spPr bwMode="auto">
            <a:xfrm>
              <a:off x="6599238" y="7200900"/>
              <a:ext cx="433388" cy="579438"/>
            </a:xfrm>
            <a:custGeom>
              <a:avLst/>
              <a:gdLst>
                <a:gd name="T0" fmla="*/ 92 w 273"/>
                <a:gd name="T1" fmla="*/ 0 h 365"/>
                <a:gd name="T2" fmla="*/ 62 w 273"/>
                <a:gd name="T3" fmla="*/ 44 h 365"/>
                <a:gd name="T4" fmla="*/ 64 w 273"/>
                <a:gd name="T5" fmla="*/ 73 h 365"/>
                <a:gd name="T6" fmla="*/ 49 w 273"/>
                <a:gd name="T7" fmla="*/ 89 h 365"/>
                <a:gd name="T8" fmla="*/ 35 w 273"/>
                <a:gd name="T9" fmla="*/ 73 h 365"/>
                <a:gd name="T10" fmla="*/ 21 w 273"/>
                <a:gd name="T11" fmla="*/ 87 h 365"/>
                <a:gd name="T12" fmla="*/ 12 w 273"/>
                <a:gd name="T13" fmla="*/ 105 h 365"/>
                <a:gd name="T14" fmla="*/ 0 w 273"/>
                <a:gd name="T15" fmla="*/ 164 h 365"/>
                <a:gd name="T16" fmla="*/ 4 w 273"/>
                <a:gd name="T17" fmla="*/ 200 h 365"/>
                <a:gd name="T18" fmla="*/ 25 w 273"/>
                <a:gd name="T19" fmla="*/ 228 h 365"/>
                <a:gd name="T20" fmla="*/ 25 w 273"/>
                <a:gd name="T21" fmla="*/ 230 h 365"/>
                <a:gd name="T22" fmla="*/ 31 w 273"/>
                <a:gd name="T23" fmla="*/ 315 h 365"/>
                <a:gd name="T24" fmla="*/ 31 w 273"/>
                <a:gd name="T25" fmla="*/ 315 h 365"/>
                <a:gd name="T26" fmla="*/ 4 w 273"/>
                <a:gd name="T27" fmla="*/ 365 h 365"/>
                <a:gd name="T28" fmla="*/ 129 w 273"/>
                <a:gd name="T29" fmla="*/ 351 h 365"/>
                <a:gd name="T30" fmla="*/ 166 w 273"/>
                <a:gd name="T31" fmla="*/ 345 h 365"/>
                <a:gd name="T32" fmla="*/ 220 w 273"/>
                <a:gd name="T33" fmla="*/ 339 h 365"/>
                <a:gd name="T34" fmla="*/ 234 w 273"/>
                <a:gd name="T35" fmla="*/ 287 h 365"/>
                <a:gd name="T36" fmla="*/ 269 w 273"/>
                <a:gd name="T37" fmla="*/ 252 h 365"/>
                <a:gd name="T38" fmla="*/ 273 w 273"/>
                <a:gd name="T39" fmla="*/ 220 h 365"/>
                <a:gd name="T40" fmla="*/ 236 w 273"/>
                <a:gd name="T41" fmla="*/ 141 h 365"/>
                <a:gd name="T42" fmla="*/ 203 w 273"/>
                <a:gd name="T43" fmla="*/ 149 h 365"/>
                <a:gd name="T44" fmla="*/ 185 w 273"/>
                <a:gd name="T45" fmla="*/ 188 h 365"/>
                <a:gd name="T46" fmla="*/ 162 w 273"/>
                <a:gd name="T47" fmla="*/ 176 h 365"/>
                <a:gd name="T48" fmla="*/ 160 w 273"/>
                <a:gd name="T49" fmla="*/ 147 h 365"/>
                <a:gd name="T50" fmla="*/ 179 w 273"/>
                <a:gd name="T51" fmla="*/ 139 h 365"/>
                <a:gd name="T52" fmla="*/ 191 w 273"/>
                <a:gd name="T53" fmla="*/ 111 h 365"/>
                <a:gd name="T54" fmla="*/ 189 w 273"/>
                <a:gd name="T55" fmla="*/ 71 h 365"/>
                <a:gd name="T56" fmla="*/ 177 w 273"/>
                <a:gd name="T57" fmla="*/ 54 h 365"/>
                <a:gd name="T58" fmla="*/ 183 w 273"/>
                <a:gd name="T59" fmla="*/ 34 h 365"/>
                <a:gd name="T60" fmla="*/ 131 w 273"/>
                <a:gd name="T61" fmla="*/ 18 h 365"/>
                <a:gd name="T62" fmla="*/ 92 w 273"/>
                <a:gd name="T63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3" h="365">
                  <a:moveTo>
                    <a:pt x="92" y="0"/>
                  </a:moveTo>
                  <a:lnTo>
                    <a:pt x="62" y="44"/>
                  </a:lnTo>
                  <a:lnTo>
                    <a:pt x="64" y="73"/>
                  </a:lnTo>
                  <a:lnTo>
                    <a:pt x="49" y="89"/>
                  </a:lnTo>
                  <a:lnTo>
                    <a:pt x="35" y="73"/>
                  </a:lnTo>
                  <a:lnTo>
                    <a:pt x="21" y="87"/>
                  </a:lnTo>
                  <a:lnTo>
                    <a:pt x="12" y="105"/>
                  </a:lnTo>
                  <a:lnTo>
                    <a:pt x="0" y="164"/>
                  </a:lnTo>
                  <a:lnTo>
                    <a:pt x="4" y="200"/>
                  </a:lnTo>
                  <a:lnTo>
                    <a:pt x="25" y="228"/>
                  </a:lnTo>
                  <a:lnTo>
                    <a:pt x="25" y="230"/>
                  </a:lnTo>
                  <a:lnTo>
                    <a:pt x="31" y="315"/>
                  </a:lnTo>
                  <a:lnTo>
                    <a:pt x="31" y="315"/>
                  </a:lnTo>
                  <a:lnTo>
                    <a:pt x="4" y="365"/>
                  </a:lnTo>
                  <a:lnTo>
                    <a:pt x="129" y="351"/>
                  </a:lnTo>
                  <a:lnTo>
                    <a:pt x="166" y="345"/>
                  </a:lnTo>
                  <a:lnTo>
                    <a:pt x="220" y="339"/>
                  </a:lnTo>
                  <a:lnTo>
                    <a:pt x="234" y="287"/>
                  </a:lnTo>
                  <a:lnTo>
                    <a:pt x="269" y="252"/>
                  </a:lnTo>
                  <a:lnTo>
                    <a:pt x="273" y="220"/>
                  </a:lnTo>
                  <a:lnTo>
                    <a:pt x="236" y="141"/>
                  </a:lnTo>
                  <a:lnTo>
                    <a:pt x="203" y="149"/>
                  </a:lnTo>
                  <a:lnTo>
                    <a:pt x="185" y="188"/>
                  </a:lnTo>
                  <a:lnTo>
                    <a:pt x="162" y="176"/>
                  </a:lnTo>
                  <a:lnTo>
                    <a:pt x="160" y="147"/>
                  </a:lnTo>
                  <a:lnTo>
                    <a:pt x="179" y="139"/>
                  </a:lnTo>
                  <a:lnTo>
                    <a:pt x="191" y="111"/>
                  </a:lnTo>
                  <a:lnTo>
                    <a:pt x="189" y="71"/>
                  </a:lnTo>
                  <a:lnTo>
                    <a:pt x="177" y="54"/>
                  </a:lnTo>
                  <a:lnTo>
                    <a:pt x="183" y="34"/>
                  </a:lnTo>
                  <a:lnTo>
                    <a:pt x="131" y="18"/>
                  </a:lnTo>
                  <a:lnTo>
                    <a:pt x="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9" name="Freeform 42"/>
            <p:cNvSpPr>
              <a:spLocks/>
            </p:cNvSpPr>
            <p:nvPr/>
          </p:nvSpPr>
          <p:spPr bwMode="auto">
            <a:xfrm>
              <a:off x="4173538" y="7870825"/>
              <a:ext cx="808038" cy="622300"/>
            </a:xfrm>
            <a:custGeom>
              <a:avLst/>
              <a:gdLst>
                <a:gd name="T0" fmla="*/ 495 w 509"/>
                <a:gd name="T1" fmla="*/ 392 h 392"/>
                <a:gd name="T2" fmla="*/ 497 w 509"/>
                <a:gd name="T3" fmla="*/ 345 h 392"/>
                <a:gd name="T4" fmla="*/ 507 w 509"/>
                <a:gd name="T5" fmla="*/ 127 h 392"/>
                <a:gd name="T6" fmla="*/ 509 w 509"/>
                <a:gd name="T7" fmla="*/ 42 h 392"/>
                <a:gd name="T8" fmla="*/ 380 w 509"/>
                <a:gd name="T9" fmla="*/ 30 h 392"/>
                <a:gd name="T10" fmla="*/ 43 w 509"/>
                <a:gd name="T11" fmla="*/ 0 h 392"/>
                <a:gd name="T12" fmla="*/ 0 w 509"/>
                <a:gd name="T13" fmla="*/ 351 h 392"/>
                <a:gd name="T14" fmla="*/ 421 w 509"/>
                <a:gd name="T15" fmla="*/ 390 h 392"/>
                <a:gd name="T16" fmla="*/ 495 w 509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9" h="392">
                  <a:moveTo>
                    <a:pt x="495" y="392"/>
                  </a:moveTo>
                  <a:lnTo>
                    <a:pt x="497" y="345"/>
                  </a:lnTo>
                  <a:lnTo>
                    <a:pt x="507" y="127"/>
                  </a:lnTo>
                  <a:lnTo>
                    <a:pt x="509" y="42"/>
                  </a:lnTo>
                  <a:lnTo>
                    <a:pt x="380" y="30"/>
                  </a:lnTo>
                  <a:lnTo>
                    <a:pt x="43" y="0"/>
                  </a:lnTo>
                  <a:lnTo>
                    <a:pt x="0" y="351"/>
                  </a:lnTo>
                  <a:lnTo>
                    <a:pt x="421" y="390"/>
                  </a:lnTo>
                  <a:lnTo>
                    <a:pt x="495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0" name="Freeform 43"/>
            <p:cNvSpPr>
              <a:spLocks/>
            </p:cNvSpPr>
            <p:nvPr/>
          </p:nvSpPr>
          <p:spPr bwMode="auto">
            <a:xfrm>
              <a:off x="4067176" y="8434388"/>
              <a:ext cx="771525" cy="792163"/>
            </a:xfrm>
            <a:custGeom>
              <a:avLst/>
              <a:gdLst>
                <a:gd name="T0" fmla="*/ 186 w 486"/>
                <a:gd name="T1" fmla="*/ 449 h 499"/>
                <a:gd name="T2" fmla="*/ 449 w 486"/>
                <a:gd name="T3" fmla="*/ 475 h 499"/>
                <a:gd name="T4" fmla="*/ 486 w 486"/>
                <a:gd name="T5" fmla="*/ 75 h 499"/>
                <a:gd name="T6" fmla="*/ 486 w 486"/>
                <a:gd name="T7" fmla="*/ 49 h 499"/>
                <a:gd name="T8" fmla="*/ 486 w 486"/>
                <a:gd name="T9" fmla="*/ 37 h 499"/>
                <a:gd name="T10" fmla="*/ 254 w 486"/>
                <a:gd name="T11" fmla="*/ 17 h 499"/>
                <a:gd name="T12" fmla="*/ 65 w 486"/>
                <a:gd name="T13" fmla="*/ 0 h 499"/>
                <a:gd name="T14" fmla="*/ 65 w 486"/>
                <a:gd name="T15" fmla="*/ 0 h 499"/>
                <a:gd name="T16" fmla="*/ 65 w 486"/>
                <a:gd name="T17" fmla="*/ 0 h 499"/>
                <a:gd name="T18" fmla="*/ 0 w 486"/>
                <a:gd name="T19" fmla="*/ 491 h 499"/>
                <a:gd name="T20" fmla="*/ 57 w 486"/>
                <a:gd name="T21" fmla="*/ 499 h 499"/>
                <a:gd name="T22" fmla="*/ 65 w 486"/>
                <a:gd name="T23" fmla="*/ 459 h 499"/>
                <a:gd name="T24" fmla="*/ 180 w 486"/>
                <a:gd name="T25" fmla="*/ 469 h 499"/>
                <a:gd name="T26" fmla="*/ 184 w 486"/>
                <a:gd name="T27" fmla="*/ 449 h 499"/>
                <a:gd name="T28" fmla="*/ 186 w 486"/>
                <a:gd name="T29" fmla="*/ 4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6" h="499">
                  <a:moveTo>
                    <a:pt x="186" y="449"/>
                  </a:moveTo>
                  <a:lnTo>
                    <a:pt x="449" y="475"/>
                  </a:lnTo>
                  <a:lnTo>
                    <a:pt x="486" y="75"/>
                  </a:lnTo>
                  <a:lnTo>
                    <a:pt x="486" y="49"/>
                  </a:lnTo>
                  <a:lnTo>
                    <a:pt x="486" y="37"/>
                  </a:lnTo>
                  <a:lnTo>
                    <a:pt x="254" y="17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0" y="491"/>
                  </a:lnTo>
                  <a:lnTo>
                    <a:pt x="57" y="499"/>
                  </a:lnTo>
                  <a:lnTo>
                    <a:pt x="65" y="459"/>
                  </a:lnTo>
                  <a:lnTo>
                    <a:pt x="180" y="469"/>
                  </a:lnTo>
                  <a:lnTo>
                    <a:pt x="184" y="449"/>
                  </a:lnTo>
                  <a:lnTo>
                    <a:pt x="186" y="4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1" name="Freeform 44"/>
            <p:cNvSpPr>
              <a:spLocks/>
            </p:cNvSpPr>
            <p:nvPr/>
          </p:nvSpPr>
          <p:spPr bwMode="auto">
            <a:xfrm>
              <a:off x="7091363" y="7980363"/>
              <a:ext cx="790575" cy="463550"/>
            </a:xfrm>
            <a:custGeom>
              <a:avLst/>
              <a:gdLst>
                <a:gd name="T0" fmla="*/ 243 w 243"/>
                <a:gd name="T1" fmla="*/ 108 h 145"/>
                <a:gd name="T2" fmla="*/ 241 w 243"/>
                <a:gd name="T3" fmla="*/ 93 h 145"/>
                <a:gd name="T4" fmla="*/ 223 w 243"/>
                <a:gd name="T5" fmla="*/ 97 h 145"/>
                <a:gd name="T6" fmla="*/ 219 w 243"/>
                <a:gd name="T7" fmla="*/ 88 h 145"/>
                <a:gd name="T8" fmla="*/ 208 w 243"/>
                <a:gd name="T9" fmla="*/ 88 h 145"/>
                <a:gd name="T10" fmla="*/ 198 w 243"/>
                <a:gd name="T11" fmla="*/ 81 h 145"/>
                <a:gd name="T12" fmla="*/ 222 w 243"/>
                <a:gd name="T13" fmla="*/ 69 h 145"/>
                <a:gd name="T14" fmla="*/ 221 w 243"/>
                <a:gd name="T15" fmla="*/ 49 h 145"/>
                <a:gd name="T16" fmla="*/ 191 w 243"/>
                <a:gd name="T17" fmla="*/ 42 h 145"/>
                <a:gd name="T18" fmla="*/ 182 w 243"/>
                <a:gd name="T19" fmla="*/ 38 h 145"/>
                <a:gd name="T20" fmla="*/ 187 w 243"/>
                <a:gd name="T21" fmla="*/ 15 h 145"/>
                <a:gd name="T22" fmla="*/ 165 w 243"/>
                <a:gd name="T23" fmla="*/ 1 h 145"/>
                <a:gd name="T24" fmla="*/ 160 w 243"/>
                <a:gd name="T25" fmla="*/ 7 h 145"/>
                <a:gd name="T26" fmla="*/ 143 w 243"/>
                <a:gd name="T27" fmla="*/ 0 h 145"/>
                <a:gd name="T28" fmla="*/ 142 w 243"/>
                <a:gd name="T29" fmla="*/ 13 h 145"/>
                <a:gd name="T30" fmla="*/ 142 w 243"/>
                <a:gd name="T31" fmla="*/ 13 h 145"/>
                <a:gd name="T32" fmla="*/ 117 w 243"/>
                <a:gd name="T33" fmla="*/ 48 h 145"/>
                <a:gd name="T34" fmla="*/ 107 w 243"/>
                <a:gd name="T35" fmla="*/ 48 h 145"/>
                <a:gd name="T36" fmla="*/ 94 w 243"/>
                <a:gd name="T37" fmla="*/ 93 h 145"/>
                <a:gd name="T38" fmla="*/ 50 w 243"/>
                <a:gd name="T39" fmla="*/ 117 h 145"/>
                <a:gd name="T40" fmla="*/ 34 w 243"/>
                <a:gd name="T41" fmla="*/ 107 h 145"/>
                <a:gd name="T42" fmla="*/ 0 w 243"/>
                <a:gd name="T43" fmla="*/ 145 h 145"/>
                <a:gd name="T44" fmla="*/ 13 w 243"/>
                <a:gd name="T45" fmla="*/ 144 h 145"/>
                <a:gd name="T46" fmla="*/ 51 w 243"/>
                <a:gd name="T47" fmla="*/ 140 h 145"/>
                <a:gd name="T48" fmla="*/ 243 w 243"/>
                <a:gd name="T49" fmla="*/ 10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3" h="145">
                  <a:moveTo>
                    <a:pt x="243" y="108"/>
                  </a:moveTo>
                  <a:cubicBezTo>
                    <a:pt x="241" y="93"/>
                    <a:pt x="241" y="93"/>
                    <a:pt x="241" y="93"/>
                  </a:cubicBezTo>
                  <a:cubicBezTo>
                    <a:pt x="237" y="94"/>
                    <a:pt x="224" y="97"/>
                    <a:pt x="223" y="97"/>
                  </a:cubicBezTo>
                  <a:cubicBezTo>
                    <a:pt x="222" y="97"/>
                    <a:pt x="221" y="97"/>
                    <a:pt x="219" y="88"/>
                  </a:cubicBezTo>
                  <a:cubicBezTo>
                    <a:pt x="208" y="88"/>
                    <a:pt x="208" y="88"/>
                    <a:pt x="208" y="88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222" y="69"/>
                    <a:pt x="222" y="69"/>
                    <a:pt x="222" y="69"/>
                  </a:cubicBezTo>
                  <a:cubicBezTo>
                    <a:pt x="221" y="49"/>
                    <a:pt x="221" y="49"/>
                    <a:pt x="221" y="49"/>
                  </a:cubicBezTo>
                  <a:cubicBezTo>
                    <a:pt x="191" y="42"/>
                    <a:pt x="191" y="42"/>
                    <a:pt x="191" y="42"/>
                  </a:cubicBezTo>
                  <a:cubicBezTo>
                    <a:pt x="182" y="38"/>
                    <a:pt x="182" y="38"/>
                    <a:pt x="182" y="38"/>
                  </a:cubicBezTo>
                  <a:cubicBezTo>
                    <a:pt x="187" y="15"/>
                    <a:pt x="187" y="15"/>
                    <a:pt x="187" y="1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0" y="7"/>
                    <a:pt x="160" y="7"/>
                    <a:pt x="160" y="7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2" y="13"/>
                    <a:pt x="142" y="13"/>
                    <a:pt x="142" y="13"/>
                  </a:cubicBezTo>
                  <a:cubicBezTo>
                    <a:pt x="142" y="13"/>
                    <a:pt x="142" y="13"/>
                    <a:pt x="142" y="13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13" y="144"/>
                    <a:pt x="13" y="144"/>
                    <a:pt x="13" y="144"/>
                  </a:cubicBezTo>
                  <a:cubicBezTo>
                    <a:pt x="51" y="140"/>
                    <a:pt x="51" y="140"/>
                    <a:pt x="51" y="140"/>
                  </a:cubicBezTo>
                  <a:lnTo>
                    <a:pt x="243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2" name="Freeform 45"/>
            <p:cNvSpPr>
              <a:spLocks/>
            </p:cNvSpPr>
            <p:nvPr/>
          </p:nvSpPr>
          <p:spPr bwMode="auto">
            <a:xfrm>
              <a:off x="3024188" y="7524750"/>
              <a:ext cx="709613" cy="1073150"/>
            </a:xfrm>
            <a:custGeom>
              <a:avLst/>
              <a:gdLst>
                <a:gd name="T0" fmla="*/ 263 w 447"/>
                <a:gd name="T1" fmla="*/ 42 h 676"/>
                <a:gd name="T2" fmla="*/ 259 w 447"/>
                <a:gd name="T3" fmla="*/ 40 h 676"/>
                <a:gd name="T4" fmla="*/ 259 w 447"/>
                <a:gd name="T5" fmla="*/ 40 h 676"/>
                <a:gd name="T6" fmla="*/ 64 w 447"/>
                <a:gd name="T7" fmla="*/ 0 h 676"/>
                <a:gd name="T8" fmla="*/ 0 w 447"/>
                <a:gd name="T9" fmla="*/ 254 h 676"/>
                <a:gd name="T10" fmla="*/ 294 w 447"/>
                <a:gd name="T11" fmla="*/ 676 h 676"/>
                <a:gd name="T12" fmla="*/ 306 w 447"/>
                <a:gd name="T13" fmla="*/ 583 h 676"/>
                <a:gd name="T14" fmla="*/ 353 w 447"/>
                <a:gd name="T15" fmla="*/ 587 h 676"/>
                <a:gd name="T16" fmla="*/ 365 w 447"/>
                <a:gd name="T17" fmla="*/ 517 h 676"/>
                <a:gd name="T18" fmla="*/ 365 w 447"/>
                <a:gd name="T19" fmla="*/ 517 h 676"/>
                <a:gd name="T20" fmla="*/ 365 w 447"/>
                <a:gd name="T21" fmla="*/ 515 h 676"/>
                <a:gd name="T22" fmla="*/ 367 w 447"/>
                <a:gd name="T23" fmla="*/ 515 h 676"/>
                <a:gd name="T24" fmla="*/ 367 w 447"/>
                <a:gd name="T25" fmla="*/ 515 h 676"/>
                <a:gd name="T26" fmla="*/ 367 w 447"/>
                <a:gd name="T27" fmla="*/ 515 h 676"/>
                <a:gd name="T28" fmla="*/ 447 w 447"/>
                <a:gd name="T29" fmla="*/ 83 h 676"/>
                <a:gd name="T30" fmla="*/ 447 w 447"/>
                <a:gd name="T31" fmla="*/ 81 h 676"/>
                <a:gd name="T32" fmla="*/ 263 w 447"/>
                <a:gd name="T33" fmla="*/ 42 h 676"/>
                <a:gd name="T34" fmla="*/ 263 w 447"/>
                <a:gd name="T35" fmla="*/ 42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7" h="676">
                  <a:moveTo>
                    <a:pt x="263" y="42"/>
                  </a:moveTo>
                  <a:lnTo>
                    <a:pt x="259" y="40"/>
                  </a:lnTo>
                  <a:lnTo>
                    <a:pt x="259" y="40"/>
                  </a:lnTo>
                  <a:lnTo>
                    <a:pt x="64" y="0"/>
                  </a:lnTo>
                  <a:lnTo>
                    <a:pt x="0" y="254"/>
                  </a:lnTo>
                  <a:lnTo>
                    <a:pt x="294" y="676"/>
                  </a:lnTo>
                  <a:lnTo>
                    <a:pt x="306" y="583"/>
                  </a:lnTo>
                  <a:lnTo>
                    <a:pt x="353" y="587"/>
                  </a:lnTo>
                  <a:lnTo>
                    <a:pt x="365" y="517"/>
                  </a:lnTo>
                  <a:lnTo>
                    <a:pt x="365" y="517"/>
                  </a:lnTo>
                  <a:lnTo>
                    <a:pt x="365" y="515"/>
                  </a:lnTo>
                  <a:lnTo>
                    <a:pt x="367" y="515"/>
                  </a:lnTo>
                  <a:lnTo>
                    <a:pt x="367" y="515"/>
                  </a:lnTo>
                  <a:lnTo>
                    <a:pt x="367" y="515"/>
                  </a:lnTo>
                  <a:lnTo>
                    <a:pt x="447" y="83"/>
                  </a:lnTo>
                  <a:lnTo>
                    <a:pt x="447" y="81"/>
                  </a:lnTo>
                  <a:lnTo>
                    <a:pt x="263" y="42"/>
                  </a:lnTo>
                  <a:lnTo>
                    <a:pt x="26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3" name="Freeform 46"/>
            <p:cNvSpPr>
              <a:spLocks/>
            </p:cNvSpPr>
            <p:nvPr/>
          </p:nvSpPr>
          <p:spPr bwMode="auto">
            <a:xfrm>
              <a:off x="3414713" y="8348663"/>
              <a:ext cx="749300" cy="865188"/>
            </a:xfrm>
            <a:custGeom>
              <a:avLst/>
              <a:gdLst>
                <a:gd name="T0" fmla="*/ 44 w 472"/>
                <a:gd name="T1" fmla="*/ 248 h 545"/>
                <a:gd name="T2" fmla="*/ 37 w 472"/>
                <a:gd name="T3" fmla="*/ 285 h 545"/>
                <a:gd name="T4" fmla="*/ 17 w 472"/>
                <a:gd name="T5" fmla="*/ 303 h 545"/>
                <a:gd name="T6" fmla="*/ 29 w 472"/>
                <a:gd name="T7" fmla="*/ 341 h 545"/>
                <a:gd name="T8" fmla="*/ 19 w 472"/>
                <a:gd name="T9" fmla="*/ 367 h 545"/>
                <a:gd name="T10" fmla="*/ 7 w 472"/>
                <a:gd name="T11" fmla="*/ 365 h 545"/>
                <a:gd name="T12" fmla="*/ 0 w 472"/>
                <a:gd name="T13" fmla="*/ 377 h 545"/>
                <a:gd name="T14" fmla="*/ 257 w 472"/>
                <a:gd name="T15" fmla="*/ 525 h 545"/>
                <a:gd name="T16" fmla="*/ 407 w 472"/>
                <a:gd name="T17" fmla="*/ 545 h 545"/>
                <a:gd name="T18" fmla="*/ 429 w 472"/>
                <a:gd name="T19" fmla="*/ 367 h 545"/>
                <a:gd name="T20" fmla="*/ 472 w 472"/>
                <a:gd name="T21" fmla="*/ 54 h 545"/>
                <a:gd name="T22" fmla="*/ 347 w 472"/>
                <a:gd name="T23" fmla="*/ 34 h 545"/>
                <a:gd name="T24" fmla="*/ 124 w 472"/>
                <a:gd name="T25" fmla="*/ 0 h 545"/>
                <a:gd name="T26" fmla="*/ 111 w 472"/>
                <a:gd name="T27" fmla="*/ 71 h 545"/>
                <a:gd name="T28" fmla="*/ 111 w 472"/>
                <a:gd name="T29" fmla="*/ 73 h 545"/>
                <a:gd name="T30" fmla="*/ 111 w 472"/>
                <a:gd name="T31" fmla="*/ 73 h 545"/>
                <a:gd name="T32" fmla="*/ 109 w 472"/>
                <a:gd name="T33" fmla="*/ 73 h 545"/>
                <a:gd name="T34" fmla="*/ 109 w 472"/>
                <a:gd name="T35" fmla="*/ 73 h 545"/>
                <a:gd name="T36" fmla="*/ 64 w 472"/>
                <a:gd name="T37" fmla="*/ 71 h 545"/>
                <a:gd name="T38" fmla="*/ 52 w 472"/>
                <a:gd name="T39" fmla="*/ 163 h 545"/>
                <a:gd name="T40" fmla="*/ 72 w 472"/>
                <a:gd name="T41" fmla="*/ 232 h 545"/>
                <a:gd name="T42" fmla="*/ 44 w 472"/>
                <a:gd name="T43" fmla="*/ 248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2" h="545">
                  <a:moveTo>
                    <a:pt x="44" y="248"/>
                  </a:moveTo>
                  <a:lnTo>
                    <a:pt x="37" y="285"/>
                  </a:lnTo>
                  <a:lnTo>
                    <a:pt x="17" y="303"/>
                  </a:lnTo>
                  <a:lnTo>
                    <a:pt x="29" y="341"/>
                  </a:lnTo>
                  <a:lnTo>
                    <a:pt x="19" y="367"/>
                  </a:lnTo>
                  <a:lnTo>
                    <a:pt x="7" y="365"/>
                  </a:lnTo>
                  <a:lnTo>
                    <a:pt x="0" y="377"/>
                  </a:lnTo>
                  <a:lnTo>
                    <a:pt x="257" y="525"/>
                  </a:lnTo>
                  <a:lnTo>
                    <a:pt x="407" y="545"/>
                  </a:lnTo>
                  <a:lnTo>
                    <a:pt x="429" y="367"/>
                  </a:lnTo>
                  <a:lnTo>
                    <a:pt x="472" y="54"/>
                  </a:lnTo>
                  <a:lnTo>
                    <a:pt x="347" y="34"/>
                  </a:lnTo>
                  <a:lnTo>
                    <a:pt x="124" y="0"/>
                  </a:lnTo>
                  <a:lnTo>
                    <a:pt x="111" y="71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09" y="73"/>
                  </a:lnTo>
                  <a:lnTo>
                    <a:pt x="109" y="73"/>
                  </a:lnTo>
                  <a:lnTo>
                    <a:pt x="64" y="71"/>
                  </a:lnTo>
                  <a:lnTo>
                    <a:pt x="52" y="163"/>
                  </a:lnTo>
                  <a:lnTo>
                    <a:pt x="72" y="232"/>
                  </a:lnTo>
                  <a:lnTo>
                    <a:pt x="44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4" name="Freeform 47"/>
            <p:cNvSpPr>
              <a:spLocks/>
            </p:cNvSpPr>
            <p:nvPr/>
          </p:nvSpPr>
          <p:spPr bwMode="auto">
            <a:xfrm>
              <a:off x="2701926" y="6854825"/>
              <a:ext cx="882650" cy="727075"/>
            </a:xfrm>
            <a:custGeom>
              <a:avLst/>
              <a:gdLst>
                <a:gd name="T0" fmla="*/ 19 w 556"/>
                <a:gd name="T1" fmla="*/ 236 h 458"/>
                <a:gd name="T2" fmla="*/ 4 w 556"/>
                <a:gd name="T3" fmla="*/ 293 h 458"/>
                <a:gd name="T4" fmla="*/ 0 w 556"/>
                <a:gd name="T5" fmla="*/ 347 h 458"/>
                <a:gd name="T6" fmla="*/ 265 w 556"/>
                <a:gd name="T7" fmla="*/ 418 h 458"/>
                <a:gd name="T8" fmla="*/ 462 w 556"/>
                <a:gd name="T9" fmla="*/ 458 h 458"/>
                <a:gd name="T10" fmla="*/ 501 w 556"/>
                <a:gd name="T11" fmla="*/ 275 h 458"/>
                <a:gd name="T12" fmla="*/ 484 w 556"/>
                <a:gd name="T13" fmla="*/ 252 h 458"/>
                <a:gd name="T14" fmla="*/ 527 w 556"/>
                <a:gd name="T15" fmla="*/ 218 h 458"/>
                <a:gd name="T16" fmla="*/ 556 w 556"/>
                <a:gd name="T17" fmla="*/ 151 h 458"/>
                <a:gd name="T18" fmla="*/ 532 w 556"/>
                <a:gd name="T19" fmla="*/ 115 h 458"/>
                <a:gd name="T20" fmla="*/ 419 w 556"/>
                <a:gd name="T21" fmla="*/ 95 h 458"/>
                <a:gd name="T22" fmla="*/ 281 w 556"/>
                <a:gd name="T23" fmla="*/ 95 h 458"/>
                <a:gd name="T24" fmla="*/ 242 w 556"/>
                <a:gd name="T25" fmla="*/ 75 h 458"/>
                <a:gd name="T26" fmla="*/ 214 w 556"/>
                <a:gd name="T27" fmla="*/ 83 h 458"/>
                <a:gd name="T28" fmla="*/ 179 w 556"/>
                <a:gd name="T29" fmla="*/ 65 h 458"/>
                <a:gd name="T30" fmla="*/ 169 w 556"/>
                <a:gd name="T31" fmla="*/ 18 h 458"/>
                <a:gd name="T32" fmla="*/ 119 w 556"/>
                <a:gd name="T33" fmla="*/ 0 h 458"/>
                <a:gd name="T34" fmla="*/ 56 w 556"/>
                <a:gd name="T35" fmla="*/ 184 h 458"/>
                <a:gd name="T36" fmla="*/ 19 w 556"/>
                <a:gd name="T37" fmla="*/ 236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6" h="458">
                  <a:moveTo>
                    <a:pt x="19" y="236"/>
                  </a:moveTo>
                  <a:lnTo>
                    <a:pt x="4" y="293"/>
                  </a:lnTo>
                  <a:lnTo>
                    <a:pt x="0" y="347"/>
                  </a:lnTo>
                  <a:lnTo>
                    <a:pt x="265" y="418"/>
                  </a:lnTo>
                  <a:lnTo>
                    <a:pt x="462" y="458"/>
                  </a:lnTo>
                  <a:lnTo>
                    <a:pt x="501" y="275"/>
                  </a:lnTo>
                  <a:lnTo>
                    <a:pt x="484" y="252"/>
                  </a:lnTo>
                  <a:lnTo>
                    <a:pt x="527" y="218"/>
                  </a:lnTo>
                  <a:lnTo>
                    <a:pt x="556" y="151"/>
                  </a:lnTo>
                  <a:lnTo>
                    <a:pt x="532" y="115"/>
                  </a:lnTo>
                  <a:lnTo>
                    <a:pt x="419" y="95"/>
                  </a:lnTo>
                  <a:lnTo>
                    <a:pt x="281" y="95"/>
                  </a:lnTo>
                  <a:lnTo>
                    <a:pt x="242" y="75"/>
                  </a:lnTo>
                  <a:lnTo>
                    <a:pt x="214" y="83"/>
                  </a:lnTo>
                  <a:lnTo>
                    <a:pt x="179" y="65"/>
                  </a:lnTo>
                  <a:lnTo>
                    <a:pt x="169" y="18"/>
                  </a:lnTo>
                  <a:lnTo>
                    <a:pt x="119" y="0"/>
                  </a:lnTo>
                  <a:lnTo>
                    <a:pt x="56" y="184"/>
                  </a:lnTo>
                  <a:lnTo>
                    <a:pt x="19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5" name="Freeform 48"/>
            <p:cNvSpPr>
              <a:spLocks/>
            </p:cNvSpPr>
            <p:nvPr/>
          </p:nvSpPr>
          <p:spPr bwMode="auto">
            <a:xfrm>
              <a:off x="7847013" y="7637463"/>
              <a:ext cx="130175" cy="293688"/>
            </a:xfrm>
            <a:custGeom>
              <a:avLst/>
              <a:gdLst>
                <a:gd name="T0" fmla="*/ 82 w 82"/>
                <a:gd name="T1" fmla="*/ 76 h 185"/>
                <a:gd name="T2" fmla="*/ 82 w 82"/>
                <a:gd name="T3" fmla="*/ 66 h 185"/>
                <a:gd name="T4" fmla="*/ 61 w 82"/>
                <a:gd name="T5" fmla="*/ 70 h 185"/>
                <a:gd name="T6" fmla="*/ 59 w 82"/>
                <a:gd name="T7" fmla="*/ 48 h 185"/>
                <a:gd name="T8" fmla="*/ 71 w 82"/>
                <a:gd name="T9" fmla="*/ 16 h 185"/>
                <a:gd name="T10" fmla="*/ 49 w 82"/>
                <a:gd name="T11" fmla="*/ 8 h 185"/>
                <a:gd name="T12" fmla="*/ 18 w 82"/>
                <a:gd name="T13" fmla="*/ 0 h 185"/>
                <a:gd name="T14" fmla="*/ 4 w 82"/>
                <a:gd name="T15" fmla="*/ 26 h 185"/>
                <a:gd name="T16" fmla="*/ 4 w 82"/>
                <a:gd name="T17" fmla="*/ 54 h 185"/>
                <a:gd name="T18" fmla="*/ 39 w 82"/>
                <a:gd name="T19" fmla="*/ 94 h 185"/>
                <a:gd name="T20" fmla="*/ 0 w 82"/>
                <a:gd name="T21" fmla="*/ 137 h 185"/>
                <a:gd name="T22" fmla="*/ 2 w 82"/>
                <a:gd name="T23" fmla="*/ 149 h 185"/>
                <a:gd name="T24" fmla="*/ 35 w 82"/>
                <a:gd name="T25" fmla="*/ 183 h 185"/>
                <a:gd name="T26" fmla="*/ 61 w 82"/>
                <a:gd name="T27" fmla="*/ 185 h 185"/>
                <a:gd name="T28" fmla="*/ 61 w 82"/>
                <a:gd name="T29" fmla="*/ 165 h 185"/>
                <a:gd name="T30" fmla="*/ 80 w 82"/>
                <a:gd name="T31" fmla="*/ 137 h 185"/>
                <a:gd name="T32" fmla="*/ 82 w 82"/>
                <a:gd name="T33" fmla="*/ 76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" h="185">
                  <a:moveTo>
                    <a:pt x="82" y="76"/>
                  </a:moveTo>
                  <a:lnTo>
                    <a:pt x="82" y="66"/>
                  </a:lnTo>
                  <a:lnTo>
                    <a:pt x="61" y="70"/>
                  </a:lnTo>
                  <a:lnTo>
                    <a:pt x="59" y="48"/>
                  </a:lnTo>
                  <a:lnTo>
                    <a:pt x="71" y="16"/>
                  </a:lnTo>
                  <a:lnTo>
                    <a:pt x="49" y="8"/>
                  </a:lnTo>
                  <a:lnTo>
                    <a:pt x="18" y="0"/>
                  </a:lnTo>
                  <a:lnTo>
                    <a:pt x="4" y="26"/>
                  </a:lnTo>
                  <a:lnTo>
                    <a:pt x="4" y="54"/>
                  </a:lnTo>
                  <a:lnTo>
                    <a:pt x="39" y="94"/>
                  </a:lnTo>
                  <a:lnTo>
                    <a:pt x="0" y="137"/>
                  </a:lnTo>
                  <a:lnTo>
                    <a:pt x="2" y="149"/>
                  </a:lnTo>
                  <a:lnTo>
                    <a:pt x="35" y="183"/>
                  </a:lnTo>
                  <a:lnTo>
                    <a:pt x="61" y="185"/>
                  </a:lnTo>
                  <a:lnTo>
                    <a:pt x="61" y="165"/>
                  </a:lnTo>
                  <a:lnTo>
                    <a:pt x="80" y="137"/>
                  </a:lnTo>
                  <a:lnTo>
                    <a:pt x="8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6" name="Freeform 49"/>
            <p:cNvSpPr>
              <a:spLocks/>
            </p:cNvSpPr>
            <p:nvPr/>
          </p:nvSpPr>
          <p:spPr bwMode="auto">
            <a:xfrm>
              <a:off x="8097838" y="6650038"/>
              <a:ext cx="406400" cy="623888"/>
            </a:xfrm>
            <a:custGeom>
              <a:avLst/>
              <a:gdLst>
                <a:gd name="T0" fmla="*/ 211 w 256"/>
                <a:gd name="T1" fmla="*/ 232 h 393"/>
                <a:gd name="T2" fmla="*/ 237 w 256"/>
                <a:gd name="T3" fmla="*/ 198 h 393"/>
                <a:gd name="T4" fmla="*/ 256 w 256"/>
                <a:gd name="T5" fmla="*/ 191 h 393"/>
                <a:gd name="T6" fmla="*/ 248 w 256"/>
                <a:gd name="T7" fmla="*/ 171 h 393"/>
                <a:gd name="T8" fmla="*/ 225 w 256"/>
                <a:gd name="T9" fmla="*/ 165 h 393"/>
                <a:gd name="T10" fmla="*/ 211 w 256"/>
                <a:gd name="T11" fmla="*/ 135 h 393"/>
                <a:gd name="T12" fmla="*/ 180 w 256"/>
                <a:gd name="T13" fmla="*/ 125 h 393"/>
                <a:gd name="T14" fmla="*/ 180 w 256"/>
                <a:gd name="T15" fmla="*/ 123 h 393"/>
                <a:gd name="T16" fmla="*/ 147 w 256"/>
                <a:gd name="T17" fmla="*/ 14 h 393"/>
                <a:gd name="T18" fmla="*/ 114 w 256"/>
                <a:gd name="T19" fmla="*/ 0 h 393"/>
                <a:gd name="T20" fmla="*/ 80 w 256"/>
                <a:gd name="T21" fmla="*/ 22 h 393"/>
                <a:gd name="T22" fmla="*/ 55 w 256"/>
                <a:gd name="T23" fmla="*/ 16 h 393"/>
                <a:gd name="T24" fmla="*/ 39 w 256"/>
                <a:gd name="T25" fmla="*/ 72 h 393"/>
                <a:gd name="T26" fmla="*/ 36 w 256"/>
                <a:gd name="T27" fmla="*/ 111 h 393"/>
                <a:gd name="T28" fmla="*/ 28 w 256"/>
                <a:gd name="T29" fmla="*/ 129 h 393"/>
                <a:gd name="T30" fmla="*/ 36 w 256"/>
                <a:gd name="T31" fmla="*/ 157 h 393"/>
                <a:gd name="T32" fmla="*/ 20 w 256"/>
                <a:gd name="T33" fmla="*/ 183 h 393"/>
                <a:gd name="T34" fmla="*/ 28 w 256"/>
                <a:gd name="T35" fmla="*/ 202 h 393"/>
                <a:gd name="T36" fmla="*/ 0 w 256"/>
                <a:gd name="T37" fmla="*/ 222 h 393"/>
                <a:gd name="T38" fmla="*/ 51 w 256"/>
                <a:gd name="T39" fmla="*/ 375 h 393"/>
                <a:gd name="T40" fmla="*/ 71 w 256"/>
                <a:gd name="T41" fmla="*/ 393 h 393"/>
                <a:gd name="T42" fmla="*/ 84 w 256"/>
                <a:gd name="T43" fmla="*/ 359 h 393"/>
                <a:gd name="T44" fmla="*/ 106 w 256"/>
                <a:gd name="T45" fmla="*/ 301 h 393"/>
                <a:gd name="T46" fmla="*/ 145 w 256"/>
                <a:gd name="T47" fmla="*/ 288 h 393"/>
                <a:gd name="T48" fmla="*/ 143 w 256"/>
                <a:gd name="T49" fmla="*/ 250 h 393"/>
                <a:gd name="T50" fmla="*/ 157 w 256"/>
                <a:gd name="T51" fmla="*/ 238 h 393"/>
                <a:gd name="T52" fmla="*/ 176 w 256"/>
                <a:gd name="T53" fmla="*/ 254 h 393"/>
                <a:gd name="T54" fmla="*/ 190 w 256"/>
                <a:gd name="T55" fmla="*/ 230 h 393"/>
                <a:gd name="T56" fmla="*/ 211 w 256"/>
                <a:gd name="T57" fmla="*/ 232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6" h="393">
                  <a:moveTo>
                    <a:pt x="211" y="232"/>
                  </a:moveTo>
                  <a:lnTo>
                    <a:pt x="237" y="198"/>
                  </a:lnTo>
                  <a:lnTo>
                    <a:pt x="256" y="191"/>
                  </a:lnTo>
                  <a:lnTo>
                    <a:pt x="248" y="171"/>
                  </a:lnTo>
                  <a:lnTo>
                    <a:pt x="225" y="165"/>
                  </a:lnTo>
                  <a:lnTo>
                    <a:pt x="211" y="135"/>
                  </a:lnTo>
                  <a:lnTo>
                    <a:pt x="180" y="125"/>
                  </a:lnTo>
                  <a:lnTo>
                    <a:pt x="180" y="123"/>
                  </a:lnTo>
                  <a:lnTo>
                    <a:pt x="147" y="14"/>
                  </a:lnTo>
                  <a:lnTo>
                    <a:pt x="114" y="0"/>
                  </a:lnTo>
                  <a:lnTo>
                    <a:pt x="80" y="22"/>
                  </a:lnTo>
                  <a:lnTo>
                    <a:pt x="55" y="16"/>
                  </a:lnTo>
                  <a:lnTo>
                    <a:pt x="39" y="72"/>
                  </a:lnTo>
                  <a:lnTo>
                    <a:pt x="36" y="111"/>
                  </a:lnTo>
                  <a:lnTo>
                    <a:pt x="28" y="129"/>
                  </a:lnTo>
                  <a:lnTo>
                    <a:pt x="36" y="157"/>
                  </a:lnTo>
                  <a:lnTo>
                    <a:pt x="20" y="183"/>
                  </a:lnTo>
                  <a:lnTo>
                    <a:pt x="28" y="202"/>
                  </a:lnTo>
                  <a:lnTo>
                    <a:pt x="0" y="222"/>
                  </a:lnTo>
                  <a:lnTo>
                    <a:pt x="51" y="375"/>
                  </a:lnTo>
                  <a:lnTo>
                    <a:pt x="71" y="393"/>
                  </a:lnTo>
                  <a:lnTo>
                    <a:pt x="84" y="359"/>
                  </a:lnTo>
                  <a:lnTo>
                    <a:pt x="106" y="301"/>
                  </a:lnTo>
                  <a:lnTo>
                    <a:pt x="145" y="288"/>
                  </a:lnTo>
                  <a:lnTo>
                    <a:pt x="143" y="250"/>
                  </a:lnTo>
                  <a:lnTo>
                    <a:pt x="157" y="238"/>
                  </a:lnTo>
                  <a:lnTo>
                    <a:pt x="176" y="254"/>
                  </a:lnTo>
                  <a:lnTo>
                    <a:pt x="190" y="230"/>
                  </a:lnTo>
                  <a:lnTo>
                    <a:pt x="211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36" name="Freeform 50"/>
            <p:cNvSpPr>
              <a:spLocks/>
            </p:cNvSpPr>
            <p:nvPr/>
          </p:nvSpPr>
          <p:spPr bwMode="auto">
            <a:xfrm>
              <a:off x="7977188" y="7329488"/>
              <a:ext cx="369888" cy="169863"/>
            </a:xfrm>
            <a:custGeom>
              <a:avLst/>
              <a:gdLst>
                <a:gd name="T0" fmla="*/ 166 w 233"/>
                <a:gd name="T1" fmla="*/ 105 h 107"/>
                <a:gd name="T2" fmla="*/ 186 w 233"/>
                <a:gd name="T3" fmla="*/ 85 h 107"/>
                <a:gd name="T4" fmla="*/ 199 w 233"/>
                <a:gd name="T5" fmla="*/ 97 h 107"/>
                <a:gd name="T6" fmla="*/ 233 w 233"/>
                <a:gd name="T7" fmla="*/ 81 h 107"/>
                <a:gd name="T8" fmla="*/ 233 w 233"/>
                <a:gd name="T9" fmla="*/ 76 h 107"/>
                <a:gd name="T10" fmla="*/ 197 w 233"/>
                <a:gd name="T11" fmla="*/ 81 h 107"/>
                <a:gd name="T12" fmla="*/ 172 w 233"/>
                <a:gd name="T13" fmla="*/ 50 h 107"/>
                <a:gd name="T14" fmla="*/ 156 w 233"/>
                <a:gd name="T15" fmla="*/ 54 h 107"/>
                <a:gd name="T16" fmla="*/ 145 w 233"/>
                <a:gd name="T17" fmla="*/ 40 h 107"/>
                <a:gd name="T18" fmla="*/ 160 w 233"/>
                <a:gd name="T19" fmla="*/ 12 h 107"/>
                <a:gd name="T20" fmla="*/ 139 w 233"/>
                <a:gd name="T21" fmla="*/ 0 h 107"/>
                <a:gd name="T22" fmla="*/ 125 w 233"/>
                <a:gd name="T23" fmla="*/ 16 h 107"/>
                <a:gd name="T24" fmla="*/ 47 w 233"/>
                <a:gd name="T25" fmla="*/ 32 h 107"/>
                <a:gd name="T26" fmla="*/ 0 w 233"/>
                <a:gd name="T27" fmla="*/ 44 h 107"/>
                <a:gd name="T28" fmla="*/ 6 w 233"/>
                <a:gd name="T29" fmla="*/ 107 h 107"/>
                <a:gd name="T30" fmla="*/ 106 w 233"/>
                <a:gd name="T31" fmla="*/ 85 h 107"/>
                <a:gd name="T32" fmla="*/ 137 w 233"/>
                <a:gd name="T33" fmla="*/ 74 h 107"/>
                <a:gd name="T34" fmla="*/ 166 w 233"/>
                <a:gd name="T35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3" h="107">
                  <a:moveTo>
                    <a:pt x="166" y="105"/>
                  </a:moveTo>
                  <a:lnTo>
                    <a:pt x="186" y="85"/>
                  </a:lnTo>
                  <a:lnTo>
                    <a:pt x="199" y="97"/>
                  </a:lnTo>
                  <a:lnTo>
                    <a:pt x="233" y="81"/>
                  </a:lnTo>
                  <a:lnTo>
                    <a:pt x="233" y="76"/>
                  </a:lnTo>
                  <a:lnTo>
                    <a:pt x="197" y="81"/>
                  </a:lnTo>
                  <a:lnTo>
                    <a:pt x="172" y="50"/>
                  </a:lnTo>
                  <a:lnTo>
                    <a:pt x="156" y="54"/>
                  </a:lnTo>
                  <a:lnTo>
                    <a:pt x="145" y="40"/>
                  </a:lnTo>
                  <a:lnTo>
                    <a:pt x="160" y="12"/>
                  </a:lnTo>
                  <a:lnTo>
                    <a:pt x="139" y="0"/>
                  </a:lnTo>
                  <a:lnTo>
                    <a:pt x="125" y="16"/>
                  </a:lnTo>
                  <a:lnTo>
                    <a:pt x="47" y="32"/>
                  </a:lnTo>
                  <a:lnTo>
                    <a:pt x="0" y="44"/>
                  </a:lnTo>
                  <a:lnTo>
                    <a:pt x="6" y="107"/>
                  </a:lnTo>
                  <a:lnTo>
                    <a:pt x="106" y="85"/>
                  </a:lnTo>
                  <a:lnTo>
                    <a:pt x="137" y="74"/>
                  </a:lnTo>
                  <a:lnTo>
                    <a:pt x="166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37" name="Freeform 51"/>
            <p:cNvSpPr>
              <a:spLocks/>
            </p:cNvSpPr>
            <p:nvPr/>
          </p:nvSpPr>
          <p:spPr bwMode="auto">
            <a:xfrm>
              <a:off x="4359276" y="8559800"/>
              <a:ext cx="1582738" cy="1506538"/>
            </a:xfrm>
            <a:custGeom>
              <a:avLst/>
              <a:gdLst>
                <a:gd name="T0" fmla="*/ 892 w 997"/>
                <a:gd name="T1" fmla="*/ 644 h 949"/>
                <a:gd name="T2" fmla="*/ 976 w 997"/>
                <a:gd name="T3" fmla="*/ 608 h 949"/>
                <a:gd name="T4" fmla="*/ 995 w 997"/>
                <a:gd name="T5" fmla="*/ 517 h 949"/>
                <a:gd name="T6" fmla="*/ 997 w 997"/>
                <a:gd name="T7" fmla="*/ 483 h 949"/>
                <a:gd name="T8" fmla="*/ 958 w 997"/>
                <a:gd name="T9" fmla="*/ 408 h 949"/>
                <a:gd name="T10" fmla="*/ 954 w 997"/>
                <a:gd name="T11" fmla="*/ 323 h 949"/>
                <a:gd name="T12" fmla="*/ 950 w 997"/>
                <a:gd name="T13" fmla="*/ 271 h 949"/>
                <a:gd name="T14" fmla="*/ 925 w 997"/>
                <a:gd name="T15" fmla="*/ 265 h 949"/>
                <a:gd name="T16" fmla="*/ 925 w 997"/>
                <a:gd name="T17" fmla="*/ 267 h 949"/>
                <a:gd name="T18" fmla="*/ 921 w 997"/>
                <a:gd name="T19" fmla="*/ 265 h 949"/>
                <a:gd name="T20" fmla="*/ 921 w 997"/>
                <a:gd name="T21" fmla="*/ 265 h 949"/>
                <a:gd name="T22" fmla="*/ 921 w 997"/>
                <a:gd name="T23" fmla="*/ 265 h 949"/>
                <a:gd name="T24" fmla="*/ 866 w 997"/>
                <a:gd name="T25" fmla="*/ 240 h 949"/>
                <a:gd name="T26" fmla="*/ 786 w 997"/>
                <a:gd name="T27" fmla="*/ 265 h 949"/>
                <a:gd name="T28" fmla="*/ 739 w 997"/>
                <a:gd name="T29" fmla="*/ 244 h 949"/>
                <a:gd name="T30" fmla="*/ 722 w 997"/>
                <a:gd name="T31" fmla="*/ 259 h 949"/>
                <a:gd name="T32" fmla="*/ 650 w 997"/>
                <a:gd name="T33" fmla="*/ 224 h 949"/>
                <a:gd name="T34" fmla="*/ 579 w 997"/>
                <a:gd name="T35" fmla="*/ 216 h 949"/>
                <a:gd name="T36" fmla="*/ 515 w 997"/>
                <a:gd name="T37" fmla="*/ 180 h 949"/>
                <a:gd name="T38" fmla="*/ 515 w 997"/>
                <a:gd name="T39" fmla="*/ 178 h 949"/>
                <a:gd name="T40" fmla="*/ 517 w 997"/>
                <a:gd name="T41" fmla="*/ 12 h 949"/>
                <a:gd name="T42" fmla="*/ 306 w 997"/>
                <a:gd name="T43" fmla="*/ 0 h 949"/>
                <a:gd name="T44" fmla="*/ 269 w 997"/>
                <a:gd name="T45" fmla="*/ 400 h 949"/>
                <a:gd name="T46" fmla="*/ 267 w 997"/>
                <a:gd name="T47" fmla="*/ 400 h 949"/>
                <a:gd name="T48" fmla="*/ 4 w 997"/>
                <a:gd name="T49" fmla="*/ 374 h 949"/>
                <a:gd name="T50" fmla="*/ 0 w 997"/>
                <a:gd name="T51" fmla="*/ 392 h 949"/>
                <a:gd name="T52" fmla="*/ 129 w 997"/>
                <a:gd name="T53" fmla="*/ 521 h 949"/>
                <a:gd name="T54" fmla="*/ 129 w 997"/>
                <a:gd name="T55" fmla="*/ 521 h 949"/>
                <a:gd name="T56" fmla="*/ 154 w 997"/>
                <a:gd name="T57" fmla="*/ 604 h 949"/>
                <a:gd name="T58" fmla="*/ 242 w 997"/>
                <a:gd name="T59" fmla="*/ 656 h 949"/>
                <a:gd name="T60" fmla="*/ 271 w 997"/>
                <a:gd name="T61" fmla="*/ 642 h 949"/>
                <a:gd name="T62" fmla="*/ 291 w 997"/>
                <a:gd name="T63" fmla="*/ 596 h 949"/>
                <a:gd name="T64" fmla="*/ 384 w 997"/>
                <a:gd name="T65" fmla="*/ 596 h 949"/>
                <a:gd name="T66" fmla="*/ 447 w 997"/>
                <a:gd name="T67" fmla="*/ 656 h 949"/>
                <a:gd name="T68" fmla="*/ 480 w 997"/>
                <a:gd name="T69" fmla="*/ 743 h 949"/>
                <a:gd name="T70" fmla="*/ 535 w 997"/>
                <a:gd name="T71" fmla="*/ 800 h 949"/>
                <a:gd name="T72" fmla="*/ 540 w 997"/>
                <a:gd name="T73" fmla="*/ 846 h 949"/>
                <a:gd name="T74" fmla="*/ 568 w 997"/>
                <a:gd name="T75" fmla="*/ 905 h 949"/>
                <a:gd name="T76" fmla="*/ 669 w 997"/>
                <a:gd name="T77" fmla="*/ 933 h 949"/>
                <a:gd name="T78" fmla="*/ 693 w 997"/>
                <a:gd name="T79" fmla="*/ 949 h 949"/>
                <a:gd name="T80" fmla="*/ 710 w 997"/>
                <a:gd name="T81" fmla="*/ 941 h 949"/>
                <a:gd name="T82" fmla="*/ 685 w 997"/>
                <a:gd name="T83" fmla="*/ 856 h 949"/>
                <a:gd name="T84" fmla="*/ 755 w 997"/>
                <a:gd name="T85" fmla="*/ 721 h 949"/>
                <a:gd name="T86" fmla="*/ 825 w 997"/>
                <a:gd name="T87" fmla="*/ 703 h 949"/>
                <a:gd name="T88" fmla="*/ 892 w 997"/>
                <a:gd name="T89" fmla="*/ 64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97" h="949">
                  <a:moveTo>
                    <a:pt x="892" y="644"/>
                  </a:moveTo>
                  <a:lnTo>
                    <a:pt x="976" y="608"/>
                  </a:lnTo>
                  <a:lnTo>
                    <a:pt x="995" y="517"/>
                  </a:lnTo>
                  <a:lnTo>
                    <a:pt x="997" y="483"/>
                  </a:lnTo>
                  <a:lnTo>
                    <a:pt x="958" y="408"/>
                  </a:lnTo>
                  <a:lnTo>
                    <a:pt x="954" y="323"/>
                  </a:lnTo>
                  <a:lnTo>
                    <a:pt x="950" y="271"/>
                  </a:lnTo>
                  <a:lnTo>
                    <a:pt x="925" y="265"/>
                  </a:lnTo>
                  <a:lnTo>
                    <a:pt x="925" y="267"/>
                  </a:lnTo>
                  <a:lnTo>
                    <a:pt x="921" y="265"/>
                  </a:lnTo>
                  <a:lnTo>
                    <a:pt x="921" y="265"/>
                  </a:lnTo>
                  <a:lnTo>
                    <a:pt x="921" y="265"/>
                  </a:lnTo>
                  <a:lnTo>
                    <a:pt x="866" y="240"/>
                  </a:lnTo>
                  <a:lnTo>
                    <a:pt x="786" y="265"/>
                  </a:lnTo>
                  <a:lnTo>
                    <a:pt x="739" y="244"/>
                  </a:lnTo>
                  <a:lnTo>
                    <a:pt x="722" y="259"/>
                  </a:lnTo>
                  <a:lnTo>
                    <a:pt x="650" y="224"/>
                  </a:lnTo>
                  <a:lnTo>
                    <a:pt x="579" y="216"/>
                  </a:lnTo>
                  <a:lnTo>
                    <a:pt x="515" y="180"/>
                  </a:lnTo>
                  <a:lnTo>
                    <a:pt x="515" y="178"/>
                  </a:lnTo>
                  <a:lnTo>
                    <a:pt x="517" y="12"/>
                  </a:lnTo>
                  <a:lnTo>
                    <a:pt x="306" y="0"/>
                  </a:lnTo>
                  <a:lnTo>
                    <a:pt x="269" y="400"/>
                  </a:lnTo>
                  <a:lnTo>
                    <a:pt x="267" y="400"/>
                  </a:lnTo>
                  <a:lnTo>
                    <a:pt x="4" y="374"/>
                  </a:lnTo>
                  <a:lnTo>
                    <a:pt x="0" y="392"/>
                  </a:lnTo>
                  <a:lnTo>
                    <a:pt x="129" y="521"/>
                  </a:lnTo>
                  <a:lnTo>
                    <a:pt x="129" y="521"/>
                  </a:lnTo>
                  <a:lnTo>
                    <a:pt x="154" y="604"/>
                  </a:lnTo>
                  <a:lnTo>
                    <a:pt x="242" y="656"/>
                  </a:lnTo>
                  <a:lnTo>
                    <a:pt x="271" y="642"/>
                  </a:lnTo>
                  <a:lnTo>
                    <a:pt x="291" y="596"/>
                  </a:lnTo>
                  <a:lnTo>
                    <a:pt x="384" y="596"/>
                  </a:lnTo>
                  <a:lnTo>
                    <a:pt x="447" y="656"/>
                  </a:lnTo>
                  <a:lnTo>
                    <a:pt x="480" y="743"/>
                  </a:lnTo>
                  <a:lnTo>
                    <a:pt x="535" y="800"/>
                  </a:lnTo>
                  <a:lnTo>
                    <a:pt x="540" y="846"/>
                  </a:lnTo>
                  <a:lnTo>
                    <a:pt x="568" y="905"/>
                  </a:lnTo>
                  <a:lnTo>
                    <a:pt x="669" y="933"/>
                  </a:lnTo>
                  <a:lnTo>
                    <a:pt x="693" y="949"/>
                  </a:lnTo>
                  <a:lnTo>
                    <a:pt x="710" y="941"/>
                  </a:lnTo>
                  <a:lnTo>
                    <a:pt x="685" y="856"/>
                  </a:lnTo>
                  <a:lnTo>
                    <a:pt x="755" y="721"/>
                  </a:lnTo>
                  <a:lnTo>
                    <a:pt x="825" y="703"/>
                  </a:lnTo>
                  <a:lnTo>
                    <a:pt x="892" y="6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51" name="Freeform 52"/>
            <p:cNvSpPr>
              <a:spLocks/>
            </p:cNvSpPr>
            <p:nvPr/>
          </p:nvSpPr>
          <p:spPr bwMode="auto">
            <a:xfrm>
              <a:off x="6524626" y="7764463"/>
              <a:ext cx="331788" cy="584200"/>
            </a:xfrm>
            <a:custGeom>
              <a:avLst/>
              <a:gdLst>
                <a:gd name="T0" fmla="*/ 174 w 209"/>
                <a:gd name="T1" fmla="*/ 0 h 368"/>
                <a:gd name="T2" fmla="*/ 49 w 209"/>
                <a:gd name="T3" fmla="*/ 16 h 368"/>
                <a:gd name="T4" fmla="*/ 23 w 209"/>
                <a:gd name="T5" fmla="*/ 31 h 368"/>
                <a:gd name="T6" fmla="*/ 4 w 209"/>
                <a:gd name="T7" fmla="*/ 27 h 368"/>
                <a:gd name="T8" fmla="*/ 8 w 209"/>
                <a:gd name="T9" fmla="*/ 89 h 368"/>
                <a:gd name="T10" fmla="*/ 23 w 209"/>
                <a:gd name="T11" fmla="*/ 224 h 368"/>
                <a:gd name="T12" fmla="*/ 16 w 209"/>
                <a:gd name="T13" fmla="*/ 245 h 368"/>
                <a:gd name="T14" fmla="*/ 29 w 209"/>
                <a:gd name="T15" fmla="*/ 279 h 368"/>
                <a:gd name="T16" fmla="*/ 0 w 209"/>
                <a:gd name="T17" fmla="*/ 329 h 368"/>
                <a:gd name="T18" fmla="*/ 6 w 209"/>
                <a:gd name="T19" fmla="*/ 368 h 368"/>
                <a:gd name="T20" fmla="*/ 18 w 209"/>
                <a:gd name="T21" fmla="*/ 356 h 368"/>
                <a:gd name="T22" fmla="*/ 96 w 209"/>
                <a:gd name="T23" fmla="*/ 358 h 368"/>
                <a:gd name="T24" fmla="*/ 115 w 209"/>
                <a:gd name="T25" fmla="*/ 325 h 368"/>
                <a:gd name="T26" fmla="*/ 144 w 209"/>
                <a:gd name="T27" fmla="*/ 336 h 368"/>
                <a:gd name="T28" fmla="*/ 144 w 209"/>
                <a:gd name="T29" fmla="*/ 307 h 368"/>
                <a:gd name="T30" fmla="*/ 209 w 209"/>
                <a:gd name="T31" fmla="*/ 251 h 368"/>
                <a:gd name="T32" fmla="*/ 207 w 209"/>
                <a:gd name="T33" fmla="*/ 235 h 368"/>
                <a:gd name="T34" fmla="*/ 207 w 209"/>
                <a:gd name="T35" fmla="*/ 235 h 368"/>
                <a:gd name="T36" fmla="*/ 207 w 209"/>
                <a:gd name="T37" fmla="*/ 233 h 368"/>
                <a:gd name="T38" fmla="*/ 207 w 209"/>
                <a:gd name="T39" fmla="*/ 233 h 368"/>
                <a:gd name="T40" fmla="*/ 207 w 209"/>
                <a:gd name="T41" fmla="*/ 231 h 368"/>
                <a:gd name="T42" fmla="*/ 207 w 209"/>
                <a:gd name="T43" fmla="*/ 231 h 368"/>
                <a:gd name="T44" fmla="*/ 174 w 209"/>
                <a:gd name="T45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9" h="368">
                  <a:moveTo>
                    <a:pt x="174" y="0"/>
                  </a:moveTo>
                  <a:lnTo>
                    <a:pt x="49" y="16"/>
                  </a:lnTo>
                  <a:lnTo>
                    <a:pt x="23" y="31"/>
                  </a:lnTo>
                  <a:lnTo>
                    <a:pt x="4" y="27"/>
                  </a:lnTo>
                  <a:lnTo>
                    <a:pt x="8" y="89"/>
                  </a:lnTo>
                  <a:lnTo>
                    <a:pt x="23" y="224"/>
                  </a:lnTo>
                  <a:lnTo>
                    <a:pt x="16" y="245"/>
                  </a:lnTo>
                  <a:lnTo>
                    <a:pt x="29" y="279"/>
                  </a:lnTo>
                  <a:lnTo>
                    <a:pt x="0" y="329"/>
                  </a:lnTo>
                  <a:lnTo>
                    <a:pt x="6" y="368"/>
                  </a:lnTo>
                  <a:lnTo>
                    <a:pt x="18" y="356"/>
                  </a:lnTo>
                  <a:lnTo>
                    <a:pt x="96" y="358"/>
                  </a:lnTo>
                  <a:lnTo>
                    <a:pt x="115" y="325"/>
                  </a:lnTo>
                  <a:lnTo>
                    <a:pt x="144" y="336"/>
                  </a:lnTo>
                  <a:lnTo>
                    <a:pt x="144" y="307"/>
                  </a:lnTo>
                  <a:lnTo>
                    <a:pt x="209" y="251"/>
                  </a:lnTo>
                  <a:lnTo>
                    <a:pt x="207" y="235"/>
                  </a:lnTo>
                  <a:lnTo>
                    <a:pt x="207" y="235"/>
                  </a:lnTo>
                  <a:lnTo>
                    <a:pt x="207" y="233"/>
                  </a:lnTo>
                  <a:lnTo>
                    <a:pt x="207" y="233"/>
                  </a:lnTo>
                  <a:lnTo>
                    <a:pt x="207" y="231"/>
                  </a:lnTo>
                  <a:lnTo>
                    <a:pt x="207" y="231"/>
                  </a:lnTo>
                  <a:lnTo>
                    <a:pt x="17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52" name="Freeform 53"/>
            <p:cNvSpPr>
              <a:spLocks/>
            </p:cNvSpPr>
            <p:nvPr/>
          </p:nvSpPr>
          <p:spPr bwMode="auto">
            <a:xfrm>
              <a:off x="6186488" y="8764588"/>
              <a:ext cx="384175" cy="663575"/>
            </a:xfrm>
            <a:custGeom>
              <a:avLst/>
              <a:gdLst>
                <a:gd name="T0" fmla="*/ 221 w 242"/>
                <a:gd name="T1" fmla="*/ 247 h 418"/>
                <a:gd name="T2" fmla="*/ 229 w 242"/>
                <a:gd name="T3" fmla="*/ 0 h 418"/>
                <a:gd name="T4" fmla="*/ 90 w 242"/>
                <a:gd name="T5" fmla="*/ 6 h 418"/>
                <a:gd name="T6" fmla="*/ 72 w 242"/>
                <a:gd name="T7" fmla="*/ 6 h 418"/>
                <a:gd name="T8" fmla="*/ 14 w 242"/>
                <a:gd name="T9" fmla="*/ 136 h 418"/>
                <a:gd name="T10" fmla="*/ 18 w 242"/>
                <a:gd name="T11" fmla="*/ 166 h 418"/>
                <a:gd name="T12" fmla="*/ 18 w 242"/>
                <a:gd name="T13" fmla="*/ 180 h 418"/>
                <a:gd name="T14" fmla="*/ 37 w 242"/>
                <a:gd name="T15" fmla="*/ 251 h 418"/>
                <a:gd name="T16" fmla="*/ 37 w 242"/>
                <a:gd name="T17" fmla="*/ 251 h 418"/>
                <a:gd name="T18" fmla="*/ 0 w 242"/>
                <a:gd name="T19" fmla="*/ 336 h 418"/>
                <a:gd name="T20" fmla="*/ 2 w 242"/>
                <a:gd name="T21" fmla="*/ 360 h 418"/>
                <a:gd name="T22" fmla="*/ 135 w 242"/>
                <a:gd name="T23" fmla="*/ 350 h 418"/>
                <a:gd name="T24" fmla="*/ 133 w 242"/>
                <a:gd name="T25" fmla="*/ 378 h 418"/>
                <a:gd name="T26" fmla="*/ 156 w 242"/>
                <a:gd name="T27" fmla="*/ 418 h 418"/>
                <a:gd name="T28" fmla="*/ 168 w 242"/>
                <a:gd name="T29" fmla="*/ 402 h 418"/>
                <a:gd name="T30" fmla="*/ 207 w 242"/>
                <a:gd name="T31" fmla="*/ 392 h 418"/>
                <a:gd name="T32" fmla="*/ 242 w 242"/>
                <a:gd name="T33" fmla="*/ 394 h 418"/>
                <a:gd name="T34" fmla="*/ 221 w 242"/>
                <a:gd name="T35" fmla="*/ 247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2" h="418">
                  <a:moveTo>
                    <a:pt x="221" y="247"/>
                  </a:moveTo>
                  <a:lnTo>
                    <a:pt x="229" y="0"/>
                  </a:lnTo>
                  <a:lnTo>
                    <a:pt x="90" y="6"/>
                  </a:lnTo>
                  <a:lnTo>
                    <a:pt x="72" y="6"/>
                  </a:lnTo>
                  <a:lnTo>
                    <a:pt x="14" y="136"/>
                  </a:lnTo>
                  <a:lnTo>
                    <a:pt x="18" y="166"/>
                  </a:lnTo>
                  <a:lnTo>
                    <a:pt x="18" y="180"/>
                  </a:lnTo>
                  <a:lnTo>
                    <a:pt x="37" y="251"/>
                  </a:lnTo>
                  <a:lnTo>
                    <a:pt x="37" y="251"/>
                  </a:lnTo>
                  <a:lnTo>
                    <a:pt x="0" y="336"/>
                  </a:lnTo>
                  <a:lnTo>
                    <a:pt x="2" y="360"/>
                  </a:lnTo>
                  <a:lnTo>
                    <a:pt x="135" y="350"/>
                  </a:lnTo>
                  <a:lnTo>
                    <a:pt x="133" y="378"/>
                  </a:lnTo>
                  <a:lnTo>
                    <a:pt x="156" y="418"/>
                  </a:lnTo>
                  <a:lnTo>
                    <a:pt x="168" y="402"/>
                  </a:lnTo>
                  <a:lnTo>
                    <a:pt x="207" y="392"/>
                  </a:lnTo>
                  <a:lnTo>
                    <a:pt x="242" y="394"/>
                  </a:lnTo>
                  <a:lnTo>
                    <a:pt x="221" y="2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53" name="Freeform 54"/>
            <p:cNvSpPr>
              <a:spLocks/>
            </p:cNvSpPr>
            <p:nvPr/>
          </p:nvSpPr>
          <p:spPr bwMode="auto">
            <a:xfrm>
              <a:off x="3614738" y="7653338"/>
              <a:ext cx="620713" cy="774700"/>
            </a:xfrm>
            <a:custGeom>
              <a:avLst/>
              <a:gdLst>
                <a:gd name="T0" fmla="*/ 0 w 391"/>
                <a:gd name="T1" fmla="*/ 434 h 488"/>
                <a:gd name="T2" fmla="*/ 221 w 391"/>
                <a:gd name="T3" fmla="*/ 468 h 488"/>
                <a:gd name="T4" fmla="*/ 348 w 391"/>
                <a:gd name="T5" fmla="*/ 488 h 488"/>
                <a:gd name="T6" fmla="*/ 379 w 391"/>
                <a:gd name="T7" fmla="*/ 238 h 488"/>
                <a:gd name="T8" fmla="*/ 391 w 391"/>
                <a:gd name="T9" fmla="*/ 137 h 488"/>
                <a:gd name="T10" fmla="*/ 260 w 391"/>
                <a:gd name="T11" fmla="*/ 115 h 488"/>
                <a:gd name="T12" fmla="*/ 270 w 391"/>
                <a:gd name="T13" fmla="*/ 28 h 488"/>
                <a:gd name="T14" fmla="*/ 80 w 391"/>
                <a:gd name="T15" fmla="*/ 0 h 488"/>
                <a:gd name="T16" fmla="*/ 0 w 391"/>
                <a:gd name="T17" fmla="*/ 434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488">
                  <a:moveTo>
                    <a:pt x="0" y="434"/>
                  </a:moveTo>
                  <a:lnTo>
                    <a:pt x="221" y="468"/>
                  </a:lnTo>
                  <a:lnTo>
                    <a:pt x="348" y="488"/>
                  </a:lnTo>
                  <a:lnTo>
                    <a:pt x="379" y="238"/>
                  </a:lnTo>
                  <a:lnTo>
                    <a:pt x="391" y="137"/>
                  </a:lnTo>
                  <a:lnTo>
                    <a:pt x="260" y="115"/>
                  </a:lnTo>
                  <a:lnTo>
                    <a:pt x="270" y="28"/>
                  </a:lnTo>
                  <a:lnTo>
                    <a:pt x="80" y="0"/>
                  </a:lnTo>
                  <a:lnTo>
                    <a:pt x="0" y="4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54" name="Freeform 55"/>
            <p:cNvSpPr>
              <a:spLocks/>
            </p:cNvSpPr>
            <p:nvPr/>
          </p:nvSpPr>
          <p:spPr bwMode="auto">
            <a:xfrm>
              <a:off x="7816851" y="7864475"/>
              <a:ext cx="104775" cy="185738"/>
            </a:xfrm>
            <a:custGeom>
              <a:avLst/>
              <a:gdLst>
                <a:gd name="T0" fmla="*/ 0 w 66"/>
                <a:gd name="T1" fmla="*/ 10 h 117"/>
                <a:gd name="T2" fmla="*/ 29 w 66"/>
                <a:gd name="T3" fmla="*/ 117 h 117"/>
                <a:gd name="T4" fmla="*/ 66 w 66"/>
                <a:gd name="T5" fmla="*/ 111 h 117"/>
                <a:gd name="T6" fmla="*/ 62 w 66"/>
                <a:gd name="T7" fmla="*/ 83 h 117"/>
                <a:gd name="T8" fmla="*/ 54 w 66"/>
                <a:gd name="T9" fmla="*/ 77 h 117"/>
                <a:gd name="T10" fmla="*/ 21 w 66"/>
                <a:gd name="T11" fmla="*/ 38 h 117"/>
                <a:gd name="T12" fmla="*/ 12 w 66"/>
                <a:gd name="T13" fmla="*/ 6 h 117"/>
                <a:gd name="T14" fmla="*/ 15 w 66"/>
                <a:gd name="T15" fmla="*/ 0 h 117"/>
                <a:gd name="T16" fmla="*/ 0 w 66"/>
                <a:gd name="T17" fmla="*/ 1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117">
                  <a:moveTo>
                    <a:pt x="0" y="10"/>
                  </a:moveTo>
                  <a:lnTo>
                    <a:pt x="29" y="117"/>
                  </a:lnTo>
                  <a:lnTo>
                    <a:pt x="66" y="111"/>
                  </a:lnTo>
                  <a:lnTo>
                    <a:pt x="62" y="83"/>
                  </a:lnTo>
                  <a:lnTo>
                    <a:pt x="54" y="77"/>
                  </a:lnTo>
                  <a:lnTo>
                    <a:pt x="21" y="38"/>
                  </a:lnTo>
                  <a:lnTo>
                    <a:pt x="12" y="6"/>
                  </a:lnTo>
                  <a:lnTo>
                    <a:pt x="15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55" name="Freeform 56"/>
            <p:cNvSpPr>
              <a:spLocks/>
            </p:cNvSpPr>
            <p:nvPr/>
          </p:nvSpPr>
          <p:spPr bwMode="auto">
            <a:xfrm>
              <a:off x="4033838" y="7283450"/>
              <a:ext cx="774700" cy="628650"/>
            </a:xfrm>
            <a:custGeom>
              <a:avLst/>
              <a:gdLst>
                <a:gd name="T0" fmla="*/ 45 w 488"/>
                <a:gd name="T1" fmla="*/ 27 h 396"/>
                <a:gd name="T2" fmla="*/ 10 w 488"/>
                <a:gd name="T3" fmla="*/ 259 h 396"/>
                <a:gd name="T4" fmla="*/ 0 w 488"/>
                <a:gd name="T5" fmla="*/ 344 h 396"/>
                <a:gd name="T6" fmla="*/ 129 w 488"/>
                <a:gd name="T7" fmla="*/ 366 h 396"/>
                <a:gd name="T8" fmla="*/ 466 w 488"/>
                <a:gd name="T9" fmla="*/ 396 h 396"/>
                <a:gd name="T10" fmla="*/ 480 w 488"/>
                <a:gd name="T11" fmla="*/ 221 h 396"/>
                <a:gd name="T12" fmla="*/ 482 w 488"/>
                <a:gd name="T13" fmla="*/ 156 h 396"/>
                <a:gd name="T14" fmla="*/ 488 w 488"/>
                <a:gd name="T15" fmla="*/ 49 h 396"/>
                <a:gd name="T16" fmla="*/ 51 w 488"/>
                <a:gd name="T17" fmla="*/ 0 h 396"/>
                <a:gd name="T18" fmla="*/ 45 w 488"/>
                <a:gd name="T19" fmla="*/ 27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8" h="396">
                  <a:moveTo>
                    <a:pt x="45" y="27"/>
                  </a:moveTo>
                  <a:lnTo>
                    <a:pt x="10" y="259"/>
                  </a:lnTo>
                  <a:lnTo>
                    <a:pt x="0" y="344"/>
                  </a:lnTo>
                  <a:lnTo>
                    <a:pt x="129" y="366"/>
                  </a:lnTo>
                  <a:lnTo>
                    <a:pt x="466" y="396"/>
                  </a:lnTo>
                  <a:lnTo>
                    <a:pt x="480" y="221"/>
                  </a:lnTo>
                  <a:lnTo>
                    <a:pt x="482" y="156"/>
                  </a:lnTo>
                  <a:lnTo>
                    <a:pt x="488" y="49"/>
                  </a:lnTo>
                  <a:lnTo>
                    <a:pt x="51" y="0"/>
                  </a:lnTo>
                  <a:lnTo>
                    <a:pt x="45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56" name="Freeform 57"/>
            <p:cNvSpPr>
              <a:spLocks/>
            </p:cNvSpPr>
            <p:nvPr/>
          </p:nvSpPr>
          <p:spPr bwMode="auto">
            <a:xfrm>
              <a:off x="6407151" y="8134350"/>
              <a:ext cx="787400" cy="409575"/>
            </a:xfrm>
            <a:custGeom>
              <a:avLst/>
              <a:gdLst>
                <a:gd name="T0" fmla="*/ 222 w 496"/>
                <a:gd name="T1" fmla="*/ 107 h 258"/>
                <a:gd name="T2" fmla="*/ 191 w 496"/>
                <a:gd name="T3" fmla="*/ 96 h 258"/>
                <a:gd name="T4" fmla="*/ 172 w 496"/>
                <a:gd name="T5" fmla="*/ 129 h 258"/>
                <a:gd name="T6" fmla="*/ 95 w 496"/>
                <a:gd name="T7" fmla="*/ 127 h 258"/>
                <a:gd name="T8" fmla="*/ 80 w 496"/>
                <a:gd name="T9" fmla="*/ 139 h 258"/>
                <a:gd name="T10" fmla="*/ 70 w 496"/>
                <a:gd name="T11" fmla="*/ 147 h 258"/>
                <a:gd name="T12" fmla="*/ 78 w 496"/>
                <a:gd name="T13" fmla="*/ 167 h 258"/>
                <a:gd name="T14" fmla="*/ 51 w 496"/>
                <a:gd name="T15" fmla="*/ 177 h 258"/>
                <a:gd name="T16" fmla="*/ 56 w 496"/>
                <a:gd name="T17" fmla="*/ 195 h 258"/>
                <a:gd name="T18" fmla="*/ 47 w 496"/>
                <a:gd name="T19" fmla="*/ 206 h 258"/>
                <a:gd name="T20" fmla="*/ 15 w 496"/>
                <a:gd name="T21" fmla="*/ 197 h 258"/>
                <a:gd name="T22" fmla="*/ 4 w 496"/>
                <a:gd name="T23" fmla="*/ 220 h 258"/>
                <a:gd name="T24" fmla="*/ 0 w 496"/>
                <a:gd name="T25" fmla="*/ 258 h 258"/>
                <a:gd name="T26" fmla="*/ 82 w 496"/>
                <a:gd name="T27" fmla="*/ 252 h 258"/>
                <a:gd name="T28" fmla="*/ 82 w 496"/>
                <a:gd name="T29" fmla="*/ 234 h 258"/>
                <a:gd name="T30" fmla="*/ 261 w 496"/>
                <a:gd name="T31" fmla="*/ 220 h 258"/>
                <a:gd name="T32" fmla="*/ 425 w 496"/>
                <a:gd name="T33" fmla="*/ 197 h 258"/>
                <a:gd name="T34" fmla="*/ 496 w 496"/>
                <a:gd name="T35" fmla="*/ 115 h 258"/>
                <a:gd name="T36" fmla="*/ 470 w 496"/>
                <a:gd name="T37" fmla="*/ 98 h 258"/>
                <a:gd name="T38" fmla="*/ 449 w 496"/>
                <a:gd name="T39" fmla="*/ 64 h 258"/>
                <a:gd name="T40" fmla="*/ 449 w 496"/>
                <a:gd name="T41" fmla="*/ 66 h 258"/>
                <a:gd name="T42" fmla="*/ 447 w 496"/>
                <a:gd name="T43" fmla="*/ 60 h 258"/>
                <a:gd name="T44" fmla="*/ 447 w 496"/>
                <a:gd name="T45" fmla="*/ 60 h 258"/>
                <a:gd name="T46" fmla="*/ 447 w 496"/>
                <a:gd name="T47" fmla="*/ 58 h 258"/>
                <a:gd name="T48" fmla="*/ 439 w 496"/>
                <a:gd name="T49" fmla="*/ 36 h 258"/>
                <a:gd name="T50" fmla="*/ 417 w 496"/>
                <a:gd name="T51" fmla="*/ 16 h 258"/>
                <a:gd name="T52" fmla="*/ 400 w 496"/>
                <a:gd name="T53" fmla="*/ 30 h 258"/>
                <a:gd name="T54" fmla="*/ 371 w 496"/>
                <a:gd name="T55" fmla="*/ 28 h 258"/>
                <a:gd name="T56" fmla="*/ 334 w 496"/>
                <a:gd name="T57" fmla="*/ 26 h 258"/>
                <a:gd name="T58" fmla="*/ 312 w 496"/>
                <a:gd name="T59" fmla="*/ 0 h 258"/>
                <a:gd name="T60" fmla="*/ 285 w 496"/>
                <a:gd name="T61" fmla="*/ 2 h 258"/>
                <a:gd name="T62" fmla="*/ 287 w 496"/>
                <a:gd name="T63" fmla="*/ 20 h 258"/>
                <a:gd name="T64" fmla="*/ 222 w 496"/>
                <a:gd name="T65" fmla="*/ 76 h 258"/>
                <a:gd name="T66" fmla="*/ 222 w 496"/>
                <a:gd name="T67" fmla="*/ 107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6" h="258">
                  <a:moveTo>
                    <a:pt x="222" y="107"/>
                  </a:moveTo>
                  <a:lnTo>
                    <a:pt x="191" y="96"/>
                  </a:lnTo>
                  <a:lnTo>
                    <a:pt x="172" y="129"/>
                  </a:lnTo>
                  <a:lnTo>
                    <a:pt x="95" y="127"/>
                  </a:lnTo>
                  <a:lnTo>
                    <a:pt x="80" y="139"/>
                  </a:lnTo>
                  <a:lnTo>
                    <a:pt x="70" y="147"/>
                  </a:lnTo>
                  <a:lnTo>
                    <a:pt x="78" y="167"/>
                  </a:lnTo>
                  <a:lnTo>
                    <a:pt x="51" y="177"/>
                  </a:lnTo>
                  <a:lnTo>
                    <a:pt x="56" y="195"/>
                  </a:lnTo>
                  <a:lnTo>
                    <a:pt x="47" y="206"/>
                  </a:lnTo>
                  <a:lnTo>
                    <a:pt x="15" y="197"/>
                  </a:lnTo>
                  <a:lnTo>
                    <a:pt x="4" y="220"/>
                  </a:lnTo>
                  <a:lnTo>
                    <a:pt x="0" y="258"/>
                  </a:lnTo>
                  <a:lnTo>
                    <a:pt x="82" y="252"/>
                  </a:lnTo>
                  <a:lnTo>
                    <a:pt x="82" y="234"/>
                  </a:lnTo>
                  <a:lnTo>
                    <a:pt x="261" y="220"/>
                  </a:lnTo>
                  <a:lnTo>
                    <a:pt x="425" y="197"/>
                  </a:lnTo>
                  <a:lnTo>
                    <a:pt x="496" y="115"/>
                  </a:lnTo>
                  <a:lnTo>
                    <a:pt x="470" y="98"/>
                  </a:lnTo>
                  <a:lnTo>
                    <a:pt x="449" y="64"/>
                  </a:lnTo>
                  <a:lnTo>
                    <a:pt x="449" y="66"/>
                  </a:lnTo>
                  <a:lnTo>
                    <a:pt x="447" y="60"/>
                  </a:lnTo>
                  <a:lnTo>
                    <a:pt x="447" y="60"/>
                  </a:lnTo>
                  <a:lnTo>
                    <a:pt x="447" y="58"/>
                  </a:lnTo>
                  <a:lnTo>
                    <a:pt x="439" y="36"/>
                  </a:lnTo>
                  <a:lnTo>
                    <a:pt x="417" y="16"/>
                  </a:lnTo>
                  <a:lnTo>
                    <a:pt x="400" y="30"/>
                  </a:lnTo>
                  <a:lnTo>
                    <a:pt x="371" y="28"/>
                  </a:lnTo>
                  <a:lnTo>
                    <a:pt x="334" y="26"/>
                  </a:lnTo>
                  <a:lnTo>
                    <a:pt x="312" y="0"/>
                  </a:lnTo>
                  <a:lnTo>
                    <a:pt x="285" y="2"/>
                  </a:lnTo>
                  <a:lnTo>
                    <a:pt x="287" y="20"/>
                  </a:lnTo>
                  <a:lnTo>
                    <a:pt x="222" y="76"/>
                  </a:lnTo>
                  <a:lnTo>
                    <a:pt x="222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57" name="Freeform 58"/>
            <p:cNvSpPr>
              <a:spLocks/>
            </p:cNvSpPr>
            <p:nvPr/>
          </p:nvSpPr>
          <p:spPr bwMode="auto">
            <a:xfrm>
              <a:off x="5668963" y="7980363"/>
              <a:ext cx="738188" cy="642938"/>
            </a:xfrm>
            <a:custGeom>
              <a:avLst/>
              <a:gdLst>
                <a:gd name="T0" fmla="*/ 80 w 465"/>
                <a:gd name="T1" fmla="*/ 361 h 405"/>
                <a:gd name="T2" fmla="*/ 82 w 465"/>
                <a:gd name="T3" fmla="*/ 373 h 405"/>
                <a:gd name="T4" fmla="*/ 391 w 465"/>
                <a:gd name="T5" fmla="*/ 361 h 405"/>
                <a:gd name="T6" fmla="*/ 406 w 465"/>
                <a:gd name="T7" fmla="*/ 377 h 405"/>
                <a:gd name="T8" fmla="*/ 389 w 465"/>
                <a:gd name="T9" fmla="*/ 405 h 405"/>
                <a:gd name="T10" fmla="*/ 432 w 465"/>
                <a:gd name="T11" fmla="*/ 405 h 405"/>
                <a:gd name="T12" fmla="*/ 447 w 465"/>
                <a:gd name="T13" fmla="*/ 359 h 405"/>
                <a:gd name="T14" fmla="*/ 447 w 465"/>
                <a:gd name="T15" fmla="*/ 357 h 405"/>
                <a:gd name="T16" fmla="*/ 449 w 465"/>
                <a:gd name="T17" fmla="*/ 357 h 405"/>
                <a:gd name="T18" fmla="*/ 461 w 465"/>
                <a:gd name="T19" fmla="*/ 355 h 405"/>
                <a:gd name="T20" fmla="*/ 465 w 465"/>
                <a:gd name="T21" fmla="*/ 317 h 405"/>
                <a:gd name="T22" fmla="*/ 439 w 465"/>
                <a:gd name="T23" fmla="*/ 292 h 405"/>
                <a:gd name="T24" fmla="*/ 422 w 465"/>
                <a:gd name="T25" fmla="*/ 252 h 405"/>
                <a:gd name="T26" fmla="*/ 391 w 465"/>
                <a:gd name="T27" fmla="*/ 236 h 405"/>
                <a:gd name="T28" fmla="*/ 371 w 465"/>
                <a:gd name="T29" fmla="*/ 210 h 405"/>
                <a:gd name="T30" fmla="*/ 383 w 465"/>
                <a:gd name="T31" fmla="*/ 155 h 405"/>
                <a:gd name="T32" fmla="*/ 365 w 465"/>
                <a:gd name="T33" fmla="*/ 147 h 405"/>
                <a:gd name="T34" fmla="*/ 348 w 465"/>
                <a:gd name="T35" fmla="*/ 155 h 405"/>
                <a:gd name="T36" fmla="*/ 285 w 465"/>
                <a:gd name="T37" fmla="*/ 62 h 405"/>
                <a:gd name="T38" fmla="*/ 285 w 465"/>
                <a:gd name="T39" fmla="*/ 62 h 405"/>
                <a:gd name="T40" fmla="*/ 281 w 465"/>
                <a:gd name="T41" fmla="*/ 26 h 405"/>
                <a:gd name="T42" fmla="*/ 258 w 465"/>
                <a:gd name="T43" fmla="*/ 0 h 405"/>
                <a:gd name="T44" fmla="*/ 213 w 465"/>
                <a:gd name="T45" fmla="*/ 12 h 405"/>
                <a:gd name="T46" fmla="*/ 0 w 465"/>
                <a:gd name="T47" fmla="*/ 12 h 405"/>
                <a:gd name="T48" fmla="*/ 22 w 465"/>
                <a:gd name="T49" fmla="*/ 60 h 405"/>
                <a:gd name="T50" fmla="*/ 24 w 465"/>
                <a:gd name="T51" fmla="*/ 62 h 405"/>
                <a:gd name="T52" fmla="*/ 53 w 465"/>
                <a:gd name="T53" fmla="*/ 84 h 405"/>
                <a:gd name="T54" fmla="*/ 41 w 465"/>
                <a:gd name="T55" fmla="*/ 119 h 405"/>
                <a:gd name="T56" fmla="*/ 76 w 465"/>
                <a:gd name="T57" fmla="*/ 141 h 405"/>
                <a:gd name="T58" fmla="*/ 76 w 465"/>
                <a:gd name="T59" fmla="*/ 329 h 405"/>
                <a:gd name="T60" fmla="*/ 80 w 465"/>
                <a:gd name="T61" fmla="*/ 361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5" h="405">
                  <a:moveTo>
                    <a:pt x="80" y="361"/>
                  </a:moveTo>
                  <a:lnTo>
                    <a:pt x="82" y="373"/>
                  </a:lnTo>
                  <a:lnTo>
                    <a:pt x="391" y="361"/>
                  </a:lnTo>
                  <a:lnTo>
                    <a:pt x="406" y="377"/>
                  </a:lnTo>
                  <a:lnTo>
                    <a:pt x="389" y="405"/>
                  </a:lnTo>
                  <a:lnTo>
                    <a:pt x="432" y="405"/>
                  </a:lnTo>
                  <a:lnTo>
                    <a:pt x="447" y="359"/>
                  </a:lnTo>
                  <a:lnTo>
                    <a:pt x="447" y="357"/>
                  </a:lnTo>
                  <a:lnTo>
                    <a:pt x="449" y="357"/>
                  </a:lnTo>
                  <a:lnTo>
                    <a:pt x="461" y="355"/>
                  </a:lnTo>
                  <a:lnTo>
                    <a:pt x="465" y="317"/>
                  </a:lnTo>
                  <a:lnTo>
                    <a:pt x="439" y="292"/>
                  </a:lnTo>
                  <a:lnTo>
                    <a:pt x="422" y="252"/>
                  </a:lnTo>
                  <a:lnTo>
                    <a:pt x="391" y="236"/>
                  </a:lnTo>
                  <a:lnTo>
                    <a:pt x="371" y="210"/>
                  </a:lnTo>
                  <a:lnTo>
                    <a:pt x="383" y="155"/>
                  </a:lnTo>
                  <a:lnTo>
                    <a:pt x="365" y="147"/>
                  </a:lnTo>
                  <a:lnTo>
                    <a:pt x="348" y="155"/>
                  </a:lnTo>
                  <a:lnTo>
                    <a:pt x="285" y="62"/>
                  </a:lnTo>
                  <a:lnTo>
                    <a:pt x="285" y="62"/>
                  </a:lnTo>
                  <a:lnTo>
                    <a:pt x="281" y="26"/>
                  </a:lnTo>
                  <a:lnTo>
                    <a:pt x="258" y="0"/>
                  </a:lnTo>
                  <a:lnTo>
                    <a:pt x="213" y="12"/>
                  </a:lnTo>
                  <a:lnTo>
                    <a:pt x="0" y="12"/>
                  </a:lnTo>
                  <a:lnTo>
                    <a:pt x="22" y="60"/>
                  </a:lnTo>
                  <a:lnTo>
                    <a:pt x="24" y="62"/>
                  </a:lnTo>
                  <a:lnTo>
                    <a:pt x="53" y="84"/>
                  </a:lnTo>
                  <a:lnTo>
                    <a:pt x="41" y="119"/>
                  </a:lnTo>
                  <a:lnTo>
                    <a:pt x="76" y="141"/>
                  </a:lnTo>
                  <a:lnTo>
                    <a:pt x="76" y="329"/>
                  </a:lnTo>
                  <a:lnTo>
                    <a:pt x="80" y="3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58" name="Freeform 59"/>
            <p:cNvSpPr>
              <a:spLocks/>
            </p:cNvSpPr>
            <p:nvPr/>
          </p:nvSpPr>
          <p:spPr bwMode="auto">
            <a:xfrm>
              <a:off x="7123113" y="7877175"/>
              <a:ext cx="501650" cy="471488"/>
            </a:xfrm>
            <a:custGeom>
              <a:avLst/>
              <a:gdLst>
                <a:gd name="T0" fmla="*/ 45 w 316"/>
                <a:gd name="T1" fmla="*/ 121 h 297"/>
                <a:gd name="T2" fmla="*/ 43 w 316"/>
                <a:gd name="T3" fmla="*/ 147 h 297"/>
                <a:gd name="T4" fmla="*/ 25 w 316"/>
                <a:gd name="T5" fmla="*/ 145 h 297"/>
                <a:gd name="T6" fmla="*/ 19 w 316"/>
                <a:gd name="T7" fmla="*/ 158 h 297"/>
                <a:gd name="T8" fmla="*/ 25 w 316"/>
                <a:gd name="T9" fmla="*/ 182 h 297"/>
                <a:gd name="T10" fmla="*/ 9 w 316"/>
                <a:gd name="T11" fmla="*/ 200 h 297"/>
                <a:gd name="T12" fmla="*/ 0 w 316"/>
                <a:gd name="T13" fmla="*/ 220 h 297"/>
                <a:gd name="T14" fmla="*/ 23 w 316"/>
                <a:gd name="T15" fmla="*/ 258 h 297"/>
                <a:gd name="T16" fmla="*/ 50 w 316"/>
                <a:gd name="T17" fmla="*/ 275 h 297"/>
                <a:gd name="T18" fmla="*/ 50 w 316"/>
                <a:gd name="T19" fmla="*/ 275 h 297"/>
                <a:gd name="T20" fmla="*/ 50 w 316"/>
                <a:gd name="T21" fmla="*/ 275 h 297"/>
                <a:gd name="T22" fmla="*/ 52 w 316"/>
                <a:gd name="T23" fmla="*/ 277 h 297"/>
                <a:gd name="T24" fmla="*/ 52 w 316"/>
                <a:gd name="T25" fmla="*/ 277 h 297"/>
                <a:gd name="T26" fmla="*/ 82 w 316"/>
                <a:gd name="T27" fmla="*/ 297 h 297"/>
                <a:gd name="T28" fmla="*/ 169 w 316"/>
                <a:gd name="T29" fmla="*/ 248 h 297"/>
                <a:gd name="T30" fmla="*/ 197 w 316"/>
                <a:gd name="T31" fmla="*/ 158 h 297"/>
                <a:gd name="T32" fmla="*/ 218 w 316"/>
                <a:gd name="T33" fmla="*/ 158 h 297"/>
                <a:gd name="T34" fmla="*/ 267 w 316"/>
                <a:gd name="T35" fmla="*/ 89 h 297"/>
                <a:gd name="T36" fmla="*/ 269 w 316"/>
                <a:gd name="T37" fmla="*/ 59 h 297"/>
                <a:gd name="T38" fmla="*/ 308 w 316"/>
                <a:gd name="T39" fmla="*/ 73 h 297"/>
                <a:gd name="T40" fmla="*/ 316 w 316"/>
                <a:gd name="T41" fmla="*/ 65 h 297"/>
                <a:gd name="T42" fmla="*/ 304 w 316"/>
                <a:gd name="T43" fmla="*/ 44 h 297"/>
                <a:gd name="T44" fmla="*/ 281 w 316"/>
                <a:gd name="T45" fmla="*/ 40 h 297"/>
                <a:gd name="T46" fmla="*/ 251 w 316"/>
                <a:gd name="T47" fmla="*/ 61 h 297"/>
                <a:gd name="T48" fmla="*/ 242 w 316"/>
                <a:gd name="T49" fmla="*/ 55 h 297"/>
                <a:gd name="T50" fmla="*/ 195 w 316"/>
                <a:gd name="T51" fmla="*/ 95 h 297"/>
                <a:gd name="T52" fmla="*/ 187 w 316"/>
                <a:gd name="T53" fmla="*/ 53 h 297"/>
                <a:gd name="T54" fmla="*/ 113 w 316"/>
                <a:gd name="T55" fmla="*/ 61 h 297"/>
                <a:gd name="T56" fmla="*/ 101 w 316"/>
                <a:gd name="T57" fmla="*/ 0 h 297"/>
                <a:gd name="T58" fmla="*/ 95 w 316"/>
                <a:gd name="T59" fmla="*/ 10 h 297"/>
                <a:gd name="T60" fmla="*/ 97 w 316"/>
                <a:gd name="T61" fmla="*/ 75 h 297"/>
                <a:gd name="T62" fmla="*/ 66 w 316"/>
                <a:gd name="T63" fmla="*/ 107 h 297"/>
                <a:gd name="T64" fmla="*/ 45 w 316"/>
                <a:gd name="T65" fmla="*/ 121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6" h="297">
                  <a:moveTo>
                    <a:pt x="45" y="121"/>
                  </a:moveTo>
                  <a:lnTo>
                    <a:pt x="43" y="147"/>
                  </a:lnTo>
                  <a:lnTo>
                    <a:pt x="25" y="145"/>
                  </a:lnTo>
                  <a:lnTo>
                    <a:pt x="19" y="158"/>
                  </a:lnTo>
                  <a:lnTo>
                    <a:pt x="25" y="182"/>
                  </a:lnTo>
                  <a:lnTo>
                    <a:pt x="9" y="200"/>
                  </a:lnTo>
                  <a:lnTo>
                    <a:pt x="0" y="220"/>
                  </a:lnTo>
                  <a:lnTo>
                    <a:pt x="23" y="258"/>
                  </a:lnTo>
                  <a:lnTo>
                    <a:pt x="50" y="275"/>
                  </a:lnTo>
                  <a:lnTo>
                    <a:pt x="50" y="275"/>
                  </a:lnTo>
                  <a:lnTo>
                    <a:pt x="50" y="275"/>
                  </a:lnTo>
                  <a:lnTo>
                    <a:pt x="52" y="277"/>
                  </a:lnTo>
                  <a:lnTo>
                    <a:pt x="52" y="277"/>
                  </a:lnTo>
                  <a:lnTo>
                    <a:pt x="82" y="297"/>
                  </a:lnTo>
                  <a:lnTo>
                    <a:pt x="169" y="248"/>
                  </a:lnTo>
                  <a:lnTo>
                    <a:pt x="197" y="158"/>
                  </a:lnTo>
                  <a:lnTo>
                    <a:pt x="218" y="158"/>
                  </a:lnTo>
                  <a:lnTo>
                    <a:pt x="267" y="89"/>
                  </a:lnTo>
                  <a:lnTo>
                    <a:pt x="269" y="59"/>
                  </a:lnTo>
                  <a:lnTo>
                    <a:pt x="308" y="73"/>
                  </a:lnTo>
                  <a:lnTo>
                    <a:pt x="316" y="65"/>
                  </a:lnTo>
                  <a:lnTo>
                    <a:pt x="304" y="44"/>
                  </a:lnTo>
                  <a:lnTo>
                    <a:pt x="281" y="40"/>
                  </a:lnTo>
                  <a:lnTo>
                    <a:pt x="251" y="61"/>
                  </a:lnTo>
                  <a:lnTo>
                    <a:pt x="242" y="55"/>
                  </a:lnTo>
                  <a:lnTo>
                    <a:pt x="195" y="95"/>
                  </a:lnTo>
                  <a:lnTo>
                    <a:pt x="187" y="53"/>
                  </a:lnTo>
                  <a:lnTo>
                    <a:pt x="113" y="61"/>
                  </a:lnTo>
                  <a:lnTo>
                    <a:pt x="101" y="0"/>
                  </a:lnTo>
                  <a:lnTo>
                    <a:pt x="95" y="10"/>
                  </a:lnTo>
                  <a:lnTo>
                    <a:pt x="97" y="75"/>
                  </a:lnTo>
                  <a:lnTo>
                    <a:pt x="66" y="107"/>
                  </a:lnTo>
                  <a:lnTo>
                    <a:pt x="45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59" name="Freeform 60"/>
            <p:cNvSpPr>
              <a:spLocks/>
            </p:cNvSpPr>
            <p:nvPr/>
          </p:nvSpPr>
          <p:spPr bwMode="auto">
            <a:xfrm>
              <a:off x="7426326" y="7883525"/>
              <a:ext cx="495300" cy="298450"/>
            </a:xfrm>
            <a:custGeom>
              <a:avLst/>
              <a:gdLst>
                <a:gd name="T0" fmla="*/ 0 w 312"/>
                <a:gd name="T1" fmla="*/ 49 h 188"/>
                <a:gd name="T2" fmla="*/ 6 w 312"/>
                <a:gd name="T3" fmla="*/ 83 h 188"/>
                <a:gd name="T4" fmla="*/ 51 w 312"/>
                <a:gd name="T5" fmla="*/ 46 h 188"/>
                <a:gd name="T6" fmla="*/ 60 w 312"/>
                <a:gd name="T7" fmla="*/ 51 h 188"/>
                <a:gd name="T8" fmla="*/ 88 w 312"/>
                <a:gd name="T9" fmla="*/ 32 h 188"/>
                <a:gd name="T10" fmla="*/ 115 w 312"/>
                <a:gd name="T11" fmla="*/ 36 h 188"/>
                <a:gd name="T12" fmla="*/ 129 w 312"/>
                <a:gd name="T13" fmla="*/ 59 h 188"/>
                <a:gd name="T14" fmla="*/ 176 w 312"/>
                <a:gd name="T15" fmla="*/ 89 h 188"/>
                <a:gd name="T16" fmla="*/ 170 w 312"/>
                <a:gd name="T17" fmla="*/ 119 h 188"/>
                <a:gd name="T18" fmla="*/ 228 w 312"/>
                <a:gd name="T19" fmla="*/ 139 h 188"/>
                <a:gd name="T20" fmla="*/ 234 w 312"/>
                <a:gd name="T21" fmla="*/ 131 h 188"/>
                <a:gd name="T22" fmla="*/ 203 w 312"/>
                <a:gd name="T23" fmla="*/ 105 h 188"/>
                <a:gd name="T24" fmla="*/ 207 w 312"/>
                <a:gd name="T25" fmla="*/ 57 h 188"/>
                <a:gd name="T26" fmla="*/ 195 w 312"/>
                <a:gd name="T27" fmla="*/ 51 h 188"/>
                <a:gd name="T28" fmla="*/ 224 w 312"/>
                <a:gd name="T29" fmla="*/ 12 h 188"/>
                <a:gd name="T30" fmla="*/ 244 w 312"/>
                <a:gd name="T31" fmla="*/ 8 h 188"/>
                <a:gd name="T32" fmla="*/ 242 w 312"/>
                <a:gd name="T33" fmla="*/ 26 h 188"/>
                <a:gd name="T34" fmla="*/ 230 w 312"/>
                <a:gd name="T35" fmla="*/ 44 h 188"/>
                <a:gd name="T36" fmla="*/ 246 w 312"/>
                <a:gd name="T37" fmla="*/ 115 h 188"/>
                <a:gd name="T38" fmla="*/ 267 w 312"/>
                <a:gd name="T39" fmla="*/ 119 h 188"/>
                <a:gd name="T40" fmla="*/ 279 w 312"/>
                <a:gd name="T41" fmla="*/ 141 h 188"/>
                <a:gd name="T42" fmla="*/ 287 w 312"/>
                <a:gd name="T43" fmla="*/ 151 h 188"/>
                <a:gd name="T44" fmla="*/ 279 w 312"/>
                <a:gd name="T45" fmla="*/ 180 h 188"/>
                <a:gd name="T46" fmla="*/ 283 w 312"/>
                <a:gd name="T47" fmla="*/ 188 h 188"/>
                <a:gd name="T48" fmla="*/ 295 w 312"/>
                <a:gd name="T49" fmla="*/ 172 h 188"/>
                <a:gd name="T50" fmla="*/ 312 w 312"/>
                <a:gd name="T51" fmla="*/ 103 h 188"/>
                <a:gd name="T52" fmla="*/ 273 w 312"/>
                <a:gd name="T53" fmla="*/ 109 h 188"/>
                <a:gd name="T54" fmla="*/ 242 w 312"/>
                <a:gd name="T55" fmla="*/ 0 h 188"/>
                <a:gd name="T56" fmla="*/ 0 w 312"/>
                <a:gd name="T57" fmla="*/ 4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2" h="188">
                  <a:moveTo>
                    <a:pt x="0" y="49"/>
                  </a:moveTo>
                  <a:lnTo>
                    <a:pt x="6" y="83"/>
                  </a:lnTo>
                  <a:lnTo>
                    <a:pt x="51" y="46"/>
                  </a:lnTo>
                  <a:lnTo>
                    <a:pt x="60" y="51"/>
                  </a:lnTo>
                  <a:lnTo>
                    <a:pt x="88" y="32"/>
                  </a:lnTo>
                  <a:lnTo>
                    <a:pt x="115" y="36"/>
                  </a:lnTo>
                  <a:lnTo>
                    <a:pt x="129" y="59"/>
                  </a:lnTo>
                  <a:lnTo>
                    <a:pt x="176" y="89"/>
                  </a:lnTo>
                  <a:lnTo>
                    <a:pt x="170" y="119"/>
                  </a:lnTo>
                  <a:lnTo>
                    <a:pt x="228" y="139"/>
                  </a:lnTo>
                  <a:lnTo>
                    <a:pt x="234" y="131"/>
                  </a:lnTo>
                  <a:lnTo>
                    <a:pt x="203" y="105"/>
                  </a:lnTo>
                  <a:lnTo>
                    <a:pt x="207" y="57"/>
                  </a:lnTo>
                  <a:lnTo>
                    <a:pt x="195" y="51"/>
                  </a:lnTo>
                  <a:lnTo>
                    <a:pt x="224" y="12"/>
                  </a:lnTo>
                  <a:lnTo>
                    <a:pt x="244" y="8"/>
                  </a:lnTo>
                  <a:lnTo>
                    <a:pt x="242" y="26"/>
                  </a:lnTo>
                  <a:lnTo>
                    <a:pt x="230" y="44"/>
                  </a:lnTo>
                  <a:lnTo>
                    <a:pt x="246" y="115"/>
                  </a:lnTo>
                  <a:lnTo>
                    <a:pt x="267" y="119"/>
                  </a:lnTo>
                  <a:lnTo>
                    <a:pt x="279" y="141"/>
                  </a:lnTo>
                  <a:lnTo>
                    <a:pt x="287" y="151"/>
                  </a:lnTo>
                  <a:lnTo>
                    <a:pt x="279" y="180"/>
                  </a:lnTo>
                  <a:lnTo>
                    <a:pt x="283" y="188"/>
                  </a:lnTo>
                  <a:lnTo>
                    <a:pt x="295" y="172"/>
                  </a:lnTo>
                  <a:lnTo>
                    <a:pt x="312" y="103"/>
                  </a:lnTo>
                  <a:lnTo>
                    <a:pt x="273" y="109"/>
                  </a:lnTo>
                  <a:lnTo>
                    <a:pt x="242" y="0"/>
                  </a:lnTo>
                  <a:lnTo>
                    <a:pt x="0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60" name="Freeform 61"/>
            <p:cNvSpPr>
              <a:spLocks/>
            </p:cNvSpPr>
            <p:nvPr/>
          </p:nvSpPr>
          <p:spPr bwMode="auto">
            <a:xfrm>
              <a:off x="4802188" y="7223125"/>
              <a:ext cx="777875" cy="496888"/>
            </a:xfrm>
            <a:custGeom>
              <a:avLst/>
              <a:gdLst>
                <a:gd name="T0" fmla="*/ 472 w 490"/>
                <a:gd name="T1" fmla="*/ 63 h 313"/>
                <a:gd name="T2" fmla="*/ 462 w 490"/>
                <a:gd name="T3" fmla="*/ 47 h 313"/>
                <a:gd name="T4" fmla="*/ 480 w 490"/>
                <a:gd name="T5" fmla="*/ 30 h 313"/>
                <a:gd name="T6" fmla="*/ 480 w 490"/>
                <a:gd name="T7" fmla="*/ 14 h 313"/>
                <a:gd name="T8" fmla="*/ 314 w 490"/>
                <a:gd name="T9" fmla="*/ 16 h 313"/>
                <a:gd name="T10" fmla="*/ 291 w 490"/>
                <a:gd name="T11" fmla="*/ 16 h 313"/>
                <a:gd name="T12" fmla="*/ 291 w 490"/>
                <a:gd name="T13" fmla="*/ 16 h 313"/>
                <a:gd name="T14" fmla="*/ 291 w 490"/>
                <a:gd name="T15" fmla="*/ 16 h 313"/>
                <a:gd name="T16" fmla="*/ 55 w 490"/>
                <a:gd name="T17" fmla="*/ 2 h 313"/>
                <a:gd name="T18" fmla="*/ 19 w 490"/>
                <a:gd name="T19" fmla="*/ 0 h 313"/>
                <a:gd name="T20" fmla="*/ 8 w 490"/>
                <a:gd name="T21" fmla="*/ 85 h 313"/>
                <a:gd name="T22" fmla="*/ 4 w 490"/>
                <a:gd name="T23" fmla="*/ 170 h 313"/>
                <a:gd name="T24" fmla="*/ 0 w 490"/>
                <a:gd name="T25" fmla="*/ 257 h 313"/>
                <a:gd name="T26" fmla="*/ 357 w 490"/>
                <a:gd name="T27" fmla="*/ 273 h 313"/>
                <a:gd name="T28" fmla="*/ 388 w 490"/>
                <a:gd name="T29" fmla="*/ 297 h 313"/>
                <a:gd name="T30" fmla="*/ 433 w 490"/>
                <a:gd name="T31" fmla="*/ 285 h 313"/>
                <a:gd name="T32" fmla="*/ 486 w 490"/>
                <a:gd name="T33" fmla="*/ 313 h 313"/>
                <a:gd name="T34" fmla="*/ 480 w 490"/>
                <a:gd name="T35" fmla="*/ 297 h 313"/>
                <a:gd name="T36" fmla="*/ 490 w 490"/>
                <a:gd name="T37" fmla="*/ 273 h 313"/>
                <a:gd name="T38" fmla="*/ 476 w 490"/>
                <a:gd name="T39" fmla="*/ 230 h 313"/>
                <a:gd name="T40" fmla="*/ 490 w 490"/>
                <a:gd name="T41" fmla="*/ 228 h 313"/>
                <a:gd name="T42" fmla="*/ 486 w 490"/>
                <a:gd name="T43" fmla="*/ 81 h 313"/>
                <a:gd name="T44" fmla="*/ 472 w 490"/>
                <a:gd name="T45" fmla="*/ 6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0" h="313">
                  <a:moveTo>
                    <a:pt x="472" y="63"/>
                  </a:moveTo>
                  <a:lnTo>
                    <a:pt x="462" y="47"/>
                  </a:lnTo>
                  <a:lnTo>
                    <a:pt x="480" y="30"/>
                  </a:lnTo>
                  <a:lnTo>
                    <a:pt x="480" y="14"/>
                  </a:lnTo>
                  <a:lnTo>
                    <a:pt x="314" y="16"/>
                  </a:lnTo>
                  <a:lnTo>
                    <a:pt x="291" y="16"/>
                  </a:lnTo>
                  <a:lnTo>
                    <a:pt x="291" y="16"/>
                  </a:lnTo>
                  <a:lnTo>
                    <a:pt x="291" y="16"/>
                  </a:lnTo>
                  <a:lnTo>
                    <a:pt x="55" y="2"/>
                  </a:lnTo>
                  <a:lnTo>
                    <a:pt x="19" y="0"/>
                  </a:lnTo>
                  <a:lnTo>
                    <a:pt x="8" y="85"/>
                  </a:lnTo>
                  <a:lnTo>
                    <a:pt x="4" y="170"/>
                  </a:lnTo>
                  <a:lnTo>
                    <a:pt x="0" y="257"/>
                  </a:lnTo>
                  <a:lnTo>
                    <a:pt x="357" y="273"/>
                  </a:lnTo>
                  <a:lnTo>
                    <a:pt x="388" y="297"/>
                  </a:lnTo>
                  <a:lnTo>
                    <a:pt x="433" y="285"/>
                  </a:lnTo>
                  <a:lnTo>
                    <a:pt x="486" y="313"/>
                  </a:lnTo>
                  <a:lnTo>
                    <a:pt x="480" y="297"/>
                  </a:lnTo>
                  <a:lnTo>
                    <a:pt x="490" y="273"/>
                  </a:lnTo>
                  <a:lnTo>
                    <a:pt x="476" y="230"/>
                  </a:lnTo>
                  <a:lnTo>
                    <a:pt x="490" y="228"/>
                  </a:lnTo>
                  <a:lnTo>
                    <a:pt x="486" y="81"/>
                  </a:lnTo>
                  <a:lnTo>
                    <a:pt x="472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61" name="Freeform 62"/>
            <p:cNvSpPr>
              <a:spLocks/>
            </p:cNvSpPr>
            <p:nvPr/>
          </p:nvSpPr>
          <p:spPr bwMode="auto">
            <a:xfrm>
              <a:off x="5567363" y="7581900"/>
              <a:ext cx="671513" cy="433388"/>
            </a:xfrm>
            <a:custGeom>
              <a:avLst/>
              <a:gdLst>
                <a:gd name="T0" fmla="*/ 10 w 423"/>
                <a:gd name="T1" fmla="*/ 4 h 273"/>
                <a:gd name="T2" fmla="*/ 0 w 423"/>
                <a:gd name="T3" fmla="*/ 6 h 273"/>
                <a:gd name="T4" fmla="*/ 12 w 423"/>
                <a:gd name="T5" fmla="*/ 47 h 273"/>
                <a:gd name="T6" fmla="*/ 2 w 423"/>
                <a:gd name="T7" fmla="*/ 71 h 273"/>
                <a:gd name="T8" fmla="*/ 10 w 423"/>
                <a:gd name="T9" fmla="*/ 91 h 273"/>
                <a:gd name="T10" fmla="*/ 10 w 423"/>
                <a:gd name="T11" fmla="*/ 91 h 273"/>
                <a:gd name="T12" fmla="*/ 10 w 423"/>
                <a:gd name="T13" fmla="*/ 91 h 273"/>
                <a:gd name="T14" fmla="*/ 12 w 423"/>
                <a:gd name="T15" fmla="*/ 95 h 273"/>
                <a:gd name="T16" fmla="*/ 12 w 423"/>
                <a:gd name="T17" fmla="*/ 95 h 273"/>
                <a:gd name="T18" fmla="*/ 37 w 423"/>
                <a:gd name="T19" fmla="*/ 188 h 273"/>
                <a:gd name="T20" fmla="*/ 62 w 423"/>
                <a:gd name="T21" fmla="*/ 259 h 273"/>
                <a:gd name="T22" fmla="*/ 277 w 423"/>
                <a:gd name="T23" fmla="*/ 259 h 273"/>
                <a:gd name="T24" fmla="*/ 324 w 423"/>
                <a:gd name="T25" fmla="*/ 245 h 273"/>
                <a:gd name="T26" fmla="*/ 347 w 423"/>
                <a:gd name="T27" fmla="*/ 273 h 273"/>
                <a:gd name="T28" fmla="*/ 365 w 423"/>
                <a:gd name="T29" fmla="*/ 245 h 273"/>
                <a:gd name="T30" fmla="*/ 379 w 423"/>
                <a:gd name="T31" fmla="*/ 216 h 273"/>
                <a:gd name="T32" fmla="*/ 367 w 423"/>
                <a:gd name="T33" fmla="*/ 198 h 273"/>
                <a:gd name="T34" fmla="*/ 369 w 423"/>
                <a:gd name="T35" fmla="*/ 180 h 273"/>
                <a:gd name="T36" fmla="*/ 414 w 423"/>
                <a:gd name="T37" fmla="*/ 164 h 273"/>
                <a:gd name="T38" fmla="*/ 423 w 423"/>
                <a:gd name="T39" fmla="*/ 117 h 273"/>
                <a:gd name="T40" fmla="*/ 394 w 423"/>
                <a:gd name="T41" fmla="*/ 83 h 273"/>
                <a:gd name="T42" fmla="*/ 363 w 423"/>
                <a:gd name="T43" fmla="*/ 65 h 273"/>
                <a:gd name="T44" fmla="*/ 363 w 423"/>
                <a:gd name="T45" fmla="*/ 63 h 273"/>
                <a:gd name="T46" fmla="*/ 353 w 423"/>
                <a:gd name="T47" fmla="*/ 16 h 273"/>
                <a:gd name="T48" fmla="*/ 343 w 423"/>
                <a:gd name="T49" fmla="*/ 0 h 273"/>
                <a:gd name="T50" fmla="*/ 250 w 423"/>
                <a:gd name="T51" fmla="*/ 2 h 273"/>
                <a:gd name="T52" fmla="*/ 10 w 423"/>
                <a:gd name="T53" fmla="*/ 4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3" h="273">
                  <a:moveTo>
                    <a:pt x="10" y="4"/>
                  </a:moveTo>
                  <a:lnTo>
                    <a:pt x="0" y="6"/>
                  </a:lnTo>
                  <a:lnTo>
                    <a:pt x="12" y="47"/>
                  </a:lnTo>
                  <a:lnTo>
                    <a:pt x="2" y="71"/>
                  </a:lnTo>
                  <a:lnTo>
                    <a:pt x="10" y="91"/>
                  </a:lnTo>
                  <a:lnTo>
                    <a:pt x="10" y="91"/>
                  </a:lnTo>
                  <a:lnTo>
                    <a:pt x="10" y="91"/>
                  </a:lnTo>
                  <a:lnTo>
                    <a:pt x="12" y="95"/>
                  </a:lnTo>
                  <a:lnTo>
                    <a:pt x="12" y="95"/>
                  </a:lnTo>
                  <a:lnTo>
                    <a:pt x="37" y="188"/>
                  </a:lnTo>
                  <a:lnTo>
                    <a:pt x="62" y="259"/>
                  </a:lnTo>
                  <a:lnTo>
                    <a:pt x="277" y="259"/>
                  </a:lnTo>
                  <a:lnTo>
                    <a:pt x="324" y="245"/>
                  </a:lnTo>
                  <a:lnTo>
                    <a:pt x="347" y="273"/>
                  </a:lnTo>
                  <a:lnTo>
                    <a:pt x="365" y="245"/>
                  </a:lnTo>
                  <a:lnTo>
                    <a:pt x="379" y="216"/>
                  </a:lnTo>
                  <a:lnTo>
                    <a:pt x="367" y="198"/>
                  </a:lnTo>
                  <a:lnTo>
                    <a:pt x="369" y="180"/>
                  </a:lnTo>
                  <a:lnTo>
                    <a:pt x="414" y="164"/>
                  </a:lnTo>
                  <a:lnTo>
                    <a:pt x="423" y="117"/>
                  </a:lnTo>
                  <a:lnTo>
                    <a:pt x="394" y="83"/>
                  </a:lnTo>
                  <a:lnTo>
                    <a:pt x="363" y="65"/>
                  </a:lnTo>
                  <a:lnTo>
                    <a:pt x="363" y="63"/>
                  </a:lnTo>
                  <a:lnTo>
                    <a:pt x="353" y="16"/>
                  </a:lnTo>
                  <a:lnTo>
                    <a:pt x="343" y="0"/>
                  </a:lnTo>
                  <a:lnTo>
                    <a:pt x="250" y="2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62" name="Freeform 63"/>
            <p:cNvSpPr>
              <a:spLocks/>
            </p:cNvSpPr>
            <p:nvPr/>
          </p:nvSpPr>
          <p:spPr bwMode="auto">
            <a:xfrm>
              <a:off x="4965701" y="8075613"/>
              <a:ext cx="815975" cy="427038"/>
            </a:xfrm>
            <a:custGeom>
              <a:avLst/>
              <a:gdLst>
                <a:gd name="T0" fmla="*/ 0 w 514"/>
                <a:gd name="T1" fmla="*/ 263 h 269"/>
                <a:gd name="T2" fmla="*/ 514 w 514"/>
                <a:gd name="T3" fmla="*/ 269 h 269"/>
                <a:gd name="T4" fmla="*/ 514 w 514"/>
                <a:gd name="T5" fmla="*/ 83 h 269"/>
                <a:gd name="T6" fmla="*/ 480 w 514"/>
                <a:gd name="T7" fmla="*/ 61 h 269"/>
                <a:gd name="T8" fmla="*/ 492 w 514"/>
                <a:gd name="T9" fmla="*/ 26 h 269"/>
                <a:gd name="T10" fmla="*/ 465 w 514"/>
                <a:gd name="T11" fmla="*/ 6 h 269"/>
                <a:gd name="T12" fmla="*/ 223 w 514"/>
                <a:gd name="T13" fmla="*/ 2 h 269"/>
                <a:gd name="T14" fmla="*/ 12 w 514"/>
                <a:gd name="T15" fmla="*/ 0 h 269"/>
                <a:gd name="T16" fmla="*/ 4 w 514"/>
                <a:gd name="T17" fmla="*/ 202 h 269"/>
                <a:gd name="T18" fmla="*/ 0 w 514"/>
                <a:gd name="T19" fmla="*/ 263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4" h="269">
                  <a:moveTo>
                    <a:pt x="0" y="263"/>
                  </a:moveTo>
                  <a:lnTo>
                    <a:pt x="514" y="269"/>
                  </a:lnTo>
                  <a:lnTo>
                    <a:pt x="514" y="83"/>
                  </a:lnTo>
                  <a:lnTo>
                    <a:pt x="480" y="61"/>
                  </a:lnTo>
                  <a:lnTo>
                    <a:pt x="492" y="26"/>
                  </a:lnTo>
                  <a:lnTo>
                    <a:pt x="465" y="6"/>
                  </a:lnTo>
                  <a:lnTo>
                    <a:pt x="223" y="2"/>
                  </a:lnTo>
                  <a:lnTo>
                    <a:pt x="12" y="0"/>
                  </a:lnTo>
                  <a:lnTo>
                    <a:pt x="4" y="202"/>
                  </a:lnTo>
                  <a:lnTo>
                    <a:pt x="0" y="2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63" name="Freeform 64"/>
            <p:cNvSpPr>
              <a:spLocks/>
            </p:cNvSpPr>
            <p:nvPr/>
          </p:nvSpPr>
          <p:spPr bwMode="auto">
            <a:xfrm>
              <a:off x="6121401" y="7694613"/>
              <a:ext cx="442913" cy="782638"/>
            </a:xfrm>
            <a:custGeom>
              <a:avLst/>
              <a:gdLst>
                <a:gd name="T0" fmla="*/ 192 w 279"/>
                <a:gd name="T1" fmla="*/ 470 h 493"/>
                <a:gd name="T2" fmla="*/ 225 w 279"/>
                <a:gd name="T3" fmla="*/ 478 h 493"/>
                <a:gd name="T4" fmla="*/ 231 w 279"/>
                <a:gd name="T5" fmla="*/ 472 h 493"/>
                <a:gd name="T6" fmla="*/ 227 w 279"/>
                <a:gd name="T7" fmla="*/ 452 h 493"/>
                <a:gd name="T8" fmla="*/ 252 w 279"/>
                <a:gd name="T9" fmla="*/ 442 h 493"/>
                <a:gd name="T10" fmla="*/ 246 w 279"/>
                <a:gd name="T11" fmla="*/ 424 h 493"/>
                <a:gd name="T12" fmla="*/ 256 w 279"/>
                <a:gd name="T13" fmla="*/ 414 h 493"/>
                <a:gd name="T14" fmla="*/ 250 w 279"/>
                <a:gd name="T15" fmla="*/ 373 h 493"/>
                <a:gd name="T16" fmla="*/ 279 w 279"/>
                <a:gd name="T17" fmla="*/ 323 h 493"/>
                <a:gd name="T18" fmla="*/ 266 w 279"/>
                <a:gd name="T19" fmla="*/ 289 h 493"/>
                <a:gd name="T20" fmla="*/ 272 w 279"/>
                <a:gd name="T21" fmla="*/ 268 h 493"/>
                <a:gd name="T22" fmla="*/ 258 w 279"/>
                <a:gd name="T23" fmla="*/ 133 h 493"/>
                <a:gd name="T24" fmla="*/ 254 w 279"/>
                <a:gd name="T25" fmla="*/ 69 h 493"/>
                <a:gd name="T26" fmla="*/ 223 w 279"/>
                <a:gd name="T27" fmla="*/ 24 h 493"/>
                <a:gd name="T28" fmla="*/ 225 w 279"/>
                <a:gd name="T29" fmla="*/ 0 h 493"/>
                <a:gd name="T30" fmla="*/ 49 w 279"/>
                <a:gd name="T31" fmla="*/ 12 h 493"/>
                <a:gd name="T32" fmla="*/ 78 w 279"/>
                <a:gd name="T33" fmla="*/ 46 h 493"/>
                <a:gd name="T34" fmla="*/ 78 w 279"/>
                <a:gd name="T35" fmla="*/ 46 h 493"/>
                <a:gd name="T36" fmla="*/ 78 w 279"/>
                <a:gd name="T37" fmla="*/ 46 h 493"/>
                <a:gd name="T38" fmla="*/ 67 w 279"/>
                <a:gd name="T39" fmla="*/ 97 h 493"/>
                <a:gd name="T40" fmla="*/ 24 w 279"/>
                <a:gd name="T41" fmla="*/ 111 h 493"/>
                <a:gd name="T42" fmla="*/ 22 w 279"/>
                <a:gd name="T43" fmla="*/ 125 h 493"/>
                <a:gd name="T44" fmla="*/ 35 w 279"/>
                <a:gd name="T45" fmla="*/ 145 h 493"/>
                <a:gd name="T46" fmla="*/ 18 w 279"/>
                <a:gd name="T47" fmla="*/ 176 h 493"/>
                <a:gd name="T48" fmla="*/ 0 w 279"/>
                <a:gd name="T49" fmla="*/ 206 h 493"/>
                <a:gd name="T50" fmla="*/ 4 w 279"/>
                <a:gd name="T51" fmla="*/ 240 h 493"/>
                <a:gd name="T52" fmla="*/ 33 w 279"/>
                <a:gd name="T53" fmla="*/ 285 h 493"/>
                <a:gd name="T54" fmla="*/ 63 w 279"/>
                <a:gd name="T55" fmla="*/ 331 h 493"/>
                <a:gd name="T56" fmla="*/ 80 w 279"/>
                <a:gd name="T57" fmla="*/ 321 h 493"/>
                <a:gd name="T58" fmla="*/ 102 w 279"/>
                <a:gd name="T59" fmla="*/ 333 h 493"/>
                <a:gd name="T60" fmla="*/ 90 w 279"/>
                <a:gd name="T61" fmla="*/ 388 h 493"/>
                <a:gd name="T62" fmla="*/ 108 w 279"/>
                <a:gd name="T63" fmla="*/ 412 h 493"/>
                <a:gd name="T64" fmla="*/ 141 w 279"/>
                <a:gd name="T65" fmla="*/ 428 h 493"/>
                <a:gd name="T66" fmla="*/ 141 w 279"/>
                <a:gd name="T67" fmla="*/ 428 h 493"/>
                <a:gd name="T68" fmla="*/ 158 w 279"/>
                <a:gd name="T69" fmla="*/ 470 h 493"/>
                <a:gd name="T70" fmla="*/ 182 w 279"/>
                <a:gd name="T71" fmla="*/ 493 h 493"/>
                <a:gd name="T72" fmla="*/ 192 w 279"/>
                <a:gd name="T73" fmla="*/ 47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9" h="493">
                  <a:moveTo>
                    <a:pt x="192" y="470"/>
                  </a:moveTo>
                  <a:lnTo>
                    <a:pt x="225" y="478"/>
                  </a:lnTo>
                  <a:lnTo>
                    <a:pt x="231" y="472"/>
                  </a:lnTo>
                  <a:lnTo>
                    <a:pt x="227" y="452"/>
                  </a:lnTo>
                  <a:lnTo>
                    <a:pt x="252" y="442"/>
                  </a:lnTo>
                  <a:lnTo>
                    <a:pt x="246" y="424"/>
                  </a:lnTo>
                  <a:lnTo>
                    <a:pt x="256" y="414"/>
                  </a:lnTo>
                  <a:lnTo>
                    <a:pt x="250" y="373"/>
                  </a:lnTo>
                  <a:lnTo>
                    <a:pt x="279" y="323"/>
                  </a:lnTo>
                  <a:lnTo>
                    <a:pt x="266" y="289"/>
                  </a:lnTo>
                  <a:lnTo>
                    <a:pt x="272" y="268"/>
                  </a:lnTo>
                  <a:lnTo>
                    <a:pt x="258" y="133"/>
                  </a:lnTo>
                  <a:lnTo>
                    <a:pt x="254" y="69"/>
                  </a:lnTo>
                  <a:lnTo>
                    <a:pt x="223" y="24"/>
                  </a:lnTo>
                  <a:lnTo>
                    <a:pt x="225" y="0"/>
                  </a:lnTo>
                  <a:lnTo>
                    <a:pt x="49" y="12"/>
                  </a:lnTo>
                  <a:lnTo>
                    <a:pt x="78" y="46"/>
                  </a:lnTo>
                  <a:lnTo>
                    <a:pt x="78" y="46"/>
                  </a:lnTo>
                  <a:lnTo>
                    <a:pt x="78" y="46"/>
                  </a:lnTo>
                  <a:lnTo>
                    <a:pt x="67" y="97"/>
                  </a:lnTo>
                  <a:lnTo>
                    <a:pt x="24" y="111"/>
                  </a:lnTo>
                  <a:lnTo>
                    <a:pt x="22" y="125"/>
                  </a:lnTo>
                  <a:lnTo>
                    <a:pt x="35" y="145"/>
                  </a:lnTo>
                  <a:lnTo>
                    <a:pt x="18" y="176"/>
                  </a:lnTo>
                  <a:lnTo>
                    <a:pt x="0" y="206"/>
                  </a:lnTo>
                  <a:lnTo>
                    <a:pt x="4" y="240"/>
                  </a:lnTo>
                  <a:lnTo>
                    <a:pt x="33" y="285"/>
                  </a:lnTo>
                  <a:lnTo>
                    <a:pt x="63" y="331"/>
                  </a:lnTo>
                  <a:lnTo>
                    <a:pt x="80" y="321"/>
                  </a:lnTo>
                  <a:lnTo>
                    <a:pt x="102" y="333"/>
                  </a:lnTo>
                  <a:lnTo>
                    <a:pt x="90" y="388"/>
                  </a:lnTo>
                  <a:lnTo>
                    <a:pt x="108" y="412"/>
                  </a:lnTo>
                  <a:lnTo>
                    <a:pt x="141" y="428"/>
                  </a:lnTo>
                  <a:lnTo>
                    <a:pt x="141" y="428"/>
                  </a:lnTo>
                  <a:lnTo>
                    <a:pt x="158" y="470"/>
                  </a:lnTo>
                  <a:lnTo>
                    <a:pt x="182" y="493"/>
                  </a:lnTo>
                  <a:lnTo>
                    <a:pt x="192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64" name="Freeform 65"/>
            <p:cNvSpPr>
              <a:spLocks/>
            </p:cNvSpPr>
            <p:nvPr/>
          </p:nvSpPr>
          <p:spPr bwMode="auto">
            <a:xfrm>
              <a:off x="4779963" y="7637463"/>
              <a:ext cx="920750" cy="441325"/>
            </a:xfrm>
            <a:custGeom>
              <a:avLst/>
              <a:gdLst>
                <a:gd name="T0" fmla="*/ 529 w 580"/>
                <a:gd name="T1" fmla="*/ 155 h 278"/>
                <a:gd name="T2" fmla="*/ 502 w 580"/>
                <a:gd name="T3" fmla="*/ 58 h 278"/>
                <a:gd name="T4" fmla="*/ 447 w 580"/>
                <a:gd name="T5" fmla="*/ 30 h 278"/>
                <a:gd name="T6" fmla="*/ 400 w 580"/>
                <a:gd name="T7" fmla="*/ 40 h 278"/>
                <a:gd name="T8" fmla="*/ 369 w 580"/>
                <a:gd name="T9" fmla="*/ 16 h 278"/>
                <a:gd name="T10" fmla="*/ 12 w 580"/>
                <a:gd name="T11" fmla="*/ 0 h 278"/>
                <a:gd name="T12" fmla="*/ 0 w 580"/>
                <a:gd name="T13" fmla="*/ 173 h 278"/>
                <a:gd name="T14" fmla="*/ 131 w 580"/>
                <a:gd name="T15" fmla="*/ 185 h 278"/>
                <a:gd name="T16" fmla="*/ 129 w 580"/>
                <a:gd name="T17" fmla="*/ 272 h 278"/>
                <a:gd name="T18" fmla="*/ 340 w 580"/>
                <a:gd name="T19" fmla="*/ 274 h 278"/>
                <a:gd name="T20" fmla="*/ 580 w 580"/>
                <a:gd name="T21" fmla="*/ 278 h 278"/>
                <a:gd name="T22" fmla="*/ 553 w 580"/>
                <a:gd name="T23" fmla="*/ 228 h 278"/>
                <a:gd name="T24" fmla="*/ 553 w 580"/>
                <a:gd name="T25" fmla="*/ 228 h 278"/>
                <a:gd name="T26" fmla="*/ 553 w 580"/>
                <a:gd name="T27" fmla="*/ 228 h 278"/>
                <a:gd name="T28" fmla="*/ 551 w 580"/>
                <a:gd name="T29" fmla="*/ 224 h 278"/>
                <a:gd name="T30" fmla="*/ 553 w 580"/>
                <a:gd name="T31" fmla="*/ 224 h 278"/>
                <a:gd name="T32" fmla="*/ 529 w 580"/>
                <a:gd name="T33" fmla="*/ 155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0" h="278">
                  <a:moveTo>
                    <a:pt x="529" y="155"/>
                  </a:moveTo>
                  <a:lnTo>
                    <a:pt x="502" y="58"/>
                  </a:lnTo>
                  <a:lnTo>
                    <a:pt x="447" y="30"/>
                  </a:lnTo>
                  <a:lnTo>
                    <a:pt x="400" y="40"/>
                  </a:lnTo>
                  <a:lnTo>
                    <a:pt x="369" y="16"/>
                  </a:lnTo>
                  <a:lnTo>
                    <a:pt x="12" y="0"/>
                  </a:lnTo>
                  <a:lnTo>
                    <a:pt x="0" y="173"/>
                  </a:lnTo>
                  <a:lnTo>
                    <a:pt x="131" y="185"/>
                  </a:lnTo>
                  <a:lnTo>
                    <a:pt x="129" y="272"/>
                  </a:lnTo>
                  <a:lnTo>
                    <a:pt x="340" y="274"/>
                  </a:lnTo>
                  <a:lnTo>
                    <a:pt x="580" y="278"/>
                  </a:lnTo>
                  <a:lnTo>
                    <a:pt x="553" y="228"/>
                  </a:lnTo>
                  <a:lnTo>
                    <a:pt x="553" y="228"/>
                  </a:lnTo>
                  <a:lnTo>
                    <a:pt x="553" y="228"/>
                  </a:lnTo>
                  <a:lnTo>
                    <a:pt x="551" y="224"/>
                  </a:lnTo>
                  <a:lnTo>
                    <a:pt x="553" y="224"/>
                  </a:lnTo>
                  <a:lnTo>
                    <a:pt x="529" y="1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65" name="Freeform 66"/>
            <p:cNvSpPr>
              <a:spLocks/>
            </p:cNvSpPr>
            <p:nvPr/>
          </p:nvSpPr>
          <p:spPr bwMode="auto">
            <a:xfrm>
              <a:off x="7986713" y="7470775"/>
              <a:ext cx="176213" cy="179388"/>
            </a:xfrm>
            <a:custGeom>
              <a:avLst/>
              <a:gdLst>
                <a:gd name="T0" fmla="*/ 4 w 111"/>
                <a:gd name="T1" fmla="*/ 101 h 113"/>
                <a:gd name="T2" fmla="*/ 10 w 111"/>
                <a:gd name="T3" fmla="*/ 113 h 113"/>
                <a:gd name="T4" fmla="*/ 14 w 111"/>
                <a:gd name="T5" fmla="*/ 113 h 113"/>
                <a:gd name="T6" fmla="*/ 8 w 111"/>
                <a:gd name="T7" fmla="*/ 101 h 113"/>
                <a:gd name="T8" fmla="*/ 35 w 111"/>
                <a:gd name="T9" fmla="*/ 80 h 113"/>
                <a:gd name="T10" fmla="*/ 111 w 111"/>
                <a:gd name="T11" fmla="*/ 50 h 113"/>
                <a:gd name="T12" fmla="*/ 98 w 111"/>
                <a:gd name="T13" fmla="*/ 0 h 113"/>
                <a:gd name="T14" fmla="*/ 0 w 111"/>
                <a:gd name="T15" fmla="*/ 22 h 113"/>
                <a:gd name="T16" fmla="*/ 8 w 111"/>
                <a:gd name="T17" fmla="*/ 84 h 113"/>
                <a:gd name="T18" fmla="*/ 4 w 111"/>
                <a:gd name="T19" fmla="*/ 10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3">
                  <a:moveTo>
                    <a:pt x="4" y="101"/>
                  </a:moveTo>
                  <a:lnTo>
                    <a:pt x="10" y="113"/>
                  </a:lnTo>
                  <a:lnTo>
                    <a:pt x="14" y="113"/>
                  </a:lnTo>
                  <a:lnTo>
                    <a:pt x="8" y="101"/>
                  </a:lnTo>
                  <a:lnTo>
                    <a:pt x="35" y="80"/>
                  </a:lnTo>
                  <a:lnTo>
                    <a:pt x="111" y="50"/>
                  </a:lnTo>
                  <a:lnTo>
                    <a:pt x="98" y="0"/>
                  </a:lnTo>
                  <a:lnTo>
                    <a:pt x="0" y="22"/>
                  </a:lnTo>
                  <a:lnTo>
                    <a:pt x="8" y="84"/>
                  </a:lnTo>
                  <a:lnTo>
                    <a:pt x="4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66" name="Freeform 67"/>
            <p:cNvSpPr>
              <a:spLocks/>
            </p:cNvSpPr>
            <p:nvPr/>
          </p:nvSpPr>
          <p:spPr bwMode="auto">
            <a:xfrm>
              <a:off x="7980363" y="7624763"/>
              <a:ext cx="130175" cy="76200"/>
            </a:xfrm>
            <a:custGeom>
              <a:avLst/>
              <a:gdLst>
                <a:gd name="T0" fmla="*/ 22 w 82"/>
                <a:gd name="T1" fmla="*/ 24 h 48"/>
                <a:gd name="T2" fmla="*/ 20 w 82"/>
                <a:gd name="T3" fmla="*/ 20 h 48"/>
                <a:gd name="T4" fmla="*/ 14 w 82"/>
                <a:gd name="T5" fmla="*/ 18 h 48"/>
                <a:gd name="T6" fmla="*/ 6 w 82"/>
                <a:gd name="T7" fmla="*/ 34 h 48"/>
                <a:gd name="T8" fmla="*/ 0 w 82"/>
                <a:gd name="T9" fmla="*/ 48 h 48"/>
                <a:gd name="T10" fmla="*/ 6 w 82"/>
                <a:gd name="T11" fmla="*/ 48 h 48"/>
                <a:gd name="T12" fmla="*/ 33 w 82"/>
                <a:gd name="T13" fmla="*/ 40 h 48"/>
                <a:gd name="T14" fmla="*/ 45 w 82"/>
                <a:gd name="T15" fmla="*/ 26 h 48"/>
                <a:gd name="T16" fmla="*/ 72 w 82"/>
                <a:gd name="T17" fmla="*/ 18 h 48"/>
                <a:gd name="T18" fmla="*/ 82 w 82"/>
                <a:gd name="T19" fmla="*/ 6 h 48"/>
                <a:gd name="T20" fmla="*/ 69 w 82"/>
                <a:gd name="T21" fmla="*/ 0 h 48"/>
                <a:gd name="T22" fmla="*/ 22 w 82"/>
                <a:gd name="T23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48">
                  <a:moveTo>
                    <a:pt x="22" y="24"/>
                  </a:moveTo>
                  <a:lnTo>
                    <a:pt x="20" y="20"/>
                  </a:lnTo>
                  <a:lnTo>
                    <a:pt x="14" y="18"/>
                  </a:lnTo>
                  <a:lnTo>
                    <a:pt x="6" y="3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33" y="40"/>
                  </a:lnTo>
                  <a:lnTo>
                    <a:pt x="45" y="26"/>
                  </a:lnTo>
                  <a:lnTo>
                    <a:pt x="72" y="18"/>
                  </a:lnTo>
                  <a:lnTo>
                    <a:pt x="82" y="6"/>
                  </a:lnTo>
                  <a:lnTo>
                    <a:pt x="69" y="0"/>
                  </a:lnTo>
                  <a:lnTo>
                    <a:pt x="22" y="24"/>
                  </a:lnTo>
                  <a:close/>
                </a:path>
              </a:pathLst>
            </a:custGeom>
            <a:solidFill>
              <a:srgbClr val="4BC1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53" name="TextBox 152"/>
          <p:cNvSpPr txBox="1"/>
          <p:nvPr/>
        </p:nvSpPr>
        <p:spPr>
          <a:xfrm>
            <a:off x="15044302" y="2802670"/>
            <a:ext cx="1804981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000" dirty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NEW YORK</a:t>
            </a:r>
            <a:endParaRPr lang="ru-RU" sz="3000" dirty="0">
              <a:solidFill>
                <a:schemeClr val="tx2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5087702" y="3156915"/>
            <a:ext cx="2299847" cy="15388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0000" dirty="0">
                <a:solidFill>
                  <a:srgbClr val="4BC1EB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7.58</a:t>
            </a:r>
            <a:endParaRPr lang="en-US" sz="8000" dirty="0">
              <a:solidFill>
                <a:srgbClr val="4BC1EB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155" name="Равнобедренный треугольник 154"/>
          <p:cNvSpPr/>
          <p:nvPr/>
        </p:nvSpPr>
        <p:spPr>
          <a:xfrm rot="10800000">
            <a:off x="18045231" y="3443562"/>
            <a:ext cx="300336" cy="258911"/>
          </a:xfrm>
          <a:prstGeom prst="triangle">
            <a:avLst/>
          </a:prstGeom>
          <a:solidFill>
            <a:srgbClr val="D43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6" name="TextBox 155"/>
          <p:cNvSpPr txBox="1"/>
          <p:nvPr/>
        </p:nvSpPr>
        <p:spPr>
          <a:xfrm>
            <a:off x="17280845" y="3244293"/>
            <a:ext cx="607523" cy="61555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4000" dirty="0" err="1">
                <a:solidFill>
                  <a:srgbClr val="4BC1EB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kk</a:t>
            </a:r>
            <a:endParaRPr lang="en-US" sz="4000" dirty="0">
              <a:solidFill>
                <a:srgbClr val="4BC1EB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8442042" y="3230993"/>
            <a:ext cx="1207353" cy="61555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1,2%</a:t>
            </a:r>
            <a:endParaRPr lang="en-US" sz="40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158" name="Freeform 5"/>
          <p:cNvSpPr>
            <a:spLocks noEditPoints="1"/>
          </p:cNvSpPr>
          <p:nvPr/>
        </p:nvSpPr>
        <p:spPr bwMode="auto">
          <a:xfrm rot="10800000">
            <a:off x="14408697" y="2839073"/>
            <a:ext cx="488951" cy="3408363"/>
          </a:xfrm>
          <a:custGeom>
            <a:avLst/>
            <a:gdLst>
              <a:gd name="T0" fmla="*/ 75 w 83"/>
              <a:gd name="T1" fmla="*/ 538 h 604"/>
              <a:gd name="T2" fmla="*/ 48 w 83"/>
              <a:gd name="T3" fmla="*/ 462 h 604"/>
              <a:gd name="T4" fmla="*/ 48 w 83"/>
              <a:gd name="T5" fmla="*/ 32 h 604"/>
              <a:gd name="T6" fmla="*/ 57 w 83"/>
              <a:gd name="T7" fmla="*/ 14 h 604"/>
              <a:gd name="T8" fmla="*/ 45 w 83"/>
              <a:gd name="T9" fmla="*/ 2 h 604"/>
              <a:gd name="T10" fmla="*/ 26 w 83"/>
              <a:gd name="T11" fmla="*/ 18 h 604"/>
              <a:gd name="T12" fmla="*/ 35 w 83"/>
              <a:gd name="T13" fmla="*/ 32 h 604"/>
              <a:gd name="T14" fmla="*/ 35 w 83"/>
              <a:gd name="T15" fmla="*/ 460 h 604"/>
              <a:gd name="T16" fmla="*/ 10 w 83"/>
              <a:gd name="T17" fmla="*/ 536 h 604"/>
              <a:gd name="T18" fmla="*/ 1 w 83"/>
              <a:gd name="T19" fmla="*/ 565 h 604"/>
              <a:gd name="T20" fmla="*/ 40 w 83"/>
              <a:gd name="T21" fmla="*/ 603 h 604"/>
              <a:gd name="T22" fmla="*/ 83 w 83"/>
              <a:gd name="T23" fmla="*/ 562 h 604"/>
              <a:gd name="T24" fmla="*/ 75 w 83"/>
              <a:gd name="T25" fmla="*/ 538 h 604"/>
              <a:gd name="T26" fmla="*/ 42 w 83"/>
              <a:gd name="T27" fmla="*/ 588 h 604"/>
              <a:gd name="T28" fmla="*/ 16 w 83"/>
              <a:gd name="T29" fmla="*/ 562 h 604"/>
              <a:gd name="T30" fmla="*/ 42 w 83"/>
              <a:gd name="T31" fmla="*/ 537 h 604"/>
              <a:gd name="T32" fmla="*/ 67 w 83"/>
              <a:gd name="T33" fmla="*/ 562 h 604"/>
              <a:gd name="T34" fmla="*/ 42 w 83"/>
              <a:gd name="T35" fmla="*/ 588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3" h="604">
                <a:moveTo>
                  <a:pt x="75" y="538"/>
                </a:moveTo>
                <a:cubicBezTo>
                  <a:pt x="58" y="516"/>
                  <a:pt x="48" y="489"/>
                  <a:pt x="48" y="462"/>
                </a:cubicBezTo>
                <a:cubicBezTo>
                  <a:pt x="48" y="32"/>
                  <a:pt x="48" y="32"/>
                  <a:pt x="48" y="32"/>
                </a:cubicBezTo>
                <a:cubicBezTo>
                  <a:pt x="54" y="29"/>
                  <a:pt x="58" y="22"/>
                  <a:pt x="57" y="14"/>
                </a:cubicBezTo>
                <a:cubicBezTo>
                  <a:pt x="56" y="8"/>
                  <a:pt x="51" y="4"/>
                  <a:pt x="45" y="2"/>
                </a:cubicBezTo>
                <a:cubicBezTo>
                  <a:pt x="35" y="0"/>
                  <a:pt x="26" y="8"/>
                  <a:pt x="26" y="18"/>
                </a:cubicBezTo>
                <a:cubicBezTo>
                  <a:pt x="26" y="24"/>
                  <a:pt x="30" y="29"/>
                  <a:pt x="35" y="32"/>
                </a:cubicBezTo>
                <a:cubicBezTo>
                  <a:pt x="35" y="460"/>
                  <a:pt x="35" y="460"/>
                  <a:pt x="35" y="460"/>
                </a:cubicBezTo>
                <a:cubicBezTo>
                  <a:pt x="35" y="487"/>
                  <a:pt x="27" y="515"/>
                  <a:pt x="10" y="536"/>
                </a:cubicBezTo>
                <a:cubicBezTo>
                  <a:pt x="3" y="544"/>
                  <a:pt x="0" y="554"/>
                  <a:pt x="1" y="565"/>
                </a:cubicBezTo>
                <a:cubicBezTo>
                  <a:pt x="2" y="586"/>
                  <a:pt x="19" y="602"/>
                  <a:pt x="40" y="603"/>
                </a:cubicBezTo>
                <a:cubicBezTo>
                  <a:pt x="63" y="604"/>
                  <a:pt x="83" y="585"/>
                  <a:pt x="83" y="562"/>
                </a:cubicBezTo>
                <a:cubicBezTo>
                  <a:pt x="83" y="553"/>
                  <a:pt x="80" y="545"/>
                  <a:pt x="75" y="538"/>
                </a:cubicBezTo>
                <a:close/>
                <a:moveTo>
                  <a:pt x="42" y="588"/>
                </a:moveTo>
                <a:cubicBezTo>
                  <a:pt x="28" y="588"/>
                  <a:pt x="16" y="576"/>
                  <a:pt x="16" y="562"/>
                </a:cubicBezTo>
                <a:cubicBezTo>
                  <a:pt x="16" y="548"/>
                  <a:pt x="28" y="537"/>
                  <a:pt x="42" y="537"/>
                </a:cubicBezTo>
                <a:cubicBezTo>
                  <a:pt x="56" y="537"/>
                  <a:pt x="67" y="548"/>
                  <a:pt x="67" y="562"/>
                </a:cubicBezTo>
                <a:cubicBezTo>
                  <a:pt x="67" y="576"/>
                  <a:pt x="56" y="588"/>
                  <a:pt x="42" y="588"/>
                </a:cubicBezTo>
                <a:close/>
              </a:path>
            </a:pathLst>
          </a:custGeom>
          <a:solidFill>
            <a:srgbClr val="152C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260005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  <p:bldP spid="154" grpId="0"/>
      <p:bldP spid="155" grpId="0" animBg="1"/>
      <p:bldP spid="156" grpId="0"/>
      <p:bldP spid="157" grpId="0"/>
      <p:bldP spid="1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Группа 530"/>
          <p:cNvGrpSpPr/>
          <p:nvPr/>
        </p:nvGrpSpPr>
        <p:grpSpPr>
          <a:xfrm>
            <a:off x="1390651" y="4211005"/>
            <a:ext cx="10019472" cy="6052267"/>
            <a:chOff x="5613469" y="2592388"/>
            <a:chExt cx="13090525" cy="7907338"/>
          </a:xfrm>
          <a:solidFill>
            <a:srgbClr val="D5E2E7"/>
          </a:solidFill>
        </p:grpSpPr>
        <p:sp>
          <p:nvSpPr>
            <p:cNvPr id="476" name="Freeform 371"/>
            <p:cNvSpPr>
              <a:spLocks/>
            </p:cNvSpPr>
            <p:nvPr/>
          </p:nvSpPr>
          <p:spPr bwMode="auto">
            <a:xfrm>
              <a:off x="17841981" y="4983163"/>
              <a:ext cx="109538" cy="92075"/>
            </a:xfrm>
            <a:custGeom>
              <a:avLst/>
              <a:gdLst>
                <a:gd name="T0" fmla="*/ 2 w 15"/>
                <a:gd name="T1" fmla="*/ 3 h 13"/>
                <a:gd name="T2" fmla="*/ 0 w 15"/>
                <a:gd name="T3" fmla="*/ 9 h 13"/>
                <a:gd name="T4" fmla="*/ 0 w 15"/>
                <a:gd name="T5" fmla="*/ 9 h 13"/>
                <a:gd name="T6" fmla="*/ 5 w 15"/>
                <a:gd name="T7" fmla="*/ 13 h 13"/>
                <a:gd name="T8" fmla="*/ 15 w 15"/>
                <a:gd name="T9" fmla="*/ 8 h 13"/>
                <a:gd name="T10" fmla="*/ 15 w 15"/>
                <a:gd name="T11" fmla="*/ 0 h 13"/>
                <a:gd name="T12" fmla="*/ 10 w 15"/>
                <a:gd name="T13" fmla="*/ 0 h 13"/>
                <a:gd name="T14" fmla="*/ 2 w 15"/>
                <a:gd name="T15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3">
                  <a:moveTo>
                    <a:pt x="2" y="3"/>
                  </a:moveTo>
                  <a:cubicBezTo>
                    <a:pt x="1" y="4"/>
                    <a:pt x="0" y="7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2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77" name="Freeform 372"/>
            <p:cNvSpPr>
              <a:spLocks/>
            </p:cNvSpPr>
            <p:nvPr/>
          </p:nvSpPr>
          <p:spPr bwMode="auto">
            <a:xfrm>
              <a:off x="15936981" y="4905375"/>
              <a:ext cx="1427163" cy="919163"/>
            </a:xfrm>
            <a:custGeom>
              <a:avLst/>
              <a:gdLst>
                <a:gd name="T0" fmla="*/ 41 w 899"/>
                <a:gd name="T1" fmla="*/ 440 h 579"/>
                <a:gd name="T2" fmla="*/ 64 w 899"/>
                <a:gd name="T3" fmla="*/ 579 h 579"/>
                <a:gd name="T4" fmla="*/ 228 w 899"/>
                <a:gd name="T5" fmla="*/ 561 h 579"/>
                <a:gd name="T6" fmla="*/ 584 w 899"/>
                <a:gd name="T7" fmla="*/ 490 h 579"/>
                <a:gd name="T8" fmla="*/ 776 w 899"/>
                <a:gd name="T9" fmla="*/ 454 h 579"/>
                <a:gd name="T10" fmla="*/ 817 w 899"/>
                <a:gd name="T11" fmla="*/ 418 h 579"/>
                <a:gd name="T12" fmla="*/ 899 w 899"/>
                <a:gd name="T13" fmla="*/ 328 h 579"/>
                <a:gd name="T14" fmla="*/ 821 w 899"/>
                <a:gd name="T15" fmla="*/ 242 h 579"/>
                <a:gd name="T16" fmla="*/ 821 w 899"/>
                <a:gd name="T17" fmla="*/ 170 h 579"/>
                <a:gd name="T18" fmla="*/ 853 w 899"/>
                <a:gd name="T19" fmla="*/ 112 h 579"/>
                <a:gd name="T20" fmla="*/ 771 w 899"/>
                <a:gd name="T21" fmla="*/ 27 h 579"/>
                <a:gd name="T22" fmla="*/ 726 w 899"/>
                <a:gd name="T23" fmla="*/ 0 h 579"/>
                <a:gd name="T24" fmla="*/ 105 w 899"/>
                <a:gd name="T25" fmla="*/ 125 h 579"/>
                <a:gd name="T26" fmla="*/ 87 w 899"/>
                <a:gd name="T27" fmla="*/ 94 h 579"/>
                <a:gd name="T28" fmla="*/ 0 w 899"/>
                <a:gd name="T29" fmla="*/ 161 h 579"/>
                <a:gd name="T30" fmla="*/ 41 w 899"/>
                <a:gd name="T31" fmla="*/ 44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99" h="579">
                  <a:moveTo>
                    <a:pt x="41" y="440"/>
                  </a:moveTo>
                  <a:lnTo>
                    <a:pt x="64" y="579"/>
                  </a:lnTo>
                  <a:lnTo>
                    <a:pt x="228" y="561"/>
                  </a:lnTo>
                  <a:lnTo>
                    <a:pt x="584" y="490"/>
                  </a:lnTo>
                  <a:lnTo>
                    <a:pt x="776" y="454"/>
                  </a:lnTo>
                  <a:lnTo>
                    <a:pt x="817" y="418"/>
                  </a:lnTo>
                  <a:lnTo>
                    <a:pt x="899" y="328"/>
                  </a:lnTo>
                  <a:lnTo>
                    <a:pt x="821" y="242"/>
                  </a:lnTo>
                  <a:lnTo>
                    <a:pt x="821" y="170"/>
                  </a:lnTo>
                  <a:lnTo>
                    <a:pt x="853" y="112"/>
                  </a:lnTo>
                  <a:lnTo>
                    <a:pt x="771" y="27"/>
                  </a:lnTo>
                  <a:lnTo>
                    <a:pt x="726" y="0"/>
                  </a:lnTo>
                  <a:lnTo>
                    <a:pt x="105" y="125"/>
                  </a:lnTo>
                  <a:lnTo>
                    <a:pt x="87" y="94"/>
                  </a:lnTo>
                  <a:lnTo>
                    <a:pt x="0" y="161"/>
                  </a:lnTo>
                  <a:lnTo>
                    <a:pt x="41" y="4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78" name="Freeform 373"/>
            <p:cNvSpPr>
              <a:spLocks/>
            </p:cNvSpPr>
            <p:nvPr/>
          </p:nvSpPr>
          <p:spPr bwMode="auto">
            <a:xfrm>
              <a:off x="17668944" y="3684588"/>
              <a:ext cx="384175" cy="820738"/>
            </a:xfrm>
            <a:custGeom>
              <a:avLst/>
              <a:gdLst>
                <a:gd name="T0" fmla="*/ 64 w 242"/>
                <a:gd name="T1" fmla="*/ 157 h 517"/>
                <a:gd name="T2" fmla="*/ 9 w 242"/>
                <a:gd name="T3" fmla="*/ 211 h 517"/>
                <a:gd name="T4" fmla="*/ 23 w 242"/>
                <a:gd name="T5" fmla="*/ 274 h 517"/>
                <a:gd name="T6" fmla="*/ 23 w 242"/>
                <a:gd name="T7" fmla="*/ 274 h 517"/>
                <a:gd name="T8" fmla="*/ 0 w 242"/>
                <a:gd name="T9" fmla="*/ 369 h 517"/>
                <a:gd name="T10" fmla="*/ 18 w 242"/>
                <a:gd name="T11" fmla="*/ 517 h 517"/>
                <a:gd name="T12" fmla="*/ 182 w 242"/>
                <a:gd name="T13" fmla="*/ 485 h 517"/>
                <a:gd name="T14" fmla="*/ 219 w 242"/>
                <a:gd name="T15" fmla="*/ 445 h 517"/>
                <a:gd name="T16" fmla="*/ 242 w 242"/>
                <a:gd name="T17" fmla="*/ 391 h 517"/>
                <a:gd name="T18" fmla="*/ 187 w 242"/>
                <a:gd name="T19" fmla="*/ 342 h 517"/>
                <a:gd name="T20" fmla="*/ 73 w 242"/>
                <a:gd name="T21" fmla="*/ 0 h 517"/>
                <a:gd name="T22" fmla="*/ 54 w 242"/>
                <a:gd name="T23" fmla="*/ 5 h 517"/>
                <a:gd name="T24" fmla="*/ 41 w 242"/>
                <a:gd name="T25" fmla="*/ 67 h 517"/>
                <a:gd name="T26" fmla="*/ 64 w 242"/>
                <a:gd name="T27" fmla="*/ 157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2" h="517">
                  <a:moveTo>
                    <a:pt x="64" y="157"/>
                  </a:moveTo>
                  <a:lnTo>
                    <a:pt x="9" y="211"/>
                  </a:lnTo>
                  <a:lnTo>
                    <a:pt x="23" y="274"/>
                  </a:lnTo>
                  <a:lnTo>
                    <a:pt x="23" y="274"/>
                  </a:lnTo>
                  <a:lnTo>
                    <a:pt x="0" y="369"/>
                  </a:lnTo>
                  <a:lnTo>
                    <a:pt x="18" y="517"/>
                  </a:lnTo>
                  <a:lnTo>
                    <a:pt x="182" y="485"/>
                  </a:lnTo>
                  <a:lnTo>
                    <a:pt x="219" y="445"/>
                  </a:lnTo>
                  <a:lnTo>
                    <a:pt x="242" y="391"/>
                  </a:lnTo>
                  <a:lnTo>
                    <a:pt x="187" y="342"/>
                  </a:lnTo>
                  <a:lnTo>
                    <a:pt x="73" y="0"/>
                  </a:lnTo>
                  <a:lnTo>
                    <a:pt x="54" y="5"/>
                  </a:lnTo>
                  <a:lnTo>
                    <a:pt x="41" y="67"/>
                  </a:lnTo>
                  <a:lnTo>
                    <a:pt x="64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79" name="Freeform 374"/>
            <p:cNvSpPr>
              <a:spLocks/>
            </p:cNvSpPr>
            <p:nvPr/>
          </p:nvSpPr>
          <p:spPr bwMode="auto">
            <a:xfrm>
              <a:off x="17335569" y="3798888"/>
              <a:ext cx="419100" cy="749300"/>
            </a:xfrm>
            <a:custGeom>
              <a:avLst/>
              <a:gdLst>
                <a:gd name="T0" fmla="*/ 41 w 264"/>
                <a:gd name="T1" fmla="*/ 180 h 472"/>
                <a:gd name="T2" fmla="*/ 32 w 264"/>
                <a:gd name="T3" fmla="*/ 225 h 472"/>
                <a:gd name="T4" fmla="*/ 50 w 264"/>
                <a:gd name="T5" fmla="*/ 310 h 472"/>
                <a:gd name="T6" fmla="*/ 82 w 264"/>
                <a:gd name="T7" fmla="*/ 324 h 472"/>
                <a:gd name="T8" fmla="*/ 82 w 264"/>
                <a:gd name="T9" fmla="*/ 324 h 472"/>
                <a:gd name="T10" fmla="*/ 123 w 264"/>
                <a:gd name="T11" fmla="*/ 472 h 472"/>
                <a:gd name="T12" fmla="*/ 219 w 264"/>
                <a:gd name="T13" fmla="*/ 449 h 472"/>
                <a:gd name="T14" fmla="*/ 201 w 264"/>
                <a:gd name="T15" fmla="*/ 297 h 472"/>
                <a:gd name="T16" fmla="*/ 223 w 264"/>
                <a:gd name="T17" fmla="*/ 202 h 472"/>
                <a:gd name="T18" fmla="*/ 210 w 264"/>
                <a:gd name="T19" fmla="*/ 139 h 472"/>
                <a:gd name="T20" fmla="*/ 264 w 264"/>
                <a:gd name="T21" fmla="*/ 85 h 472"/>
                <a:gd name="T22" fmla="*/ 242 w 264"/>
                <a:gd name="T23" fmla="*/ 0 h 472"/>
                <a:gd name="T24" fmla="*/ 0 w 264"/>
                <a:gd name="T25" fmla="*/ 67 h 472"/>
                <a:gd name="T26" fmla="*/ 41 w 264"/>
                <a:gd name="T27" fmla="*/ 18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472">
                  <a:moveTo>
                    <a:pt x="41" y="180"/>
                  </a:moveTo>
                  <a:lnTo>
                    <a:pt x="32" y="225"/>
                  </a:lnTo>
                  <a:lnTo>
                    <a:pt x="50" y="310"/>
                  </a:lnTo>
                  <a:lnTo>
                    <a:pt x="82" y="324"/>
                  </a:lnTo>
                  <a:lnTo>
                    <a:pt x="82" y="324"/>
                  </a:lnTo>
                  <a:lnTo>
                    <a:pt x="123" y="472"/>
                  </a:lnTo>
                  <a:lnTo>
                    <a:pt x="219" y="449"/>
                  </a:lnTo>
                  <a:lnTo>
                    <a:pt x="201" y="297"/>
                  </a:lnTo>
                  <a:lnTo>
                    <a:pt x="223" y="202"/>
                  </a:lnTo>
                  <a:lnTo>
                    <a:pt x="210" y="139"/>
                  </a:lnTo>
                  <a:lnTo>
                    <a:pt x="264" y="85"/>
                  </a:lnTo>
                  <a:lnTo>
                    <a:pt x="242" y="0"/>
                  </a:lnTo>
                  <a:lnTo>
                    <a:pt x="0" y="67"/>
                  </a:lnTo>
                  <a:lnTo>
                    <a:pt x="41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80" name="Freeform 375"/>
            <p:cNvSpPr>
              <a:spLocks/>
            </p:cNvSpPr>
            <p:nvPr/>
          </p:nvSpPr>
          <p:spPr bwMode="auto">
            <a:xfrm>
              <a:off x="14930506" y="5168900"/>
              <a:ext cx="1057275" cy="1212850"/>
            </a:xfrm>
            <a:custGeom>
              <a:avLst/>
              <a:gdLst>
                <a:gd name="T0" fmla="*/ 200 w 666"/>
                <a:gd name="T1" fmla="*/ 103 h 764"/>
                <a:gd name="T2" fmla="*/ 137 w 666"/>
                <a:gd name="T3" fmla="*/ 112 h 764"/>
                <a:gd name="T4" fmla="*/ 0 w 666"/>
                <a:gd name="T5" fmla="*/ 130 h 764"/>
                <a:gd name="T6" fmla="*/ 73 w 666"/>
                <a:gd name="T7" fmla="*/ 643 h 764"/>
                <a:gd name="T8" fmla="*/ 132 w 666"/>
                <a:gd name="T9" fmla="*/ 638 h 764"/>
                <a:gd name="T10" fmla="*/ 187 w 666"/>
                <a:gd name="T11" fmla="*/ 697 h 764"/>
                <a:gd name="T12" fmla="*/ 264 w 666"/>
                <a:gd name="T13" fmla="*/ 701 h 764"/>
                <a:gd name="T14" fmla="*/ 328 w 666"/>
                <a:gd name="T15" fmla="*/ 706 h 764"/>
                <a:gd name="T16" fmla="*/ 365 w 666"/>
                <a:gd name="T17" fmla="*/ 674 h 764"/>
                <a:gd name="T18" fmla="*/ 424 w 666"/>
                <a:gd name="T19" fmla="*/ 724 h 764"/>
                <a:gd name="T20" fmla="*/ 438 w 666"/>
                <a:gd name="T21" fmla="*/ 764 h 764"/>
                <a:gd name="T22" fmla="*/ 451 w 666"/>
                <a:gd name="T23" fmla="*/ 728 h 764"/>
                <a:gd name="T24" fmla="*/ 488 w 666"/>
                <a:gd name="T25" fmla="*/ 688 h 764"/>
                <a:gd name="T26" fmla="*/ 474 w 666"/>
                <a:gd name="T27" fmla="*/ 634 h 764"/>
                <a:gd name="T28" fmla="*/ 492 w 666"/>
                <a:gd name="T29" fmla="*/ 602 h 764"/>
                <a:gd name="T30" fmla="*/ 529 w 666"/>
                <a:gd name="T31" fmla="*/ 607 h 764"/>
                <a:gd name="T32" fmla="*/ 534 w 666"/>
                <a:gd name="T33" fmla="*/ 548 h 764"/>
                <a:gd name="T34" fmla="*/ 584 w 666"/>
                <a:gd name="T35" fmla="*/ 521 h 764"/>
                <a:gd name="T36" fmla="*/ 648 w 666"/>
                <a:gd name="T37" fmla="*/ 449 h 764"/>
                <a:gd name="T38" fmla="*/ 643 w 666"/>
                <a:gd name="T39" fmla="*/ 310 h 764"/>
                <a:gd name="T40" fmla="*/ 666 w 666"/>
                <a:gd name="T41" fmla="*/ 274 h 764"/>
                <a:gd name="T42" fmla="*/ 652 w 666"/>
                <a:gd name="T43" fmla="*/ 198 h 764"/>
                <a:gd name="T44" fmla="*/ 625 w 666"/>
                <a:gd name="T45" fmla="*/ 0 h 764"/>
                <a:gd name="T46" fmla="*/ 461 w 666"/>
                <a:gd name="T47" fmla="*/ 121 h 764"/>
                <a:gd name="T48" fmla="*/ 310 w 666"/>
                <a:gd name="T49" fmla="*/ 153 h 764"/>
                <a:gd name="T50" fmla="*/ 200 w 666"/>
                <a:gd name="T51" fmla="*/ 103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6" h="764">
                  <a:moveTo>
                    <a:pt x="200" y="103"/>
                  </a:moveTo>
                  <a:lnTo>
                    <a:pt x="137" y="112"/>
                  </a:lnTo>
                  <a:lnTo>
                    <a:pt x="0" y="130"/>
                  </a:lnTo>
                  <a:lnTo>
                    <a:pt x="73" y="643"/>
                  </a:lnTo>
                  <a:lnTo>
                    <a:pt x="132" y="638"/>
                  </a:lnTo>
                  <a:lnTo>
                    <a:pt x="187" y="697"/>
                  </a:lnTo>
                  <a:lnTo>
                    <a:pt x="264" y="701"/>
                  </a:lnTo>
                  <a:lnTo>
                    <a:pt x="328" y="706"/>
                  </a:lnTo>
                  <a:lnTo>
                    <a:pt x="365" y="674"/>
                  </a:lnTo>
                  <a:lnTo>
                    <a:pt x="424" y="724"/>
                  </a:lnTo>
                  <a:lnTo>
                    <a:pt x="438" y="764"/>
                  </a:lnTo>
                  <a:lnTo>
                    <a:pt x="451" y="728"/>
                  </a:lnTo>
                  <a:lnTo>
                    <a:pt x="488" y="688"/>
                  </a:lnTo>
                  <a:lnTo>
                    <a:pt x="474" y="634"/>
                  </a:lnTo>
                  <a:lnTo>
                    <a:pt x="492" y="602"/>
                  </a:lnTo>
                  <a:lnTo>
                    <a:pt x="529" y="607"/>
                  </a:lnTo>
                  <a:lnTo>
                    <a:pt x="534" y="548"/>
                  </a:lnTo>
                  <a:lnTo>
                    <a:pt x="584" y="521"/>
                  </a:lnTo>
                  <a:lnTo>
                    <a:pt x="648" y="449"/>
                  </a:lnTo>
                  <a:lnTo>
                    <a:pt x="643" y="310"/>
                  </a:lnTo>
                  <a:lnTo>
                    <a:pt x="666" y="274"/>
                  </a:lnTo>
                  <a:lnTo>
                    <a:pt x="652" y="198"/>
                  </a:lnTo>
                  <a:lnTo>
                    <a:pt x="625" y="0"/>
                  </a:lnTo>
                  <a:lnTo>
                    <a:pt x="461" y="121"/>
                  </a:lnTo>
                  <a:lnTo>
                    <a:pt x="310" y="153"/>
                  </a:lnTo>
                  <a:lnTo>
                    <a:pt x="200" y="1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81" name="Freeform 376"/>
            <p:cNvSpPr>
              <a:spLocks/>
            </p:cNvSpPr>
            <p:nvPr/>
          </p:nvSpPr>
          <p:spPr bwMode="auto">
            <a:xfrm>
              <a:off x="16089381" y="3905250"/>
              <a:ext cx="1484313" cy="1263650"/>
            </a:xfrm>
            <a:custGeom>
              <a:avLst/>
              <a:gdLst>
                <a:gd name="T0" fmla="*/ 187 w 935"/>
                <a:gd name="T1" fmla="*/ 450 h 796"/>
                <a:gd name="T2" fmla="*/ 77 w 935"/>
                <a:gd name="T3" fmla="*/ 490 h 796"/>
                <a:gd name="T4" fmla="*/ 77 w 935"/>
                <a:gd name="T5" fmla="*/ 526 h 796"/>
                <a:gd name="T6" fmla="*/ 109 w 935"/>
                <a:gd name="T7" fmla="*/ 580 h 796"/>
                <a:gd name="T8" fmla="*/ 0 w 935"/>
                <a:gd name="T9" fmla="*/ 720 h 796"/>
                <a:gd name="T10" fmla="*/ 13 w 935"/>
                <a:gd name="T11" fmla="*/ 746 h 796"/>
                <a:gd name="T12" fmla="*/ 630 w 935"/>
                <a:gd name="T13" fmla="*/ 621 h 796"/>
                <a:gd name="T14" fmla="*/ 684 w 935"/>
                <a:gd name="T15" fmla="*/ 648 h 796"/>
                <a:gd name="T16" fmla="*/ 767 w 935"/>
                <a:gd name="T17" fmla="*/ 737 h 796"/>
                <a:gd name="T18" fmla="*/ 840 w 935"/>
                <a:gd name="T19" fmla="*/ 755 h 796"/>
                <a:gd name="T20" fmla="*/ 899 w 935"/>
                <a:gd name="T21" fmla="*/ 773 h 796"/>
                <a:gd name="T22" fmla="*/ 899 w 935"/>
                <a:gd name="T23" fmla="*/ 778 h 796"/>
                <a:gd name="T24" fmla="*/ 917 w 935"/>
                <a:gd name="T25" fmla="*/ 796 h 796"/>
                <a:gd name="T26" fmla="*/ 935 w 935"/>
                <a:gd name="T27" fmla="*/ 769 h 796"/>
                <a:gd name="T28" fmla="*/ 917 w 935"/>
                <a:gd name="T29" fmla="*/ 737 h 796"/>
                <a:gd name="T30" fmla="*/ 931 w 935"/>
                <a:gd name="T31" fmla="*/ 702 h 796"/>
                <a:gd name="T32" fmla="*/ 913 w 935"/>
                <a:gd name="T33" fmla="*/ 562 h 796"/>
                <a:gd name="T34" fmla="*/ 913 w 935"/>
                <a:gd name="T35" fmla="*/ 562 h 796"/>
                <a:gd name="T36" fmla="*/ 913 w 935"/>
                <a:gd name="T37" fmla="*/ 558 h 796"/>
                <a:gd name="T38" fmla="*/ 913 w 935"/>
                <a:gd name="T39" fmla="*/ 553 h 796"/>
                <a:gd name="T40" fmla="*/ 913 w 935"/>
                <a:gd name="T41" fmla="*/ 553 h 796"/>
                <a:gd name="T42" fmla="*/ 899 w 935"/>
                <a:gd name="T43" fmla="*/ 409 h 796"/>
                <a:gd name="T44" fmla="*/ 858 w 935"/>
                <a:gd name="T45" fmla="*/ 261 h 796"/>
                <a:gd name="T46" fmla="*/ 826 w 935"/>
                <a:gd name="T47" fmla="*/ 248 h 796"/>
                <a:gd name="T48" fmla="*/ 808 w 935"/>
                <a:gd name="T49" fmla="*/ 158 h 796"/>
                <a:gd name="T50" fmla="*/ 817 w 935"/>
                <a:gd name="T51" fmla="*/ 113 h 796"/>
                <a:gd name="T52" fmla="*/ 776 w 935"/>
                <a:gd name="T53" fmla="*/ 0 h 796"/>
                <a:gd name="T54" fmla="*/ 593 w 935"/>
                <a:gd name="T55" fmla="*/ 45 h 796"/>
                <a:gd name="T56" fmla="*/ 488 w 935"/>
                <a:gd name="T57" fmla="*/ 144 h 796"/>
                <a:gd name="T58" fmla="*/ 433 w 935"/>
                <a:gd name="T59" fmla="*/ 239 h 796"/>
                <a:gd name="T60" fmla="*/ 456 w 935"/>
                <a:gd name="T61" fmla="*/ 364 h 796"/>
                <a:gd name="T62" fmla="*/ 415 w 935"/>
                <a:gd name="T63" fmla="*/ 382 h 796"/>
                <a:gd name="T64" fmla="*/ 360 w 935"/>
                <a:gd name="T65" fmla="*/ 441 h 796"/>
                <a:gd name="T66" fmla="*/ 360 w 935"/>
                <a:gd name="T67" fmla="*/ 441 h 796"/>
                <a:gd name="T68" fmla="*/ 260 w 935"/>
                <a:gd name="T69" fmla="*/ 463 h 796"/>
                <a:gd name="T70" fmla="*/ 187 w 935"/>
                <a:gd name="T71" fmla="*/ 450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35" h="796">
                  <a:moveTo>
                    <a:pt x="187" y="450"/>
                  </a:moveTo>
                  <a:lnTo>
                    <a:pt x="77" y="490"/>
                  </a:lnTo>
                  <a:lnTo>
                    <a:pt x="77" y="526"/>
                  </a:lnTo>
                  <a:lnTo>
                    <a:pt x="109" y="580"/>
                  </a:lnTo>
                  <a:lnTo>
                    <a:pt x="0" y="720"/>
                  </a:lnTo>
                  <a:lnTo>
                    <a:pt x="13" y="746"/>
                  </a:lnTo>
                  <a:lnTo>
                    <a:pt x="630" y="621"/>
                  </a:lnTo>
                  <a:lnTo>
                    <a:pt x="684" y="648"/>
                  </a:lnTo>
                  <a:lnTo>
                    <a:pt x="767" y="737"/>
                  </a:lnTo>
                  <a:lnTo>
                    <a:pt x="840" y="755"/>
                  </a:lnTo>
                  <a:lnTo>
                    <a:pt x="899" y="773"/>
                  </a:lnTo>
                  <a:lnTo>
                    <a:pt x="899" y="778"/>
                  </a:lnTo>
                  <a:lnTo>
                    <a:pt x="917" y="796"/>
                  </a:lnTo>
                  <a:lnTo>
                    <a:pt x="935" y="769"/>
                  </a:lnTo>
                  <a:lnTo>
                    <a:pt x="917" y="737"/>
                  </a:lnTo>
                  <a:lnTo>
                    <a:pt x="931" y="702"/>
                  </a:lnTo>
                  <a:lnTo>
                    <a:pt x="913" y="562"/>
                  </a:lnTo>
                  <a:lnTo>
                    <a:pt x="913" y="562"/>
                  </a:lnTo>
                  <a:lnTo>
                    <a:pt x="913" y="558"/>
                  </a:lnTo>
                  <a:lnTo>
                    <a:pt x="913" y="553"/>
                  </a:lnTo>
                  <a:lnTo>
                    <a:pt x="913" y="553"/>
                  </a:lnTo>
                  <a:lnTo>
                    <a:pt x="899" y="409"/>
                  </a:lnTo>
                  <a:lnTo>
                    <a:pt x="858" y="261"/>
                  </a:lnTo>
                  <a:lnTo>
                    <a:pt x="826" y="248"/>
                  </a:lnTo>
                  <a:lnTo>
                    <a:pt x="808" y="158"/>
                  </a:lnTo>
                  <a:lnTo>
                    <a:pt x="817" y="113"/>
                  </a:lnTo>
                  <a:lnTo>
                    <a:pt x="776" y="0"/>
                  </a:lnTo>
                  <a:lnTo>
                    <a:pt x="593" y="45"/>
                  </a:lnTo>
                  <a:lnTo>
                    <a:pt x="488" y="144"/>
                  </a:lnTo>
                  <a:lnTo>
                    <a:pt x="433" y="239"/>
                  </a:lnTo>
                  <a:lnTo>
                    <a:pt x="456" y="364"/>
                  </a:lnTo>
                  <a:lnTo>
                    <a:pt x="415" y="382"/>
                  </a:lnTo>
                  <a:lnTo>
                    <a:pt x="360" y="441"/>
                  </a:lnTo>
                  <a:lnTo>
                    <a:pt x="360" y="441"/>
                  </a:lnTo>
                  <a:lnTo>
                    <a:pt x="260" y="463"/>
                  </a:lnTo>
                  <a:lnTo>
                    <a:pt x="187" y="4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82" name="Freeform 377"/>
            <p:cNvSpPr>
              <a:spLocks/>
            </p:cNvSpPr>
            <p:nvPr/>
          </p:nvSpPr>
          <p:spPr bwMode="auto">
            <a:xfrm>
              <a:off x="15009881" y="7423150"/>
              <a:ext cx="1303338" cy="1384300"/>
            </a:xfrm>
            <a:custGeom>
              <a:avLst/>
              <a:gdLst>
                <a:gd name="T0" fmla="*/ 32 w 821"/>
                <a:gd name="T1" fmla="*/ 50 h 872"/>
                <a:gd name="T2" fmla="*/ 0 w 821"/>
                <a:gd name="T3" fmla="*/ 54 h 872"/>
                <a:gd name="T4" fmla="*/ 109 w 821"/>
                <a:gd name="T5" fmla="*/ 441 h 872"/>
                <a:gd name="T6" fmla="*/ 173 w 821"/>
                <a:gd name="T7" fmla="*/ 553 h 872"/>
                <a:gd name="T8" fmla="*/ 155 w 821"/>
                <a:gd name="T9" fmla="*/ 630 h 872"/>
                <a:gd name="T10" fmla="*/ 164 w 821"/>
                <a:gd name="T11" fmla="*/ 697 h 872"/>
                <a:gd name="T12" fmla="*/ 196 w 821"/>
                <a:gd name="T13" fmla="*/ 823 h 872"/>
                <a:gd name="T14" fmla="*/ 219 w 821"/>
                <a:gd name="T15" fmla="*/ 868 h 872"/>
                <a:gd name="T16" fmla="*/ 675 w 821"/>
                <a:gd name="T17" fmla="*/ 832 h 872"/>
                <a:gd name="T18" fmla="*/ 689 w 821"/>
                <a:gd name="T19" fmla="*/ 872 h 872"/>
                <a:gd name="T20" fmla="*/ 698 w 821"/>
                <a:gd name="T21" fmla="*/ 868 h 872"/>
                <a:gd name="T22" fmla="*/ 707 w 821"/>
                <a:gd name="T23" fmla="*/ 782 h 872"/>
                <a:gd name="T24" fmla="*/ 794 w 821"/>
                <a:gd name="T25" fmla="*/ 791 h 872"/>
                <a:gd name="T26" fmla="*/ 780 w 821"/>
                <a:gd name="T27" fmla="*/ 661 h 872"/>
                <a:gd name="T28" fmla="*/ 780 w 821"/>
                <a:gd name="T29" fmla="*/ 661 h 872"/>
                <a:gd name="T30" fmla="*/ 821 w 821"/>
                <a:gd name="T31" fmla="*/ 517 h 872"/>
                <a:gd name="T32" fmla="*/ 712 w 821"/>
                <a:gd name="T33" fmla="*/ 346 h 872"/>
                <a:gd name="T34" fmla="*/ 570 w 821"/>
                <a:gd name="T35" fmla="*/ 234 h 872"/>
                <a:gd name="T36" fmla="*/ 506 w 821"/>
                <a:gd name="T37" fmla="*/ 171 h 872"/>
                <a:gd name="T38" fmla="*/ 429 w 821"/>
                <a:gd name="T39" fmla="*/ 90 h 872"/>
                <a:gd name="T40" fmla="*/ 369 w 821"/>
                <a:gd name="T41" fmla="*/ 54 h 872"/>
                <a:gd name="T42" fmla="*/ 388 w 821"/>
                <a:gd name="T43" fmla="*/ 0 h 872"/>
                <a:gd name="T44" fmla="*/ 201 w 821"/>
                <a:gd name="T45" fmla="*/ 27 h 872"/>
                <a:gd name="T46" fmla="*/ 32 w 821"/>
                <a:gd name="T47" fmla="*/ 50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1" h="872">
                  <a:moveTo>
                    <a:pt x="32" y="50"/>
                  </a:moveTo>
                  <a:lnTo>
                    <a:pt x="0" y="54"/>
                  </a:lnTo>
                  <a:lnTo>
                    <a:pt x="109" y="441"/>
                  </a:lnTo>
                  <a:lnTo>
                    <a:pt x="173" y="553"/>
                  </a:lnTo>
                  <a:lnTo>
                    <a:pt x="155" y="630"/>
                  </a:lnTo>
                  <a:lnTo>
                    <a:pt x="164" y="697"/>
                  </a:lnTo>
                  <a:lnTo>
                    <a:pt x="196" y="823"/>
                  </a:lnTo>
                  <a:lnTo>
                    <a:pt x="219" y="868"/>
                  </a:lnTo>
                  <a:lnTo>
                    <a:pt x="675" y="832"/>
                  </a:lnTo>
                  <a:lnTo>
                    <a:pt x="689" y="872"/>
                  </a:lnTo>
                  <a:lnTo>
                    <a:pt x="698" y="868"/>
                  </a:lnTo>
                  <a:lnTo>
                    <a:pt x="707" y="782"/>
                  </a:lnTo>
                  <a:lnTo>
                    <a:pt x="794" y="791"/>
                  </a:lnTo>
                  <a:lnTo>
                    <a:pt x="780" y="661"/>
                  </a:lnTo>
                  <a:lnTo>
                    <a:pt x="780" y="661"/>
                  </a:lnTo>
                  <a:lnTo>
                    <a:pt x="821" y="517"/>
                  </a:lnTo>
                  <a:lnTo>
                    <a:pt x="712" y="346"/>
                  </a:lnTo>
                  <a:lnTo>
                    <a:pt x="570" y="234"/>
                  </a:lnTo>
                  <a:lnTo>
                    <a:pt x="506" y="171"/>
                  </a:lnTo>
                  <a:lnTo>
                    <a:pt x="429" y="90"/>
                  </a:lnTo>
                  <a:lnTo>
                    <a:pt x="369" y="54"/>
                  </a:lnTo>
                  <a:lnTo>
                    <a:pt x="388" y="0"/>
                  </a:lnTo>
                  <a:lnTo>
                    <a:pt x="201" y="27"/>
                  </a:lnTo>
                  <a:lnTo>
                    <a:pt x="32" y="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83" name="Freeform 378"/>
            <p:cNvSpPr>
              <a:spLocks/>
            </p:cNvSpPr>
            <p:nvPr/>
          </p:nvSpPr>
          <p:spPr bwMode="auto">
            <a:xfrm>
              <a:off x="12684194" y="7145338"/>
              <a:ext cx="1231900" cy="1135063"/>
            </a:xfrm>
            <a:custGeom>
              <a:avLst/>
              <a:gdLst>
                <a:gd name="T0" fmla="*/ 698 w 776"/>
                <a:gd name="T1" fmla="*/ 297 h 715"/>
                <a:gd name="T2" fmla="*/ 771 w 776"/>
                <a:gd name="T3" fmla="*/ 117 h 715"/>
                <a:gd name="T4" fmla="*/ 776 w 776"/>
                <a:gd name="T5" fmla="*/ 99 h 715"/>
                <a:gd name="T6" fmla="*/ 671 w 776"/>
                <a:gd name="T7" fmla="*/ 99 h 715"/>
                <a:gd name="T8" fmla="*/ 707 w 776"/>
                <a:gd name="T9" fmla="*/ 27 h 715"/>
                <a:gd name="T10" fmla="*/ 689 w 776"/>
                <a:gd name="T11" fmla="*/ 0 h 715"/>
                <a:gd name="T12" fmla="*/ 0 w 776"/>
                <a:gd name="T13" fmla="*/ 27 h 715"/>
                <a:gd name="T14" fmla="*/ 27 w 776"/>
                <a:gd name="T15" fmla="*/ 238 h 715"/>
                <a:gd name="T16" fmla="*/ 41 w 776"/>
                <a:gd name="T17" fmla="*/ 580 h 715"/>
                <a:gd name="T18" fmla="*/ 100 w 776"/>
                <a:gd name="T19" fmla="*/ 598 h 715"/>
                <a:gd name="T20" fmla="*/ 114 w 776"/>
                <a:gd name="T21" fmla="*/ 715 h 715"/>
                <a:gd name="T22" fmla="*/ 575 w 776"/>
                <a:gd name="T23" fmla="*/ 688 h 715"/>
                <a:gd name="T24" fmla="*/ 566 w 776"/>
                <a:gd name="T25" fmla="*/ 589 h 715"/>
                <a:gd name="T26" fmla="*/ 566 w 776"/>
                <a:gd name="T27" fmla="*/ 589 h 715"/>
                <a:gd name="T28" fmla="*/ 698 w 776"/>
                <a:gd name="T29" fmla="*/ 297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6" h="715">
                  <a:moveTo>
                    <a:pt x="698" y="297"/>
                  </a:moveTo>
                  <a:lnTo>
                    <a:pt x="771" y="117"/>
                  </a:lnTo>
                  <a:lnTo>
                    <a:pt x="776" y="99"/>
                  </a:lnTo>
                  <a:lnTo>
                    <a:pt x="671" y="99"/>
                  </a:lnTo>
                  <a:lnTo>
                    <a:pt x="707" y="27"/>
                  </a:lnTo>
                  <a:lnTo>
                    <a:pt x="689" y="0"/>
                  </a:lnTo>
                  <a:lnTo>
                    <a:pt x="0" y="27"/>
                  </a:lnTo>
                  <a:lnTo>
                    <a:pt x="27" y="238"/>
                  </a:lnTo>
                  <a:lnTo>
                    <a:pt x="41" y="580"/>
                  </a:lnTo>
                  <a:lnTo>
                    <a:pt x="100" y="598"/>
                  </a:lnTo>
                  <a:lnTo>
                    <a:pt x="114" y="715"/>
                  </a:lnTo>
                  <a:lnTo>
                    <a:pt x="575" y="688"/>
                  </a:lnTo>
                  <a:lnTo>
                    <a:pt x="566" y="589"/>
                  </a:lnTo>
                  <a:lnTo>
                    <a:pt x="566" y="589"/>
                  </a:lnTo>
                  <a:lnTo>
                    <a:pt x="698" y="29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84" name="Freeform 379"/>
            <p:cNvSpPr>
              <a:spLocks/>
            </p:cNvSpPr>
            <p:nvPr/>
          </p:nvSpPr>
          <p:spPr bwMode="auto">
            <a:xfrm>
              <a:off x="15611544" y="7308850"/>
              <a:ext cx="1230313" cy="920750"/>
            </a:xfrm>
            <a:custGeom>
              <a:avLst/>
              <a:gdLst>
                <a:gd name="T0" fmla="*/ 392 w 775"/>
                <a:gd name="T1" fmla="*/ 54 h 580"/>
                <a:gd name="T2" fmla="*/ 360 w 775"/>
                <a:gd name="T3" fmla="*/ 0 h 580"/>
                <a:gd name="T4" fmla="*/ 136 w 775"/>
                <a:gd name="T5" fmla="*/ 9 h 580"/>
                <a:gd name="T6" fmla="*/ 18 w 775"/>
                <a:gd name="T7" fmla="*/ 72 h 580"/>
                <a:gd name="T8" fmla="*/ 0 w 775"/>
                <a:gd name="T9" fmla="*/ 122 h 580"/>
                <a:gd name="T10" fmla="*/ 54 w 775"/>
                <a:gd name="T11" fmla="*/ 153 h 580"/>
                <a:gd name="T12" fmla="*/ 200 w 775"/>
                <a:gd name="T13" fmla="*/ 297 h 580"/>
                <a:gd name="T14" fmla="*/ 342 w 775"/>
                <a:gd name="T15" fmla="*/ 414 h 580"/>
                <a:gd name="T16" fmla="*/ 451 w 775"/>
                <a:gd name="T17" fmla="*/ 580 h 580"/>
                <a:gd name="T18" fmla="*/ 492 w 775"/>
                <a:gd name="T19" fmla="*/ 549 h 580"/>
                <a:gd name="T20" fmla="*/ 465 w 775"/>
                <a:gd name="T21" fmla="*/ 490 h 580"/>
                <a:gd name="T22" fmla="*/ 556 w 775"/>
                <a:gd name="T23" fmla="*/ 468 h 580"/>
                <a:gd name="T24" fmla="*/ 643 w 775"/>
                <a:gd name="T25" fmla="*/ 382 h 580"/>
                <a:gd name="T26" fmla="*/ 684 w 775"/>
                <a:gd name="T27" fmla="*/ 310 h 580"/>
                <a:gd name="T28" fmla="*/ 684 w 775"/>
                <a:gd name="T29" fmla="*/ 261 h 580"/>
                <a:gd name="T30" fmla="*/ 721 w 775"/>
                <a:gd name="T31" fmla="*/ 239 h 580"/>
                <a:gd name="T32" fmla="*/ 739 w 775"/>
                <a:gd name="T33" fmla="*/ 180 h 580"/>
                <a:gd name="T34" fmla="*/ 775 w 775"/>
                <a:gd name="T35" fmla="*/ 158 h 580"/>
                <a:gd name="T36" fmla="*/ 565 w 775"/>
                <a:gd name="T37" fmla="*/ 23 h 580"/>
                <a:gd name="T38" fmla="*/ 392 w 775"/>
                <a:gd name="T39" fmla="*/ 54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5" h="580">
                  <a:moveTo>
                    <a:pt x="392" y="54"/>
                  </a:moveTo>
                  <a:lnTo>
                    <a:pt x="360" y="0"/>
                  </a:lnTo>
                  <a:lnTo>
                    <a:pt x="136" y="9"/>
                  </a:lnTo>
                  <a:lnTo>
                    <a:pt x="18" y="72"/>
                  </a:lnTo>
                  <a:lnTo>
                    <a:pt x="0" y="122"/>
                  </a:lnTo>
                  <a:lnTo>
                    <a:pt x="54" y="153"/>
                  </a:lnTo>
                  <a:lnTo>
                    <a:pt x="200" y="297"/>
                  </a:lnTo>
                  <a:lnTo>
                    <a:pt x="342" y="414"/>
                  </a:lnTo>
                  <a:lnTo>
                    <a:pt x="451" y="580"/>
                  </a:lnTo>
                  <a:lnTo>
                    <a:pt x="492" y="549"/>
                  </a:lnTo>
                  <a:lnTo>
                    <a:pt x="465" y="490"/>
                  </a:lnTo>
                  <a:lnTo>
                    <a:pt x="556" y="468"/>
                  </a:lnTo>
                  <a:lnTo>
                    <a:pt x="643" y="382"/>
                  </a:lnTo>
                  <a:lnTo>
                    <a:pt x="684" y="310"/>
                  </a:lnTo>
                  <a:lnTo>
                    <a:pt x="684" y="261"/>
                  </a:lnTo>
                  <a:lnTo>
                    <a:pt x="721" y="239"/>
                  </a:lnTo>
                  <a:lnTo>
                    <a:pt x="739" y="180"/>
                  </a:lnTo>
                  <a:lnTo>
                    <a:pt x="775" y="158"/>
                  </a:lnTo>
                  <a:lnTo>
                    <a:pt x="565" y="23"/>
                  </a:lnTo>
                  <a:lnTo>
                    <a:pt x="392" y="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85" name="Freeform 380"/>
            <p:cNvSpPr>
              <a:spLocks/>
            </p:cNvSpPr>
            <p:nvPr/>
          </p:nvSpPr>
          <p:spPr bwMode="auto">
            <a:xfrm>
              <a:off x="10561706" y="7002463"/>
              <a:ext cx="2173288" cy="1063625"/>
            </a:xfrm>
            <a:custGeom>
              <a:avLst/>
              <a:gdLst>
                <a:gd name="T0" fmla="*/ 611 w 1369"/>
                <a:gd name="T1" fmla="*/ 562 h 670"/>
                <a:gd name="T2" fmla="*/ 771 w 1369"/>
                <a:gd name="T3" fmla="*/ 580 h 670"/>
                <a:gd name="T4" fmla="*/ 926 w 1369"/>
                <a:gd name="T5" fmla="*/ 656 h 670"/>
                <a:gd name="T6" fmla="*/ 963 w 1369"/>
                <a:gd name="T7" fmla="*/ 625 h 670"/>
                <a:gd name="T8" fmla="*/ 1068 w 1369"/>
                <a:gd name="T9" fmla="*/ 670 h 670"/>
                <a:gd name="T10" fmla="*/ 1250 w 1369"/>
                <a:gd name="T11" fmla="*/ 616 h 670"/>
                <a:gd name="T12" fmla="*/ 1369 w 1369"/>
                <a:gd name="T13" fmla="*/ 665 h 670"/>
                <a:gd name="T14" fmla="*/ 1355 w 1369"/>
                <a:gd name="T15" fmla="*/ 328 h 670"/>
                <a:gd name="T16" fmla="*/ 1328 w 1369"/>
                <a:gd name="T17" fmla="*/ 117 h 670"/>
                <a:gd name="T18" fmla="*/ 1328 w 1369"/>
                <a:gd name="T19" fmla="*/ 117 h 670"/>
                <a:gd name="T20" fmla="*/ 1328 w 1369"/>
                <a:gd name="T21" fmla="*/ 112 h 670"/>
                <a:gd name="T22" fmla="*/ 1328 w 1369"/>
                <a:gd name="T23" fmla="*/ 108 h 670"/>
                <a:gd name="T24" fmla="*/ 1328 w 1369"/>
                <a:gd name="T25" fmla="*/ 108 h 670"/>
                <a:gd name="T26" fmla="*/ 1323 w 1369"/>
                <a:gd name="T27" fmla="*/ 72 h 670"/>
                <a:gd name="T28" fmla="*/ 1314 w 1369"/>
                <a:gd name="T29" fmla="*/ 18 h 670"/>
                <a:gd name="T30" fmla="*/ 880 w 1369"/>
                <a:gd name="T31" fmla="*/ 14 h 670"/>
                <a:gd name="T32" fmla="*/ 168 w 1369"/>
                <a:gd name="T33" fmla="*/ 5 h 670"/>
                <a:gd name="T34" fmla="*/ 168 w 1369"/>
                <a:gd name="T35" fmla="*/ 5 h 670"/>
                <a:gd name="T36" fmla="*/ 164 w 1369"/>
                <a:gd name="T37" fmla="*/ 5 h 670"/>
                <a:gd name="T38" fmla="*/ 159 w 1369"/>
                <a:gd name="T39" fmla="*/ 5 h 670"/>
                <a:gd name="T40" fmla="*/ 159 w 1369"/>
                <a:gd name="T41" fmla="*/ 5 h 670"/>
                <a:gd name="T42" fmla="*/ 0 w 1369"/>
                <a:gd name="T43" fmla="*/ 0 h 670"/>
                <a:gd name="T44" fmla="*/ 0 w 1369"/>
                <a:gd name="T45" fmla="*/ 76 h 670"/>
                <a:gd name="T46" fmla="*/ 0 w 1369"/>
                <a:gd name="T47" fmla="*/ 81 h 670"/>
                <a:gd name="T48" fmla="*/ 479 w 1369"/>
                <a:gd name="T49" fmla="*/ 108 h 670"/>
                <a:gd name="T50" fmla="*/ 474 w 1369"/>
                <a:gd name="T51" fmla="*/ 486 h 670"/>
                <a:gd name="T52" fmla="*/ 611 w 1369"/>
                <a:gd name="T53" fmla="*/ 562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69" h="670">
                  <a:moveTo>
                    <a:pt x="611" y="562"/>
                  </a:moveTo>
                  <a:lnTo>
                    <a:pt x="771" y="580"/>
                  </a:lnTo>
                  <a:lnTo>
                    <a:pt x="926" y="656"/>
                  </a:lnTo>
                  <a:lnTo>
                    <a:pt x="963" y="625"/>
                  </a:lnTo>
                  <a:lnTo>
                    <a:pt x="1068" y="670"/>
                  </a:lnTo>
                  <a:lnTo>
                    <a:pt x="1250" y="616"/>
                  </a:lnTo>
                  <a:lnTo>
                    <a:pt x="1369" y="665"/>
                  </a:lnTo>
                  <a:lnTo>
                    <a:pt x="1355" y="328"/>
                  </a:lnTo>
                  <a:lnTo>
                    <a:pt x="1328" y="117"/>
                  </a:lnTo>
                  <a:lnTo>
                    <a:pt x="1328" y="117"/>
                  </a:lnTo>
                  <a:lnTo>
                    <a:pt x="1328" y="112"/>
                  </a:lnTo>
                  <a:lnTo>
                    <a:pt x="1328" y="108"/>
                  </a:lnTo>
                  <a:lnTo>
                    <a:pt x="1328" y="108"/>
                  </a:lnTo>
                  <a:lnTo>
                    <a:pt x="1323" y="72"/>
                  </a:lnTo>
                  <a:lnTo>
                    <a:pt x="1314" y="18"/>
                  </a:lnTo>
                  <a:lnTo>
                    <a:pt x="880" y="14"/>
                  </a:lnTo>
                  <a:lnTo>
                    <a:pt x="168" y="5"/>
                  </a:lnTo>
                  <a:lnTo>
                    <a:pt x="168" y="5"/>
                  </a:lnTo>
                  <a:lnTo>
                    <a:pt x="164" y="5"/>
                  </a:lnTo>
                  <a:lnTo>
                    <a:pt x="159" y="5"/>
                  </a:lnTo>
                  <a:lnTo>
                    <a:pt x="159" y="5"/>
                  </a:lnTo>
                  <a:lnTo>
                    <a:pt x="0" y="0"/>
                  </a:lnTo>
                  <a:lnTo>
                    <a:pt x="0" y="76"/>
                  </a:lnTo>
                  <a:lnTo>
                    <a:pt x="0" y="81"/>
                  </a:lnTo>
                  <a:lnTo>
                    <a:pt x="479" y="108"/>
                  </a:lnTo>
                  <a:lnTo>
                    <a:pt x="474" y="486"/>
                  </a:lnTo>
                  <a:lnTo>
                    <a:pt x="611" y="5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86" name="Freeform 381"/>
            <p:cNvSpPr>
              <a:spLocks/>
            </p:cNvSpPr>
            <p:nvPr/>
          </p:nvSpPr>
          <p:spPr bwMode="auto">
            <a:xfrm>
              <a:off x="13806556" y="6867525"/>
              <a:ext cx="2108200" cy="741363"/>
            </a:xfrm>
            <a:custGeom>
              <a:avLst/>
              <a:gdLst>
                <a:gd name="T0" fmla="*/ 1287 w 1328"/>
                <a:gd name="T1" fmla="*/ 94 h 467"/>
                <a:gd name="T2" fmla="*/ 1328 w 1328"/>
                <a:gd name="T3" fmla="*/ 0 h 467"/>
                <a:gd name="T4" fmla="*/ 1146 w 1328"/>
                <a:gd name="T5" fmla="*/ 22 h 467"/>
                <a:gd name="T6" fmla="*/ 1091 w 1328"/>
                <a:gd name="T7" fmla="*/ 27 h 467"/>
                <a:gd name="T8" fmla="*/ 726 w 1328"/>
                <a:gd name="T9" fmla="*/ 76 h 467"/>
                <a:gd name="T10" fmla="*/ 338 w 1328"/>
                <a:gd name="T11" fmla="*/ 108 h 467"/>
                <a:gd name="T12" fmla="*/ 338 w 1328"/>
                <a:gd name="T13" fmla="*/ 148 h 467"/>
                <a:gd name="T14" fmla="*/ 338 w 1328"/>
                <a:gd name="T15" fmla="*/ 148 h 467"/>
                <a:gd name="T16" fmla="*/ 338 w 1328"/>
                <a:gd name="T17" fmla="*/ 148 h 467"/>
                <a:gd name="T18" fmla="*/ 338 w 1328"/>
                <a:gd name="T19" fmla="*/ 148 h 467"/>
                <a:gd name="T20" fmla="*/ 114 w 1328"/>
                <a:gd name="T21" fmla="*/ 166 h 467"/>
                <a:gd name="T22" fmla="*/ 114 w 1328"/>
                <a:gd name="T23" fmla="*/ 170 h 467"/>
                <a:gd name="T24" fmla="*/ 78 w 1328"/>
                <a:gd name="T25" fmla="*/ 269 h 467"/>
                <a:gd name="T26" fmla="*/ 73 w 1328"/>
                <a:gd name="T27" fmla="*/ 292 h 467"/>
                <a:gd name="T28" fmla="*/ 0 w 1328"/>
                <a:gd name="T29" fmla="*/ 467 h 467"/>
                <a:gd name="T30" fmla="*/ 151 w 1328"/>
                <a:gd name="T31" fmla="*/ 463 h 467"/>
                <a:gd name="T32" fmla="*/ 352 w 1328"/>
                <a:gd name="T33" fmla="*/ 454 h 467"/>
                <a:gd name="T34" fmla="*/ 393 w 1328"/>
                <a:gd name="T35" fmla="*/ 445 h 467"/>
                <a:gd name="T36" fmla="*/ 949 w 1328"/>
                <a:gd name="T37" fmla="*/ 368 h 467"/>
                <a:gd name="T38" fmla="*/ 954 w 1328"/>
                <a:gd name="T39" fmla="*/ 368 h 467"/>
                <a:gd name="T40" fmla="*/ 954 w 1328"/>
                <a:gd name="T41" fmla="*/ 314 h 467"/>
                <a:gd name="T42" fmla="*/ 1009 w 1328"/>
                <a:gd name="T43" fmla="*/ 256 h 467"/>
                <a:gd name="T44" fmla="*/ 1287 w 1328"/>
                <a:gd name="T45" fmla="*/ 94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28" h="467">
                  <a:moveTo>
                    <a:pt x="1287" y="94"/>
                  </a:moveTo>
                  <a:lnTo>
                    <a:pt x="1328" y="0"/>
                  </a:lnTo>
                  <a:lnTo>
                    <a:pt x="1146" y="22"/>
                  </a:lnTo>
                  <a:lnTo>
                    <a:pt x="1091" y="27"/>
                  </a:lnTo>
                  <a:lnTo>
                    <a:pt x="726" y="76"/>
                  </a:lnTo>
                  <a:lnTo>
                    <a:pt x="338" y="108"/>
                  </a:lnTo>
                  <a:lnTo>
                    <a:pt x="338" y="148"/>
                  </a:lnTo>
                  <a:lnTo>
                    <a:pt x="338" y="148"/>
                  </a:lnTo>
                  <a:lnTo>
                    <a:pt x="338" y="148"/>
                  </a:lnTo>
                  <a:lnTo>
                    <a:pt x="338" y="148"/>
                  </a:lnTo>
                  <a:lnTo>
                    <a:pt x="114" y="166"/>
                  </a:lnTo>
                  <a:lnTo>
                    <a:pt x="114" y="170"/>
                  </a:lnTo>
                  <a:lnTo>
                    <a:pt x="78" y="269"/>
                  </a:lnTo>
                  <a:lnTo>
                    <a:pt x="73" y="292"/>
                  </a:lnTo>
                  <a:lnTo>
                    <a:pt x="0" y="467"/>
                  </a:lnTo>
                  <a:lnTo>
                    <a:pt x="151" y="463"/>
                  </a:lnTo>
                  <a:lnTo>
                    <a:pt x="352" y="454"/>
                  </a:lnTo>
                  <a:lnTo>
                    <a:pt x="393" y="445"/>
                  </a:lnTo>
                  <a:lnTo>
                    <a:pt x="949" y="368"/>
                  </a:lnTo>
                  <a:lnTo>
                    <a:pt x="954" y="368"/>
                  </a:lnTo>
                  <a:lnTo>
                    <a:pt x="954" y="314"/>
                  </a:lnTo>
                  <a:lnTo>
                    <a:pt x="1009" y="256"/>
                  </a:lnTo>
                  <a:lnTo>
                    <a:pt x="1287" y="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87" name="Freeform 382"/>
            <p:cNvSpPr>
              <a:spLocks/>
            </p:cNvSpPr>
            <p:nvPr/>
          </p:nvSpPr>
          <p:spPr bwMode="auto">
            <a:xfrm>
              <a:off x="13509694" y="3776663"/>
              <a:ext cx="1427163" cy="585788"/>
            </a:xfrm>
            <a:custGeom>
              <a:avLst/>
              <a:gdLst>
                <a:gd name="T0" fmla="*/ 96 w 899"/>
                <a:gd name="T1" fmla="*/ 77 h 369"/>
                <a:gd name="T2" fmla="*/ 0 w 899"/>
                <a:gd name="T3" fmla="*/ 149 h 369"/>
                <a:gd name="T4" fmla="*/ 55 w 899"/>
                <a:gd name="T5" fmla="*/ 176 h 369"/>
                <a:gd name="T6" fmla="*/ 183 w 899"/>
                <a:gd name="T7" fmla="*/ 194 h 369"/>
                <a:gd name="T8" fmla="*/ 233 w 899"/>
                <a:gd name="T9" fmla="*/ 216 h 369"/>
                <a:gd name="T10" fmla="*/ 301 w 899"/>
                <a:gd name="T11" fmla="*/ 225 h 369"/>
                <a:gd name="T12" fmla="*/ 370 w 899"/>
                <a:gd name="T13" fmla="*/ 252 h 369"/>
                <a:gd name="T14" fmla="*/ 370 w 899"/>
                <a:gd name="T15" fmla="*/ 257 h 369"/>
                <a:gd name="T16" fmla="*/ 406 w 899"/>
                <a:gd name="T17" fmla="*/ 369 h 369"/>
                <a:gd name="T18" fmla="*/ 479 w 899"/>
                <a:gd name="T19" fmla="*/ 239 h 369"/>
                <a:gd name="T20" fmla="*/ 571 w 899"/>
                <a:gd name="T21" fmla="*/ 212 h 369"/>
                <a:gd name="T22" fmla="*/ 598 w 899"/>
                <a:gd name="T23" fmla="*/ 185 h 369"/>
                <a:gd name="T24" fmla="*/ 657 w 899"/>
                <a:gd name="T25" fmla="*/ 176 h 369"/>
                <a:gd name="T26" fmla="*/ 689 w 899"/>
                <a:gd name="T27" fmla="*/ 144 h 369"/>
                <a:gd name="T28" fmla="*/ 794 w 899"/>
                <a:gd name="T29" fmla="*/ 176 h 369"/>
                <a:gd name="T30" fmla="*/ 899 w 899"/>
                <a:gd name="T31" fmla="*/ 153 h 369"/>
                <a:gd name="T32" fmla="*/ 844 w 899"/>
                <a:gd name="T33" fmla="*/ 77 h 369"/>
                <a:gd name="T34" fmla="*/ 739 w 899"/>
                <a:gd name="T35" fmla="*/ 81 h 369"/>
                <a:gd name="T36" fmla="*/ 730 w 899"/>
                <a:gd name="T37" fmla="*/ 45 h 369"/>
                <a:gd name="T38" fmla="*/ 648 w 899"/>
                <a:gd name="T39" fmla="*/ 59 h 369"/>
                <a:gd name="T40" fmla="*/ 552 w 899"/>
                <a:gd name="T41" fmla="*/ 90 h 369"/>
                <a:gd name="T42" fmla="*/ 534 w 899"/>
                <a:gd name="T43" fmla="*/ 117 h 369"/>
                <a:gd name="T44" fmla="*/ 406 w 899"/>
                <a:gd name="T45" fmla="*/ 108 h 369"/>
                <a:gd name="T46" fmla="*/ 356 w 899"/>
                <a:gd name="T47" fmla="*/ 45 h 369"/>
                <a:gd name="T48" fmla="*/ 265 w 899"/>
                <a:gd name="T49" fmla="*/ 63 h 369"/>
                <a:gd name="T50" fmla="*/ 256 w 899"/>
                <a:gd name="T51" fmla="*/ 23 h 369"/>
                <a:gd name="T52" fmla="*/ 224 w 899"/>
                <a:gd name="T53" fmla="*/ 0 h 369"/>
                <a:gd name="T54" fmla="*/ 201 w 899"/>
                <a:gd name="T55" fmla="*/ 36 h 369"/>
                <a:gd name="T56" fmla="*/ 96 w 899"/>
                <a:gd name="T57" fmla="*/ 77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99" h="369">
                  <a:moveTo>
                    <a:pt x="96" y="77"/>
                  </a:moveTo>
                  <a:lnTo>
                    <a:pt x="0" y="149"/>
                  </a:lnTo>
                  <a:lnTo>
                    <a:pt x="55" y="176"/>
                  </a:lnTo>
                  <a:lnTo>
                    <a:pt x="183" y="194"/>
                  </a:lnTo>
                  <a:lnTo>
                    <a:pt x="233" y="216"/>
                  </a:lnTo>
                  <a:lnTo>
                    <a:pt x="301" y="225"/>
                  </a:lnTo>
                  <a:lnTo>
                    <a:pt x="370" y="252"/>
                  </a:lnTo>
                  <a:lnTo>
                    <a:pt x="370" y="257"/>
                  </a:lnTo>
                  <a:lnTo>
                    <a:pt x="406" y="369"/>
                  </a:lnTo>
                  <a:lnTo>
                    <a:pt x="479" y="239"/>
                  </a:lnTo>
                  <a:lnTo>
                    <a:pt x="571" y="212"/>
                  </a:lnTo>
                  <a:lnTo>
                    <a:pt x="598" y="185"/>
                  </a:lnTo>
                  <a:lnTo>
                    <a:pt x="657" y="176"/>
                  </a:lnTo>
                  <a:lnTo>
                    <a:pt x="689" y="144"/>
                  </a:lnTo>
                  <a:lnTo>
                    <a:pt x="794" y="176"/>
                  </a:lnTo>
                  <a:lnTo>
                    <a:pt x="899" y="153"/>
                  </a:lnTo>
                  <a:lnTo>
                    <a:pt x="844" y="77"/>
                  </a:lnTo>
                  <a:lnTo>
                    <a:pt x="739" y="81"/>
                  </a:lnTo>
                  <a:lnTo>
                    <a:pt x="730" y="45"/>
                  </a:lnTo>
                  <a:lnTo>
                    <a:pt x="648" y="59"/>
                  </a:lnTo>
                  <a:lnTo>
                    <a:pt x="552" y="90"/>
                  </a:lnTo>
                  <a:lnTo>
                    <a:pt x="534" y="117"/>
                  </a:lnTo>
                  <a:lnTo>
                    <a:pt x="406" y="108"/>
                  </a:lnTo>
                  <a:lnTo>
                    <a:pt x="356" y="45"/>
                  </a:lnTo>
                  <a:lnTo>
                    <a:pt x="265" y="63"/>
                  </a:lnTo>
                  <a:lnTo>
                    <a:pt x="256" y="23"/>
                  </a:lnTo>
                  <a:lnTo>
                    <a:pt x="224" y="0"/>
                  </a:lnTo>
                  <a:lnTo>
                    <a:pt x="201" y="36"/>
                  </a:lnTo>
                  <a:lnTo>
                    <a:pt x="96" y="7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88" name="Freeform 383"/>
            <p:cNvSpPr>
              <a:spLocks/>
            </p:cNvSpPr>
            <p:nvPr/>
          </p:nvSpPr>
          <p:spPr bwMode="auto">
            <a:xfrm>
              <a:off x="12865169" y="8243888"/>
              <a:ext cx="1354138" cy="1177925"/>
            </a:xfrm>
            <a:custGeom>
              <a:avLst/>
              <a:gdLst>
                <a:gd name="T0" fmla="*/ 166 w 187"/>
                <a:gd name="T1" fmla="*/ 147 h 165"/>
                <a:gd name="T2" fmla="*/ 174 w 187"/>
                <a:gd name="T3" fmla="*/ 134 h 165"/>
                <a:gd name="T4" fmla="*/ 137 w 187"/>
                <a:gd name="T5" fmla="*/ 126 h 165"/>
                <a:gd name="T6" fmla="*/ 137 w 187"/>
                <a:gd name="T7" fmla="*/ 125 h 165"/>
                <a:gd name="T8" fmla="*/ 143 w 187"/>
                <a:gd name="T9" fmla="*/ 111 h 165"/>
                <a:gd name="T10" fmla="*/ 144 w 187"/>
                <a:gd name="T11" fmla="*/ 111 h 165"/>
                <a:gd name="T12" fmla="*/ 168 w 187"/>
                <a:gd name="T13" fmla="*/ 117 h 165"/>
                <a:gd name="T14" fmla="*/ 157 w 187"/>
                <a:gd name="T15" fmla="*/ 98 h 165"/>
                <a:gd name="T16" fmla="*/ 158 w 187"/>
                <a:gd name="T17" fmla="*/ 85 h 165"/>
                <a:gd name="T18" fmla="*/ 93 w 187"/>
                <a:gd name="T19" fmla="*/ 90 h 165"/>
                <a:gd name="T20" fmla="*/ 92 w 187"/>
                <a:gd name="T21" fmla="*/ 76 h 165"/>
                <a:gd name="T22" fmla="*/ 110 w 187"/>
                <a:gd name="T23" fmla="*/ 34 h 165"/>
                <a:gd name="T24" fmla="*/ 102 w 187"/>
                <a:gd name="T25" fmla="*/ 0 h 165"/>
                <a:gd name="T26" fmla="*/ 0 w 187"/>
                <a:gd name="T27" fmla="*/ 7 h 165"/>
                <a:gd name="T28" fmla="*/ 1 w 187"/>
                <a:gd name="T29" fmla="*/ 48 h 165"/>
                <a:gd name="T30" fmla="*/ 21 w 187"/>
                <a:gd name="T31" fmla="*/ 85 h 165"/>
                <a:gd name="T32" fmla="*/ 21 w 187"/>
                <a:gd name="T33" fmla="*/ 85 h 165"/>
                <a:gd name="T34" fmla="*/ 20 w 187"/>
                <a:gd name="T35" fmla="*/ 102 h 165"/>
                <a:gd name="T36" fmla="*/ 11 w 187"/>
                <a:gd name="T37" fmla="*/ 147 h 165"/>
                <a:gd name="T38" fmla="*/ 72 w 187"/>
                <a:gd name="T39" fmla="*/ 152 h 165"/>
                <a:gd name="T40" fmla="*/ 87 w 187"/>
                <a:gd name="T41" fmla="*/ 139 h 165"/>
                <a:gd name="T42" fmla="*/ 117 w 187"/>
                <a:gd name="T43" fmla="*/ 163 h 165"/>
                <a:gd name="T44" fmla="*/ 153 w 187"/>
                <a:gd name="T45" fmla="*/ 159 h 165"/>
                <a:gd name="T46" fmla="*/ 184 w 187"/>
                <a:gd name="T47" fmla="*/ 165 h 165"/>
                <a:gd name="T48" fmla="*/ 187 w 187"/>
                <a:gd name="T49" fmla="*/ 158 h 165"/>
                <a:gd name="T50" fmla="*/ 166 w 187"/>
                <a:gd name="T51" fmla="*/ 14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7" h="165">
                  <a:moveTo>
                    <a:pt x="166" y="147"/>
                  </a:moveTo>
                  <a:cubicBezTo>
                    <a:pt x="174" y="134"/>
                    <a:pt x="174" y="134"/>
                    <a:pt x="174" y="134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37" y="125"/>
                    <a:pt x="137" y="125"/>
                    <a:pt x="137" y="125"/>
                  </a:cubicBezTo>
                  <a:cubicBezTo>
                    <a:pt x="138" y="120"/>
                    <a:pt x="140" y="111"/>
                    <a:pt x="143" y="111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46" y="112"/>
                    <a:pt x="162" y="116"/>
                    <a:pt x="168" y="117"/>
                  </a:cubicBezTo>
                  <a:cubicBezTo>
                    <a:pt x="157" y="98"/>
                    <a:pt x="157" y="98"/>
                    <a:pt x="157" y="98"/>
                  </a:cubicBezTo>
                  <a:cubicBezTo>
                    <a:pt x="158" y="85"/>
                    <a:pt x="158" y="85"/>
                    <a:pt x="158" y="85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117" y="163"/>
                    <a:pt x="117" y="163"/>
                    <a:pt x="117" y="163"/>
                  </a:cubicBezTo>
                  <a:cubicBezTo>
                    <a:pt x="153" y="159"/>
                    <a:pt x="153" y="159"/>
                    <a:pt x="153" y="159"/>
                  </a:cubicBezTo>
                  <a:cubicBezTo>
                    <a:pt x="184" y="165"/>
                    <a:pt x="184" y="165"/>
                    <a:pt x="184" y="165"/>
                  </a:cubicBezTo>
                  <a:cubicBezTo>
                    <a:pt x="187" y="158"/>
                    <a:pt x="187" y="158"/>
                    <a:pt x="187" y="158"/>
                  </a:cubicBezTo>
                  <a:lnTo>
                    <a:pt x="166" y="1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89" name="Freeform 384"/>
            <p:cNvSpPr>
              <a:spLocks/>
            </p:cNvSpPr>
            <p:nvPr/>
          </p:nvSpPr>
          <p:spPr bwMode="auto">
            <a:xfrm>
              <a:off x="12987406" y="3884613"/>
              <a:ext cx="1231900" cy="1362075"/>
            </a:xfrm>
            <a:custGeom>
              <a:avLst/>
              <a:gdLst>
                <a:gd name="T0" fmla="*/ 74 w 776"/>
                <a:gd name="T1" fmla="*/ 180 h 858"/>
                <a:gd name="T2" fmla="*/ 14 w 776"/>
                <a:gd name="T3" fmla="*/ 216 h 858"/>
                <a:gd name="T4" fmla="*/ 0 w 776"/>
                <a:gd name="T5" fmla="*/ 270 h 858"/>
                <a:gd name="T6" fmla="*/ 32 w 776"/>
                <a:gd name="T7" fmla="*/ 292 h 858"/>
                <a:gd name="T8" fmla="*/ 19 w 776"/>
                <a:gd name="T9" fmla="*/ 458 h 858"/>
                <a:gd name="T10" fmla="*/ 142 w 776"/>
                <a:gd name="T11" fmla="*/ 508 h 858"/>
                <a:gd name="T12" fmla="*/ 178 w 776"/>
                <a:gd name="T13" fmla="*/ 566 h 858"/>
                <a:gd name="T14" fmla="*/ 233 w 776"/>
                <a:gd name="T15" fmla="*/ 584 h 858"/>
                <a:gd name="T16" fmla="*/ 252 w 776"/>
                <a:gd name="T17" fmla="*/ 679 h 858"/>
                <a:gd name="T18" fmla="*/ 279 w 776"/>
                <a:gd name="T19" fmla="*/ 719 h 858"/>
                <a:gd name="T20" fmla="*/ 297 w 776"/>
                <a:gd name="T21" fmla="*/ 818 h 858"/>
                <a:gd name="T22" fmla="*/ 361 w 776"/>
                <a:gd name="T23" fmla="*/ 858 h 858"/>
                <a:gd name="T24" fmla="*/ 758 w 776"/>
                <a:gd name="T25" fmla="*/ 831 h 858"/>
                <a:gd name="T26" fmla="*/ 735 w 776"/>
                <a:gd name="T27" fmla="*/ 724 h 858"/>
                <a:gd name="T28" fmla="*/ 735 w 776"/>
                <a:gd name="T29" fmla="*/ 724 h 858"/>
                <a:gd name="T30" fmla="*/ 763 w 776"/>
                <a:gd name="T31" fmla="*/ 485 h 858"/>
                <a:gd name="T32" fmla="*/ 776 w 776"/>
                <a:gd name="T33" fmla="*/ 373 h 858"/>
                <a:gd name="T34" fmla="*/ 758 w 776"/>
                <a:gd name="T35" fmla="*/ 368 h 858"/>
                <a:gd name="T36" fmla="*/ 708 w 776"/>
                <a:gd name="T37" fmla="*/ 445 h 858"/>
                <a:gd name="T38" fmla="*/ 685 w 776"/>
                <a:gd name="T39" fmla="*/ 409 h 858"/>
                <a:gd name="T40" fmla="*/ 726 w 776"/>
                <a:gd name="T41" fmla="*/ 310 h 858"/>
                <a:gd name="T42" fmla="*/ 694 w 776"/>
                <a:gd name="T43" fmla="*/ 193 h 858"/>
                <a:gd name="T44" fmla="*/ 630 w 776"/>
                <a:gd name="T45" fmla="*/ 166 h 858"/>
                <a:gd name="T46" fmla="*/ 557 w 776"/>
                <a:gd name="T47" fmla="*/ 157 h 858"/>
                <a:gd name="T48" fmla="*/ 512 w 776"/>
                <a:gd name="T49" fmla="*/ 135 h 858"/>
                <a:gd name="T50" fmla="*/ 384 w 776"/>
                <a:gd name="T51" fmla="*/ 117 h 858"/>
                <a:gd name="T52" fmla="*/ 384 w 776"/>
                <a:gd name="T53" fmla="*/ 117 h 858"/>
                <a:gd name="T54" fmla="*/ 384 w 776"/>
                <a:gd name="T55" fmla="*/ 117 h 858"/>
                <a:gd name="T56" fmla="*/ 384 w 776"/>
                <a:gd name="T57" fmla="*/ 117 h 858"/>
                <a:gd name="T58" fmla="*/ 252 w 776"/>
                <a:gd name="T59" fmla="*/ 54 h 858"/>
                <a:gd name="T60" fmla="*/ 270 w 776"/>
                <a:gd name="T61" fmla="*/ 9 h 858"/>
                <a:gd name="T62" fmla="*/ 242 w 776"/>
                <a:gd name="T63" fmla="*/ 0 h 858"/>
                <a:gd name="T64" fmla="*/ 142 w 776"/>
                <a:gd name="T65" fmla="*/ 58 h 858"/>
                <a:gd name="T66" fmla="*/ 87 w 776"/>
                <a:gd name="T67" fmla="*/ 40 h 858"/>
                <a:gd name="T68" fmla="*/ 74 w 776"/>
                <a:gd name="T69" fmla="*/ 180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76" h="858">
                  <a:moveTo>
                    <a:pt x="74" y="180"/>
                  </a:moveTo>
                  <a:lnTo>
                    <a:pt x="14" y="216"/>
                  </a:lnTo>
                  <a:lnTo>
                    <a:pt x="0" y="270"/>
                  </a:lnTo>
                  <a:lnTo>
                    <a:pt x="32" y="292"/>
                  </a:lnTo>
                  <a:lnTo>
                    <a:pt x="19" y="458"/>
                  </a:lnTo>
                  <a:lnTo>
                    <a:pt x="142" y="508"/>
                  </a:lnTo>
                  <a:lnTo>
                    <a:pt x="178" y="566"/>
                  </a:lnTo>
                  <a:lnTo>
                    <a:pt x="233" y="584"/>
                  </a:lnTo>
                  <a:lnTo>
                    <a:pt x="252" y="679"/>
                  </a:lnTo>
                  <a:lnTo>
                    <a:pt x="279" y="719"/>
                  </a:lnTo>
                  <a:lnTo>
                    <a:pt x="297" y="818"/>
                  </a:lnTo>
                  <a:lnTo>
                    <a:pt x="361" y="858"/>
                  </a:lnTo>
                  <a:lnTo>
                    <a:pt x="758" y="831"/>
                  </a:lnTo>
                  <a:lnTo>
                    <a:pt x="735" y="724"/>
                  </a:lnTo>
                  <a:lnTo>
                    <a:pt x="735" y="724"/>
                  </a:lnTo>
                  <a:lnTo>
                    <a:pt x="763" y="485"/>
                  </a:lnTo>
                  <a:lnTo>
                    <a:pt x="776" y="373"/>
                  </a:lnTo>
                  <a:lnTo>
                    <a:pt x="758" y="368"/>
                  </a:lnTo>
                  <a:lnTo>
                    <a:pt x="708" y="445"/>
                  </a:lnTo>
                  <a:lnTo>
                    <a:pt x="685" y="409"/>
                  </a:lnTo>
                  <a:lnTo>
                    <a:pt x="726" y="310"/>
                  </a:lnTo>
                  <a:lnTo>
                    <a:pt x="694" y="193"/>
                  </a:lnTo>
                  <a:lnTo>
                    <a:pt x="630" y="166"/>
                  </a:lnTo>
                  <a:lnTo>
                    <a:pt x="557" y="157"/>
                  </a:lnTo>
                  <a:lnTo>
                    <a:pt x="512" y="135"/>
                  </a:lnTo>
                  <a:lnTo>
                    <a:pt x="384" y="117"/>
                  </a:lnTo>
                  <a:lnTo>
                    <a:pt x="384" y="117"/>
                  </a:lnTo>
                  <a:lnTo>
                    <a:pt x="384" y="117"/>
                  </a:lnTo>
                  <a:lnTo>
                    <a:pt x="384" y="117"/>
                  </a:lnTo>
                  <a:lnTo>
                    <a:pt x="252" y="54"/>
                  </a:lnTo>
                  <a:lnTo>
                    <a:pt x="270" y="9"/>
                  </a:lnTo>
                  <a:lnTo>
                    <a:pt x="242" y="0"/>
                  </a:lnTo>
                  <a:lnTo>
                    <a:pt x="142" y="58"/>
                  </a:lnTo>
                  <a:lnTo>
                    <a:pt x="87" y="40"/>
                  </a:lnTo>
                  <a:lnTo>
                    <a:pt x="7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90" name="Freeform 385"/>
            <p:cNvSpPr>
              <a:spLocks/>
            </p:cNvSpPr>
            <p:nvPr/>
          </p:nvSpPr>
          <p:spPr bwMode="auto">
            <a:xfrm>
              <a:off x="14343131" y="7508875"/>
              <a:ext cx="963613" cy="1520825"/>
            </a:xfrm>
            <a:custGeom>
              <a:avLst/>
              <a:gdLst>
                <a:gd name="T0" fmla="*/ 201 w 607"/>
                <a:gd name="T1" fmla="*/ 872 h 958"/>
                <a:gd name="T2" fmla="*/ 160 w 607"/>
                <a:gd name="T3" fmla="*/ 832 h 958"/>
                <a:gd name="T4" fmla="*/ 201 w 607"/>
                <a:gd name="T5" fmla="*/ 796 h 958"/>
                <a:gd name="T6" fmla="*/ 201 w 607"/>
                <a:gd name="T7" fmla="*/ 796 h 958"/>
                <a:gd name="T8" fmla="*/ 607 w 607"/>
                <a:gd name="T9" fmla="*/ 764 h 958"/>
                <a:gd name="T10" fmla="*/ 575 w 607"/>
                <a:gd name="T11" fmla="*/ 647 h 958"/>
                <a:gd name="T12" fmla="*/ 566 w 607"/>
                <a:gd name="T13" fmla="*/ 576 h 958"/>
                <a:gd name="T14" fmla="*/ 566 w 607"/>
                <a:gd name="T15" fmla="*/ 571 h 958"/>
                <a:gd name="T16" fmla="*/ 584 w 607"/>
                <a:gd name="T17" fmla="*/ 499 h 958"/>
                <a:gd name="T18" fmla="*/ 520 w 607"/>
                <a:gd name="T19" fmla="*/ 391 h 958"/>
                <a:gd name="T20" fmla="*/ 411 w 607"/>
                <a:gd name="T21" fmla="*/ 0 h 958"/>
                <a:gd name="T22" fmla="*/ 18 w 607"/>
                <a:gd name="T23" fmla="*/ 54 h 958"/>
                <a:gd name="T24" fmla="*/ 0 w 607"/>
                <a:gd name="T25" fmla="*/ 607 h 958"/>
                <a:gd name="T26" fmla="*/ 46 w 607"/>
                <a:gd name="T27" fmla="*/ 935 h 958"/>
                <a:gd name="T28" fmla="*/ 91 w 607"/>
                <a:gd name="T29" fmla="*/ 940 h 958"/>
                <a:gd name="T30" fmla="*/ 169 w 607"/>
                <a:gd name="T31" fmla="*/ 958 h 958"/>
                <a:gd name="T32" fmla="*/ 192 w 607"/>
                <a:gd name="T33" fmla="*/ 926 h 958"/>
                <a:gd name="T34" fmla="*/ 201 w 607"/>
                <a:gd name="T35" fmla="*/ 872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7" h="958">
                  <a:moveTo>
                    <a:pt x="201" y="872"/>
                  </a:moveTo>
                  <a:lnTo>
                    <a:pt x="160" y="832"/>
                  </a:lnTo>
                  <a:lnTo>
                    <a:pt x="201" y="796"/>
                  </a:lnTo>
                  <a:lnTo>
                    <a:pt x="201" y="796"/>
                  </a:lnTo>
                  <a:lnTo>
                    <a:pt x="607" y="764"/>
                  </a:lnTo>
                  <a:lnTo>
                    <a:pt x="575" y="647"/>
                  </a:lnTo>
                  <a:lnTo>
                    <a:pt x="566" y="576"/>
                  </a:lnTo>
                  <a:lnTo>
                    <a:pt x="566" y="571"/>
                  </a:lnTo>
                  <a:lnTo>
                    <a:pt x="584" y="499"/>
                  </a:lnTo>
                  <a:lnTo>
                    <a:pt x="520" y="391"/>
                  </a:lnTo>
                  <a:lnTo>
                    <a:pt x="411" y="0"/>
                  </a:lnTo>
                  <a:lnTo>
                    <a:pt x="18" y="54"/>
                  </a:lnTo>
                  <a:lnTo>
                    <a:pt x="0" y="607"/>
                  </a:lnTo>
                  <a:lnTo>
                    <a:pt x="46" y="935"/>
                  </a:lnTo>
                  <a:lnTo>
                    <a:pt x="91" y="940"/>
                  </a:lnTo>
                  <a:lnTo>
                    <a:pt x="169" y="958"/>
                  </a:lnTo>
                  <a:lnTo>
                    <a:pt x="192" y="926"/>
                  </a:lnTo>
                  <a:lnTo>
                    <a:pt x="201" y="87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91" name="Freeform 386"/>
            <p:cNvSpPr>
              <a:spLocks/>
            </p:cNvSpPr>
            <p:nvPr/>
          </p:nvSpPr>
          <p:spPr bwMode="auto">
            <a:xfrm>
              <a:off x="14617769" y="8678863"/>
              <a:ext cx="2274888" cy="1641475"/>
            </a:xfrm>
            <a:custGeom>
              <a:avLst/>
              <a:gdLst>
                <a:gd name="T0" fmla="*/ 1433 w 1433"/>
                <a:gd name="T1" fmla="*/ 796 h 1034"/>
                <a:gd name="T2" fmla="*/ 1379 w 1433"/>
                <a:gd name="T3" fmla="*/ 643 h 1034"/>
                <a:gd name="T4" fmla="*/ 1242 w 1433"/>
                <a:gd name="T5" fmla="*/ 432 h 1034"/>
                <a:gd name="T6" fmla="*/ 1233 w 1433"/>
                <a:gd name="T7" fmla="*/ 355 h 1034"/>
                <a:gd name="T8" fmla="*/ 1114 w 1433"/>
                <a:gd name="T9" fmla="*/ 194 h 1034"/>
                <a:gd name="T10" fmla="*/ 1041 w 1433"/>
                <a:gd name="T11" fmla="*/ 9 h 1034"/>
                <a:gd name="T12" fmla="*/ 963 w 1433"/>
                <a:gd name="T13" fmla="*/ 0 h 1034"/>
                <a:gd name="T14" fmla="*/ 954 w 1433"/>
                <a:gd name="T15" fmla="*/ 81 h 1034"/>
                <a:gd name="T16" fmla="*/ 931 w 1433"/>
                <a:gd name="T17" fmla="*/ 95 h 1034"/>
                <a:gd name="T18" fmla="*/ 913 w 1433"/>
                <a:gd name="T19" fmla="*/ 50 h 1034"/>
                <a:gd name="T20" fmla="*/ 461 w 1433"/>
                <a:gd name="T21" fmla="*/ 86 h 1034"/>
                <a:gd name="T22" fmla="*/ 438 w 1433"/>
                <a:gd name="T23" fmla="*/ 36 h 1034"/>
                <a:gd name="T24" fmla="*/ 28 w 1433"/>
                <a:gd name="T25" fmla="*/ 68 h 1034"/>
                <a:gd name="T26" fmla="*/ 0 w 1433"/>
                <a:gd name="T27" fmla="*/ 95 h 1034"/>
                <a:gd name="T28" fmla="*/ 37 w 1433"/>
                <a:gd name="T29" fmla="*/ 135 h 1034"/>
                <a:gd name="T30" fmla="*/ 37 w 1433"/>
                <a:gd name="T31" fmla="*/ 135 h 1034"/>
                <a:gd name="T32" fmla="*/ 60 w 1433"/>
                <a:gd name="T33" fmla="*/ 167 h 1034"/>
                <a:gd name="T34" fmla="*/ 124 w 1433"/>
                <a:gd name="T35" fmla="*/ 176 h 1034"/>
                <a:gd name="T36" fmla="*/ 210 w 1433"/>
                <a:gd name="T37" fmla="*/ 140 h 1034"/>
                <a:gd name="T38" fmla="*/ 210 w 1433"/>
                <a:gd name="T39" fmla="*/ 144 h 1034"/>
                <a:gd name="T40" fmla="*/ 347 w 1433"/>
                <a:gd name="T41" fmla="*/ 180 h 1034"/>
                <a:gd name="T42" fmla="*/ 347 w 1433"/>
                <a:gd name="T43" fmla="*/ 180 h 1034"/>
                <a:gd name="T44" fmla="*/ 429 w 1433"/>
                <a:gd name="T45" fmla="*/ 284 h 1034"/>
                <a:gd name="T46" fmla="*/ 493 w 1433"/>
                <a:gd name="T47" fmla="*/ 248 h 1034"/>
                <a:gd name="T48" fmla="*/ 616 w 1433"/>
                <a:gd name="T49" fmla="*/ 180 h 1034"/>
                <a:gd name="T50" fmla="*/ 703 w 1433"/>
                <a:gd name="T51" fmla="*/ 203 h 1034"/>
                <a:gd name="T52" fmla="*/ 836 w 1433"/>
                <a:gd name="T53" fmla="*/ 328 h 1034"/>
                <a:gd name="T54" fmla="*/ 913 w 1433"/>
                <a:gd name="T55" fmla="*/ 409 h 1034"/>
                <a:gd name="T56" fmla="*/ 904 w 1433"/>
                <a:gd name="T57" fmla="*/ 594 h 1034"/>
                <a:gd name="T58" fmla="*/ 950 w 1433"/>
                <a:gd name="T59" fmla="*/ 661 h 1034"/>
                <a:gd name="T60" fmla="*/ 1036 w 1433"/>
                <a:gd name="T61" fmla="*/ 764 h 1034"/>
                <a:gd name="T62" fmla="*/ 1155 w 1433"/>
                <a:gd name="T63" fmla="*/ 917 h 1034"/>
                <a:gd name="T64" fmla="*/ 1315 w 1433"/>
                <a:gd name="T65" fmla="*/ 1034 h 1034"/>
                <a:gd name="T66" fmla="*/ 1392 w 1433"/>
                <a:gd name="T67" fmla="*/ 1021 h 1034"/>
                <a:gd name="T68" fmla="*/ 1406 w 1433"/>
                <a:gd name="T69" fmla="*/ 940 h 1034"/>
                <a:gd name="T70" fmla="*/ 1433 w 1433"/>
                <a:gd name="T71" fmla="*/ 796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33" h="1034">
                  <a:moveTo>
                    <a:pt x="1433" y="796"/>
                  </a:moveTo>
                  <a:lnTo>
                    <a:pt x="1379" y="643"/>
                  </a:lnTo>
                  <a:lnTo>
                    <a:pt x="1242" y="432"/>
                  </a:lnTo>
                  <a:lnTo>
                    <a:pt x="1233" y="355"/>
                  </a:lnTo>
                  <a:lnTo>
                    <a:pt x="1114" y="194"/>
                  </a:lnTo>
                  <a:lnTo>
                    <a:pt x="1041" y="9"/>
                  </a:lnTo>
                  <a:lnTo>
                    <a:pt x="963" y="0"/>
                  </a:lnTo>
                  <a:lnTo>
                    <a:pt x="954" y="81"/>
                  </a:lnTo>
                  <a:lnTo>
                    <a:pt x="931" y="95"/>
                  </a:lnTo>
                  <a:lnTo>
                    <a:pt x="913" y="50"/>
                  </a:lnTo>
                  <a:lnTo>
                    <a:pt x="461" y="86"/>
                  </a:lnTo>
                  <a:lnTo>
                    <a:pt x="438" y="36"/>
                  </a:lnTo>
                  <a:lnTo>
                    <a:pt x="28" y="68"/>
                  </a:lnTo>
                  <a:lnTo>
                    <a:pt x="0" y="95"/>
                  </a:lnTo>
                  <a:lnTo>
                    <a:pt x="37" y="135"/>
                  </a:lnTo>
                  <a:lnTo>
                    <a:pt x="37" y="135"/>
                  </a:lnTo>
                  <a:lnTo>
                    <a:pt x="60" y="167"/>
                  </a:lnTo>
                  <a:lnTo>
                    <a:pt x="124" y="176"/>
                  </a:lnTo>
                  <a:lnTo>
                    <a:pt x="210" y="140"/>
                  </a:lnTo>
                  <a:lnTo>
                    <a:pt x="210" y="144"/>
                  </a:lnTo>
                  <a:lnTo>
                    <a:pt x="347" y="180"/>
                  </a:lnTo>
                  <a:lnTo>
                    <a:pt x="347" y="180"/>
                  </a:lnTo>
                  <a:lnTo>
                    <a:pt x="429" y="284"/>
                  </a:lnTo>
                  <a:lnTo>
                    <a:pt x="493" y="248"/>
                  </a:lnTo>
                  <a:lnTo>
                    <a:pt x="616" y="180"/>
                  </a:lnTo>
                  <a:lnTo>
                    <a:pt x="703" y="203"/>
                  </a:lnTo>
                  <a:lnTo>
                    <a:pt x="836" y="328"/>
                  </a:lnTo>
                  <a:lnTo>
                    <a:pt x="913" y="409"/>
                  </a:lnTo>
                  <a:lnTo>
                    <a:pt x="904" y="594"/>
                  </a:lnTo>
                  <a:lnTo>
                    <a:pt x="950" y="661"/>
                  </a:lnTo>
                  <a:lnTo>
                    <a:pt x="1036" y="764"/>
                  </a:lnTo>
                  <a:lnTo>
                    <a:pt x="1155" y="917"/>
                  </a:lnTo>
                  <a:lnTo>
                    <a:pt x="1315" y="1034"/>
                  </a:lnTo>
                  <a:lnTo>
                    <a:pt x="1392" y="1021"/>
                  </a:lnTo>
                  <a:lnTo>
                    <a:pt x="1406" y="940"/>
                  </a:lnTo>
                  <a:lnTo>
                    <a:pt x="1433" y="7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92" name="Freeform 387"/>
            <p:cNvSpPr>
              <a:spLocks/>
            </p:cNvSpPr>
            <p:nvPr/>
          </p:nvSpPr>
          <p:spPr bwMode="auto">
            <a:xfrm>
              <a:off x="15335319" y="6630988"/>
              <a:ext cx="2101850" cy="920750"/>
            </a:xfrm>
            <a:custGeom>
              <a:avLst/>
              <a:gdLst>
                <a:gd name="T0" fmla="*/ 1232 w 1324"/>
                <a:gd name="T1" fmla="*/ 126 h 580"/>
                <a:gd name="T2" fmla="*/ 1168 w 1324"/>
                <a:gd name="T3" fmla="*/ 140 h 580"/>
                <a:gd name="T4" fmla="*/ 1159 w 1324"/>
                <a:gd name="T5" fmla="*/ 99 h 580"/>
                <a:gd name="T6" fmla="*/ 1223 w 1324"/>
                <a:gd name="T7" fmla="*/ 86 h 580"/>
                <a:gd name="T8" fmla="*/ 1278 w 1324"/>
                <a:gd name="T9" fmla="*/ 50 h 580"/>
                <a:gd name="T10" fmla="*/ 1251 w 1324"/>
                <a:gd name="T11" fmla="*/ 0 h 580"/>
                <a:gd name="T12" fmla="*/ 379 w 1324"/>
                <a:gd name="T13" fmla="*/ 149 h 580"/>
                <a:gd name="T14" fmla="*/ 329 w 1324"/>
                <a:gd name="T15" fmla="*/ 248 h 580"/>
                <a:gd name="T16" fmla="*/ 329 w 1324"/>
                <a:gd name="T17" fmla="*/ 248 h 580"/>
                <a:gd name="T18" fmla="*/ 50 w 1324"/>
                <a:gd name="T19" fmla="*/ 414 h 580"/>
                <a:gd name="T20" fmla="*/ 0 w 1324"/>
                <a:gd name="T21" fmla="*/ 468 h 580"/>
                <a:gd name="T22" fmla="*/ 0 w 1324"/>
                <a:gd name="T23" fmla="*/ 513 h 580"/>
                <a:gd name="T24" fmla="*/ 91 w 1324"/>
                <a:gd name="T25" fmla="*/ 504 h 580"/>
                <a:gd name="T26" fmla="*/ 187 w 1324"/>
                <a:gd name="T27" fmla="*/ 490 h 580"/>
                <a:gd name="T28" fmla="*/ 310 w 1324"/>
                <a:gd name="T29" fmla="*/ 427 h 580"/>
                <a:gd name="T30" fmla="*/ 539 w 1324"/>
                <a:gd name="T31" fmla="*/ 418 h 580"/>
                <a:gd name="T32" fmla="*/ 571 w 1324"/>
                <a:gd name="T33" fmla="*/ 472 h 580"/>
                <a:gd name="T34" fmla="*/ 744 w 1324"/>
                <a:gd name="T35" fmla="*/ 441 h 580"/>
                <a:gd name="T36" fmla="*/ 954 w 1324"/>
                <a:gd name="T37" fmla="*/ 580 h 580"/>
                <a:gd name="T38" fmla="*/ 1050 w 1324"/>
                <a:gd name="T39" fmla="*/ 558 h 580"/>
                <a:gd name="T40" fmla="*/ 1082 w 1324"/>
                <a:gd name="T41" fmla="*/ 450 h 580"/>
                <a:gd name="T42" fmla="*/ 1223 w 1324"/>
                <a:gd name="T43" fmla="*/ 346 h 580"/>
                <a:gd name="T44" fmla="*/ 1214 w 1324"/>
                <a:gd name="T45" fmla="*/ 284 h 580"/>
                <a:gd name="T46" fmla="*/ 1292 w 1324"/>
                <a:gd name="T47" fmla="*/ 221 h 580"/>
                <a:gd name="T48" fmla="*/ 1324 w 1324"/>
                <a:gd name="T49" fmla="*/ 135 h 580"/>
                <a:gd name="T50" fmla="*/ 1232 w 1324"/>
                <a:gd name="T51" fmla="*/ 126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24" h="580">
                  <a:moveTo>
                    <a:pt x="1232" y="126"/>
                  </a:moveTo>
                  <a:lnTo>
                    <a:pt x="1168" y="140"/>
                  </a:lnTo>
                  <a:lnTo>
                    <a:pt x="1159" y="99"/>
                  </a:lnTo>
                  <a:lnTo>
                    <a:pt x="1223" y="86"/>
                  </a:lnTo>
                  <a:lnTo>
                    <a:pt x="1278" y="50"/>
                  </a:lnTo>
                  <a:lnTo>
                    <a:pt x="1251" y="0"/>
                  </a:lnTo>
                  <a:lnTo>
                    <a:pt x="379" y="149"/>
                  </a:lnTo>
                  <a:lnTo>
                    <a:pt x="329" y="248"/>
                  </a:lnTo>
                  <a:lnTo>
                    <a:pt x="329" y="248"/>
                  </a:lnTo>
                  <a:lnTo>
                    <a:pt x="50" y="414"/>
                  </a:lnTo>
                  <a:lnTo>
                    <a:pt x="0" y="468"/>
                  </a:lnTo>
                  <a:lnTo>
                    <a:pt x="0" y="513"/>
                  </a:lnTo>
                  <a:lnTo>
                    <a:pt x="91" y="504"/>
                  </a:lnTo>
                  <a:lnTo>
                    <a:pt x="187" y="490"/>
                  </a:lnTo>
                  <a:lnTo>
                    <a:pt x="310" y="427"/>
                  </a:lnTo>
                  <a:lnTo>
                    <a:pt x="539" y="418"/>
                  </a:lnTo>
                  <a:lnTo>
                    <a:pt x="571" y="472"/>
                  </a:lnTo>
                  <a:lnTo>
                    <a:pt x="744" y="441"/>
                  </a:lnTo>
                  <a:lnTo>
                    <a:pt x="954" y="580"/>
                  </a:lnTo>
                  <a:lnTo>
                    <a:pt x="1050" y="558"/>
                  </a:lnTo>
                  <a:lnTo>
                    <a:pt x="1082" y="450"/>
                  </a:lnTo>
                  <a:lnTo>
                    <a:pt x="1223" y="346"/>
                  </a:lnTo>
                  <a:lnTo>
                    <a:pt x="1214" y="284"/>
                  </a:lnTo>
                  <a:lnTo>
                    <a:pt x="1292" y="221"/>
                  </a:lnTo>
                  <a:lnTo>
                    <a:pt x="1324" y="135"/>
                  </a:lnTo>
                  <a:lnTo>
                    <a:pt x="1232" y="1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93" name="Freeform 388"/>
            <p:cNvSpPr>
              <a:spLocks/>
            </p:cNvSpPr>
            <p:nvPr/>
          </p:nvSpPr>
          <p:spPr bwMode="auto">
            <a:xfrm>
              <a:off x="12031731" y="3163888"/>
              <a:ext cx="1536700" cy="1804988"/>
            </a:xfrm>
            <a:custGeom>
              <a:avLst/>
              <a:gdLst>
                <a:gd name="T0" fmla="*/ 0 w 968"/>
                <a:gd name="T1" fmla="*/ 90 h 1137"/>
                <a:gd name="T2" fmla="*/ 5 w 968"/>
                <a:gd name="T3" fmla="*/ 198 h 1137"/>
                <a:gd name="T4" fmla="*/ 50 w 968"/>
                <a:gd name="T5" fmla="*/ 333 h 1137"/>
                <a:gd name="T6" fmla="*/ 55 w 968"/>
                <a:gd name="T7" fmla="*/ 544 h 1137"/>
                <a:gd name="T8" fmla="*/ 91 w 968"/>
                <a:gd name="T9" fmla="*/ 593 h 1137"/>
                <a:gd name="T10" fmla="*/ 91 w 968"/>
                <a:gd name="T11" fmla="*/ 656 h 1137"/>
                <a:gd name="T12" fmla="*/ 91 w 968"/>
                <a:gd name="T13" fmla="*/ 665 h 1137"/>
                <a:gd name="T14" fmla="*/ 91 w 968"/>
                <a:gd name="T15" fmla="*/ 706 h 1137"/>
                <a:gd name="T16" fmla="*/ 50 w 968"/>
                <a:gd name="T17" fmla="*/ 737 h 1137"/>
                <a:gd name="T18" fmla="*/ 73 w 968"/>
                <a:gd name="T19" fmla="*/ 769 h 1137"/>
                <a:gd name="T20" fmla="*/ 105 w 968"/>
                <a:gd name="T21" fmla="*/ 809 h 1137"/>
                <a:gd name="T22" fmla="*/ 105 w 968"/>
                <a:gd name="T23" fmla="*/ 809 h 1137"/>
                <a:gd name="T24" fmla="*/ 114 w 968"/>
                <a:gd name="T25" fmla="*/ 1137 h 1137"/>
                <a:gd name="T26" fmla="*/ 840 w 968"/>
                <a:gd name="T27" fmla="*/ 1128 h 1137"/>
                <a:gd name="T28" fmla="*/ 844 w 968"/>
                <a:gd name="T29" fmla="*/ 1128 h 1137"/>
                <a:gd name="T30" fmla="*/ 826 w 968"/>
                <a:gd name="T31" fmla="*/ 1047 h 1137"/>
                <a:gd name="T32" fmla="*/ 776 w 968"/>
                <a:gd name="T33" fmla="*/ 1029 h 1137"/>
                <a:gd name="T34" fmla="*/ 735 w 968"/>
                <a:gd name="T35" fmla="*/ 966 h 1137"/>
                <a:gd name="T36" fmla="*/ 612 w 968"/>
                <a:gd name="T37" fmla="*/ 917 h 1137"/>
                <a:gd name="T38" fmla="*/ 625 w 968"/>
                <a:gd name="T39" fmla="*/ 751 h 1137"/>
                <a:gd name="T40" fmla="*/ 593 w 968"/>
                <a:gd name="T41" fmla="*/ 728 h 1137"/>
                <a:gd name="T42" fmla="*/ 607 w 968"/>
                <a:gd name="T43" fmla="*/ 665 h 1137"/>
                <a:gd name="T44" fmla="*/ 666 w 968"/>
                <a:gd name="T45" fmla="*/ 629 h 1137"/>
                <a:gd name="T46" fmla="*/ 680 w 968"/>
                <a:gd name="T47" fmla="*/ 485 h 1137"/>
                <a:gd name="T48" fmla="*/ 680 w 968"/>
                <a:gd name="T49" fmla="*/ 485 h 1137"/>
                <a:gd name="T50" fmla="*/ 680 w 968"/>
                <a:gd name="T51" fmla="*/ 481 h 1137"/>
                <a:gd name="T52" fmla="*/ 685 w 968"/>
                <a:gd name="T53" fmla="*/ 481 h 1137"/>
                <a:gd name="T54" fmla="*/ 822 w 968"/>
                <a:gd name="T55" fmla="*/ 350 h 1137"/>
                <a:gd name="T56" fmla="*/ 968 w 968"/>
                <a:gd name="T57" fmla="*/ 256 h 1137"/>
                <a:gd name="T58" fmla="*/ 963 w 968"/>
                <a:gd name="T59" fmla="*/ 225 h 1137"/>
                <a:gd name="T60" fmla="*/ 844 w 968"/>
                <a:gd name="T61" fmla="*/ 207 h 1137"/>
                <a:gd name="T62" fmla="*/ 808 w 968"/>
                <a:gd name="T63" fmla="*/ 243 h 1137"/>
                <a:gd name="T64" fmla="*/ 648 w 968"/>
                <a:gd name="T65" fmla="*/ 211 h 1137"/>
                <a:gd name="T66" fmla="*/ 598 w 968"/>
                <a:gd name="T67" fmla="*/ 148 h 1137"/>
                <a:gd name="T68" fmla="*/ 529 w 968"/>
                <a:gd name="T69" fmla="*/ 139 h 1137"/>
                <a:gd name="T70" fmla="*/ 479 w 968"/>
                <a:gd name="T71" fmla="*/ 166 h 1137"/>
                <a:gd name="T72" fmla="*/ 347 w 968"/>
                <a:gd name="T73" fmla="*/ 130 h 1137"/>
                <a:gd name="T74" fmla="*/ 342 w 968"/>
                <a:gd name="T75" fmla="*/ 126 h 1137"/>
                <a:gd name="T76" fmla="*/ 301 w 968"/>
                <a:gd name="T77" fmla="*/ 0 h 1137"/>
                <a:gd name="T78" fmla="*/ 278 w 968"/>
                <a:gd name="T79" fmla="*/ 0 h 1137"/>
                <a:gd name="T80" fmla="*/ 251 w 968"/>
                <a:gd name="T81" fmla="*/ 85 h 1137"/>
                <a:gd name="T82" fmla="*/ 0 w 968"/>
                <a:gd name="T83" fmla="*/ 90 h 1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68" h="1137">
                  <a:moveTo>
                    <a:pt x="0" y="90"/>
                  </a:moveTo>
                  <a:lnTo>
                    <a:pt x="5" y="198"/>
                  </a:lnTo>
                  <a:lnTo>
                    <a:pt x="50" y="333"/>
                  </a:lnTo>
                  <a:lnTo>
                    <a:pt x="55" y="544"/>
                  </a:lnTo>
                  <a:lnTo>
                    <a:pt x="91" y="593"/>
                  </a:lnTo>
                  <a:lnTo>
                    <a:pt x="91" y="656"/>
                  </a:lnTo>
                  <a:lnTo>
                    <a:pt x="91" y="665"/>
                  </a:lnTo>
                  <a:lnTo>
                    <a:pt x="91" y="706"/>
                  </a:lnTo>
                  <a:lnTo>
                    <a:pt x="50" y="737"/>
                  </a:lnTo>
                  <a:lnTo>
                    <a:pt x="73" y="769"/>
                  </a:lnTo>
                  <a:lnTo>
                    <a:pt x="105" y="809"/>
                  </a:lnTo>
                  <a:lnTo>
                    <a:pt x="105" y="809"/>
                  </a:lnTo>
                  <a:lnTo>
                    <a:pt x="114" y="1137"/>
                  </a:lnTo>
                  <a:lnTo>
                    <a:pt x="840" y="1128"/>
                  </a:lnTo>
                  <a:lnTo>
                    <a:pt x="844" y="1128"/>
                  </a:lnTo>
                  <a:lnTo>
                    <a:pt x="826" y="1047"/>
                  </a:lnTo>
                  <a:lnTo>
                    <a:pt x="776" y="1029"/>
                  </a:lnTo>
                  <a:lnTo>
                    <a:pt x="735" y="966"/>
                  </a:lnTo>
                  <a:lnTo>
                    <a:pt x="612" y="917"/>
                  </a:lnTo>
                  <a:lnTo>
                    <a:pt x="625" y="751"/>
                  </a:lnTo>
                  <a:lnTo>
                    <a:pt x="593" y="728"/>
                  </a:lnTo>
                  <a:lnTo>
                    <a:pt x="607" y="665"/>
                  </a:lnTo>
                  <a:lnTo>
                    <a:pt x="666" y="629"/>
                  </a:lnTo>
                  <a:lnTo>
                    <a:pt x="680" y="485"/>
                  </a:lnTo>
                  <a:lnTo>
                    <a:pt x="680" y="485"/>
                  </a:lnTo>
                  <a:lnTo>
                    <a:pt x="680" y="481"/>
                  </a:lnTo>
                  <a:lnTo>
                    <a:pt x="685" y="481"/>
                  </a:lnTo>
                  <a:lnTo>
                    <a:pt x="822" y="350"/>
                  </a:lnTo>
                  <a:lnTo>
                    <a:pt x="968" y="256"/>
                  </a:lnTo>
                  <a:lnTo>
                    <a:pt x="963" y="225"/>
                  </a:lnTo>
                  <a:lnTo>
                    <a:pt x="844" y="207"/>
                  </a:lnTo>
                  <a:lnTo>
                    <a:pt x="808" y="243"/>
                  </a:lnTo>
                  <a:lnTo>
                    <a:pt x="648" y="211"/>
                  </a:lnTo>
                  <a:lnTo>
                    <a:pt x="598" y="148"/>
                  </a:lnTo>
                  <a:lnTo>
                    <a:pt x="529" y="139"/>
                  </a:lnTo>
                  <a:lnTo>
                    <a:pt x="479" y="166"/>
                  </a:lnTo>
                  <a:lnTo>
                    <a:pt x="347" y="130"/>
                  </a:lnTo>
                  <a:lnTo>
                    <a:pt x="342" y="126"/>
                  </a:lnTo>
                  <a:lnTo>
                    <a:pt x="301" y="0"/>
                  </a:lnTo>
                  <a:lnTo>
                    <a:pt x="278" y="0"/>
                  </a:lnTo>
                  <a:lnTo>
                    <a:pt x="251" y="85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94" name="Freeform 389"/>
            <p:cNvSpPr>
              <a:spLocks/>
            </p:cNvSpPr>
            <p:nvPr/>
          </p:nvSpPr>
          <p:spPr bwMode="auto">
            <a:xfrm>
              <a:off x="17538769" y="4719638"/>
              <a:ext cx="404813" cy="512763"/>
            </a:xfrm>
            <a:custGeom>
              <a:avLst/>
              <a:gdLst>
                <a:gd name="T0" fmla="*/ 9 w 255"/>
                <a:gd name="T1" fmla="*/ 49 h 323"/>
                <a:gd name="T2" fmla="*/ 27 w 255"/>
                <a:gd name="T3" fmla="*/ 189 h 323"/>
                <a:gd name="T4" fmla="*/ 18 w 255"/>
                <a:gd name="T5" fmla="*/ 224 h 323"/>
                <a:gd name="T6" fmla="*/ 32 w 255"/>
                <a:gd name="T7" fmla="*/ 256 h 323"/>
                <a:gd name="T8" fmla="*/ 13 w 255"/>
                <a:gd name="T9" fmla="*/ 292 h 323"/>
                <a:gd name="T10" fmla="*/ 0 w 255"/>
                <a:gd name="T11" fmla="*/ 323 h 323"/>
                <a:gd name="T12" fmla="*/ 13 w 255"/>
                <a:gd name="T13" fmla="*/ 323 h 323"/>
                <a:gd name="T14" fmla="*/ 73 w 255"/>
                <a:gd name="T15" fmla="*/ 305 h 323"/>
                <a:gd name="T16" fmla="*/ 100 w 255"/>
                <a:gd name="T17" fmla="*/ 274 h 323"/>
                <a:gd name="T18" fmla="*/ 159 w 255"/>
                <a:gd name="T19" fmla="*/ 256 h 323"/>
                <a:gd name="T20" fmla="*/ 182 w 255"/>
                <a:gd name="T21" fmla="*/ 229 h 323"/>
                <a:gd name="T22" fmla="*/ 155 w 255"/>
                <a:gd name="T23" fmla="*/ 216 h 323"/>
                <a:gd name="T24" fmla="*/ 50 w 255"/>
                <a:gd name="T25" fmla="*/ 269 h 323"/>
                <a:gd name="T26" fmla="*/ 27 w 255"/>
                <a:gd name="T27" fmla="*/ 224 h 323"/>
                <a:gd name="T28" fmla="*/ 86 w 255"/>
                <a:gd name="T29" fmla="*/ 180 h 323"/>
                <a:gd name="T30" fmla="*/ 255 w 255"/>
                <a:gd name="T31" fmla="*/ 112 h 323"/>
                <a:gd name="T32" fmla="*/ 228 w 255"/>
                <a:gd name="T33" fmla="*/ 0 h 323"/>
                <a:gd name="T34" fmla="*/ 9 w 255"/>
                <a:gd name="T35" fmla="*/ 49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5" h="323">
                  <a:moveTo>
                    <a:pt x="9" y="49"/>
                  </a:moveTo>
                  <a:lnTo>
                    <a:pt x="27" y="189"/>
                  </a:lnTo>
                  <a:lnTo>
                    <a:pt x="18" y="224"/>
                  </a:lnTo>
                  <a:lnTo>
                    <a:pt x="32" y="256"/>
                  </a:lnTo>
                  <a:lnTo>
                    <a:pt x="13" y="292"/>
                  </a:lnTo>
                  <a:lnTo>
                    <a:pt x="0" y="323"/>
                  </a:lnTo>
                  <a:lnTo>
                    <a:pt x="13" y="323"/>
                  </a:lnTo>
                  <a:lnTo>
                    <a:pt x="73" y="305"/>
                  </a:lnTo>
                  <a:lnTo>
                    <a:pt x="100" y="274"/>
                  </a:lnTo>
                  <a:lnTo>
                    <a:pt x="159" y="256"/>
                  </a:lnTo>
                  <a:lnTo>
                    <a:pt x="182" y="229"/>
                  </a:lnTo>
                  <a:lnTo>
                    <a:pt x="155" y="216"/>
                  </a:lnTo>
                  <a:lnTo>
                    <a:pt x="50" y="269"/>
                  </a:lnTo>
                  <a:lnTo>
                    <a:pt x="27" y="224"/>
                  </a:lnTo>
                  <a:lnTo>
                    <a:pt x="86" y="180"/>
                  </a:lnTo>
                  <a:lnTo>
                    <a:pt x="255" y="112"/>
                  </a:lnTo>
                  <a:lnTo>
                    <a:pt x="228" y="0"/>
                  </a:lnTo>
                  <a:lnTo>
                    <a:pt x="9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95" name="Freeform 390"/>
            <p:cNvSpPr>
              <a:spLocks/>
            </p:cNvSpPr>
            <p:nvPr/>
          </p:nvSpPr>
          <p:spPr bwMode="auto">
            <a:xfrm>
              <a:off x="8010594" y="2906713"/>
              <a:ext cx="2586038" cy="1555750"/>
            </a:xfrm>
            <a:custGeom>
              <a:avLst/>
              <a:gdLst>
                <a:gd name="T0" fmla="*/ 37 w 1629"/>
                <a:gd name="T1" fmla="*/ 310 h 980"/>
                <a:gd name="T2" fmla="*/ 164 w 1629"/>
                <a:gd name="T3" fmla="*/ 499 h 980"/>
                <a:gd name="T4" fmla="*/ 164 w 1629"/>
                <a:gd name="T5" fmla="*/ 503 h 980"/>
                <a:gd name="T6" fmla="*/ 119 w 1629"/>
                <a:gd name="T7" fmla="*/ 683 h 980"/>
                <a:gd name="T8" fmla="*/ 151 w 1629"/>
                <a:gd name="T9" fmla="*/ 706 h 980"/>
                <a:gd name="T10" fmla="*/ 206 w 1629"/>
                <a:gd name="T11" fmla="*/ 679 h 980"/>
                <a:gd name="T12" fmla="*/ 301 w 1629"/>
                <a:gd name="T13" fmla="*/ 944 h 980"/>
                <a:gd name="T14" fmla="*/ 466 w 1629"/>
                <a:gd name="T15" fmla="*/ 917 h 980"/>
                <a:gd name="T16" fmla="*/ 466 w 1629"/>
                <a:gd name="T17" fmla="*/ 917 h 980"/>
                <a:gd name="T18" fmla="*/ 566 w 1629"/>
                <a:gd name="T19" fmla="*/ 931 h 980"/>
                <a:gd name="T20" fmla="*/ 580 w 1629"/>
                <a:gd name="T21" fmla="*/ 872 h 980"/>
                <a:gd name="T22" fmla="*/ 1556 w 1629"/>
                <a:gd name="T23" fmla="*/ 980 h 980"/>
                <a:gd name="T24" fmla="*/ 1579 w 1629"/>
                <a:gd name="T25" fmla="*/ 791 h 980"/>
                <a:gd name="T26" fmla="*/ 1629 w 1629"/>
                <a:gd name="T27" fmla="*/ 207 h 980"/>
                <a:gd name="T28" fmla="*/ 817 w 1629"/>
                <a:gd name="T29" fmla="*/ 130 h 980"/>
                <a:gd name="T30" fmla="*/ 28 w 1629"/>
                <a:gd name="T31" fmla="*/ 0 h 980"/>
                <a:gd name="T32" fmla="*/ 0 w 1629"/>
                <a:gd name="T33" fmla="*/ 175 h 980"/>
                <a:gd name="T34" fmla="*/ 37 w 1629"/>
                <a:gd name="T35" fmla="*/ 31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29" h="980">
                  <a:moveTo>
                    <a:pt x="37" y="310"/>
                  </a:moveTo>
                  <a:lnTo>
                    <a:pt x="164" y="499"/>
                  </a:lnTo>
                  <a:lnTo>
                    <a:pt x="164" y="503"/>
                  </a:lnTo>
                  <a:lnTo>
                    <a:pt x="119" y="683"/>
                  </a:lnTo>
                  <a:lnTo>
                    <a:pt x="151" y="706"/>
                  </a:lnTo>
                  <a:lnTo>
                    <a:pt x="206" y="679"/>
                  </a:lnTo>
                  <a:lnTo>
                    <a:pt x="301" y="944"/>
                  </a:lnTo>
                  <a:lnTo>
                    <a:pt x="466" y="917"/>
                  </a:lnTo>
                  <a:lnTo>
                    <a:pt x="466" y="917"/>
                  </a:lnTo>
                  <a:lnTo>
                    <a:pt x="566" y="931"/>
                  </a:lnTo>
                  <a:lnTo>
                    <a:pt x="580" y="872"/>
                  </a:lnTo>
                  <a:lnTo>
                    <a:pt x="1556" y="980"/>
                  </a:lnTo>
                  <a:lnTo>
                    <a:pt x="1579" y="791"/>
                  </a:lnTo>
                  <a:lnTo>
                    <a:pt x="1629" y="207"/>
                  </a:lnTo>
                  <a:lnTo>
                    <a:pt x="817" y="130"/>
                  </a:lnTo>
                  <a:lnTo>
                    <a:pt x="28" y="0"/>
                  </a:lnTo>
                  <a:lnTo>
                    <a:pt x="0" y="175"/>
                  </a:lnTo>
                  <a:lnTo>
                    <a:pt x="37" y="3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96" name="Freeform 391"/>
            <p:cNvSpPr>
              <a:spLocks/>
            </p:cNvSpPr>
            <p:nvPr/>
          </p:nvSpPr>
          <p:spPr bwMode="auto">
            <a:xfrm>
              <a:off x="5613469" y="4591050"/>
              <a:ext cx="2006600" cy="3360738"/>
            </a:xfrm>
            <a:custGeom>
              <a:avLst/>
              <a:gdLst>
                <a:gd name="T0" fmla="*/ 1118 w 1264"/>
                <a:gd name="T1" fmla="*/ 2117 h 2117"/>
                <a:gd name="T2" fmla="*/ 1118 w 1264"/>
                <a:gd name="T3" fmla="*/ 2117 h 2117"/>
                <a:gd name="T4" fmla="*/ 1122 w 1264"/>
                <a:gd name="T5" fmla="*/ 2117 h 2117"/>
                <a:gd name="T6" fmla="*/ 1122 w 1264"/>
                <a:gd name="T7" fmla="*/ 2117 h 2117"/>
                <a:gd name="T8" fmla="*/ 1145 w 1264"/>
                <a:gd name="T9" fmla="*/ 2117 h 2117"/>
                <a:gd name="T10" fmla="*/ 1168 w 1264"/>
                <a:gd name="T11" fmla="*/ 2072 h 2117"/>
                <a:gd name="T12" fmla="*/ 1141 w 1264"/>
                <a:gd name="T13" fmla="*/ 1987 h 2117"/>
                <a:gd name="T14" fmla="*/ 1186 w 1264"/>
                <a:gd name="T15" fmla="*/ 1942 h 2117"/>
                <a:gd name="T16" fmla="*/ 1200 w 1264"/>
                <a:gd name="T17" fmla="*/ 1861 h 2117"/>
                <a:gd name="T18" fmla="*/ 1264 w 1264"/>
                <a:gd name="T19" fmla="*/ 1825 h 2117"/>
                <a:gd name="T20" fmla="*/ 1218 w 1264"/>
                <a:gd name="T21" fmla="*/ 1676 h 2117"/>
                <a:gd name="T22" fmla="*/ 556 w 1264"/>
                <a:gd name="T23" fmla="*/ 724 h 2117"/>
                <a:gd name="T24" fmla="*/ 556 w 1264"/>
                <a:gd name="T25" fmla="*/ 724 h 2117"/>
                <a:gd name="T26" fmla="*/ 611 w 1264"/>
                <a:gd name="T27" fmla="*/ 503 h 2117"/>
                <a:gd name="T28" fmla="*/ 698 w 1264"/>
                <a:gd name="T29" fmla="*/ 157 h 2117"/>
                <a:gd name="T30" fmla="*/ 447 w 1264"/>
                <a:gd name="T31" fmla="*/ 90 h 2117"/>
                <a:gd name="T32" fmla="*/ 114 w 1264"/>
                <a:gd name="T33" fmla="*/ 0 h 2117"/>
                <a:gd name="T34" fmla="*/ 100 w 1264"/>
                <a:gd name="T35" fmla="*/ 54 h 2117"/>
                <a:gd name="T36" fmla="*/ 105 w 1264"/>
                <a:gd name="T37" fmla="*/ 117 h 2117"/>
                <a:gd name="T38" fmla="*/ 68 w 1264"/>
                <a:gd name="T39" fmla="*/ 171 h 2117"/>
                <a:gd name="T40" fmla="*/ 50 w 1264"/>
                <a:gd name="T41" fmla="*/ 229 h 2117"/>
                <a:gd name="T42" fmla="*/ 0 w 1264"/>
                <a:gd name="T43" fmla="*/ 323 h 2117"/>
                <a:gd name="T44" fmla="*/ 45 w 1264"/>
                <a:gd name="T45" fmla="*/ 463 h 2117"/>
                <a:gd name="T46" fmla="*/ 18 w 1264"/>
                <a:gd name="T47" fmla="*/ 602 h 2117"/>
                <a:gd name="T48" fmla="*/ 95 w 1264"/>
                <a:gd name="T49" fmla="*/ 804 h 2117"/>
                <a:gd name="T50" fmla="*/ 173 w 1264"/>
                <a:gd name="T51" fmla="*/ 872 h 2117"/>
                <a:gd name="T52" fmla="*/ 159 w 1264"/>
                <a:gd name="T53" fmla="*/ 935 h 2117"/>
                <a:gd name="T54" fmla="*/ 132 w 1264"/>
                <a:gd name="T55" fmla="*/ 944 h 2117"/>
                <a:gd name="T56" fmla="*/ 141 w 1264"/>
                <a:gd name="T57" fmla="*/ 1029 h 2117"/>
                <a:gd name="T58" fmla="*/ 182 w 1264"/>
                <a:gd name="T59" fmla="*/ 1043 h 2117"/>
                <a:gd name="T60" fmla="*/ 191 w 1264"/>
                <a:gd name="T61" fmla="*/ 1097 h 2117"/>
                <a:gd name="T62" fmla="*/ 150 w 1264"/>
                <a:gd name="T63" fmla="*/ 1151 h 2117"/>
                <a:gd name="T64" fmla="*/ 278 w 1264"/>
                <a:gd name="T65" fmla="*/ 1456 h 2117"/>
                <a:gd name="T66" fmla="*/ 264 w 1264"/>
                <a:gd name="T67" fmla="*/ 1555 h 2117"/>
                <a:gd name="T68" fmla="*/ 305 w 1264"/>
                <a:gd name="T69" fmla="*/ 1591 h 2117"/>
                <a:gd name="T70" fmla="*/ 429 w 1264"/>
                <a:gd name="T71" fmla="*/ 1622 h 2117"/>
                <a:gd name="T72" fmla="*/ 479 w 1264"/>
                <a:gd name="T73" fmla="*/ 1708 h 2117"/>
                <a:gd name="T74" fmla="*/ 570 w 1264"/>
                <a:gd name="T75" fmla="*/ 1735 h 2117"/>
                <a:gd name="T76" fmla="*/ 716 w 1264"/>
                <a:gd name="T77" fmla="*/ 1924 h 2117"/>
                <a:gd name="T78" fmla="*/ 725 w 1264"/>
                <a:gd name="T79" fmla="*/ 2027 h 2117"/>
                <a:gd name="T80" fmla="*/ 748 w 1264"/>
                <a:gd name="T81" fmla="*/ 2072 h 2117"/>
                <a:gd name="T82" fmla="*/ 1118 w 1264"/>
                <a:gd name="T83" fmla="*/ 2117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64" h="2117">
                  <a:moveTo>
                    <a:pt x="1118" y="2117"/>
                  </a:moveTo>
                  <a:lnTo>
                    <a:pt x="1118" y="2117"/>
                  </a:lnTo>
                  <a:lnTo>
                    <a:pt x="1122" y="2117"/>
                  </a:lnTo>
                  <a:lnTo>
                    <a:pt x="1122" y="2117"/>
                  </a:lnTo>
                  <a:lnTo>
                    <a:pt x="1145" y="2117"/>
                  </a:lnTo>
                  <a:lnTo>
                    <a:pt x="1168" y="2072"/>
                  </a:lnTo>
                  <a:lnTo>
                    <a:pt x="1141" y="1987"/>
                  </a:lnTo>
                  <a:lnTo>
                    <a:pt x="1186" y="1942"/>
                  </a:lnTo>
                  <a:lnTo>
                    <a:pt x="1200" y="1861"/>
                  </a:lnTo>
                  <a:lnTo>
                    <a:pt x="1264" y="1825"/>
                  </a:lnTo>
                  <a:lnTo>
                    <a:pt x="1218" y="1676"/>
                  </a:lnTo>
                  <a:lnTo>
                    <a:pt x="556" y="724"/>
                  </a:lnTo>
                  <a:lnTo>
                    <a:pt x="556" y="724"/>
                  </a:lnTo>
                  <a:lnTo>
                    <a:pt x="611" y="503"/>
                  </a:lnTo>
                  <a:lnTo>
                    <a:pt x="698" y="157"/>
                  </a:lnTo>
                  <a:lnTo>
                    <a:pt x="447" y="90"/>
                  </a:lnTo>
                  <a:lnTo>
                    <a:pt x="114" y="0"/>
                  </a:lnTo>
                  <a:lnTo>
                    <a:pt x="100" y="54"/>
                  </a:lnTo>
                  <a:lnTo>
                    <a:pt x="105" y="117"/>
                  </a:lnTo>
                  <a:lnTo>
                    <a:pt x="68" y="171"/>
                  </a:lnTo>
                  <a:lnTo>
                    <a:pt x="50" y="229"/>
                  </a:lnTo>
                  <a:lnTo>
                    <a:pt x="0" y="323"/>
                  </a:lnTo>
                  <a:lnTo>
                    <a:pt x="45" y="463"/>
                  </a:lnTo>
                  <a:lnTo>
                    <a:pt x="18" y="602"/>
                  </a:lnTo>
                  <a:lnTo>
                    <a:pt x="95" y="804"/>
                  </a:lnTo>
                  <a:lnTo>
                    <a:pt x="173" y="872"/>
                  </a:lnTo>
                  <a:lnTo>
                    <a:pt x="159" y="935"/>
                  </a:lnTo>
                  <a:lnTo>
                    <a:pt x="132" y="944"/>
                  </a:lnTo>
                  <a:lnTo>
                    <a:pt x="141" y="1029"/>
                  </a:lnTo>
                  <a:lnTo>
                    <a:pt x="182" y="1043"/>
                  </a:lnTo>
                  <a:lnTo>
                    <a:pt x="191" y="1097"/>
                  </a:lnTo>
                  <a:lnTo>
                    <a:pt x="150" y="1151"/>
                  </a:lnTo>
                  <a:lnTo>
                    <a:pt x="278" y="1456"/>
                  </a:lnTo>
                  <a:lnTo>
                    <a:pt x="264" y="1555"/>
                  </a:lnTo>
                  <a:lnTo>
                    <a:pt x="305" y="1591"/>
                  </a:lnTo>
                  <a:lnTo>
                    <a:pt x="429" y="1622"/>
                  </a:lnTo>
                  <a:lnTo>
                    <a:pt x="479" y="1708"/>
                  </a:lnTo>
                  <a:lnTo>
                    <a:pt x="570" y="1735"/>
                  </a:lnTo>
                  <a:lnTo>
                    <a:pt x="716" y="1924"/>
                  </a:lnTo>
                  <a:lnTo>
                    <a:pt x="725" y="2027"/>
                  </a:lnTo>
                  <a:lnTo>
                    <a:pt x="748" y="2072"/>
                  </a:lnTo>
                  <a:lnTo>
                    <a:pt x="1118" y="21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97" name="Freeform 392"/>
            <p:cNvSpPr>
              <a:spLocks/>
            </p:cNvSpPr>
            <p:nvPr/>
          </p:nvSpPr>
          <p:spPr bwMode="auto">
            <a:xfrm>
              <a:off x="10531544" y="3235325"/>
              <a:ext cx="1630363" cy="977900"/>
            </a:xfrm>
            <a:custGeom>
              <a:avLst/>
              <a:gdLst>
                <a:gd name="T0" fmla="*/ 0 w 1027"/>
                <a:gd name="T1" fmla="*/ 580 h 616"/>
                <a:gd name="T2" fmla="*/ 607 w 1027"/>
                <a:gd name="T3" fmla="*/ 616 h 616"/>
                <a:gd name="T4" fmla="*/ 1027 w 1027"/>
                <a:gd name="T5" fmla="*/ 611 h 616"/>
                <a:gd name="T6" fmla="*/ 1027 w 1027"/>
                <a:gd name="T7" fmla="*/ 553 h 616"/>
                <a:gd name="T8" fmla="*/ 991 w 1027"/>
                <a:gd name="T9" fmla="*/ 503 h 616"/>
                <a:gd name="T10" fmla="*/ 986 w 1027"/>
                <a:gd name="T11" fmla="*/ 292 h 616"/>
                <a:gd name="T12" fmla="*/ 941 w 1027"/>
                <a:gd name="T13" fmla="*/ 153 h 616"/>
                <a:gd name="T14" fmla="*/ 936 w 1027"/>
                <a:gd name="T15" fmla="*/ 40 h 616"/>
                <a:gd name="T16" fmla="*/ 621 w 1027"/>
                <a:gd name="T17" fmla="*/ 27 h 616"/>
                <a:gd name="T18" fmla="*/ 51 w 1027"/>
                <a:gd name="T19" fmla="*/ 0 h 616"/>
                <a:gd name="T20" fmla="*/ 14 w 1027"/>
                <a:gd name="T21" fmla="*/ 391 h 616"/>
                <a:gd name="T22" fmla="*/ 0 w 1027"/>
                <a:gd name="T23" fmla="*/ 58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7" h="616">
                  <a:moveTo>
                    <a:pt x="0" y="580"/>
                  </a:moveTo>
                  <a:lnTo>
                    <a:pt x="607" y="616"/>
                  </a:lnTo>
                  <a:lnTo>
                    <a:pt x="1027" y="611"/>
                  </a:lnTo>
                  <a:lnTo>
                    <a:pt x="1027" y="553"/>
                  </a:lnTo>
                  <a:lnTo>
                    <a:pt x="991" y="503"/>
                  </a:lnTo>
                  <a:lnTo>
                    <a:pt x="986" y="292"/>
                  </a:lnTo>
                  <a:lnTo>
                    <a:pt x="941" y="153"/>
                  </a:lnTo>
                  <a:lnTo>
                    <a:pt x="936" y="40"/>
                  </a:lnTo>
                  <a:lnTo>
                    <a:pt x="621" y="27"/>
                  </a:lnTo>
                  <a:lnTo>
                    <a:pt x="51" y="0"/>
                  </a:lnTo>
                  <a:lnTo>
                    <a:pt x="14" y="391"/>
                  </a:lnTo>
                  <a:lnTo>
                    <a:pt x="0" y="5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98" name="Freeform 393"/>
            <p:cNvSpPr>
              <a:spLocks/>
            </p:cNvSpPr>
            <p:nvPr/>
          </p:nvSpPr>
          <p:spPr bwMode="auto">
            <a:xfrm>
              <a:off x="7439094" y="2863850"/>
              <a:ext cx="1463675" cy="2347913"/>
            </a:xfrm>
            <a:custGeom>
              <a:avLst/>
              <a:gdLst>
                <a:gd name="T0" fmla="*/ 210 w 922"/>
                <a:gd name="T1" fmla="*/ 643 h 1479"/>
                <a:gd name="T2" fmla="*/ 141 w 922"/>
                <a:gd name="T3" fmla="*/ 796 h 1479"/>
                <a:gd name="T4" fmla="*/ 54 w 922"/>
                <a:gd name="T5" fmla="*/ 872 h 1479"/>
                <a:gd name="T6" fmla="*/ 86 w 922"/>
                <a:gd name="T7" fmla="*/ 917 h 1479"/>
                <a:gd name="T8" fmla="*/ 86 w 922"/>
                <a:gd name="T9" fmla="*/ 917 h 1479"/>
                <a:gd name="T10" fmla="*/ 0 w 922"/>
                <a:gd name="T11" fmla="*/ 1331 h 1479"/>
                <a:gd name="T12" fmla="*/ 410 w 922"/>
                <a:gd name="T13" fmla="*/ 1416 h 1479"/>
                <a:gd name="T14" fmla="*/ 415 w 922"/>
                <a:gd name="T15" fmla="*/ 1416 h 1479"/>
                <a:gd name="T16" fmla="*/ 684 w 922"/>
                <a:gd name="T17" fmla="*/ 1456 h 1479"/>
                <a:gd name="T18" fmla="*/ 844 w 922"/>
                <a:gd name="T19" fmla="*/ 1479 h 1479"/>
                <a:gd name="T20" fmla="*/ 922 w 922"/>
                <a:gd name="T21" fmla="*/ 966 h 1479"/>
                <a:gd name="T22" fmla="*/ 826 w 922"/>
                <a:gd name="T23" fmla="*/ 953 h 1479"/>
                <a:gd name="T24" fmla="*/ 652 w 922"/>
                <a:gd name="T25" fmla="*/ 980 h 1479"/>
                <a:gd name="T26" fmla="*/ 561 w 922"/>
                <a:gd name="T27" fmla="*/ 719 h 1479"/>
                <a:gd name="T28" fmla="*/ 511 w 922"/>
                <a:gd name="T29" fmla="*/ 742 h 1479"/>
                <a:gd name="T30" fmla="*/ 470 w 922"/>
                <a:gd name="T31" fmla="*/ 715 h 1479"/>
                <a:gd name="T32" fmla="*/ 515 w 922"/>
                <a:gd name="T33" fmla="*/ 530 h 1479"/>
                <a:gd name="T34" fmla="*/ 388 w 922"/>
                <a:gd name="T35" fmla="*/ 342 h 1479"/>
                <a:gd name="T36" fmla="*/ 351 w 922"/>
                <a:gd name="T37" fmla="*/ 202 h 1479"/>
                <a:gd name="T38" fmla="*/ 351 w 922"/>
                <a:gd name="T39" fmla="*/ 202 h 1479"/>
                <a:gd name="T40" fmla="*/ 378 w 922"/>
                <a:gd name="T41" fmla="*/ 23 h 1479"/>
                <a:gd name="T42" fmla="*/ 273 w 922"/>
                <a:gd name="T43" fmla="*/ 0 h 1479"/>
                <a:gd name="T44" fmla="*/ 150 w 922"/>
                <a:gd name="T45" fmla="*/ 557 h 1479"/>
                <a:gd name="T46" fmla="*/ 210 w 922"/>
                <a:gd name="T47" fmla="*/ 643 h 1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22" h="1479">
                  <a:moveTo>
                    <a:pt x="210" y="643"/>
                  </a:moveTo>
                  <a:lnTo>
                    <a:pt x="141" y="796"/>
                  </a:lnTo>
                  <a:lnTo>
                    <a:pt x="54" y="872"/>
                  </a:lnTo>
                  <a:lnTo>
                    <a:pt x="86" y="917"/>
                  </a:lnTo>
                  <a:lnTo>
                    <a:pt x="86" y="917"/>
                  </a:lnTo>
                  <a:lnTo>
                    <a:pt x="0" y="1331"/>
                  </a:lnTo>
                  <a:lnTo>
                    <a:pt x="410" y="1416"/>
                  </a:lnTo>
                  <a:lnTo>
                    <a:pt x="415" y="1416"/>
                  </a:lnTo>
                  <a:lnTo>
                    <a:pt x="684" y="1456"/>
                  </a:lnTo>
                  <a:lnTo>
                    <a:pt x="844" y="1479"/>
                  </a:lnTo>
                  <a:lnTo>
                    <a:pt x="922" y="966"/>
                  </a:lnTo>
                  <a:lnTo>
                    <a:pt x="826" y="953"/>
                  </a:lnTo>
                  <a:lnTo>
                    <a:pt x="652" y="980"/>
                  </a:lnTo>
                  <a:lnTo>
                    <a:pt x="561" y="719"/>
                  </a:lnTo>
                  <a:lnTo>
                    <a:pt x="511" y="742"/>
                  </a:lnTo>
                  <a:lnTo>
                    <a:pt x="470" y="715"/>
                  </a:lnTo>
                  <a:lnTo>
                    <a:pt x="515" y="530"/>
                  </a:lnTo>
                  <a:lnTo>
                    <a:pt x="388" y="342"/>
                  </a:lnTo>
                  <a:lnTo>
                    <a:pt x="351" y="202"/>
                  </a:lnTo>
                  <a:lnTo>
                    <a:pt x="351" y="202"/>
                  </a:lnTo>
                  <a:lnTo>
                    <a:pt x="378" y="23"/>
                  </a:lnTo>
                  <a:lnTo>
                    <a:pt x="273" y="0"/>
                  </a:lnTo>
                  <a:lnTo>
                    <a:pt x="150" y="557"/>
                  </a:lnTo>
                  <a:lnTo>
                    <a:pt x="210" y="6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99" name="Freeform 394"/>
            <p:cNvSpPr>
              <a:spLocks/>
            </p:cNvSpPr>
            <p:nvPr/>
          </p:nvSpPr>
          <p:spPr bwMode="auto">
            <a:xfrm>
              <a:off x="6213544" y="2592388"/>
              <a:ext cx="1644650" cy="1149350"/>
            </a:xfrm>
            <a:custGeom>
              <a:avLst/>
              <a:gdLst>
                <a:gd name="T0" fmla="*/ 0 w 1036"/>
                <a:gd name="T1" fmla="*/ 468 h 724"/>
                <a:gd name="T2" fmla="*/ 119 w 1036"/>
                <a:gd name="T3" fmla="*/ 508 h 724"/>
                <a:gd name="T4" fmla="*/ 137 w 1036"/>
                <a:gd name="T5" fmla="*/ 612 h 724"/>
                <a:gd name="T6" fmla="*/ 210 w 1036"/>
                <a:gd name="T7" fmla="*/ 652 h 724"/>
                <a:gd name="T8" fmla="*/ 274 w 1036"/>
                <a:gd name="T9" fmla="*/ 634 h 724"/>
                <a:gd name="T10" fmla="*/ 361 w 1036"/>
                <a:gd name="T11" fmla="*/ 679 h 724"/>
                <a:gd name="T12" fmla="*/ 667 w 1036"/>
                <a:gd name="T13" fmla="*/ 679 h 724"/>
                <a:gd name="T14" fmla="*/ 918 w 1036"/>
                <a:gd name="T15" fmla="*/ 724 h 724"/>
                <a:gd name="T16" fmla="*/ 1036 w 1036"/>
                <a:gd name="T17" fmla="*/ 171 h 724"/>
                <a:gd name="T18" fmla="*/ 324 w 1036"/>
                <a:gd name="T19" fmla="*/ 0 h 724"/>
                <a:gd name="T20" fmla="*/ 283 w 1036"/>
                <a:gd name="T21" fmla="*/ 301 h 724"/>
                <a:gd name="T22" fmla="*/ 201 w 1036"/>
                <a:gd name="T23" fmla="*/ 360 h 724"/>
                <a:gd name="T24" fmla="*/ 156 w 1036"/>
                <a:gd name="T25" fmla="*/ 266 h 724"/>
                <a:gd name="T26" fmla="*/ 242 w 1036"/>
                <a:gd name="T27" fmla="*/ 167 h 724"/>
                <a:gd name="T28" fmla="*/ 9 w 1036"/>
                <a:gd name="T29" fmla="*/ 23 h 724"/>
                <a:gd name="T30" fmla="*/ 0 w 1036"/>
                <a:gd name="T31" fmla="*/ 99 h 724"/>
                <a:gd name="T32" fmla="*/ 37 w 1036"/>
                <a:gd name="T33" fmla="*/ 270 h 724"/>
                <a:gd name="T34" fmla="*/ 0 w 1036"/>
                <a:gd name="T35" fmla="*/ 468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6" h="724">
                  <a:moveTo>
                    <a:pt x="0" y="468"/>
                  </a:moveTo>
                  <a:lnTo>
                    <a:pt x="119" y="508"/>
                  </a:lnTo>
                  <a:lnTo>
                    <a:pt x="137" y="612"/>
                  </a:lnTo>
                  <a:lnTo>
                    <a:pt x="210" y="652"/>
                  </a:lnTo>
                  <a:lnTo>
                    <a:pt x="274" y="634"/>
                  </a:lnTo>
                  <a:lnTo>
                    <a:pt x="361" y="679"/>
                  </a:lnTo>
                  <a:lnTo>
                    <a:pt x="667" y="679"/>
                  </a:lnTo>
                  <a:lnTo>
                    <a:pt x="918" y="724"/>
                  </a:lnTo>
                  <a:lnTo>
                    <a:pt x="1036" y="171"/>
                  </a:lnTo>
                  <a:lnTo>
                    <a:pt x="324" y="0"/>
                  </a:lnTo>
                  <a:lnTo>
                    <a:pt x="283" y="301"/>
                  </a:lnTo>
                  <a:lnTo>
                    <a:pt x="201" y="360"/>
                  </a:lnTo>
                  <a:lnTo>
                    <a:pt x="156" y="266"/>
                  </a:lnTo>
                  <a:lnTo>
                    <a:pt x="242" y="167"/>
                  </a:lnTo>
                  <a:lnTo>
                    <a:pt x="9" y="23"/>
                  </a:lnTo>
                  <a:lnTo>
                    <a:pt x="0" y="99"/>
                  </a:lnTo>
                  <a:lnTo>
                    <a:pt x="37" y="270"/>
                  </a:lnTo>
                  <a:lnTo>
                    <a:pt x="0" y="4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00" name="Freeform 395"/>
            <p:cNvSpPr>
              <a:spLocks/>
            </p:cNvSpPr>
            <p:nvPr/>
          </p:nvSpPr>
          <p:spPr bwMode="auto">
            <a:xfrm>
              <a:off x="14466956" y="4119563"/>
              <a:ext cx="962025" cy="1292225"/>
            </a:xfrm>
            <a:custGeom>
              <a:avLst/>
              <a:gdLst>
                <a:gd name="T0" fmla="*/ 205 w 606"/>
                <a:gd name="T1" fmla="*/ 0 h 814"/>
                <a:gd name="T2" fmla="*/ 136 w 606"/>
                <a:gd name="T3" fmla="*/ 99 h 814"/>
                <a:gd name="T4" fmla="*/ 141 w 606"/>
                <a:gd name="T5" fmla="*/ 162 h 814"/>
                <a:gd name="T6" fmla="*/ 109 w 606"/>
                <a:gd name="T7" fmla="*/ 198 h 814"/>
                <a:gd name="T8" fmla="*/ 77 w 606"/>
                <a:gd name="T9" fmla="*/ 162 h 814"/>
                <a:gd name="T10" fmla="*/ 45 w 606"/>
                <a:gd name="T11" fmla="*/ 193 h 814"/>
                <a:gd name="T12" fmla="*/ 27 w 606"/>
                <a:gd name="T13" fmla="*/ 234 h 814"/>
                <a:gd name="T14" fmla="*/ 0 w 606"/>
                <a:gd name="T15" fmla="*/ 364 h 814"/>
                <a:gd name="T16" fmla="*/ 9 w 606"/>
                <a:gd name="T17" fmla="*/ 445 h 814"/>
                <a:gd name="T18" fmla="*/ 54 w 606"/>
                <a:gd name="T19" fmla="*/ 508 h 814"/>
                <a:gd name="T20" fmla="*/ 54 w 606"/>
                <a:gd name="T21" fmla="*/ 513 h 814"/>
                <a:gd name="T22" fmla="*/ 68 w 606"/>
                <a:gd name="T23" fmla="*/ 701 h 814"/>
                <a:gd name="T24" fmla="*/ 68 w 606"/>
                <a:gd name="T25" fmla="*/ 701 h 814"/>
                <a:gd name="T26" fmla="*/ 9 w 606"/>
                <a:gd name="T27" fmla="*/ 814 h 814"/>
                <a:gd name="T28" fmla="*/ 287 w 606"/>
                <a:gd name="T29" fmla="*/ 782 h 814"/>
                <a:gd name="T30" fmla="*/ 369 w 606"/>
                <a:gd name="T31" fmla="*/ 769 h 814"/>
                <a:gd name="T32" fmla="*/ 488 w 606"/>
                <a:gd name="T33" fmla="*/ 755 h 814"/>
                <a:gd name="T34" fmla="*/ 520 w 606"/>
                <a:gd name="T35" fmla="*/ 638 h 814"/>
                <a:gd name="T36" fmla="*/ 597 w 606"/>
                <a:gd name="T37" fmla="*/ 562 h 814"/>
                <a:gd name="T38" fmla="*/ 606 w 606"/>
                <a:gd name="T39" fmla="*/ 490 h 814"/>
                <a:gd name="T40" fmla="*/ 524 w 606"/>
                <a:gd name="T41" fmla="*/ 315 h 814"/>
                <a:gd name="T42" fmla="*/ 451 w 606"/>
                <a:gd name="T43" fmla="*/ 333 h 814"/>
                <a:gd name="T44" fmla="*/ 410 w 606"/>
                <a:gd name="T45" fmla="*/ 418 h 814"/>
                <a:gd name="T46" fmla="*/ 360 w 606"/>
                <a:gd name="T47" fmla="*/ 391 h 814"/>
                <a:gd name="T48" fmla="*/ 355 w 606"/>
                <a:gd name="T49" fmla="*/ 328 h 814"/>
                <a:gd name="T50" fmla="*/ 397 w 606"/>
                <a:gd name="T51" fmla="*/ 310 h 814"/>
                <a:gd name="T52" fmla="*/ 424 w 606"/>
                <a:gd name="T53" fmla="*/ 247 h 814"/>
                <a:gd name="T54" fmla="*/ 419 w 606"/>
                <a:gd name="T55" fmla="*/ 158 h 814"/>
                <a:gd name="T56" fmla="*/ 392 w 606"/>
                <a:gd name="T57" fmla="*/ 122 h 814"/>
                <a:gd name="T58" fmla="*/ 406 w 606"/>
                <a:gd name="T59" fmla="*/ 77 h 814"/>
                <a:gd name="T60" fmla="*/ 292 w 606"/>
                <a:gd name="T61" fmla="*/ 41 h 814"/>
                <a:gd name="T62" fmla="*/ 205 w 606"/>
                <a:gd name="T63" fmla="*/ 0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6" h="814">
                  <a:moveTo>
                    <a:pt x="205" y="0"/>
                  </a:moveTo>
                  <a:lnTo>
                    <a:pt x="136" y="99"/>
                  </a:lnTo>
                  <a:lnTo>
                    <a:pt x="141" y="162"/>
                  </a:lnTo>
                  <a:lnTo>
                    <a:pt x="109" y="198"/>
                  </a:lnTo>
                  <a:lnTo>
                    <a:pt x="77" y="162"/>
                  </a:lnTo>
                  <a:lnTo>
                    <a:pt x="45" y="193"/>
                  </a:lnTo>
                  <a:lnTo>
                    <a:pt x="27" y="234"/>
                  </a:lnTo>
                  <a:lnTo>
                    <a:pt x="0" y="364"/>
                  </a:lnTo>
                  <a:lnTo>
                    <a:pt x="9" y="445"/>
                  </a:lnTo>
                  <a:lnTo>
                    <a:pt x="54" y="508"/>
                  </a:lnTo>
                  <a:lnTo>
                    <a:pt x="54" y="513"/>
                  </a:lnTo>
                  <a:lnTo>
                    <a:pt x="68" y="701"/>
                  </a:lnTo>
                  <a:lnTo>
                    <a:pt x="68" y="701"/>
                  </a:lnTo>
                  <a:lnTo>
                    <a:pt x="9" y="814"/>
                  </a:lnTo>
                  <a:lnTo>
                    <a:pt x="287" y="782"/>
                  </a:lnTo>
                  <a:lnTo>
                    <a:pt x="369" y="769"/>
                  </a:lnTo>
                  <a:lnTo>
                    <a:pt x="488" y="755"/>
                  </a:lnTo>
                  <a:lnTo>
                    <a:pt x="520" y="638"/>
                  </a:lnTo>
                  <a:lnTo>
                    <a:pt x="597" y="562"/>
                  </a:lnTo>
                  <a:lnTo>
                    <a:pt x="606" y="490"/>
                  </a:lnTo>
                  <a:lnTo>
                    <a:pt x="524" y="315"/>
                  </a:lnTo>
                  <a:lnTo>
                    <a:pt x="451" y="333"/>
                  </a:lnTo>
                  <a:lnTo>
                    <a:pt x="410" y="418"/>
                  </a:lnTo>
                  <a:lnTo>
                    <a:pt x="360" y="391"/>
                  </a:lnTo>
                  <a:lnTo>
                    <a:pt x="355" y="328"/>
                  </a:lnTo>
                  <a:lnTo>
                    <a:pt x="397" y="310"/>
                  </a:lnTo>
                  <a:lnTo>
                    <a:pt x="424" y="247"/>
                  </a:lnTo>
                  <a:lnTo>
                    <a:pt x="419" y="158"/>
                  </a:lnTo>
                  <a:lnTo>
                    <a:pt x="392" y="122"/>
                  </a:lnTo>
                  <a:lnTo>
                    <a:pt x="406" y="77"/>
                  </a:lnTo>
                  <a:lnTo>
                    <a:pt x="292" y="41"/>
                  </a:lnTo>
                  <a:lnTo>
                    <a:pt x="2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01" name="Freeform 396"/>
            <p:cNvSpPr>
              <a:spLocks/>
            </p:cNvSpPr>
            <p:nvPr/>
          </p:nvSpPr>
          <p:spPr bwMode="auto">
            <a:xfrm>
              <a:off x="9067869" y="5611813"/>
              <a:ext cx="1797050" cy="1384300"/>
            </a:xfrm>
            <a:custGeom>
              <a:avLst/>
              <a:gdLst>
                <a:gd name="T0" fmla="*/ 1100 w 1132"/>
                <a:gd name="T1" fmla="*/ 872 h 872"/>
                <a:gd name="T2" fmla="*/ 1105 w 1132"/>
                <a:gd name="T3" fmla="*/ 768 h 872"/>
                <a:gd name="T4" fmla="*/ 1128 w 1132"/>
                <a:gd name="T5" fmla="*/ 283 h 872"/>
                <a:gd name="T6" fmla="*/ 1132 w 1132"/>
                <a:gd name="T7" fmla="*/ 94 h 872"/>
                <a:gd name="T8" fmla="*/ 845 w 1132"/>
                <a:gd name="T9" fmla="*/ 67 h 872"/>
                <a:gd name="T10" fmla="*/ 96 w 1132"/>
                <a:gd name="T11" fmla="*/ 0 h 872"/>
                <a:gd name="T12" fmla="*/ 0 w 1132"/>
                <a:gd name="T13" fmla="*/ 782 h 872"/>
                <a:gd name="T14" fmla="*/ 936 w 1132"/>
                <a:gd name="T15" fmla="*/ 867 h 872"/>
                <a:gd name="T16" fmla="*/ 1100 w 1132"/>
                <a:gd name="T17" fmla="*/ 872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2" h="872">
                  <a:moveTo>
                    <a:pt x="1100" y="872"/>
                  </a:moveTo>
                  <a:lnTo>
                    <a:pt x="1105" y="768"/>
                  </a:lnTo>
                  <a:lnTo>
                    <a:pt x="1128" y="283"/>
                  </a:lnTo>
                  <a:lnTo>
                    <a:pt x="1132" y="94"/>
                  </a:lnTo>
                  <a:lnTo>
                    <a:pt x="845" y="67"/>
                  </a:lnTo>
                  <a:lnTo>
                    <a:pt x="96" y="0"/>
                  </a:lnTo>
                  <a:lnTo>
                    <a:pt x="0" y="782"/>
                  </a:lnTo>
                  <a:lnTo>
                    <a:pt x="936" y="867"/>
                  </a:lnTo>
                  <a:lnTo>
                    <a:pt x="1100" y="87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02" name="Freeform 397"/>
            <p:cNvSpPr>
              <a:spLocks/>
            </p:cNvSpPr>
            <p:nvPr/>
          </p:nvSpPr>
          <p:spPr bwMode="auto">
            <a:xfrm>
              <a:off x="8829744" y="6867525"/>
              <a:ext cx="1716088" cy="1762125"/>
            </a:xfrm>
            <a:custGeom>
              <a:avLst/>
              <a:gdLst>
                <a:gd name="T0" fmla="*/ 415 w 1081"/>
                <a:gd name="T1" fmla="*/ 998 h 1110"/>
                <a:gd name="T2" fmla="*/ 999 w 1081"/>
                <a:gd name="T3" fmla="*/ 1056 h 1110"/>
                <a:gd name="T4" fmla="*/ 1081 w 1081"/>
                <a:gd name="T5" fmla="*/ 166 h 1110"/>
                <a:gd name="T6" fmla="*/ 1081 w 1081"/>
                <a:gd name="T7" fmla="*/ 108 h 1110"/>
                <a:gd name="T8" fmla="*/ 1081 w 1081"/>
                <a:gd name="T9" fmla="*/ 81 h 1110"/>
                <a:gd name="T10" fmla="*/ 566 w 1081"/>
                <a:gd name="T11" fmla="*/ 36 h 1110"/>
                <a:gd name="T12" fmla="*/ 146 w 1081"/>
                <a:gd name="T13" fmla="*/ 0 h 1110"/>
                <a:gd name="T14" fmla="*/ 146 w 1081"/>
                <a:gd name="T15" fmla="*/ 0 h 1110"/>
                <a:gd name="T16" fmla="*/ 146 w 1081"/>
                <a:gd name="T17" fmla="*/ 0 h 1110"/>
                <a:gd name="T18" fmla="*/ 0 w 1081"/>
                <a:gd name="T19" fmla="*/ 1092 h 1110"/>
                <a:gd name="T20" fmla="*/ 128 w 1081"/>
                <a:gd name="T21" fmla="*/ 1110 h 1110"/>
                <a:gd name="T22" fmla="*/ 146 w 1081"/>
                <a:gd name="T23" fmla="*/ 1020 h 1110"/>
                <a:gd name="T24" fmla="*/ 401 w 1081"/>
                <a:gd name="T25" fmla="*/ 1042 h 1110"/>
                <a:gd name="T26" fmla="*/ 411 w 1081"/>
                <a:gd name="T27" fmla="*/ 998 h 1110"/>
                <a:gd name="T28" fmla="*/ 415 w 1081"/>
                <a:gd name="T29" fmla="*/ 998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1" h="1110">
                  <a:moveTo>
                    <a:pt x="415" y="998"/>
                  </a:moveTo>
                  <a:lnTo>
                    <a:pt x="999" y="1056"/>
                  </a:lnTo>
                  <a:lnTo>
                    <a:pt x="1081" y="166"/>
                  </a:lnTo>
                  <a:lnTo>
                    <a:pt x="1081" y="108"/>
                  </a:lnTo>
                  <a:lnTo>
                    <a:pt x="1081" y="81"/>
                  </a:lnTo>
                  <a:lnTo>
                    <a:pt x="566" y="36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0" y="1092"/>
                  </a:lnTo>
                  <a:lnTo>
                    <a:pt x="128" y="1110"/>
                  </a:lnTo>
                  <a:lnTo>
                    <a:pt x="146" y="1020"/>
                  </a:lnTo>
                  <a:lnTo>
                    <a:pt x="401" y="1042"/>
                  </a:lnTo>
                  <a:lnTo>
                    <a:pt x="411" y="998"/>
                  </a:lnTo>
                  <a:lnTo>
                    <a:pt x="415" y="9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03" name="Freeform 398"/>
            <p:cNvSpPr>
              <a:spLocks/>
            </p:cNvSpPr>
            <p:nvPr/>
          </p:nvSpPr>
          <p:spPr bwMode="auto">
            <a:xfrm>
              <a:off x="15560744" y="5853113"/>
              <a:ext cx="1760538" cy="1035050"/>
            </a:xfrm>
            <a:custGeom>
              <a:avLst/>
              <a:gdLst>
                <a:gd name="T0" fmla="*/ 243 w 243"/>
                <a:gd name="T1" fmla="*/ 108 h 145"/>
                <a:gd name="T2" fmla="*/ 241 w 243"/>
                <a:gd name="T3" fmla="*/ 93 h 145"/>
                <a:gd name="T4" fmla="*/ 223 w 243"/>
                <a:gd name="T5" fmla="*/ 97 h 145"/>
                <a:gd name="T6" fmla="*/ 219 w 243"/>
                <a:gd name="T7" fmla="*/ 88 h 145"/>
                <a:gd name="T8" fmla="*/ 208 w 243"/>
                <a:gd name="T9" fmla="*/ 88 h 145"/>
                <a:gd name="T10" fmla="*/ 198 w 243"/>
                <a:gd name="T11" fmla="*/ 81 h 145"/>
                <a:gd name="T12" fmla="*/ 222 w 243"/>
                <a:gd name="T13" fmla="*/ 69 h 145"/>
                <a:gd name="T14" fmla="*/ 221 w 243"/>
                <a:gd name="T15" fmla="*/ 49 h 145"/>
                <a:gd name="T16" fmla="*/ 191 w 243"/>
                <a:gd name="T17" fmla="*/ 42 h 145"/>
                <a:gd name="T18" fmla="*/ 182 w 243"/>
                <a:gd name="T19" fmla="*/ 38 h 145"/>
                <a:gd name="T20" fmla="*/ 187 w 243"/>
                <a:gd name="T21" fmla="*/ 15 h 145"/>
                <a:gd name="T22" fmla="*/ 165 w 243"/>
                <a:gd name="T23" fmla="*/ 1 h 145"/>
                <a:gd name="T24" fmla="*/ 160 w 243"/>
                <a:gd name="T25" fmla="*/ 7 h 145"/>
                <a:gd name="T26" fmla="*/ 143 w 243"/>
                <a:gd name="T27" fmla="*/ 0 h 145"/>
                <a:gd name="T28" fmla="*/ 142 w 243"/>
                <a:gd name="T29" fmla="*/ 13 h 145"/>
                <a:gd name="T30" fmla="*/ 142 w 243"/>
                <a:gd name="T31" fmla="*/ 13 h 145"/>
                <a:gd name="T32" fmla="*/ 117 w 243"/>
                <a:gd name="T33" fmla="*/ 48 h 145"/>
                <a:gd name="T34" fmla="*/ 107 w 243"/>
                <a:gd name="T35" fmla="*/ 48 h 145"/>
                <a:gd name="T36" fmla="*/ 94 w 243"/>
                <a:gd name="T37" fmla="*/ 93 h 145"/>
                <a:gd name="T38" fmla="*/ 50 w 243"/>
                <a:gd name="T39" fmla="*/ 117 h 145"/>
                <a:gd name="T40" fmla="*/ 34 w 243"/>
                <a:gd name="T41" fmla="*/ 107 h 145"/>
                <a:gd name="T42" fmla="*/ 0 w 243"/>
                <a:gd name="T43" fmla="*/ 145 h 145"/>
                <a:gd name="T44" fmla="*/ 13 w 243"/>
                <a:gd name="T45" fmla="*/ 144 h 145"/>
                <a:gd name="T46" fmla="*/ 51 w 243"/>
                <a:gd name="T47" fmla="*/ 140 h 145"/>
                <a:gd name="T48" fmla="*/ 243 w 243"/>
                <a:gd name="T49" fmla="*/ 10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3" h="145">
                  <a:moveTo>
                    <a:pt x="243" y="108"/>
                  </a:moveTo>
                  <a:cubicBezTo>
                    <a:pt x="241" y="93"/>
                    <a:pt x="241" y="93"/>
                    <a:pt x="241" y="93"/>
                  </a:cubicBezTo>
                  <a:cubicBezTo>
                    <a:pt x="237" y="94"/>
                    <a:pt x="224" y="97"/>
                    <a:pt x="223" y="97"/>
                  </a:cubicBezTo>
                  <a:cubicBezTo>
                    <a:pt x="222" y="97"/>
                    <a:pt x="221" y="97"/>
                    <a:pt x="219" y="88"/>
                  </a:cubicBezTo>
                  <a:cubicBezTo>
                    <a:pt x="208" y="88"/>
                    <a:pt x="208" y="88"/>
                    <a:pt x="208" y="88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222" y="69"/>
                    <a:pt x="222" y="69"/>
                    <a:pt x="222" y="69"/>
                  </a:cubicBezTo>
                  <a:cubicBezTo>
                    <a:pt x="221" y="49"/>
                    <a:pt x="221" y="49"/>
                    <a:pt x="221" y="49"/>
                  </a:cubicBezTo>
                  <a:cubicBezTo>
                    <a:pt x="191" y="42"/>
                    <a:pt x="191" y="42"/>
                    <a:pt x="191" y="42"/>
                  </a:cubicBezTo>
                  <a:cubicBezTo>
                    <a:pt x="182" y="38"/>
                    <a:pt x="182" y="38"/>
                    <a:pt x="182" y="38"/>
                  </a:cubicBezTo>
                  <a:cubicBezTo>
                    <a:pt x="187" y="15"/>
                    <a:pt x="187" y="15"/>
                    <a:pt x="187" y="1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0" y="7"/>
                    <a:pt x="160" y="7"/>
                    <a:pt x="160" y="7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2" y="13"/>
                    <a:pt x="142" y="13"/>
                    <a:pt x="142" y="13"/>
                  </a:cubicBezTo>
                  <a:cubicBezTo>
                    <a:pt x="142" y="13"/>
                    <a:pt x="142" y="13"/>
                    <a:pt x="142" y="13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13" y="144"/>
                    <a:pt x="13" y="144"/>
                    <a:pt x="13" y="144"/>
                  </a:cubicBezTo>
                  <a:cubicBezTo>
                    <a:pt x="51" y="140"/>
                    <a:pt x="51" y="140"/>
                    <a:pt x="51" y="140"/>
                  </a:cubicBezTo>
                  <a:lnTo>
                    <a:pt x="243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04" name="Freeform 399"/>
            <p:cNvSpPr>
              <a:spLocks/>
            </p:cNvSpPr>
            <p:nvPr/>
          </p:nvSpPr>
          <p:spPr bwMode="auto">
            <a:xfrm>
              <a:off x="6510406" y="4840288"/>
              <a:ext cx="1579563" cy="2390775"/>
            </a:xfrm>
            <a:custGeom>
              <a:avLst/>
              <a:gdLst>
                <a:gd name="T0" fmla="*/ 585 w 995"/>
                <a:gd name="T1" fmla="*/ 95 h 1506"/>
                <a:gd name="T2" fmla="*/ 576 w 995"/>
                <a:gd name="T3" fmla="*/ 90 h 1506"/>
                <a:gd name="T4" fmla="*/ 576 w 995"/>
                <a:gd name="T5" fmla="*/ 90 h 1506"/>
                <a:gd name="T6" fmla="*/ 142 w 995"/>
                <a:gd name="T7" fmla="*/ 0 h 1506"/>
                <a:gd name="T8" fmla="*/ 0 w 995"/>
                <a:gd name="T9" fmla="*/ 567 h 1506"/>
                <a:gd name="T10" fmla="*/ 653 w 995"/>
                <a:gd name="T11" fmla="*/ 1506 h 1506"/>
                <a:gd name="T12" fmla="*/ 680 w 995"/>
                <a:gd name="T13" fmla="*/ 1299 h 1506"/>
                <a:gd name="T14" fmla="*/ 785 w 995"/>
                <a:gd name="T15" fmla="*/ 1308 h 1506"/>
                <a:gd name="T16" fmla="*/ 813 w 995"/>
                <a:gd name="T17" fmla="*/ 1151 h 1506"/>
                <a:gd name="T18" fmla="*/ 813 w 995"/>
                <a:gd name="T19" fmla="*/ 1151 h 1506"/>
                <a:gd name="T20" fmla="*/ 813 w 995"/>
                <a:gd name="T21" fmla="*/ 1146 h 1506"/>
                <a:gd name="T22" fmla="*/ 817 w 995"/>
                <a:gd name="T23" fmla="*/ 1146 h 1506"/>
                <a:gd name="T24" fmla="*/ 817 w 995"/>
                <a:gd name="T25" fmla="*/ 1146 h 1506"/>
                <a:gd name="T26" fmla="*/ 817 w 995"/>
                <a:gd name="T27" fmla="*/ 1146 h 1506"/>
                <a:gd name="T28" fmla="*/ 995 w 995"/>
                <a:gd name="T29" fmla="*/ 184 h 1506"/>
                <a:gd name="T30" fmla="*/ 995 w 995"/>
                <a:gd name="T31" fmla="*/ 180 h 1506"/>
                <a:gd name="T32" fmla="*/ 585 w 995"/>
                <a:gd name="T33" fmla="*/ 95 h 1506"/>
                <a:gd name="T34" fmla="*/ 585 w 995"/>
                <a:gd name="T35" fmla="*/ 95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5" h="1506">
                  <a:moveTo>
                    <a:pt x="585" y="95"/>
                  </a:moveTo>
                  <a:lnTo>
                    <a:pt x="576" y="90"/>
                  </a:lnTo>
                  <a:lnTo>
                    <a:pt x="576" y="90"/>
                  </a:lnTo>
                  <a:lnTo>
                    <a:pt x="142" y="0"/>
                  </a:lnTo>
                  <a:lnTo>
                    <a:pt x="0" y="567"/>
                  </a:lnTo>
                  <a:lnTo>
                    <a:pt x="653" y="1506"/>
                  </a:lnTo>
                  <a:lnTo>
                    <a:pt x="680" y="1299"/>
                  </a:lnTo>
                  <a:lnTo>
                    <a:pt x="785" y="1308"/>
                  </a:lnTo>
                  <a:lnTo>
                    <a:pt x="813" y="1151"/>
                  </a:lnTo>
                  <a:lnTo>
                    <a:pt x="813" y="1151"/>
                  </a:lnTo>
                  <a:lnTo>
                    <a:pt x="813" y="1146"/>
                  </a:lnTo>
                  <a:lnTo>
                    <a:pt x="817" y="1146"/>
                  </a:lnTo>
                  <a:lnTo>
                    <a:pt x="817" y="1146"/>
                  </a:lnTo>
                  <a:lnTo>
                    <a:pt x="817" y="1146"/>
                  </a:lnTo>
                  <a:lnTo>
                    <a:pt x="995" y="184"/>
                  </a:lnTo>
                  <a:lnTo>
                    <a:pt x="995" y="180"/>
                  </a:lnTo>
                  <a:lnTo>
                    <a:pt x="585" y="95"/>
                  </a:lnTo>
                  <a:lnTo>
                    <a:pt x="585" y="9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05" name="Freeform 400"/>
            <p:cNvSpPr>
              <a:spLocks/>
            </p:cNvSpPr>
            <p:nvPr/>
          </p:nvSpPr>
          <p:spPr bwMode="auto">
            <a:xfrm>
              <a:off x="7380356" y="6673850"/>
              <a:ext cx="1666875" cy="1927225"/>
            </a:xfrm>
            <a:custGeom>
              <a:avLst/>
              <a:gdLst>
                <a:gd name="T0" fmla="*/ 96 w 1050"/>
                <a:gd name="T1" fmla="*/ 553 h 1214"/>
                <a:gd name="T2" fmla="*/ 82 w 1050"/>
                <a:gd name="T3" fmla="*/ 634 h 1214"/>
                <a:gd name="T4" fmla="*/ 37 w 1050"/>
                <a:gd name="T5" fmla="*/ 675 h 1214"/>
                <a:gd name="T6" fmla="*/ 64 w 1050"/>
                <a:gd name="T7" fmla="*/ 760 h 1214"/>
                <a:gd name="T8" fmla="*/ 41 w 1050"/>
                <a:gd name="T9" fmla="*/ 818 h 1214"/>
                <a:gd name="T10" fmla="*/ 14 w 1050"/>
                <a:gd name="T11" fmla="*/ 814 h 1214"/>
                <a:gd name="T12" fmla="*/ 0 w 1050"/>
                <a:gd name="T13" fmla="*/ 841 h 1214"/>
                <a:gd name="T14" fmla="*/ 571 w 1050"/>
                <a:gd name="T15" fmla="*/ 1169 h 1214"/>
                <a:gd name="T16" fmla="*/ 904 w 1050"/>
                <a:gd name="T17" fmla="*/ 1214 h 1214"/>
                <a:gd name="T18" fmla="*/ 954 w 1050"/>
                <a:gd name="T19" fmla="*/ 818 h 1214"/>
                <a:gd name="T20" fmla="*/ 1050 w 1050"/>
                <a:gd name="T21" fmla="*/ 122 h 1214"/>
                <a:gd name="T22" fmla="*/ 771 w 1050"/>
                <a:gd name="T23" fmla="*/ 77 h 1214"/>
                <a:gd name="T24" fmla="*/ 274 w 1050"/>
                <a:gd name="T25" fmla="*/ 0 h 1214"/>
                <a:gd name="T26" fmla="*/ 247 w 1050"/>
                <a:gd name="T27" fmla="*/ 158 h 1214"/>
                <a:gd name="T28" fmla="*/ 247 w 1050"/>
                <a:gd name="T29" fmla="*/ 162 h 1214"/>
                <a:gd name="T30" fmla="*/ 247 w 1050"/>
                <a:gd name="T31" fmla="*/ 162 h 1214"/>
                <a:gd name="T32" fmla="*/ 242 w 1050"/>
                <a:gd name="T33" fmla="*/ 162 h 1214"/>
                <a:gd name="T34" fmla="*/ 242 w 1050"/>
                <a:gd name="T35" fmla="*/ 162 h 1214"/>
                <a:gd name="T36" fmla="*/ 142 w 1050"/>
                <a:gd name="T37" fmla="*/ 158 h 1214"/>
                <a:gd name="T38" fmla="*/ 114 w 1050"/>
                <a:gd name="T39" fmla="*/ 364 h 1214"/>
                <a:gd name="T40" fmla="*/ 160 w 1050"/>
                <a:gd name="T41" fmla="*/ 517 h 1214"/>
                <a:gd name="T42" fmla="*/ 96 w 1050"/>
                <a:gd name="T43" fmla="*/ 553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50" h="1214">
                  <a:moveTo>
                    <a:pt x="96" y="553"/>
                  </a:moveTo>
                  <a:lnTo>
                    <a:pt x="82" y="634"/>
                  </a:lnTo>
                  <a:lnTo>
                    <a:pt x="37" y="675"/>
                  </a:lnTo>
                  <a:lnTo>
                    <a:pt x="64" y="760"/>
                  </a:lnTo>
                  <a:lnTo>
                    <a:pt x="41" y="818"/>
                  </a:lnTo>
                  <a:lnTo>
                    <a:pt x="14" y="814"/>
                  </a:lnTo>
                  <a:lnTo>
                    <a:pt x="0" y="841"/>
                  </a:lnTo>
                  <a:lnTo>
                    <a:pt x="571" y="1169"/>
                  </a:lnTo>
                  <a:lnTo>
                    <a:pt x="904" y="1214"/>
                  </a:lnTo>
                  <a:lnTo>
                    <a:pt x="954" y="818"/>
                  </a:lnTo>
                  <a:lnTo>
                    <a:pt x="1050" y="122"/>
                  </a:lnTo>
                  <a:lnTo>
                    <a:pt x="771" y="77"/>
                  </a:lnTo>
                  <a:lnTo>
                    <a:pt x="274" y="0"/>
                  </a:lnTo>
                  <a:lnTo>
                    <a:pt x="247" y="158"/>
                  </a:lnTo>
                  <a:lnTo>
                    <a:pt x="247" y="162"/>
                  </a:lnTo>
                  <a:lnTo>
                    <a:pt x="247" y="162"/>
                  </a:lnTo>
                  <a:lnTo>
                    <a:pt x="242" y="162"/>
                  </a:lnTo>
                  <a:lnTo>
                    <a:pt x="242" y="162"/>
                  </a:lnTo>
                  <a:lnTo>
                    <a:pt x="142" y="158"/>
                  </a:lnTo>
                  <a:lnTo>
                    <a:pt x="114" y="364"/>
                  </a:lnTo>
                  <a:lnTo>
                    <a:pt x="160" y="517"/>
                  </a:lnTo>
                  <a:lnTo>
                    <a:pt x="96" y="5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06" name="Freeform 401"/>
            <p:cNvSpPr>
              <a:spLocks/>
            </p:cNvSpPr>
            <p:nvPr/>
          </p:nvSpPr>
          <p:spPr bwMode="auto">
            <a:xfrm>
              <a:off x="5794444" y="3349625"/>
              <a:ext cx="1962150" cy="1619250"/>
            </a:xfrm>
            <a:custGeom>
              <a:avLst/>
              <a:gdLst>
                <a:gd name="T0" fmla="*/ 41 w 1236"/>
                <a:gd name="T1" fmla="*/ 526 h 1020"/>
                <a:gd name="T2" fmla="*/ 9 w 1236"/>
                <a:gd name="T3" fmla="*/ 652 h 1020"/>
                <a:gd name="T4" fmla="*/ 0 w 1236"/>
                <a:gd name="T5" fmla="*/ 773 h 1020"/>
                <a:gd name="T6" fmla="*/ 588 w 1236"/>
                <a:gd name="T7" fmla="*/ 930 h 1020"/>
                <a:gd name="T8" fmla="*/ 1027 w 1236"/>
                <a:gd name="T9" fmla="*/ 1020 h 1020"/>
                <a:gd name="T10" fmla="*/ 1113 w 1236"/>
                <a:gd name="T11" fmla="*/ 611 h 1020"/>
                <a:gd name="T12" fmla="*/ 1077 w 1236"/>
                <a:gd name="T13" fmla="*/ 562 h 1020"/>
                <a:gd name="T14" fmla="*/ 1173 w 1236"/>
                <a:gd name="T15" fmla="*/ 485 h 1020"/>
                <a:gd name="T16" fmla="*/ 1236 w 1236"/>
                <a:gd name="T17" fmla="*/ 337 h 1020"/>
                <a:gd name="T18" fmla="*/ 1182 w 1236"/>
                <a:gd name="T19" fmla="*/ 256 h 1020"/>
                <a:gd name="T20" fmla="*/ 931 w 1236"/>
                <a:gd name="T21" fmla="*/ 211 h 1020"/>
                <a:gd name="T22" fmla="*/ 625 w 1236"/>
                <a:gd name="T23" fmla="*/ 211 h 1020"/>
                <a:gd name="T24" fmla="*/ 538 w 1236"/>
                <a:gd name="T25" fmla="*/ 166 h 1020"/>
                <a:gd name="T26" fmla="*/ 474 w 1236"/>
                <a:gd name="T27" fmla="*/ 184 h 1020"/>
                <a:gd name="T28" fmla="*/ 397 w 1236"/>
                <a:gd name="T29" fmla="*/ 144 h 1020"/>
                <a:gd name="T30" fmla="*/ 374 w 1236"/>
                <a:gd name="T31" fmla="*/ 40 h 1020"/>
                <a:gd name="T32" fmla="*/ 264 w 1236"/>
                <a:gd name="T33" fmla="*/ 0 h 1020"/>
                <a:gd name="T34" fmla="*/ 123 w 1236"/>
                <a:gd name="T35" fmla="*/ 409 h 1020"/>
                <a:gd name="T36" fmla="*/ 41 w 1236"/>
                <a:gd name="T37" fmla="*/ 526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6" h="1020">
                  <a:moveTo>
                    <a:pt x="41" y="526"/>
                  </a:moveTo>
                  <a:lnTo>
                    <a:pt x="9" y="652"/>
                  </a:lnTo>
                  <a:lnTo>
                    <a:pt x="0" y="773"/>
                  </a:lnTo>
                  <a:lnTo>
                    <a:pt x="588" y="930"/>
                  </a:lnTo>
                  <a:lnTo>
                    <a:pt x="1027" y="1020"/>
                  </a:lnTo>
                  <a:lnTo>
                    <a:pt x="1113" y="611"/>
                  </a:lnTo>
                  <a:lnTo>
                    <a:pt x="1077" y="562"/>
                  </a:lnTo>
                  <a:lnTo>
                    <a:pt x="1173" y="485"/>
                  </a:lnTo>
                  <a:lnTo>
                    <a:pt x="1236" y="337"/>
                  </a:lnTo>
                  <a:lnTo>
                    <a:pt x="1182" y="256"/>
                  </a:lnTo>
                  <a:lnTo>
                    <a:pt x="931" y="211"/>
                  </a:lnTo>
                  <a:lnTo>
                    <a:pt x="625" y="211"/>
                  </a:lnTo>
                  <a:lnTo>
                    <a:pt x="538" y="166"/>
                  </a:lnTo>
                  <a:lnTo>
                    <a:pt x="474" y="184"/>
                  </a:lnTo>
                  <a:lnTo>
                    <a:pt x="397" y="144"/>
                  </a:lnTo>
                  <a:lnTo>
                    <a:pt x="374" y="40"/>
                  </a:lnTo>
                  <a:lnTo>
                    <a:pt x="264" y="0"/>
                  </a:lnTo>
                  <a:lnTo>
                    <a:pt x="123" y="409"/>
                  </a:lnTo>
                  <a:lnTo>
                    <a:pt x="41" y="5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07" name="Freeform 402"/>
            <p:cNvSpPr>
              <a:spLocks/>
            </p:cNvSpPr>
            <p:nvPr/>
          </p:nvSpPr>
          <p:spPr bwMode="auto">
            <a:xfrm>
              <a:off x="17240319" y="5089525"/>
              <a:ext cx="290513" cy="657225"/>
            </a:xfrm>
            <a:custGeom>
              <a:avLst/>
              <a:gdLst>
                <a:gd name="T0" fmla="*/ 183 w 183"/>
                <a:gd name="T1" fmla="*/ 171 h 414"/>
                <a:gd name="T2" fmla="*/ 183 w 183"/>
                <a:gd name="T3" fmla="*/ 149 h 414"/>
                <a:gd name="T4" fmla="*/ 137 w 183"/>
                <a:gd name="T5" fmla="*/ 158 h 414"/>
                <a:gd name="T6" fmla="*/ 133 w 183"/>
                <a:gd name="T7" fmla="*/ 108 h 414"/>
                <a:gd name="T8" fmla="*/ 160 w 183"/>
                <a:gd name="T9" fmla="*/ 36 h 414"/>
                <a:gd name="T10" fmla="*/ 110 w 183"/>
                <a:gd name="T11" fmla="*/ 18 h 414"/>
                <a:gd name="T12" fmla="*/ 42 w 183"/>
                <a:gd name="T13" fmla="*/ 0 h 414"/>
                <a:gd name="T14" fmla="*/ 10 w 183"/>
                <a:gd name="T15" fmla="*/ 59 h 414"/>
                <a:gd name="T16" fmla="*/ 10 w 183"/>
                <a:gd name="T17" fmla="*/ 122 h 414"/>
                <a:gd name="T18" fmla="*/ 87 w 183"/>
                <a:gd name="T19" fmla="*/ 212 h 414"/>
                <a:gd name="T20" fmla="*/ 0 w 183"/>
                <a:gd name="T21" fmla="*/ 306 h 414"/>
                <a:gd name="T22" fmla="*/ 5 w 183"/>
                <a:gd name="T23" fmla="*/ 333 h 414"/>
                <a:gd name="T24" fmla="*/ 78 w 183"/>
                <a:gd name="T25" fmla="*/ 410 h 414"/>
                <a:gd name="T26" fmla="*/ 137 w 183"/>
                <a:gd name="T27" fmla="*/ 414 h 414"/>
                <a:gd name="T28" fmla="*/ 137 w 183"/>
                <a:gd name="T29" fmla="*/ 369 h 414"/>
                <a:gd name="T30" fmla="*/ 178 w 183"/>
                <a:gd name="T31" fmla="*/ 306 h 414"/>
                <a:gd name="T32" fmla="*/ 183 w 183"/>
                <a:gd name="T33" fmla="*/ 171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3" h="414">
                  <a:moveTo>
                    <a:pt x="183" y="171"/>
                  </a:moveTo>
                  <a:lnTo>
                    <a:pt x="183" y="149"/>
                  </a:lnTo>
                  <a:lnTo>
                    <a:pt x="137" y="158"/>
                  </a:lnTo>
                  <a:lnTo>
                    <a:pt x="133" y="108"/>
                  </a:lnTo>
                  <a:lnTo>
                    <a:pt x="160" y="36"/>
                  </a:lnTo>
                  <a:lnTo>
                    <a:pt x="110" y="18"/>
                  </a:lnTo>
                  <a:lnTo>
                    <a:pt x="42" y="0"/>
                  </a:lnTo>
                  <a:lnTo>
                    <a:pt x="10" y="59"/>
                  </a:lnTo>
                  <a:lnTo>
                    <a:pt x="10" y="122"/>
                  </a:lnTo>
                  <a:lnTo>
                    <a:pt x="87" y="212"/>
                  </a:lnTo>
                  <a:lnTo>
                    <a:pt x="0" y="306"/>
                  </a:lnTo>
                  <a:lnTo>
                    <a:pt x="5" y="333"/>
                  </a:lnTo>
                  <a:lnTo>
                    <a:pt x="78" y="410"/>
                  </a:lnTo>
                  <a:lnTo>
                    <a:pt x="137" y="414"/>
                  </a:lnTo>
                  <a:lnTo>
                    <a:pt x="137" y="369"/>
                  </a:lnTo>
                  <a:lnTo>
                    <a:pt x="178" y="306"/>
                  </a:lnTo>
                  <a:lnTo>
                    <a:pt x="183" y="1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08" name="Freeform 403"/>
            <p:cNvSpPr>
              <a:spLocks/>
            </p:cNvSpPr>
            <p:nvPr/>
          </p:nvSpPr>
          <p:spPr bwMode="auto">
            <a:xfrm>
              <a:off x="17799119" y="2892425"/>
              <a:ext cx="904875" cy="1392238"/>
            </a:xfrm>
            <a:custGeom>
              <a:avLst/>
              <a:gdLst>
                <a:gd name="T0" fmla="*/ 470 w 570"/>
                <a:gd name="T1" fmla="*/ 517 h 877"/>
                <a:gd name="T2" fmla="*/ 529 w 570"/>
                <a:gd name="T3" fmla="*/ 441 h 877"/>
                <a:gd name="T4" fmla="*/ 570 w 570"/>
                <a:gd name="T5" fmla="*/ 427 h 877"/>
                <a:gd name="T6" fmla="*/ 552 w 570"/>
                <a:gd name="T7" fmla="*/ 382 h 877"/>
                <a:gd name="T8" fmla="*/ 502 w 570"/>
                <a:gd name="T9" fmla="*/ 369 h 877"/>
                <a:gd name="T10" fmla="*/ 470 w 570"/>
                <a:gd name="T11" fmla="*/ 301 h 877"/>
                <a:gd name="T12" fmla="*/ 401 w 570"/>
                <a:gd name="T13" fmla="*/ 279 h 877"/>
                <a:gd name="T14" fmla="*/ 401 w 570"/>
                <a:gd name="T15" fmla="*/ 274 h 877"/>
                <a:gd name="T16" fmla="*/ 328 w 570"/>
                <a:gd name="T17" fmla="*/ 32 h 877"/>
                <a:gd name="T18" fmla="*/ 255 w 570"/>
                <a:gd name="T19" fmla="*/ 0 h 877"/>
                <a:gd name="T20" fmla="*/ 178 w 570"/>
                <a:gd name="T21" fmla="*/ 50 h 877"/>
                <a:gd name="T22" fmla="*/ 123 w 570"/>
                <a:gd name="T23" fmla="*/ 36 h 877"/>
                <a:gd name="T24" fmla="*/ 87 w 570"/>
                <a:gd name="T25" fmla="*/ 162 h 877"/>
                <a:gd name="T26" fmla="*/ 82 w 570"/>
                <a:gd name="T27" fmla="*/ 247 h 877"/>
                <a:gd name="T28" fmla="*/ 64 w 570"/>
                <a:gd name="T29" fmla="*/ 288 h 877"/>
                <a:gd name="T30" fmla="*/ 82 w 570"/>
                <a:gd name="T31" fmla="*/ 351 h 877"/>
                <a:gd name="T32" fmla="*/ 45 w 570"/>
                <a:gd name="T33" fmla="*/ 409 h 877"/>
                <a:gd name="T34" fmla="*/ 64 w 570"/>
                <a:gd name="T35" fmla="*/ 450 h 877"/>
                <a:gd name="T36" fmla="*/ 0 w 570"/>
                <a:gd name="T37" fmla="*/ 495 h 877"/>
                <a:gd name="T38" fmla="*/ 114 w 570"/>
                <a:gd name="T39" fmla="*/ 836 h 877"/>
                <a:gd name="T40" fmla="*/ 160 w 570"/>
                <a:gd name="T41" fmla="*/ 877 h 877"/>
                <a:gd name="T42" fmla="*/ 187 w 570"/>
                <a:gd name="T43" fmla="*/ 800 h 877"/>
                <a:gd name="T44" fmla="*/ 237 w 570"/>
                <a:gd name="T45" fmla="*/ 670 h 877"/>
                <a:gd name="T46" fmla="*/ 324 w 570"/>
                <a:gd name="T47" fmla="*/ 643 h 877"/>
                <a:gd name="T48" fmla="*/ 319 w 570"/>
                <a:gd name="T49" fmla="*/ 557 h 877"/>
                <a:gd name="T50" fmla="*/ 351 w 570"/>
                <a:gd name="T51" fmla="*/ 530 h 877"/>
                <a:gd name="T52" fmla="*/ 392 w 570"/>
                <a:gd name="T53" fmla="*/ 566 h 877"/>
                <a:gd name="T54" fmla="*/ 424 w 570"/>
                <a:gd name="T55" fmla="*/ 512 h 877"/>
                <a:gd name="T56" fmla="*/ 470 w 570"/>
                <a:gd name="T57" fmla="*/ 517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0" h="877">
                  <a:moveTo>
                    <a:pt x="470" y="517"/>
                  </a:moveTo>
                  <a:lnTo>
                    <a:pt x="529" y="441"/>
                  </a:lnTo>
                  <a:lnTo>
                    <a:pt x="570" y="427"/>
                  </a:lnTo>
                  <a:lnTo>
                    <a:pt x="552" y="382"/>
                  </a:lnTo>
                  <a:lnTo>
                    <a:pt x="502" y="369"/>
                  </a:lnTo>
                  <a:lnTo>
                    <a:pt x="470" y="301"/>
                  </a:lnTo>
                  <a:lnTo>
                    <a:pt x="401" y="279"/>
                  </a:lnTo>
                  <a:lnTo>
                    <a:pt x="401" y="274"/>
                  </a:lnTo>
                  <a:lnTo>
                    <a:pt x="328" y="32"/>
                  </a:lnTo>
                  <a:lnTo>
                    <a:pt x="255" y="0"/>
                  </a:lnTo>
                  <a:lnTo>
                    <a:pt x="178" y="50"/>
                  </a:lnTo>
                  <a:lnTo>
                    <a:pt x="123" y="36"/>
                  </a:lnTo>
                  <a:lnTo>
                    <a:pt x="87" y="162"/>
                  </a:lnTo>
                  <a:lnTo>
                    <a:pt x="82" y="247"/>
                  </a:lnTo>
                  <a:lnTo>
                    <a:pt x="64" y="288"/>
                  </a:lnTo>
                  <a:lnTo>
                    <a:pt x="82" y="351"/>
                  </a:lnTo>
                  <a:lnTo>
                    <a:pt x="45" y="409"/>
                  </a:lnTo>
                  <a:lnTo>
                    <a:pt x="64" y="450"/>
                  </a:lnTo>
                  <a:lnTo>
                    <a:pt x="0" y="495"/>
                  </a:lnTo>
                  <a:lnTo>
                    <a:pt x="114" y="836"/>
                  </a:lnTo>
                  <a:lnTo>
                    <a:pt x="160" y="877"/>
                  </a:lnTo>
                  <a:lnTo>
                    <a:pt x="187" y="800"/>
                  </a:lnTo>
                  <a:lnTo>
                    <a:pt x="237" y="670"/>
                  </a:lnTo>
                  <a:lnTo>
                    <a:pt x="324" y="643"/>
                  </a:lnTo>
                  <a:lnTo>
                    <a:pt x="319" y="557"/>
                  </a:lnTo>
                  <a:lnTo>
                    <a:pt x="351" y="530"/>
                  </a:lnTo>
                  <a:lnTo>
                    <a:pt x="392" y="566"/>
                  </a:lnTo>
                  <a:lnTo>
                    <a:pt x="424" y="512"/>
                  </a:lnTo>
                  <a:lnTo>
                    <a:pt x="470" y="5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09" name="Freeform 404"/>
            <p:cNvSpPr>
              <a:spLocks/>
            </p:cNvSpPr>
            <p:nvPr/>
          </p:nvSpPr>
          <p:spPr bwMode="auto">
            <a:xfrm>
              <a:off x="17530831" y="4405313"/>
              <a:ext cx="825500" cy="377825"/>
            </a:xfrm>
            <a:custGeom>
              <a:avLst/>
              <a:gdLst>
                <a:gd name="T0" fmla="*/ 370 w 520"/>
                <a:gd name="T1" fmla="*/ 234 h 238"/>
                <a:gd name="T2" fmla="*/ 415 w 520"/>
                <a:gd name="T3" fmla="*/ 189 h 238"/>
                <a:gd name="T4" fmla="*/ 443 w 520"/>
                <a:gd name="T5" fmla="*/ 216 h 238"/>
                <a:gd name="T6" fmla="*/ 520 w 520"/>
                <a:gd name="T7" fmla="*/ 180 h 238"/>
                <a:gd name="T8" fmla="*/ 520 w 520"/>
                <a:gd name="T9" fmla="*/ 171 h 238"/>
                <a:gd name="T10" fmla="*/ 438 w 520"/>
                <a:gd name="T11" fmla="*/ 180 h 238"/>
                <a:gd name="T12" fmla="*/ 383 w 520"/>
                <a:gd name="T13" fmla="*/ 112 h 238"/>
                <a:gd name="T14" fmla="*/ 347 w 520"/>
                <a:gd name="T15" fmla="*/ 121 h 238"/>
                <a:gd name="T16" fmla="*/ 324 w 520"/>
                <a:gd name="T17" fmla="*/ 90 h 238"/>
                <a:gd name="T18" fmla="*/ 356 w 520"/>
                <a:gd name="T19" fmla="*/ 27 h 238"/>
                <a:gd name="T20" fmla="*/ 310 w 520"/>
                <a:gd name="T21" fmla="*/ 0 h 238"/>
                <a:gd name="T22" fmla="*/ 278 w 520"/>
                <a:gd name="T23" fmla="*/ 36 h 238"/>
                <a:gd name="T24" fmla="*/ 105 w 520"/>
                <a:gd name="T25" fmla="*/ 72 h 238"/>
                <a:gd name="T26" fmla="*/ 0 w 520"/>
                <a:gd name="T27" fmla="*/ 99 h 238"/>
                <a:gd name="T28" fmla="*/ 14 w 520"/>
                <a:gd name="T29" fmla="*/ 238 h 238"/>
                <a:gd name="T30" fmla="*/ 237 w 520"/>
                <a:gd name="T31" fmla="*/ 189 h 238"/>
                <a:gd name="T32" fmla="*/ 306 w 520"/>
                <a:gd name="T33" fmla="*/ 166 h 238"/>
                <a:gd name="T34" fmla="*/ 370 w 520"/>
                <a:gd name="T35" fmla="*/ 23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0" h="238">
                  <a:moveTo>
                    <a:pt x="370" y="234"/>
                  </a:moveTo>
                  <a:lnTo>
                    <a:pt x="415" y="189"/>
                  </a:lnTo>
                  <a:lnTo>
                    <a:pt x="443" y="216"/>
                  </a:lnTo>
                  <a:lnTo>
                    <a:pt x="520" y="180"/>
                  </a:lnTo>
                  <a:lnTo>
                    <a:pt x="520" y="171"/>
                  </a:lnTo>
                  <a:lnTo>
                    <a:pt x="438" y="180"/>
                  </a:lnTo>
                  <a:lnTo>
                    <a:pt x="383" y="112"/>
                  </a:lnTo>
                  <a:lnTo>
                    <a:pt x="347" y="121"/>
                  </a:lnTo>
                  <a:lnTo>
                    <a:pt x="324" y="90"/>
                  </a:lnTo>
                  <a:lnTo>
                    <a:pt x="356" y="27"/>
                  </a:lnTo>
                  <a:lnTo>
                    <a:pt x="310" y="0"/>
                  </a:lnTo>
                  <a:lnTo>
                    <a:pt x="278" y="36"/>
                  </a:lnTo>
                  <a:lnTo>
                    <a:pt x="105" y="72"/>
                  </a:lnTo>
                  <a:lnTo>
                    <a:pt x="0" y="99"/>
                  </a:lnTo>
                  <a:lnTo>
                    <a:pt x="14" y="238"/>
                  </a:lnTo>
                  <a:lnTo>
                    <a:pt x="237" y="189"/>
                  </a:lnTo>
                  <a:lnTo>
                    <a:pt x="306" y="166"/>
                  </a:lnTo>
                  <a:lnTo>
                    <a:pt x="370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10" name="Freeform 405"/>
            <p:cNvSpPr>
              <a:spLocks/>
            </p:cNvSpPr>
            <p:nvPr/>
          </p:nvSpPr>
          <p:spPr bwMode="auto">
            <a:xfrm>
              <a:off x="9482206" y="7145338"/>
              <a:ext cx="3521075" cy="3354388"/>
            </a:xfrm>
            <a:custGeom>
              <a:avLst/>
              <a:gdLst>
                <a:gd name="T0" fmla="*/ 1985 w 2218"/>
                <a:gd name="T1" fmla="*/ 1434 h 2113"/>
                <a:gd name="T2" fmla="*/ 2172 w 2218"/>
                <a:gd name="T3" fmla="*/ 1353 h 2113"/>
                <a:gd name="T4" fmla="*/ 2213 w 2218"/>
                <a:gd name="T5" fmla="*/ 1151 h 2113"/>
                <a:gd name="T6" fmla="*/ 2218 w 2218"/>
                <a:gd name="T7" fmla="*/ 1074 h 2113"/>
                <a:gd name="T8" fmla="*/ 2131 w 2218"/>
                <a:gd name="T9" fmla="*/ 908 h 2113"/>
                <a:gd name="T10" fmla="*/ 2122 w 2218"/>
                <a:gd name="T11" fmla="*/ 719 h 2113"/>
                <a:gd name="T12" fmla="*/ 2113 w 2218"/>
                <a:gd name="T13" fmla="*/ 602 h 2113"/>
                <a:gd name="T14" fmla="*/ 2058 w 2218"/>
                <a:gd name="T15" fmla="*/ 589 h 2113"/>
                <a:gd name="T16" fmla="*/ 2058 w 2218"/>
                <a:gd name="T17" fmla="*/ 593 h 2113"/>
                <a:gd name="T18" fmla="*/ 2049 w 2218"/>
                <a:gd name="T19" fmla="*/ 589 h 2113"/>
                <a:gd name="T20" fmla="*/ 2049 w 2218"/>
                <a:gd name="T21" fmla="*/ 589 h 2113"/>
                <a:gd name="T22" fmla="*/ 2049 w 2218"/>
                <a:gd name="T23" fmla="*/ 589 h 2113"/>
                <a:gd name="T24" fmla="*/ 1926 w 2218"/>
                <a:gd name="T25" fmla="*/ 535 h 2113"/>
                <a:gd name="T26" fmla="*/ 1748 w 2218"/>
                <a:gd name="T27" fmla="*/ 589 h 2113"/>
                <a:gd name="T28" fmla="*/ 1643 w 2218"/>
                <a:gd name="T29" fmla="*/ 544 h 2113"/>
                <a:gd name="T30" fmla="*/ 1606 w 2218"/>
                <a:gd name="T31" fmla="*/ 575 h 2113"/>
                <a:gd name="T32" fmla="*/ 1446 w 2218"/>
                <a:gd name="T33" fmla="*/ 499 h 2113"/>
                <a:gd name="T34" fmla="*/ 1287 w 2218"/>
                <a:gd name="T35" fmla="*/ 481 h 2113"/>
                <a:gd name="T36" fmla="*/ 1145 w 2218"/>
                <a:gd name="T37" fmla="*/ 400 h 2113"/>
                <a:gd name="T38" fmla="*/ 1145 w 2218"/>
                <a:gd name="T39" fmla="*/ 396 h 2113"/>
                <a:gd name="T40" fmla="*/ 1150 w 2218"/>
                <a:gd name="T41" fmla="*/ 27 h 2113"/>
                <a:gd name="T42" fmla="*/ 680 w 2218"/>
                <a:gd name="T43" fmla="*/ 0 h 2113"/>
                <a:gd name="T44" fmla="*/ 597 w 2218"/>
                <a:gd name="T45" fmla="*/ 890 h 2113"/>
                <a:gd name="T46" fmla="*/ 593 w 2218"/>
                <a:gd name="T47" fmla="*/ 890 h 2113"/>
                <a:gd name="T48" fmla="*/ 9 w 2218"/>
                <a:gd name="T49" fmla="*/ 831 h 2113"/>
                <a:gd name="T50" fmla="*/ 0 w 2218"/>
                <a:gd name="T51" fmla="*/ 872 h 2113"/>
                <a:gd name="T52" fmla="*/ 287 w 2218"/>
                <a:gd name="T53" fmla="*/ 1160 h 2113"/>
                <a:gd name="T54" fmla="*/ 287 w 2218"/>
                <a:gd name="T55" fmla="*/ 1160 h 2113"/>
                <a:gd name="T56" fmla="*/ 342 w 2218"/>
                <a:gd name="T57" fmla="*/ 1344 h 2113"/>
                <a:gd name="T58" fmla="*/ 538 w 2218"/>
                <a:gd name="T59" fmla="*/ 1461 h 2113"/>
                <a:gd name="T60" fmla="*/ 602 w 2218"/>
                <a:gd name="T61" fmla="*/ 1429 h 2113"/>
                <a:gd name="T62" fmla="*/ 648 w 2218"/>
                <a:gd name="T63" fmla="*/ 1326 h 2113"/>
                <a:gd name="T64" fmla="*/ 853 w 2218"/>
                <a:gd name="T65" fmla="*/ 1326 h 2113"/>
                <a:gd name="T66" fmla="*/ 995 w 2218"/>
                <a:gd name="T67" fmla="*/ 1461 h 2113"/>
                <a:gd name="T68" fmla="*/ 1068 w 2218"/>
                <a:gd name="T69" fmla="*/ 1654 h 2113"/>
                <a:gd name="T70" fmla="*/ 1191 w 2218"/>
                <a:gd name="T71" fmla="*/ 1780 h 2113"/>
                <a:gd name="T72" fmla="*/ 1200 w 2218"/>
                <a:gd name="T73" fmla="*/ 1883 h 2113"/>
                <a:gd name="T74" fmla="*/ 1264 w 2218"/>
                <a:gd name="T75" fmla="*/ 2014 h 2113"/>
                <a:gd name="T76" fmla="*/ 1487 w 2218"/>
                <a:gd name="T77" fmla="*/ 2077 h 2113"/>
                <a:gd name="T78" fmla="*/ 1542 w 2218"/>
                <a:gd name="T79" fmla="*/ 2113 h 2113"/>
                <a:gd name="T80" fmla="*/ 1579 w 2218"/>
                <a:gd name="T81" fmla="*/ 2095 h 2113"/>
                <a:gd name="T82" fmla="*/ 1524 w 2218"/>
                <a:gd name="T83" fmla="*/ 1906 h 2113"/>
                <a:gd name="T84" fmla="*/ 1679 w 2218"/>
                <a:gd name="T85" fmla="*/ 1605 h 2113"/>
                <a:gd name="T86" fmla="*/ 1834 w 2218"/>
                <a:gd name="T87" fmla="*/ 1564 h 2113"/>
                <a:gd name="T88" fmla="*/ 1985 w 2218"/>
                <a:gd name="T89" fmla="*/ 1434 h 2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18" h="2113">
                  <a:moveTo>
                    <a:pt x="1985" y="1434"/>
                  </a:moveTo>
                  <a:lnTo>
                    <a:pt x="2172" y="1353"/>
                  </a:lnTo>
                  <a:lnTo>
                    <a:pt x="2213" y="1151"/>
                  </a:lnTo>
                  <a:lnTo>
                    <a:pt x="2218" y="1074"/>
                  </a:lnTo>
                  <a:lnTo>
                    <a:pt x="2131" y="908"/>
                  </a:lnTo>
                  <a:lnTo>
                    <a:pt x="2122" y="719"/>
                  </a:lnTo>
                  <a:lnTo>
                    <a:pt x="2113" y="602"/>
                  </a:lnTo>
                  <a:lnTo>
                    <a:pt x="2058" y="589"/>
                  </a:lnTo>
                  <a:lnTo>
                    <a:pt x="2058" y="593"/>
                  </a:lnTo>
                  <a:lnTo>
                    <a:pt x="2049" y="589"/>
                  </a:lnTo>
                  <a:lnTo>
                    <a:pt x="2049" y="589"/>
                  </a:lnTo>
                  <a:lnTo>
                    <a:pt x="2049" y="589"/>
                  </a:lnTo>
                  <a:lnTo>
                    <a:pt x="1926" y="535"/>
                  </a:lnTo>
                  <a:lnTo>
                    <a:pt x="1748" y="589"/>
                  </a:lnTo>
                  <a:lnTo>
                    <a:pt x="1643" y="544"/>
                  </a:lnTo>
                  <a:lnTo>
                    <a:pt x="1606" y="575"/>
                  </a:lnTo>
                  <a:lnTo>
                    <a:pt x="1446" y="499"/>
                  </a:lnTo>
                  <a:lnTo>
                    <a:pt x="1287" y="481"/>
                  </a:lnTo>
                  <a:lnTo>
                    <a:pt x="1145" y="400"/>
                  </a:lnTo>
                  <a:lnTo>
                    <a:pt x="1145" y="396"/>
                  </a:lnTo>
                  <a:lnTo>
                    <a:pt x="1150" y="27"/>
                  </a:lnTo>
                  <a:lnTo>
                    <a:pt x="680" y="0"/>
                  </a:lnTo>
                  <a:lnTo>
                    <a:pt x="597" y="890"/>
                  </a:lnTo>
                  <a:lnTo>
                    <a:pt x="593" y="890"/>
                  </a:lnTo>
                  <a:lnTo>
                    <a:pt x="9" y="831"/>
                  </a:lnTo>
                  <a:lnTo>
                    <a:pt x="0" y="872"/>
                  </a:lnTo>
                  <a:lnTo>
                    <a:pt x="287" y="1160"/>
                  </a:lnTo>
                  <a:lnTo>
                    <a:pt x="287" y="1160"/>
                  </a:lnTo>
                  <a:lnTo>
                    <a:pt x="342" y="1344"/>
                  </a:lnTo>
                  <a:lnTo>
                    <a:pt x="538" y="1461"/>
                  </a:lnTo>
                  <a:lnTo>
                    <a:pt x="602" y="1429"/>
                  </a:lnTo>
                  <a:lnTo>
                    <a:pt x="648" y="1326"/>
                  </a:lnTo>
                  <a:lnTo>
                    <a:pt x="853" y="1326"/>
                  </a:lnTo>
                  <a:lnTo>
                    <a:pt x="995" y="1461"/>
                  </a:lnTo>
                  <a:lnTo>
                    <a:pt x="1068" y="1654"/>
                  </a:lnTo>
                  <a:lnTo>
                    <a:pt x="1191" y="1780"/>
                  </a:lnTo>
                  <a:lnTo>
                    <a:pt x="1200" y="1883"/>
                  </a:lnTo>
                  <a:lnTo>
                    <a:pt x="1264" y="2014"/>
                  </a:lnTo>
                  <a:lnTo>
                    <a:pt x="1487" y="2077"/>
                  </a:lnTo>
                  <a:lnTo>
                    <a:pt x="1542" y="2113"/>
                  </a:lnTo>
                  <a:lnTo>
                    <a:pt x="1579" y="2095"/>
                  </a:lnTo>
                  <a:lnTo>
                    <a:pt x="1524" y="1906"/>
                  </a:lnTo>
                  <a:lnTo>
                    <a:pt x="1679" y="1605"/>
                  </a:lnTo>
                  <a:lnTo>
                    <a:pt x="1834" y="1564"/>
                  </a:lnTo>
                  <a:lnTo>
                    <a:pt x="1985" y="14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11" name="Freeform 406"/>
            <p:cNvSpPr>
              <a:spLocks/>
            </p:cNvSpPr>
            <p:nvPr/>
          </p:nvSpPr>
          <p:spPr bwMode="auto">
            <a:xfrm>
              <a:off x="14300269" y="5375275"/>
              <a:ext cx="738188" cy="1298575"/>
            </a:xfrm>
            <a:custGeom>
              <a:avLst/>
              <a:gdLst>
                <a:gd name="T0" fmla="*/ 387 w 465"/>
                <a:gd name="T1" fmla="*/ 0 h 818"/>
                <a:gd name="T2" fmla="*/ 109 w 465"/>
                <a:gd name="T3" fmla="*/ 36 h 818"/>
                <a:gd name="T4" fmla="*/ 50 w 465"/>
                <a:gd name="T5" fmla="*/ 68 h 818"/>
                <a:gd name="T6" fmla="*/ 9 w 465"/>
                <a:gd name="T7" fmla="*/ 59 h 818"/>
                <a:gd name="T8" fmla="*/ 18 w 465"/>
                <a:gd name="T9" fmla="*/ 198 h 818"/>
                <a:gd name="T10" fmla="*/ 50 w 465"/>
                <a:gd name="T11" fmla="*/ 499 h 818"/>
                <a:gd name="T12" fmla="*/ 36 w 465"/>
                <a:gd name="T13" fmla="*/ 544 h 818"/>
                <a:gd name="T14" fmla="*/ 63 w 465"/>
                <a:gd name="T15" fmla="*/ 621 h 818"/>
                <a:gd name="T16" fmla="*/ 0 w 465"/>
                <a:gd name="T17" fmla="*/ 733 h 818"/>
                <a:gd name="T18" fmla="*/ 13 w 465"/>
                <a:gd name="T19" fmla="*/ 818 h 818"/>
                <a:gd name="T20" fmla="*/ 41 w 465"/>
                <a:gd name="T21" fmla="*/ 791 h 818"/>
                <a:gd name="T22" fmla="*/ 214 w 465"/>
                <a:gd name="T23" fmla="*/ 796 h 818"/>
                <a:gd name="T24" fmla="*/ 255 w 465"/>
                <a:gd name="T25" fmla="*/ 724 h 818"/>
                <a:gd name="T26" fmla="*/ 319 w 465"/>
                <a:gd name="T27" fmla="*/ 746 h 818"/>
                <a:gd name="T28" fmla="*/ 319 w 465"/>
                <a:gd name="T29" fmla="*/ 683 h 818"/>
                <a:gd name="T30" fmla="*/ 465 w 465"/>
                <a:gd name="T31" fmla="*/ 558 h 818"/>
                <a:gd name="T32" fmla="*/ 460 w 465"/>
                <a:gd name="T33" fmla="*/ 522 h 818"/>
                <a:gd name="T34" fmla="*/ 460 w 465"/>
                <a:gd name="T35" fmla="*/ 522 h 818"/>
                <a:gd name="T36" fmla="*/ 460 w 465"/>
                <a:gd name="T37" fmla="*/ 517 h 818"/>
                <a:gd name="T38" fmla="*/ 460 w 465"/>
                <a:gd name="T39" fmla="*/ 517 h 818"/>
                <a:gd name="T40" fmla="*/ 460 w 465"/>
                <a:gd name="T41" fmla="*/ 513 h 818"/>
                <a:gd name="T42" fmla="*/ 460 w 465"/>
                <a:gd name="T43" fmla="*/ 513 h 818"/>
                <a:gd name="T44" fmla="*/ 387 w 465"/>
                <a:gd name="T45" fmla="*/ 0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65" h="818">
                  <a:moveTo>
                    <a:pt x="387" y="0"/>
                  </a:moveTo>
                  <a:lnTo>
                    <a:pt x="109" y="36"/>
                  </a:lnTo>
                  <a:lnTo>
                    <a:pt x="50" y="68"/>
                  </a:lnTo>
                  <a:lnTo>
                    <a:pt x="9" y="59"/>
                  </a:lnTo>
                  <a:lnTo>
                    <a:pt x="18" y="198"/>
                  </a:lnTo>
                  <a:lnTo>
                    <a:pt x="50" y="499"/>
                  </a:lnTo>
                  <a:lnTo>
                    <a:pt x="36" y="544"/>
                  </a:lnTo>
                  <a:lnTo>
                    <a:pt x="63" y="621"/>
                  </a:lnTo>
                  <a:lnTo>
                    <a:pt x="0" y="733"/>
                  </a:lnTo>
                  <a:lnTo>
                    <a:pt x="13" y="818"/>
                  </a:lnTo>
                  <a:lnTo>
                    <a:pt x="41" y="791"/>
                  </a:lnTo>
                  <a:lnTo>
                    <a:pt x="214" y="796"/>
                  </a:lnTo>
                  <a:lnTo>
                    <a:pt x="255" y="724"/>
                  </a:lnTo>
                  <a:lnTo>
                    <a:pt x="319" y="746"/>
                  </a:lnTo>
                  <a:lnTo>
                    <a:pt x="319" y="683"/>
                  </a:lnTo>
                  <a:lnTo>
                    <a:pt x="465" y="558"/>
                  </a:lnTo>
                  <a:lnTo>
                    <a:pt x="460" y="522"/>
                  </a:lnTo>
                  <a:lnTo>
                    <a:pt x="460" y="522"/>
                  </a:lnTo>
                  <a:lnTo>
                    <a:pt x="460" y="517"/>
                  </a:lnTo>
                  <a:lnTo>
                    <a:pt x="460" y="517"/>
                  </a:lnTo>
                  <a:lnTo>
                    <a:pt x="460" y="513"/>
                  </a:lnTo>
                  <a:lnTo>
                    <a:pt x="460" y="513"/>
                  </a:lnTo>
                  <a:lnTo>
                    <a:pt x="38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12" name="Freeform 407"/>
            <p:cNvSpPr>
              <a:spLocks/>
            </p:cNvSpPr>
            <p:nvPr/>
          </p:nvSpPr>
          <p:spPr bwMode="auto">
            <a:xfrm>
              <a:off x="13546206" y="7602538"/>
              <a:ext cx="854075" cy="1476375"/>
            </a:xfrm>
            <a:custGeom>
              <a:avLst/>
              <a:gdLst>
                <a:gd name="T0" fmla="*/ 493 w 538"/>
                <a:gd name="T1" fmla="*/ 548 h 930"/>
                <a:gd name="T2" fmla="*/ 511 w 538"/>
                <a:gd name="T3" fmla="*/ 0 h 930"/>
                <a:gd name="T4" fmla="*/ 201 w 538"/>
                <a:gd name="T5" fmla="*/ 13 h 930"/>
                <a:gd name="T6" fmla="*/ 160 w 538"/>
                <a:gd name="T7" fmla="*/ 13 h 930"/>
                <a:gd name="T8" fmla="*/ 32 w 538"/>
                <a:gd name="T9" fmla="*/ 301 h 930"/>
                <a:gd name="T10" fmla="*/ 41 w 538"/>
                <a:gd name="T11" fmla="*/ 368 h 930"/>
                <a:gd name="T12" fmla="*/ 41 w 538"/>
                <a:gd name="T13" fmla="*/ 400 h 930"/>
                <a:gd name="T14" fmla="*/ 82 w 538"/>
                <a:gd name="T15" fmla="*/ 557 h 930"/>
                <a:gd name="T16" fmla="*/ 82 w 538"/>
                <a:gd name="T17" fmla="*/ 557 h 930"/>
                <a:gd name="T18" fmla="*/ 0 w 538"/>
                <a:gd name="T19" fmla="*/ 746 h 930"/>
                <a:gd name="T20" fmla="*/ 4 w 538"/>
                <a:gd name="T21" fmla="*/ 800 h 930"/>
                <a:gd name="T22" fmla="*/ 301 w 538"/>
                <a:gd name="T23" fmla="*/ 777 h 930"/>
                <a:gd name="T24" fmla="*/ 297 w 538"/>
                <a:gd name="T25" fmla="*/ 840 h 930"/>
                <a:gd name="T26" fmla="*/ 347 w 538"/>
                <a:gd name="T27" fmla="*/ 930 h 930"/>
                <a:gd name="T28" fmla="*/ 374 w 538"/>
                <a:gd name="T29" fmla="*/ 894 h 930"/>
                <a:gd name="T30" fmla="*/ 461 w 538"/>
                <a:gd name="T31" fmla="*/ 872 h 930"/>
                <a:gd name="T32" fmla="*/ 538 w 538"/>
                <a:gd name="T33" fmla="*/ 876 h 930"/>
                <a:gd name="T34" fmla="*/ 493 w 538"/>
                <a:gd name="T35" fmla="*/ 548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8" h="930">
                  <a:moveTo>
                    <a:pt x="493" y="548"/>
                  </a:moveTo>
                  <a:lnTo>
                    <a:pt x="511" y="0"/>
                  </a:lnTo>
                  <a:lnTo>
                    <a:pt x="201" y="13"/>
                  </a:lnTo>
                  <a:lnTo>
                    <a:pt x="160" y="13"/>
                  </a:lnTo>
                  <a:lnTo>
                    <a:pt x="32" y="301"/>
                  </a:lnTo>
                  <a:lnTo>
                    <a:pt x="41" y="368"/>
                  </a:lnTo>
                  <a:lnTo>
                    <a:pt x="41" y="400"/>
                  </a:lnTo>
                  <a:lnTo>
                    <a:pt x="82" y="557"/>
                  </a:lnTo>
                  <a:lnTo>
                    <a:pt x="82" y="557"/>
                  </a:lnTo>
                  <a:lnTo>
                    <a:pt x="0" y="746"/>
                  </a:lnTo>
                  <a:lnTo>
                    <a:pt x="4" y="800"/>
                  </a:lnTo>
                  <a:lnTo>
                    <a:pt x="301" y="777"/>
                  </a:lnTo>
                  <a:lnTo>
                    <a:pt x="297" y="840"/>
                  </a:lnTo>
                  <a:lnTo>
                    <a:pt x="347" y="930"/>
                  </a:lnTo>
                  <a:lnTo>
                    <a:pt x="374" y="894"/>
                  </a:lnTo>
                  <a:lnTo>
                    <a:pt x="461" y="872"/>
                  </a:lnTo>
                  <a:lnTo>
                    <a:pt x="538" y="876"/>
                  </a:lnTo>
                  <a:lnTo>
                    <a:pt x="493" y="5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13" name="Freeform 408"/>
            <p:cNvSpPr>
              <a:spLocks/>
            </p:cNvSpPr>
            <p:nvPr/>
          </p:nvSpPr>
          <p:spPr bwMode="auto">
            <a:xfrm>
              <a:off x="7823269" y="5126038"/>
              <a:ext cx="1382713" cy="1727200"/>
            </a:xfrm>
            <a:custGeom>
              <a:avLst/>
              <a:gdLst>
                <a:gd name="T0" fmla="*/ 0 w 871"/>
                <a:gd name="T1" fmla="*/ 966 h 1088"/>
                <a:gd name="T2" fmla="*/ 492 w 871"/>
                <a:gd name="T3" fmla="*/ 1043 h 1088"/>
                <a:gd name="T4" fmla="*/ 775 w 871"/>
                <a:gd name="T5" fmla="*/ 1088 h 1088"/>
                <a:gd name="T6" fmla="*/ 844 w 871"/>
                <a:gd name="T7" fmla="*/ 530 h 1088"/>
                <a:gd name="T8" fmla="*/ 871 w 871"/>
                <a:gd name="T9" fmla="*/ 306 h 1088"/>
                <a:gd name="T10" fmla="*/ 579 w 871"/>
                <a:gd name="T11" fmla="*/ 256 h 1088"/>
                <a:gd name="T12" fmla="*/ 602 w 871"/>
                <a:gd name="T13" fmla="*/ 63 h 1088"/>
                <a:gd name="T14" fmla="*/ 178 w 871"/>
                <a:gd name="T15" fmla="*/ 0 h 1088"/>
                <a:gd name="T16" fmla="*/ 0 w 871"/>
                <a:gd name="T17" fmla="*/ 966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1" h="1088">
                  <a:moveTo>
                    <a:pt x="0" y="966"/>
                  </a:moveTo>
                  <a:lnTo>
                    <a:pt x="492" y="1043"/>
                  </a:lnTo>
                  <a:lnTo>
                    <a:pt x="775" y="1088"/>
                  </a:lnTo>
                  <a:lnTo>
                    <a:pt x="844" y="530"/>
                  </a:lnTo>
                  <a:lnTo>
                    <a:pt x="871" y="306"/>
                  </a:lnTo>
                  <a:lnTo>
                    <a:pt x="579" y="256"/>
                  </a:lnTo>
                  <a:lnTo>
                    <a:pt x="602" y="63"/>
                  </a:lnTo>
                  <a:lnTo>
                    <a:pt x="178" y="0"/>
                  </a:lnTo>
                  <a:lnTo>
                    <a:pt x="0" y="9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14" name="Freeform 409"/>
            <p:cNvSpPr>
              <a:spLocks/>
            </p:cNvSpPr>
            <p:nvPr/>
          </p:nvSpPr>
          <p:spPr bwMode="auto">
            <a:xfrm>
              <a:off x="17175231" y="5597525"/>
              <a:ext cx="231775" cy="412750"/>
            </a:xfrm>
            <a:custGeom>
              <a:avLst/>
              <a:gdLst>
                <a:gd name="T0" fmla="*/ 0 w 146"/>
                <a:gd name="T1" fmla="*/ 22 h 260"/>
                <a:gd name="T2" fmla="*/ 64 w 146"/>
                <a:gd name="T3" fmla="*/ 260 h 260"/>
                <a:gd name="T4" fmla="*/ 146 w 146"/>
                <a:gd name="T5" fmla="*/ 247 h 260"/>
                <a:gd name="T6" fmla="*/ 137 w 146"/>
                <a:gd name="T7" fmla="*/ 184 h 260"/>
                <a:gd name="T8" fmla="*/ 119 w 146"/>
                <a:gd name="T9" fmla="*/ 170 h 260"/>
                <a:gd name="T10" fmla="*/ 46 w 146"/>
                <a:gd name="T11" fmla="*/ 85 h 260"/>
                <a:gd name="T12" fmla="*/ 28 w 146"/>
                <a:gd name="T13" fmla="*/ 13 h 260"/>
                <a:gd name="T14" fmla="*/ 32 w 146"/>
                <a:gd name="T15" fmla="*/ 0 h 260"/>
                <a:gd name="T16" fmla="*/ 0 w 146"/>
                <a:gd name="T17" fmla="*/ 22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260">
                  <a:moveTo>
                    <a:pt x="0" y="22"/>
                  </a:moveTo>
                  <a:lnTo>
                    <a:pt x="64" y="260"/>
                  </a:lnTo>
                  <a:lnTo>
                    <a:pt x="146" y="247"/>
                  </a:lnTo>
                  <a:lnTo>
                    <a:pt x="137" y="184"/>
                  </a:lnTo>
                  <a:lnTo>
                    <a:pt x="119" y="170"/>
                  </a:lnTo>
                  <a:lnTo>
                    <a:pt x="46" y="85"/>
                  </a:lnTo>
                  <a:lnTo>
                    <a:pt x="28" y="13"/>
                  </a:lnTo>
                  <a:lnTo>
                    <a:pt x="32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15" name="Freeform 410"/>
            <p:cNvSpPr>
              <a:spLocks/>
            </p:cNvSpPr>
            <p:nvPr/>
          </p:nvSpPr>
          <p:spPr bwMode="auto">
            <a:xfrm>
              <a:off x="8756719" y="4305300"/>
              <a:ext cx="1724025" cy="1398588"/>
            </a:xfrm>
            <a:custGeom>
              <a:avLst/>
              <a:gdLst>
                <a:gd name="T0" fmla="*/ 101 w 1086"/>
                <a:gd name="T1" fmla="*/ 58 h 881"/>
                <a:gd name="T2" fmla="*/ 23 w 1086"/>
                <a:gd name="T3" fmla="*/ 575 h 881"/>
                <a:gd name="T4" fmla="*/ 0 w 1086"/>
                <a:gd name="T5" fmla="*/ 764 h 881"/>
                <a:gd name="T6" fmla="*/ 288 w 1086"/>
                <a:gd name="T7" fmla="*/ 814 h 881"/>
                <a:gd name="T8" fmla="*/ 1036 w 1086"/>
                <a:gd name="T9" fmla="*/ 881 h 881"/>
                <a:gd name="T10" fmla="*/ 1068 w 1086"/>
                <a:gd name="T11" fmla="*/ 490 h 881"/>
                <a:gd name="T12" fmla="*/ 1073 w 1086"/>
                <a:gd name="T13" fmla="*/ 346 h 881"/>
                <a:gd name="T14" fmla="*/ 1086 w 1086"/>
                <a:gd name="T15" fmla="*/ 108 h 881"/>
                <a:gd name="T16" fmla="*/ 114 w 1086"/>
                <a:gd name="T17" fmla="*/ 0 h 881"/>
                <a:gd name="T18" fmla="*/ 101 w 1086"/>
                <a:gd name="T19" fmla="*/ 58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6" h="881">
                  <a:moveTo>
                    <a:pt x="101" y="58"/>
                  </a:moveTo>
                  <a:lnTo>
                    <a:pt x="23" y="575"/>
                  </a:lnTo>
                  <a:lnTo>
                    <a:pt x="0" y="764"/>
                  </a:lnTo>
                  <a:lnTo>
                    <a:pt x="288" y="814"/>
                  </a:lnTo>
                  <a:lnTo>
                    <a:pt x="1036" y="881"/>
                  </a:lnTo>
                  <a:lnTo>
                    <a:pt x="1068" y="490"/>
                  </a:lnTo>
                  <a:lnTo>
                    <a:pt x="1073" y="346"/>
                  </a:lnTo>
                  <a:lnTo>
                    <a:pt x="1086" y="108"/>
                  </a:lnTo>
                  <a:lnTo>
                    <a:pt x="114" y="0"/>
                  </a:lnTo>
                  <a:lnTo>
                    <a:pt x="101" y="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16" name="Freeform 411"/>
            <p:cNvSpPr>
              <a:spLocks/>
            </p:cNvSpPr>
            <p:nvPr/>
          </p:nvSpPr>
          <p:spPr bwMode="auto">
            <a:xfrm>
              <a:off x="14038331" y="6196013"/>
              <a:ext cx="1754188" cy="912813"/>
            </a:xfrm>
            <a:custGeom>
              <a:avLst/>
              <a:gdLst>
                <a:gd name="T0" fmla="*/ 493 w 1105"/>
                <a:gd name="T1" fmla="*/ 238 h 575"/>
                <a:gd name="T2" fmla="*/ 425 w 1105"/>
                <a:gd name="T3" fmla="*/ 216 h 575"/>
                <a:gd name="T4" fmla="*/ 384 w 1105"/>
                <a:gd name="T5" fmla="*/ 288 h 575"/>
                <a:gd name="T6" fmla="*/ 210 w 1105"/>
                <a:gd name="T7" fmla="*/ 283 h 575"/>
                <a:gd name="T8" fmla="*/ 178 w 1105"/>
                <a:gd name="T9" fmla="*/ 310 h 575"/>
                <a:gd name="T10" fmla="*/ 155 w 1105"/>
                <a:gd name="T11" fmla="*/ 328 h 575"/>
                <a:gd name="T12" fmla="*/ 174 w 1105"/>
                <a:gd name="T13" fmla="*/ 373 h 575"/>
                <a:gd name="T14" fmla="*/ 114 w 1105"/>
                <a:gd name="T15" fmla="*/ 396 h 575"/>
                <a:gd name="T16" fmla="*/ 123 w 1105"/>
                <a:gd name="T17" fmla="*/ 436 h 575"/>
                <a:gd name="T18" fmla="*/ 105 w 1105"/>
                <a:gd name="T19" fmla="*/ 459 h 575"/>
                <a:gd name="T20" fmla="*/ 32 w 1105"/>
                <a:gd name="T21" fmla="*/ 441 h 575"/>
                <a:gd name="T22" fmla="*/ 9 w 1105"/>
                <a:gd name="T23" fmla="*/ 490 h 575"/>
                <a:gd name="T24" fmla="*/ 0 w 1105"/>
                <a:gd name="T25" fmla="*/ 575 h 575"/>
                <a:gd name="T26" fmla="*/ 183 w 1105"/>
                <a:gd name="T27" fmla="*/ 562 h 575"/>
                <a:gd name="T28" fmla="*/ 183 w 1105"/>
                <a:gd name="T29" fmla="*/ 522 h 575"/>
                <a:gd name="T30" fmla="*/ 580 w 1105"/>
                <a:gd name="T31" fmla="*/ 490 h 575"/>
                <a:gd name="T32" fmla="*/ 945 w 1105"/>
                <a:gd name="T33" fmla="*/ 441 h 575"/>
                <a:gd name="T34" fmla="*/ 1105 w 1105"/>
                <a:gd name="T35" fmla="*/ 256 h 575"/>
                <a:gd name="T36" fmla="*/ 1045 w 1105"/>
                <a:gd name="T37" fmla="*/ 220 h 575"/>
                <a:gd name="T38" fmla="*/ 1000 w 1105"/>
                <a:gd name="T39" fmla="*/ 144 h 575"/>
                <a:gd name="T40" fmla="*/ 1000 w 1105"/>
                <a:gd name="T41" fmla="*/ 148 h 575"/>
                <a:gd name="T42" fmla="*/ 995 w 1105"/>
                <a:gd name="T43" fmla="*/ 135 h 575"/>
                <a:gd name="T44" fmla="*/ 995 w 1105"/>
                <a:gd name="T45" fmla="*/ 135 h 575"/>
                <a:gd name="T46" fmla="*/ 995 w 1105"/>
                <a:gd name="T47" fmla="*/ 131 h 575"/>
                <a:gd name="T48" fmla="*/ 977 w 1105"/>
                <a:gd name="T49" fmla="*/ 81 h 575"/>
                <a:gd name="T50" fmla="*/ 927 w 1105"/>
                <a:gd name="T51" fmla="*/ 36 h 575"/>
                <a:gd name="T52" fmla="*/ 890 w 1105"/>
                <a:gd name="T53" fmla="*/ 68 h 575"/>
                <a:gd name="T54" fmla="*/ 826 w 1105"/>
                <a:gd name="T55" fmla="*/ 63 h 575"/>
                <a:gd name="T56" fmla="*/ 744 w 1105"/>
                <a:gd name="T57" fmla="*/ 59 h 575"/>
                <a:gd name="T58" fmla="*/ 694 w 1105"/>
                <a:gd name="T59" fmla="*/ 0 h 575"/>
                <a:gd name="T60" fmla="*/ 635 w 1105"/>
                <a:gd name="T61" fmla="*/ 5 h 575"/>
                <a:gd name="T62" fmla="*/ 639 w 1105"/>
                <a:gd name="T63" fmla="*/ 45 h 575"/>
                <a:gd name="T64" fmla="*/ 493 w 1105"/>
                <a:gd name="T65" fmla="*/ 171 h 575"/>
                <a:gd name="T66" fmla="*/ 493 w 1105"/>
                <a:gd name="T67" fmla="*/ 238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05" h="575">
                  <a:moveTo>
                    <a:pt x="493" y="238"/>
                  </a:moveTo>
                  <a:lnTo>
                    <a:pt x="425" y="216"/>
                  </a:lnTo>
                  <a:lnTo>
                    <a:pt x="384" y="288"/>
                  </a:lnTo>
                  <a:lnTo>
                    <a:pt x="210" y="283"/>
                  </a:lnTo>
                  <a:lnTo>
                    <a:pt x="178" y="310"/>
                  </a:lnTo>
                  <a:lnTo>
                    <a:pt x="155" y="328"/>
                  </a:lnTo>
                  <a:lnTo>
                    <a:pt x="174" y="373"/>
                  </a:lnTo>
                  <a:lnTo>
                    <a:pt x="114" y="396"/>
                  </a:lnTo>
                  <a:lnTo>
                    <a:pt x="123" y="436"/>
                  </a:lnTo>
                  <a:lnTo>
                    <a:pt x="105" y="459"/>
                  </a:lnTo>
                  <a:lnTo>
                    <a:pt x="32" y="441"/>
                  </a:lnTo>
                  <a:lnTo>
                    <a:pt x="9" y="490"/>
                  </a:lnTo>
                  <a:lnTo>
                    <a:pt x="0" y="575"/>
                  </a:lnTo>
                  <a:lnTo>
                    <a:pt x="183" y="562"/>
                  </a:lnTo>
                  <a:lnTo>
                    <a:pt x="183" y="522"/>
                  </a:lnTo>
                  <a:lnTo>
                    <a:pt x="580" y="490"/>
                  </a:lnTo>
                  <a:lnTo>
                    <a:pt x="945" y="441"/>
                  </a:lnTo>
                  <a:lnTo>
                    <a:pt x="1105" y="256"/>
                  </a:lnTo>
                  <a:lnTo>
                    <a:pt x="1045" y="220"/>
                  </a:lnTo>
                  <a:lnTo>
                    <a:pt x="1000" y="144"/>
                  </a:lnTo>
                  <a:lnTo>
                    <a:pt x="1000" y="148"/>
                  </a:lnTo>
                  <a:lnTo>
                    <a:pt x="995" y="135"/>
                  </a:lnTo>
                  <a:lnTo>
                    <a:pt x="995" y="135"/>
                  </a:lnTo>
                  <a:lnTo>
                    <a:pt x="995" y="131"/>
                  </a:lnTo>
                  <a:lnTo>
                    <a:pt x="977" y="81"/>
                  </a:lnTo>
                  <a:lnTo>
                    <a:pt x="927" y="36"/>
                  </a:lnTo>
                  <a:lnTo>
                    <a:pt x="890" y="68"/>
                  </a:lnTo>
                  <a:lnTo>
                    <a:pt x="826" y="63"/>
                  </a:lnTo>
                  <a:lnTo>
                    <a:pt x="744" y="59"/>
                  </a:lnTo>
                  <a:lnTo>
                    <a:pt x="694" y="0"/>
                  </a:lnTo>
                  <a:lnTo>
                    <a:pt x="635" y="5"/>
                  </a:lnTo>
                  <a:lnTo>
                    <a:pt x="639" y="45"/>
                  </a:lnTo>
                  <a:lnTo>
                    <a:pt x="493" y="171"/>
                  </a:lnTo>
                  <a:lnTo>
                    <a:pt x="493" y="2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17" name="Freeform 412"/>
            <p:cNvSpPr>
              <a:spLocks/>
            </p:cNvSpPr>
            <p:nvPr/>
          </p:nvSpPr>
          <p:spPr bwMode="auto">
            <a:xfrm>
              <a:off x="12393681" y="5853113"/>
              <a:ext cx="1644650" cy="1435100"/>
            </a:xfrm>
            <a:custGeom>
              <a:avLst/>
              <a:gdLst>
                <a:gd name="T0" fmla="*/ 178 w 1036"/>
                <a:gd name="T1" fmla="*/ 805 h 904"/>
                <a:gd name="T2" fmla="*/ 183 w 1036"/>
                <a:gd name="T3" fmla="*/ 832 h 904"/>
                <a:gd name="T4" fmla="*/ 872 w 1036"/>
                <a:gd name="T5" fmla="*/ 805 h 904"/>
                <a:gd name="T6" fmla="*/ 904 w 1036"/>
                <a:gd name="T7" fmla="*/ 841 h 904"/>
                <a:gd name="T8" fmla="*/ 867 w 1036"/>
                <a:gd name="T9" fmla="*/ 904 h 904"/>
                <a:gd name="T10" fmla="*/ 963 w 1036"/>
                <a:gd name="T11" fmla="*/ 904 h 904"/>
                <a:gd name="T12" fmla="*/ 995 w 1036"/>
                <a:gd name="T13" fmla="*/ 800 h 904"/>
                <a:gd name="T14" fmla="*/ 995 w 1036"/>
                <a:gd name="T15" fmla="*/ 796 h 904"/>
                <a:gd name="T16" fmla="*/ 1000 w 1036"/>
                <a:gd name="T17" fmla="*/ 796 h 904"/>
                <a:gd name="T18" fmla="*/ 1027 w 1036"/>
                <a:gd name="T19" fmla="*/ 791 h 904"/>
                <a:gd name="T20" fmla="*/ 1036 w 1036"/>
                <a:gd name="T21" fmla="*/ 706 h 904"/>
                <a:gd name="T22" fmla="*/ 977 w 1036"/>
                <a:gd name="T23" fmla="*/ 652 h 904"/>
                <a:gd name="T24" fmla="*/ 940 w 1036"/>
                <a:gd name="T25" fmla="*/ 562 h 904"/>
                <a:gd name="T26" fmla="*/ 872 w 1036"/>
                <a:gd name="T27" fmla="*/ 526 h 904"/>
                <a:gd name="T28" fmla="*/ 826 w 1036"/>
                <a:gd name="T29" fmla="*/ 468 h 904"/>
                <a:gd name="T30" fmla="*/ 854 w 1036"/>
                <a:gd name="T31" fmla="*/ 347 h 904"/>
                <a:gd name="T32" fmla="*/ 813 w 1036"/>
                <a:gd name="T33" fmla="*/ 329 h 904"/>
                <a:gd name="T34" fmla="*/ 776 w 1036"/>
                <a:gd name="T35" fmla="*/ 347 h 904"/>
                <a:gd name="T36" fmla="*/ 635 w 1036"/>
                <a:gd name="T37" fmla="*/ 140 h 904"/>
                <a:gd name="T38" fmla="*/ 635 w 1036"/>
                <a:gd name="T39" fmla="*/ 140 h 904"/>
                <a:gd name="T40" fmla="*/ 626 w 1036"/>
                <a:gd name="T41" fmla="*/ 59 h 904"/>
                <a:gd name="T42" fmla="*/ 575 w 1036"/>
                <a:gd name="T43" fmla="*/ 0 h 904"/>
                <a:gd name="T44" fmla="*/ 475 w 1036"/>
                <a:gd name="T45" fmla="*/ 27 h 904"/>
                <a:gd name="T46" fmla="*/ 0 w 1036"/>
                <a:gd name="T47" fmla="*/ 27 h 904"/>
                <a:gd name="T48" fmla="*/ 50 w 1036"/>
                <a:gd name="T49" fmla="*/ 135 h 904"/>
                <a:gd name="T50" fmla="*/ 55 w 1036"/>
                <a:gd name="T51" fmla="*/ 140 h 904"/>
                <a:gd name="T52" fmla="*/ 119 w 1036"/>
                <a:gd name="T53" fmla="*/ 189 h 904"/>
                <a:gd name="T54" fmla="*/ 92 w 1036"/>
                <a:gd name="T55" fmla="*/ 266 h 904"/>
                <a:gd name="T56" fmla="*/ 169 w 1036"/>
                <a:gd name="T57" fmla="*/ 315 h 904"/>
                <a:gd name="T58" fmla="*/ 169 w 1036"/>
                <a:gd name="T59" fmla="*/ 733 h 904"/>
                <a:gd name="T60" fmla="*/ 178 w 1036"/>
                <a:gd name="T61" fmla="*/ 805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36" h="904">
                  <a:moveTo>
                    <a:pt x="178" y="805"/>
                  </a:moveTo>
                  <a:lnTo>
                    <a:pt x="183" y="832"/>
                  </a:lnTo>
                  <a:lnTo>
                    <a:pt x="872" y="805"/>
                  </a:lnTo>
                  <a:lnTo>
                    <a:pt x="904" y="841"/>
                  </a:lnTo>
                  <a:lnTo>
                    <a:pt x="867" y="904"/>
                  </a:lnTo>
                  <a:lnTo>
                    <a:pt x="963" y="904"/>
                  </a:lnTo>
                  <a:lnTo>
                    <a:pt x="995" y="800"/>
                  </a:lnTo>
                  <a:lnTo>
                    <a:pt x="995" y="796"/>
                  </a:lnTo>
                  <a:lnTo>
                    <a:pt x="1000" y="796"/>
                  </a:lnTo>
                  <a:lnTo>
                    <a:pt x="1027" y="791"/>
                  </a:lnTo>
                  <a:lnTo>
                    <a:pt x="1036" y="706"/>
                  </a:lnTo>
                  <a:lnTo>
                    <a:pt x="977" y="652"/>
                  </a:lnTo>
                  <a:lnTo>
                    <a:pt x="940" y="562"/>
                  </a:lnTo>
                  <a:lnTo>
                    <a:pt x="872" y="526"/>
                  </a:lnTo>
                  <a:lnTo>
                    <a:pt x="826" y="468"/>
                  </a:lnTo>
                  <a:lnTo>
                    <a:pt x="854" y="347"/>
                  </a:lnTo>
                  <a:lnTo>
                    <a:pt x="813" y="329"/>
                  </a:lnTo>
                  <a:lnTo>
                    <a:pt x="776" y="347"/>
                  </a:lnTo>
                  <a:lnTo>
                    <a:pt x="635" y="140"/>
                  </a:lnTo>
                  <a:lnTo>
                    <a:pt x="635" y="140"/>
                  </a:lnTo>
                  <a:lnTo>
                    <a:pt x="626" y="59"/>
                  </a:lnTo>
                  <a:lnTo>
                    <a:pt x="575" y="0"/>
                  </a:lnTo>
                  <a:lnTo>
                    <a:pt x="475" y="27"/>
                  </a:lnTo>
                  <a:lnTo>
                    <a:pt x="0" y="27"/>
                  </a:lnTo>
                  <a:lnTo>
                    <a:pt x="50" y="135"/>
                  </a:lnTo>
                  <a:lnTo>
                    <a:pt x="55" y="140"/>
                  </a:lnTo>
                  <a:lnTo>
                    <a:pt x="119" y="189"/>
                  </a:lnTo>
                  <a:lnTo>
                    <a:pt x="92" y="266"/>
                  </a:lnTo>
                  <a:lnTo>
                    <a:pt x="169" y="315"/>
                  </a:lnTo>
                  <a:lnTo>
                    <a:pt x="169" y="733"/>
                  </a:lnTo>
                  <a:lnTo>
                    <a:pt x="178" y="8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18" name="Freeform 413"/>
            <p:cNvSpPr>
              <a:spLocks/>
            </p:cNvSpPr>
            <p:nvPr/>
          </p:nvSpPr>
          <p:spPr bwMode="auto">
            <a:xfrm>
              <a:off x="15632181" y="5626100"/>
              <a:ext cx="1116013" cy="1047750"/>
            </a:xfrm>
            <a:custGeom>
              <a:avLst/>
              <a:gdLst>
                <a:gd name="T0" fmla="*/ 101 w 703"/>
                <a:gd name="T1" fmla="*/ 269 h 660"/>
                <a:gd name="T2" fmla="*/ 96 w 703"/>
                <a:gd name="T3" fmla="*/ 328 h 660"/>
                <a:gd name="T4" fmla="*/ 55 w 703"/>
                <a:gd name="T5" fmla="*/ 323 h 660"/>
                <a:gd name="T6" fmla="*/ 41 w 703"/>
                <a:gd name="T7" fmla="*/ 350 h 660"/>
                <a:gd name="T8" fmla="*/ 55 w 703"/>
                <a:gd name="T9" fmla="*/ 404 h 660"/>
                <a:gd name="T10" fmla="*/ 19 w 703"/>
                <a:gd name="T11" fmla="*/ 445 h 660"/>
                <a:gd name="T12" fmla="*/ 0 w 703"/>
                <a:gd name="T13" fmla="*/ 490 h 660"/>
                <a:gd name="T14" fmla="*/ 50 w 703"/>
                <a:gd name="T15" fmla="*/ 575 h 660"/>
                <a:gd name="T16" fmla="*/ 110 w 703"/>
                <a:gd name="T17" fmla="*/ 611 h 660"/>
                <a:gd name="T18" fmla="*/ 110 w 703"/>
                <a:gd name="T19" fmla="*/ 611 h 660"/>
                <a:gd name="T20" fmla="*/ 110 w 703"/>
                <a:gd name="T21" fmla="*/ 611 h 660"/>
                <a:gd name="T22" fmla="*/ 114 w 703"/>
                <a:gd name="T23" fmla="*/ 615 h 660"/>
                <a:gd name="T24" fmla="*/ 114 w 703"/>
                <a:gd name="T25" fmla="*/ 615 h 660"/>
                <a:gd name="T26" fmla="*/ 183 w 703"/>
                <a:gd name="T27" fmla="*/ 660 h 660"/>
                <a:gd name="T28" fmla="*/ 375 w 703"/>
                <a:gd name="T29" fmla="*/ 552 h 660"/>
                <a:gd name="T30" fmla="*/ 438 w 703"/>
                <a:gd name="T31" fmla="*/ 350 h 660"/>
                <a:gd name="T32" fmla="*/ 484 w 703"/>
                <a:gd name="T33" fmla="*/ 350 h 660"/>
                <a:gd name="T34" fmla="*/ 594 w 703"/>
                <a:gd name="T35" fmla="*/ 197 h 660"/>
                <a:gd name="T36" fmla="*/ 598 w 703"/>
                <a:gd name="T37" fmla="*/ 130 h 660"/>
                <a:gd name="T38" fmla="*/ 685 w 703"/>
                <a:gd name="T39" fmla="*/ 161 h 660"/>
                <a:gd name="T40" fmla="*/ 703 w 703"/>
                <a:gd name="T41" fmla="*/ 143 h 660"/>
                <a:gd name="T42" fmla="*/ 676 w 703"/>
                <a:gd name="T43" fmla="*/ 98 h 660"/>
                <a:gd name="T44" fmla="*/ 626 w 703"/>
                <a:gd name="T45" fmla="*/ 89 h 660"/>
                <a:gd name="T46" fmla="*/ 557 w 703"/>
                <a:gd name="T47" fmla="*/ 134 h 660"/>
                <a:gd name="T48" fmla="*/ 539 w 703"/>
                <a:gd name="T49" fmla="*/ 121 h 660"/>
                <a:gd name="T50" fmla="*/ 434 w 703"/>
                <a:gd name="T51" fmla="*/ 211 h 660"/>
                <a:gd name="T52" fmla="*/ 416 w 703"/>
                <a:gd name="T53" fmla="*/ 116 h 660"/>
                <a:gd name="T54" fmla="*/ 251 w 703"/>
                <a:gd name="T55" fmla="*/ 134 h 660"/>
                <a:gd name="T56" fmla="*/ 224 w 703"/>
                <a:gd name="T57" fmla="*/ 0 h 660"/>
                <a:gd name="T58" fmla="*/ 210 w 703"/>
                <a:gd name="T59" fmla="*/ 22 h 660"/>
                <a:gd name="T60" fmla="*/ 215 w 703"/>
                <a:gd name="T61" fmla="*/ 166 h 660"/>
                <a:gd name="T62" fmla="*/ 146 w 703"/>
                <a:gd name="T63" fmla="*/ 238 h 660"/>
                <a:gd name="T64" fmla="*/ 101 w 703"/>
                <a:gd name="T65" fmla="*/ 269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3" h="660">
                  <a:moveTo>
                    <a:pt x="101" y="269"/>
                  </a:moveTo>
                  <a:lnTo>
                    <a:pt x="96" y="328"/>
                  </a:lnTo>
                  <a:lnTo>
                    <a:pt x="55" y="323"/>
                  </a:lnTo>
                  <a:lnTo>
                    <a:pt x="41" y="350"/>
                  </a:lnTo>
                  <a:lnTo>
                    <a:pt x="55" y="404"/>
                  </a:lnTo>
                  <a:lnTo>
                    <a:pt x="19" y="445"/>
                  </a:lnTo>
                  <a:lnTo>
                    <a:pt x="0" y="490"/>
                  </a:lnTo>
                  <a:lnTo>
                    <a:pt x="50" y="575"/>
                  </a:lnTo>
                  <a:lnTo>
                    <a:pt x="110" y="611"/>
                  </a:lnTo>
                  <a:lnTo>
                    <a:pt x="110" y="611"/>
                  </a:lnTo>
                  <a:lnTo>
                    <a:pt x="110" y="611"/>
                  </a:lnTo>
                  <a:lnTo>
                    <a:pt x="114" y="615"/>
                  </a:lnTo>
                  <a:lnTo>
                    <a:pt x="114" y="615"/>
                  </a:lnTo>
                  <a:lnTo>
                    <a:pt x="183" y="660"/>
                  </a:lnTo>
                  <a:lnTo>
                    <a:pt x="375" y="552"/>
                  </a:lnTo>
                  <a:lnTo>
                    <a:pt x="438" y="350"/>
                  </a:lnTo>
                  <a:lnTo>
                    <a:pt x="484" y="350"/>
                  </a:lnTo>
                  <a:lnTo>
                    <a:pt x="594" y="197"/>
                  </a:lnTo>
                  <a:lnTo>
                    <a:pt x="598" y="130"/>
                  </a:lnTo>
                  <a:lnTo>
                    <a:pt x="685" y="161"/>
                  </a:lnTo>
                  <a:lnTo>
                    <a:pt x="703" y="143"/>
                  </a:lnTo>
                  <a:lnTo>
                    <a:pt x="676" y="98"/>
                  </a:lnTo>
                  <a:lnTo>
                    <a:pt x="626" y="89"/>
                  </a:lnTo>
                  <a:lnTo>
                    <a:pt x="557" y="134"/>
                  </a:lnTo>
                  <a:lnTo>
                    <a:pt x="539" y="121"/>
                  </a:lnTo>
                  <a:lnTo>
                    <a:pt x="434" y="211"/>
                  </a:lnTo>
                  <a:lnTo>
                    <a:pt x="416" y="116"/>
                  </a:lnTo>
                  <a:lnTo>
                    <a:pt x="251" y="134"/>
                  </a:lnTo>
                  <a:lnTo>
                    <a:pt x="224" y="0"/>
                  </a:lnTo>
                  <a:lnTo>
                    <a:pt x="210" y="22"/>
                  </a:lnTo>
                  <a:lnTo>
                    <a:pt x="215" y="166"/>
                  </a:lnTo>
                  <a:lnTo>
                    <a:pt x="146" y="238"/>
                  </a:lnTo>
                  <a:lnTo>
                    <a:pt x="101" y="26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19" name="Freeform 414"/>
            <p:cNvSpPr>
              <a:spLocks/>
            </p:cNvSpPr>
            <p:nvPr/>
          </p:nvSpPr>
          <p:spPr bwMode="auto">
            <a:xfrm>
              <a:off x="16306869" y="5640388"/>
              <a:ext cx="1100138" cy="663575"/>
            </a:xfrm>
            <a:custGeom>
              <a:avLst/>
              <a:gdLst>
                <a:gd name="T0" fmla="*/ 0 w 693"/>
                <a:gd name="T1" fmla="*/ 107 h 418"/>
                <a:gd name="T2" fmla="*/ 13 w 693"/>
                <a:gd name="T3" fmla="*/ 184 h 418"/>
                <a:gd name="T4" fmla="*/ 114 w 693"/>
                <a:gd name="T5" fmla="*/ 103 h 418"/>
                <a:gd name="T6" fmla="*/ 132 w 693"/>
                <a:gd name="T7" fmla="*/ 112 h 418"/>
                <a:gd name="T8" fmla="*/ 196 w 693"/>
                <a:gd name="T9" fmla="*/ 71 h 418"/>
                <a:gd name="T10" fmla="*/ 255 w 693"/>
                <a:gd name="T11" fmla="*/ 80 h 418"/>
                <a:gd name="T12" fmla="*/ 287 w 693"/>
                <a:gd name="T13" fmla="*/ 130 h 418"/>
                <a:gd name="T14" fmla="*/ 392 w 693"/>
                <a:gd name="T15" fmla="*/ 197 h 418"/>
                <a:gd name="T16" fmla="*/ 379 w 693"/>
                <a:gd name="T17" fmla="*/ 265 h 418"/>
                <a:gd name="T18" fmla="*/ 506 w 693"/>
                <a:gd name="T19" fmla="*/ 310 h 418"/>
                <a:gd name="T20" fmla="*/ 520 w 693"/>
                <a:gd name="T21" fmla="*/ 292 h 418"/>
                <a:gd name="T22" fmla="*/ 452 w 693"/>
                <a:gd name="T23" fmla="*/ 233 h 418"/>
                <a:gd name="T24" fmla="*/ 461 w 693"/>
                <a:gd name="T25" fmla="*/ 125 h 418"/>
                <a:gd name="T26" fmla="*/ 433 w 693"/>
                <a:gd name="T27" fmla="*/ 112 h 418"/>
                <a:gd name="T28" fmla="*/ 497 w 693"/>
                <a:gd name="T29" fmla="*/ 27 h 418"/>
                <a:gd name="T30" fmla="*/ 543 w 693"/>
                <a:gd name="T31" fmla="*/ 18 h 418"/>
                <a:gd name="T32" fmla="*/ 538 w 693"/>
                <a:gd name="T33" fmla="*/ 58 h 418"/>
                <a:gd name="T34" fmla="*/ 511 w 693"/>
                <a:gd name="T35" fmla="*/ 98 h 418"/>
                <a:gd name="T36" fmla="*/ 547 w 693"/>
                <a:gd name="T37" fmla="*/ 256 h 418"/>
                <a:gd name="T38" fmla="*/ 593 w 693"/>
                <a:gd name="T39" fmla="*/ 265 h 418"/>
                <a:gd name="T40" fmla="*/ 620 w 693"/>
                <a:gd name="T41" fmla="*/ 314 h 418"/>
                <a:gd name="T42" fmla="*/ 639 w 693"/>
                <a:gd name="T43" fmla="*/ 337 h 418"/>
                <a:gd name="T44" fmla="*/ 620 w 693"/>
                <a:gd name="T45" fmla="*/ 400 h 418"/>
                <a:gd name="T46" fmla="*/ 630 w 693"/>
                <a:gd name="T47" fmla="*/ 418 h 418"/>
                <a:gd name="T48" fmla="*/ 657 w 693"/>
                <a:gd name="T49" fmla="*/ 382 h 418"/>
                <a:gd name="T50" fmla="*/ 693 w 693"/>
                <a:gd name="T51" fmla="*/ 229 h 418"/>
                <a:gd name="T52" fmla="*/ 607 w 693"/>
                <a:gd name="T53" fmla="*/ 242 h 418"/>
                <a:gd name="T54" fmla="*/ 538 w 693"/>
                <a:gd name="T55" fmla="*/ 0 h 418"/>
                <a:gd name="T56" fmla="*/ 0 w 693"/>
                <a:gd name="T57" fmla="*/ 107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3" h="418">
                  <a:moveTo>
                    <a:pt x="0" y="107"/>
                  </a:moveTo>
                  <a:lnTo>
                    <a:pt x="13" y="184"/>
                  </a:lnTo>
                  <a:lnTo>
                    <a:pt x="114" y="103"/>
                  </a:lnTo>
                  <a:lnTo>
                    <a:pt x="132" y="112"/>
                  </a:lnTo>
                  <a:lnTo>
                    <a:pt x="196" y="71"/>
                  </a:lnTo>
                  <a:lnTo>
                    <a:pt x="255" y="80"/>
                  </a:lnTo>
                  <a:lnTo>
                    <a:pt x="287" y="130"/>
                  </a:lnTo>
                  <a:lnTo>
                    <a:pt x="392" y="197"/>
                  </a:lnTo>
                  <a:lnTo>
                    <a:pt x="379" y="265"/>
                  </a:lnTo>
                  <a:lnTo>
                    <a:pt x="506" y="310"/>
                  </a:lnTo>
                  <a:lnTo>
                    <a:pt x="520" y="292"/>
                  </a:lnTo>
                  <a:lnTo>
                    <a:pt x="452" y="233"/>
                  </a:lnTo>
                  <a:lnTo>
                    <a:pt x="461" y="125"/>
                  </a:lnTo>
                  <a:lnTo>
                    <a:pt x="433" y="112"/>
                  </a:lnTo>
                  <a:lnTo>
                    <a:pt x="497" y="27"/>
                  </a:lnTo>
                  <a:lnTo>
                    <a:pt x="543" y="18"/>
                  </a:lnTo>
                  <a:lnTo>
                    <a:pt x="538" y="58"/>
                  </a:lnTo>
                  <a:lnTo>
                    <a:pt x="511" y="98"/>
                  </a:lnTo>
                  <a:lnTo>
                    <a:pt x="547" y="256"/>
                  </a:lnTo>
                  <a:lnTo>
                    <a:pt x="593" y="265"/>
                  </a:lnTo>
                  <a:lnTo>
                    <a:pt x="620" y="314"/>
                  </a:lnTo>
                  <a:lnTo>
                    <a:pt x="639" y="337"/>
                  </a:lnTo>
                  <a:lnTo>
                    <a:pt x="620" y="400"/>
                  </a:lnTo>
                  <a:lnTo>
                    <a:pt x="630" y="418"/>
                  </a:lnTo>
                  <a:lnTo>
                    <a:pt x="657" y="382"/>
                  </a:lnTo>
                  <a:lnTo>
                    <a:pt x="693" y="229"/>
                  </a:lnTo>
                  <a:lnTo>
                    <a:pt x="607" y="242"/>
                  </a:lnTo>
                  <a:lnTo>
                    <a:pt x="538" y="0"/>
                  </a:lnTo>
                  <a:lnTo>
                    <a:pt x="0" y="1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0" name="Freeform 415"/>
            <p:cNvSpPr>
              <a:spLocks/>
            </p:cNvSpPr>
            <p:nvPr/>
          </p:nvSpPr>
          <p:spPr bwMode="auto">
            <a:xfrm>
              <a:off x="10466456" y="4170363"/>
              <a:ext cx="1731963" cy="1104900"/>
            </a:xfrm>
            <a:custGeom>
              <a:avLst/>
              <a:gdLst>
                <a:gd name="T0" fmla="*/ 1050 w 1091"/>
                <a:gd name="T1" fmla="*/ 139 h 696"/>
                <a:gd name="T2" fmla="*/ 1027 w 1091"/>
                <a:gd name="T3" fmla="*/ 103 h 696"/>
                <a:gd name="T4" fmla="*/ 1068 w 1091"/>
                <a:gd name="T5" fmla="*/ 67 h 696"/>
                <a:gd name="T6" fmla="*/ 1068 w 1091"/>
                <a:gd name="T7" fmla="*/ 31 h 696"/>
                <a:gd name="T8" fmla="*/ 699 w 1091"/>
                <a:gd name="T9" fmla="*/ 36 h 696"/>
                <a:gd name="T10" fmla="*/ 648 w 1091"/>
                <a:gd name="T11" fmla="*/ 36 h 696"/>
                <a:gd name="T12" fmla="*/ 648 w 1091"/>
                <a:gd name="T13" fmla="*/ 36 h 696"/>
                <a:gd name="T14" fmla="*/ 648 w 1091"/>
                <a:gd name="T15" fmla="*/ 36 h 696"/>
                <a:gd name="T16" fmla="*/ 124 w 1091"/>
                <a:gd name="T17" fmla="*/ 4 h 696"/>
                <a:gd name="T18" fmla="*/ 41 w 1091"/>
                <a:gd name="T19" fmla="*/ 0 h 696"/>
                <a:gd name="T20" fmla="*/ 19 w 1091"/>
                <a:gd name="T21" fmla="*/ 188 h 696"/>
                <a:gd name="T22" fmla="*/ 9 w 1091"/>
                <a:gd name="T23" fmla="*/ 377 h 696"/>
                <a:gd name="T24" fmla="*/ 0 w 1091"/>
                <a:gd name="T25" fmla="*/ 570 h 696"/>
                <a:gd name="T26" fmla="*/ 794 w 1091"/>
                <a:gd name="T27" fmla="*/ 606 h 696"/>
                <a:gd name="T28" fmla="*/ 863 w 1091"/>
                <a:gd name="T29" fmla="*/ 660 h 696"/>
                <a:gd name="T30" fmla="*/ 963 w 1091"/>
                <a:gd name="T31" fmla="*/ 633 h 696"/>
                <a:gd name="T32" fmla="*/ 1082 w 1091"/>
                <a:gd name="T33" fmla="*/ 696 h 696"/>
                <a:gd name="T34" fmla="*/ 1068 w 1091"/>
                <a:gd name="T35" fmla="*/ 660 h 696"/>
                <a:gd name="T36" fmla="*/ 1091 w 1091"/>
                <a:gd name="T37" fmla="*/ 606 h 696"/>
                <a:gd name="T38" fmla="*/ 1059 w 1091"/>
                <a:gd name="T39" fmla="*/ 512 h 696"/>
                <a:gd name="T40" fmla="*/ 1091 w 1091"/>
                <a:gd name="T41" fmla="*/ 508 h 696"/>
                <a:gd name="T42" fmla="*/ 1082 w 1091"/>
                <a:gd name="T43" fmla="*/ 179 h 696"/>
                <a:gd name="T44" fmla="*/ 1050 w 1091"/>
                <a:gd name="T45" fmla="*/ 139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1" h="696">
                  <a:moveTo>
                    <a:pt x="1050" y="139"/>
                  </a:moveTo>
                  <a:lnTo>
                    <a:pt x="1027" y="103"/>
                  </a:lnTo>
                  <a:lnTo>
                    <a:pt x="1068" y="67"/>
                  </a:lnTo>
                  <a:lnTo>
                    <a:pt x="1068" y="31"/>
                  </a:lnTo>
                  <a:lnTo>
                    <a:pt x="699" y="36"/>
                  </a:lnTo>
                  <a:lnTo>
                    <a:pt x="648" y="36"/>
                  </a:lnTo>
                  <a:lnTo>
                    <a:pt x="648" y="36"/>
                  </a:lnTo>
                  <a:lnTo>
                    <a:pt x="648" y="36"/>
                  </a:lnTo>
                  <a:lnTo>
                    <a:pt x="124" y="4"/>
                  </a:lnTo>
                  <a:lnTo>
                    <a:pt x="41" y="0"/>
                  </a:lnTo>
                  <a:lnTo>
                    <a:pt x="19" y="188"/>
                  </a:lnTo>
                  <a:lnTo>
                    <a:pt x="9" y="377"/>
                  </a:lnTo>
                  <a:lnTo>
                    <a:pt x="0" y="570"/>
                  </a:lnTo>
                  <a:lnTo>
                    <a:pt x="794" y="606"/>
                  </a:lnTo>
                  <a:lnTo>
                    <a:pt x="863" y="660"/>
                  </a:lnTo>
                  <a:lnTo>
                    <a:pt x="963" y="633"/>
                  </a:lnTo>
                  <a:lnTo>
                    <a:pt x="1082" y="696"/>
                  </a:lnTo>
                  <a:lnTo>
                    <a:pt x="1068" y="660"/>
                  </a:lnTo>
                  <a:lnTo>
                    <a:pt x="1091" y="606"/>
                  </a:lnTo>
                  <a:lnTo>
                    <a:pt x="1059" y="512"/>
                  </a:lnTo>
                  <a:lnTo>
                    <a:pt x="1091" y="508"/>
                  </a:lnTo>
                  <a:lnTo>
                    <a:pt x="1082" y="179"/>
                  </a:lnTo>
                  <a:lnTo>
                    <a:pt x="1050" y="1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1" name="Freeform 416"/>
            <p:cNvSpPr>
              <a:spLocks/>
            </p:cNvSpPr>
            <p:nvPr/>
          </p:nvSpPr>
          <p:spPr bwMode="auto">
            <a:xfrm>
              <a:off x="12169844" y="4968875"/>
              <a:ext cx="1492250" cy="963613"/>
            </a:xfrm>
            <a:custGeom>
              <a:avLst/>
              <a:gdLst>
                <a:gd name="T0" fmla="*/ 23 w 940"/>
                <a:gd name="T1" fmla="*/ 9 h 607"/>
                <a:gd name="T2" fmla="*/ 0 w 940"/>
                <a:gd name="T3" fmla="*/ 14 h 607"/>
                <a:gd name="T4" fmla="*/ 27 w 940"/>
                <a:gd name="T5" fmla="*/ 103 h 607"/>
                <a:gd name="T6" fmla="*/ 4 w 940"/>
                <a:gd name="T7" fmla="*/ 157 h 607"/>
                <a:gd name="T8" fmla="*/ 23 w 940"/>
                <a:gd name="T9" fmla="*/ 202 h 607"/>
                <a:gd name="T10" fmla="*/ 23 w 940"/>
                <a:gd name="T11" fmla="*/ 202 h 607"/>
                <a:gd name="T12" fmla="*/ 23 w 940"/>
                <a:gd name="T13" fmla="*/ 202 h 607"/>
                <a:gd name="T14" fmla="*/ 27 w 940"/>
                <a:gd name="T15" fmla="*/ 211 h 607"/>
                <a:gd name="T16" fmla="*/ 27 w 940"/>
                <a:gd name="T17" fmla="*/ 211 h 607"/>
                <a:gd name="T18" fmla="*/ 82 w 940"/>
                <a:gd name="T19" fmla="*/ 418 h 607"/>
                <a:gd name="T20" fmla="*/ 137 w 940"/>
                <a:gd name="T21" fmla="*/ 575 h 607"/>
                <a:gd name="T22" fmla="*/ 616 w 940"/>
                <a:gd name="T23" fmla="*/ 575 h 607"/>
                <a:gd name="T24" fmla="*/ 721 w 940"/>
                <a:gd name="T25" fmla="*/ 544 h 607"/>
                <a:gd name="T26" fmla="*/ 771 w 940"/>
                <a:gd name="T27" fmla="*/ 607 h 607"/>
                <a:gd name="T28" fmla="*/ 812 w 940"/>
                <a:gd name="T29" fmla="*/ 544 h 607"/>
                <a:gd name="T30" fmla="*/ 844 w 940"/>
                <a:gd name="T31" fmla="*/ 481 h 607"/>
                <a:gd name="T32" fmla="*/ 817 w 940"/>
                <a:gd name="T33" fmla="*/ 441 h 607"/>
                <a:gd name="T34" fmla="*/ 821 w 940"/>
                <a:gd name="T35" fmla="*/ 400 h 607"/>
                <a:gd name="T36" fmla="*/ 922 w 940"/>
                <a:gd name="T37" fmla="*/ 364 h 607"/>
                <a:gd name="T38" fmla="*/ 940 w 940"/>
                <a:gd name="T39" fmla="*/ 261 h 607"/>
                <a:gd name="T40" fmla="*/ 876 w 940"/>
                <a:gd name="T41" fmla="*/ 184 h 607"/>
                <a:gd name="T42" fmla="*/ 808 w 940"/>
                <a:gd name="T43" fmla="*/ 144 h 607"/>
                <a:gd name="T44" fmla="*/ 808 w 940"/>
                <a:gd name="T45" fmla="*/ 139 h 607"/>
                <a:gd name="T46" fmla="*/ 785 w 940"/>
                <a:gd name="T47" fmla="*/ 36 h 607"/>
                <a:gd name="T48" fmla="*/ 762 w 940"/>
                <a:gd name="T49" fmla="*/ 0 h 607"/>
                <a:gd name="T50" fmla="*/ 557 w 940"/>
                <a:gd name="T51" fmla="*/ 5 h 607"/>
                <a:gd name="T52" fmla="*/ 23 w 940"/>
                <a:gd name="T53" fmla="*/ 9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40" h="607">
                  <a:moveTo>
                    <a:pt x="23" y="9"/>
                  </a:moveTo>
                  <a:lnTo>
                    <a:pt x="0" y="14"/>
                  </a:lnTo>
                  <a:lnTo>
                    <a:pt x="27" y="103"/>
                  </a:lnTo>
                  <a:lnTo>
                    <a:pt x="4" y="157"/>
                  </a:lnTo>
                  <a:lnTo>
                    <a:pt x="23" y="202"/>
                  </a:lnTo>
                  <a:lnTo>
                    <a:pt x="23" y="202"/>
                  </a:lnTo>
                  <a:lnTo>
                    <a:pt x="23" y="202"/>
                  </a:lnTo>
                  <a:lnTo>
                    <a:pt x="27" y="211"/>
                  </a:lnTo>
                  <a:lnTo>
                    <a:pt x="27" y="211"/>
                  </a:lnTo>
                  <a:lnTo>
                    <a:pt x="82" y="418"/>
                  </a:lnTo>
                  <a:lnTo>
                    <a:pt x="137" y="575"/>
                  </a:lnTo>
                  <a:lnTo>
                    <a:pt x="616" y="575"/>
                  </a:lnTo>
                  <a:lnTo>
                    <a:pt x="721" y="544"/>
                  </a:lnTo>
                  <a:lnTo>
                    <a:pt x="771" y="607"/>
                  </a:lnTo>
                  <a:lnTo>
                    <a:pt x="812" y="544"/>
                  </a:lnTo>
                  <a:lnTo>
                    <a:pt x="844" y="481"/>
                  </a:lnTo>
                  <a:lnTo>
                    <a:pt x="817" y="441"/>
                  </a:lnTo>
                  <a:lnTo>
                    <a:pt x="821" y="400"/>
                  </a:lnTo>
                  <a:lnTo>
                    <a:pt x="922" y="364"/>
                  </a:lnTo>
                  <a:lnTo>
                    <a:pt x="940" y="261"/>
                  </a:lnTo>
                  <a:lnTo>
                    <a:pt x="876" y="184"/>
                  </a:lnTo>
                  <a:lnTo>
                    <a:pt x="808" y="144"/>
                  </a:lnTo>
                  <a:lnTo>
                    <a:pt x="808" y="139"/>
                  </a:lnTo>
                  <a:lnTo>
                    <a:pt x="785" y="36"/>
                  </a:lnTo>
                  <a:lnTo>
                    <a:pt x="762" y="0"/>
                  </a:lnTo>
                  <a:lnTo>
                    <a:pt x="557" y="5"/>
                  </a:ln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2" name="Freeform 417"/>
            <p:cNvSpPr>
              <a:spLocks/>
            </p:cNvSpPr>
            <p:nvPr/>
          </p:nvSpPr>
          <p:spPr bwMode="auto">
            <a:xfrm>
              <a:off x="10828406" y="6067425"/>
              <a:ext cx="1819275" cy="949325"/>
            </a:xfrm>
            <a:custGeom>
              <a:avLst/>
              <a:gdLst>
                <a:gd name="T0" fmla="*/ 0 w 1146"/>
                <a:gd name="T1" fmla="*/ 585 h 598"/>
                <a:gd name="T2" fmla="*/ 1146 w 1146"/>
                <a:gd name="T3" fmla="*/ 598 h 598"/>
                <a:gd name="T4" fmla="*/ 1146 w 1146"/>
                <a:gd name="T5" fmla="*/ 185 h 598"/>
                <a:gd name="T6" fmla="*/ 1068 w 1146"/>
                <a:gd name="T7" fmla="*/ 135 h 598"/>
                <a:gd name="T8" fmla="*/ 1096 w 1146"/>
                <a:gd name="T9" fmla="*/ 59 h 598"/>
                <a:gd name="T10" fmla="*/ 1036 w 1146"/>
                <a:gd name="T11" fmla="*/ 14 h 598"/>
                <a:gd name="T12" fmla="*/ 498 w 1146"/>
                <a:gd name="T13" fmla="*/ 5 h 598"/>
                <a:gd name="T14" fmla="*/ 28 w 1146"/>
                <a:gd name="T15" fmla="*/ 0 h 598"/>
                <a:gd name="T16" fmla="*/ 10 w 1146"/>
                <a:gd name="T17" fmla="*/ 450 h 598"/>
                <a:gd name="T18" fmla="*/ 0 w 1146"/>
                <a:gd name="T19" fmla="*/ 585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6" h="598">
                  <a:moveTo>
                    <a:pt x="0" y="585"/>
                  </a:moveTo>
                  <a:lnTo>
                    <a:pt x="1146" y="598"/>
                  </a:lnTo>
                  <a:lnTo>
                    <a:pt x="1146" y="185"/>
                  </a:lnTo>
                  <a:lnTo>
                    <a:pt x="1068" y="135"/>
                  </a:lnTo>
                  <a:lnTo>
                    <a:pt x="1096" y="59"/>
                  </a:lnTo>
                  <a:lnTo>
                    <a:pt x="1036" y="14"/>
                  </a:lnTo>
                  <a:lnTo>
                    <a:pt x="498" y="5"/>
                  </a:lnTo>
                  <a:lnTo>
                    <a:pt x="28" y="0"/>
                  </a:lnTo>
                  <a:lnTo>
                    <a:pt x="10" y="450"/>
                  </a:lnTo>
                  <a:lnTo>
                    <a:pt x="0" y="5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3" name="Freeform 418"/>
            <p:cNvSpPr>
              <a:spLocks/>
            </p:cNvSpPr>
            <p:nvPr/>
          </p:nvSpPr>
          <p:spPr bwMode="auto">
            <a:xfrm>
              <a:off x="13401744" y="5218113"/>
              <a:ext cx="984250" cy="1741488"/>
            </a:xfrm>
            <a:custGeom>
              <a:avLst/>
              <a:gdLst>
                <a:gd name="T0" fmla="*/ 429 w 620"/>
                <a:gd name="T1" fmla="*/ 1048 h 1097"/>
                <a:gd name="T2" fmla="*/ 502 w 620"/>
                <a:gd name="T3" fmla="*/ 1066 h 1097"/>
                <a:gd name="T4" fmla="*/ 515 w 620"/>
                <a:gd name="T5" fmla="*/ 1052 h 1097"/>
                <a:gd name="T6" fmla="*/ 506 w 620"/>
                <a:gd name="T7" fmla="*/ 1007 h 1097"/>
                <a:gd name="T8" fmla="*/ 561 w 620"/>
                <a:gd name="T9" fmla="*/ 985 h 1097"/>
                <a:gd name="T10" fmla="*/ 547 w 620"/>
                <a:gd name="T11" fmla="*/ 944 h 1097"/>
                <a:gd name="T12" fmla="*/ 570 w 620"/>
                <a:gd name="T13" fmla="*/ 922 h 1097"/>
                <a:gd name="T14" fmla="*/ 556 w 620"/>
                <a:gd name="T15" fmla="*/ 832 h 1097"/>
                <a:gd name="T16" fmla="*/ 620 w 620"/>
                <a:gd name="T17" fmla="*/ 720 h 1097"/>
                <a:gd name="T18" fmla="*/ 593 w 620"/>
                <a:gd name="T19" fmla="*/ 643 h 1097"/>
                <a:gd name="T20" fmla="*/ 607 w 620"/>
                <a:gd name="T21" fmla="*/ 598 h 1097"/>
                <a:gd name="T22" fmla="*/ 575 w 620"/>
                <a:gd name="T23" fmla="*/ 297 h 1097"/>
                <a:gd name="T24" fmla="*/ 566 w 620"/>
                <a:gd name="T25" fmla="*/ 153 h 1097"/>
                <a:gd name="T26" fmla="*/ 497 w 620"/>
                <a:gd name="T27" fmla="*/ 54 h 1097"/>
                <a:gd name="T28" fmla="*/ 502 w 620"/>
                <a:gd name="T29" fmla="*/ 0 h 1097"/>
                <a:gd name="T30" fmla="*/ 109 w 620"/>
                <a:gd name="T31" fmla="*/ 27 h 1097"/>
                <a:gd name="T32" fmla="*/ 173 w 620"/>
                <a:gd name="T33" fmla="*/ 104 h 1097"/>
                <a:gd name="T34" fmla="*/ 173 w 620"/>
                <a:gd name="T35" fmla="*/ 104 h 1097"/>
                <a:gd name="T36" fmla="*/ 173 w 620"/>
                <a:gd name="T37" fmla="*/ 104 h 1097"/>
                <a:gd name="T38" fmla="*/ 150 w 620"/>
                <a:gd name="T39" fmla="*/ 216 h 1097"/>
                <a:gd name="T40" fmla="*/ 54 w 620"/>
                <a:gd name="T41" fmla="*/ 248 h 1097"/>
                <a:gd name="T42" fmla="*/ 50 w 620"/>
                <a:gd name="T43" fmla="*/ 279 h 1097"/>
                <a:gd name="T44" fmla="*/ 77 w 620"/>
                <a:gd name="T45" fmla="*/ 324 h 1097"/>
                <a:gd name="T46" fmla="*/ 41 w 620"/>
                <a:gd name="T47" fmla="*/ 391 h 1097"/>
                <a:gd name="T48" fmla="*/ 0 w 620"/>
                <a:gd name="T49" fmla="*/ 459 h 1097"/>
                <a:gd name="T50" fmla="*/ 9 w 620"/>
                <a:gd name="T51" fmla="*/ 535 h 1097"/>
                <a:gd name="T52" fmla="*/ 73 w 620"/>
                <a:gd name="T53" fmla="*/ 634 h 1097"/>
                <a:gd name="T54" fmla="*/ 141 w 620"/>
                <a:gd name="T55" fmla="*/ 738 h 1097"/>
                <a:gd name="T56" fmla="*/ 178 w 620"/>
                <a:gd name="T57" fmla="*/ 715 h 1097"/>
                <a:gd name="T58" fmla="*/ 228 w 620"/>
                <a:gd name="T59" fmla="*/ 742 h 1097"/>
                <a:gd name="T60" fmla="*/ 200 w 620"/>
                <a:gd name="T61" fmla="*/ 863 h 1097"/>
                <a:gd name="T62" fmla="*/ 242 w 620"/>
                <a:gd name="T63" fmla="*/ 917 h 1097"/>
                <a:gd name="T64" fmla="*/ 315 w 620"/>
                <a:gd name="T65" fmla="*/ 953 h 1097"/>
                <a:gd name="T66" fmla="*/ 315 w 620"/>
                <a:gd name="T67" fmla="*/ 953 h 1097"/>
                <a:gd name="T68" fmla="*/ 351 w 620"/>
                <a:gd name="T69" fmla="*/ 1048 h 1097"/>
                <a:gd name="T70" fmla="*/ 406 w 620"/>
                <a:gd name="T71" fmla="*/ 1097 h 1097"/>
                <a:gd name="T72" fmla="*/ 429 w 620"/>
                <a:gd name="T73" fmla="*/ 1048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0" h="1097">
                  <a:moveTo>
                    <a:pt x="429" y="1048"/>
                  </a:moveTo>
                  <a:lnTo>
                    <a:pt x="502" y="1066"/>
                  </a:lnTo>
                  <a:lnTo>
                    <a:pt x="515" y="1052"/>
                  </a:lnTo>
                  <a:lnTo>
                    <a:pt x="506" y="1007"/>
                  </a:lnTo>
                  <a:lnTo>
                    <a:pt x="561" y="985"/>
                  </a:lnTo>
                  <a:lnTo>
                    <a:pt x="547" y="944"/>
                  </a:lnTo>
                  <a:lnTo>
                    <a:pt x="570" y="922"/>
                  </a:lnTo>
                  <a:lnTo>
                    <a:pt x="556" y="832"/>
                  </a:lnTo>
                  <a:lnTo>
                    <a:pt x="620" y="720"/>
                  </a:lnTo>
                  <a:lnTo>
                    <a:pt x="593" y="643"/>
                  </a:lnTo>
                  <a:lnTo>
                    <a:pt x="607" y="598"/>
                  </a:lnTo>
                  <a:lnTo>
                    <a:pt x="575" y="297"/>
                  </a:lnTo>
                  <a:lnTo>
                    <a:pt x="566" y="153"/>
                  </a:lnTo>
                  <a:lnTo>
                    <a:pt x="497" y="54"/>
                  </a:lnTo>
                  <a:lnTo>
                    <a:pt x="502" y="0"/>
                  </a:lnTo>
                  <a:lnTo>
                    <a:pt x="109" y="27"/>
                  </a:lnTo>
                  <a:lnTo>
                    <a:pt x="173" y="104"/>
                  </a:lnTo>
                  <a:lnTo>
                    <a:pt x="173" y="104"/>
                  </a:lnTo>
                  <a:lnTo>
                    <a:pt x="173" y="104"/>
                  </a:lnTo>
                  <a:lnTo>
                    <a:pt x="150" y="216"/>
                  </a:lnTo>
                  <a:lnTo>
                    <a:pt x="54" y="248"/>
                  </a:lnTo>
                  <a:lnTo>
                    <a:pt x="50" y="279"/>
                  </a:lnTo>
                  <a:lnTo>
                    <a:pt x="77" y="324"/>
                  </a:lnTo>
                  <a:lnTo>
                    <a:pt x="41" y="391"/>
                  </a:lnTo>
                  <a:lnTo>
                    <a:pt x="0" y="459"/>
                  </a:lnTo>
                  <a:lnTo>
                    <a:pt x="9" y="535"/>
                  </a:lnTo>
                  <a:lnTo>
                    <a:pt x="73" y="634"/>
                  </a:lnTo>
                  <a:lnTo>
                    <a:pt x="141" y="738"/>
                  </a:lnTo>
                  <a:lnTo>
                    <a:pt x="178" y="715"/>
                  </a:lnTo>
                  <a:lnTo>
                    <a:pt x="228" y="742"/>
                  </a:lnTo>
                  <a:lnTo>
                    <a:pt x="200" y="863"/>
                  </a:lnTo>
                  <a:lnTo>
                    <a:pt x="242" y="917"/>
                  </a:lnTo>
                  <a:lnTo>
                    <a:pt x="315" y="953"/>
                  </a:lnTo>
                  <a:lnTo>
                    <a:pt x="315" y="953"/>
                  </a:lnTo>
                  <a:lnTo>
                    <a:pt x="351" y="1048"/>
                  </a:lnTo>
                  <a:lnTo>
                    <a:pt x="406" y="1097"/>
                  </a:lnTo>
                  <a:lnTo>
                    <a:pt x="429" y="10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4" name="Freeform 419"/>
            <p:cNvSpPr>
              <a:spLocks/>
            </p:cNvSpPr>
            <p:nvPr/>
          </p:nvSpPr>
          <p:spPr bwMode="auto">
            <a:xfrm>
              <a:off x="10415656" y="5089525"/>
              <a:ext cx="2051050" cy="985838"/>
            </a:xfrm>
            <a:custGeom>
              <a:avLst/>
              <a:gdLst>
                <a:gd name="T0" fmla="*/ 1178 w 1292"/>
                <a:gd name="T1" fmla="*/ 347 h 621"/>
                <a:gd name="T2" fmla="*/ 1118 w 1292"/>
                <a:gd name="T3" fmla="*/ 131 h 621"/>
                <a:gd name="T4" fmla="*/ 995 w 1292"/>
                <a:gd name="T5" fmla="*/ 68 h 621"/>
                <a:gd name="T6" fmla="*/ 890 w 1292"/>
                <a:gd name="T7" fmla="*/ 90 h 621"/>
                <a:gd name="T8" fmla="*/ 822 w 1292"/>
                <a:gd name="T9" fmla="*/ 36 h 621"/>
                <a:gd name="T10" fmla="*/ 28 w 1292"/>
                <a:gd name="T11" fmla="*/ 0 h 621"/>
                <a:gd name="T12" fmla="*/ 0 w 1292"/>
                <a:gd name="T13" fmla="*/ 387 h 621"/>
                <a:gd name="T14" fmla="*/ 292 w 1292"/>
                <a:gd name="T15" fmla="*/ 414 h 621"/>
                <a:gd name="T16" fmla="*/ 288 w 1292"/>
                <a:gd name="T17" fmla="*/ 607 h 621"/>
                <a:gd name="T18" fmla="*/ 758 w 1292"/>
                <a:gd name="T19" fmla="*/ 612 h 621"/>
                <a:gd name="T20" fmla="*/ 1292 w 1292"/>
                <a:gd name="T21" fmla="*/ 621 h 621"/>
                <a:gd name="T22" fmla="*/ 1233 w 1292"/>
                <a:gd name="T23" fmla="*/ 508 h 621"/>
                <a:gd name="T24" fmla="*/ 1233 w 1292"/>
                <a:gd name="T25" fmla="*/ 508 h 621"/>
                <a:gd name="T26" fmla="*/ 1233 w 1292"/>
                <a:gd name="T27" fmla="*/ 508 h 621"/>
                <a:gd name="T28" fmla="*/ 1228 w 1292"/>
                <a:gd name="T29" fmla="*/ 499 h 621"/>
                <a:gd name="T30" fmla="*/ 1233 w 1292"/>
                <a:gd name="T31" fmla="*/ 499 h 621"/>
                <a:gd name="T32" fmla="*/ 1178 w 1292"/>
                <a:gd name="T33" fmla="*/ 347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92" h="621">
                  <a:moveTo>
                    <a:pt x="1178" y="347"/>
                  </a:moveTo>
                  <a:lnTo>
                    <a:pt x="1118" y="131"/>
                  </a:lnTo>
                  <a:lnTo>
                    <a:pt x="995" y="68"/>
                  </a:lnTo>
                  <a:lnTo>
                    <a:pt x="890" y="90"/>
                  </a:lnTo>
                  <a:lnTo>
                    <a:pt x="822" y="36"/>
                  </a:lnTo>
                  <a:lnTo>
                    <a:pt x="28" y="0"/>
                  </a:lnTo>
                  <a:lnTo>
                    <a:pt x="0" y="387"/>
                  </a:lnTo>
                  <a:lnTo>
                    <a:pt x="292" y="414"/>
                  </a:lnTo>
                  <a:lnTo>
                    <a:pt x="288" y="607"/>
                  </a:lnTo>
                  <a:lnTo>
                    <a:pt x="758" y="612"/>
                  </a:lnTo>
                  <a:lnTo>
                    <a:pt x="1292" y="621"/>
                  </a:lnTo>
                  <a:lnTo>
                    <a:pt x="1233" y="508"/>
                  </a:lnTo>
                  <a:lnTo>
                    <a:pt x="1233" y="508"/>
                  </a:lnTo>
                  <a:lnTo>
                    <a:pt x="1233" y="508"/>
                  </a:lnTo>
                  <a:lnTo>
                    <a:pt x="1228" y="499"/>
                  </a:lnTo>
                  <a:lnTo>
                    <a:pt x="1233" y="499"/>
                  </a:lnTo>
                  <a:lnTo>
                    <a:pt x="1178" y="3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525" name="Прямоугольник 524"/>
          <p:cNvSpPr/>
          <p:nvPr/>
        </p:nvSpPr>
        <p:spPr>
          <a:xfrm>
            <a:off x="1390650" y="599385"/>
            <a:ext cx="1421095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USA</a:t>
            </a:r>
            <a:endParaRPr lang="ru-RU" sz="6400" dirty="0"/>
          </a:p>
        </p:txBody>
      </p:sp>
      <p:sp>
        <p:nvSpPr>
          <p:cNvPr id="526" name="Прямоугольник 525"/>
          <p:cNvSpPr/>
          <p:nvPr/>
        </p:nvSpPr>
        <p:spPr>
          <a:xfrm>
            <a:off x="3332233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527" name="Прямая соединительная линия 526"/>
          <p:cNvCxnSpPr/>
          <p:nvPr/>
        </p:nvCxnSpPr>
        <p:spPr>
          <a:xfrm>
            <a:off x="3159612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2191999" y="4860270"/>
            <a:ext cx="2824619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New-York </a:t>
            </a:r>
            <a:endParaRPr lang="en-US" sz="48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211879" y="3340194"/>
            <a:ext cx="8471806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UNITED STATES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2192001" y="8318248"/>
            <a:ext cx="10801351" cy="23637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ut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perspiciatis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unde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omnis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iste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natus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error sit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voluptatem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accusantium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doloremque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laudantium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totam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rem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aperiam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eaque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ipsa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quae ab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illo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inventore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veritatis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et quasi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architecto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beatae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vitae dicta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sunt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explicabo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en-US" sz="3200" spc="100" dirty="0">
              <a:solidFill>
                <a:schemeClr val="bg1">
                  <a:lumMod val="50000"/>
                </a:schemeClr>
              </a:solidFill>
              <a:ea typeface="Fira Sans Light" panose="020B04030500000200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2192002" y="6314155"/>
            <a:ext cx="4158190" cy="184665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2000" dirty="0">
                <a:solidFill>
                  <a:schemeClr val="tx2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14,5%</a:t>
            </a:r>
            <a:endParaRPr lang="en-US" sz="12000" dirty="0">
              <a:solidFill>
                <a:schemeClr val="tx2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12191999" y="6252429"/>
            <a:ext cx="10801352" cy="617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TextBox 64"/>
          <p:cNvSpPr txBox="1"/>
          <p:nvPr/>
        </p:nvSpPr>
        <p:spPr>
          <a:xfrm>
            <a:off x="16710784" y="6504480"/>
            <a:ext cx="6282565" cy="135421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Sed</a:t>
            </a:r>
            <a:r>
              <a:rPr lang="en-US" sz="4400" dirty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ut</a:t>
            </a:r>
            <a:r>
              <a:rPr lang="en-US" sz="4400" dirty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perspiciatis</a:t>
            </a:r>
            <a:r>
              <a:rPr lang="en-US" sz="4400" dirty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endParaRPr lang="en-US" sz="4400" dirty="0">
              <a:solidFill>
                <a:schemeClr val="tx2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r>
              <a:rPr lang="en-US" sz="4400" dirty="0" err="1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unde</a:t>
            </a:r>
            <a:r>
              <a:rPr lang="en-US" sz="4400" dirty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omnis</a:t>
            </a:r>
            <a:endParaRPr lang="en-US" sz="4400" dirty="0">
              <a:solidFill>
                <a:schemeClr val="tx2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837958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64" grpId="0" animBg="1"/>
      <p:bldP spid="6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Прямоугольник 524"/>
          <p:cNvSpPr/>
          <p:nvPr/>
        </p:nvSpPr>
        <p:spPr>
          <a:xfrm>
            <a:off x="1390650" y="599385"/>
            <a:ext cx="1421095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USA</a:t>
            </a:r>
            <a:endParaRPr lang="ru-RU" sz="6400" dirty="0"/>
          </a:p>
        </p:txBody>
      </p:sp>
      <p:sp>
        <p:nvSpPr>
          <p:cNvPr id="526" name="Прямоугольник 525"/>
          <p:cNvSpPr/>
          <p:nvPr/>
        </p:nvSpPr>
        <p:spPr>
          <a:xfrm>
            <a:off x="3332233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527" name="Прямая соединительная линия 526"/>
          <p:cNvCxnSpPr/>
          <p:nvPr/>
        </p:nvCxnSpPr>
        <p:spPr>
          <a:xfrm>
            <a:off x="3159612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1662253" y="3657600"/>
            <a:ext cx="12254849" cy="7402547"/>
            <a:chOff x="1525697" y="3107860"/>
            <a:chExt cx="13311433" cy="8040777"/>
          </a:xfrm>
          <a:solidFill>
            <a:srgbClr val="D5E2E7"/>
          </a:solidFill>
        </p:grpSpPr>
        <p:sp>
          <p:nvSpPr>
            <p:cNvPr id="78" name="Freeform 371"/>
            <p:cNvSpPr>
              <a:spLocks/>
            </p:cNvSpPr>
            <p:nvPr/>
          </p:nvSpPr>
          <p:spPr bwMode="auto">
            <a:xfrm>
              <a:off x="13960570" y="5538980"/>
              <a:ext cx="111386" cy="93629"/>
            </a:xfrm>
            <a:custGeom>
              <a:avLst/>
              <a:gdLst>
                <a:gd name="T0" fmla="*/ 2 w 15"/>
                <a:gd name="T1" fmla="*/ 3 h 13"/>
                <a:gd name="T2" fmla="*/ 0 w 15"/>
                <a:gd name="T3" fmla="*/ 9 h 13"/>
                <a:gd name="T4" fmla="*/ 0 w 15"/>
                <a:gd name="T5" fmla="*/ 9 h 13"/>
                <a:gd name="T6" fmla="*/ 5 w 15"/>
                <a:gd name="T7" fmla="*/ 13 h 13"/>
                <a:gd name="T8" fmla="*/ 15 w 15"/>
                <a:gd name="T9" fmla="*/ 8 h 13"/>
                <a:gd name="T10" fmla="*/ 15 w 15"/>
                <a:gd name="T11" fmla="*/ 0 h 13"/>
                <a:gd name="T12" fmla="*/ 10 w 15"/>
                <a:gd name="T13" fmla="*/ 0 h 13"/>
                <a:gd name="T14" fmla="*/ 2 w 15"/>
                <a:gd name="T15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3">
                  <a:moveTo>
                    <a:pt x="2" y="3"/>
                  </a:moveTo>
                  <a:cubicBezTo>
                    <a:pt x="1" y="4"/>
                    <a:pt x="0" y="7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2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9" name="Freeform 372"/>
            <p:cNvSpPr>
              <a:spLocks/>
            </p:cNvSpPr>
            <p:nvPr/>
          </p:nvSpPr>
          <p:spPr bwMode="auto">
            <a:xfrm>
              <a:off x="12023423" y="5459879"/>
              <a:ext cx="1451247" cy="934674"/>
            </a:xfrm>
            <a:custGeom>
              <a:avLst/>
              <a:gdLst>
                <a:gd name="T0" fmla="*/ 41 w 899"/>
                <a:gd name="T1" fmla="*/ 440 h 579"/>
                <a:gd name="T2" fmla="*/ 64 w 899"/>
                <a:gd name="T3" fmla="*/ 579 h 579"/>
                <a:gd name="T4" fmla="*/ 228 w 899"/>
                <a:gd name="T5" fmla="*/ 561 h 579"/>
                <a:gd name="T6" fmla="*/ 584 w 899"/>
                <a:gd name="T7" fmla="*/ 490 h 579"/>
                <a:gd name="T8" fmla="*/ 776 w 899"/>
                <a:gd name="T9" fmla="*/ 454 h 579"/>
                <a:gd name="T10" fmla="*/ 817 w 899"/>
                <a:gd name="T11" fmla="*/ 418 h 579"/>
                <a:gd name="T12" fmla="*/ 899 w 899"/>
                <a:gd name="T13" fmla="*/ 328 h 579"/>
                <a:gd name="T14" fmla="*/ 821 w 899"/>
                <a:gd name="T15" fmla="*/ 242 h 579"/>
                <a:gd name="T16" fmla="*/ 821 w 899"/>
                <a:gd name="T17" fmla="*/ 170 h 579"/>
                <a:gd name="T18" fmla="*/ 853 w 899"/>
                <a:gd name="T19" fmla="*/ 112 h 579"/>
                <a:gd name="T20" fmla="*/ 771 w 899"/>
                <a:gd name="T21" fmla="*/ 27 h 579"/>
                <a:gd name="T22" fmla="*/ 726 w 899"/>
                <a:gd name="T23" fmla="*/ 0 h 579"/>
                <a:gd name="T24" fmla="*/ 105 w 899"/>
                <a:gd name="T25" fmla="*/ 125 h 579"/>
                <a:gd name="T26" fmla="*/ 87 w 899"/>
                <a:gd name="T27" fmla="*/ 94 h 579"/>
                <a:gd name="T28" fmla="*/ 0 w 899"/>
                <a:gd name="T29" fmla="*/ 161 h 579"/>
                <a:gd name="T30" fmla="*/ 41 w 899"/>
                <a:gd name="T31" fmla="*/ 44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99" h="579">
                  <a:moveTo>
                    <a:pt x="41" y="440"/>
                  </a:moveTo>
                  <a:lnTo>
                    <a:pt x="64" y="579"/>
                  </a:lnTo>
                  <a:lnTo>
                    <a:pt x="228" y="561"/>
                  </a:lnTo>
                  <a:lnTo>
                    <a:pt x="584" y="490"/>
                  </a:lnTo>
                  <a:lnTo>
                    <a:pt x="776" y="454"/>
                  </a:lnTo>
                  <a:lnTo>
                    <a:pt x="817" y="418"/>
                  </a:lnTo>
                  <a:lnTo>
                    <a:pt x="899" y="328"/>
                  </a:lnTo>
                  <a:lnTo>
                    <a:pt x="821" y="242"/>
                  </a:lnTo>
                  <a:lnTo>
                    <a:pt x="821" y="170"/>
                  </a:lnTo>
                  <a:lnTo>
                    <a:pt x="853" y="112"/>
                  </a:lnTo>
                  <a:lnTo>
                    <a:pt x="771" y="27"/>
                  </a:lnTo>
                  <a:lnTo>
                    <a:pt x="726" y="0"/>
                  </a:lnTo>
                  <a:lnTo>
                    <a:pt x="105" y="125"/>
                  </a:lnTo>
                  <a:lnTo>
                    <a:pt x="87" y="94"/>
                  </a:lnTo>
                  <a:lnTo>
                    <a:pt x="0" y="161"/>
                  </a:lnTo>
                  <a:lnTo>
                    <a:pt x="41" y="4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0" name="Freeform 373"/>
            <p:cNvSpPr>
              <a:spLocks/>
            </p:cNvSpPr>
            <p:nvPr/>
          </p:nvSpPr>
          <p:spPr bwMode="auto">
            <a:xfrm>
              <a:off x="13784613" y="4218491"/>
              <a:ext cx="390658" cy="834588"/>
            </a:xfrm>
            <a:custGeom>
              <a:avLst/>
              <a:gdLst>
                <a:gd name="T0" fmla="*/ 64 w 242"/>
                <a:gd name="T1" fmla="*/ 157 h 517"/>
                <a:gd name="T2" fmla="*/ 9 w 242"/>
                <a:gd name="T3" fmla="*/ 211 h 517"/>
                <a:gd name="T4" fmla="*/ 23 w 242"/>
                <a:gd name="T5" fmla="*/ 274 h 517"/>
                <a:gd name="T6" fmla="*/ 23 w 242"/>
                <a:gd name="T7" fmla="*/ 274 h 517"/>
                <a:gd name="T8" fmla="*/ 0 w 242"/>
                <a:gd name="T9" fmla="*/ 369 h 517"/>
                <a:gd name="T10" fmla="*/ 18 w 242"/>
                <a:gd name="T11" fmla="*/ 517 h 517"/>
                <a:gd name="T12" fmla="*/ 182 w 242"/>
                <a:gd name="T13" fmla="*/ 485 h 517"/>
                <a:gd name="T14" fmla="*/ 219 w 242"/>
                <a:gd name="T15" fmla="*/ 445 h 517"/>
                <a:gd name="T16" fmla="*/ 242 w 242"/>
                <a:gd name="T17" fmla="*/ 391 h 517"/>
                <a:gd name="T18" fmla="*/ 187 w 242"/>
                <a:gd name="T19" fmla="*/ 342 h 517"/>
                <a:gd name="T20" fmla="*/ 73 w 242"/>
                <a:gd name="T21" fmla="*/ 0 h 517"/>
                <a:gd name="T22" fmla="*/ 54 w 242"/>
                <a:gd name="T23" fmla="*/ 5 h 517"/>
                <a:gd name="T24" fmla="*/ 41 w 242"/>
                <a:gd name="T25" fmla="*/ 67 h 517"/>
                <a:gd name="T26" fmla="*/ 64 w 242"/>
                <a:gd name="T27" fmla="*/ 157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2" h="517">
                  <a:moveTo>
                    <a:pt x="64" y="157"/>
                  </a:moveTo>
                  <a:lnTo>
                    <a:pt x="9" y="211"/>
                  </a:lnTo>
                  <a:lnTo>
                    <a:pt x="23" y="274"/>
                  </a:lnTo>
                  <a:lnTo>
                    <a:pt x="23" y="274"/>
                  </a:lnTo>
                  <a:lnTo>
                    <a:pt x="0" y="369"/>
                  </a:lnTo>
                  <a:lnTo>
                    <a:pt x="18" y="517"/>
                  </a:lnTo>
                  <a:lnTo>
                    <a:pt x="182" y="485"/>
                  </a:lnTo>
                  <a:lnTo>
                    <a:pt x="219" y="445"/>
                  </a:lnTo>
                  <a:lnTo>
                    <a:pt x="242" y="391"/>
                  </a:lnTo>
                  <a:lnTo>
                    <a:pt x="187" y="342"/>
                  </a:lnTo>
                  <a:lnTo>
                    <a:pt x="73" y="0"/>
                  </a:lnTo>
                  <a:lnTo>
                    <a:pt x="54" y="5"/>
                  </a:lnTo>
                  <a:lnTo>
                    <a:pt x="41" y="67"/>
                  </a:lnTo>
                  <a:lnTo>
                    <a:pt x="64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1" name="Freeform 374"/>
            <p:cNvSpPr>
              <a:spLocks/>
            </p:cNvSpPr>
            <p:nvPr/>
          </p:nvSpPr>
          <p:spPr bwMode="auto">
            <a:xfrm>
              <a:off x="13445612" y="4334720"/>
              <a:ext cx="426172" cy="761945"/>
            </a:xfrm>
            <a:custGeom>
              <a:avLst/>
              <a:gdLst>
                <a:gd name="T0" fmla="*/ 41 w 264"/>
                <a:gd name="T1" fmla="*/ 180 h 472"/>
                <a:gd name="T2" fmla="*/ 32 w 264"/>
                <a:gd name="T3" fmla="*/ 225 h 472"/>
                <a:gd name="T4" fmla="*/ 50 w 264"/>
                <a:gd name="T5" fmla="*/ 310 h 472"/>
                <a:gd name="T6" fmla="*/ 82 w 264"/>
                <a:gd name="T7" fmla="*/ 324 h 472"/>
                <a:gd name="T8" fmla="*/ 82 w 264"/>
                <a:gd name="T9" fmla="*/ 324 h 472"/>
                <a:gd name="T10" fmla="*/ 123 w 264"/>
                <a:gd name="T11" fmla="*/ 472 h 472"/>
                <a:gd name="T12" fmla="*/ 219 w 264"/>
                <a:gd name="T13" fmla="*/ 449 h 472"/>
                <a:gd name="T14" fmla="*/ 201 w 264"/>
                <a:gd name="T15" fmla="*/ 297 h 472"/>
                <a:gd name="T16" fmla="*/ 223 w 264"/>
                <a:gd name="T17" fmla="*/ 202 h 472"/>
                <a:gd name="T18" fmla="*/ 210 w 264"/>
                <a:gd name="T19" fmla="*/ 139 h 472"/>
                <a:gd name="T20" fmla="*/ 264 w 264"/>
                <a:gd name="T21" fmla="*/ 85 h 472"/>
                <a:gd name="T22" fmla="*/ 242 w 264"/>
                <a:gd name="T23" fmla="*/ 0 h 472"/>
                <a:gd name="T24" fmla="*/ 0 w 264"/>
                <a:gd name="T25" fmla="*/ 67 h 472"/>
                <a:gd name="T26" fmla="*/ 41 w 264"/>
                <a:gd name="T27" fmla="*/ 18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472">
                  <a:moveTo>
                    <a:pt x="41" y="180"/>
                  </a:moveTo>
                  <a:lnTo>
                    <a:pt x="32" y="225"/>
                  </a:lnTo>
                  <a:lnTo>
                    <a:pt x="50" y="310"/>
                  </a:lnTo>
                  <a:lnTo>
                    <a:pt x="82" y="324"/>
                  </a:lnTo>
                  <a:lnTo>
                    <a:pt x="82" y="324"/>
                  </a:lnTo>
                  <a:lnTo>
                    <a:pt x="123" y="472"/>
                  </a:lnTo>
                  <a:lnTo>
                    <a:pt x="219" y="449"/>
                  </a:lnTo>
                  <a:lnTo>
                    <a:pt x="201" y="297"/>
                  </a:lnTo>
                  <a:lnTo>
                    <a:pt x="223" y="202"/>
                  </a:lnTo>
                  <a:lnTo>
                    <a:pt x="210" y="139"/>
                  </a:lnTo>
                  <a:lnTo>
                    <a:pt x="264" y="85"/>
                  </a:lnTo>
                  <a:lnTo>
                    <a:pt x="242" y="0"/>
                  </a:lnTo>
                  <a:lnTo>
                    <a:pt x="0" y="67"/>
                  </a:lnTo>
                  <a:lnTo>
                    <a:pt x="41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2" name="Freeform 375"/>
            <p:cNvSpPr>
              <a:spLocks/>
            </p:cNvSpPr>
            <p:nvPr/>
          </p:nvSpPr>
          <p:spPr bwMode="auto">
            <a:xfrm>
              <a:off x="10999963" y="5727852"/>
              <a:ext cx="1075117" cy="1233317"/>
            </a:xfrm>
            <a:custGeom>
              <a:avLst/>
              <a:gdLst>
                <a:gd name="T0" fmla="*/ 200 w 666"/>
                <a:gd name="T1" fmla="*/ 103 h 764"/>
                <a:gd name="T2" fmla="*/ 137 w 666"/>
                <a:gd name="T3" fmla="*/ 112 h 764"/>
                <a:gd name="T4" fmla="*/ 0 w 666"/>
                <a:gd name="T5" fmla="*/ 130 h 764"/>
                <a:gd name="T6" fmla="*/ 73 w 666"/>
                <a:gd name="T7" fmla="*/ 643 h 764"/>
                <a:gd name="T8" fmla="*/ 132 w 666"/>
                <a:gd name="T9" fmla="*/ 638 h 764"/>
                <a:gd name="T10" fmla="*/ 187 w 666"/>
                <a:gd name="T11" fmla="*/ 697 h 764"/>
                <a:gd name="T12" fmla="*/ 264 w 666"/>
                <a:gd name="T13" fmla="*/ 701 h 764"/>
                <a:gd name="T14" fmla="*/ 328 w 666"/>
                <a:gd name="T15" fmla="*/ 706 h 764"/>
                <a:gd name="T16" fmla="*/ 365 w 666"/>
                <a:gd name="T17" fmla="*/ 674 h 764"/>
                <a:gd name="T18" fmla="*/ 424 w 666"/>
                <a:gd name="T19" fmla="*/ 724 h 764"/>
                <a:gd name="T20" fmla="*/ 438 w 666"/>
                <a:gd name="T21" fmla="*/ 764 h 764"/>
                <a:gd name="T22" fmla="*/ 451 w 666"/>
                <a:gd name="T23" fmla="*/ 728 h 764"/>
                <a:gd name="T24" fmla="*/ 488 w 666"/>
                <a:gd name="T25" fmla="*/ 688 h 764"/>
                <a:gd name="T26" fmla="*/ 474 w 666"/>
                <a:gd name="T27" fmla="*/ 634 h 764"/>
                <a:gd name="T28" fmla="*/ 492 w 666"/>
                <a:gd name="T29" fmla="*/ 602 h 764"/>
                <a:gd name="T30" fmla="*/ 529 w 666"/>
                <a:gd name="T31" fmla="*/ 607 h 764"/>
                <a:gd name="T32" fmla="*/ 534 w 666"/>
                <a:gd name="T33" fmla="*/ 548 h 764"/>
                <a:gd name="T34" fmla="*/ 584 w 666"/>
                <a:gd name="T35" fmla="*/ 521 h 764"/>
                <a:gd name="T36" fmla="*/ 648 w 666"/>
                <a:gd name="T37" fmla="*/ 449 h 764"/>
                <a:gd name="T38" fmla="*/ 643 w 666"/>
                <a:gd name="T39" fmla="*/ 310 h 764"/>
                <a:gd name="T40" fmla="*/ 666 w 666"/>
                <a:gd name="T41" fmla="*/ 274 h 764"/>
                <a:gd name="T42" fmla="*/ 652 w 666"/>
                <a:gd name="T43" fmla="*/ 198 h 764"/>
                <a:gd name="T44" fmla="*/ 625 w 666"/>
                <a:gd name="T45" fmla="*/ 0 h 764"/>
                <a:gd name="T46" fmla="*/ 461 w 666"/>
                <a:gd name="T47" fmla="*/ 121 h 764"/>
                <a:gd name="T48" fmla="*/ 310 w 666"/>
                <a:gd name="T49" fmla="*/ 153 h 764"/>
                <a:gd name="T50" fmla="*/ 200 w 666"/>
                <a:gd name="T51" fmla="*/ 103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6" h="764">
                  <a:moveTo>
                    <a:pt x="200" y="103"/>
                  </a:moveTo>
                  <a:lnTo>
                    <a:pt x="137" y="112"/>
                  </a:lnTo>
                  <a:lnTo>
                    <a:pt x="0" y="130"/>
                  </a:lnTo>
                  <a:lnTo>
                    <a:pt x="73" y="643"/>
                  </a:lnTo>
                  <a:lnTo>
                    <a:pt x="132" y="638"/>
                  </a:lnTo>
                  <a:lnTo>
                    <a:pt x="187" y="697"/>
                  </a:lnTo>
                  <a:lnTo>
                    <a:pt x="264" y="701"/>
                  </a:lnTo>
                  <a:lnTo>
                    <a:pt x="328" y="706"/>
                  </a:lnTo>
                  <a:lnTo>
                    <a:pt x="365" y="674"/>
                  </a:lnTo>
                  <a:lnTo>
                    <a:pt x="424" y="724"/>
                  </a:lnTo>
                  <a:lnTo>
                    <a:pt x="438" y="764"/>
                  </a:lnTo>
                  <a:lnTo>
                    <a:pt x="451" y="728"/>
                  </a:lnTo>
                  <a:lnTo>
                    <a:pt x="488" y="688"/>
                  </a:lnTo>
                  <a:lnTo>
                    <a:pt x="474" y="634"/>
                  </a:lnTo>
                  <a:lnTo>
                    <a:pt x="492" y="602"/>
                  </a:lnTo>
                  <a:lnTo>
                    <a:pt x="529" y="607"/>
                  </a:lnTo>
                  <a:lnTo>
                    <a:pt x="534" y="548"/>
                  </a:lnTo>
                  <a:lnTo>
                    <a:pt x="584" y="521"/>
                  </a:lnTo>
                  <a:lnTo>
                    <a:pt x="648" y="449"/>
                  </a:lnTo>
                  <a:lnTo>
                    <a:pt x="643" y="310"/>
                  </a:lnTo>
                  <a:lnTo>
                    <a:pt x="666" y="274"/>
                  </a:lnTo>
                  <a:lnTo>
                    <a:pt x="652" y="198"/>
                  </a:lnTo>
                  <a:lnTo>
                    <a:pt x="625" y="0"/>
                  </a:lnTo>
                  <a:lnTo>
                    <a:pt x="461" y="121"/>
                  </a:lnTo>
                  <a:lnTo>
                    <a:pt x="310" y="153"/>
                  </a:lnTo>
                  <a:lnTo>
                    <a:pt x="200" y="1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3" name="Freeform 376"/>
            <p:cNvSpPr>
              <a:spLocks/>
            </p:cNvSpPr>
            <p:nvPr/>
          </p:nvSpPr>
          <p:spPr bwMode="auto">
            <a:xfrm>
              <a:off x="12178394" y="4442877"/>
              <a:ext cx="1509361" cy="1284975"/>
            </a:xfrm>
            <a:custGeom>
              <a:avLst/>
              <a:gdLst>
                <a:gd name="T0" fmla="*/ 187 w 935"/>
                <a:gd name="T1" fmla="*/ 450 h 796"/>
                <a:gd name="T2" fmla="*/ 77 w 935"/>
                <a:gd name="T3" fmla="*/ 490 h 796"/>
                <a:gd name="T4" fmla="*/ 77 w 935"/>
                <a:gd name="T5" fmla="*/ 526 h 796"/>
                <a:gd name="T6" fmla="*/ 109 w 935"/>
                <a:gd name="T7" fmla="*/ 580 h 796"/>
                <a:gd name="T8" fmla="*/ 0 w 935"/>
                <a:gd name="T9" fmla="*/ 720 h 796"/>
                <a:gd name="T10" fmla="*/ 13 w 935"/>
                <a:gd name="T11" fmla="*/ 746 h 796"/>
                <a:gd name="T12" fmla="*/ 630 w 935"/>
                <a:gd name="T13" fmla="*/ 621 h 796"/>
                <a:gd name="T14" fmla="*/ 684 w 935"/>
                <a:gd name="T15" fmla="*/ 648 h 796"/>
                <a:gd name="T16" fmla="*/ 767 w 935"/>
                <a:gd name="T17" fmla="*/ 737 h 796"/>
                <a:gd name="T18" fmla="*/ 840 w 935"/>
                <a:gd name="T19" fmla="*/ 755 h 796"/>
                <a:gd name="T20" fmla="*/ 899 w 935"/>
                <a:gd name="T21" fmla="*/ 773 h 796"/>
                <a:gd name="T22" fmla="*/ 899 w 935"/>
                <a:gd name="T23" fmla="*/ 778 h 796"/>
                <a:gd name="T24" fmla="*/ 917 w 935"/>
                <a:gd name="T25" fmla="*/ 796 h 796"/>
                <a:gd name="T26" fmla="*/ 935 w 935"/>
                <a:gd name="T27" fmla="*/ 769 h 796"/>
                <a:gd name="T28" fmla="*/ 917 w 935"/>
                <a:gd name="T29" fmla="*/ 737 h 796"/>
                <a:gd name="T30" fmla="*/ 931 w 935"/>
                <a:gd name="T31" fmla="*/ 702 h 796"/>
                <a:gd name="T32" fmla="*/ 913 w 935"/>
                <a:gd name="T33" fmla="*/ 562 h 796"/>
                <a:gd name="T34" fmla="*/ 913 w 935"/>
                <a:gd name="T35" fmla="*/ 562 h 796"/>
                <a:gd name="T36" fmla="*/ 913 w 935"/>
                <a:gd name="T37" fmla="*/ 558 h 796"/>
                <a:gd name="T38" fmla="*/ 913 w 935"/>
                <a:gd name="T39" fmla="*/ 553 h 796"/>
                <a:gd name="T40" fmla="*/ 913 w 935"/>
                <a:gd name="T41" fmla="*/ 553 h 796"/>
                <a:gd name="T42" fmla="*/ 899 w 935"/>
                <a:gd name="T43" fmla="*/ 409 h 796"/>
                <a:gd name="T44" fmla="*/ 858 w 935"/>
                <a:gd name="T45" fmla="*/ 261 h 796"/>
                <a:gd name="T46" fmla="*/ 826 w 935"/>
                <a:gd name="T47" fmla="*/ 248 h 796"/>
                <a:gd name="T48" fmla="*/ 808 w 935"/>
                <a:gd name="T49" fmla="*/ 158 h 796"/>
                <a:gd name="T50" fmla="*/ 817 w 935"/>
                <a:gd name="T51" fmla="*/ 113 h 796"/>
                <a:gd name="T52" fmla="*/ 776 w 935"/>
                <a:gd name="T53" fmla="*/ 0 h 796"/>
                <a:gd name="T54" fmla="*/ 593 w 935"/>
                <a:gd name="T55" fmla="*/ 45 h 796"/>
                <a:gd name="T56" fmla="*/ 488 w 935"/>
                <a:gd name="T57" fmla="*/ 144 h 796"/>
                <a:gd name="T58" fmla="*/ 433 w 935"/>
                <a:gd name="T59" fmla="*/ 239 h 796"/>
                <a:gd name="T60" fmla="*/ 456 w 935"/>
                <a:gd name="T61" fmla="*/ 364 h 796"/>
                <a:gd name="T62" fmla="*/ 415 w 935"/>
                <a:gd name="T63" fmla="*/ 382 h 796"/>
                <a:gd name="T64" fmla="*/ 360 w 935"/>
                <a:gd name="T65" fmla="*/ 441 h 796"/>
                <a:gd name="T66" fmla="*/ 360 w 935"/>
                <a:gd name="T67" fmla="*/ 441 h 796"/>
                <a:gd name="T68" fmla="*/ 260 w 935"/>
                <a:gd name="T69" fmla="*/ 463 h 796"/>
                <a:gd name="T70" fmla="*/ 187 w 935"/>
                <a:gd name="T71" fmla="*/ 450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35" h="796">
                  <a:moveTo>
                    <a:pt x="187" y="450"/>
                  </a:moveTo>
                  <a:lnTo>
                    <a:pt x="77" y="490"/>
                  </a:lnTo>
                  <a:lnTo>
                    <a:pt x="77" y="526"/>
                  </a:lnTo>
                  <a:lnTo>
                    <a:pt x="109" y="580"/>
                  </a:lnTo>
                  <a:lnTo>
                    <a:pt x="0" y="720"/>
                  </a:lnTo>
                  <a:lnTo>
                    <a:pt x="13" y="746"/>
                  </a:lnTo>
                  <a:lnTo>
                    <a:pt x="630" y="621"/>
                  </a:lnTo>
                  <a:lnTo>
                    <a:pt x="684" y="648"/>
                  </a:lnTo>
                  <a:lnTo>
                    <a:pt x="767" y="737"/>
                  </a:lnTo>
                  <a:lnTo>
                    <a:pt x="840" y="755"/>
                  </a:lnTo>
                  <a:lnTo>
                    <a:pt x="899" y="773"/>
                  </a:lnTo>
                  <a:lnTo>
                    <a:pt x="899" y="778"/>
                  </a:lnTo>
                  <a:lnTo>
                    <a:pt x="917" y="796"/>
                  </a:lnTo>
                  <a:lnTo>
                    <a:pt x="935" y="769"/>
                  </a:lnTo>
                  <a:lnTo>
                    <a:pt x="917" y="737"/>
                  </a:lnTo>
                  <a:lnTo>
                    <a:pt x="931" y="702"/>
                  </a:lnTo>
                  <a:lnTo>
                    <a:pt x="913" y="562"/>
                  </a:lnTo>
                  <a:lnTo>
                    <a:pt x="913" y="562"/>
                  </a:lnTo>
                  <a:lnTo>
                    <a:pt x="913" y="558"/>
                  </a:lnTo>
                  <a:lnTo>
                    <a:pt x="913" y="553"/>
                  </a:lnTo>
                  <a:lnTo>
                    <a:pt x="913" y="553"/>
                  </a:lnTo>
                  <a:lnTo>
                    <a:pt x="899" y="409"/>
                  </a:lnTo>
                  <a:lnTo>
                    <a:pt x="858" y="261"/>
                  </a:lnTo>
                  <a:lnTo>
                    <a:pt x="826" y="248"/>
                  </a:lnTo>
                  <a:lnTo>
                    <a:pt x="808" y="158"/>
                  </a:lnTo>
                  <a:lnTo>
                    <a:pt x="817" y="113"/>
                  </a:lnTo>
                  <a:lnTo>
                    <a:pt x="776" y="0"/>
                  </a:lnTo>
                  <a:lnTo>
                    <a:pt x="593" y="45"/>
                  </a:lnTo>
                  <a:lnTo>
                    <a:pt x="488" y="144"/>
                  </a:lnTo>
                  <a:lnTo>
                    <a:pt x="433" y="239"/>
                  </a:lnTo>
                  <a:lnTo>
                    <a:pt x="456" y="364"/>
                  </a:lnTo>
                  <a:lnTo>
                    <a:pt x="415" y="382"/>
                  </a:lnTo>
                  <a:lnTo>
                    <a:pt x="360" y="441"/>
                  </a:lnTo>
                  <a:lnTo>
                    <a:pt x="360" y="441"/>
                  </a:lnTo>
                  <a:lnTo>
                    <a:pt x="260" y="463"/>
                  </a:lnTo>
                  <a:lnTo>
                    <a:pt x="187" y="4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7" name="Freeform 377"/>
            <p:cNvSpPr>
              <a:spLocks/>
            </p:cNvSpPr>
            <p:nvPr/>
          </p:nvSpPr>
          <p:spPr bwMode="auto">
            <a:xfrm>
              <a:off x="11080677" y="8020143"/>
              <a:ext cx="1325332" cy="1407661"/>
            </a:xfrm>
            <a:custGeom>
              <a:avLst/>
              <a:gdLst>
                <a:gd name="T0" fmla="*/ 32 w 821"/>
                <a:gd name="T1" fmla="*/ 50 h 872"/>
                <a:gd name="T2" fmla="*/ 0 w 821"/>
                <a:gd name="T3" fmla="*/ 54 h 872"/>
                <a:gd name="T4" fmla="*/ 109 w 821"/>
                <a:gd name="T5" fmla="*/ 441 h 872"/>
                <a:gd name="T6" fmla="*/ 173 w 821"/>
                <a:gd name="T7" fmla="*/ 553 h 872"/>
                <a:gd name="T8" fmla="*/ 155 w 821"/>
                <a:gd name="T9" fmla="*/ 630 h 872"/>
                <a:gd name="T10" fmla="*/ 164 w 821"/>
                <a:gd name="T11" fmla="*/ 697 h 872"/>
                <a:gd name="T12" fmla="*/ 196 w 821"/>
                <a:gd name="T13" fmla="*/ 823 h 872"/>
                <a:gd name="T14" fmla="*/ 219 w 821"/>
                <a:gd name="T15" fmla="*/ 868 h 872"/>
                <a:gd name="T16" fmla="*/ 675 w 821"/>
                <a:gd name="T17" fmla="*/ 832 h 872"/>
                <a:gd name="T18" fmla="*/ 689 w 821"/>
                <a:gd name="T19" fmla="*/ 872 h 872"/>
                <a:gd name="T20" fmla="*/ 698 w 821"/>
                <a:gd name="T21" fmla="*/ 868 h 872"/>
                <a:gd name="T22" fmla="*/ 707 w 821"/>
                <a:gd name="T23" fmla="*/ 782 h 872"/>
                <a:gd name="T24" fmla="*/ 794 w 821"/>
                <a:gd name="T25" fmla="*/ 791 h 872"/>
                <a:gd name="T26" fmla="*/ 780 w 821"/>
                <a:gd name="T27" fmla="*/ 661 h 872"/>
                <a:gd name="T28" fmla="*/ 780 w 821"/>
                <a:gd name="T29" fmla="*/ 661 h 872"/>
                <a:gd name="T30" fmla="*/ 821 w 821"/>
                <a:gd name="T31" fmla="*/ 517 h 872"/>
                <a:gd name="T32" fmla="*/ 712 w 821"/>
                <a:gd name="T33" fmla="*/ 346 h 872"/>
                <a:gd name="T34" fmla="*/ 570 w 821"/>
                <a:gd name="T35" fmla="*/ 234 h 872"/>
                <a:gd name="T36" fmla="*/ 506 w 821"/>
                <a:gd name="T37" fmla="*/ 171 h 872"/>
                <a:gd name="T38" fmla="*/ 429 w 821"/>
                <a:gd name="T39" fmla="*/ 90 h 872"/>
                <a:gd name="T40" fmla="*/ 369 w 821"/>
                <a:gd name="T41" fmla="*/ 54 h 872"/>
                <a:gd name="T42" fmla="*/ 388 w 821"/>
                <a:gd name="T43" fmla="*/ 0 h 872"/>
                <a:gd name="T44" fmla="*/ 201 w 821"/>
                <a:gd name="T45" fmla="*/ 27 h 872"/>
                <a:gd name="T46" fmla="*/ 32 w 821"/>
                <a:gd name="T47" fmla="*/ 50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1" h="872">
                  <a:moveTo>
                    <a:pt x="32" y="50"/>
                  </a:moveTo>
                  <a:lnTo>
                    <a:pt x="0" y="54"/>
                  </a:lnTo>
                  <a:lnTo>
                    <a:pt x="109" y="441"/>
                  </a:lnTo>
                  <a:lnTo>
                    <a:pt x="173" y="553"/>
                  </a:lnTo>
                  <a:lnTo>
                    <a:pt x="155" y="630"/>
                  </a:lnTo>
                  <a:lnTo>
                    <a:pt x="164" y="697"/>
                  </a:lnTo>
                  <a:lnTo>
                    <a:pt x="196" y="823"/>
                  </a:lnTo>
                  <a:lnTo>
                    <a:pt x="219" y="868"/>
                  </a:lnTo>
                  <a:lnTo>
                    <a:pt x="675" y="832"/>
                  </a:lnTo>
                  <a:lnTo>
                    <a:pt x="689" y="872"/>
                  </a:lnTo>
                  <a:lnTo>
                    <a:pt x="698" y="868"/>
                  </a:lnTo>
                  <a:lnTo>
                    <a:pt x="707" y="782"/>
                  </a:lnTo>
                  <a:lnTo>
                    <a:pt x="794" y="791"/>
                  </a:lnTo>
                  <a:lnTo>
                    <a:pt x="780" y="661"/>
                  </a:lnTo>
                  <a:lnTo>
                    <a:pt x="780" y="661"/>
                  </a:lnTo>
                  <a:lnTo>
                    <a:pt x="821" y="517"/>
                  </a:lnTo>
                  <a:lnTo>
                    <a:pt x="712" y="346"/>
                  </a:lnTo>
                  <a:lnTo>
                    <a:pt x="570" y="234"/>
                  </a:lnTo>
                  <a:lnTo>
                    <a:pt x="506" y="171"/>
                  </a:lnTo>
                  <a:lnTo>
                    <a:pt x="429" y="90"/>
                  </a:lnTo>
                  <a:lnTo>
                    <a:pt x="369" y="54"/>
                  </a:lnTo>
                  <a:lnTo>
                    <a:pt x="388" y="0"/>
                  </a:lnTo>
                  <a:lnTo>
                    <a:pt x="201" y="27"/>
                  </a:lnTo>
                  <a:lnTo>
                    <a:pt x="32" y="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9" name="Freeform 378"/>
            <p:cNvSpPr>
              <a:spLocks/>
            </p:cNvSpPr>
            <p:nvPr/>
          </p:nvSpPr>
          <p:spPr bwMode="auto">
            <a:xfrm>
              <a:off x="8715743" y="7737643"/>
              <a:ext cx="1252689" cy="1154218"/>
            </a:xfrm>
            <a:custGeom>
              <a:avLst/>
              <a:gdLst>
                <a:gd name="T0" fmla="*/ 698 w 776"/>
                <a:gd name="T1" fmla="*/ 297 h 715"/>
                <a:gd name="T2" fmla="*/ 771 w 776"/>
                <a:gd name="T3" fmla="*/ 117 h 715"/>
                <a:gd name="T4" fmla="*/ 776 w 776"/>
                <a:gd name="T5" fmla="*/ 99 h 715"/>
                <a:gd name="T6" fmla="*/ 671 w 776"/>
                <a:gd name="T7" fmla="*/ 99 h 715"/>
                <a:gd name="T8" fmla="*/ 707 w 776"/>
                <a:gd name="T9" fmla="*/ 27 h 715"/>
                <a:gd name="T10" fmla="*/ 689 w 776"/>
                <a:gd name="T11" fmla="*/ 0 h 715"/>
                <a:gd name="T12" fmla="*/ 0 w 776"/>
                <a:gd name="T13" fmla="*/ 27 h 715"/>
                <a:gd name="T14" fmla="*/ 27 w 776"/>
                <a:gd name="T15" fmla="*/ 238 h 715"/>
                <a:gd name="T16" fmla="*/ 41 w 776"/>
                <a:gd name="T17" fmla="*/ 580 h 715"/>
                <a:gd name="T18" fmla="*/ 100 w 776"/>
                <a:gd name="T19" fmla="*/ 598 h 715"/>
                <a:gd name="T20" fmla="*/ 114 w 776"/>
                <a:gd name="T21" fmla="*/ 715 h 715"/>
                <a:gd name="T22" fmla="*/ 575 w 776"/>
                <a:gd name="T23" fmla="*/ 688 h 715"/>
                <a:gd name="T24" fmla="*/ 566 w 776"/>
                <a:gd name="T25" fmla="*/ 589 h 715"/>
                <a:gd name="T26" fmla="*/ 566 w 776"/>
                <a:gd name="T27" fmla="*/ 589 h 715"/>
                <a:gd name="T28" fmla="*/ 698 w 776"/>
                <a:gd name="T29" fmla="*/ 297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6" h="715">
                  <a:moveTo>
                    <a:pt x="698" y="297"/>
                  </a:moveTo>
                  <a:lnTo>
                    <a:pt x="771" y="117"/>
                  </a:lnTo>
                  <a:lnTo>
                    <a:pt x="776" y="99"/>
                  </a:lnTo>
                  <a:lnTo>
                    <a:pt x="671" y="99"/>
                  </a:lnTo>
                  <a:lnTo>
                    <a:pt x="707" y="27"/>
                  </a:lnTo>
                  <a:lnTo>
                    <a:pt x="689" y="0"/>
                  </a:lnTo>
                  <a:lnTo>
                    <a:pt x="0" y="27"/>
                  </a:lnTo>
                  <a:lnTo>
                    <a:pt x="27" y="238"/>
                  </a:lnTo>
                  <a:lnTo>
                    <a:pt x="41" y="580"/>
                  </a:lnTo>
                  <a:lnTo>
                    <a:pt x="100" y="598"/>
                  </a:lnTo>
                  <a:lnTo>
                    <a:pt x="114" y="715"/>
                  </a:lnTo>
                  <a:lnTo>
                    <a:pt x="575" y="688"/>
                  </a:lnTo>
                  <a:lnTo>
                    <a:pt x="566" y="589"/>
                  </a:lnTo>
                  <a:lnTo>
                    <a:pt x="566" y="589"/>
                  </a:lnTo>
                  <a:lnTo>
                    <a:pt x="698" y="29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0" name="Freeform 379"/>
            <p:cNvSpPr>
              <a:spLocks/>
            </p:cNvSpPr>
            <p:nvPr/>
          </p:nvSpPr>
          <p:spPr bwMode="auto">
            <a:xfrm>
              <a:off x="11692494" y="7903914"/>
              <a:ext cx="1251075" cy="936288"/>
            </a:xfrm>
            <a:custGeom>
              <a:avLst/>
              <a:gdLst>
                <a:gd name="T0" fmla="*/ 392 w 775"/>
                <a:gd name="T1" fmla="*/ 54 h 580"/>
                <a:gd name="T2" fmla="*/ 360 w 775"/>
                <a:gd name="T3" fmla="*/ 0 h 580"/>
                <a:gd name="T4" fmla="*/ 136 w 775"/>
                <a:gd name="T5" fmla="*/ 9 h 580"/>
                <a:gd name="T6" fmla="*/ 18 w 775"/>
                <a:gd name="T7" fmla="*/ 72 h 580"/>
                <a:gd name="T8" fmla="*/ 0 w 775"/>
                <a:gd name="T9" fmla="*/ 122 h 580"/>
                <a:gd name="T10" fmla="*/ 54 w 775"/>
                <a:gd name="T11" fmla="*/ 153 h 580"/>
                <a:gd name="T12" fmla="*/ 200 w 775"/>
                <a:gd name="T13" fmla="*/ 297 h 580"/>
                <a:gd name="T14" fmla="*/ 342 w 775"/>
                <a:gd name="T15" fmla="*/ 414 h 580"/>
                <a:gd name="T16" fmla="*/ 451 w 775"/>
                <a:gd name="T17" fmla="*/ 580 h 580"/>
                <a:gd name="T18" fmla="*/ 492 w 775"/>
                <a:gd name="T19" fmla="*/ 549 h 580"/>
                <a:gd name="T20" fmla="*/ 465 w 775"/>
                <a:gd name="T21" fmla="*/ 490 h 580"/>
                <a:gd name="T22" fmla="*/ 556 w 775"/>
                <a:gd name="T23" fmla="*/ 468 h 580"/>
                <a:gd name="T24" fmla="*/ 643 w 775"/>
                <a:gd name="T25" fmla="*/ 382 h 580"/>
                <a:gd name="T26" fmla="*/ 684 w 775"/>
                <a:gd name="T27" fmla="*/ 310 h 580"/>
                <a:gd name="T28" fmla="*/ 684 w 775"/>
                <a:gd name="T29" fmla="*/ 261 h 580"/>
                <a:gd name="T30" fmla="*/ 721 w 775"/>
                <a:gd name="T31" fmla="*/ 239 h 580"/>
                <a:gd name="T32" fmla="*/ 739 w 775"/>
                <a:gd name="T33" fmla="*/ 180 h 580"/>
                <a:gd name="T34" fmla="*/ 775 w 775"/>
                <a:gd name="T35" fmla="*/ 158 h 580"/>
                <a:gd name="T36" fmla="*/ 565 w 775"/>
                <a:gd name="T37" fmla="*/ 23 h 580"/>
                <a:gd name="T38" fmla="*/ 392 w 775"/>
                <a:gd name="T39" fmla="*/ 54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5" h="580">
                  <a:moveTo>
                    <a:pt x="392" y="54"/>
                  </a:moveTo>
                  <a:lnTo>
                    <a:pt x="360" y="0"/>
                  </a:lnTo>
                  <a:lnTo>
                    <a:pt x="136" y="9"/>
                  </a:lnTo>
                  <a:lnTo>
                    <a:pt x="18" y="72"/>
                  </a:lnTo>
                  <a:lnTo>
                    <a:pt x="0" y="122"/>
                  </a:lnTo>
                  <a:lnTo>
                    <a:pt x="54" y="153"/>
                  </a:lnTo>
                  <a:lnTo>
                    <a:pt x="200" y="297"/>
                  </a:lnTo>
                  <a:lnTo>
                    <a:pt x="342" y="414"/>
                  </a:lnTo>
                  <a:lnTo>
                    <a:pt x="451" y="580"/>
                  </a:lnTo>
                  <a:lnTo>
                    <a:pt x="492" y="549"/>
                  </a:lnTo>
                  <a:lnTo>
                    <a:pt x="465" y="490"/>
                  </a:lnTo>
                  <a:lnTo>
                    <a:pt x="556" y="468"/>
                  </a:lnTo>
                  <a:lnTo>
                    <a:pt x="643" y="382"/>
                  </a:lnTo>
                  <a:lnTo>
                    <a:pt x="684" y="310"/>
                  </a:lnTo>
                  <a:lnTo>
                    <a:pt x="684" y="261"/>
                  </a:lnTo>
                  <a:lnTo>
                    <a:pt x="721" y="239"/>
                  </a:lnTo>
                  <a:lnTo>
                    <a:pt x="739" y="180"/>
                  </a:lnTo>
                  <a:lnTo>
                    <a:pt x="775" y="158"/>
                  </a:lnTo>
                  <a:lnTo>
                    <a:pt x="565" y="23"/>
                  </a:lnTo>
                  <a:lnTo>
                    <a:pt x="392" y="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1" name="Freeform 380"/>
            <p:cNvSpPr>
              <a:spLocks/>
            </p:cNvSpPr>
            <p:nvPr/>
          </p:nvSpPr>
          <p:spPr bwMode="auto">
            <a:xfrm>
              <a:off x="6557438" y="7592357"/>
              <a:ext cx="2209963" cy="1081574"/>
            </a:xfrm>
            <a:custGeom>
              <a:avLst/>
              <a:gdLst>
                <a:gd name="T0" fmla="*/ 611 w 1369"/>
                <a:gd name="T1" fmla="*/ 562 h 670"/>
                <a:gd name="T2" fmla="*/ 771 w 1369"/>
                <a:gd name="T3" fmla="*/ 580 h 670"/>
                <a:gd name="T4" fmla="*/ 926 w 1369"/>
                <a:gd name="T5" fmla="*/ 656 h 670"/>
                <a:gd name="T6" fmla="*/ 963 w 1369"/>
                <a:gd name="T7" fmla="*/ 625 h 670"/>
                <a:gd name="T8" fmla="*/ 1068 w 1369"/>
                <a:gd name="T9" fmla="*/ 670 h 670"/>
                <a:gd name="T10" fmla="*/ 1250 w 1369"/>
                <a:gd name="T11" fmla="*/ 616 h 670"/>
                <a:gd name="T12" fmla="*/ 1369 w 1369"/>
                <a:gd name="T13" fmla="*/ 665 h 670"/>
                <a:gd name="T14" fmla="*/ 1355 w 1369"/>
                <a:gd name="T15" fmla="*/ 328 h 670"/>
                <a:gd name="T16" fmla="*/ 1328 w 1369"/>
                <a:gd name="T17" fmla="*/ 117 h 670"/>
                <a:gd name="T18" fmla="*/ 1328 w 1369"/>
                <a:gd name="T19" fmla="*/ 117 h 670"/>
                <a:gd name="T20" fmla="*/ 1328 w 1369"/>
                <a:gd name="T21" fmla="*/ 112 h 670"/>
                <a:gd name="T22" fmla="*/ 1328 w 1369"/>
                <a:gd name="T23" fmla="*/ 108 h 670"/>
                <a:gd name="T24" fmla="*/ 1328 w 1369"/>
                <a:gd name="T25" fmla="*/ 108 h 670"/>
                <a:gd name="T26" fmla="*/ 1323 w 1369"/>
                <a:gd name="T27" fmla="*/ 72 h 670"/>
                <a:gd name="T28" fmla="*/ 1314 w 1369"/>
                <a:gd name="T29" fmla="*/ 18 h 670"/>
                <a:gd name="T30" fmla="*/ 880 w 1369"/>
                <a:gd name="T31" fmla="*/ 14 h 670"/>
                <a:gd name="T32" fmla="*/ 168 w 1369"/>
                <a:gd name="T33" fmla="*/ 5 h 670"/>
                <a:gd name="T34" fmla="*/ 168 w 1369"/>
                <a:gd name="T35" fmla="*/ 5 h 670"/>
                <a:gd name="T36" fmla="*/ 164 w 1369"/>
                <a:gd name="T37" fmla="*/ 5 h 670"/>
                <a:gd name="T38" fmla="*/ 159 w 1369"/>
                <a:gd name="T39" fmla="*/ 5 h 670"/>
                <a:gd name="T40" fmla="*/ 159 w 1369"/>
                <a:gd name="T41" fmla="*/ 5 h 670"/>
                <a:gd name="T42" fmla="*/ 0 w 1369"/>
                <a:gd name="T43" fmla="*/ 0 h 670"/>
                <a:gd name="T44" fmla="*/ 0 w 1369"/>
                <a:gd name="T45" fmla="*/ 76 h 670"/>
                <a:gd name="T46" fmla="*/ 0 w 1369"/>
                <a:gd name="T47" fmla="*/ 81 h 670"/>
                <a:gd name="T48" fmla="*/ 479 w 1369"/>
                <a:gd name="T49" fmla="*/ 108 h 670"/>
                <a:gd name="T50" fmla="*/ 474 w 1369"/>
                <a:gd name="T51" fmla="*/ 486 h 670"/>
                <a:gd name="T52" fmla="*/ 611 w 1369"/>
                <a:gd name="T53" fmla="*/ 562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69" h="670">
                  <a:moveTo>
                    <a:pt x="611" y="562"/>
                  </a:moveTo>
                  <a:lnTo>
                    <a:pt x="771" y="580"/>
                  </a:lnTo>
                  <a:lnTo>
                    <a:pt x="926" y="656"/>
                  </a:lnTo>
                  <a:lnTo>
                    <a:pt x="963" y="625"/>
                  </a:lnTo>
                  <a:lnTo>
                    <a:pt x="1068" y="670"/>
                  </a:lnTo>
                  <a:lnTo>
                    <a:pt x="1250" y="616"/>
                  </a:lnTo>
                  <a:lnTo>
                    <a:pt x="1369" y="665"/>
                  </a:lnTo>
                  <a:lnTo>
                    <a:pt x="1355" y="328"/>
                  </a:lnTo>
                  <a:lnTo>
                    <a:pt x="1328" y="117"/>
                  </a:lnTo>
                  <a:lnTo>
                    <a:pt x="1328" y="117"/>
                  </a:lnTo>
                  <a:lnTo>
                    <a:pt x="1328" y="112"/>
                  </a:lnTo>
                  <a:lnTo>
                    <a:pt x="1328" y="108"/>
                  </a:lnTo>
                  <a:lnTo>
                    <a:pt x="1328" y="108"/>
                  </a:lnTo>
                  <a:lnTo>
                    <a:pt x="1323" y="72"/>
                  </a:lnTo>
                  <a:lnTo>
                    <a:pt x="1314" y="18"/>
                  </a:lnTo>
                  <a:lnTo>
                    <a:pt x="880" y="14"/>
                  </a:lnTo>
                  <a:lnTo>
                    <a:pt x="168" y="5"/>
                  </a:lnTo>
                  <a:lnTo>
                    <a:pt x="168" y="5"/>
                  </a:lnTo>
                  <a:lnTo>
                    <a:pt x="164" y="5"/>
                  </a:lnTo>
                  <a:lnTo>
                    <a:pt x="159" y="5"/>
                  </a:lnTo>
                  <a:lnTo>
                    <a:pt x="159" y="5"/>
                  </a:lnTo>
                  <a:lnTo>
                    <a:pt x="0" y="0"/>
                  </a:lnTo>
                  <a:lnTo>
                    <a:pt x="0" y="76"/>
                  </a:lnTo>
                  <a:lnTo>
                    <a:pt x="0" y="81"/>
                  </a:lnTo>
                  <a:lnTo>
                    <a:pt x="479" y="108"/>
                  </a:lnTo>
                  <a:lnTo>
                    <a:pt x="474" y="486"/>
                  </a:lnTo>
                  <a:lnTo>
                    <a:pt x="611" y="5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2" name="Freeform 381"/>
            <p:cNvSpPr>
              <a:spLocks/>
            </p:cNvSpPr>
            <p:nvPr/>
          </p:nvSpPr>
          <p:spPr bwMode="auto">
            <a:xfrm>
              <a:off x="9857046" y="7455141"/>
              <a:ext cx="2143777" cy="753874"/>
            </a:xfrm>
            <a:custGeom>
              <a:avLst/>
              <a:gdLst>
                <a:gd name="T0" fmla="*/ 1287 w 1328"/>
                <a:gd name="T1" fmla="*/ 94 h 467"/>
                <a:gd name="T2" fmla="*/ 1328 w 1328"/>
                <a:gd name="T3" fmla="*/ 0 h 467"/>
                <a:gd name="T4" fmla="*/ 1146 w 1328"/>
                <a:gd name="T5" fmla="*/ 22 h 467"/>
                <a:gd name="T6" fmla="*/ 1091 w 1328"/>
                <a:gd name="T7" fmla="*/ 27 h 467"/>
                <a:gd name="T8" fmla="*/ 726 w 1328"/>
                <a:gd name="T9" fmla="*/ 76 h 467"/>
                <a:gd name="T10" fmla="*/ 338 w 1328"/>
                <a:gd name="T11" fmla="*/ 108 h 467"/>
                <a:gd name="T12" fmla="*/ 338 w 1328"/>
                <a:gd name="T13" fmla="*/ 148 h 467"/>
                <a:gd name="T14" fmla="*/ 338 w 1328"/>
                <a:gd name="T15" fmla="*/ 148 h 467"/>
                <a:gd name="T16" fmla="*/ 338 w 1328"/>
                <a:gd name="T17" fmla="*/ 148 h 467"/>
                <a:gd name="T18" fmla="*/ 338 w 1328"/>
                <a:gd name="T19" fmla="*/ 148 h 467"/>
                <a:gd name="T20" fmla="*/ 114 w 1328"/>
                <a:gd name="T21" fmla="*/ 166 h 467"/>
                <a:gd name="T22" fmla="*/ 114 w 1328"/>
                <a:gd name="T23" fmla="*/ 170 h 467"/>
                <a:gd name="T24" fmla="*/ 78 w 1328"/>
                <a:gd name="T25" fmla="*/ 269 h 467"/>
                <a:gd name="T26" fmla="*/ 73 w 1328"/>
                <a:gd name="T27" fmla="*/ 292 h 467"/>
                <a:gd name="T28" fmla="*/ 0 w 1328"/>
                <a:gd name="T29" fmla="*/ 467 h 467"/>
                <a:gd name="T30" fmla="*/ 151 w 1328"/>
                <a:gd name="T31" fmla="*/ 463 h 467"/>
                <a:gd name="T32" fmla="*/ 352 w 1328"/>
                <a:gd name="T33" fmla="*/ 454 h 467"/>
                <a:gd name="T34" fmla="*/ 393 w 1328"/>
                <a:gd name="T35" fmla="*/ 445 h 467"/>
                <a:gd name="T36" fmla="*/ 949 w 1328"/>
                <a:gd name="T37" fmla="*/ 368 h 467"/>
                <a:gd name="T38" fmla="*/ 954 w 1328"/>
                <a:gd name="T39" fmla="*/ 368 h 467"/>
                <a:gd name="T40" fmla="*/ 954 w 1328"/>
                <a:gd name="T41" fmla="*/ 314 h 467"/>
                <a:gd name="T42" fmla="*/ 1009 w 1328"/>
                <a:gd name="T43" fmla="*/ 256 h 467"/>
                <a:gd name="T44" fmla="*/ 1287 w 1328"/>
                <a:gd name="T45" fmla="*/ 94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28" h="467">
                  <a:moveTo>
                    <a:pt x="1287" y="94"/>
                  </a:moveTo>
                  <a:lnTo>
                    <a:pt x="1328" y="0"/>
                  </a:lnTo>
                  <a:lnTo>
                    <a:pt x="1146" y="22"/>
                  </a:lnTo>
                  <a:lnTo>
                    <a:pt x="1091" y="27"/>
                  </a:lnTo>
                  <a:lnTo>
                    <a:pt x="726" y="76"/>
                  </a:lnTo>
                  <a:lnTo>
                    <a:pt x="338" y="108"/>
                  </a:lnTo>
                  <a:lnTo>
                    <a:pt x="338" y="148"/>
                  </a:lnTo>
                  <a:lnTo>
                    <a:pt x="338" y="148"/>
                  </a:lnTo>
                  <a:lnTo>
                    <a:pt x="338" y="148"/>
                  </a:lnTo>
                  <a:lnTo>
                    <a:pt x="338" y="148"/>
                  </a:lnTo>
                  <a:lnTo>
                    <a:pt x="114" y="166"/>
                  </a:lnTo>
                  <a:lnTo>
                    <a:pt x="114" y="170"/>
                  </a:lnTo>
                  <a:lnTo>
                    <a:pt x="78" y="269"/>
                  </a:lnTo>
                  <a:lnTo>
                    <a:pt x="73" y="292"/>
                  </a:lnTo>
                  <a:lnTo>
                    <a:pt x="0" y="467"/>
                  </a:lnTo>
                  <a:lnTo>
                    <a:pt x="151" y="463"/>
                  </a:lnTo>
                  <a:lnTo>
                    <a:pt x="352" y="454"/>
                  </a:lnTo>
                  <a:lnTo>
                    <a:pt x="393" y="445"/>
                  </a:lnTo>
                  <a:lnTo>
                    <a:pt x="949" y="368"/>
                  </a:lnTo>
                  <a:lnTo>
                    <a:pt x="954" y="368"/>
                  </a:lnTo>
                  <a:lnTo>
                    <a:pt x="954" y="314"/>
                  </a:lnTo>
                  <a:lnTo>
                    <a:pt x="1009" y="256"/>
                  </a:lnTo>
                  <a:lnTo>
                    <a:pt x="1287" y="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3" name="Freeform 382"/>
            <p:cNvSpPr>
              <a:spLocks/>
            </p:cNvSpPr>
            <p:nvPr/>
          </p:nvSpPr>
          <p:spPr bwMode="auto">
            <a:xfrm>
              <a:off x="9555174" y="4312120"/>
              <a:ext cx="1451247" cy="595673"/>
            </a:xfrm>
            <a:custGeom>
              <a:avLst/>
              <a:gdLst>
                <a:gd name="T0" fmla="*/ 96 w 899"/>
                <a:gd name="T1" fmla="*/ 77 h 369"/>
                <a:gd name="T2" fmla="*/ 0 w 899"/>
                <a:gd name="T3" fmla="*/ 149 h 369"/>
                <a:gd name="T4" fmla="*/ 55 w 899"/>
                <a:gd name="T5" fmla="*/ 176 h 369"/>
                <a:gd name="T6" fmla="*/ 183 w 899"/>
                <a:gd name="T7" fmla="*/ 194 h 369"/>
                <a:gd name="T8" fmla="*/ 233 w 899"/>
                <a:gd name="T9" fmla="*/ 216 h 369"/>
                <a:gd name="T10" fmla="*/ 301 w 899"/>
                <a:gd name="T11" fmla="*/ 225 h 369"/>
                <a:gd name="T12" fmla="*/ 370 w 899"/>
                <a:gd name="T13" fmla="*/ 252 h 369"/>
                <a:gd name="T14" fmla="*/ 370 w 899"/>
                <a:gd name="T15" fmla="*/ 257 h 369"/>
                <a:gd name="T16" fmla="*/ 406 w 899"/>
                <a:gd name="T17" fmla="*/ 369 h 369"/>
                <a:gd name="T18" fmla="*/ 479 w 899"/>
                <a:gd name="T19" fmla="*/ 239 h 369"/>
                <a:gd name="T20" fmla="*/ 571 w 899"/>
                <a:gd name="T21" fmla="*/ 212 h 369"/>
                <a:gd name="T22" fmla="*/ 598 w 899"/>
                <a:gd name="T23" fmla="*/ 185 h 369"/>
                <a:gd name="T24" fmla="*/ 657 w 899"/>
                <a:gd name="T25" fmla="*/ 176 h 369"/>
                <a:gd name="T26" fmla="*/ 689 w 899"/>
                <a:gd name="T27" fmla="*/ 144 h 369"/>
                <a:gd name="T28" fmla="*/ 794 w 899"/>
                <a:gd name="T29" fmla="*/ 176 h 369"/>
                <a:gd name="T30" fmla="*/ 899 w 899"/>
                <a:gd name="T31" fmla="*/ 153 h 369"/>
                <a:gd name="T32" fmla="*/ 844 w 899"/>
                <a:gd name="T33" fmla="*/ 77 h 369"/>
                <a:gd name="T34" fmla="*/ 739 w 899"/>
                <a:gd name="T35" fmla="*/ 81 h 369"/>
                <a:gd name="T36" fmla="*/ 730 w 899"/>
                <a:gd name="T37" fmla="*/ 45 h 369"/>
                <a:gd name="T38" fmla="*/ 648 w 899"/>
                <a:gd name="T39" fmla="*/ 59 h 369"/>
                <a:gd name="T40" fmla="*/ 552 w 899"/>
                <a:gd name="T41" fmla="*/ 90 h 369"/>
                <a:gd name="T42" fmla="*/ 534 w 899"/>
                <a:gd name="T43" fmla="*/ 117 h 369"/>
                <a:gd name="T44" fmla="*/ 406 w 899"/>
                <a:gd name="T45" fmla="*/ 108 h 369"/>
                <a:gd name="T46" fmla="*/ 356 w 899"/>
                <a:gd name="T47" fmla="*/ 45 h 369"/>
                <a:gd name="T48" fmla="*/ 265 w 899"/>
                <a:gd name="T49" fmla="*/ 63 h 369"/>
                <a:gd name="T50" fmla="*/ 256 w 899"/>
                <a:gd name="T51" fmla="*/ 23 h 369"/>
                <a:gd name="T52" fmla="*/ 224 w 899"/>
                <a:gd name="T53" fmla="*/ 0 h 369"/>
                <a:gd name="T54" fmla="*/ 201 w 899"/>
                <a:gd name="T55" fmla="*/ 36 h 369"/>
                <a:gd name="T56" fmla="*/ 96 w 899"/>
                <a:gd name="T57" fmla="*/ 77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99" h="369">
                  <a:moveTo>
                    <a:pt x="96" y="77"/>
                  </a:moveTo>
                  <a:lnTo>
                    <a:pt x="0" y="149"/>
                  </a:lnTo>
                  <a:lnTo>
                    <a:pt x="55" y="176"/>
                  </a:lnTo>
                  <a:lnTo>
                    <a:pt x="183" y="194"/>
                  </a:lnTo>
                  <a:lnTo>
                    <a:pt x="233" y="216"/>
                  </a:lnTo>
                  <a:lnTo>
                    <a:pt x="301" y="225"/>
                  </a:lnTo>
                  <a:lnTo>
                    <a:pt x="370" y="252"/>
                  </a:lnTo>
                  <a:lnTo>
                    <a:pt x="370" y="257"/>
                  </a:lnTo>
                  <a:lnTo>
                    <a:pt x="406" y="369"/>
                  </a:lnTo>
                  <a:lnTo>
                    <a:pt x="479" y="239"/>
                  </a:lnTo>
                  <a:lnTo>
                    <a:pt x="571" y="212"/>
                  </a:lnTo>
                  <a:lnTo>
                    <a:pt x="598" y="185"/>
                  </a:lnTo>
                  <a:lnTo>
                    <a:pt x="657" y="176"/>
                  </a:lnTo>
                  <a:lnTo>
                    <a:pt x="689" y="144"/>
                  </a:lnTo>
                  <a:lnTo>
                    <a:pt x="794" y="176"/>
                  </a:lnTo>
                  <a:lnTo>
                    <a:pt x="899" y="153"/>
                  </a:lnTo>
                  <a:lnTo>
                    <a:pt x="844" y="77"/>
                  </a:lnTo>
                  <a:lnTo>
                    <a:pt x="739" y="81"/>
                  </a:lnTo>
                  <a:lnTo>
                    <a:pt x="730" y="45"/>
                  </a:lnTo>
                  <a:lnTo>
                    <a:pt x="648" y="59"/>
                  </a:lnTo>
                  <a:lnTo>
                    <a:pt x="552" y="90"/>
                  </a:lnTo>
                  <a:lnTo>
                    <a:pt x="534" y="117"/>
                  </a:lnTo>
                  <a:lnTo>
                    <a:pt x="406" y="108"/>
                  </a:lnTo>
                  <a:lnTo>
                    <a:pt x="356" y="45"/>
                  </a:lnTo>
                  <a:lnTo>
                    <a:pt x="265" y="63"/>
                  </a:lnTo>
                  <a:lnTo>
                    <a:pt x="256" y="23"/>
                  </a:lnTo>
                  <a:lnTo>
                    <a:pt x="224" y="0"/>
                  </a:lnTo>
                  <a:lnTo>
                    <a:pt x="201" y="36"/>
                  </a:lnTo>
                  <a:lnTo>
                    <a:pt x="96" y="7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4" name="Freeform 383"/>
            <p:cNvSpPr>
              <a:spLocks/>
            </p:cNvSpPr>
            <p:nvPr/>
          </p:nvSpPr>
          <p:spPr bwMode="auto">
            <a:xfrm>
              <a:off x="8899772" y="8854731"/>
              <a:ext cx="1376990" cy="1197803"/>
            </a:xfrm>
            <a:custGeom>
              <a:avLst/>
              <a:gdLst>
                <a:gd name="T0" fmla="*/ 166 w 187"/>
                <a:gd name="T1" fmla="*/ 147 h 165"/>
                <a:gd name="T2" fmla="*/ 174 w 187"/>
                <a:gd name="T3" fmla="*/ 134 h 165"/>
                <a:gd name="T4" fmla="*/ 137 w 187"/>
                <a:gd name="T5" fmla="*/ 126 h 165"/>
                <a:gd name="T6" fmla="*/ 137 w 187"/>
                <a:gd name="T7" fmla="*/ 125 h 165"/>
                <a:gd name="T8" fmla="*/ 143 w 187"/>
                <a:gd name="T9" fmla="*/ 111 h 165"/>
                <a:gd name="T10" fmla="*/ 144 w 187"/>
                <a:gd name="T11" fmla="*/ 111 h 165"/>
                <a:gd name="T12" fmla="*/ 168 w 187"/>
                <a:gd name="T13" fmla="*/ 117 h 165"/>
                <a:gd name="T14" fmla="*/ 157 w 187"/>
                <a:gd name="T15" fmla="*/ 98 h 165"/>
                <a:gd name="T16" fmla="*/ 158 w 187"/>
                <a:gd name="T17" fmla="*/ 85 h 165"/>
                <a:gd name="T18" fmla="*/ 93 w 187"/>
                <a:gd name="T19" fmla="*/ 90 h 165"/>
                <a:gd name="T20" fmla="*/ 92 w 187"/>
                <a:gd name="T21" fmla="*/ 76 h 165"/>
                <a:gd name="T22" fmla="*/ 110 w 187"/>
                <a:gd name="T23" fmla="*/ 34 h 165"/>
                <a:gd name="T24" fmla="*/ 102 w 187"/>
                <a:gd name="T25" fmla="*/ 0 h 165"/>
                <a:gd name="T26" fmla="*/ 0 w 187"/>
                <a:gd name="T27" fmla="*/ 7 h 165"/>
                <a:gd name="T28" fmla="*/ 1 w 187"/>
                <a:gd name="T29" fmla="*/ 48 h 165"/>
                <a:gd name="T30" fmla="*/ 21 w 187"/>
                <a:gd name="T31" fmla="*/ 85 h 165"/>
                <a:gd name="T32" fmla="*/ 21 w 187"/>
                <a:gd name="T33" fmla="*/ 85 h 165"/>
                <a:gd name="T34" fmla="*/ 20 w 187"/>
                <a:gd name="T35" fmla="*/ 102 h 165"/>
                <a:gd name="T36" fmla="*/ 11 w 187"/>
                <a:gd name="T37" fmla="*/ 147 h 165"/>
                <a:gd name="T38" fmla="*/ 72 w 187"/>
                <a:gd name="T39" fmla="*/ 152 h 165"/>
                <a:gd name="T40" fmla="*/ 87 w 187"/>
                <a:gd name="T41" fmla="*/ 139 h 165"/>
                <a:gd name="T42" fmla="*/ 117 w 187"/>
                <a:gd name="T43" fmla="*/ 163 h 165"/>
                <a:gd name="T44" fmla="*/ 153 w 187"/>
                <a:gd name="T45" fmla="*/ 159 h 165"/>
                <a:gd name="T46" fmla="*/ 184 w 187"/>
                <a:gd name="T47" fmla="*/ 165 h 165"/>
                <a:gd name="T48" fmla="*/ 187 w 187"/>
                <a:gd name="T49" fmla="*/ 158 h 165"/>
                <a:gd name="T50" fmla="*/ 166 w 187"/>
                <a:gd name="T51" fmla="*/ 14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7" h="165">
                  <a:moveTo>
                    <a:pt x="166" y="147"/>
                  </a:moveTo>
                  <a:cubicBezTo>
                    <a:pt x="174" y="134"/>
                    <a:pt x="174" y="134"/>
                    <a:pt x="174" y="134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37" y="125"/>
                    <a:pt x="137" y="125"/>
                    <a:pt x="137" y="125"/>
                  </a:cubicBezTo>
                  <a:cubicBezTo>
                    <a:pt x="138" y="120"/>
                    <a:pt x="140" y="111"/>
                    <a:pt x="143" y="111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46" y="112"/>
                    <a:pt x="162" y="116"/>
                    <a:pt x="168" y="117"/>
                  </a:cubicBezTo>
                  <a:cubicBezTo>
                    <a:pt x="157" y="98"/>
                    <a:pt x="157" y="98"/>
                    <a:pt x="157" y="98"/>
                  </a:cubicBezTo>
                  <a:cubicBezTo>
                    <a:pt x="158" y="85"/>
                    <a:pt x="158" y="85"/>
                    <a:pt x="158" y="85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117" y="163"/>
                    <a:pt x="117" y="163"/>
                    <a:pt x="117" y="163"/>
                  </a:cubicBezTo>
                  <a:cubicBezTo>
                    <a:pt x="153" y="159"/>
                    <a:pt x="153" y="159"/>
                    <a:pt x="153" y="159"/>
                  </a:cubicBezTo>
                  <a:cubicBezTo>
                    <a:pt x="184" y="165"/>
                    <a:pt x="184" y="165"/>
                    <a:pt x="184" y="165"/>
                  </a:cubicBezTo>
                  <a:cubicBezTo>
                    <a:pt x="187" y="158"/>
                    <a:pt x="187" y="158"/>
                    <a:pt x="187" y="158"/>
                  </a:cubicBezTo>
                  <a:lnTo>
                    <a:pt x="166" y="1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5" name="Freeform 384"/>
            <p:cNvSpPr>
              <a:spLocks/>
            </p:cNvSpPr>
            <p:nvPr/>
          </p:nvSpPr>
          <p:spPr bwMode="auto">
            <a:xfrm>
              <a:off x="9024072" y="4421892"/>
              <a:ext cx="1252689" cy="1385060"/>
            </a:xfrm>
            <a:custGeom>
              <a:avLst/>
              <a:gdLst>
                <a:gd name="T0" fmla="*/ 74 w 776"/>
                <a:gd name="T1" fmla="*/ 180 h 858"/>
                <a:gd name="T2" fmla="*/ 14 w 776"/>
                <a:gd name="T3" fmla="*/ 216 h 858"/>
                <a:gd name="T4" fmla="*/ 0 w 776"/>
                <a:gd name="T5" fmla="*/ 270 h 858"/>
                <a:gd name="T6" fmla="*/ 32 w 776"/>
                <a:gd name="T7" fmla="*/ 292 h 858"/>
                <a:gd name="T8" fmla="*/ 19 w 776"/>
                <a:gd name="T9" fmla="*/ 458 h 858"/>
                <a:gd name="T10" fmla="*/ 142 w 776"/>
                <a:gd name="T11" fmla="*/ 508 h 858"/>
                <a:gd name="T12" fmla="*/ 178 w 776"/>
                <a:gd name="T13" fmla="*/ 566 h 858"/>
                <a:gd name="T14" fmla="*/ 233 w 776"/>
                <a:gd name="T15" fmla="*/ 584 h 858"/>
                <a:gd name="T16" fmla="*/ 252 w 776"/>
                <a:gd name="T17" fmla="*/ 679 h 858"/>
                <a:gd name="T18" fmla="*/ 279 w 776"/>
                <a:gd name="T19" fmla="*/ 719 h 858"/>
                <a:gd name="T20" fmla="*/ 297 w 776"/>
                <a:gd name="T21" fmla="*/ 818 h 858"/>
                <a:gd name="T22" fmla="*/ 361 w 776"/>
                <a:gd name="T23" fmla="*/ 858 h 858"/>
                <a:gd name="T24" fmla="*/ 758 w 776"/>
                <a:gd name="T25" fmla="*/ 831 h 858"/>
                <a:gd name="T26" fmla="*/ 735 w 776"/>
                <a:gd name="T27" fmla="*/ 724 h 858"/>
                <a:gd name="T28" fmla="*/ 735 w 776"/>
                <a:gd name="T29" fmla="*/ 724 h 858"/>
                <a:gd name="T30" fmla="*/ 763 w 776"/>
                <a:gd name="T31" fmla="*/ 485 h 858"/>
                <a:gd name="T32" fmla="*/ 776 w 776"/>
                <a:gd name="T33" fmla="*/ 373 h 858"/>
                <a:gd name="T34" fmla="*/ 758 w 776"/>
                <a:gd name="T35" fmla="*/ 368 h 858"/>
                <a:gd name="T36" fmla="*/ 708 w 776"/>
                <a:gd name="T37" fmla="*/ 445 h 858"/>
                <a:gd name="T38" fmla="*/ 685 w 776"/>
                <a:gd name="T39" fmla="*/ 409 h 858"/>
                <a:gd name="T40" fmla="*/ 726 w 776"/>
                <a:gd name="T41" fmla="*/ 310 h 858"/>
                <a:gd name="T42" fmla="*/ 694 w 776"/>
                <a:gd name="T43" fmla="*/ 193 h 858"/>
                <a:gd name="T44" fmla="*/ 630 w 776"/>
                <a:gd name="T45" fmla="*/ 166 h 858"/>
                <a:gd name="T46" fmla="*/ 557 w 776"/>
                <a:gd name="T47" fmla="*/ 157 h 858"/>
                <a:gd name="T48" fmla="*/ 512 w 776"/>
                <a:gd name="T49" fmla="*/ 135 h 858"/>
                <a:gd name="T50" fmla="*/ 384 w 776"/>
                <a:gd name="T51" fmla="*/ 117 h 858"/>
                <a:gd name="T52" fmla="*/ 384 w 776"/>
                <a:gd name="T53" fmla="*/ 117 h 858"/>
                <a:gd name="T54" fmla="*/ 384 w 776"/>
                <a:gd name="T55" fmla="*/ 117 h 858"/>
                <a:gd name="T56" fmla="*/ 384 w 776"/>
                <a:gd name="T57" fmla="*/ 117 h 858"/>
                <a:gd name="T58" fmla="*/ 252 w 776"/>
                <a:gd name="T59" fmla="*/ 54 h 858"/>
                <a:gd name="T60" fmla="*/ 270 w 776"/>
                <a:gd name="T61" fmla="*/ 9 h 858"/>
                <a:gd name="T62" fmla="*/ 242 w 776"/>
                <a:gd name="T63" fmla="*/ 0 h 858"/>
                <a:gd name="T64" fmla="*/ 142 w 776"/>
                <a:gd name="T65" fmla="*/ 58 h 858"/>
                <a:gd name="T66" fmla="*/ 87 w 776"/>
                <a:gd name="T67" fmla="*/ 40 h 858"/>
                <a:gd name="T68" fmla="*/ 74 w 776"/>
                <a:gd name="T69" fmla="*/ 180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76" h="858">
                  <a:moveTo>
                    <a:pt x="74" y="180"/>
                  </a:moveTo>
                  <a:lnTo>
                    <a:pt x="14" y="216"/>
                  </a:lnTo>
                  <a:lnTo>
                    <a:pt x="0" y="270"/>
                  </a:lnTo>
                  <a:lnTo>
                    <a:pt x="32" y="292"/>
                  </a:lnTo>
                  <a:lnTo>
                    <a:pt x="19" y="458"/>
                  </a:lnTo>
                  <a:lnTo>
                    <a:pt x="142" y="508"/>
                  </a:lnTo>
                  <a:lnTo>
                    <a:pt x="178" y="566"/>
                  </a:lnTo>
                  <a:lnTo>
                    <a:pt x="233" y="584"/>
                  </a:lnTo>
                  <a:lnTo>
                    <a:pt x="252" y="679"/>
                  </a:lnTo>
                  <a:lnTo>
                    <a:pt x="279" y="719"/>
                  </a:lnTo>
                  <a:lnTo>
                    <a:pt x="297" y="818"/>
                  </a:lnTo>
                  <a:lnTo>
                    <a:pt x="361" y="858"/>
                  </a:lnTo>
                  <a:lnTo>
                    <a:pt x="758" y="831"/>
                  </a:lnTo>
                  <a:lnTo>
                    <a:pt x="735" y="724"/>
                  </a:lnTo>
                  <a:lnTo>
                    <a:pt x="735" y="724"/>
                  </a:lnTo>
                  <a:lnTo>
                    <a:pt x="763" y="485"/>
                  </a:lnTo>
                  <a:lnTo>
                    <a:pt x="776" y="373"/>
                  </a:lnTo>
                  <a:lnTo>
                    <a:pt x="758" y="368"/>
                  </a:lnTo>
                  <a:lnTo>
                    <a:pt x="708" y="445"/>
                  </a:lnTo>
                  <a:lnTo>
                    <a:pt x="685" y="409"/>
                  </a:lnTo>
                  <a:lnTo>
                    <a:pt x="726" y="310"/>
                  </a:lnTo>
                  <a:lnTo>
                    <a:pt x="694" y="193"/>
                  </a:lnTo>
                  <a:lnTo>
                    <a:pt x="630" y="166"/>
                  </a:lnTo>
                  <a:lnTo>
                    <a:pt x="557" y="157"/>
                  </a:lnTo>
                  <a:lnTo>
                    <a:pt x="512" y="135"/>
                  </a:lnTo>
                  <a:lnTo>
                    <a:pt x="384" y="117"/>
                  </a:lnTo>
                  <a:lnTo>
                    <a:pt x="384" y="117"/>
                  </a:lnTo>
                  <a:lnTo>
                    <a:pt x="384" y="117"/>
                  </a:lnTo>
                  <a:lnTo>
                    <a:pt x="384" y="117"/>
                  </a:lnTo>
                  <a:lnTo>
                    <a:pt x="252" y="54"/>
                  </a:lnTo>
                  <a:lnTo>
                    <a:pt x="270" y="9"/>
                  </a:lnTo>
                  <a:lnTo>
                    <a:pt x="242" y="0"/>
                  </a:lnTo>
                  <a:lnTo>
                    <a:pt x="142" y="58"/>
                  </a:lnTo>
                  <a:lnTo>
                    <a:pt x="87" y="40"/>
                  </a:lnTo>
                  <a:lnTo>
                    <a:pt x="7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6" name="Freeform 385"/>
            <p:cNvSpPr>
              <a:spLocks/>
            </p:cNvSpPr>
            <p:nvPr/>
          </p:nvSpPr>
          <p:spPr bwMode="auto">
            <a:xfrm>
              <a:off x="10402676" y="8107314"/>
              <a:ext cx="979874" cy="1546489"/>
            </a:xfrm>
            <a:custGeom>
              <a:avLst/>
              <a:gdLst>
                <a:gd name="T0" fmla="*/ 201 w 607"/>
                <a:gd name="T1" fmla="*/ 872 h 958"/>
                <a:gd name="T2" fmla="*/ 160 w 607"/>
                <a:gd name="T3" fmla="*/ 832 h 958"/>
                <a:gd name="T4" fmla="*/ 201 w 607"/>
                <a:gd name="T5" fmla="*/ 796 h 958"/>
                <a:gd name="T6" fmla="*/ 201 w 607"/>
                <a:gd name="T7" fmla="*/ 796 h 958"/>
                <a:gd name="T8" fmla="*/ 607 w 607"/>
                <a:gd name="T9" fmla="*/ 764 h 958"/>
                <a:gd name="T10" fmla="*/ 575 w 607"/>
                <a:gd name="T11" fmla="*/ 647 h 958"/>
                <a:gd name="T12" fmla="*/ 566 w 607"/>
                <a:gd name="T13" fmla="*/ 576 h 958"/>
                <a:gd name="T14" fmla="*/ 566 w 607"/>
                <a:gd name="T15" fmla="*/ 571 h 958"/>
                <a:gd name="T16" fmla="*/ 584 w 607"/>
                <a:gd name="T17" fmla="*/ 499 h 958"/>
                <a:gd name="T18" fmla="*/ 520 w 607"/>
                <a:gd name="T19" fmla="*/ 391 h 958"/>
                <a:gd name="T20" fmla="*/ 411 w 607"/>
                <a:gd name="T21" fmla="*/ 0 h 958"/>
                <a:gd name="T22" fmla="*/ 18 w 607"/>
                <a:gd name="T23" fmla="*/ 54 h 958"/>
                <a:gd name="T24" fmla="*/ 0 w 607"/>
                <a:gd name="T25" fmla="*/ 607 h 958"/>
                <a:gd name="T26" fmla="*/ 46 w 607"/>
                <a:gd name="T27" fmla="*/ 935 h 958"/>
                <a:gd name="T28" fmla="*/ 91 w 607"/>
                <a:gd name="T29" fmla="*/ 940 h 958"/>
                <a:gd name="T30" fmla="*/ 169 w 607"/>
                <a:gd name="T31" fmla="*/ 958 h 958"/>
                <a:gd name="T32" fmla="*/ 192 w 607"/>
                <a:gd name="T33" fmla="*/ 926 h 958"/>
                <a:gd name="T34" fmla="*/ 201 w 607"/>
                <a:gd name="T35" fmla="*/ 872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7" h="958">
                  <a:moveTo>
                    <a:pt x="201" y="872"/>
                  </a:moveTo>
                  <a:lnTo>
                    <a:pt x="160" y="832"/>
                  </a:lnTo>
                  <a:lnTo>
                    <a:pt x="201" y="796"/>
                  </a:lnTo>
                  <a:lnTo>
                    <a:pt x="201" y="796"/>
                  </a:lnTo>
                  <a:lnTo>
                    <a:pt x="607" y="764"/>
                  </a:lnTo>
                  <a:lnTo>
                    <a:pt x="575" y="647"/>
                  </a:lnTo>
                  <a:lnTo>
                    <a:pt x="566" y="576"/>
                  </a:lnTo>
                  <a:lnTo>
                    <a:pt x="566" y="571"/>
                  </a:lnTo>
                  <a:lnTo>
                    <a:pt x="584" y="499"/>
                  </a:lnTo>
                  <a:lnTo>
                    <a:pt x="520" y="391"/>
                  </a:lnTo>
                  <a:lnTo>
                    <a:pt x="411" y="0"/>
                  </a:lnTo>
                  <a:lnTo>
                    <a:pt x="18" y="54"/>
                  </a:lnTo>
                  <a:lnTo>
                    <a:pt x="0" y="607"/>
                  </a:lnTo>
                  <a:lnTo>
                    <a:pt x="46" y="935"/>
                  </a:lnTo>
                  <a:lnTo>
                    <a:pt x="91" y="940"/>
                  </a:lnTo>
                  <a:lnTo>
                    <a:pt x="169" y="958"/>
                  </a:lnTo>
                  <a:lnTo>
                    <a:pt x="192" y="926"/>
                  </a:lnTo>
                  <a:lnTo>
                    <a:pt x="201" y="87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7" name="Freeform 386"/>
            <p:cNvSpPr>
              <a:spLocks/>
            </p:cNvSpPr>
            <p:nvPr/>
          </p:nvSpPr>
          <p:spPr bwMode="auto">
            <a:xfrm>
              <a:off x="10681948" y="9297046"/>
              <a:ext cx="2313278" cy="1669175"/>
            </a:xfrm>
            <a:custGeom>
              <a:avLst/>
              <a:gdLst>
                <a:gd name="T0" fmla="*/ 1433 w 1433"/>
                <a:gd name="T1" fmla="*/ 796 h 1034"/>
                <a:gd name="T2" fmla="*/ 1379 w 1433"/>
                <a:gd name="T3" fmla="*/ 643 h 1034"/>
                <a:gd name="T4" fmla="*/ 1242 w 1433"/>
                <a:gd name="T5" fmla="*/ 432 h 1034"/>
                <a:gd name="T6" fmla="*/ 1233 w 1433"/>
                <a:gd name="T7" fmla="*/ 355 h 1034"/>
                <a:gd name="T8" fmla="*/ 1114 w 1433"/>
                <a:gd name="T9" fmla="*/ 194 h 1034"/>
                <a:gd name="T10" fmla="*/ 1041 w 1433"/>
                <a:gd name="T11" fmla="*/ 9 h 1034"/>
                <a:gd name="T12" fmla="*/ 963 w 1433"/>
                <a:gd name="T13" fmla="*/ 0 h 1034"/>
                <a:gd name="T14" fmla="*/ 954 w 1433"/>
                <a:gd name="T15" fmla="*/ 81 h 1034"/>
                <a:gd name="T16" fmla="*/ 931 w 1433"/>
                <a:gd name="T17" fmla="*/ 95 h 1034"/>
                <a:gd name="T18" fmla="*/ 913 w 1433"/>
                <a:gd name="T19" fmla="*/ 50 h 1034"/>
                <a:gd name="T20" fmla="*/ 461 w 1433"/>
                <a:gd name="T21" fmla="*/ 86 h 1034"/>
                <a:gd name="T22" fmla="*/ 438 w 1433"/>
                <a:gd name="T23" fmla="*/ 36 h 1034"/>
                <a:gd name="T24" fmla="*/ 28 w 1433"/>
                <a:gd name="T25" fmla="*/ 68 h 1034"/>
                <a:gd name="T26" fmla="*/ 0 w 1433"/>
                <a:gd name="T27" fmla="*/ 95 h 1034"/>
                <a:gd name="T28" fmla="*/ 37 w 1433"/>
                <a:gd name="T29" fmla="*/ 135 h 1034"/>
                <a:gd name="T30" fmla="*/ 37 w 1433"/>
                <a:gd name="T31" fmla="*/ 135 h 1034"/>
                <a:gd name="T32" fmla="*/ 60 w 1433"/>
                <a:gd name="T33" fmla="*/ 167 h 1034"/>
                <a:gd name="T34" fmla="*/ 124 w 1433"/>
                <a:gd name="T35" fmla="*/ 176 h 1034"/>
                <a:gd name="T36" fmla="*/ 210 w 1433"/>
                <a:gd name="T37" fmla="*/ 140 h 1034"/>
                <a:gd name="T38" fmla="*/ 210 w 1433"/>
                <a:gd name="T39" fmla="*/ 144 h 1034"/>
                <a:gd name="T40" fmla="*/ 347 w 1433"/>
                <a:gd name="T41" fmla="*/ 180 h 1034"/>
                <a:gd name="T42" fmla="*/ 347 w 1433"/>
                <a:gd name="T43" fmla="*/ 180 h 1034"/>
                <a:gd name="T44" fmla="*/ 429 w 1433"/>
                <a:gd name="T45" fmla="*/ 284 h 1034"/>
                <a:gd name="T46" fmla="*/ 493 w 1433"/>
                <a:gd name="T47" fmla="*/ 248 h 1034"/>
                <a:gd name="T48" fmla="*/ 616 w 1433"/>
                <a:gd name="T49" fmla="*/ 180 h 1034"/>
                <a:gd name="T50" fmla="*/ 703 w 1433"/>
                <a:gd name="T51" fmla="*/ 203 h 1034"/>
                <a:gd name="T52" fmla="*/ 836 w 1433"/>
                <a:gd name="T53" fmla="*/ 328 h 1034"/>
                <a:gd name="T54" fmla="*/ 913 w 1433"/>
                <a:gd name="T55" fmla="*/ 409 h 1034"/>
                <a:gd name="T56" fmla="*/ 904 w 1433"/>
                <a:gd name="T57" fmla="*/ 594 h 1034"/>
                <a:gd name="T58" fmla="*/ 950 w 1433"/>
                <a:gd name="T59" fmla="*/ 661 h 1034"/>
                <a:gd name="T60" fmla="*/ 1036 w 1433"/>
                <a:gd name="T61" fmla="*/ 764 h 1034"/>
                <a:gd name="T62" fmla="*/ 1155 w 1433"/>
                <a:gd name="T63" fmla="*/ 917 h 1034"/>
                <a:gd name="T64" fmla="*/ 1315 w 1433"/>
                <a:gd name="T65" fmla="*/ 1034 h 1034"/>
                <a:gd name="T66" fmla="*/ 1392 w 1433"/>
                <a:gd name="T67" fmla="*/ 1021 h 1034"/>
                <a:gd name="T68" fmla="*/ 1406 w 1433"/>
                <a:gd name="T69" fmla="*/ 940 h 1034"/>
                <a:gd name="T70" fmla="*/ 1433 w 1433"/>
                <a:gd name="T71" fmla="*/ 796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33" h="1034">
                  <a:moveTo>
                    <a:pt x="1433" y="796"/>
                  </a:moveTo>
                  <a:lnTo>
                    <a:pt x="1379" y="643"/>
                  </a:lnTo>
                  <a:lnTo>
                    <a:pt x="1242" y="432"/>
                  </a:lnTo>
                  <a:lnTo>
                    <a:pt x="1233" y="355"/>
                  </a:lnTo>
                  <a:lnTo>
                    <a:pt x="1114" y="194"/>
                  </a:lnTo>
                  <a:lnTo>
                    <a:pt x="1041" y="9"/>
                  </a:lnTo>
                  <a:lnTo>
                    <a:pt x="963" y="0"/>
                  </a:lnTo>
                  <a:lnTo>
                    <a:pt x="954" y="81"/>
                  </a:lnTo>
                  <a:lnTo>
                    <a:pt x="931" y="95"/>
                  </a:lnTo>
                  <a:lnTo>
                    <a:pt x="913" y="50"/>
                  </a:lnTo>
                  <a:lnTo>
                    <a:pt x="461" y="86"/>
                  </a:lnTo>
                  <a:lnTo>
                    <a:pt x="438" y="36"/>
                  </a:lnTo>
                  <a:lnTo>
                    <a:pt x="28" y="68"/>
                  </a:lnTo>
                  <a:lnTo>
                    <a:pt x="0" y="95"/>
                  </a:lnTo>
                  <a:lnTo>
                    <a:pt x="37" y="135"/>
                  </a:lnTo>
                  <a:lnTo>
                    <a:pt x="37" y="135"/>
                  </a:lnTo>
                  <a:lnTo>
                    <a:pt x="60" y="167"/>
                  </a:lnTo>
                  <a:lnTo>
                    <a:pt x="124" y="176"/>
                  </a:lnTo>
                  <a:lnTo>
                    <a:pt x="210" y="140"/>
                  </a:lnTo>
                  <a:lnTo>
                    <a:pt x="210" y="144"/>
                  </a:lnTo>
                  <a:lnTo>
                    <a:pt x="347" y="180"/>
                  </a:lnTo>
                  <a:lnTo>
                    <a:pt x="347" y="180"/>
                  </a:lnTo>
                  <a:lnTo>
                    <a:pt x="429" y="284"/>
                  </a:lnTo>
                  <a:lnTo>
                    <a:pt x="493" y="248"/>
                  </a:lnTo>
                  <a:lnTo>
                    <a:pt x="616" y="180"/>
                  </a:lnTo>
                  <a:lnTo>
                    <a:pt x="703" y="203"/>
                  </a:lnTo>
                  <a:lnTo>
                    <a:pt x="836" y="328"/>
                  </a:lnTo>
                  <a:lnTo>
                    <a:pt x="913" y="409"/>
                  </a:lnTo>
                  <a:lnTo>
                    <a:pt x="904" y="594"/>
                  </a:lnTo>
                  <a:lnTo>
                    <a:pt x="950" y="661"/>
                  </a:lnTo>
                  <a:lnTo>
                    <a:pt x="1036" y="764"/>
                  </a:lnTo>
                  <a:lnTo>
                    <a:pt x="1155" y="917"/>
                  </a:lnTo>
                  <a:lnTo>
                    <a:pt x="1315" y="1034"/>
                  </a:lnTo>
                  <a:lnTo>
                    <a:pt x="1392" y="1021"/>
                  </a:lnTo>
                  <a:lnTo>
                    <a:pt x="1406" y="940"/>
                  </a:lnTo>
                  <a:lnTo>
                    <a:pt x="1433" y="7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8" name="Freeform 387"/>
            <p:cNvSpPr>
              <a:spLocks/>
            </p:cNvSpPr>
            <p:nvPr/>
          </p:nvSpPr>
          <p:spPr bwMode="auto">
            <a:xfrm>
              <a:off x="11411607" y="7214613"/>
              <a:ext cx="2137320" cy="936288"/>
            </a:xfrm>
            <a:custGeom>
              <a:avLst/>
              <a:gdLst>
                <a:gd name="T0" fmla="*/ 1232 w 1324"/>
                <a:gd name="T1" fmla="*/ 126 h 580"/>
                <a:gd name="T2" fmla="*/ 1168 w 1324"/>
                <a:gd name="T3" fmla="*/ 140 h 580"/>
                <a:gd name="T4" fmla="*/ 1159 w 1324"/>
                <a:gd name="T5" fmla="*/ 99 h 580"/>
                <a:gd name="T6" fmla="*/ 1223 w 1324"/>
                <a:gd name="T7" fmla="*/ 86 h 580"/>
                <a:gd name="T8" fmla="*/ 1278 w 1324"/>
                <a:gd name="T9" fmla="*/ 50 h 580"/>
                <a:gd name="T10" fmla="*/ 1251 w 1324"/>
                <a:gd name="T11" fmla="*/ 0 h 580"/>
                <a:gd name="T12" fmla="*/ 379 w 1324"/>
                <a:gd name="T13" fmla="*/ 149 h 580"/>
                <a:gd name="T14" fmla="*/ 329 w 1324"/>
                <a:gd name="T15" fmla="*/ 248 h 580"/>
                <a:gd name="T16" fmla="*/ 329 w 1324"/>
                <a:gd name="T17" fmla="*/ 248 h 580"/>
                <a:gd name="T18" fmla="*/ 50 w 1324"/>
                <a:gd name="T19" fmla="*/ 414 h 580"/>
                <a:gd name="T20" fmla="*/ 0 w 1324"/>
                <a:gd name="T21" fmla="*/ 468 h 580"/>
                <a:gd name="T22" fmla="*/ 0 w 1324"/>
                <a:gd name="T23" fmla="*/ 513 h 580"/>
                <a:gd name="T24" fmla="*/ 91 w 1324"/>
                <a:gd name="T25" fmla="*/ 504 h 580"/>
                <a:gd name="T26" fmla="*/ 187 w 1324"/>
                <a:gd name="T27" fmla="*/ 490 h 580"/>
                <a:gd name="T28" fmla="*/ 310 w 1324"/>
                <a:gd name="T29" fmla="*/ 427 h 580"/>
                <a:gd name="T30" fmla="*/ 539 w 1324"/>
                <a:gd name="T31" fmla="*/ 418 h 580"/>
                <a:gd name="T32" fmla="*/ 571 w 1324"/>
                <a:gd name="T33" fmla="*/ 472 h 580"/>
                <a:gd name="T34" fmla="*/ 744 w 1324"/>
                <a:gd name="T35" fmla="*/ 441 h 580"/>
                <a:gd name="T36" fmla="*/ 954 w 1324"/>
                <a:gd name="T37" fmla="*/ 580 h 580"/>
                <a:gd name="T38" fmla="*/ 1050 w 1324"/>
                <a:gd name="T39" fmla="*/ 558 h 580"/>
                <a:gd name="T40" fmla="*/ 1082 w 1324"/>
                <a:gd name="T41" fmla="*/ 450 h 580"/>
                <a:gd name="T42" fmla="*/ 1223 w 1324"/>
                <a:gd name="T43" fmla="*/ 346 h 580"/>
                <a:gd name="T44" fmla="*/ 1214 w 1324"/>
                <a:gd name="T45" fmla="*/ 284 h 580"/>
                <a:gd name="T46" fmla="*/ 1292 w 1324"/>
                <a:gd name="T47" fmla="*/ 221 h 580"/>
                <a:gd name="T48" fmla="*/ 1324 w 1324"/>
                <a:gd name="T49" fmla="*/ 135 h 580"/>
                <a:gd name="T50" fmla="*/ 1232 w 1324"/>
                <a:gd name="T51" fmla="*/ 126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24" h="580">
                  <a:moveTo>
                    <a:pt x="1232" y="126"/>
                  </a:moveTo>
                  <a:lnTo>
                    <a:pt x="1168" y="140"/>
                  </a:lnTo>
                  <a:lnTo>
                    <a:pt x="1159" y="99"/>
                  </a:lnTo>
                  <a:lnTo>
                    <a:pt x="1223" y="86"/>
                  </a:lnTo>
                  <a:lnTo>
                    <a:pt x="1278" y="50"/>
                  </a:lnTo>
                  <a:lnTo>
                    <a:pt x="1251" y="0"/>
                  </a:lnTo>
                  <a:lnTo>
                    <a:pt x="379" y="149"/>
                  </a:lnTo>
                  <a:lnTo>
                    <a:pt x="329" y="248"/>
                  </a:lnTo>
                  <a:lnTo>
                    <a:pt x="329" y="248"/>
                  </a:lnTo>
                  <a:lnTo>
                    <a:pt x="50" y="414"/>
                  </a:lnTo>
                  <a:lnTo>
                    <a:pt x="0" y="468"/>
                  </a:lnTo>
                  <a:lnTo>
                    <a:pt x="0" y="513"/>
                  </a:lnTo>
                  <a:lnTo>
                    <a:pt x="91" y="504"/>
                  </a:lnTo>
                  <a:lnTo>
                    <a:pt x="187" y="490"/>
                  </a:lnTo>
                  <a:lnTo>
                    <a:pt x="310" y="427"/>
                  </a:lnTo>
                  <a:lnTo>
                    <a:pt x="539" y="418"/>
                  </a:lnTo>
                  <a:lnTo>
                    <a:pt x="571" y="472"/>
                  </a:lnTo>
                  <a:lnTo>
                    <a:pt x="744" y="441"/>
                  </a:lnTo>
                  <a:lnTo>
                    <a:pt x="954" y="580"/>
                  </a:lnTo>
                  <a:lnTo>
                    <a:pt x="1050" y="558"/>
                  </a:lnTo>
                  <a:lnTo>
                    <a:pt x="1082" y="450"/>
                  </a:lnTo>
                  <a:lnTo>
                    <a:pt x="1223" y="346"/>
                  </a:lnTo>
                  <a:lnTo>
                    <a:pt x="1214" y="284"/>
                  </a:lnTo>
                  <a:lnTo>
                    <a:pt x="1292" y="221"/>
                  </a:lnTo>
                  <a:lnTo>
                    <a:pt x="1324" y="135"/>
                  </a:lnTo>
                  <a:lnTo>
                    <a:pt x="1232" y="1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9" name="Freeform 388"/>
            <p:cNvSpPr>
              <a:spLocks/>
            </p:cNvSpPr>
            <p:nvPr/>
          </p:nvSpPr>
          <p:spPr bwMode="auto">
            <a:xfrm>
              <a:off x="8052270" y="3689004"/>
              <a:ext cx="1562632" cy="1835448"/>
            </a:xfrm>
            <a:custGeom>
              <a:avLst/>
              <a:gdLst>
                <a:gd name="T0" fmla="*/ 0 w 968"/>
                <a:gd name="T1" fmla="*/ 90 h 1137"/>
                <a:gd name="T2" fmla="*/ 5 w 968"/>
                <a:gd name="T3" fmla="*/ 198 h 1137"/>
                <a:gd name="T4" fmla="*/ 50 w 968"/>
                <a:gd name="T5" fmla="*/ 333 h 1137"/>
                <a:gd name="T6" fmla="*/ 55 w 968"/>
                <a:gd name="T7" fmla="*/ 544 h 1137"/>
                <a:gd name="T8" fmla="*/ 91 w 968"/>
                <a:gd name="T9" fmla="*/ 593 h 1137"/>
                <a:gd name="T10" fmla="*/ 91 w 968"/>
                <a:gd name="T11" fmla="*/ 656 h 1137"/>
                <a:gd name="T12" fmla="*/ 91 w 968"/>
                <a:gd name="T13" fmla="*/ 665 h 1137"/>
                <a:gd name="T14" fmla="*/ 91 w 968"/>
                <a:gd name="T15" fmla="*/ 706 h 1137"/>
                <a:gd name="T16" fmla="*/ 50 w 968"/>
                <a:gd name="T17" fmla="*/ 737 h 1137"/>
                <a:gd name="T18" fmla="*/ 73 w 968"/>
                <a:gd name="T19" fmla="*/ 769 h 1137"/>
                <a:gd name="T20" fmla="*/ 105 w 968"/>
                <a:gd name="T21" fmla="*/ 809 h 1137"/>
                <a:gd name="T22" fmla="*/ 105 w 968"/>
                <a:gd name="T23" fmla="*/ 809 h 1137"/>
                <a:gd name="T24" fmla="*/ 114 w 968"/>
                <a:gd name="T25" fmla="*/ 1137 h 1137"/>
                <a:gd name="T26" fmla="*/ 840 w 968"/>
                <a:gd name="T27" fmla="*/ 1128 h 1137"/>
                <a:gd name="T28" fmla="*/ 844 w 968"/>
                <a:gd name="T29" fmla="*/ 1128 h 1137"/>
                <a:gd name="T30" fmla="*/ 826 w 968"/>
                <a:gd name="T31" fmla="*/ 1047 h 1137"/>
                <a:gd name="T32" fmla="*/ 776 w 968"/>
                <a:gd name="T33" fmla="*/ 1029 h 1137"/>
                <a:gd name="T34" fmla="*/ 735 w 968"/>
                <a:gd name="T35" fmla="*/ 966 h 1137"/>
                <a:gd name="T36" fmla="*/ 612 w 968"/>
                <a:gd name="T37" fmla="*/ 917 h 1137"/>
                <a:gd name="T38" fmla="*/ 625 w 968"/>
                <a:gd name="T39" fmla="*/ 751 h 1137"/>
                <a:gd name="T40" fmla="*/ 593 w 968"/>
                <a:gd name="T41" fmla="*/ 728 h 1137"/>
                <a:gd name="T42" fmla="*/ 607 w 968"/>
                <a:gd name="T43" fmla="*/ 665 h 1137"/>
                <a:gd name="T44" fmla="*/ 666 w 968"/>
                <a:gd name="T45" fmla="*/ 629 h 1137"/>
                <a:gd name="T46" fmla="*/ 680 w 968"/>
                <a:gd name="T47" fmla="*/ 485 h 1137"/>
                <a:gd name="T48" fmla="*/ 680 w 968"/>
                <a:gd name="T49" fmla="*/ 485 h 1137"/>
                <a:gd name="T50" fmla="*/ 680 w 968"/>
                <a:gd name="T51" fmla="*/ 481 h 1137"/>
                <a:gd name="T52" fmla="*/ 685 w 968"/>
                <a:gd name="T53" fmla="*/ 481 h 1137"/>
                <a:gd name="T54" fmla="*/ 822 w 968"/>
                <a:gd name="T55" fmla="*/ 350 h 1137"/>
                <a:gd name="T56" fmla="*/ 968 w 968"/>
                <a:gd name="T57" fmla="*/ 256 h 1137"/>
                <a:gd name="T58" fmla="*/ 963 w 968"/>
                <a:gd name="T59" fmla="*/ 225 h 1137"/>
                <a:gd name="T60" fmla="*/ 844 w 968"/>
                <a:gd name="T61" fmla="*/ 207 h 1137"/>
                <a:gd name="T62" fmla="*/ 808 w 968"/>
                <a:gd name="T63" fmla="*/ 243 h 1137"/>
                <a:gd name="T64" fmla="*/ 648 w 968"/>
                <a:gd name="T65" fmla="*/ 211 h 1137"/>
                <a:gd name="T66" fmla="*/ 598 w 968"/>
                <a:gd name="T67" fmla="*/ 148 h 1137"/>
                <a:gd name="T68" fmla="*/ 529 w 968"/>
                <a:gd name="T69" fmla="*/ 139 h 1137"/>
                <a:gd name="T70" fmla="*/ 479 w 968"/>
                <a:gd name="T71" fmla="*/ 166 h 1137"/>
                <a:gd name="T72" fmla="*/ 347 w 968"/>
                <a:gd name="T73" fmla="*/ 130 h 1137"/>
                <a:gd name="T74" fmla="*/ 342 w 968"/>
                <a:gd name="T75" fmla="*/ 126 h 1137"/>
                <a:gd name="T76" fmla="*/ 301 w 968"/>
                <a:gd name="T77" fmla="*/ 0 h 1137"/>
                <a:gd name="T78" fmla="*/ 278 w 968"/>
                <a:gd name="T79" fmla="*/ 0 h 1137"/>
                <a:gd name="T80" fmla="*/ 251 w 968"/>
                <a:gd name="T81" fmla="*/ 85 h 1137"/>
                <a:gd name="T82" fmla="*/ 0 w 968"/>
                <a:gd name="T83" fmla="*/ 90 h 1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68" h="1137">
                  <a:moveTo>
                    <a:pt x="0" y="90"/>
                  </a:moveTo>
                  <a:lnTo>
                    <a:pt x="5" y="198"/>
                  </a:lnTo>
                  <a:lnTo>
                    <a:pt x="50" y="333"/>
                  </a:lnTo>
                  <a:lnTo>
                    <a:pt x="55" y="544"/>
                  </a:lnTo>
                  <a:lnTo>
                    <a:pt x="91" y="593"/>
                  </a:lnTo>
                  <a:lnTo>
                    <a:pt x="91" y="656"/>
                  </a:lnTo>
                  <a:lnTo>
                    <a:pt x="91" y="665"/>
                  </a:lnTo>
                  <a:lnTo>
                    <a:pt x="91" y="706"/>
                  </a:lnTo>
                  <a:lnTo>
                    <a:pt x="50" y="737"/>
                  </a:lnTo>
                  <a:lnTo>
                    <a:pt x="73" y="769"/>
                  </a:lnTo>
                  <a:lnTo>
                    <a:pt x="105" y="809"/>
                  </a:lnTo>
                  <a:lnTo>
                    <a:pt x="105" y="809"/>
                  </a:lnTo>
                  <a:lnTo>
                    <a:pt x="114" y="1137"/>
                  </a:lnTo>
                  <a:lnTo>
                    <a:pt x="840" y="1128"/>
                  </a:lnTo>
                  <a:lnTo>
                    <a:pt x="844" y="1128"/>
                  </a:lnTo>
                  <a:lnTo>
                    <a:pt x="826" y="1047"/>
                  </a:lnTo>
                  <a:lnTo>
                    <a:pt x="776" y="1029"/>
                  </a:lnTo>
                  <a:lnTo>
                    <a:pt x="735" y="966"/>
                  </a:lnTo>
                  <a:lnTo>
                    <a:pt x="612" y="917"/>
                  </a:lnTo>
                  <a:lnTo>
                    <a:pt x="625" y="751"/>
                  </a:lnTo>
                  <a:lnTo>
                    <a:pt x="593" y="728"/>
                  </a:lnTo>
                  <a:lnTo>
                    <a:pt x="607" y="665"/>
                  </a:lnTo>
                  <a:lnTo>
                    <a:pt x="666" y="629"/>
                  </a:lnTo>
                  <a:lnTo>
                    <a:pt x="680" y="485"/>
                  </a:lnTo>
                  <a:lnTo>
                    <a:pt x="680" y="485"/>
                  </a:lnTo>
                  <a:lnTo>
                    <a:pt x="680" y="481"/>
                  </a:lnTo>
                  <a:lnTo>
                    <a:pt x="685" y="481"/>
                  </a:lnTo>
                  <a:lnTo>
                    <a:pt x="822" y="350"/>
                  </a:lnTo>
                  <a:lnTo>
                    <a:pt x="968" y="256"/>
                  </a:lnTo>
                  <a:lnTo>
                    <a:pt x="963" y="225"/>
                  </a:lnTo>
                  <a:lnTo>
                    <a:pt x="844" y="207"/>
                  </a:lnTo>
                  <a:lnTo>
                    <a:pt x="808" y="243"/>
                  </a:lnTo>
                  <a:lnTo>
                    <a:pt x="648" y="211"/>
                  </a:lnTo>
                  <a:lnTo>
                    <a:pt x="598" y="148"/>
                  </a:lnTo>
                  <a:lnTo>
                    <a:pt x="529" y="139"/>
                  </a:lnTo>
                  <a:lnTo>
                    <a:pt x="479" y="166"/>
                  </a:lnTo>
                  <a:lnTo>
                    <a:pt x="347" y="130"/>
                  </a:lnTo>
                  <a:lnTo>
                    <a:pt x="342" y="126"/>
                  </a:lnTo>
                  <a:lnTo>
                    <a:pt x="301" y="0"/>
                  </a:lnTo>
                  <a:lnTo>
                    <a:pt x="278" y="0"/>
                  </a:lnTo>
                  <a:lnTo>
                    <a:pt x="251" y="85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0" name="Freeform 389"/>
            <p:cNvSpPr>
              <a:spLocks/>
            </p:cNvSpPr>
            <p:nvPr/>
          </p:nvSpPr>
          <p:spPr bwMode="auto">
            <a:xfrm>
              <a:off x="13652241" y="5271008"/>
              <a:ext cx="411644" cy="521416"/>
            </a:xfrm>
            <a:custGeom>
              <a:avLst/>
              <a:gdLst>
                <a:gd name="T0" fmla="*/ 9 w 255"/>
                <a:gd name="T1" fmla="*/ 49 h 323"/>
                <a:gd name="T2" fmla="*/ 27 w 255"/>
                <a:gd name="T3" fmla="*/ 189 h 323"/>
                <a:gd name="T4" fmla="*/ 18 w 255"/>
                <a:gd name="T5" fmla="*/ 224 h 323"/>
                <a:gd name="T6" fmla="*/ 32 w 255"/>
                <a:gd name="T7" fmla="*/ 256 h 323"/>
                <a:gd name="T8" fmla="*/ 13 w 255"/>
                <a:gd name="T9" fmla="*/ 292 h 323"/>
                <a:gd name="T10" fmla="*/ 0 w 255"/>
                <a:gd name="T11" fmla="*/ 323 h 323"/>
                <a:gd name="T12" fmla="*/ 13 w 255"/>
                <a:gd name="T13" fmla="*/ 323 h 323"/>
                <a:gd name="T14" fmla="*/ 73 w 255"/>
                <a:gd name="T15" fmla="*/ 305 h 323"/>
                <a:gd name="T16" fmla="*/ 100 w 255"/>
                <a:gd name="T17" fmla="*/ 274 h 323"/>
                <a:gd name="T18" fmla="*/ 159 w 255"/>
                <a:gd name="T19" fmla="*/ 256 h 323"/>
                <a:gd name="T20" fmla="*/ 182 w 255"/>
                <a:gd name="T21" fmla="*/ 229 h 323"/>
                <a:gd name="T22" fmla="*/ 155 w 255"/>
                <a:gd name="T23" fmla="*/ 216 h 323"/>
                <a:gd name="T24" fmla="*/ 50 w 255"/>
                <a:gd name="T25" fmla="*/ 269 h 323"/>
                <a:gd name="T26" fmla="*/ 27 w 255"/>
                <a:gd name="T27" fmla="*/ 224 h 323"/>
                <a:gd name="T28" fmla="*/ 86 w 255"/>
                <a:gd name="T29" fmla="*/ 180 h 323"/>
                <a:gd name="T30" fmla="*/ 255 w 255"/>
                <a:gd name="T31" fmla="*/ 112 h 323"/>
                <a:gd name="T32" fmla="*/ 228 w 255"/>
                <a:gd name="T33" fmla="*/ 0 h 323"/>
                <a:gd name="T34" fmla="*/ 9 w 255"/>
                <a:gd name="T35" fmla="*/ 49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5" h="323">
                  <a:moveTo>
                    <a:pt x="9" y="49"/>
                  </a:moveTo>
                  <a:lnTo>
                    <a:pt x="27" y="189"/>
                  </a:lnTo>
                  <a:lnTo>
                    <a:pt x="18" y="224"/>
                  </a:lnTo>
                  <a:lnTo>
                    <a:pt x="32" y="256"/>
                  </a:lnTo>
                  <a:lnTo>
                    <a:pt x="13" y="292"/>
                  </a:lnTo>
                  <a:lnTo>
                    <a:pt x="0" y="323"/>
                  </a:lnTo>
                  <a:lnTo>
                    <a:pt x="13" y="323"/>
                  </a:lnTo>
                  <a:lnTo>
                    <a:pt x="73" y="305"/>
                  </a:lnTo>
                  <a:lnTo>
                    <a:pt x="100" y="274"/>
                  </a:lnTo>
                  <a:lnTo>
                    <a:pt x="159" y="256"/>
                  </a:lnTo>
                  <a:lnTo>
                    <a:pt x="182" y="229"/>
                  </a:lnTo>
                  <a:lnTo>
                    <a:pt x="155" y="216"/>
                  </a:lnTo>
                  <a:lnTo>
                    <a:pt x="50" y="269"/>
                  </a:lnTo>
                  <a:lnTo>
                    <a:pt x="27" y="224"/>
                  </a:lnTo>
                  <a:lnTo>
                    <a:pt x="86" y="180"/>
                  </a:lnTo>
                  <a:lnTo>
                    <a:pt x="255" y="112"/>
                  </a:lnTo>
                  <a:lnTo>
                    <a:pt x="228" y="0"/>
                  </a:lnTo>
                  <a:lnTo>
                    <a:pt x="9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1" name="Freeform 390"/>
            <p:cNvSpPr>
              <a:spLocks/>
            </p:cNvSpPr>
            <p:nvPr/>
          </p:nvSpPr>
          <p:spPr bwMode="auto">
            <a:xfrm>
              <a:off x="3963274" y="3427489"/>
              <a:ext cx="2629678" cy="1582004"/>
            </a:xfrm>
            <a:custGeom>
              <a:avLst/>
              <a:gdLst>
                <a:gd name="T0" fmla="*/ 37 w 1629"/>
                <a:gd name="T1" fmla="*/ 310 h 980"/>
                <a:gd name="T2" fmla="*/ 164 w 1629"/>
                <a:gd name="T3" fmla="*/ 499 h 980"/>
                <a:gd name="T4" fmla="*/ 164 w 1629"/>
                <a:gd name="T5" fmla="*/ 503 h 980"/>
                <a:gd name="T6" fmla="*/ 119 w 1629"/>
                <a:gd name="T7" fmla="*/ 683 h 980"/>
                <a:gd name="T8" fmla="*/ 151 w 1629"/>
                <a:gd name="T9" fmla="*/ 706 h 980"/>
                <a:gd name="T10" fmla="*/ 206 w 1629"/>
                <a:gd name="T11" fmla="*/ 679 h 980"/>
                <a:gd name="T12" fmla="*/ 301 w 1629"/>
                <a:gd name="T13" fmla="*/ 944 h 980"/>
                <a:gd name="T14" fmla="*/ 466 w 1629"/>
                <a:gd name="T15" fmla="*/ 917 h 980"/>
                <a:gd name="T16" fmla="*/ 466 w 1629"/>
                <a:gd name="T17" fmla="*/ 917 h 980"/>
                <a:gd name="T18" fmla="*/ 566 w 1629"/>
                <a:gd name="T19" fmla="*/ 931 h 980"/>
                <a:gd name="T20" fmla="*/ 580 w 1629"/>
                <a:gd name="T21" fmla="*/ 872 h 980"/>
                <a:gd name="T22" fmla="*/ 1556 w 1629"/>
                <a:gd name="T23" fmla="*/ 980 h 980"/>
                <a:gd name="T24" fmla="*/ 1579 w 1629"/>
                <a:gd name="T25" fmla="*/ 791 h 980"/>
                <a:gd name="T26" fmla="*/ 1629 w 1629"/>
                <a:gd name="T27" fmla="*/ 207 h 980"/>
                <a:gd name="T28" fmla="*/ 817 w 1629"/>
                <a:gd name="T29" fmla="*/ 130 h 980"/>
                <a:gd name="T30" fmla="*/ 28 w 1629"/>
                <a:gd name="T31" fmla="*/ 0 h 980"/>
                <a:gd name="T32" fmla="*/ 0 w 1629"/>
                <a:gd name="T33" fmla="*/ 175 h 980"/>
                <a:gd name="T34" fmla="*/ 37 w 1629"/>
                <a:gd name="T35" fmla="*/ 31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29" h="980">
                  <a:moveTo>
                    <a:pt x="37" y="310"/>
                  </a:moveTo>
                  <a:lnTo>
                    <a:pt x="164" y="499"/>
                  </a:lnTo>
                  <a:lnTo>
                    <a:pt x="164" y="503"/>
                  </a:lnTo>
                  <a:lnTo>
                    <a:pt x="119" y="683"/>
                  </a:lnTo>
                  <a:lnTo>
                    <a:pt x="151" y="706"/>
                  </a:lnTo>
                  <a:lnTo>
                    <a:pt x="206" y="679"/>
                  </a:lnTo>
                  <a:lnTo>
                    <a:pt x="301" y="944"/>
                  </a:lnTo>
                  <a:lnTo>
                    <a:pt x="466" y="917"/>
                  </a:lnTo>
                  <a:lnTo>
                    <a:pt x="466" y="917"/>
                  </a:lnTo>
                  <a:lnTo>
                    <a:pt x="566" y="931"/>
                  </a:lnTo>
                  <a:lnTo>
                    <a:pt x="580" y="872"/>
                  </a:lnTo>
                  <a:lnTo>
                    <a:pt x="1556" y="980"/>
                  </a:lnTo>
                  <a:lnTo>
                    <a:pt x="1579" y="791"/>
                  </a:lnTo>
                  <a:lnTo>
                    <a:pt x="1629" y="207"/>
                  </a:lnTo>
                  <a:lnTo>
                    <a:pt x="817" y="130"/>
                  </a:lnTo>
                  <a:lnTo>
                    <a:pt x="28" y="0"/>
                  </a:lnTo>
                  <a:lnTo>
                    <a:pt x="0" y="175"/>
                  </a:lnTo>
                  <a:lnTo>
                    <a:pt x="37" y="3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" name="Freeform 391"/>
            <p:cNvSpPr>
              <a:spLocks/>
            </p:cNvSpPr>
            <p:nvPr/>
          </p:nvSpPr>
          <p:spPr bwMode="auto">
            <a:xfrm>
              <a:off x="1525697" y="5140250"/>
              <a:ext cx="2040462" cy="3417452"/>
            </a:xfrm>
            <a:custGeom>
              <a:avLst/>
              <a:gdLst>
                <a:gd name="T0" fmla="*/ 1118 w 1264"/>
                <a:gd name="T1" fmla="*/ 2117 h 2117"/>
                <a:gd name="T2" fmla="*/ 1118 w 1264"/>
                <a:gd name="T3" fmla="*/ 2117 h 2117"/>
                <a:gd name="T4" fmla="*/ 1122 w 1264"/>
                <a:gd name="T5" fmla="*/ 2117 h 2117"/>
                <a:gd name="T6" fmla="*/ 1122 w 1264"/>
                <a:gd name="T7" fmla="*/ 2117 h 2117"/>
                <a:gd name="T8" fmla="*/ 1145 w 1264"/>
                <a:gd name="T9" fmla="*/ 2117 h 2117"/>
                <a:gd name="T10" fmla="*/ 1168 w 1264"/>
                <a:gd name="T11" fmla="*/ 2072 h 2117"/>
                <a:gd name="T12" fmla="*/ 1141 w 1264"/>
                <a:gd name="T13" fmla="*/ 1987 h 2117"/>
                <a:gd name="T14" fmla="*/ 1186 w 1264"/>
                <a:gd name="T15" fmla="*/ 1942 h 2117"/>
                <a:gd name="T16" fmla="*/ 1200 w 1264"/>
                <a:gd name="T17" fmla="*/ 1861 h 2117"/>
                <a:gd name="T18" fmla="*/ 1264 w 1264"/>
                <a:gd name="T19" fmla="*/ 1825 h 2117"/>
                <a:gd name="T20" fmla="*/ 1218 w 1264"/>
                <a:gd name="T21" fmla="*/ 1676 h 2117"/>
                <a:gd name="T22" fmla="*/ 556 w 1264"/>
                <a:gd name="T23" fmla="*/ 724 h 2117"/>
                <a:gd name="T24" fmla="*/ 556 w 1264"/>
                <a:gd name="T25" fmla="*/ 724 h 2117"/>
                <a:gd name="T26" fmla="*/ 611 w 1264"/>
                <a:gd name="T27" fmla="*/ 503 h 2117"/>
                <a:gd name="T28" fmla="*/ 698 w 1264"/>
                <a:gd name="T29" fmla="*/ 157 h 2117"/>
                <a:gd name="T30" fmla="*/ 447 w 1264"/>
                <a:gd name="T31" fmla="*/ 90 h 2117"/>
                <a:gd name="T32" fmla="*/ 114 w 1264"/>
                <a:gd name="T33" fmla="*/ 0 h 2117"/>
                <a:gd name="T34" fmla="*/ 100 w 1264"/>
                <a:gd name="T35" fmla="*/ 54 h 2117"/>
                <a:gd name="T36" fmla="*/ 105 w 1264"/>
                <a:gd name="T37" fmla="*/ 117 h 2117"/>
                <a:gd name="T38" fmla="*/ 68 w 1264"/>
                <a:gd name="T39" fmla="*/ 171 h 2117"/>
                <a:gd name="T40" fmla="*/ 50 w 1264"/>
                <a:gd name="T41" fmla="*/ 229 h 2117"/>
                <a:gd name="T42" fmla="*/ 0 w 1264"/>
                <a:gd name="T43" fmla="*/ 323 h 2117"/>
                <a:gd name="T44" fmla="*/ 45 w 1264"/>
                <a:gd name="T45" fmla="*/ 463 h 2117"/>
                <a:gd name="T46" fmla="*/ 18 w 1264"/>
                <a:gd name="T47" fmla="*/ 602 h 2117"/>
                <a:gd name="T48" fmla="*/ 95 w 1264"/>
                <a:gd name="T49" fmla="*/ 804 h 2117"/>
                <a:gd name="T50" fmla="*/ 173 w 1264"/>
                <a:gd name="T51" fmla="*/ 872 h 2117"/>
                <a:gd name="T52" fmla="*/ 159 w 1264"/>
                <a:gd name="T53" fmla="*/ 935 h 2117"/>
                <a:gd name="T54" fmla="*/ 132 w 1264"/>
                <a:gd name="T55" fmla="*/ 944 h 2117"/>
                <a:gd name="T56" fmla="*/ 141 w 1264"/>
                <a:gd name="T57" fmla="*/ 1029 h 2117"/>
                <a:gd name="T58" fmla="*/ 182 w 1264"/>
                <a:gd name="T59" fmla="*/ 1043 h 2117"/>
                <a:gd name="T60" fmla="*/ 191 w 1264"/>
                <a:gd name="T61" fmla="*/ 1097 h 2117"/>
                <a:gd name="T62" fmla="*/ 150 w 1264"/>
                <a:gd name="T63" fmla="*/ 1151 h 2117"/>
                <a:gd name="T64" fmla="*/ 278 w 1264"/>
                <a:gd name="T65" fmla="*/ 1456 h 2117"/>
                <a:gd name="T66" fmla="*/ 264 w 1264"/>
                <a:gd name="T67" fmla="*/ 1555 h 2117"/>
                <a:gd name="T68" fmla="*/ 305 w 1264"/>
                <a:gd name="T69" fmla="*/ 1591 h 2117"/>
                <a:gd name="T70" fmla="*/ 429 w 1264"/>
                <a:gd name="T71" fmla="*/ 1622 h 2117"/>
                <a:gd name="T72" fmla="*/ 479 w 1264"/>
                <a:gd name="T73" fmla="*/ 1708 h 2117"/>
                <a:gd name="T74" fmla="*/ 570 w 1264"/>
                <a:gd name="T75" fmla="*/ 1735 h 2117"/>
                <a:gd name="T76" fmla="*/ 716 w 1264"/>
                <a:gd name="T77" fmla="*/ 1924 h 2117"/>
                <a:gd name="T78" fmla="*/ 725 w 1264"/>
                <a:gd name="T79" fmla="*/ 2027 h 2117"/>
                <a:gd name="T80" fmla="*/ 748 w 1264"/>
                <a:gd name="T81" fmla="*/ 2072 h 2117"/>
                <a:gd name="T82" fmla="*/ 1118 w 1264"/>
                <a:gd name="T83" fmla="*/ 2117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64" h="2117">
                  <a:moveTo>
                    <a:pt x="1118" y="2117"/>
                  </a:moveTo>
                  <a:lnTo>
                    <a:pt x="1118" y="2117"/>
                  </a:lnTo>
                  <a:lnTo>
                    <a:pt x="1122" y="2117"/>
                  </a:lnTo>
                  <a:lnTo>
                    <a:pt x="1122" y="2117"/>
                  </a:lnTo>
                  <a:lnTo>
                    <a:pt x="1145" y="2117"/>
                  </a:lnTo>
                  <a:lnTo>
                    <a:pt x="1168" y="2072"/>
                  </a:lnTo>
                  <a:lnTo>
                    <a:pt x="1141" y="1987"/>
                  </a:lnTo>
                  <a:lnTo>
                    <a:pt x="1186" y="1942"/>
                  </a:lnTo>
                  <a:lnTo>
                    <a:pt x="1200" y="1861"/>
                  </a:lnTo>
                  <a:lnTo>
                    <a:pt x="1264" y="1825"/>
                  </a:lnTo>
                  <a:lnTo>
                    <a:pt x="1218" y="1676"/>
                  </a:lnTo>
                  <a:lnTo>
                    <a:pt x="556" y="724"/>
                  </a:lnTo>
                  <a:lnTo>
                    <a:pt x="556" y="724"/>
                  </a:lnTo>
                  <a:lnTo>
                    <a:pt x="611" y="503"/>
                  </a:lnTo>
                  <a:lnTo>
                    <a:pt x="698" y="157"/>
                  </a:lnTo>
                  <a:lnTo>
                    <a:pt x="447" y="90"/>
                  </a:lnTo>
                  <a:lnTo>
                    <a:pt x="114" y="0"/>
                  </a:lnTo>
                  <a:lnTo>
                    <a:pt x="100" y="54"/>
                  </a:lnTo>
                  <a:lnTo>
                    <a:pt x="105" y="117"/>
                  </a:lnTo>
                  <a:lnTo>
                    <a:pt x="68" y="171"/>
                  </a:lnTo>
                  <a:lnTo>
                    <a:pt x="50" y="229"/>
                  </a:lnTo>
                  <a:lnTo>
                    <a:pt x="0" y="323"/>
                  </a:lnTo>
                  <a:lnTo>
                    <a:pt x="45" y="463"/>
                  </a:lnTo>
                  <a:lnTo>
                    <a:pt x="18" y="602"/>
                  </a:lnTo>
                  <a:lnTo>
                    <a:pt x="95" y="804"/>
                  </a:lnTo>
                  <a:lnTo>
                    <a:pt x="173" y="872"/>
                  </a:lnTo>
                  <a:lnTo>
                    <a:pt x="159" y="935"/>
                  </a:lnTo>
                  <a:lnTo>
                    <a:pt x="132" y="944"/>
                  </a:lnTo>
                  <a:lnTo>
                    <a:pt x="141" y="1029"/>
                  </a:lnTo>
                  <a:lnTo>
                    <a:pt x="182" y="1043"/>
                  </a:lnTo>
                  <a:lnTo>
                    <a:pt x="191" y="1097"/>
                  </a:lnTo>
                  <a:lnTo>
                    <a:pt x="150" y="1151"/>
                  </a:lnTo>
                  <a:lnTo>
                    <a:pt x="278" y="1456"/>
                  </a:lnTo>
                  <a:lnTo>
                    <a:pt x="264" y="1555"/>
                  </a:lnTo>
                  <a:lnTo>
                    <a:pt x="305" y="1591"/>
                  </a:lnTo>
                  <a:lnTo>
                    <a:pt x="429" y="1622"/>
                  </a:lnTo>
                  <a:lnTo>
                    <a:pt x="479" y="1708"/>
                  </a:lnTo>
                  <a:lnTo>
                    <a:pt x="570" y="1735"/>
                  </a:lnTo>
                  <a:lnTo>
                    <a:pt x="716" y="1924"/>
                  </a:lnTo>
                  <a:lnTo>
                    <a:pt x="725" y="2027"/>
                  </a:lnTo>
                  <a:lnTo>
                    <a:pt x="748" y="2072"/>
                  </a:lnTo>
                  <a:lnTo>
                    <a:pt x="1118" y="21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" name="Freeform 392"/>
            <p:cNvSpPr>
              <a:spLocks/>
            </p:cNvSpPr>
            <p:nvPr/>
          </p:nvSpPr>
          <p:spPr bwMode="auto">
            <a:xfrm>
              <a:off x="6526767" y="3761647"/>
              <a:ext cx="1657876" cy="994402"/>
            </a:xfrm>
            <a:custGeom>
              <a:avLst/>
              <a:gdLst>
                <a:gd name="T0" fmla="*/ 0 w 1027"/>
                <a:gd name="T1" fmla="*/ 580 h 616"/>
                <a:gd name="T2" fmla="*/ 607 w 1027"/>
                <a:gd name="T3" fmla="*/ 616 h 616"/>
                <a:gd name="T4" fmla="*/ 1027 w 1027"/>
                <a:gd name="T5" fmla="*/ 611 h 616"/>
                <a:gd name="T6" fmla="*/ 1027 w 1027"/>
                <a:gd name="T7" fmla="*/ 553 h 616"/>
                <a:gd name="T8" fmla="*/ 991 w 1027"/>
                <a:gd name="T9" fmla="*/ 503 h 616"/>
                <a:gd name="T10" fmla="*/ 986 w 1027"/>
                <a:gd name="T11" fmla="*/ 292 h 616"/>
                <a:gd name="T12" fmla="*/ 941 w 1027"/>
                <a:gd name="T13" fmla="*/ 153 h 616"/>
                <a:gd name="T14" fmla="*/ 936 w 1027"/>
                <a:gd name="T15" fmla="*/ 40 h 616"/>
                <a:gd name="T16" fmla="*/ 621 w 1027"/>
                <a:gd name="T17" fmla="*/ 27 h 616"/>
                <a:gd name="T18" fmla="*/ 51 w 1027"/>
                <a:gd name="T19" fmla="*/ 0 h 616"/>
                <a:gd name="T20" fmla="*/ 14 w 1027"/>
                <a:gd name="T21" fmla="*/ 391 h 616"/>
                <a:gd name="T22" fmla="*/ 0 w 1027"/>
                <a:gd name="T23" fmla="*/ 58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7" h="616">
                  <a:moveTo>
                    <a:pt x="0" y="580"/>
                  </a:moveTo>
                  <a:lnTo>
                    <a:pt x="607" y="616"/>
                  </a:lnTo>
                  <a:lnTo>
                    <a:pt x="1027" y="611"/>
                  </a:lnTo>
                  <a:lnTo>
                    <a:pt x="1027" y="553"/>
                  </a:lnTo>
                  <a:lnTo>
                    <a:pt x="991" y="503"/>
                  </a:lnTo>
                  <a:lnTo>
                    <a:pt x="986" y="292"/>
                  </a:lnTo>
                  <a:lnTo>
                    <a:pt x="941" y="153"/>
                  </a:lnTo>
                  <a:lnTo>
                    <a:pt x="936" y="40"/>
                  </a:lnTo>
                  <a:lnTo>
                    <a:pt x="621" y="27"/>
                  </a:lnTo>
                  <a:lnTo>
                    <a:pt x="51" y="0"/>
                  </a:lnTo>
                  <a:lnTo>
                    <a:pt x="14" y="391"/>
                  </a:lnTo>
                  <a:lnTo>
                    <a:pt x="0" y="5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4" name="Freeform 393"/>
            <p:cNvSpPr>
              <a:spLocks/>
            </p:cNvSpPr>
            <p:nvPr/>
          </p:nvSpPr>
          <p:spPr bwMode="auto">
            <a:xfrm>
              <a:off x="3382130" y="3383903"/>
              <a:ext cx="1488375" cy="2387535"/>
            </a:xfrm>
            <a:custGeom>
              <a:avLst/>
              <a:gdLst>
                <a:gd name="T0" fmla="*/ 210 w 922"/>
                <a:gd name="T1" fmla="*/ 643 h 1479"/>
                <a:gd name="T2" fmla="*/ 141 w 922"/>
                <a:gd name="T3" fmla="*/ 796 h 1479"/>
                <a:gd name="T4" fmla="*/ 54 w 922"/>
                <a:gd name="T5" fmla="*/ 872 h 1479"/>
                <a:gd name="T6" fmla="*/ 86 w 922"/>
                <a:gd name="T7" fmla="*/ 917 h 1479"/>
                <a:gd name="T8" fmla="*/ 86 w 922"/>
                <a:gd name="T9" fmla="*/ 917 h 1479"/>
                <a:gd name="T10" fmla="*/ 0 w 922"/>
                <a:gd name="T11" fmla="*/ 1331 h 1479"/>
                <a:gd name="T12" fmla="*/ 410 w 922"/>
                <a:gd name="T13" fmla="*/ 1416 h 1479"/>
                <a:gd name="T14" fmla="*/ 415 w 922"/>
                <a:gd name="T15" fmla="*/ 1416 h 1479"/>
                <a:gd name="T16" fmla="*/ 684 w 922"/>
                <a:gd name="T17" fmla="*/ 1456 h 1479"/>
                <a:gd name="T18" fmla="*/ 844 w 922"/>
                <a:gd name="T19" fmla="*/ 1479 h 1479"/>
                <a:gd name="T20" fmla="*/ 922 w 922"/>
                <a:gd name="T21" fmla="*/ 966 h 1479"/>
                <a:gd name="T22" fmla="*/ 826 w 922"/>
                <a:gd name="T23" fmla="*/ 953 h 1479"/>
                <a:gd name="T24" fmla="*/ 652 w 922"/>
                <a:gd name="T25" fmla="*/ 980 h 1479"/>
                <a:gd name="T26" fmla="*/ 561 w 922"/>
                <a:gd name="T27" fmla="*/ 719 h 1479"/>
                <a:gd name="T28" fmla="*/ 511 w 922"/>
                <a:gd name="T29" fmla="*/ 742 h 1479"/>
                <a:gd name="T30" fmla="*/ 470 w 922"/>
                <a:gd name="T31" fmla="*/ 715 h 1479"/>
                <a:gd name="T32" fmla="*/ 515 w 922"/>
                <a:gd name="T33" fmla="*/ 530 h 1479"/>
                <a:gd name="T34" fmla="*/ 388 w 922"/>
                <a:gd name="T35" fmla="*/ 342 h 1479"/>
                <a:gd name="T36" fmla="*/ 351 w 922"/>
                <a:gd name="T37" fmla="*/ 202 h 1479"/>
                <a:gd name="T38" fmla="*/ 351 w 922"/>
                <a:gd name="T39" fmla="*/ 202 h 1479"/>
                <a:gd name="T40" fmla="*/ 378 w 922"/>
                <a:gd name="T41" fmla="*/ 23 h 1479"/>
                <a:gd name="T42" fmla="*/ 273 w 922"/>
                <a:gd name="T43" fmla="*/ 0 h 1479"/>
                <a:gd name="T44" fmla="*/ 150 w 922"/>
                <a:gd name="T45" fmla="*/ 557 h 1479"/>
                <a:gd name="T46" fmla="*/ 210 w 922"/>
                <a:gd name="T47" fmla="*/ 643 h 1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22" h="1479">
                  <a:moveTo>
                    <a:pt x="210" y="643"/>
                  </a:moveTo>
                  <a:lnTo>
                    <a:pt x="141" y="796"/>
                  </a:lnTo>
                  <a:lnTo>
                    <a:pt x="54" y="872"/>
                  </a:lnTo>
                  <a:lnTo>
                    <a:pt x="86" y="917"/>
                  </a:lnTo>
                  <a:lnTo>
                    <a:pt x="86" y="917"/>
                  </a:lnTo>
                  <a:lnTo>
                    <a:pt x="0" y="1331"/>
                  </a:lnTo>
                  <a:lnTo>
                    <a:pt x="410" y="1416"/>
                  </a:lnTo>
                  <a:lnTo>
                    <a:pt x="415" y="1416"/>
                  </a:lnTo>
                  <a:lnTo>
                    <a:pt x="684" y="1456"/>
                  </a:lnTo>
                  <a:lnTo>
                    <a:pt x="844" y="1479"/>
                  </a:lnTo>
                  <a:lnTo>
                    <a:pt x="922" y="966"/>
                  </a:lnTo>
                  <a:lnTo>
                    <a:pt x="826" y="953"/>
                  </a:lnTo>
                  <a:lnTo>
                    <a:pt x="652" y="980"/>
                  </a:lnTo>
                  <a:lnTo>
                    <a:pt x="561" y="719"/>
                  </a:lnTo>
                  <a:lnTo>
                    <a:pt x="511" y="742"/>
                  </a:lnTo>
                  <a:lnTo>
                    <a:pt x="470" y="715"/>
                  </a:lnTo>
                  <a:lnTo>
                    <a:pt x="515" y="530"/>
                  </a:lnTo>
                  <a:lnTo>
                    <a:pt x="388" y="342"/>
                  </a:lnTo>
                  <a:lnTo>
                    <a:pt x="351" y="202"/>
                  </a:lnTo>
                  <a:lnTo>
                    <a:pt x="351" y="202"/>
                  </a:lnTo>
                  <a:lnTo>
                    <a:pt x="378" y="23"/>
                  </a:lnTo>
                  <a:lnTo>
                    <a:pt x="273" y="0"/>
                  </a:lnTo>
                  <a:lnTo>
                    <a:pt x="150" y="557"/>
                  </a:lnTo>
                  <a:lnTo>
                    <a:pt x="210" y="6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5" name="Freeform 394"/>
            <p:cNvSpPr>
              <a:spLocks/>
            </p:cNvSpPr>
            <p:nvPr/>
          </p:nvSpPr>
          <p:spPr bwMode="auto">
            <a:xfrm>
              <a:off x="2135899" y="3107860"/>
              <a:ext cx="1672404" cy="1168746"/>
            </a:xfrm>
            <a:custGeom>
              <a:avLst/>
              <a:gdLst>
                <a:gd name="T0" fmla="*/ 0 w 1036"/>
                <a:gd name="T1" fmla="*/ 468 h 724"/>
                <a:gd name="T2" fmla="*/ 119 w 1036"/>
                <a:gd name="T3" fmla="*/ 508 h 724"/>
                <a:gd name="T4" fmla="*/ 137 w 1036"/>
                <a:gd name="T5" fmla="*/ 612 h 724"/>
                <a:gd name="T6" fmla="*/ 210 w 1036"/>
                <a:gd name="T7" fmla="*/ 652 h 724"/>
                <a:gd name="T8" fmla="*/ 274 w 1036"/>
                <a:gd name="T9" fmla="*/ 634 h 724"/>
                <a:gd name="T10" fmla="*/ 361 w 1036"/>
                <a:gd name="T11" fmla="*/ 679 h 724"/>
                <a:gd name="T12" fmla="*/ 667 w 1036"/>
                <a:gd name="T13" fmla="*/ 679 h 724"/>
                <a:gd name="T14" fmla="*/ 918 w 1036"/>
                <a:gd name="T15" fmla="*/ 724 h 724"/>
                <a:gd name="T16" fmla="*/ 1036 w 1036"/>
                <a:gd name="T17" fmla="*/ 171 h 724"/>
                <a:gd name="T18" fmla="*/ 324 w 1036"/>
                <a:gd name="T19" fmla="*/ 0 h 724"/>
                <a:gd name="T20" fmla="*/ 283 w 1036"/>
                <a:gd name="T21" fmla="*/ 301 h 724"/>
                <a:gd name="T22" fmla="*/ 201 w 1036"/>
                <a:gd name="T23" fmla="*/ 360 h 724"/>
                <a:gd name="T24" fmla="*/ 156 w 1036"/>
                <a:gd name="T25" fmla="*/ 266 h 724"/>
                <a:gd name="T26" fmla="*/ 242 w 1036"/>
                <a:gd name="T27" fmla="*/ 167 h 724"/>
                <a:gd name="T28" fmla="*/ 9 w 1036"/>
                <a:gd name="T29" fmla="*/ 23 h 724"/>
                <a:gd name="T30" fmla="*/ 0 w 1036"/>
                <a:gd name="T31" fmla="*/ 99 h 724"/>
                <a:gd name="T32" fmla="*/ 37 w 1036"/>
                <a:gd name="T33" fmla="*/ 270 h 724"/>
                <a:gd name="T34" fmla="*/ 0 w 1036"/>
                <a:gd name="T35" fmla="*/ 468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6" h="724">
                  <a:moveTo>
                    <a:pt x="0" y="468"/>
                  </a:moveTo>
                  <a:lnTo>
                    <a:pt x="119" y="508"/>
                  </a:lnTo>
                  <a:lnTo>
                    <a:pt x="137" y="612"/>
                  </a:lnTo>
                  <a:lnTo>
                    <a:pt x="210" y="652"/>
                  </a:lnTo>
                  <a:lnTo>
                    <a:pt x="274" y="634"/>
                  </a:lnTo>
                  <a:lnTo>
                    <a:pt x="361" y="679"/>
                  </a:lnTo>
                  <a:lnTo>
                    <a:pt x="667" y="679"/>
                  </a:lnTo>
                  <a:lnTo>
                    <a:pt x="918" y="724"/>
                  </a:lnTo>
                  <a:lnTo>
                    <a:pt x="1036" y="171"/>
                  </a:lnTo>
                  <a:lnTo>
                    <a:pt x="324" y="0"/>
                  </a:lnTo>
                  <a:lnTo>
                    <a:pt x="283" y="301"/>
                  </a:lnTo>
                  <a:lnTo>
                    <a:pt x="201" y="360"/>
                  </a:lnTo>
                  <a:lnTo>
                    <a:pt x="156" y="266"/>
                  </a:lnTo>
                  <a:lnTo>
                    <a:pt x="242" y="167"/>
                  </a:lnTo>
                  <a:lnTo>
                    <a:pt x="9" y="23"/>
                  </a:lnTo>
                  <a:lnTo>
                    <a:pt x="0" y="99"/>
                  </a:lnTo>
                  <a:lnTo>
                    <a:pt x="37" y="270"/>
                  </a:lnTo>
                  <a:lnTo>
                    <a:pt x="0" y="4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6" name="Freeform 395"/>
            <p:cNvSpPr>
              <a:spLocks/>
            </p:cNvSpPr>
            <p:nvPr/>
          </p:nvSpPr>
          <p:spPr bwMode="auto">
            <a:xfrm>
              <a:off x="10528590" y="4660807"/>
              <a:ext cx="978260" cy="1314032"/>
            </a:xfrm>
            <a:custGeom>
              <a:avLst/>
              <a:gdLst>
                <a:gd name="T0" fmla="*/ 205 w 606"/>
                <a:gd name="T1" fmla="*/ 0 h 814"/>
                <a:gd name="T2" fmla="*/ 136 w 606"/>
                <a:gd name="T3" fmla="*/ 99 h 814"/>
                <a:gd name="T4" fmla="*/ 141 w 606"/>
                <a:gd name="T5" fmla="*/ 162 h 814"/>
                <a:gd name="T6" fmla="*/ 109 w 606"/>
                <a:gd name="T7" fmla="*/ 198 h 814"/>
                <a:gd name="T8" fmla="*/ 77 w 606"/>
                <a:gd name="T9" fmla="*/ 162 h 814"/>
                <a:gd name="T10" fmla="*/ 45 w 606"/>
                <a:gd name="T11" fmla="*/ 193 h 814"/>
                <a:gd name="T12" fmla="*/ 27 w 606"/>
                <a:gd name="T13" fmla="*/ 234 h 814"/>
                <a:gd name="T14" fmla="*/ 0 w 606"/>
                <a:gd name="T15" fmla="*/ 364 h 814"/>
                <a:gd name="T16" fmla="*/ 9 w 606"/>
                <a:gd name="T17" fmla="*/ 445 h 814"/>
                <a:gd name="T18" fmla="*/ 54 w 606"/>
                <a:gd name="T19" fmla="*/ 508 h 814"/>
                <a:gd name="T20" fmla="*/ 54 w 606"/>
                <a:gd name="T21" fmla="*/ 513 h 814"/>
                <a:gd name="T22" fmla="*/ 68 w 606"/>
                <a:gd name="T23" fmla="*/ 701 h 814"/>
                <a:gd name="T24" fmla="*/ 68 w 606"/>
                <a:gd name="T25" fmla="*/ 701 h 814"/>
                <a:gd name="T26" fmla="*/ 9 w 606"/>
                <a:gd name="T27" fmla="*/ 814 h 814"/>
                <a:gd name="T28" fmla="*/ 287 w 606"/>
                <a:gd name="T29" fmla="*/ 782 h 814"/>
                <a:gd name="T30" fmla="*/ 369 w 606"/>
                <a:gd name="T31" fmla="*/ 769 h 814"/>
                <a:gd name="T32" fmla="*/ 488 w 606"/>
                <a:gd name="T33" fmla="*/ 755 h 814"/>
                <a:gd name="T34" fmla="*/ 520 w 606"/>
                <a:gd name="T35" fmla="*/ 638 h 814"/>
                <a:gd name="T36" fmla="*/ 597 w 606"/>
                <a:gd name="T37" fmla="*/ 562 h 814"/>
                <a:gd name="T38" fmla="*/ 606 w 606"/>
                <a:gd name="T39" fmla="*/ 490 h 814"/>
                <a:gd name="T40" fmla="*/ 524 w 606"/>
                <a:gd name="T41" fmla="*/ 315 h 814"/>
                <a:gd name="T42" fmla="*/ 451 w 606"/>
                <a:gd name="T43" fmla="*/ 333 h 814"/>
                <a:gd name="T44" fmla="*/ 410 w 606"/>
                <a:gd name="T45" fmla="*/ 418 h 814"/>
                <a:gd name="T46" fmla="*/ 360 w 606"/>
                <a:gd name="T47" fmla="*/ 391 h 814"/>
                <a:gd name="T48" fmla="*/ 355 w 606"/>
                <a:gd name="T49" fmla="*/ 328 h 814"/>
                <a:gd name="T50" fmla="*/ 397 w 606"/>
                <a:gd name="T51" fmla="*/ 310 h 814"/>
                <a:gd name="T52" fmla="*/ 424 w 606"/>
                <a:gd name="T53" fmla="*/ 247 h 814"/>
                <a:gd name="T54" fmla="*/ 419 w 606"/>
                <a:gd name="T55" fmla="*/ 158 h 814"/>
                <a:gd name="T56" fmla="*/ 392 w 606"/>
                <a:gd name="T57" fmla="*/ 122 h 814"/>
                <a:gd name="T58" fmla="*/ 406 w 606"/>
                <a:gd name="T59" fmla="*/ 77 h 814"/>
                <a:gd name="T60" fmla="*/ 292 w 606"/>
                <a:gd name="T61" fmla="*/ 41 h 814"/>
                <a:gd name="T62" fmla="*/ 205 w 606"/>
                <a:gd name="T63" fmla="*/ 0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6" h="814">
                  <a:moveTo>
                    <a:pt x="205" y="0"/>
                  </a:moveTo>
                  <a:lnTo>
                    <a:pt x="136" y="99"/>
                  </a:lnTo>
                  <a:lnTo>
                    <a:pt x="141" y="162"/>
                  </a:lnTo>
                  <a:lnTo>
                    <a:pt x="109" y="198"/>
                  </a:lnTo>
                  <a:lnTo>
                    <a:pt x="77" y="162"/>
                  </a:lnTo>
                  <a:lnTo>
                    <a:pt x="45" y="193"/>
                  </a:lnTo>
                  <a:lnTo>
                    <a:pt x="27" y="234"/>
                  </a:lnTo>
                  <a:lnTo>
                    <a:pt x="0" y="364"/>
                  </a:lnTo>
                  <a:lnTo>
                    <a:pt x="9" y="445"/>
                  </a:lnTo>
                  <a:lnTo>
                    <a:pt x="54" y="508"/>
                  </a:lnTo>
                  <a:lnTo>
                    <a:pt x="54" y="513"/>
                  </a:lnTo>
                  <a:lnTo>
                    <a:pt x="68" y="701"/>
                  </a:lnTo>
                  <a:lnTo>
                    <a:pt x="68" y="701"/>
                  </a:lnTo>
                  <a:lnTo>
                    <a:pt x="9" y="814"/>
                  </a:lnTo>
                  <a:lnTo>
                    <a:pt x="287" y="782"/>
                  </a:lnTo>
                  <a:lnTo>
                    <a:pt x="369" y="769"/>
                  </a:lnTo>
                  <a:lnTo>
                    <a:pt x="488" y="755"/>
                  </a:lnTo>
                  <a:lnTo>
                    <a:pt x="520" y="638"/>
                  </a:lnTo>
                  <a:lnTo>
                    <a:pt x="597" y="562"/>
                  </a:lnTo>
                  <a:lnTo>
                    <a:pt x="606" y="490"/>
                  </a:lnTo>
                  <a:lnTo>
                    <a:pt x="524" y="315"/>
                  </a:lnTo>
                  <a:lnTo>
                    <a:pt x="451" y="333"/>
                  </a:lnTo>
                  <a:lnTo>
                    <a:pt x="410" y="418"/>
                  </a:lnTo>
                  <a:lnTo>
                    <a:pt x="360" y="391"/>
                  </a:lnTo>
                  <a:lnTo>
                    <a:pt x="355" y="328"/>
                  </a:lnTo>
                  <a:lnTo>
                    <a:pt x="397" y="310"/>
                  </a:lnTo>
                  <a:lnTo>
                    <a:pt x="424" y="247"/>
                  </a:lnTo>
                  <a:lnTo>
                    <a:pt x="419" y="158"/>
                  </a:lnTo>
                  <a:lnTo>
                    <a:pt x="392" y="122"/>
                  </a:lnTo>
                  <a:lnTo>
                    <a:pt x="406" y="77"/>
                  </a:lnTo>
                  <a:lnTo>
                    <a:pt x="292" y="41"/>
                  </a:lnTo>
                  <a:lnTo>
                    <a:pt x="2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7" name="Freeform 396"/>
            <p:cNvSpPr>
              <a:spLocks/>
            </p:cNvSpPr>
            <p:nvPr/>
          </p:nvSpPr>
          <p:spPr bwMode="auto">
            <a:xfrm>
              <a:off x="5038391" y="6178239"/>
              <a:ext cx="1827376" cy="1407661"/>
            </a:xfrm>
            <a:custGeom>
              <a:avLst/>
              <a:gdLst>
                <a:gd name="T0" fmla="*/ 1100 w 1132"/>
                <a:gd name="T1" fmla="*/ 872 h 872"/>
                <a:gd name="T2" fmla="*/ 1105 w 1132"/>
                <a:gd name="T3" fmla="*/ 768 h 872"/>
                <a:gd name="T4" fmla="*/ 1128 w 1132"/>
                <a:gd name="T5" fmla="*/ 283 h 872"/>
                <a:gd name="T6" fmla="*/ 1132 w 1132"/>
                <a:gd name="T7" fmla="*/ 94 h 872"/>
                <a:gd name="T8" fmla="*/ 845 w 1132"/>
                <a:gd name="T9" fmla="*/ 67 h 872"/>
                <a:gd name="T10" fmla="*/ 96 w 1132"/>
                <a:gd name="T11" fmla="*/ 0 h 872"/>
                <a:gd name="T12" fmla="*/ 0 w 1132"/>
                <a:gd name="T13" fmla="*/ 782 h 872"/>
                <a:gd name="T14" fmla="*/ 936 w 1132"/>
                <a:gd name="T15" fmla="*/ 867 h 872"/>
                <a:gd name="T16" fmla="*/ 1100 w 1132"/>
                <a:gd name="T17" fmla="*/ 872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2" h="872">
                  <a:moveTo>
                    <a:pt x="1100" y="872"/>
                  </a:moveTo>
                  <a:lnTo>
                    <a:pt x="1105" y="768"/>
                  </a:lnTo>
                  <a:lnTo>
                    <a:pt x="1128" y="283"/>
                  </a:lnTo>
                  <a:lnTo>
                    <a:pt x="1132" y="94"/>
                  </a:lnTo>
                  <a:lnTo>
                    <a:pt x="845" y="67"/>
                  </a:lnTo>
                  <a:lnTo>
                    <a:pt x="96" y="0"/>
                  </a:lnTo>
                  <a:lnTo>
                    <a:pt x="0" y="782"/>
                  </a:lnTo>
                  <a:lnTo>
                    <a:pt x="936" y="867"/>
                  </a:lnTo>
                  <a:lnTo>
                    <a:pt x="1100" y="87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8" name="Freeform 397"/>
            <p:cNvSpPr>
              <a:spLocks/>
            </p:cNvSpPr>
            <p:nvPr/>
          </p:nvSpPr>
          <p:spPr bwMode="auto">
            <a:xfrm>
              <a:off x="4796248" y="7455141"/>
              <a:ext cx="1745048" cy="1791861"/>
            </a:xfrm>
            <a:custGeom>
              <a:avLst/>
              <a:gdLst>
                <a:gd name="T0" fmla="*/ 415 w 1081"/>
                <a:gd name="T1" fmla="*/ 998 h 1110"/>
                <a:gd name="T2" fmla="*/ 999 w 1081"/>
                <a:gd name="T3" fmla="*/ 1056 h 1110"/>
                <a:gd name="T4" fmla="*/ 1081 w 1081"/>
                <a:gd name="T5" fmla="*/ 166 h 1110"/>
                <a:gd name="T6" fmla="*/ 1081 w 1081"/>
                <a:gd name="T7" fmla="*/ 108 h 1110"/>
                <a:gd name="T8" fmla="*/ 1081 w 1081"/>
                <a:gd name="T9" fmla="*/ 81 h 1110"/>
                <a:gd name="T10" fmla="*/ 566 w 1081"/>
                <a:gd name="T11" fmla="*/ 36 h 1110"/>
                <a:gd name="T12" fmla="*/ 146 w 1081"/>
                <a:gd name="T13" fmla="*/ 0 h 1110"/>
                <a:gd name="T14" fmla="*/ 146 w 1081"/>
                <a:gd name="T15" fmla="*/ 0 h 1110"/>
                <a:gd name="T16" fmla="*/ 146 w 1081"/>
                <a:gd name="T17" fmla="*/ 0 h 1110"/>
                <a:gd name="T18" fmla="*/ 0 w 1081"/>
                <a:gd name="T19" fmla="*/ 1092 h 1110"/>
                <a:gd name="T20" fmla="*/ 128 w 1081"/>
                <a:gd name="T21" fmla="*/ 1110 h 1110"/>
                <a:gd name="T22" fmla="*/ 146 w 1081"/>
                <a:gd name="T23" fmla="*/ 1020 h 1110"/>
                <a:gd name="T24" fmla="*/ 401 w 1081"/>
                <a:gd name="T25" fmla="*/ 1042 h 1110"/>
                <a:gd name="T26" fmla="*/ 411 w 1081"/>
                <a:gd name="T27" fmla="*/ 998 h 1110"/>
                <a:gd name="T28" fmla="*/ 415 w 1081"/>
                <a:gd name="T29" fmla="*/ 998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1" h="1110">
                  <a:moveTo>
                    <a:pt x="415" y="998"/>
                  </a:moveTo>
                  <a:lnTo>
                    <a:pt x="999" y="1056"/>
                  </a:lnTo>
                  <a:lnTo>
                    <a:pt x="1081" y="166"/>
                  </a:lnTo>
                  <a:lnTo>
                    <a:pt x="1081" y="108"/>
                  </a:lnTo>
                  <a:lnTo>
                    <a:pt x="1081" y="81"/>
                  </a:lnTo>
                  <a:lnTo>
                    <a:pt x="566" y="36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0" y="1092"/>
                  </a:lnTo>
                  <a:lnTo>
                    <a:pt x="128" y="1110"/>
                  </a:lnTo>
                  <a:lnTo>
                    <a:pt x="146" y="1020"/>
                  </a:lnTo>
                  <a:lnTo>
                    <a:pt x="401" y="1042"/>
                  </a:lnTo>
                  <a:lnTo>
                    <a:pt x="411" y="998"/>
                  </a:lnTo>
                  <a:lnTo>
                    <a:pt x="415" y="9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9" name="Freeform 398"/>
            <p:cNvSpPr>
              <a:spLocks/>
            </p:cNvSpPr>
            <p:nvPr/>
          </p:nvSpPr>
          <p:spPr bwMode="auto">
            <a:xfrm>
              <a:off x="11640836" y="6423611"/>
              <a:ext cx="1790248" cy="1052517"/>
            </a:xfrm>
            <a:custGeom>
              <a:avLst/>
              <a:gdLst>
                <a:gd name="T0" fmla="*/ 243 w 243"/>
                <a:gd name="T1" fmla="*/ 108 h 145"/>
                <a:gd name="T2" fmla="*/ 241 w 243"/>
                <a:gd name="T3" fmla="*/ 93 h 145"/>
                <a:gd name="T4" fmla="*/ 223 w 243"/>
                <a:gd name="T5" fmla="*/ 97 h 145"/>
                <a:gd name="T6" fmla="*/ 219 w 243"/>
                <a:gd name="T7" fmla="*/ 88 h 145"/>
                <a:gd name="T8" fmla="*/ 208 w 243"/>
                <a:gd name="T9" fmla="*/ 88 h 145"/>
                <a:gd name="T10" fmla="*/ 198 w 243"/>
                <a:gd name="T11" fmla="*/ 81 h 145"/>
                <a:gd name="T12" fmla="*/ 222 w 243"/>
                <a:gd name="T13" fmla="*/ 69 h 145"/>
                <a:gd name="T14" fmla="*/ 221 w 243"/>
                <a:gd name="T15" fmla="*/ 49 h 145"/>
                <a:gd name="T16" fmla="*/ 191 w 243"/>
                <a:gd name="T17" fmla="*/ 42 h 145"/>
                <a:gd name="T18" fmla="*/ 182 w 243"/>
                <a:gd name="T19" fmla="*/ 38 h 145"/>
                <a:gd name="T20" fmla="*/ 187 w 243"/>
                <a:gd name="T21" fmla="*/ 15 h 145"/>
                <a:gd name="T22" fmla="*/ 165 w 243"/>
                <a:gd name="T23" fmla="*/ 1 h 145"/>
                <a:gd name="T24" fmla="*/ 160 w 243"/>
                <a:gd name="T25" fmla="*/ 7 h 145"/>
                <a:gd name="T26" fmla="*/ 143 w 243"/>
                <a:gd name="T27" fmla="*/ 0 h 145"/>
                <a:gd name="T28" fmla="*/ 142 w 243"/>
                <a:gd name="T29" fmla="*/ 13 h 145"/>
                <a:gd name="T30" fmla="*/ 142 w 243"/>
                <a:gd name="T31" fmla="*/ 13 h 145"/>
                <a:gd name="T32" fmla="*/ 117 w 243"/>
                <a:gd name="T33" fmla="*/ 48 h 145"/>
                <a:gd name="T34" fmla="*/ 107 w 243"/>
                <a:gd name="T35" fmla="*/ 48 h 145"/>
                <a:gd name="T36" fmla="*/ 94 w 243"/>
                <a:gd name="T37" fmla="*/ 93 h 145"/>
                <a:gd name="T38" fmla="*/ 50 w 243"/>
                <a:gd name="T39" fmla="*/ 117 h 145"/>
                <a:gd name="T40" fmla="*/ 34 w 243"/>
                <a:gd name="T41" fmla="*/ 107 h 145"/>
                <a:gd name="T42" fmla="*/ 0 w 243"/>
                <a:gd name="T43" fmla="*/ 145 h 145"/>
                <a:gd name="T44" fmla="*/ 13 w 243"/>
                <a:gd name="T45" fmla="*/ 144 h 145"/>
                <a:gd name="T46" fmla="*/ 51 w 243"/>
                <a:gd name="T47" fmla="*/ 140 h 145"/>
                <a:gd name="T48" fmla="*/ 243 w 243"/>
                <a:gd name="T49" fmla="*/ 10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3" h="145">
                  <a:moveTo>
                    <a:pt x="243" y="108"/>
                  </a:moveTo>
                  <a:cubicBezTo>
                    <a:pt x="241" y="93"/>
                    <a:pt x="241" y="93"/>
                    <a:pt x="241" y="93"/>
                  </a:cubicBezTo>
                  <a:cubicBezTo>
                    <a:pt x="237" y="94"/>
                    <a:pt x="224" y="97"/>
                    <a:pt x="223" y="97"/>
                  </a:cubicBezTo>
                  <a:cubicBezTo>
                    <a:pt x="222" y="97"/>
                    <a:pt x="221" y="97"/>
                    <a:pt x="219" y="88"/>
                  </a:cubicBezTo>
                  <a:cubicBezTo>
                    <a:pt x="208" y="88"/>
                    <a:pt x="208" y="88"/>
                    <a:pt x="208" y="88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222" y="69"/>
                    <a:pt x="222" y="69"/>
                    <a:pt x="222" y="69"/>
                  </a:cubicBezTo>
                  <a:cubicBezTo>
                    <a:pt x="221" y="49"/>
                    <a:pt x="221" y="49"/>
                    <a:pt x="221" y="49"/>
                  </a:cubicBezTo>
                  <a:cubicBezTo>
                    <a:pt x="191" y="42"/>
                    <a:pt x="191" y="42"/>
                    <a:pt x="191" y="42"/>
                  </a:cubicBezTo>
                  <a:cubicBezTo>
                    <a:pt x="182" y="38"/>
                    <a:pt x="182" y="38"/>
                    <a:pt x="182" y="38"/>
                  </a:cubicBezTo>
                  <a:cubicBezTo>
                    <a:pt x="187" y="15"/>
                    <a:pt x="187" y="15"/>
                    <a:pt x="187" y="1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0" y="7"/>
                    <a:pt x="160" y="7"/>
                    <a:pt x="160" y="7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2" y="13"/>
                    <a:pt x="142" y="13"/>
                    <a:pt x="142" y="13"/>
                  </a:cubicBezTo>
                  <a:cubicBezTo>
                    <a:pt x="142" y="13"/>
                    <a:pt x="142" y="13"/>
                    <a:pt x="142" y="13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13" y="144"/>
                    <a:pt x="13" y="144"/>
                    <a:pt x="13" y="144"/>
                  </a:cubicBezTo>
                  <a:cubicBezTo>
                    <a:pt x="51" y="140"/>
                    <a:pt x="51" y="140"/>
                    <a:pt x="51" y="140"/>
                  </a:cubicBezTo>
                  <a:lnTo>
                    <a:pt x="243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0" name="Freeform 399"/>
            <p:cNvSpPr>
              <a:spLocks/>
            </p:cNvSpPr>
            <p:nvPr/>
          </p:nvSpPr>
          <p:spPr bwMode="auto">
            <a:xfrm>
              <a:off x="2437770" y="5393694"/>
              <a:ext cx="1606219" cy="2431120"/>
            </a:xfrm>
            <a:custGeom>
              <a:avLst/>
              <a:gdLst>
                <a:gd name="T0" fmla="*/ 585 w 995"/>
                <a:gd name="T1" fmla="*/ 95 h 1506"/>
                <a:gd name="T2" fmla="*/ 576 w 995"/>
                <a:gd name="T3" fmla="*/ 90 h 1506"/>
                <a:gd name="T4" fmla="*/ 576 w 995"/>
                <a:gd name="T5" fmla="*/ 90 h 1506"/>
                <a:gd name="T6" fmla="*/ 142 w 995"/>
                <a:gd name="T7" fmla="*/ 0 h 1506"/>
                <a:gd name="T8" fmla="*/ 0 w 995"/>
                <a:gd name="T9" fmla="*/ 567 h 1506"/>
                <a:gd name="T10" fmla="*/ 653 w 995"/>
                <a:gd name="T11" fmla="*/ 1506 h 1506"/>
                <a:gd name="T12" fmla="*/ 680 w 995"/>
                <a:gd name="T13" fmla="*/ 1299 h 1506"/>
                <a:gd name="T14" fmla="*/ 785 w 995"/>
                <a:gd name="T15" fmla="*/ 1308 h 1506"/>
                <a:gd name="T16" fmla="*/ 813 w 995"/>
                <a:gd name="T17" fmla="*/ 1151 h 1506"/>
                <a:gd name="T18" fmla="*/ 813 w 995"/>
                <a:gd name="T19" fmla="*/ 1151 h 1506"/>
                <a:gd name="T20" fmla="*/ 813 w 995"/>
                <a:gd name="T21" fmla="*/ 1146 h 1506"/>
                <a:gd name="T22" fmla="*/ 817 w 995"/>
                <a:gd name="T23" fmla="*/ 1146 h 1506"/>
                <a:gd name="T24" fmla="*/ 817 w 995"/>
                <a:gd name="T25" fmla="*/ 1146 h 1506"/>
                <a:gd name="T26" fmla="*/ 817 w 995"/>
                <a:gd name="T27" fmla="*/ 1146 h 1506"/>
                <a:gd name="T28" fmla="*/ 995 w 995"/>
                <a:gd name="T29" fmla="*/ 184 h 1506"/>
                <a:gd name="T30" fmla="*/ 995 w 995"/>
                <a:gd name="T31" fmla="*/ 180 h 1506"/>
                <a:gd name="T32" fmla="*/ 585 w 995"/>
                <a:gd name="T33" fmla="*/ 95 h 1506"/>
                <a:gd name="T34" fmla="*/ 585 w 995"/>
                <a:gd name="T35" fmla="*/ 95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5" h="1506">
                  <a:moveTo>
                    <a:pt x="585" y="95"/>
                  </a:moveTo>
                  <a:lnTo>
                    <a:pt x="576" y="90"/>
                  </a:lnTo>
                  <a:lnTo>
                    <a:pt x="576" y="90"/>
                  </a:lnTo>
                  <a:lnTo>
                    <a:pt x="142" y="0"/>
                  </a:lnTo>
                  <a:lnTo>
                    <a:pt x="0" y="567"/>
                  </a:lnTo>
                  <a:lnTo>
                    <a:pt x="653" y="1506"/>
                  </a:lnTo>
                  <a:lnTo>
                    <a:pt x="680" y="1299"/>
                  </a:lnTo>
                  <a:lnTo>
                    <a:pt x="785" y="1308"/>
                  </a:lnTo>
                  <a:lnTo>
                    <a:pt x="813" y="1151"/>
                  </a:lnTo>
                  <a:lnTo>
                    <a:pt x="813" y="1151"/>
                  </a:lnTo>
                  <a:lnTo>
                    <a:pt x="813" y="1146"/>
                  </a:lnTo>
                  <a:lnTo>
                    <a:pt x="817" y="1146"/>
                  </a:lnTo>
                  <a:lnTo>
                    <a:pt x="817" y="1146"/>
                  </a:lnTo>
                  <a:lnTo>
                    <a:pt x="817" y="1146"/>
                  </a:lnTo>
                  <a:lnTo>
                    <a:pt x="995" y="184"/>
                  </a:lnTo>
                  <a:lnTo>
                    <a:pt x="995" y="180"/>
                  </a:lnTo>
                  <a:lnTo>
                    <a:pt x="585" y="95"/>
                  </a:lnTo>
                  <a:lnTo>
                    <a:pt x="585" y="9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1" name="Freeform 400"/>
            <p:cNvSpPr>
              <a:spLocks/>
            </p:cNvSpPr>
            <p:nvPr/>
          </p:nvSpPr>
          <p:spPr bwMode="auto">
            <a:xfrm>
              <a:off x="3322401" y="7258198"/>
              <a:ext cx="1695004" cy="1959748"/>
            </a:xfrm>
            <a:custGeom>
              <a:avLst/>
              <a:gdLst>
                <a:gd name="T0" fmla="*/ 96 w 1050"/>
                <a:gd name="T1" fmla="*/ 553 h 1214"/>
                <a:gd name="T2" fmla="*/ 82 w 1050"/>
                <a:gd name="T3" fmla="*/ 634 h 1214"/>
                <a:gd name="T4" fmla="*/ 37 w 1050"/>
                <a:gd name="T5" fmla="*/ 675 h 1214"/>
                <a:gd name="T6" fmla="*/ 64 w 1050"/>
                <a:gd name="T7" fmla="*/ 760 h 1214"/>
                <a:gd name="T8" fmla="*/ 41 w 1050"/>
                <a:gd name="T9" fmla="*/ 818 h 1214"/>
                <a:gd name="T10" fmla="*/ 14 w 1050"/>
                <a:gd name="T11" fmla="*/ 814 h 1214"/>
                <a:gd name="T12" fmla="*/ 0 w 1050"/>
                <a:gd name="T13" fmla="*/ 841 h 1214"/>
                <a:gd name="T14" fmla="*/ 571 w 1050"/>
                <a:gd name="T15" fmla="*/ 1169 h 1214"/>
                <a:gd name="T16" fmla="*/ 904 w 1050"/>
                <a:gd name="T17" fmla="*/ 1214 h 1214"/>
                <a:gd name="T18" fmla="*/ 954 w 1050"/>
                <a:gd name="T19" fmla="*/ 818 h 1214"/>
                <a:gd name="T20" fmla="*/ 1050 w 1050"/>
                <a:gd name="T21" fmla="*/ 122 h 1214"/>
                <a:gd name="T22" fmla="*/ 771 w 1050"/>
                <a:gd name="T23" fmla="*/ 77 h 1214"/>
                <a:gd name="T24" fmla="*/ 274 w 1050"/>
                <a:gd name="T25" fmla="*/ 0 h 1214"/>
                <a:gd name="T26" fmla="*/ 247 w 1050"/>
                <a:gd name="T27" fmla="*/ 158 h 1214"/>
                <a:gd name="T28" fmla="*/ 247 w 1050"/>
                <a:gd name="T29" fmla="*/ 162 h 1214"/>
                <a:gd name="T30" fmla="*/ 247 w 1050"/>
                <a:gd name="T31" fmla="*/ 162 h 1214"/>
                <a:gd name="T32" fmla="*/ 242 w 1050"/>
                <a:gd name="T33" fmla="*/ 162 h 1214"/>
                <a:gd name="T34" fmla="*/ 242 w 1050"/>
                <a:gd name="T35" fmla="*/ 162 h 1214"/>
                <a:gd name="T36" fmla="*/ 142 w 1050"/>
                <a:gd name="T37" fmla="*/ 158 h 1214"/>
                <a:gd name="T38" fmla="*/ 114 w 1050"/>
                <a:gd name="T39" fmla="*/ 364 h 1214"/>
                <a:gd name="T40" fmla="*/ 160 w 1050"/>
                <a:gd name="T41" fmla="*/ 517 h 1214"/>
                <a:gd name="T42" fmla="*/ 96 w 1050"/>
                <a:gd name="T43" fmla="*/ 553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50" h="1214">
                  <a:moveTo>
                    <a:pt x="96" y="553"/>
                  </a:moveTo>
                  <a:lnTo>
                    <a:pt x="82" y="634"/>
                  </a:lnTo>
                  <a:lnTo>
                    <a:pt x="37" y="675"/>
                  </a:lnTo>
                  <a:lnTo>
                    <a:pt x="64" y="760"/>
                  </a:lnTo>
                  <a:lnTo>
                    <a:pt x="41" y="818"/>
                  </a:lnTo>
                  <a:lnTo>
                    <a:pt x="14" y="814"/>
                  </a:lnTo>
                  <a:lnTo>
                    <a:pt x="0" y="841"/>
                  </a:lnTo>
                  <a:lnTo>
                    <a:pt x="571" y="1169"/>
                  </a:lnTo>
                  <a:lnTo>
                    <a:pt x="904" y="1214"/>
                  </a:lnTo>
                  <a:lnTo>
                    <a:pt x="954" y="818"/>
                  </a:lnTo>
                  <a:lnTo>
                    <a:pt x="1050" y="122"/>
                  </a:lnTo>
                  <a:lnTo>
                    <a:pt x="771" y="77"/>
                  </a:lnTo>
                  <a:lnTo>
                    <a:pt x="274" y="0"/>
                  </a:lnTo>
                  <a:lnTo>
                    <a:pt x="247" y="158"/>
                  </a:lnTo>
                  <a:lnTo>
                    <a:pt x="247" y="162"/>
                  </a:lnTo>
                  <a:lnTo>
                    <a:pt x="247" y="162"/>
                  </a:lnTo>
                  <a:lnTo>
                    <a:pt x="242" y="162"/>
                  </a:lnTo>
                  <a:lnTo>
                    <a:pt x="242" y="162"/>
                  </a:lnTo>
                  <a:lnTo>
                    <a:pt x="142" y="158"/>
                  </a:lnTo>
                  <a:lnTo>
                    <a:pt x="114" y="364"/>
                  </a:lnTo>
                  <a:lnTo>
                    <a:pt x="160" y="517"/>
                  </a:lnTo>
                  <a:lnTo>
                    <a:pt x="96" y="5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" name="Freeform 401"/>
            <p:cNvSpPr>
              <a:spLocks/>
            </p:cNvSpPr>
            <p:nvPr/>
          </p:nvSpPr>
          <p:spPr bwMode="auto">
            <a:xfrm>
              <a:off x="1709726" y="3877876"/>
              <a:ext cx="1995262" cy="1646575"/>
            </a:xfrm>
            <a:custGeom>
              <a:avLst/>
              <a:gdLst>
                <a:gd name="T0" fmla="*/ 41 w 1236"/>
                <a:gd name="T1" fmla="*/ 526 h 1020"/>
                <a:gd name="T2" fmla="*/ 9 w 1236"/>
                <a:gd name="T3" fmla="*/ 652 h 1020"/>
                <a:gd name="T4" fmla="*/ 0 w 1236"/>
                <a:gd name="T5" fmla="*/ 773 h 1020"/>
                <a:gd name="T6" fmla="*/ 588 w 1236"/>
                <a:gd name="T7" fmla="*/ 930 h 1020"/>
                <a:gd name="T8" fmla="*/ 1027 w 1236"/>
                <a:gd name="T9" fmla="*/ 1020 h 1020"/>
                <a:gd name="T10" fmla="*/ 1113 w 1236"/>
                <a:gd name="T11" fmla="*/ 611 h 1020"/>
                <a:gd name="T12" fmla="*/ 1077 w 1236"/>
                <a:gd name="T13" fmla="*/ 562 h 1020"/>
                <a:gd name="T14" fmla="*/ 1173 w 1236"/>
                <a:gd name="T15" fmla="*/ 485 h 1020"/>
                <a:gd name="T16" fmla="*/ 1236 w 1236"/>
                <a:gd name="T17" fmla="*/ 337 h 1020"/>
                <a:gd name="T18" fmla="*/ 1182 w 1236"/>
                <a:gd name="T19" fmla="*/ 256 h 1020"/>
                <a:gd name="T20" fmla="*/ 931 w 1236"/>
                <a:gd name="T21" fmla="*/ 211 h 1020"/>
                <a:gd name="T22" fmla="*/ 625 w 1236"/>
                <a:gd name="T23" fmla="*/ 211 h 1020"/>
                <a:gd name="T24" fmla="*/ 538 w 1236"/>
                <a:gd name="T25" fmla="*/ 166 h 1020"/>
                <a:gd name="T26" fmla="*/ 474 w 1236"/>
                <a:gd name="T27" fmla="*/ 184 h 1020"/>
                <a:gd name="T28" fmla="*/ 397 w 1236"/>
                <a:gd name="T29" fmla="*/ 144 h 1020"/>
                <a:gd name="T30" fmla="*/ 374 w 1236"/>
                <a:gd name="T31" fmla="*/ 40 h 1020"/>
                <a:gd name="T32" fmla="*/ 264 w 1236"/>
                <a:gd name="T33" fmla="*/ 0 h 1020"/>
                <a:gd name="T34" fmla="*/ 123 w 1236"/>
                <a:gd name="T35" fmla="*/ 409 h 1020"/>
                <a:gd name="T36" fmla="*/ 41 w 1236"/>
                <a:gd name="T37" fmla="*/ 526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6" h="1020">
                  <a:moveTo>
                    <a:pt x="41" y="526"/>
                  </a:moveTo>
                  <a:lnTo>
                    <a:pt x="9" y="652"/>
                  </a:lnTo>
                  <a:lnTo>
                    <a:pt x="0" y="773"/>
                  </a:lnTo>
                  <a:lnTo>
                    <a:pt x="588" y="930"/>
                  </a:lnTo>
                  <a:lnTo>
                    <a:pt x="1027" y="1020"/>
                  </a:lnTo>
                  <a:lnTo>
                    <a:pt x="1113" y="611"/>
                  </a:lnTo>
                  <a:lnTo>
                    <a:pt x="1077" y="562"/>
                  </a:lnTo>
                  <a:lnTo>
                    <a:pt x="1173" y="485"/>
                  </a:lnTo>
                  <a:lnTo>
                    <a:pt x="1236" y="337"/>
                  </a:lnTo>
                  <a:lnTo>
                    <a:pt x="1182" y="256"/>
                  </a:lnTo>
                  <a:lnTo>
                    <a:pt x="931" y="211"/>
                  </a:lnTo>
                  <a:lnTo>
                    <a:pt x="625" y="211"/>
                  </a:lnTo>
                  <a:lnTo>
                    <a:pt x="538" y="166"/>
                  </a:lnTo>
                  <a:lnTo>
                    <a:pt x="474" y="184"/>
                  </a:lnTo>
                  <a:lnTo>
                    <a:pt x="397" y="144"/>
                  </a:lnTo>
                  <a:lnTo>
                    <a:pt x="374" y="40"/>
                  </a:lnTo>
                  <a:lnTo>
                    <a:pt x="264" y="0"/>
                  </a:lnTo>
                  <a:lnTo>
                    <a:pt x="123" y="409"/>
                  </a:lnTo>
                  <a:lnTo>
                    <a:pt x="41" y="5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3" name="Freeform 402"/>
            <p:cNvSpPr>
              <a:spLocks/>
            </p:cNvSpPr>
            <p:nvPr/>
          </p:nvSpPr>
          <p:spPr bwMode="auto">
            <a:xfrm>
              <a:off x="13348755" y="5647137"/>
              <a:ext cx="295416" cy="668316"/>
            </a:xfrm>
            <a:custGeom>
              <a:avLst/>
              <a:gdLst>
                <a:gd name="T0" fmla="*/ 183 w 183"/>
                <a:gd name="T1" fmla="*/ 171 h 414"/>
                <a:gd name="T2" fmla="*/ 183 w 183"/>
                <a:gd name="T3" fmla="*/ 149 h 414"/>
                <a:gd name="T4" fmla="*/ 137 w 183"/>
                <a:gd name="T5" fmla="*/ 158 h 414"/>
                <a:gd name="T6" fmla="*/ 133 w 183"/>
                <a:gd name="T7" fmla="*/ 108 h 414"/>
                <a:gd name="T8" fmla="*/ 160 w 183"/>
                <a:gd name="T9" fmla="*/ 36 h 414"/>
                <a:gd name="T10" fmla="*/ 110 w 183"/>
                <a:gd name="T11" fmla="*/ 18 h 414"/>
                <a:gd name="T12" fmla="*/ 42 w 183"/>
                <a:gd name="T13" fmla="*/ 0 h 414"/>
                <a:gd name="T14" fmla="*/ 10 w 183"/>
                <a:gd name="T15" fmla="*/ 59 h 414"/>
                <a:gd name="T16" fmla="*/ 10 w 183"/>
                <a:gd name="T17" fmla="*/ 122 h 414"/>
                <a:gd name="T18" fmla="*/ 87 w 183"/>
                <a:gd name="T19" fmla="*/ 212 h 414"/>
                <a:gd name="T20" fmla="*/ 0 w 183"/>
                <a:gd name="T21" fmla="*/ 306 h 414"/>
                <a:gd name="T22" fmla="*/ 5 w 183"/>
                <a:gd name="T23" fmla="*/ 333 h 414"/>
                <a:gd name="T24" fmla="*/ 78 w 183"/>
                <a:gd name="T25" fmla="*/ 410 h 414"/>
                <a:gd name="T26" fmla="*/ 137 w 183"/>
                <a:gd name="T27" fmla="*/ 414 h 414"/>
                <a:gd name="T28" fmla="*/ 137 w 183"/>
                <a:gd name="T29" fmla="*/ 369 h 414"/>
                <a:gd name="T30" fmla="*/ 178 w 183"/>
                <a:gd name="T31" fmla="*/ 306 h 414"/>
                <a:gd name="T32" fmla="*/ 183 w 183"/>
                <a:gd name="T33" fmla="*/ 171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3" h="414">
                  <a:moveTo>
                    <a:pt x="183" y="171"/>
                  </a:moveTo>
                  <a:lnTo>
                    <a:pt x="183" y="149"/>
                  </a:lnTo>
                  <a:lnTo>
                    <a:pt x="137" y="158"/>
                  </a:lnTo>
                  <a:lnTo>
                    <a:pt x="133" y="108"/>
                  </a:lnTo>
                  <a:lnTo>
                    <a:pt x="160" y="36"/>
                  </a:lnTo>
                  <a:lnTo>
                    <a:pt x="110" y="18"/>
                  </a:lnTo>
                  <a:lnTo>
                    <a:pt x="42" y="0"/>
                  </a:lnTo>
                  <a:lnTo>
                    <a:pt x="10" y="59"/>
                  </a:lnTo>
                  <a:lnTo>
                    <a:pt x="10" y="122"/>
                  </a:lnTo>
                  <a:lnTo>
                    <a:pt x="87" y="212"/>
                  </a:lnTo>
                  <a:lnTo>
                    <a:pt x="0" y="306"/>
                  </a:lnTo>
                  <a:lnTo>
                    <a:pt x="5" y="333"/>
                  </a:lnTo>
                  <a:lnTo>
                    <a:pt x="78" y="410"/>
                  </a:lnTo>
                  <a:lnTo>
                    <a:pt x="137" y="414"/>
                  </a:lnTo>
                  <a:lnTo>
                    <a:pt x="137" y="369"/>
                  </a:lnTo>
                  <a:lnTo>
                    <a:pt x="178" y="306"/>
                  </a:lnTo>
                  <a:lnTo>
                    <a:pt x="183" y="1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4" name="Freeform 403"/>
            <p:cNvSpPr>
              <a:spLocks/>
            </p:cNvSpPr>
            <p:nvPr/>
          </p:nvSpPr>
          <p:spPr bwMode="auto">
            <a:xfrm>
              <a:off x="13916985" y="3412960"/>
              <a:ext cx="920145" cy="1415732"/>
            </a:xfrm>
            <a:custGeom>
              <a:avLst/>
              <a:gdLst>
                <a:gd name="T0" fmla="*/ 470 w 570"/>
                <a:gd name="T1" fmla="*/ 517 h 877"/>
                <a:gd name="T2" fmla="*/ 529 w 570"/>
                <a:gd name="T3" fmla="*/ 441 h 877"/>
                <a:gd name="T4" fmla="*/ 570 w 570"/>
                <a:gd name="T5" fmla="*/ 427 h 877"/>
                <a:gd name="T6" fmla="*/ 552 w 570"/>
                <a:gd name="T7" fmla="*/ 382 h 877"/>
                <a:gd name="T8" fmla="*/ 502 w 570"/>
                <a:gd name="T9" fmla="*/ 369 h 877"/>
                <a:gd name="T10" fmla="*/ 470 w 570"/>
                <a:gd name="T11" fmla="*/ 301 h 877"/>
                <a:gd name="T12" fmla="*/ 401 w 570"/>
                <a:gd name="T13" fmla="*/ 279 h 877"/>
                <a:gd name="T14" fmla="*/ 401 w 570"/>
                <a:gd name="T15" fmla="*/ 274 h 877"/>
                <a:gd name="T16" fmla="*/ 328 w 570"/>
                <a:gd name="T17" fmla="*/ 32 h 877"/>
                <a:gd name="T18" fmla="*/ 255 w 570"/>
                <a:gd name="T19" fmla="*/ 0 h 877"/>
                <a:gd name="T20" fmla="*/ 178 w 570"/>
                <a:gd name="T21" fmla="*/ 50 h 877"/>
                <a:gd name="T22" fmla="*/ 123 w 570"/>
                <a:gd name="T23" fmla="*/ 36 h 877"/>
                <a:gd name="T24" fmla="*/ 87 w 570"/>
                <a:gd name="T25" fmla="*/ 162 h 877"/>
                <a:gd name="T26" fmla="*/ 82 w 570"/>
                <a:gd name="T27" fmla="*/ 247 h 877"/>
                <a:gd name="T28" fmla="*/ 64 w 570"/>
                <a:gd name="T29" fmla="*/ 288 h 877"/>
                <a:gd name="T30" fmla="*/ 82 w 570"/>
                <a:gd name="T31" fmla="*/ 351 h 877"/>
                <a:gd name="T32" fmla="*/ 45 w 570"/>
                <a:gd name="T33" fmla="*/ 409 h 877"/>
                <a:gd name="T34" fmla="*/ 64 w 570"/>
                <a:gd name="T35" fmla="*/ 450 h 877"/>
                <a:gd name="T36" fmla="*/ 0 w 570"/>
                <a:gd name="T37" fmla="*/ 495 h 877"/>
                <a:gd name="T38" fmla="*/ 114 w 570"/>
                <a:gd name="T39" fmla="*/ 836 h 877"/>
                <a:gd name="T40" fmla="*/ 160 w 570"/>
                <a:gd name="T41" fmla="*/ 877 h 877"/>
                <a:gd name="T42" fmla="*/ 187 w 570"/>
                <a:gd name="T43" fmla="*/ 800 h 877"/>
                <a:gd name="T44" fmla="*/ 237 w 570"/>
                <a:gd name="T45" fmla="*/ 670 h 877"/>
                <a:gd name="T46" fmla="*/ 324 w 570"/>
                <a:gd name="T47" fmla="*/ 643 h 877"/>
                <a:gd name="T48" fmla="*/ 319 w 570"/>
                <a:gd name="T49" fmla="*/ 557 h 877"/>
                <a:gd name="T50" fmla="*/ 351 w 570"/>
                <a:gd name="T51" fmla="*/ 530 h 877"/>
                <a:gd name="T52" fmla="*/ 392 w 570"/>
                <a:gd name="T53" fmla="*/ 566 h 877"/>
                <a:gd name="T54" fmla="*/ 424 w 570"/>
                <a:gd name="T55" fmla="*/ 512 h 877"/>
                <a:gd name="T56" fmla="*/ 470 w 570"/>
                <a:gd name="T57" fmla="*/ 517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0" h="877">
                  <a:moveTo>
                    <a:pt x="470" y="517"/>
                  </a:moveTo>
                  <a:lnTo>
                    <a:pt x="529" y="441"/>
                  </a:lnTo>
                  <a:lnTo>
                    <a:pt x="570" y="427"/>
                  </a:lnTo>
                  <a:lnTo>
                    <a:pt x="552" y="382"/>
                  </a:lnTo>
                  <a:lnTo>
                    <a:pt x="502" y="369"/>
                  </a:lnTo>
                  <a:lnTo>
                    <a:pt x="470" y="301"/>
                  </a:lnTo>
                  <a:lnTo>
                    <a:pt x="401" y="279"/>
                  </a:lnTo>
                  <a:lnTo>
                    <a:pt x="401" y="274"/>
                  </a:lnTo>
                  <a:lnTo>
                    <a:pt x="328" y="32"/>
                  </a:lnTo>
                  <a:lnTo>
                    <a:pt x="255" y="0"/>
                  </a:lnTo>
                  <a:lnTo>
                    <a:pt x="178" y="50"/>
                  </a:lnTo>
                  <a:lnTo>
                    <a:pt x="123" y="36"/>
                  </a:lnTo>
                  <a:lnTo>
                    <a:pt x="87" y="162"/>
                  </a:lnTo>
                  <a:lnTo>
                    <a:pt x="82" y="247"/>
                  </a:lnTo>
                  <a:lnTo>
                    <a:pt x="64" y="288"/>
                  </a:lnTo>
                  <a:lnTo>
                    <a:pt x="82" y="351"/>
                  </a:lnTo>
                  <a:lnTo>
                    <a:pt x="45" y="409"/>
                  </a:lnTo>
                  <a:lnTo>
                    <a:pt x="64" y="450"/>
                  </a:lnTo>
                  <a:lnTo>
                    <a:pt x="0" y="495"/>
                  </a:lnTo>
                  <a:lnTo>
                    <a:pt x="114" y="836"/>
                  </a:lnTo>
                  <a:lnTo>
                    <a:pt x="160" y="877"/>
                  </a:lnTo>
                  <a:lnTo>
                    <a:pt x="187" y="800"/>
                  </a:lnTo>
                  <a:lnTo>
                    <a:pt x="237" y="670"/>
                  </a:lnTo>
                  <a:lnTo>
                    <a:pt x="324" y="643"/>
                  </a:lnTo>
                  <a:lnTo>
                    <a:pt x="319" y="557"/>
                  </a:lnTo>
                  <a:lnTo>
                    <a:pt x="351" y="530"/>
                  </a:lnTo>
                  <a:lnTo>
                    <a:pt x="392" y="566"/>
                  </a:lnTo>
                  <a:lnTo>
                    <a:pt x="424" y="512"/>
                  </a:lnTo>
                  <a:lnTo>
                    <a:pt x="470" y="5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5" name="Freeform 404"/>
            <p:cNvSpPr>
              <a:spLocks/>
            </p:cNvSpPr>
            <p:nvPr/>
          </p:nvSpPr>
          <p:spPr bwMode="auto">
            <a:xfrm>
              <a:off x="13644169" y="4951379"/>
              <a:ext cx="839431" cy="384201"/>
            </a:xfrm>
            <a:custGeom>
              <a:avLst/>
              <a:gdLst>
                <a:gd name="T0" fmla="*/ 370 w 520"/>
                <a:gd name="T1" fmla="*/ 234 h 238"/>
                <a:gd name="T2" fmla="*/ 415 w 520"/>
                <a:gd name="T3" fmla="*/ 189 h 238"/>
                <a:gd name="T4" fmla="*/ 443 w 520"/>
                <a:gd name="T5" fmla="*/ 216 h 238"/>
                <a:gd name="T6" fmla="*/ 520 w 520"/>
                <a:gd name="T7" fmla="*/ 180 h 238"/>
                <a:gd name="T8" fmla="*/ 520 w 520"/>
                <a:gd name="T9" fmla="*/ 171 h 238"/>
                <a:gd name="T10" fmla="*/ 438 w 520"/>
                <a:gd name="T11" fmla="*/ 180 h 238"/>
                <a:gd name="T12" fmla="*/ 383 w 520"/>
                <a:gd name="T13" fmla="*/ 112 h 238"/>
                <a:gd name="T14" fmla="*/ 347 w 520"/>
                <a:gd name="T15" fmla="*/ 121 h 238"/>
                <a:gd name="T16" fmla="*/ 324 w 520"/>
                <a:gd name="T17" fmla="*/ 90 h 238"/>
                <a:gd name="T18" fmla="*/ 356 w 520"/>
                <a:gd name="T19" fmla="*/ 27 h 238"/>
                <a:gd name="T20" fmla="*/ 310 w 520"/>
                <a:gd name="T21" fmla="*/ 0 h 238"/>
                <a:gd name="T22" fmla="*/ 278 w 520"/>
                <a:gd name="T23" fmla="*/ 36 h 238"/>
                <a:gd name="T24" fmla="*/ 105 w 520"/>
                <a:gd name="T25" fmla="*/ 72 h 238"/>
                <a:gd name="T26" fmla="*/ 0 w 520"/>
                <a:gd name="T27" fmla="*/ 99 h 238"/>
                <a:gd name="T28" fmla="*/ 14 w 520"/>
                <a:gd name="T29" fmla="*/ 238 h 238"/>
                <a:gd name="T30" fmla="*/ 237 w 520"/>
                <a:gd name="T31" fmla="*/ 189 h 238"/>
                <a:gd name="T32" fmla="*/ 306 w 520"/>
                <a:gd name="T33" fmla="*/ 166 h 238"/>
                <a:gd name="T34" fmla="*/ 370 w 520"/>
                <a:gd name="T35" fmla="*/ 23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0" h="238">
                  <a:moveTo>
                    <a:pt x="370" y="234"/>
                  </a:moveTo>
                  <a:lnTo>
                    <a:pt x="415" y="189"/>
                  </a:lnTo>
                  <a:lnTo>
                    <a:pt x="443" y="216"/>
                  </a:lnTo>
                  <a:lnTo>
                    <a:pt x="520" y="180"/>
                  </a:lnTo>
                  <a:lnTo>
                    <a:pt x="520" y="171"/>
                  </a:lnTo>
                  <a:lnTo>
                    <a:pt x="438" y="180"/>
                  </a:lnTo>
                  <a:lnTo>
                    <a:pt x="383" y="112"/>
                  </a:lnTo>
                  <a:lnTo>
                    <a:pt x="347" y="121"/>
                  </a:lnTo>
                  <a:lnTo>
                    <a:pt x="324" y="90"/>
                  </a:lnTo>
                  <a:lnTo>
                    <a:pt x="356" y="27"/>
                  </a:lnTo>
                  <a:lnTo>
                    <a:pt x="310" y="0"/>
                  </a:lnTo>
                  <a:lnTo>
                    <a:pt x="278" y="36"/>
                  </a:lnTo>
                  <a:lnTo>
                    <a:pt x="105" y="72"/>
                  </a:lnTo>
                  <a:lnTo>
                    <a:pt x="0" y="99"/>
                  </a:lnTo>
                  <a:lnTo>
                    <a:pt x="14" y="238"/>
                  </a:lnTo>
                  <a:lnTo>
                    <a:pt x="237" y="189"/>
                  </a:lnTo>
                  <a:lnTo>
                    <a:pt x="306" y="166"/>
                  </a:lnTo>
                  <a:lnTo>
                    <a:pt x="370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6" name="Freeform 405"/>
            <p:cNvSpPr>
              <a:spLocks/>
            </p:cNvSpPr>
            <p:nvPr/>
          </p:nvSpPr>
          <p:spPr bwMode="auto">
            <a:xfrm>
              <a:off x="5459721" y="7737643"/>
              <a:ext cx="3580495" cy="3410994"/>
            </a:xfrm>
            <a:custGeom>
              <a:avLst/>
              <a:gdLst>
                <a:gd name="T0" fmla="*/ 1985 w 2218"/>
                <a:gd name="T1" fmla="*/ 1434 h 2113"/>
                <a:gd name="T2" fmla="*/ 2172 w 2218"/>
                <a:gd name="T3" fmla="*/ 1353 h 2113"/>
                <a:gd name="T4" fmla="*/ 2213 w 2218"/>
                <a:gd name="T5" fmla="*/ 1151 h 2113"/>
                <a:gd name="T6" fmla="*/ 2218 w 2218"/>
                <a:gd name="T7" fmla="*/ 1074 h 2113"/>
                <a:gd name="T8" fmla="*/ 2131 w 2218"/>
                <a:gd name="T9" fmla="*/ 908 h 2113"/>
                <a:gd name="T10" fmla="*/ 2122 w 2218"/>
                <a:gd name="T11" fmla="*/ 719 h 2113"/>
                <a:gd name="T12" fmla="*/ 2113 w 2218"/>
                <a:gd name="T13" fmla="*/ 602 h 2113"/>
                <a:gd name="T14" fmla="*/ 2058 w 2218"/>
                <a:gd name="T15" fmla="*/ 589 h 2113"/>
                <a:gd name="T16" fmla="*/ 2058 w 2218"/>
                <a:gd name="T17" fmla="*/ 593 h 2113"/>
                <a:gd name="T18" fmla="*/ 2049 w 2218"/>
                <a:gd name="T19" fmla="*/ 589 h 2113"/>
                <a:gd name="T20" fmla="*/ 2049 w 2218"/>
                <a:gd name="T21" fmla="*/ 589 h 2113"/>
                <a:gd name="T22" fmla="*/ 2049 w 2218"/>
                <a:gd name="T23" fmla="*/ 589 h 2113"/>
                <a:gd name="T24" fmla="*/ 1926 w 2218"/>
                <a:gd name="T25" fmla="*/ 535 h 2113"/>
                <a:gd name="T26" fmla="*/ 1748 w 2218"/>
                <a:gd name="T27" fmla="*/ 589 h 2113"/>
                <a:gd name="T28" fmla="*/ 1643 w 2218"/>
                <a:gd name="T29" fmla="*/ 544 h 2113"/>
                <a:gd name="T30" fmla="*/ 1606 w 2218"/>
                <a:gd name="T31" fmla="*/ 575 h 2113"/>
                <a:gd name="T32" fmla="*/ 1446 w 2218"/>
                <a:gd name="T33" fmla="*/ 499 h 2113"/>
                <a:gd name="T34" fmla="*/ 1287 w 2218"/>
                <a:gd name="T35" fmla="*/ 481 h 2113"/>
                <a:gd name="T36" fmla="*/ 1145 w 2218"/>
                <a:gd name="T37" fmla="*/ 400 h 2113"/>
                <a:gd name="T38" fmla="*/ 1145 w 2218"/>
                <a:gd name="T39" fmla="*/ 396 h 2113"/>
                <a:gd name="T40" fmla="*/ 1150 w 2218"/>
                <a:gd name="T41" fmla="*/ 27 h 2113"/>
                <a:gd name="T42" fmla="*/ 680 w 2218"/>
                <a:gd name="T43" fmla="*/ 0 h 2113"/>
                <a:gd name="T44" fmla="*/ 597 w 2218"/>
                <a:gd name="T45" fmla="*/ 890 h 2113"/>
                <a:gd name="T46" fmla="*/ 593 w 2218"/>
                <a:gd name="T47" fmla="*/ 890 h 2113"/>
                <a:gd name="T48" fmla="*/ 9 w 2218"/>
                <a:gd name="T49" fmla="*/ 831 h 2113"/>
                <a:gd name="T50" fmla="*/ 0 w 2218"/>
                <a:gd name="T51" fmla="*/ 872 h 2113"/>
                <a:gd name="T52" fmla="*/ 287 w 2218"/>
                <a:gd name="T53" fmla="*/ 1160 h 2113"/>
                <a:gd name="T54" fmla="*/ 287 w 2218"/>
                <a:gd name="T55" fmla="*/ 1160 h 2113"/>
                <a:gd name="T56" fmla="*/ 342 w 2218"/>
                <a:gd name="T57" fmla="*/ 1344 h 2113"/>
                <a:gd name="T58" fmla="*/ 538 w 2218"/>
                <a:gd name="T59" fmla="*/ 1461 h 2113"/>
                <a:gd name="T60" fmla="*/ 602 w 2218"/>
                <a:gd name="T61" fmla="*/ 1429 h 2113"/>
                <a:gd name="T62" fmla="*/ 648 w 2218"/>
                <a:gd name="T63" fmla="*/ 1326 h 2113"/>
                <a:gd name="T64" fmla="*/ 853 w 2218"/>
                <a:gd name="T65" fmla="*/ 1326 h 2113"/>
                <a:gd name="T66" fmla="*/ 995 w 2218"/>
                <a:gd name="T67" fmla="*/ 1461 h 2113"/>
                <a:gd name="T68" fmla="*/ 1068 w 2218"/>
                <a:gd name="T69" fmla="*/ 1654 h 2113"/>
                <a:gd name="T70" fmla="*/ 1191 w 2218"/>
                <a:gd name="T71" fmla="*/ 1780 h 2113"/>
                <a:gd name="T72" fmla="*/ 1200 w 2218"/>
                <a:gd name="T73" fmla="*/ 1883 h 2113"/>
                <a:gd name="T74" fmla="*/ 1264 w 2218"/>
                <a:gd name="T75" fmla="*/ 2014 h 2113"/>
                <a:gd name="T76" fmla="*/ 1487 w 2218"/>
                <a:gd name="T77" fmla="*/ 2077 h 2113"/>
                <a:gd name="T78" fmla="*/ 1542 w 2218"/>
                <a:gd name="T79" fmla="*/ 2113 h 2113"/>
                <a:gd name="T80" fmla="*/ 1579 w 2218"/>
                <a:gd name="T81" fmla="*/ 2095 h 2113"/>
                <a:gd name="T82" fmla="*/ 1524 w 2218"/>
                <a:gd name="T83" fmla="*/ 1906 h 2113"/>
                <a:gd name="T84" fmla="*/ 1679 w 2218"/>
                <a:gd name="T85" fmla="*/ 1605 h 2113"/>
                <a:gd name="T86" fmla="*/ 1834 w 2218"/>
                <a:gd name="T87" fmla="*/ 1564 h 2113"/>
                <a:gd name="T88" fmla="*/ 1985 w 2218"/>
                <a:gd name="T89" fmla="*/ 1434 h 2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18" h="2113">
                  <a:moveTo>
                    <a:pt x="1985" y="1434"/>
                  </a:moveTo>
                  <a:lnTo>
                    <a:pt x="2172" y="1353"/>
                  </a:lnTo>
                  <a:lnTo>
                    <a:pt x="2213" y="1151"/>
                  </a:lnTo>
                  <a:lnTo>
                    <a:pt x="2218" y="1074"/>
                  </a:lnTo>
                  <a:lnTo>
                    <a:pt x="2131" y="908"/>
                  </a:lnTo>
                  <a:lnTo>
                    <a:pt x="2122" y="719"/>
                  </a:lnTo>
                  <a:lnTo>
                    <a:pt x="2113" y="602"/>
                  </a:lnTo>
                  <a:lnTo>
                    <a:pt x="2058" y="589"/>
                  </a:lnTo>
                  <a:lnTo>
                    <a:pt x="2058" y="593"/>
                  </a:lnTo>
                  <a:lnTo>
                    <a:pt x="2049" y="589"/>
                  </a:lnTo>
                  <a:lnTo>
                    <a:pt x="2049" y="589"/>
                  </a:lnTo>
                  <a:lnTo>
                    <a:pt x="2049" y="589"/>
                  </a:lnTo>
                  <a:lnTo>
                    <a:pt x="1926" y="535"/>
                  </a:lnTo>
                  <a:lnTo>
                    <a:pt x="1748" y="589"/>
                  </a:lnTo>
                  <a:lnTo>
                    <a:pt x="1643" y="544"/>
                  </a:lnTo>
                  <a:lnTo>
                    <a:pt x="1606" y="575"/>
                  </a:lnTo>
                  <a:lnTo>
                    <a:pt x="1446" y="499"/>
                  </a:lnTo>
                  <a:lnTo>
                    <a:pt x="1287" y="481"/>
                  </a:lnTo>
                  <a:lnTo>
                    <a:pt x="1145" y="400"/>
                  </a:lnTo>
                  <a:lnTo>
                    <a:pt x="1145" y="396"/>
                  </a:lnTo>
                  <a:lnTo>
                    <a:pt x="1150" y="27"/>
                  </a:lnTo>
                  <a:lnTo>
                    <a:pt x="680" y="0"/>
                  </a:lnTo>
                  <a:lnTo>
                    <a:pt x="597" y="890"/>
                  </a:lnTo>
                  <a:lnTo>
                    <a:pt x="593" y="890"/>
                  </a:lnTo>
                  <a:lnTo>
                    <a:pt x="9" y="831"/>
                  </a:lnTo>
                  <a:lnTo>
                    <a:pt x="0" y="872"/>
                  </a:lnTo>
                  <a:lnTo>
                    <a:pt x="287" y="1160"/>
                  </a:lnTo>
                  <a:lnTo>
                    <a:pt x="287" y="1160"/>
                  </a:lnTo>
                  <a:lnTo>
                    <a:pt x="342" y="1344"/>
                  </a:lnTo>
                  <a:lnTo>
                    <a:pt x="538" y="1461"/>
                  </a:lnTo>
                  <a:lnTo>
                    <a:pt x="602" y="1429"/>
                  </a:lnTo>
                  <a:lnTo>
                    <a:pt x="648" y="1326"/>
                  </a:lnTo>
                  <a:lnTo>
                    <a:pt x="853" y="1326"/>
                  </a:lnTo>
                  <a:lnTo>
                    <a:pt x="995" y="1461"/>
                  </a:lnTo>
                  <a:lnTo>
                    <a:pt x="1068" y="1654"/>
                  </a:lnTo>
                  <a:lnTo>
                    <a:pt x="1191" y="1780"/>
                  </a:lnTo>
                  <a:lnTo>
                    <a:pt x="1200" y="1883"/>
                  </a:lnTo>
                  <a:lnTo>
                    <a:pt x="1264" y="2014"/>
                  </a:lnTo>
                  <a:lnTo>
                    <a:pt x="1487" y="2077"/>
                  </a:lnTo>
                  <a:lnTo>
                    <a:pt x="1542" y="2113"/>
                  </a:lnTo>
                  <a:lnTo>
                    <a:pt x="1579" y="2095"/>
                  </a:lnTo>
                  <a:lnTo>
                    <a:pt x="1524" y="1906"/>
                  </a:lnTo>
                  <a:lnTo>
                    <a:pt x="1679" y="1605"/>
                  </a:lnTo>
                  <a:lnTo>
                    <a:pt x="1834" y="1564"/>
                  </a:lnTo>
                  <a:lnTo>
                    <a:pt x="1985" y="14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7" name="Freeform 406"/>
            <p:cNvSpPr>
              <a:spLocks/>
            </p:cNvSpPr>
            <p:nvPr/>
          </p:nvSpPr>
          <p:spPr bwMode="auto">
            <a:xfrm>
              <a:off x="10359090" y="5937709"/>
              <a:ext cx="750645" cy="1320489"/>
            </a:xfrm>
            <a:custGeom>
              <a:avLst/>
              <a:gdLst>
                <a:gd name="T0" fmla="*/ 387 w 465"/>
                <a:gd name="T1" fmla="*/ 0 h 818"/>
                <a:gd name="T2" fmla="*/ 109 w 465"/>
                <a:gd name="T3" fmla="*/ 36 h 818"/>
                <a:gd name="T4" fmla="*/ 50 w 465"/>
                <a:gd name="T5" fmla="*/ 68 h 818"/>
                <a:gd name="T6" fmla="*/ 9 w 465"/>
                <a:gd name="T7" fmla="*/ 59 h 818"/>
                <a:gd name="T8" fmla="*/ 18 w 465"/>
                <a:gd name="T9" fmla="*/ 198 h 818"/>
                <a:gd name="T10" fmla="*/ 50 w 465"/>
                <a:gd name="T11" fmla="*/ 499 h 818"/>
                <a:gd name="T12" fmla="*/ 36 w 465"/>
                <a:gd name="T13" fmla="*/ 544 h 818"/>
                <a:gd name="T14" fmla="*/ 63 w 465"/>
                <a:gd name="T15" fmla="*/ 621 h 818"/>
                <a:gd name="T16" fmla="*/ 0 w 465"/>
                <a:gd name="T17" fmla="*/ 733 h 818"/>
                <a:gd name="T18" fmla="*/ 13 w 465"/>
                <a:gd name="T19" fmla="*/ 818 h 818"/>
                <a:gd name="T20" fmla="*/ 41 w 465"/>
                <a:gd name="T21" fmla="*/ 791 h 818"/>
                <a:gd name="T22" fmla="*/ 214 w 465"/>
                <a:gd name="T23" fmla="*/ 796 h 818"/>
                <a:gd name="T24" fmla="*/ 255 w 465"/>
                <a:gd name="T25" fmla="*/ 724 h 818"/>
                <a:gd name="T26" fmla="*/ 319 w 465"/>
                <a:gd name="T27" fmla="*/ 746 h 818"/>
                <a:gd name="T28" fmla="*/ 319 w 465"/>
                <a:gd name="T29" fmla="*/ 683 h 818"/>
                <a:gd name="T30" fmla="*/ 465 w 465"/>
                <a:gd name="T31" fmla="*/ 558 h 818"/>
                <a:gd name="T32" fmla="*/ 460 w 465"/>
                <a:gd name="T33" fmla="*/ 522 h 818"/>
                <a:gd name="T34" fmla="*/ 460 w 465"/>
                <a:gd name="T35" fmla="*/ 522 h 818"/>
                <a:gd name="T36" fmla="*/ 460 w 465"/>
                <a:gd name="T37" fmla="*/ 517 h 818"/>
                <a:gd name="T38" fmla="*/ 460 w 465"/>
                <a:gd name="T39" fmla="*/ 517 h 818"/>
                <a:gd name="T40" fmla="*/ 460 w 465"/>
                <a:gd name="T41" fmla="*/ 513 h 818"/>
                <a:gd name="T42" fmla="*/ 460 w 465"/>
                <a:gd name="T43" fmla="*/ 513 h 818"/>
                <a:gd name="T44" fmla="*/ 387 w 465"/>
                <a:gd name="T45" fmla="*/ 0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65" h="818">
                  <a:moveTo>
                    <a:pt x="387" y="0"/>
                  </a:moveTo>
                  <a:lnTo>
                    <a:pt x="109" y="36"/>
                  </a:lnTo>
                  <a:lnTo>
                    <a:pt x="50" y="68"/>
                  </a:lnTo>
                  <a:lnTo>
                    <a:pt x="9" y="59"/>
                  </a:lnTo>
                  <a:lnTo>
                    <a:pt x="18" y="198"/>
                  </a:lnTo>
                  <a:lnTo>
                    <a:pt x="50" y="499"/>
                  </a:lnTo>
                  <a:lnTo>
                    <a:pt x="36" y="544"/>
                  </a:lnTo>
                  <a:lnTo>
                    <a:pt x="63" y="621"/>
                  </a:lnTo>
                  <a:lnTo>
                    <a:pt x="0" y="733"/>
                  </a:lnTo>
                  <a:lnTo>
                    <a:pt x="13" y="818"/>
                  </a:lnTo>
                  <a:lnTo>
                    <a:pt x="41" y="791"/>
                  </a:lnTo>
                  <a:lnTo>
                    <a:pt x="214" y="796"/>
                  </a:lnTo>
                  <a:lnTo>
                    <a:pt x="255" y="724"/>
                  </a:lnTo>
                  <a:lnTo>
                    <a:pt x="319" y="746"/>
                  </a:lnTo>
                  <a:lnTo>
                    <a:pt x="319" y="683"/>
                  </a:lnTo>
                  <a:lnTo>
                    <a:pt x="465" y="558"/>
                  </a:lnTo>
                  <a:lnTo>
                    <a:pt x="460" y="522"/>
                  </a:lnTo>
                  <a:lnTo>
                    <a:pt x="460" y="522"/>
                  </a:lnTo>
                  <a:lnTo>
                    <a:pt x="460" y="517"/>
                  </a:lnTo>
                  <a:lnTo>
                    <a:pt x="460" y="517"/>
                  </a:lnTo>
                  <a:lnTo>
                    <a:pt x="460" y="513"/>
                  </a:lnTo>
                  <a:lnTo>
                    <a:pt x="460" y="513"/>
                  </a:lnTo>
                  <a:lnTo>
                    <a:pt x="38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8" name="Freeform 407"/>
            <p:cNvSpPr>
              <a:spLocks/>
            </p:cNvSpPr>
            <p:nvPr/>
          </p:nvSpPr>
          <p:spPr bwMode="auto">
            <a:xfrm>
              <a:off x="9592302" y="8202558"/>
              <a:ext cx="868488" cy="1501289"/>
            </a:xfrm>
            <a:custGeom>
              <a:avLst/>
              <a:gdLst>
                <a:gd name="T0" fmla="*/ 493 w 538"/>
                <a:gd name="T1" fmla="*/ 548 h 930"/>
                <a:gd name="T2" fmla="*/ 511 w 538"/>
                <a:gd name="T3" fmla="*/ 0 h 930"/>
                <a:gd name="T4" fmla="*/ 201 w 538"/>
                <a:gd name="T5" fmla="*/ 13 h 930"/>
                <a:gd name="T6" fmla="*/ 160 w 538"/>
                <a:gd name="T7" fmla="*/ 13 h 930"/>
                <a:gd name="T8" fmla="*/ 32 w 538"/>
                <a:gd name="T9" fmla="*/ 301 h 930"/>
                <a:gd name="T10" fmla="*/ 41 w 538"/>
                <a:gd name="T11" fmla="*/ 368 h 930"/>
                <a:gd name="T12" fmla="*/ 41 w 538"/>
                <a:gd name="T13" fmla="*/ 400 h 930"/>
                <a:gd name="T14" fmla="*/ 82 w 538"/>
                <a:gd name="T15" fmla="*/ 557 h 930"/>
                <a:gd name="T16" fmla="*/ 82 w 538"/>
                <a:gd name="T17" fmla="*/ 557 h 930"/>
                <a:gd name="T18" fmla="*/ 0 w 538"/>
                <a:gd name="T19" fmla="*/ 746 h 930"/>
                <a:gd name="T20" fmla="*/ 4 w 538"/>
                <a:gd name="T21" fmla="*/ 800 h 930"/>
                <a:gd name="T22" fmla="*/ 301 w 538"/>
                <a:gd name="T23" fmla="*/ 777 h 930"/>
                <a:gd name="T24" fmla="*/ 297 w 538"/>
                <a:gd name="T25" fmla="*/ 840 h 930"/>
                <a:gd name="T26" fmla="*/ 347 w 538"/>
                <a:gd name="T27" fmla="*/ 930 h 930"/>
                <a:gd name="T28" fmla="*/ 374 w 538"/>
                <a:gd name="T29" fmla="*/ 894 h 930"/>
                <a:gd name="T30" fmla="*/ 461 w 538"/>
                <a:gd name="T31" fmla="*/ 872 h 930"/>
                <a:gd name="T32" fmla="*/ 538 w 538"/>
                <a:gd name="T33" fmla="*/ 876 h 930"/>
                <a:gd name="T34" fmla="*/ 493 w 538"/>
                <a:gd name="T35" fmla="*/ 548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8" h="930">
                  <a:moveTo>
                    <a:pt x="493" y="548"/>
                  </a:moveTo>
                  <a:lnTo>
                    <a:pt x="511" y="0"/>
                  </a:lnTo>
                  <a:lnTo>
                    <a:pt x="201" y="13"/>
                  </a:lnTo>
                  <a:lnTo>
                    <a:pt x="160" y="13"/>
                  </a:lnTo>
                  <a:lnTo>
                    <a:pt x="32" y="301"/>
                  </a:lnTo>
                  <a:lnTo>
                    <a:pt x="41" y="368"/>
                  </a:lnTo>
                  <a:lnTo>
                    <a:pt x="41" y="400"/>
                  </a:lnTo>
                  <a:lnTo>
                    <a:pt x="82" y="557"/>
                  </a:lnTo>
                  <a:lnTo>
                    <a:pt x="82" y="557"/>
                  </a:lnTo>
                  <a:lnTo>
                    <a:pt x="0" y="746"/>
                  </a:lnTo>
                  <a:lnTo>
                    <a:pt x="4" y="800"/>
                  </a:lnTo>
                  <a:lnTo>
                    <a:pt x="301" y="777"/>
                  </a:lnTo>
                  <a:lnTo>
                    <a:pt x="297" y="840"/>
                  </a:lnTo>
                  <a:lnTo>
                    <a:pt x="347" y="930"/>
                  </a:lnTo>
                  <a:lnTo>
                    <a:pt x="374" y="894"/>
                  </a:lnTo>
                  <a:lnTo>
                    <a:pt x="461" y="872"/>
                  </a:lnTo>
                  <a:lnTo>
                    <a:pt x="538" y="876"/>
                  </a:lnTo>
                  <a:lnTo>
                    <a:pt x="493" y="5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9" name="Freeform 408"/>
            <p:cNvSpPr>
              <a:spLocks/>
            </p:cNvSpPr>
            <p:nvPr/>
          </p:nvSpPr>
          <p:spPr bwMode="auto">
            <a:xfrm>
              <a:off x="3772788" y="5684266"/>
              <a:ext cx="1406047" cy="1756347"/>
            </a:xfrm>
            <a:custGeom>
              <a:avLst/>
              <a:gdLst>
                <a:gd name="T0" fmla="*/ 0 w 871"/>
                <a:gd name="T1" fmla="*/ 966 h 1088"/>
                <a:gd name="T2" fmla="*/ 492 w 871"/>
                <a:gd name="T3" fmla="*/ 1043 h 1088"/>
                <a:gd name="T4" fmla="*/ 775 w 871"/>
                <a:gd name="T5" fmla="*/ 1088 h 1088"/>
                <a:gd name="T6" fmla="*/ 844 w 871"/>
                <a:gd name="T7" fmla="*/ 530 h 1088"/>
                <a:gd name="T8" fmla="*/ 871 w 871"/>
                <a:gd name="T9" fmla="*/ 306 h 1088"/>
                <a:gd name="T10" fmla="*/ 579 w 871"/>
                <a:gd name="T11" fmla="*/ 256 h 1088"/>
                <a:gd name="T12" fmla="*/ 602 w 871"/>
                <a:gd name="T13" fmla="*/ 63 h 1088"/>
                <a:gd name="T14" fmla="*/ 178 w 871"/>
                <a:gd name="T15" fmla="*/ 0 h 1088"/>
                <a:gd name="T16" fmla="*/ 0 w 871"/>
                <a:gd name="T17" fmla="*/ 966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1" h="1088">
                  <a:moveTo>
                    <a:pt x="0" y="966"/>
                  </a:moveTo>
                  <a:lnTo>
                    <a:pt x="492" y="1043"/>
                  </a:lnTo>
                  <a:lnTo>
                    <a:pt x="775" y="1088"/>
                  </a:lnTo>
                  <a:lnTo>
                    <a:pt x="844" y="530"/>
                  </a:lnTo>
                  <a:lnTo>
                    <a:pt x="871" y="306"/>
                  </a:lnTo>
                  <a:lnTo>
                    <a:pt x="579" y="256"/>
                  </a:lnTo>
                  <a:lnTo>
                    <a:pt x="602" y="63"/>
                  </a:lnTo>
                  <a:lnTo>
                    <a:pt x="178" y="0"/>
                  </a:lnTo>
                  <a:lnTo>
                    <a:pt x="0" y="9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0" name="Freeform 409"/>
            <p:cNvSpPr>
              <a:spLocks/>
            </p:cNvSpPr>
            <p:nvPr/>
          </p:nvSpPr>
          <p:spPr bwMode="auto">
            <a:xfrm>
              <a:off x="13282568" y="6163710"/>
              <a:ext cx="235686" cy="419715"/>
            </a:xfrm>
            <a:custGeom>
              <a:avLst/>
              <a:gdLst>
                <a:gd name="T0" fmla="*/ 0 w 146"/>
                <a:gd name="T1" fmla="*/ 22 h 260"/>
                <a:gd name="T2" fmla="*/ 64 w 146"/>
                <a:gd name="T3" fmla="*/ 260 h 260"/>
                <a:gd name="T4" fmla="*/ 146 w 146"/>
                <a:gd name="T5" fmla="*/ 247 h 260"/>
                <a:gd name="T6" fmla="*/ 137 w 146"/>
                <a:gd name="T7" fmla="*/ 184 h 260"/>
                <a:gd name="T8" fmla="*/ 119 w 146"/>
                <a:gd name="T9" fmla="*/ 170 h 260"/>
                <a:gd name="T10" fmla="*/ 46 w 146"/>
                <a:gd name="T11" fmla="*/ 85 h 260"/>
                <a:gd name="T12" fmla="*/ 28 w 146"/>
                <a:gd name="T13" fmla="*/ 13 h 260"/>
                <a:gd name="T14" fmla="*/ 32 w 146"/>
                <a:gd name="T15" fmla="*/ 0 h 260"/>
                <a:gd name="T16" fmla="*/ 0 w 146"/>
                <a:gd name="T17" fmla="*/ 22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260">
                  <a:moveTo>
                    <a:pt x="0" y="22"/>
                  </a:moveTo>
                  <a:lnTo>
                    <a:pt x="64" y="260"/>
                  </a:lnTo>
                  <a:lnTo>
                    <a:pt x="146" y="247"/>
                  </a:lnTo>
                  <a:lnTo>
                    <a:pt x="137" y="184"/>
                  </a:lnTo>
                  <a:lnTo>
                    <a:pt x="119" y="170"/>
                  </a:lnTo>
                  <a:lnTo>
                    <a:pt x="46" y="85"/>
                  </a:lnTo>
                  <a:lnTo>
                    <a:pt x="28" y="13"/>
                  </a:lnTo>
                  <a:lnTo>
                    <a:pt x="32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1" name="Freeform 410"/>
            <p:cNvSpPr>
              <a:spLocks/>
            </p:cNvSpPr>
            <p:nvPr/>
          </p:nvSpPr>
          <p:spPr bwMode="auto">
            <a:xfrm>
              <a:off x="4721991" y="4849678"/>
              <a:ext cx="1753119" cy="1422190"/>
            </a:xfrm>
            <a:custGeom>
              <a:avLst/>
              <a:gdLst>
                <a:gd name="T0" fmla="*/ 101 w 1086"/>
                <a:gd name="T1" fmla="*/ 58 h 881"/>
                <a:gd name="T2" fmla="*/ 23 w 1086"/>
                <a:gd name="T3" fmla="*/ 575 h 881"/>
                <a:gd name="T4" fmla="*/ 0 w 1086"/>
                <a:gd name="T5" fmla="*/ 764 h 881"/>
                <a:gd name="T6" fmla="*/ 288 w 1086"/>
                <a:gd name="T7" fmla="*/ 814 h 881"/>
                <a:gd name="T8" fmla="*/ 1036 w 1086"/>
                <a:gd name="T9" fmla="*/ 881 h 881"/>
                <a:gd name="T10" fmla="*/ 1068 w 1086"/>
                <a:gd name="T11" fmla="*/ 490 h 881"/>
                <a:gd name="T12" fmla="*/ 1073 w 1086"/>
                <a:gd name="T13" fmla="*/ 346 h 881"/>
                <a:gd name="T14" fmla="*/ 1086 w 1086"/>
                <a:gd name="T15" fmla="*/ 108 h 881"/>
                <a:gd name="T16" fmla="*/ 114 w 1086"/>
                <a:gd name="T17" fmla="*/ 0 h 881"/>
                <a:gd name="T18" fmla="*/ 101 w 1086"/>
                <a:gd name="T19" fmla="*/ 58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6" h="881">
                  <a:moveTo>
                    <a:pt x="101" y="58"/>
                  </a:moveTo>
                  <a:lnTo>
                    <a:pt x="23" y="575"/>
                  </a:lnTo>
                  <a:lnTo>
                    <a:pt x="0" y="764"/>
                  </a:lnTo>
                  <a:lnTo>
                    <a:pt x="288" y="814"/>
                  </a:lnTo>
                  <a:lnTo>
                    <a:pt x="1036" y="881"/>
                  </a:lnTo>
                  <a:lnTo>
                    <a:pt x="1068" y="490"/>
                  </a:lnTo>
                  <a:lnTo>
                    <a:pt x="1073" y="346"/>
                  </a:lnTo>
                  <a:lnTo>
                    <a:pt x="1086" y="108"/>
                  </a:lnTo>
                  <a:lnTo>
                    <a:pt x="114" y="0"/>
                  </a:lnTo>
                  <a:lnTo>
                    <a:pt x="101" y="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2" name="Freeform 411"/>
            <p:cNvSpPr>
              <a:spLocks/>
            </p:cNvSpPr>
            <p:nvPr/>
          </p:nvSpPr>
          <p:spPr bwMode="auto">
            <a:xfrm>
              <a:off x="10092732" y="6772297"/>
              <a:ext cx="1783791" cy="928217"/>
            </a:xfrm>
            <a:custGeom>
              <a:avLst/>
              <a:gdLst>
                <a:gd name="T0" fmla="*/ 493 w 1105"/>
                <a:gd name="T1" fmla="*/ 238 h 575"/>
                <a:gd name="T2" fmla="*/ 425 w 1105"/>
                <a:gd name="T3" fmla="*/ 216 h 575"/>
                <a:gd name="T4" fmla="*/ 384 w 1105"/>
                <a:gd name="T5" fmla="*/ 288 h 575"/>
                <a:gd name="T6" fmla="*/ 210 w 1105"/>
                <a:gd name="T7" fmla="*/ 283 h 575"/>
                <a:gd name="T8" fmla="*/ 178 w 1105"/>
                <a:gd name="T9" fmla="*/ 310 h 575"/>
                <a:gd name="T10" fmla="*/ 155 w 1105"/>
                <a:gd name="T11" fmla="*/ 328 h 575"/>
                <a:gd name="T12" fmla="*/ 174 w 1105"/>
                <a:gd name="T13" fmla="*/ 373 h 575"/>
                <a:gd name="T14" fmla="*/ 114 w 1105"/>
                <a:gd name="T15" fmla="*/ 396 h 575"/>
                <a:gd name="T16" fmla="*/ 123 w 1105"/>
                <a:gd name="T17" fmla="*/ 436 h 575"/>
                <a:gd name="T18" fmla="*/ 105 w 1105"/>
                <a:gd name="T19" fmla="*/ 459 h 575"/>
                <a:gd name="T20" fmla="*/ 32 w 1105"/>
                <a:gd name="T21" fmla="*/ 441 h 575"/>
                <a:gd name="T22" fmla="*/ 9 w 1105"/>
                <a:gd name="T23" fmla="*/ 490 h 575"/>
                <a:gd name="T24" fmla="*/ 0 w 1105"/>
                <a:gd name="T25" fmla="*/ 575 h 575"/>
                <a:gd name="T26" fmla="*/ 183 w 1105"/>
                <a:gd name="T27" fmla="*/ 562 h 575"/>
                <a:gd name="T28" fmla="*/ 183 w 1105"/>
                <a:gd name="T29" fmla="*/ 522 h 575"/>
                <a:gd name="T30" fmla="*/ 580 w 1105"/>
                <a:gd name="T31" fmla="*/ 490 h 575"/>
                <a:gd name="T32" fmla="*/ 945 w 1105"/>
                <a:gd name="T33" fmla="*/ 441 h 575"/>
                <a:gd name="T34" fmla="*/ 1105 w 1105"/>
                <a:gd name="T35" fmla="*/ 256 h 575"/>
                <a:gd name="T36" fmla="*/ 1045 w 1105"/>
                <a:gd name="T37" fmla="*/ 220 h 575"/>
                <a:gd name="T38" fmla="*/ 1000 w 1105"/>
                <a:gd name="T39" fmla="*/ 144 h 575"/>
                <a:gd name="T40" fmla="*/ 1000 w 1105"/>
                <a:gd name="T41" fmla="*/ 148 h 575"/>
                <a:gd name="T42" fmla="*/ 995 w 1105"/>
                <a:gd name="T43" fmla="*/ 135 h 575"/>
                <a:gd name="T44" fmla="*/ 995 w 1105"/>
                <a:gd name="T45" fmla="*/ 135 h 575"/>
                <a:gd name="T46" fmla="*/ 995 w 1105"/>
                <a:gd name="T47" fmla="*/ 131 h 575"/>
                <a:gd name="T48" fmla="*/ 977 w 1105"/>
                <a:gd name="T49" fmla="*/ 81 h 575"/>
                <a:gd name="T50" fmla="*/ 927 w 1105"/>
                <a:gd name="T51" fmla="*/ 36 h 575"/>
                <a:gd name="T52" fmla="*/ 890 w 1105"/>
                <a:gd name="T53" fmla="*/ 68 h 575"/>
                <a:gd name="T54" fmla="*/ 826 w 1105"/>
                <a:gd name="T55" fmla="*/ 63 h 575"/>
                <a:gd name="T56" fmla="*/ 744 w 1105"/>
                <a:gd name="T57" fmla="*/ 59 h 575"/>
                <a:gd name="T58" fmla="*/ 694 w 1105"/>
                <a:gd name="T59" fmla="*/ 0 h 575"/>
                <a:gd name="T60" fmla="*/ 635 w 1105"/>
                <a:gd name="T61" fmla="*/ 5 h 575"/>
                <a:gd name="T62" fmla="*/ 639 w 1105"/>
                <a:gd name="T63" fmla="*/ 45 h 575"/>
                <a:gd name="T64" fmla="*/ 493 w 1105"/>
                <a:gd name="T65" fmla="*/ 171 h 575"/>
                <a:gd name="T66" fmla="*/ 493 w 1105"/>
                <a:gd name="T67" fmla="*/ 238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05" h="575">
                  <a:moveTo>
                    <a:pt x="493" y="238"/>
                  </a:moveTo>
                  <a:lnTo>
                    <a:pt x="425" y="216"/>
                  </a:lnTo>
                  <a:lnTo>
                    <a:pt x="384" y="288"/>
                  </a:lnTo>
                  <a:lnTo>
                    <a:pt x="210" y="283"/>
                  </a:lnTo>
                  <a:lnTo>
                    <a:pt x="178" y="310"/>
                  </a:lnTo>
                  <a:lnTo>
                    <a:pt x="155" y="328"/>
                  </a:lnTo>
                  <a:lnTo>
                    <a:pt x="174" y="373"/>
                  </a:lnTo>
                  <a:lnTo>
                    <a:pt x="114" y="396"/>
                  </a:lnTo>
                  <a:lnTo>
                    <a:pt x="123" y="436"/>
                  </a:lnTo>
                  <a:lnTo>
                    <a:pt x="105" y="459"/>
                  </a:lnTo>
                  <a:lnTo>
                    <a:pt x="32" y="441"/>
                  </a:lnTo>
                  <a:lnTo>
                    <a:pt x="9" y="490"/>
                  </a:lnTo>
                  <a:lnTo>
                    <a:pt x="0" y="575"/>
                  </a:lnTo>
                  <a:lnTo>
                    <a:pt x="183" y="562"/>
                  </a:lnTo>
                  <a:lnTo>
                    <a:pt x="183" y="522"/>
                  </a:lnTo>
                  <a:lnTo>
                    <a:pt x="580" y="490"/>
                  </a:lnTo>
                  <a:lnTo>
                    <a:pt x="945" y="441"/>
                  </a:lnTo>
                  <a:lnTo>
                    <a:pt x="1105" y="256"/>
                  </a:lnTo>
                  <a:lnTo>
                    <a:pt x="1045" y="220"/>
                  </a:lnTo>
                  <a:lnTo>
                    <a:pt x="1000" y="144"/>
                  </a:lnTo>
                  <a:lnTo>
                    <a:pt x="1000" y="148"/>
                  </a:lnTo>
                  <a:lnTo>
                    <a:pt x="995" y="135"/>
                  </a:lnTo>
                  <a:lnTo>
                    <a:pt x="995" y="135"/>
                  </a:lnTo>
                  <a:lnTo>
                    <a:pt x="995" y="131"/>
                  </a:lnTo>
                  <a:lnTo>
                    <a:pt x="977" y="81"/>
                  </a:lnTo>
                  <a:lnTo>
                    <a:pt x="927" y="36"/>
                  </a:lnTo>
                  <a:lnTo>
                    <a:pt x="890" y="68"/>
                  </a:lnTo>
                  <a:lnTo>
                    <a:pt x="826" y="63"/>
                  </a:lnTo>
                  <a:lnTo>
                    <a:pt x="744" y="59"/>
                  </a:lnTo>
                  <a:lnTo>
                    <a:pt x="694" y="0"/>
                  </a:lnTo>
                  <a:lnTo>
                    <a:pt x="635" y="5"/>
                  </a:lnTo>
                  <a:lnTo>
                    <a:pt x="639" y="45"/>
                  </a:lnTo>
                  <a:lnTo>
                    <a:pt x="493" y="171"/>
                  </a:lnTo>
                  <a:lnTo>
                    <a:pt x="493" y="2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3" name="Freeform 412"/>
            <p:cNvSpPr>
              <a:spLocks/>
            </p:cNvSpPr>
            <p:nvPr/>
          </p:nvSpPr>
          <p:spPr bwMode="auto">
            <a:xfrm>
              <a:off x="8420328" y="6423611"/>
              <a:ext cx="1672404" cy="1459318"/>
            </a:xfrm>
            <a:custGeom>
              <a:avLst/>
              <a:gdLst>
                <a:gd name="T0" fmla="*/ 178 w 1036"/>
                <a:gd name="T1" fmla="*/ 805 h 904"/>
                <a:gd name="T2" fmla="*/ 183 w 1036"/>
                <a:gd name="T3" fmla="*/ 832 h 904"/>
                <a:gd name="T4" fmla="*/ 872 w 1036"/>
                <a:gd name="T5" fmla="*/ 805 h 904"/>
                <a:gd name="T6" fmla="*/ 904 w 1036"/>
                <a:gd name="T7" fmla="*/ 841 h 904"/>
                <a:gd name="T8" fmla="*/ 867 w 1036"/>
                <a:gd name="T9" fmla="*/ 904 h 904"/>
                <a:gd name="T10" fmla="*/ 963 w 1036"/>
                <a:gd name="T11" fmla="*/ 904 h 904"/>
                <a:gd name="T12" fmla="*/ 995 w 1036"/>
                <a:gd name="T13" fmla="*/ 800 h 904"/>
                <a:gd name="T14" fmla="*/ 995 w 1036"/>
                <a:gd name="T15" fmla="*/ 796 h 904"/>
                <a:gd name="T16" fmla="*/ 1000 w 1036"/>
                <a:gd name="T17" fmla="*/ 796 h 904"/>
                <a:gd name="T18" fmla="*/ 1027 w 1036"/>
                <a:gd name="T19" fmla="*/ 791 h 904"/>
                <a:gd name="T20" fmla="*/ 1036 w 1036"/>
                <a:gd name="T21" fmla="*/ 706 h 904"/>
                <a:gd name="T22" fmla="*/ 977 w 1036"/>
                <a:gd name="T23" fmla="*/ 652 h 904"/>
                <a:gd name="T24" fmla="*/ 940 w 1036"/>
                <a:gd name="T25" fmla="*/ 562 h 904"/>
                <a:gd name="T26" fmla="*/ 872 w 1036"/>
                <a:gd name="T27" fmla="*/ 526 h 904"/>
                <a:gd name="T28" fmla="*/ 826 w 1036"/>
                <a:gd name="T29" fmla="*/ 468 h 904"/>
                <a:gd name="T30" fmla="*/ 854 w 1036"/>
                <a:gd name="T31" fmla="*/ 347 h 904"/>
                <a:gd name="T32" fmla="*/ 813 w 1036"/>
                <a:gd name="T33" fmla="*/ 329 h 904"/>
                <a:gd name="T34" fmla="*/ 776 w 1036"/>
                <a:gd name="T35" fmla="*/ 347 h 904"/>
                <a:gd name="T36" fmla="*/ 635 w 1036"/>
                <a:gd name="T37" fmla="*/ 140 h 904"/>
                <a:gd name="T38" fmla="*/ 635 w 1036"/>
                <a:gd name="T39" fmla="*/ 140 h 904"/>
                <a:gd name="T40" fmla="*/ 626 w 1036"/>
                <a:gd name="T41" fmla="*/ 59 h 904"/>
                <a:gd name="T42" fmla="*/ 575 w 1036"/>
                <a:gd name="T43" fmla="*/ 0 h 904"/>
                <a:gd name="T44" fmla="*/ 475 w 1036"/>
                <a:gd name="T45" fmla="*/ 27 h 904"/>
                <a:gd name="T46" fmla="*/ 0 w 1036"/>
                <a:gd name="T47" fmla="*/ 27 h 904"/>
                <a:gd name="T48" fmla="*/ 50 w 1036"/>
                <a:gd name="T49" fmla="*/ 135 h 904"/>
                <a:gd name="T50" fmla="*/ 55 w 1036"/>
                <a:gd name="T51" fmla="*/ 140 h 904"/>
                <a:gd name="T52" fmla="*/ 119 w 1036"/>
                <a:gd name="T53" fmla="*/ 189 h 904"/>
                <a:gd name="T54" fmla="*/ 92 w 1036"/>
                <a:gd name="T55" fmla="*/ 266 h 904"/>
                <a:gd name="T56" fmla="*/ 169 w 1036"/>
                <a:gd name="T57" fmla="*/ 315 h 904"/>
                <a:gd name="T58" fmla="*/ 169 w 1036"/>
                <a:gd name="T59" fmla="*/ 733 h 904"/>
                <a:gd name="T60" fmla="*/ 178 w 1036"/>
                <a:gd name="T61" fmla="*/ 805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36" h="904">
                  <a:moveTo>
                    <a:pt x="178" y="805"/>
                  </a:moveTo>
                  <a:lnTo>
                    <a:pt x="183" y="832"/>
                  </a:lnTo>
                  <a:lnTo>
                    <a:pt x="872" y="805"/>
                  </a:lnTo>
                  <a:lnTo>
                    <a:pt x="904" y="841"/>
                  </a:lnTo>
                  <a:lnTo>
                    <a:pt x="867" y="904"/>
                  </a:lnTo>
                  <a:lnTo>
                    <a:pt x="963" y="904"/>
                  </a:lnTo>
                  <a:lnTo>
                    <a:pt x="995" y="800"/>
                  </a:lnTo>
                  <a:lnTo>
                    <a:pt x="995" y="796"/>
                  </a:lnTo>
                  <a:lnTo>
                    <a:pt x="1000" y="796"/>
                  </a:lnTo>
                  <a:lnTo>
                    <a:pt x="1027" y="791"/>
                  </a:lnTo>
                  <a:lnTo>
                    <a:pt x="1036" y="706"/>
                  </a:lnTo>
                  <a:lnTo>
                    <a:pt x="977" y="652"/>
                  </a:lnTo>
                  <a:lnTo>
                    <a:pt x="940" y="562"/>
                  </a:lnTo>
                  <a:lnTo>
                    <a:pt x="872" y="526"/>
                  </a:lnTo>
                  <a:lnTo>
                    <a:pt x="826" y="468"/>
                  </a:lnTo>
                  <a:lnTo>
                    <a:pt x="854" y="347"/>
                  </a:lnTo>
                  <a:lnTo>
                    <a:pt x="813" y="329"/>
                  </a:lnTo>
                  <a:lnTo>
                    <a:pt x="776" y="347"/>
                  </a:lnTo>
                  <a:lnTo>
                    <a:pt x="635" y="140"/>
                  </a:lnTo>
                  <a:lnTo>
                    <a:pt x="635" y="140"/>
                  </a:lnTo>
                  <a:lnTo>
                    <a:pt x="626" y="59"/>
                  </a:lnTo>
                  <a:lnTo>
                    <a:pt x="575" y="0"/>
                  </a:lnTo>
                  <a:lnTo>
                    <a:pt x="475" y="27"/>
                  </a:lnTo>
                  <a:lnTo>
                    <a:pt x="0" y="27"/>
                  </a:lnTo>
                  <a:lnTo>
                    <a:pt x="50" y="135"/>
                  </a:lnTo>
                  <a:lnTo>
                    <a:pt x="55" y="140"/>
                  </a:lnTo>
                  <a:lnTo>
                    <a:pt x="119" y="189"/>
                  </a:lnTo>
                  <a:lnTo>
                    <a:pt x="92" y="266"/>
                  </a:lnTo>
                  <a:lnTo>
                    <a:pt x="169" y="315"/>
                  </a:lnTo>
                  <a:lnTo>
                    <a:pt x="169" y="733"/>
                  </a:lnTo>
                  <a:lnTo>
                    <a:pt x="178" y="8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4" name="Freeform 413"/>
            <p:cNvSpPr>
              <a:spLocks/>
            </p:cNvSpPr>
            <p:nvPr/>
          </p:nvSpPr>
          <p:spPr bwMode="auto">
            <a:xfrm>
              <a:off x="11713479" y="6192767"/>
              <a:ext cx="1134846" cy="1065431"/>
            </a:xfrm>
            <a:custGeom>
              <a:avLst/>
              <a:gdLst>
                <a:gd name="T0" fmla="*/ 101 w 703"/>
                <a:gd name="T1" fmla="*/ 269 h 660"/>
                <a:gd name="T2" fmla="*/ 96 w 703"/>
                <a:gd name="T3" fmla="*/ 328 h 660"/>
                <a:gd name="T4" fmla="*/ 55 w 703"/>
                <a:gd name="T5" fmla="*/ 323 h 660"/>
                <a:gd name="T6" fmla="*/ 41 w 703"/>
                <a:gd name="T7" fmla="*/ 350 h 660"/>
                <a:gd name="T8" fmla="*/ 55 w 703"/>
                <a:gd name="T9" fmla="*/ 404 h 660"/>
                <a:gd name="T10" fmla="*/ 19 w 703"/>
                <a:gd name="T11" fmla="*/ 445 h 660"/>
                <a:gd name="T12" fmla="*/ 0 w 703"/>
                <a:gd name="T13" fmla="*/ 490 h 660"/>
                <a:gd name="T14" fmla="*/ 50 w 703"/>
                <a:gd name="T15" fmla="*/ 575 h 660"/>
                <a:gd name="T16" fmla="*/ 110 w 703"/>
                <a:gd name="T17" fmla="*/ 611 h 660"/>
                <a:gd name="T18" fmla="*/ 110 w 703"/>
                <a:gd name="T19" fmla="*/ 611 h 660"/>
                <a:gd name="T20" fmla="*/ 110 w 703"/>
                <a:gd name="T21" fmla="*/ 611 h 660"/>
                <a:gd name="T22" fmla="*/ 114 w 703"/>
                <a:gd name="T23" fmla="*/ 615 h 660"/>
                <a:gd name="T24" fmla="*/ 114 w 703"/>
                <a:gd name="T25" fmla="*/ 615 h 660"/>
                <a:gd name="T26" fmla="*/ 183 w 703"/>
                <a:gd name="T27" fmla="*/ 660 h 660"/>
                <a:gd name="T28" fmla="*/ 375 w 703"/>
                <a:gd name="T29" fmla="*/ 552 h 660"/>
                <a:gd name="T30" fmla="*/ 438 w 703"/>
                <a:gd name="T31" fmla="*/ 350 h 660"/>
                <a:gd name="T32" fmla="*/ 484 w 703"/>
                <a:gd name="T33" fmla="*/ 350 h 660"/>
                <a:gd name="T34" fmla="*/ 594 w 703"/>
                <a:gd name="T35" fmla="*/ 197 h 660"/>
                <a:gd name="T36" fmla="*/ 598 w 703"/>
                <a:gd name="T37" fmla="*/ 130 h 660"/>
                <a:gd name="T38" fmla="*/ 685 w 703"/>
                <a:gd name="T39" fmla="*/ 161 h 660"/>
                <a:gd name="T40" fmla="*/ 703 w 703"/>
                <a:gd name="T41" fmla="*/ 143 h 660"/>
                <a:gd name="T42" fmla="*/ 676 w 703"/>
                <a:gd name="T43" fmla="*/ 98 h 660"/>
                <a:gd name="T44" fmla="*/ 626 w 703"/>
                <a:gd name="T45" fmla="*/ 89 h 660"/>
                <a:gd name="T46" fmla="*/ 557 w 703"/>
                <a:gd name="T47" fmla="*/ 134 h 660"/>
                <a:gd name="T48" fmla="*/ 539 w 703"/>
                <a:gd name="T49" fmla="*/ 121 h 660"/>
                <a:gd name="T50" fmla="*/ 434 w 703"/>
                <a:gd name="T51" fmla="*/ 211 h 660"/>
                <a:gd name="T52" fmla="*/ 416 w 703"/>
                <a:gd name="T53" fmla="*/ 116 h 660"/>
                <a:gd name="T54" fmla="*/ 251 w 703"/>
                <a:gd name="T55" fmla="*/ 134 h 660"/>
                <a:gd name="T56" fmla="*/ 224 w 703"/>
                <a:gd name="T57" fmla="*/ 0 h 660"/>
                <a:gd name="T58" fmla="*/ 210 w 703"/>
                <a:gd name="T59" fmla="*/ 22 h 660"/>
                <a:gd name="T60" fmla="*/ 215 w 703"/>
                <a:gd name="T61" fmla="*/ 166 h 660"/>
                <a:gd name="T62" fmla="*/ 146 w 703"/>
                <a:gd name="T63" fmla="*/ 238 h 660"/>
                <a:gd name="T64" fmla="*/ 101 w 703"/>
                <a:gd name="T65" fmla="*/ 269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3" h="660">
                  <a:moveTo>
                    <a:pt x="101" y="269"/>
                  </a:moveTo>
                  <a:lnTo>
                    <a:pt x="96" y="328"/>
                  </a:lnTo>
                  <a:lnTo>
                    <a:pt x="55" y="323"/>
                  </a:lnTo>
                  <a:lnTo>
                    <a:pt x="41" y="350"/>
                  </a:lnTo>
                  <a:lnTo>
                    <a:pt x="55" y="404"/>
                  </a:lnTo>
                  <a:lnTo>
                    <a:pt x="19" y="445"/>
                  </a:lnTo>
                  <a:lnTo>
                    <a:pt x="0" y="490"/>
                  </a:lnTo>
                  <a:lnTo>
                    <a:pt x="50" y="575"/>
                  </a:lnTo>
                  <a:lnTo>
                    <a:pt x="110" y="611"/>
                  </a:lnTo>
                  <a:lnTo>
                    <a:pt x="110" y="611"/>
                  </a:lnTo>
                  <a:lnTo>
                    <a:pt x="110" y="611"/>
                  </a:lnTo>
                  <a:lnTo>
                    <a:pt x="114" y="615"/>
                  </a:lnTo>
                  <a:lnTo>
                    <a:pt x="114" y="615"/>
                  </a:lnTo>
                  <a:lnTo>
                    <a:pt x="183" y="660"/>
                  </a:lnTo>
                  <a:lnTo>
                    <a:pt x="375" y="552"/>
                  </a:lnTo>
                  <a:lnTo>
                    <a:pt x="438" y="350"/>
                  </a:lnTo>
                  <a:lnTo>
                    <a:pt x="484" y="350"/>
                  </a:lnTo>
                  <a:lnTo>
                    <a:pt x="594" y="197"/>
                  </a:lnTo>
                  <a:lnTo>
                    <a:pt x="598" y="130"/>
                  </a:lnTo>
                  <a:lnTo>
                    <a:pt x="685" y="161"/>
                  </a:lnTo>
                  <a:lnTo>
                    <a:pt x="703" y="143"/>
                  </a:lnTo>
                  <a:lnTo>
                    <a:pt x="676" y="98"/>
                  </a:lnTo>
                  <a:lnTo>
                    <a:pt x="626" y="89"/>
                  </a:lnTo>
                  <a:lnTo>
                    <a:pt x="557" y="134"/>
                  </a:lnTo>
                  <a:lnTo>
                    <a:pt x="539" y="121"/>
                  </a:lnTo>
                  <a:lnTo>
                    <a:pt x="434" y="211"/>
                  </a:lnTo>
                  <a:lnTo>
                    <a:pt x="416" y="116"/>
                  </a:lnTo>
                  <a:lnTo>
                    <a:pt x="251" y="134"/>
                  </a:lnTo>
                  <a:lnTo>
                    <a:pt x="224" y="0"/>
                  </a:lnTo>
                  <a:lnTo>
                    <a:pt x="210" y="22"/>
                  </a:lnTo>
                  <a:lnTo>
                    <a:pt x="215" y="166"/>
                  </a:lnTo>
                  <a:lnTo>
                    <a:pt x="146" y="238"/>
                  </a:lnTo>
                  <a:lnTo>
                    <a:pt x="101" y="26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5" name="Freeform 414"/>
            <p:cNvSpPr>
              <a:spLocks/>
            </p:cNvSpPr>
            <p:nvPr/>
          </p:nvSpPr>
          <p:spPr bwMode="auto">
            <a:xfrm>
              <a:off x="12399553" y="6207296"/>
              <a:ext cx="1118703" cy="674773"/>
            </a:xfrm>
            <a:custGeom>
              <a:avLst/>
              <a:gdLst>
                <a:gd name="T0" fmla="*/ 0 w 693"/>
                <a:gd name="T1" fmla="*/ 107 h 418"/>
                <a:gd name="T2" fmla="*/ 13 w 693"/>
                <a:gd name="T3" fmla="*/ 184 h 418"/>
                <a:gd name="T4" fmla="*/ 114 w 693"/>
                <a:gd name="T5" fmla="*/ 103 h 418"/>
                <a:gd name="T6" fmla="*/ 132 w 693"/>
                <a:gd name="T7" fmla="*/ 112 h 418"/>
                <a:gd name="T8" fmla="*/ 196 w 693"/>
                <a:gd name="T9" fmla="*/ 71 h 418"/>
                <a:gd name="T10" fmla="*/ 255 w 693"/>
                <a:gd name="T11" fmla="*/ 80 h 418"/>
                <a:gd name="T12" fmla="*/ 287 w 693"/>
                <a:gd name="T13" fmla="*/ 130 h 418"/>
                <a:gd name="T14" fmla="*/ 392 w 693"/>
                <a:gd name="T15" fmla="*/ 197 h 418"/>
                <a:gd name="T16" fmla="*/ 379 w 693"/>
                <a:gd name="T17" fmla="*/ 265 h 418"/>
                <a:gd name="T18" fmla="*/ 506 w 693"/>
                <a:gd name="T19" fmla="*/ 310 h 418"/>
                <a:gd name="T20" fmla="*/ 520 w 693"/>
                <a:gd name="T21" fmla="*/ 292 h 418"/>
                <a:gd name="T22" fmla="*/ 452 w 693"/>
                <a:gd name="T23" fmla="*/ 233 h 418"/>
                <a:gd name="T24" fmla="*/ 461 w 693"/>
                <a:gd name="T25" fmla="*/ 125 h 418"/>
                <a:gd name="T26" fmla="*/ 433 w 693"/>
                <a:gd name="T27" fmla="*/ 112 h 418"/>
                <a:gd name="T28" fmla="*/ 497 w 693"/>
                <a:gd name="T29" fmla="*/ 27 h 418"/>
                <a:gd name="T30" fmla="*/ 543 w 693"/>
                <a:gd name="T31" fmla="*/ 18 h 418"/>
                <a:gd name="T32" fmla="*/ 538 w 693"/>
                <a:gd name="T33" fmla="*/ 58 h 418"/>
                <a:gd name="T34" fmla="*/ 511 w 693"/>
                <a:gd name="T35" fmla="*/ 98 h 418"/>
                <a:gd name="T36" fmla="*/ 547 w 693"/>
                <a:gd name="T37" fmla="*/ 256 h 418"/>
                <a:gd name="T38" fmla="*/ 593 w 693"/>
                <a:gd name="T39" fmla="*/ 265 h 418"/>
                <a:gd name="T40" fmla="*/ 620 w 693"/>
                <a:gd name="T41" fmla="*/ 314 h 418"/>
                <a:gd name="T42" fmla="*/ 639 w 693"/>
                <a:gd name="T43" fmla="*/ 337 h 418"/>
                <a:gd name="T44" fmla="*/ 620 w 693"/>
                <a:gd name="T45" fmla="*/ 400 h 418"/>
                <a:gd name="T46" fmla="*/ 630 w 693"/>
                <a:gd name="T47" fmla="*/ 418 h 418"/>
                <a:gd name="T48" fmla="*/ 657 w 693"/>
                <a:gd name="T49" fmla="*/ 382 h 418"/>
                <a:gd name="T50" fmla="*/ 693 w 693"/>
                <a:gd name="T51" fmla="*/ 229 h 418"/>
                <a:gd name="T52" fmla="*/ 607 w 693"/>
                <a:gd name="T53" fmla="*/ 242 h 418"/>
                <a:gd name="T54" fmla="*/ 538 w 693"/>
                <a:gd name="T55" fmla="*/ 0 h 418"/>
                <a:gd name="T56" fmla="*/ 0 w 693"/>
                <a:gd name="T57" fmla="*/ 107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3" h="418">
                  <a:moveTo>
                    <a:pt x="0" y="107"/>
                  </a:moveTo>
                  <a:lnTo>
                    <a:pt x="13" y="184"/>
                  </a:lnTo>
                  <a:lnTo>
                    <a:pt x="114" y="103"/>
                  </a:lnTo>
                  <a:lnTo>
                    <a:pt x="132" y="112"/>
                  </a:lnTo>
                  <a:lnTo>
                    <a:pt x="196" y="71"/>
                  </a:lnTo>
                  <a:lnTo>
                    <a:pt x="255" y="80"/>
                  </a:lnTo>
                  <a:lnTo>
                    <a:pt x="287" y="130"/>
                  </a:lnTo>
                  <a:lnTo>
                    <a:pt x="392" y="197"/>
                  </a:lnTo>
                  <a:lnTo>
                    <a:pt x="379" y="265"/>
                  </a:lnTo>
                  <a:lnTo>
                    <a:pt x="506" y="310"/>
                  </a:lnTo>
                  <a:lnTo>
                    <a:pt x="520" y="292"/>
                  </a:lnTo>
                  <a:lnTo>
                    <a:pt x="452" y="233"/>
                  </a:lnTo>
                  <a:lnTo>
                    <a:pt x="461" y="125"/>
                  </a:lnTo>
                  <a:lnTo>
                    <a:pt x="433" y="112"/>
                  </a:lnTo>
                  <a:lnTo>
                    <a:pt x="497" y="27"/>
                  </a:lnTo>
                  <a:lnTo>
                    <a:pt x="543" y="18"/>
                  </a:lnTo>
                  <a:lnTo>
                    <a:pt x="538" y="58"/>
                  </a:lnTo>
                  <a:lnTo>
                    <a:pt x="511" y="98"/>
                  </a:lnTo>
                  <a:lnTo>
                    <a:pt x="547" y="256"/>
                  </a:lnTo>
                  <a:lnTo>
                    <a:pt x="593" y="265"/>
                  </a:lnTo>
                  <a:lnTo>
                    <a:pt x="620" y="314"/>
                  </a:lnTo>
                  <a:lnTo>
                    <a:pt x="639" y="337"/>
                  </a:lnTo>
                  <a:lnTo>
                    <a:pt x="620" y="400"/>
                  </a:lnTo>
                  <a:lnTo>
                    <a:pt x="630" y="418"/>
                  </a:lnTo>
                  <a:lnTo>
                    <a:pt x="657" y="382"/>
                  </a:lnTo>
                  <a:lnTo>
                    <a:pt x="693" y="229"/>
                  </a:lnTo>
                  <a:lnTo>
                    <a:pt x="607" y="242"/>
                  </a:lnTo>
                  <a:lnTo>
                    <a:pt x="538" y="0"/>
                  </a:lnTo>
                  <a:lnTo>
                    <a:pt x="0" y="1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6" name="Freeform 415"/>
            <p:cNvSpPr>
              <a:spLocks/>
            </p:cNvSpPr>
            <p:nvPr/>
          </p:nvSpPr>
          <p:spPr bwMode="auto">
            <a:xfrm>
              <a:off x="6460580" y="4712464"/>
              <a:ext cx="1761191" cy="1123546"/>
            </a:xfrm>
            <a:custGeom>
              <a:avLst/>
              <a:gdLst>
                <a:gd name="T0" fmla="*/ 1050 w 1091"/>
                <a:gd name="T1" fmla="*/ 139 h 696"/>
                <a:gd name="T2" fmla="*/ 1027 w 1091"/>
                <a:gd name="T3" fmla="*/ 103 h 696"/>
                <a:gd name="T4" fmla="*/ 1068 w 1091"/>
                <a:gd name="T5" fmla="*/ 67 h 696"/>
                <a:gd name="T6" fmla="*/ 1068 w 1091"/>
                <a:gd name="T7" fmla="*/ 31 h 696"/>
                <a:gd name="T8" fmla="*/ 699 w 1091"/>
                <a:gd name="T9" fmla="*/ 36 h 696"/>
                <a:gd name="T10" fmla="*/ 648 w 1091"/>
                <a:gd name="T11" fmla="*/ 36 h 696"/>
                <a:gd name="T12" fmla="*/ 648 w 1091"/>
                <a:gd name="T13" fmla="*/ 36 h 696"/>
                <a:gd name="T14" fmla="*/ 648 w 1091"/>
                <a:gd name="T15" fmla="*/ 36 h 696"/>
                <a:gd name="T16" fmla="*/ 124 w 1091"/>
                <a:gd name="T17" fmla="*/ 4 h 696"/>
                <a:gd name="T18" fmla="*/ 41 w 1091"/>
                <a:gd name="T19" fmla="*/ 0 h 696"/>
                <a:gd name="T20" fmla="*/ 19 w 1091"/>
                <a:gd name="T21" fmla="*/ 188 h 696"/>
                <a:gd name="T22" fmla="*/ 9 w 1091"/>
                <a:gd name="T23" fmla="*/ 377 h 696"/>
                <a:gd name="T24" fmla="*/ 0 w 1091"/>
                <a:gd name="T25" fmla="*/ 570 h 696"/>
                <a:gd name="T26" fmla="*/ 794 w 1091"/>
                <a:gd name="T27" fmla="*/ 606 h 696"/>
                <a:gd name="T28" fmla="*/ 863 w 1091"/>
                <a:gd name="T29" fmla="*/ 660 h 696"/>
                <a:gd name="T30" fmla="*/ 963 w 1091"/>
                <a:gd name="T31" fmla="*/ 633 h 696"/>
                <a:gd name="T32" fmla="*/ 1082 w 1091"/>
                <a:gd name="T33" fmla="*/ 696 h 696"/>
                <a:gd name="T34" fmla="*/ 1068 w 1091"/>
                <a:gd name="T35" fmla="*/ 660 h 696"/>
                <a:gd name="T36" fmla="*/ 1091 w 1091"/>
                <a:gd name="T37" fmla="*/ 606 h 696"/>
                <a:gd name="T38" fmla="*/ 1059 w 1091"/>
                <a:gd name="T39" fmla="*/ 512 h 696"/>
                <a:gd name="T40" fmla="*/ 1091 w 1091"/>
                <a:gd name="T41" fmla="*/ 508 h 696"/>
                <a:gd name="T42" fmla="*/ 1082 w 1091"/>
                <a:gd name="T43" fmla="*/ 179 h 696"/>
                <a:gd name="T44" fmla="*/ 1050 w 1091"/>
                <a:gd name="T45" fmla="*/ 139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1" h="696">
                  <a:moveTo>
                    <a:pt x="1050" y="139"/>
                  </a:moveTo>
                  <a:lnTo>
                    <a:pt x="1027" y="103"/>
                  </a:lnTo>
                  <a:lnTo>
                    <a:pt x="1068" y="67"/>
                  </a:lnTo>
                  <a:lnTo>
                    <a:pt x="1068" y="31"/>
                  </a:lnTo>
                  <a:lnTo>
                    <a:pt x="699" y="36"/>
                  </a:lnTo>
                  <a:lnTo>
                    <a:pt x="648" y="36"/>
                  </a:lnTo>
                  <a:lnTo>
                    <a:pt x="648" y="36"/>
                  </a:lnTo>
                  <a:lnTo>
                    <a:pt x="648" y="36"/>
                  </a:lnTo>
                  <a:lnTo>
                    <a:pt x="124" y="4"/>
                  </a:lnTo>
                  <a:lnTo>
                    <a:pt x="41" y="0"/>
                  </a:lnTo>
                  <a:lnTo>
                    <a:pt x="19" y="188"/>
                  </a:lnTo>
                  <a:lnTo>
                    <a:pt x="9" y="377"/>
                  </a:lnTo>
                  <a:lnTo>
                    <a:pt x="0" y="570"/>
                  </a:lnTo>
                  <a:lnTo>
                    <a:pt x="794" y="606"/>
                  </a:lnTo>
                  <a:lnTo>
                    <a:pt x="863" y="660"/>
                  </a:lnTo>
                  <a:lnTo>
                    <a:pt x="963" y="633"/>
                  </a:lnTo>
                  <a:lnTo>
                    <a:pt x="1082" y="696"/>
                  </a:lnTo>
                  <a:lnTo>
                    <a:pt x="1068" y="660"/>
                  </a:lnTo>
                  <a:lnTo>
                    <a:pt x="1091" y="606"/>
                  </a:lnTo>
                  <a:lnTo>
                    <a:pt x="1059" y="512"/>
                  </a:lnTo>
                  <a:lnTo>
                    <a:pt x="1091" y="508"/>
                  </a:lnTo>
                  <a:lnTo>
                    <a:pt x="1082" y="179"/>
                  </a:lnTo>
                  <a:lnTo>
                    <a:pt x="1050" y="1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7" name="Freeform 416"/>
            <p:cNvSpPr>
              <a:spLocks/>
            </p:cNvSpPr>
            <p:nvPr/>
          </p:nvSpPr>
          <p:spPr bwMode="auto">
            <a:xfrm>
              <a:off x="8192714" y="5524451"/>
              <a:ext cx="1517432" cy="979874"/>
            </a:xfrm>
            <a:custGeom>
              <a:avLst/>
              <a:gdLst>
                <a:gd name="T0" fmla="*/ 23 w 940"/>
                <a:gd name="T1" fmla="*/ 9 h 607"/>
                <a:gd name="T2" fmla="*/ 0 w 940"/>
                <a:gd name="T3" fmla="*/ 14 h 607"/>
                <a:gd name="T4" fmla="*/ 27 w 940"/>
                <a:gd name="T5" fmla="*/ 103 h 607"/>
                <a:gd name="T6" fmla="*/ 4 w 940"/>
                <a:gd name="T7" fmla="*/ 157 h 607"/>
                <a:gd name="T8" fmla="*/ 23 w 940"/>
                <a:gd name="T9" fmla="*/ 202 h 607"/>
                <a:gd name="T10" fmla="*/ 23 w 940"/>
                <a:gd name="T11" fmla="*/ 202 h 607"/>
                <a:gd name="T12" fmla="*/ 23 w 940"/>
                <a:gd name="T13" fmla="*/ 202 h 607"/>
                <a:gd name="T14" fmla="*/ 27 w 940"/>
                <a:gd name="T15" fmla="*/ 211 h 607"/>
                <a:gd name="T16" fmla="*/ 27 w 940"/>
                <a:gd name="T17" fmla="*/ 211 h 607"/>
                <a:gd name="T18" fmla="*/ 82 w 940"/>
                <a:gd name="T19" fmla="*/ 418 h 607"/>
                <a:gd name="T20" fmla="*/ 137 w 940"/>
                <a:gd name="T21" fmla="*/ 575 h 607"/>
                <a:gd name="T22" fmla="*/ 616 w 940"/>
                <a:gd name="T23" fmla="*/ 575 h 607"/>
                <a:gd name="T24" fmla="*/ 721 w 940"/>
                <a:gd name="T25" fmla="*/ 544 h 607"/>
                <a:gd name="T26" fmla="*/ 771 w 940"/>
                <a:gd name="T27" fmla="*/ 607 h 607"/>
                <a:gd name="T28" fmla="*/ 812 w 940"/>
                <a:gd name="T29" fmla="*/ 544 h 607"/>
                <a:gd name="T30" fmla="*/ 844 w 940"/>
                <a:gd name="T31" fmla="*/ 481 h 607"/>
                <a:gd name="T32" fmla="*/ 817 w 940"/>
                <a:gd name="T33" fmla="*/ 441 h 607"/>
                <a:gd name="T34" fmla="*/ 821 w 940"/>
                <a:gd name="T35" fmla="*/ 400 h 607"/>
                <a:gd name="T36" fmla="*/ 922 w 940"/>
                <a:gd name="T37" fmla="*/ 364 h 607"/>
                <a:gd name="T38" fmla="*/ 940 w 940"/>
                <a:gd name="T39" fmla="*/ 261 h 607"/>
                <a:gd name="T40" fmla="*/ 876 w 940"/>
                <a:gd name="T41" fmla="*/ 184 h 607"/>
                <a:gd name="T42" fmla="*/ 808 w 940"/>
                <a:gd name="T43" fmla="*/ 144 h 607"/>
                <a:gd name="T44" fmla="*/ 808 w 940"/>
                <a:gd name="T45" fmla="*/ 139 h 607"/>
                <a:gd name="T46" fmla="*/ 785 w 940"/>
                <a:gd name="T47" fmla="*/ 36 h 607"/>
                <a:gd name="T48" fmla="*/ 762 w 940"/>
                <a:gd name="T49" fmla="*/ 0 h 607"/>
                <a:gd name="T50" fmla="*/ 557 w 940"/>
                <a:gd name="T51" fmla="*/ 5 h 607"/>
                <a:gd name="T52" fmla="*/ 23 w 940"/>
                <a:gd name="T53" fmla="*/ 9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40" h="607">
                  <a:moveTo>
                    <a:pt x="23" y="9"/>
                  </a:moveTo>
                  <a:lnTo>
                    <a:pt x="0" y="14"/>
                  </a:lnTo>
                  <a:lnTo>
                    <a:pt x="27" y="103"/>
                  </a:lnTo>
                  <a:lnTo>
                    <a:pt x="4" y="157"/>
                  </a:lnTo>
                  <a:lnTo>
                    <a:pt x="23" y="202"/>
                  </a:lnTo>
                  <a:lnTo>
                    <a:pt x="23" y="202"/>
                  </a:lnTo>
                  <a:lnTo>
                    <a:pt x="23" y="202"/>
                  </a:lnTo>
                  <a:lnTo>
                    <a:pt x="27" y="211"/>
                  </a:lnTo>
                  <a:lnTo>
                    <a:pt x="27" y="211"/>
                  </a:lnTo>
                  <a:lnTo>
                    <a:pt x="82" y="418"/>
                  </a:lnTo>
                  <a:lnTo>
                    <a:pt x="137" y="575"/>
                  </a:lnTo>
                  <a:lnTo>
                    <a:pt x="616" y="575"/>
                  </a:lnTo>
                  <a:lnTo>
                    <a:pt x="721" y="544"/>
                  </a:lnTo>
                  <a:lnTo>
                    <a:pt x="771" y="607"/>
                  </a:lnTo>
                  <a:lnTo>
                    <a:pt x="812" y="544"/>
                  </a:lnTo>
                  <a:lnTo>
                    <a:pt x="844" y="481"/>
                  </a:lnTo>
                  <a:lnTo>
                    <a:pt x="817" y="441"/>
                  </a:lnTo>
                  <a:lnTo>
                    <a:pt x="821" y="400"/>
                  </a:lnTo>
                  <a:lnTo>
                    <a:pt x="922" y="364"/>
                  </a:lnTo>
                  <a:lnTo>
                    <a:pt x="940" y="261"/>
                  </a:lnTo>
                  <a:lnTo>
                    <a:pt x="876" y="184"/>
                  </a:lnTo>
                  <a:lnTo>
                    <a:pt x="808" y="144"/>
                  </a:lnTo>
                  <a:lnTo>
                    <a:pt x="808" y="139"/>
                  </a:lnTo>
                  <a:lnTo>
                    <a:pt x="785" y="36"/>
                  </a:lnTo>
                  <a:lnTo>
                    <a:pt x="762" y="0"/>
                  </a:lnTo>
                  <a:lnTo>
                    <a:pt x="557" y="5"/>
                  </a:ln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8" name="Freeform 417"/>
            <p:cNvSpPr>
              <a:spLocks/>
            </p:cNvSpPr>
            <p:nvPr/>
          </p:nvSpPr>
          <p:spPr bwMode="auto">
            <a:xfrm>
              <a:off x="6828638" y="6641539"/>
              <a:ext cx="1849976" cy="965345"/>
            </a:xfrm>
            <a:custGeom>
              <a:avLst/>
              <a:gdLst>
                <a:gd name="T0" fmla="*/ 0 w 1146"/>
                <a:gd name="T1" fmla="*/ 585 h 598"/>
                <a:gd name="T2" fmla="*/ 1146 w 1146"/>
                <a:gd name="T3" fmla="*/ 598 h 598"/>
                <a:gd name="T4" fmla="*/ 1146 w 1146"/>
                <a:gd name="T5" fmla="*/ 185 h 598"/>
                <a:gd name="T6" fmla="*/ 1068 w 1146"/>
                <a:gd name="T7" fmla="*/ 135 h 598"/>
                <a:gd name="T8" fmla="*/ 1096 w 1146"/>
                <a:gd name="T9" fmla="*/ 59 h 598"/>
                <a:gd name="T10" fmla="*/ 1036 w 1146"/>
                <a:gd name="T11" fmla="*/ 14 h 598"/>
                <a:gd name="T12" fmla="*/ 498 w 1146"/>
                <a:gd name="T13" fmla="*/ 5 h 598"/>
                <a:gd name="T14" fmla="*/ 28 w 1146"/>
                <a:gd name="T15" fmla="*/ 0 h 598"/>
                <a:gd name="T16" fmla="*/ 10 w 1146"/>
                <a:gd name="T17" fmla="*/ 450 h 598"/>
                <a:gd name="T18" fmla="*/ 0 w 1146"/>
                <a:gd name="T19" fmla="*/ 585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6" h="598">
                  <a:moveTo>
                    <a:pt x="0" y="585"/>
                  </a:moveTo>
                  <a:lnTo>
                    <a:pt x="1146" y="598"/>
                  </a:lnTo>
                  <a:lnTo>
                    <a:pt x="1146" y="185"/>
                  </a:lnTo>
                  <a:lnTo>
                    <a:pt x="1068" y="135"/>
                  </a:lnTo>
                  <a:lnTo>
                    <a:pt x="1096" y="59"/>
                  </a:lnTo>
                  <a:lnTo>
                    <a:pt x="1036" y="14"/>
                  </a:lnTo>
                  <a:lnTo>
                    <a:pt x="498" y="5"/>
                  </a:lnTo>
                  <a:lnTo>
                    <a:pt x="28" y="0"/>
                  </a:lnTo>
                  <a:lnTo>
                    <a:pt x="10" y="450"/>
                  </a:lnTo>
                  <a:lnTo>
                    <a:pt x="0" y="5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9" name="Freeform 418"/>
            <p:cNvSpPr>
              <a:spLocks/>
            </p:cNvSpPr>
            <p:nvPr/>
          </p:nvSpPr>
          <p:spPr bwMode="auto">
            <a:xfrm>
              <a:off x="9445402" y="5777895"/>
              <a:ext cx="1000860" cy="1770876"/>
            </a:xfrm>
            <a:custGeom>
              <a:avLst/>
              <a:gdLst>
                <a:gd name="T0" fmla="*/ 429 w 620"/>
                <a:gd name="T1" fmla="*/ 1048 h 1097"/>
                <a:gd name="T2" fmla="*/ 502 w 620"/>
                <a:gd name="T3" fmla="*/ 1066 h 1097"/>
                <a:gd name="T4" fmla="*/ 515 w 620"/>
                <a:gd name="T5" fmla="*/ 1052 h 1097"/>
                <a:gd name="T6" fmla="*/ 506 w 620"/>
                <a:gd name="T7" fmla="*/ 1007 h 1097"/>
                <a:gd name="T8" fmla="*/ 561 w 620"/>
                <a:gd name="T9" fmla="*/ 985 h 1097"/>
                <a:gd name="T10" fmla="*/ 547 w 620"/>
                <a:gd name="T11" fmla="*/ 944 h 1097"/>
                <a:gd name="T12" fmla="*/ 570 w 620"/>
                <a:gd name="T13" fmla="*/ 922 h 1097"/>
                <a:gd name="T14" fmla="*/ 556 w 620"/>
                <a:gd name="T15" fmla="*/ 832 h 1097"/>
                <a:gd name="T16" fmla="*/ 620 w 620"/>
                <a:gd name="T17" fmla="*/ 720 h 1097"/>
                <a:gd name="T18" fmla="*/ 593 w 620"/>
                <a:gd name="T19" fmla="*/ 643 h 1097"/>
                <a:gd name="T20" fmla="*/ 607 w 620"/>
                <a:gd name="T21" fmla="*/ 598 h 1097"/>
                <a:gd name="T22" fmla="*/ 575 w 620"/>
                <a:gd name="T23" fmla="*/ 297 h 1097"/>
                <a:gd name="T24" fmla="*/ 566 w 620"/>
                <a:gd name="T25" fmla="*/ 153 h 1097"/>
                <a:gd name="T26" fmla="*/ 497 w 620"/>
                <a:gd name="T27" fmla="*/ 54 h 1097"/>
                <a:gd name="T28" fmla="*/ 502 w 620"/>
                <a:gd name="T29" fmla="*/ 0 h 1097"/>
                <a:gd name="T30" fmla="*/ 109 w 620"/>
                <a:gd name="T31" fmla="*/ 27 h 1097"/>
                <a:gd name="T32" fmla="*/ 173 w 620"/>
                <a:gd name="T33" fmla="*/ 104 h 1097"/>
                <a:gd name="T34" fmla="*/ 173 w 620"/>
                <a:gd name="T35" fmla="*/ 104 h 1097"/>
                <a:gd name="T36" fmla="*/ 173 w 620"/>
                <a:gd name="T37" fmla="*/ 104 h 1097"/>
                <a:gd name="T38" fmla="*/ 150 w 620"/>
                <a:gd name="T39" fmla="*/ 216 h 1097"/>
                <a:gd name="T40" fmla="*/ 54 w 620"/>
                <a:gd name="T41" fmla="*/ 248 h 1097"/>
                <a:gd name="T42" fmla="*/ 50 w 620"/>
                <a:gd name="T43" fmla="*/ 279 h 1097"/>
                <a:gd name="T44" fmla="*/ 77 w 620"/>
                <a:gd name="T45" fmla="*/ 324 h 1097"/>
                <a:gd name="T46" fmla="*/ 41 w 620"/>
                <a:gd name="T47" fmla="*/ 391 h 1097"/>
                <a:gd name="T48" fmla="*/ 0 w 620"/>
                <a:gd name="T49" fmla="*/ 459 h 1097"/>
                <a:gd name="T50" fmla="*/ 9 w 620"/>
                <a:gd name="T51" fmla="*/ 535 h 1097"/>
                <a:gd name="T52" fmla="*/ 73 w 620"/>
                <a:gd name="T53" fmla="*/ 634 h 1097"/>
                <a:gd name="T54" fmla="*/ 141 w 620"/>
                <a:gd name="T55" fmla="*/ 738 h 1097"/>
                <a:gd name="T56" fmla="*/ 178 w 620"/>
                <a:gd name="T57" fmla="*/ 715 h 1097"/>
                <a:gd name="T58" fmla="*/ 228 w 620"/>
                <a:gd name="T59" fmla="*/ 742 h 1097"/>
                <a:gd name="T60" fmla="*/ 200 w 620"/>
                <a:gd name="T61" fmla="*/ 863 h 1097"/>
                <a:gd name="T62" fmla="*/ 242 w 620"/>
                <a:gd name="T63" fmla="*/ 917 h 1097"/>
                <a:gd name="T64" fmla="*/ 315 w 620"/>
                <a:gd name="T65" fmla="*/ 953 h 1097"/>
                <a:gd name="T66" fmla="*/ 315 w 620"/>
                <a:gd name="T67" fmla="*/ 953 h 1097"/>
                <a:gd name="T68" fmla="*/ 351 w 620"/>
                <a:gd name="T69" fmla="*/ 1048 h 1097"/>
                <a:gd name="T70" fmla="*/ 406 w 620"/>
                <a:gd name="T71" fmla="*/ 1097 h 1097"/>
                <a:gd name="T72" fmla="*/ 429 w 620"/>
                <a:gd name="T73" fmla="*/ 1048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0" h="1097">
                  <a:moveTo>
                    <a:pt x="429" y="1048"/>
                  </a:moveTo>
                  <a:lnTo>
                    <a:pt x="502" y="1066"/>
                  </a:lnTo>
                  <a:lnTo>
                    <a:pt x="515" y="1052"/>
                  </a:lnTo>
                  <a:lnTo>
                    <a:pt x="506" y="1007"/>
                  </a:lnTo>
                  <a:lnTo>
                    <a:pt x="561" y="985"/>
                  </a:lnTo>
                  <a:lnTo>
                    <a:pt x="547" y="944"/>
                  </a:lnTo>
                  <a:lnTo>
                    <a:pt x="570" y="922"/>
                  </a:lnTo>
                  <a:lnTo>
                    <a:pt x="556" y="832"/>
                  </a:lnTo>
                  <a:lnTo>
                    <a:pt x="620" y="720"/>
                  </a:lnTo>
                  <a:lnTo>
                    <a:pt x="593" y="643"/>
                  </a:lnTo>
                  <a:lnTo>
                    <a:pt x="607" y="598"/>
                  </a:lnTo>
                  <a:lnTo>
                    <a:pt x="575" y="297"/>
                  </a:lnTo>
                  <a:lnTo>
                    <a:pt x="566" y="153"/>
                  </a:lnTo>
                  <a:lnTo>
                    <a:pt x="497" y="54"/>
                  </a:lnTo>
                  <a:lnTo>
                    <a:pt x="502" y="0"/>
                  </a:lnTo>
                  <a:lnTo>
                    <a:pt x="109" y="27"/>
                  </a:lnTo>
                  <a:lnTo>
                    <a:pt x="173" y="104"/>
                  </a:lnTo>
                  <a:lnTo>
                    <a:pt x="173" y="104"/>
                  </a:lnTo>
                  <a:lnTo>
                    <a:pt x="173" y="104"/>
                  </a:lnTo>
                  <a:lnTo>
                    <a:pt x="150" y="216"/>
                  </a:lnTo>
                  <a:lnTo>
                    <a:pt x="54" y="248"/>
                  </a:lnTo>
                  <a:lnTo>
                    <a:pt x="50" y="279"/>
                  </a:lnTo>
                  <a:lnTo>
                    <a:pt x="77" y="324"/>
                  </a:lnTo>
                  <a:lnTo>
                    <a:pt x="41" y="391"/>
                  </a:lnTo>
                  <a:lnTo>
                    <a:pt x="0" y="459"/>
                  </a:lnTo>
                  <a:lnTo>
                    <a:pt x="9" y="535"/>
                  </a:lnTo>
                  <a:lnTo>
                    <a:pt x="73" y="634"/>
                  </a:lnTo>
                  <a:lnTo>
                    <a:pt x="141" y="738"/>
                  </a:lnTo>
                  <a:lnTo>
                    <a:pt x="178" y="715"/>
                  </a:lnTo>
                  <a:lnTo>
                    <a:pt x="228" y="742"/>
                  </a:lnTo>
                  <a:lnTo>
                    <a:pt x="200" y="863"/>
                  </a:lnTo>
                  <a:lnTo>
                    <a:pt x="242" y="917"/>
                  </a:lnTo>
                  <a:lnTo>
                    <a:pt x="315" y="953"/>
                  </a:lnTo>
                  <a:lnTo>
                    <a:pt x="315" y="953"/>
                  </a:lnTo>
                  <a:lnTo>
                    <a:pt x="351" y="1048"/>
                  </a:lnTo>
                  <a:lnTo>
                    <a:pt x="406" y="1097"/>
                  </a:lnTo>
                  <a:lnTo>
                    <a:pt x="429" y="10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0" name="Freeform 419"/>
            <p:cNvSpPr>
              <a:spLocks/>
            </p:cNvSpPr>
            <p:nvPr/>
          </p:nvSpPr>
          <p:spPr bwMode="auto">
            <a:xfrm>
              <a:off x="6408923" y="5647137"/>
              <a:ext cx="2085662" cy="1002474"/>
            </a:xfrm>
            <a:custGeom>
              <a:avLst/>
              <a:gdLst>
                <a:gd name="T0" fmla="*/ 1178 w 1292"/>
                <a:gd name="T1" fmla="*/ 347 h 621"/>
                <a:gd name="T2" fmla="*/ 1118 w 1292"/>
                <a:gd name="T3" fmla="*/ 131 h 621"/>
                <a:gd name="T4" fmla="*/ 995 w 1292"/>
                <a:gd name="T5" fmla="*/ 68 h 621"/>
                <a:gd name="T6" fmla="*/ 890 w 1292"/>
                <a:gd name="T7" fmla="*/ 90 h 621"/>
                <a:gd name="T8" fmla="*/ 822 w 1292"/>
                <a:gd name="T9" fmla="*/ 36 h 621"/>
                <a:gd name="T10" fmla="*/ 28 w 1292"/>
                <a:gd name="T11" fmla="*/ 0 h 621"/>
                <a:gd name="T12" fmla="*/ 0 w 1292"/>
                <a:gd name="T13" fmla="*/ 387 h 621"/>
                <a:gd name="T14" fmla="*/ 292 w 1292"/>
                <a:gd name="T15" fmla="*/ 414 h 621"/>
                <a:gd name="T16" fmla="*/ 288 w 1292"/>
                <a:gd name="T17" fmla="*/ 607 h 621"/>
                <a:gd name="T18" fmla="*/ 758 w 1292"/>
                <a:gd name="T19" fmla="*/ 612 h 621"/>
                <a:gd name="T20" fmla="*/ 1292 w 1292"/>
                <a:gd name="T21" fmla="*/ 621 h 621"/>
                <a:gd name="T22" fmla="*/ 1233 w 1292"/>
                <a:gd name="T23" fmla="*/ 508 h 621"/>
                <a:gd name="T24" fmla="*/ 1233 w 1292"/>
                <a:gd name="T25" fmla="*/ 508 h 621"/>
                <a:gd name="T26" fmla="*/ 1233 w 1292"/>
                <a:gd name="T27" fmla="*/ 508 h 621"/>
                <a:gd name="T28" fmla="*/ 1228 w 1292"/>
                <a:gd name="T29" fmla="*/ 499 h 621"/>
                <a:gd name="T30" fmla="*/ 1233 w 1292"/>
                <a:gd name="T31" fmla="*/ 499 h 621"/>
                <a:gd name="T32" fmla="*/ 1178 w 1292"/>
                <a:gd name="T33" fmla="*/ 347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92" h="621">
                  <a:moveTo>
                    <a:pt x="1178" y="347"/>
                  </a:moveTo>
                  <a:lnTo>
                    <a:pt x="1118" y="131"/>
                  </a:lnTo>
                  <a:lnTo>
                    <a:pt x="995" y="68"/>
                  </a:lnTo>
                  <a:lnTo>
                    <a:pt x="890" y="90"/>
                  </a:lnTo>
                  <a:lnTo>
                    <a:pt x="822" y="36"/>
                  </a:lnTo>
                  <a:lnTo>
                    <a:pt x="28" y="0"/>
                  </a:lnTo>
                  <a:lnTo>
                    <a:pt x="0" y="387"/>
                  </a:lnTo>
                  <a:lnTo>
                    <a:pt x="292" y="414"/>
                  </a:lnTo>
                  <a:lnTo>
                    <a:pt x="288" y="607"/>
                  </a:lnTo>
                  <a:lnTo>
                    <a:pt x="758" y="612"/>
                  </a:lnTo>
                  <a:lnTo>
                    <a:pt x="1292" y="621"/>
                  </a:lnTo>
                  <a:lnTo>
                    <a:pt x="1233" y="508"/>
                  </a:lnTo>
                  <a:lnTo>
                    <a:pt x="1233" y="508"/>
                  </a:lnTo>
                  <a:lnTo>
                    <a:pt x="1233" y="508"/>
                  </a:lnTo>
                  <a:lnTo>
                    <a:pt x="1228" y="499"/>
                  </a:lnTo>
                  <a:lnTo>
                    <a:pt x="1233" y="499"/>
                  </a:lnTo>
                  <a:lnTo>
                    <a:pt x="1178" y="3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14856513" y="4879305"/>
            <a:ext cx="69328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>
                <a:latin typeface="Fira Sans ExtraBold" panose="020B0903050000020004" pitchFamily="34" charset="0"/>
                <a:ea typeface="Fira Sans ExtraBold" panose="020B0903050000020004" pitchFamily="34" charset="0"/>
              </a:rPr>
              <a:t>318.956.025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5896817" y="7685268"/>
            <a:ext cx="228921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Male population</a:t>
            </a:r>
            <a:endParaRPr lang="ru-RU" sz="2400" dirty="0">
              <a:solidFill>
                <a:schemeClr val="tx2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grpSp>
        <p:nvGrpSpPr>
          <p:cNvPr id="139" name="Группа 138"/>
          <p:cNvGrpSpPr/>
          <p:nvPr/>
        </p:nvGrpSpPr>
        <p:grpSpPr>
          <a:xfrm>
            <a:off x="14872841" y="6909504"/>
            <a:ext cx="588163" cy="1145096"/>
            <a:chOff x="1402028" y="8416027"/>
            <a:chExt cx="1076325" cy="2095501"/>
          </a:xfrm>
        </p:grpSpPr>
        <p:sp>
          <p:nvSpPr>
            <p:cNvPr id="140" name="Oval 5"/>
            <p:cNvSpPr>
              <a:spLocks noChangeArrowheads="1"/>
            </p:cNvSpPr>
            <p:nvPr/>
          </p:nvSpPr>
          <p:spPr bwMode="auto">
            <a:xfrm>
              <a:off x="1744928" y="8416027"/>
              <a:ext cx="390525" cy="388938"/>
            </a:xfrm>
            <a:prstGeom prst="ellipse">
              <a:avLst/>
            </a:prstGeom>
            <a:solidFill>
              <a:srgbClr val="FCA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1" name="Freeform 6"/>
            <p:cNvSpPr>
              <a:spLocks/>
            </p:cNvSpPr>
            <p:nvPr/>
          </p:nvSpPr>
          <p:spPr bwMode="auto">
            <a:xfrm>
              <a:off x="1402028" y="8874815"/>
              <a:ext cx="1076325" cy="1636713"/>
            </a:xfrm>
            <a:custGeom>
              <a:avLst/>
              <a:gdLst>
                <a:gd name="T0" fmla="*/ 325 w 330"/>
                <a:gd name="T1" fmla="*/ 198 h 509"/>
                <a:gd name="T2" fmla="*/ 281 w 330"/>
                <a:gd name="T3" fmla="*/ 46 h 509"/>
                <a:gd name="T4" fmla="*/ 220 w 330"/>
                <a:gd name="T5" fmla="*/ 0 h 509"/>
                <a:gd name="T6" fmla="*/ 110 w 330"/>
                <a:gd name="T7" fmla="*/ 0 h 509"/>
                <a:gd name="T8" fmla="*/ 49 w 330"/>
                <a:gd name="T9" fmla="*/ 46 h 509"/>
                <a:gd name="T10" fmla="*/ 5 w 330"/>
                <a:gd name="T11" fmla="*/ 198 h 509"/>
                <a:gd name="T12" fmla="*/ 25 w 330"/>
                <a:gd name="T13" fmla="*/ 234 h 509"/>
                <a:gd name="T14" fmla="*/ 33 w 330"/>
                <a:gd name="T15" fmla="*/ 235 h 509"/>
                <a:gd name="T16" fmla="*/ 61 w 330"/>
                <a:gd name="T17" fmla="*/ 214 h 509"/>
                <a:gd name="T18" fmla="*/ 87 w 330"/>
                <a:gd name="T19" fmla="*/ 124 h 509"/>
                <a:gd name="T20" fmla="*/ 87 w 330"/>
                <a:gd name="T21" fmla="*/ 224 h 509"/>
                <a:gd name="T22" fmla="*/ 87 w 330"/>
                <a:gd name="T23" fmla="*/ 270 h 509"/>
                <a:gd name="T24" fmla="*/ 87 w 330"/>
                <a:gd name="T25" fmla="*/ 479 h 509"/>
                <a:gd name="T26" fmla="*/ 117 w 330"/>
                <a:gd name="T27" fmla="*/ 509 h 509"/>
                <a:gd name="T28" fmla="*/ 146 w 330"/>
                <a:gd name="T29" fmla="*/ 479 h 509"/>
                <a:gd name="T30" fmla="*/ 146 w 330"/>
                <a:gd name="T31" fmla="*/ 270 h 509"/>
                <a:gd name="T32" fmla="*/ 184 w 330"/>
                <a:gd name="T33" fmla="*/ 270 h 509"/>
                <a:gd name="T34" fmla="*/ 184 w 330"/>
                <a:gd name="T35" fmla="*/ 479 h 509"/>
                <a:gd name="T36" fmla="*/ 214 w 330"/>
                <a:gd name="T37" fmla="*/ 509 h 509"/>
                <a:gd name="T38" fmla="*/ 243 w 330"/>
                <a:gd name="T39" fmla="*/ 479 h 509"/>
                <a:gd name="T40" fmla="*/ 243 w 330"/>
                <a:gd name="T41" fmla="*/ 270 h 509"/>
                <a:gd name="T42" fmla="*/ 243 w 330"/>
                <a:gd name="T43" fmla="*/ 224 h 509"/>
                <a:gd name="T44" fmla="*/ 243 w 330"/>
                <a:gd name="T45" fmla="*/ 124 h 509"/>
                <a:gd name="T46" fmla="*/ 269 w 330"/>
                <a:gd name="T47" fmla="*/ 214 h 509"/>
                <a:gd name="T48" fmla="*/ 297 w 330"/>
                <a:gd name="T49" fmla="*/ 235 h 509"/>
                <a:gd name="T50" fmla="*/ 305 w 330"/>
                <a:gd name="T51" fmla="*/ 234 h 509"/>
                <a:gd name="T52" fmla="*/ 325 w 330"/>
                <a:gd name="T53" fmla="*/ 19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0" h="509">
                  <a:moveTo>
                    <a:pt x="325" y="198"/>
                  </a:moveTo>
                  <a:cubicBezTo>
                    <a:pt x="281" y="46"/>
                    <a:pt x="281" y="46"/>
                    <a:pt x="281" y="46"/>
                  </a:cubicBezTo>
                  <a:cubicBezTo>
                    <a:pt x="273" y="19"/>
                    <a:pt x="248" y="0"/>
                    <a:pt x="22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82" y="0"/>
                    <a:pt x="57" y="19"/>
                    <a:pt x="49" y="46"/>
                  </a:cubicBezTo>
                  <a:cubicBezTo>
                    <a:pt x="5" y="198"/>
                    <a:pt x="5" y="198"/>
                    <a:pt x="5" y="198"/>
                  </a:cubicBezTo>
                  <a:cubicBezTo>
                    <a:pt x="0" y="213"/>
                    <a:pt x="9" y="229"/>
                    <a:pt x="25" y="234"/>
                  </a:cubicBezTo>
                  <a:cubicBezTo>
                    <a:pt x="27" y="235"/>
                    <a:pt x="30" y="235"/>
                    <a:pt x="33" y="235"/>
                  </a:cubicBezTo>
                  <a:cubicBezTo>
                    <a:pt x="46" y="235"/>
                    <a:pt x="57" y="227"/>
                    <a:pt x="61" y="214"/>
                  </a:cubicBezTo>
                  <a:cubicBezTo>
                    <a:pt x="87" y="124"/>
                    <a:pt x="87" y="124"/>
                    <a:pt x="87" y="124"/>
                  </a:cubicBezTo>
                  <a:cubicBezTo>
                    <a:pt x="87" y="224"/>
                    <a:pt x="87" y="224"/>
                    <a:pt x="87" y="224"/>
                  </a:cubicBezTo>
                  <a:cubicBezTo>
                    <a:pt x="87" y="270"/>
                    <a:pt x="87" y="270"/>
                    <a:pt x="87" y="270"/>
                  </a:cubicBezTo>
                  <a:cubicBezTo>
                    <a:pt x="87" y="479"/>
                    <a:pt x="87" y="479"/>
                    <a:pt x="87" y="479"/>
                  </a:cubicBezTo>
                  <a:cubicBezTo>
                    <a:pt x="87" y="496"/>
                    <a:pt x="100" y="509"/>
                    <a:pt x="117" y="509"/>
                  </a:cubicBezTo>
                  <a:cubicBezTo>
                    <a:pt x="133" y="509"/>
                    <a:pt x="146" y="496"/>
                    <a:pt x="146" y="479"/>
                  </a:cubicBezTo>
                  <a:cubicBezTo>
                    <a:pt x="146" y="270"/>
                    <a:pt x="146" y="270"/>
                    <a:pt x="146" y="270"/>
                  </a:cubicBezTo>
                  <a:cubicBezTo>
                    <a:pt x="184" y="270"/>
                    <a:pt x="184" y="270"/>
                    <a:pt x="184" y="270"/>
                  </a:cubicBezTo>
                  <a:cubicBezTo>
                    <a:pt x="184" y="479"/>
                    <a:pt x="184" y="479"/>
                    <a:pt x="184" y="479"/>
                  </a:cubicBezTo>
                  <a:cubicBezTo>
                    <a:pt x="184" y="496"/>
                    <a:pt x="197" y="509"/>
                    <a:pt x="214" y="509"/>
                  </a:cubicBezTo>
                  <a:cubicBezTo>
                    <a:pt x="230" y="509"/>
                    <a:pt x="243" y="496"/>
                    <a:pt x="243" y="479"/>
                  </a:cubicBezTo>
                  <a:cubicBezTo>
                    <a:pt x="243" y="270"/>
                    <a:pt x="243" y="270"/>
                    <a:pt x="243" y="270"/>
                  </a:cubicBezTo>
                  <a:cubicBezTo>
                    <a:pt x="243" y="224"/>
                    <a:pt x="243" y="224"/>
                    <a:pt x="243" y="224"/>
                  </a:cubicBezTo>
                  <a:cubicBezTo>
                    <a:pt x="243" y="124"/>
                    <a:pt x="243" y="124"/>
                    <a:pt x="243" y="124"/>
                  </a:cubicBezTo>
                  <a:cubicBezTo>
                    <a:pt x="269" y="214"/>
                    <a:pt x="269" y="214"/>
                    <a:pt x="269" y="214"/>
                  </a:cubicBezTo>
                  <a:cubicBezTo>
                    <a:pt x="273" y="227"/>
                    <a:pt x="284" y="235"/>
                    <a:pt x="297" y="235"/>
                  </a:cubicBezTo>
                  <a:cubicBezTo>
                    <a:pt x="300" y="235"/>
                    <a:pt x="303" y="235"/>
                    <a:pt x="305" y="234"/>
                  </a:cubicBezTo>
                  <a:cubicBezTo>
                    <a:pt x="321" y="229"/>
                    <a:pt x="330" y="213"/>
                    <a:pt x="325" y="198"/>
                  </a:cubicBezTo>
                  <a:close/>
                </a:path>
              </a:pathLst>
            </a:custGeom>
            <a:solidFill>
              <a:srgbClr val="FCA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42" name="Группа 141"/>
          <p:cNvGrpSpPr/>
          <p:nvPr/>
        </p:nvGrpSpPr>
        <p:grpSpPr>
          <a:xfrm>
            <a:off x="18321089" y="6909504"/>
            <a:ext cx="566476" cy="1145097"/>
            <a:chOff x="1376380" y="11070871"/>
            <a:chExt cx="1036638" cy="2095501"/>
          </a:xfrm>
        </p:grpSpPr>
        <p:sp>
          <p:nvSpPr>
            <p:cNvPr id="143" name="Oval 7"/>
            <p:cNvSpPr>
              <a:spLocks noChangeArrowheads="1"/>
            </p:cNvSpPr>
            <p:nvPr/>
          </p:nvSpPr>
          <p:spPr bwMode="auto">
            <a:xfrm>
              <a:off x="1698642" y="11070871"/>
              <a:ext cx="392113" cy="388938"/>
            </a:xfrm>
            <a:prstGeom prst="ellipse">
              <a:avLst/>
            </a:prstGeom>
            <a:solidFill>
              <a:srgbClr val="B73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4" name="Freeform 8"/>
            <p:cNvSpPr>
              <a:spLocks/>
            </p:cNvSpPr>
            <p:nvPr/>
          </p:nvSpPr>
          <p:spPr bwMode="auto">
            <a:xfrm>
              <a:off x="1376380" y="11529659"/>
              <a:ext cx="1036638" cy="1636713"/>
            </a:xfrm>
            <a:custGeom>
              <a:avLst/>
              <a:gdLst>
                <a:gd name="T0" fmla="*/ 313 w 318"/>
                <a:gd name="T1" fmla="*/ 198 h 509"/>
                <a:gd name="T2" fmla="*/ 269 w 318"/>
                <a:gd name="T3" fmla="*/ 46 h 509"/>
                <a:gd name="T4" fmla="*/ 208 w 318"/>
                <a:gd name="T5" fmla="*/ 0 h 509"/>
                <a:gd name="T6" fmla="*/ 110 w 318"/>
                <a:gd name="T7" fmla="*/ 0 h 509"/>
                <a:gd name="T8" fmla="*/ 48 w 318"/>
                <a:gd name="T9" fmla="*/ 46 h 509"/>
                <a:gd name="T10" fmla="*/ 4 w 318"/>
                <a:gd name="T11" fmla="*/ 198 h 509"/>
                <a:gd name="T12" fmla="*/ 24 w 318"/>
                <a:gd name="T13" fmla="*/ 234 h 509"/>
                <a:gd name="T14" fmla="*/ 33 w 318"/>
                <a:gd name="T15" fmla="*/ 235 h 509"/>
                <a:gd name="T16" fmla="*/ 61 w 318"/>
                <a:gd name="T17" fmla="*/ 214 h 509"/>
                <a:gd name="T18" fmla="*/ 95 w 318"/>
                <a:gd name="T19" fmla="*/ 95 h 509"/>
                <a:gd name="T20" fmla="*/ 101 w 318"/>
                <a:gd name="T21" fmla="*/ 91 h 509"/>
                <a:gd name="T22" fmla="*/ 104 w 318"/>
                <a:gd name="T23" fmla="*/ 98 h 509"/>
                <a:gd name="T24" fmla="*/ 46 w 318"/>
                <a:gd name="T25" fmla="*/ 308 h 509"/>
                <a:gd name="T26" fmla="*/ 92 w 318"/>
                <a:gd name="T27" fmla="*/ 308 h 509"/>
                <a:gd name="T28" fmla="*/ 92 w 318"/>
                <a:gd name="T29" fmla="*/ 479 h 509"/>
                <a:gd name="T30" fmla="*/ 122 w 318"/>
                <a:gd name="T31" fmla="*/ 509 h 509"/>
                <a:gd name="T32" fmla="*/ 151 w 318"/>
                <a:gd name="T33" fmla="*/ 479 h 509"/>
                <a:gd name="T34" fmla="*/ 151 w 318"/>
                <a:gd name="T35" fmla="*/ 308 h 509"/>
                <a:gd name="T36" fmla="*/ 167 w 318"/>
                <a:gd name="T37" fmla="*/ 308 h 509"/>
                <a:gd name="T38" fmla="*/ 167 w 318"/>
                <a:gd name="T39" fmla="*/ 479 h 509"/>
                <a:gd name="T40" fmla="*/ 196 w 318"/>
                <a:gd name="T41" fmla="*/ 509 h 509"/>
                <a:gd name="T42" fmla="*/ 225 w 318"/>
                <a:gd name="T43" fmla="*/ 479 h 509"/>
                <a:gd name="T44" fmla="*/ 225 w 318"/>
                <a:gd name="T45" fmla="*/ 308 h 509"/>
                <a:gd name="T46" fmla="*/ 272 w 318"/>
                <a:gd name="T47" fmla="*/ 308 h 509"/>
                <a:gd name="T48" fmla="*/ 213 w 318"/>
                <a:gd name="T49" fmla="*/ 98 h 509"/>
                <a:gd name="T50" fmla="*/ 216 w 318"/>
                <a:gd name="T51" fmla="*/ 92 h 509"/>
                <a:gd name="T52" fmla="*/ 222 w 318"/>
                <a:gd name="T53" fmla="*/ 95 h 509"/>
                <a:gd name="T54" fmla="*/ 257 w 318"/>
                <a:gd name="T55" fmla="*/ 214 h 509"/>
                <a:gd name="T56" fmla="*/ 285 w 318"/>
                <a:gd name="T57" fmla="*/ 235 h 509"/>
                <a:gd name="T58" fmla="*/ 293 w 318"/>
                <a:gd name="T59" fmla="*/ 234 h 509"/>
                <a:gd name="T60" fmla="*/ 313 w 318"/>
                <a:gd name="T61" fmla="*/ 19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8" h="509">
                  <a:moveTo>
                    <a:pt x="313" y="198"/>
                  </a:moveTo>
                  <a:cubicBezTo>
                    <a:pt x="269" y="46"/>
                    <a:pt x="269" y="46"/>
                    <a:pt x="269" y="46"/>
                  </a:cubicBezTo>
                  <a:cubicBezTo>
                    <a:pt x="261" y="19"/>
                    <a:pt x="236" y="0"/>
                    <a:pt x="208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82" y="0"/>
                    <a:pt x="56" y="19"/>
                    <a:pt x="48" y="46"/>
                  </a:cubicBezTo>
                  <a:cubicBezTo>
                    <a:pt x="4" y="198"/>
                    <a:pt x="4" y="198"/>
                    <a:pt x="4" y="198"/>
                  </a:cubicBezTo>
                  <a:cubicBezTo>
                    <a:pt x="0" y="213"/>
                    <a:pt x="9" y="229"/>
                    <a:pt x="24" y="234"/>
                  </a:cubicBezTo>
                  <a:cubicBezTo>
                    <a:pt x="27" y="235"/>
                    <a:pt x="30" y="235"/>
                    <a:pt x="33" y="235"/>
                  </a:cubicBezTo>
                  <a:cubicBezTo>
                    <a:pt x="45" y="235"/>
                    <a:pt x="57" y="227"/>
                    <a:pt x="61" y="214"/>
                  </a:cubicBezTo>
                  <a:cubicBezTo>
                    <a:pt x="61" y="214"/>
                    <a:pt x="95" y="97"/>
                    <a:pt x="95" y="95"/>
                  </a:cubicBezTo>
                  <a:cubicBezTo>
                    <a:pt x="96" y="93"/>
                    <a:pt x="98" y="90"/>
                    <a:pt x="101" y="91"/>
                  </a:cubicBezTo>
                  <a:cubicBezTo>
                    <a:pt x="105" y="92"/>
                    <a:pt x="105" y="95"/>
                    <a:pt x="104" y="98"/>
                  </a:cubicBezTo>
                  <a:cubicBezTo>
                    <a:pt x="104" y="101"/>
                    <a:pt x="46" y="308"/>
                    <a:pt x="46" y="308"/>
                  </a:cubicBezTo>
                  <a:cubicBezTo>
                    <a:pt x="92" y="308"/>
                    <a:pt x="92" y="308"/>
                    <a:pt x="92" y="308"/>
                  </a:cubicBezTo>
                  <a:cubicBezTo>
                    <a:pt x="92" y="479"/>
                    <a:pt x="92" y="479"/>
                    <a:pt x="92" y="479"/>
                  </a:cubicBezTo>
                  <a:cubicBezTo>
                    <a:pt x="92" y="496"/>
                    <a:pt x="105" y="509"/>
                    <a:pt x="122" y="509"/>
                  </a:cubicBezTo>
                  <a:cubicBezTo>
                    <a:pt x="138" y="509"/>
                    <a:pt x="151" y="496"/>
                    <a:pt x="151" y="479"/>
                  </a:cubicBezTo>
                  <a:cubicBezTo>
                    <a:pt x="151" y="308"/>
                    <a:pt x="151" y="308"/>
                    <a:pt x="151" y="308"/>
                  </a:cubicBezTo>
                  <a:cubicBezTo>
                    <a:pt x="167" y="308"/>
                    <a:pt x="167" y="308"/>
                    <a:pt x="167" y="308"/>
                  </a:cubicBezTo>
                  <a:cubicBezTo>
                    <a:pt x="167" y="479"/>
                    <a:pt x="167" y="479"/>
                    <a:pt x="167" y="479"/>
                  </a:cubicBezTo>
                  <a:cubicBezTo>
                    <a:pt x="167" y="496"/>
                    <a:pt x="180" y="509"/>
                    <a:pt x="196" y="509"/>
                  </a:cubicBezTo>
                  <a:cubicBezTo>
                    <a:pt x="212" y="509"/>
                    <a:pt x="225" y="496"/>
                    <a:pt x="225" y="479"/>
                  </a:cubicBezTo>
                  <a:cubicBezTo>
                    <a:pt x="225" y="308"/>
                    <a:pt x="225" y="308"/>
                    <a:pt x="225" y="308"/>
                  </a:cubicBezTo>
                  <a:cubicBezTo>
                    <a:pt x="272" y="308"/>
                    <a:pt x="272" y="308"/>
                    <a:pt x="272" y="308"/>
                  </a:cubicBezTo>
                  <a:cubicBezTo>
                    <a:pt x="272" y="308"/>
                    <a:pt x="214" y="101"/>
                    <a:pt x="213" y="98"/>
                  </a:cubicBezTo>
                  <a:cubicBezTo>
                    <a:pt x="212" y="96"/>
                    <a:pt x="212" y="93"/>
                    <a:pt x="216" y="92"/>
                  </a:cubicBezTo>
                  <a:cubicBezTo>
                    <a:pt x="219" y="90"/>
                    <a:pt x="221" y="93"/>
                    <a:pt x="222" y="95"/>
                  </a:cubicBezTo>
                  <a:cubicBezTo>
                    <a:pt x="223" y="98"/>
                    <a:pt x="257" y="214"/>
                    <a:pt x="257" y="214"/>
                  </a:cubicBezTo>
                  <a:cubicBezTo>
                    <a:pt x="261" y="227"/>
                    <a:pt x="272" y="235"/>
                    <a:pt x="285" y="235"/>
                  </a:cubicBezTo>
                  <a:cubicBezTo>
                    <a:pt x="288" y="235"/>
                    <a:pt x="291" y="235"/>
                    <a:pt x="293" y="234"/>
                  </a:cubicBezTo>
                  <a:cubicBezTo>
                    <a:pt x="309" y="229"/>
                    <a:pt x="318" y="213"/>
                    <a:pt x="313" y="198"/>
                  </a:cubicBezTo>
                  <a:close/>
                </a:path>
              </a:pathLst>
            </a:custGeom>
            <a:solidFill>
              <a:srgbClr val="B73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15907589" y="6775463"/>
            <a:ext cx="1546898" cy="101566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48</a:t>
            </a:r>
            <a:r>
              <a:rPr lang="en-US" sz="54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%</a:t>
            </a:r>
            <a:endParaRPr lang="en-US" sz="54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9381529" y="7686305"/>
            <a:ext cx="228921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Male population</a:t>
            </a:r>
            <a:endParaRPr lang="ru-RU" sz="2400" dirty="0">
              <a:solidFill>
                <a:schemeClr val="tx2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9392301" y="6776501"/>
            <a:ext cx="1468351" cy="101566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52</a:t>
            </a:r>
            <a:r>
              <a:rPr lang="en-US" sz="54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%</a:t>
            </a:r>
            <a:endParaRPr lang="en-US" sz="54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148" name="Равнобедренный треугольник 147"/>
          <p:cNvSpPr/>
          <p:nvPr/>
        </p:nvSpPr>
        <p:spPr>
          <a:xfrm rot="10800000">
            <a:off x="15506525" y="6953426"/>
            <a:ext cx="265683" cy="229036"/>
          </a:xfrm>
          <a:prstGeom prst="triangle">
            <a:avLst/>
          </a:prstGeom>
          <a:solidFill>
            <a:srgbClr val="D43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9" name="Равнобедренный треугольник 148"/>
          <p:cNvSpPr/>
          <p:nvPr/>
        </p:nvSpPr>
        <p:spPr>
          <a:xfrm>
            <a:off x="18979201" y="6965989"/>
            <a:ext cx="265683" cy="22903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0" name="TextBox 149"/>
          <p:cNvSpPr txBox="1"/>
          <p:nvPr/>
        </p:nvSpPr>
        <p:spPr>
          <a:xfrm>
            <a:off x="14928851" y="8691897"/>
            <a:ext cx="8064500" cy="17727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Understanding people’s experiences and the context in which they live, is the key to success.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4928040" y="4166772"/>
            <a:ext cx="4110036" cy="76944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5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UNITED STATES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438683696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138" grpId="0"/>
      <p:bldP spid="145" grpId="0"/>
      <p:bldP spid="146" grpId="0"/>
      <p:bldP spid="147" grpId="0"/>
      <p:bldP spid="148" grpId="0" animBg="1"/>
      <p:bldP spid="149" grpId="0" animBg="1"/>
      <p:bldP spid="150" grpId="0"/>
      <p:bldP spid="1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7033" y="5630626"/>
            <a:ext cx="2669000" cy="246221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6000" spc="-600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WE</a:t>
            </a:r>
            <a:endParaRPr lang="ru-RU" sz="16000" spc="-600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59307" y="5630626"/>
            <a:ext cx="3337452" cy="246221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6000" spc="-600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ARE</a:t>
            </a:r>
            <a:endParaRPr lang="ru-RU" sz="16000" spc="-600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70033" y="5630626"/>
            <a:ext cx="5196935" cy="246221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6000" spc="-600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GOOD</a:t>
            </a:r>
            <a:endParaRPr lang="ru-RU" sz="16000" spc="-600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196166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2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125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7" grpId="0" animBg="1"/>
      <p:bldP spid="7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Прямоугольник 524"/>
          <p:cNvSpPr/>
          <p:nvPr/>
        </p:nvSpPr>
        <p:spPr>
          <a:xfrm>
            <a:off x="1390650" y="599385"/>
            <a:ext cx="1421095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USA</a:t>
            </a:r>
            <a:endParaRPr lang="ru-RU" sz="6400" dirty="0"/>
          </a:p>
        </p:txBody>
      </p:sp>
      <p:sp>
        <p:nvSpPr>
          <p:cNvPr id="526" name="Прямоугольник 525"/>
          <p:cNvSpPr/>
          <p:nvPr/>
        </p:nvSpPr>
        <p:spPr>
          <a:xfrm>
            <a:off x="3332233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527" name="Прямая соединительная линия 526"/>
          <p:cNvCxnSpPr/>
          <p:nvPr/>
        </p:nvCxnSpPr>
        <p:spPr>
          <a:xfrm>
            <a:off x="3159612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4856513" y="4879305"/>
            <a:ext cx="69328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Fira Sans ExtraBold" panose="020B0903050000020004" pitchFamily="34" charset="0"/>
                <a:ea typeface="Fira Sans ExtraBold" panose="020B0903050000020004" pitchFamily="34" charset="0"/>
              </a:rPr>
              <a:t>742</a:t>
            </a:r>
            <a:r>
              <a:rPr lang="ru-RU" sz="9600" dirty="0">
                <a:latin typeface="Fira Sans ExtraBold" panose="020B0903050000020004" pitchFamily="34" charset="0"/>
                <a:ea typeface="Fira Sans ExtraBold" panose="020B0903050000020004" pitchFamily="34" charset="0"/>
              </a:rPr>
              <a:t>.</a:t>
            </a:r>
            <a:r>
              <a:rPr lang="en-US" sz="9600" dirty="0">
                <a:latin typeface="Fira Sans ExtraBold" panose="020B0903050000020004" pitchFamily="34" charset="0"/>
                <a:ea typeface="Fira Sans ExtraBold" panose="020B0903050000020004" pitchFamily="34" charset="0"/>
              </a:rPr>
              <a:t>521</a:t>
            </a:r>
            <a:r>
              <a:rPr lang="ru-RU" sz="9600" dirty="0">
                <a:latin typeface="Fira Sans ExtraBold" panose="020B0903050000020004" pitchFamily="34" charset="0"/>
                <a:ea typeface="Fira Sans ExtraBold" panose="020B0903050000020004" pitchFamily="34" charset="0"/>
              </a:rPr>
              <a:t>.</a:t>
            </a:r>
            <a:r>
              <a:rPr lang="en-US" sz="9600" dirty="0">
                <a:latin typeface="Fira Sans ExtraBold" panose="020B0903050000020004" pitchFamily="34" charset="0"/>
                <a:ea typeface="Fira Sans ExtraBold" panose="020B0903050000020004" pitchFamily="34" charset="0"/>
              </a:rPr>
              <a:t>453</a:t>
            </a:r>
            <a:endParaRPr lang="ru-RU" sz="9600" dirty="0"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5896817" y="7685268"/>
            <a:ext cx="228921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Male population</a:t>
            </a:r>
            <a:endParaRPr lang="ru-RU" sz="2400" dirty="0">
              <a:solidFill>
                <a:schemeClr val="tx2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grpSp>
        <p:nvGrpSpPr>
          <p:cNvPr id="139" name="Группа 138"/>
          <p:cNvGrpSpPr/>
          <p:nvPr/>
        </p:nvGrpSpPr>
        <p:grpSpPr>
          <a:xfrm>
            <a:off x="14872841" y="6909504"/>
            <a:ext cx="588163" cy="1145096"/>
            <a:chOff x="1402028" y="8416027"/>
            <a:chExt cx="1076325" cy="2095501"/>
          </a:xfrm>
        </p:grpSpPr>
        <p:sp>
          <p:nvSpPr>
            <p:cNvPr id="140" name="Oval 5"/>
            <p:cNvSpPr>
              <a:spLocks noChangeArrowheads="1"/>
            </p:cNvSpPr>
            <p:nvPr/>
          </p:nvSpPr>
          <p:spPr bwMode="auto">
            <a:xfrm>
              <a:off x="1744928" y="8416027"/>
              <a:ext cx="390525" cy="388938"/>
            </a:xfrm>
            <a:prstGeom prst="ellipse">
              <a:avLst/>
            </a:prstGeom>
            <a:solidFill>
              <a:srgbClr val="FCA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1" name="Freeform 6"/>
            <p:cNvSpPr>
              <a:spLocks/>
            </p:cNvSpPr>
            <p:nvPr/>
          </p:nvSpPr>
          <p:spPr bwMode="auto">
            <a:xfrm>
              <a:off x="1402028" y="8874815"/>
              <a:ext cx="1076325" cy="1636713"/>
            </a:xfrm>
            <a:custGeom>
              <a:avLst/>
              <a:gdLst>
                <a:gd name="T0" fmla="*/ 325 w 330"/>
                <a:gd name="T1" fmla="*/ 198 h 509"/>
                <a:gd name="T2" fmla="*/ 281 w 330"/>
                <a:gd name="T3" fmla="*/ 46 h 509"/>
                <a:gd name="T4" fmla="*/ 220 w 330"/>
                <a:gd name="T5" fmla="*/ 0 h 509"/>
                <a:gd name="T6" fmla="*/ 110 w 330"/>
                <a:gd name="T7" fmla="*/ 0 h 509"/>
                <a:gd name="T8" fmla="*/ 49 w 330"/>
                <a:gd name="T9" fmla="*/ 46 h 509"/>
                <a:gd name="T10" fmla="*/ 5 w 330"/>
                <a:gd name="T11" fmla="*/ 198 h 509"/>
                <a:gd name="T12" fmla="*/ 25 w 330"/>
                <a:gd name="T13" fmla="*/ 234 h 509"/>
                <a:gd name="T14" fmla="*/ 33 w 330"/>
                <a:gd name="T15" fmla="*/ 235 h 509"/>
                <a:gd name="T16" fmla="*/ 61 w 330"/>
                <a:gd name="T17" fmla="*/ 214 h 509"/>
                <a:gd name="T18" fmla="*/ 87 w 330"/>
                <a:gd name="T19" fmla="*/ 124 h 509"/>
                <a:gd name="T20" fmla="*/ 87 w 330"/>
                <a:gd name="T21" fmla="*/ 224 h 509"/>
                <a:gd name="T22" fmla="*/ 87 w 330"/>
                <a:gd name="T23" fmla="*/ 270 h 509"/>
                <a:gd name="T24" fmla="*/ 87 w 330"/>
                <a:gd name="T25" fmla="*/ 479 h 509"/>
                <a:gd name="T26" fmla="*/ 117 w 330"/>
                <a:gd name="T27" fmla="*/ 509 h 509"/>
                <a:gd name="T28" fmla="*/ 146 w 330"/>
                <a:gd name="T29" fmla="*/ 479 h 509"/>
                <a:gd name="T30" fmla="*/ 146 w 330"/>
                <a:gd name="T31" fmla="*/ 270 h 509"/>
                <a:gd name="T32" fmla="*/ 184 w 330"/>
                <a:gd name="T33" fmla="*/ 270 h 509"/>
                <a:gd name="T34" fmla="*/ 184 w 330"/>
                <a:gd name="T35" fmla="*/ 479 h 509"/>
                <a:gd name="T36" fmla="*/ 214 w 330"/>
                <a:gd name="T37" fmla="*/ 509 h 509"/>
                <a:gd name="T38" fmla="*/ 243 w 330"/>
                <a:gd name="T39" fmla="*/ 479 h 509"/>
                <a:gd name="T40" fmla="*/ 243 w 330"/>
                <a:gd name="T41" fmla="*/ 270 h 509"/>
                <a:gd name="T42" fmla="*/ 243 w 330"/>
                <a:gd name="T43" fmla="*/ 224 h 509"/>
                <a:gd name="T44" fmla="*/ 243 w 330"/>
                <a:gd name="T45" fmla="*/ 124 h 509"/>
                <a:gd name="T46" fmla="*/ 269 w 330"/>
                <a:gd name="T47" fmla="*/ 214 h 509"/>
                <a:gd name="T48" fmla="*/ 297 w 330"/>
                <a:gd name="T49" fmla="*/ 235 h 509"/>
                <a:gd name="T50" fmla="*/ 305 w 330"/>
                <a:gd name="T51" fmla="*/ 234 h 509"/>
                <a:gd name="T52" fmla="*/ 325 w 330"/>
                <a:gd name="T53" fmla="*/ 19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0" h="509">
                  <a:moveTo>
                    <a:pt x="325" y="198"/>
                  </a:moveTo>
                  <a:cubicBezTo>
                    <a:pt x="281" y="46"/>
                    <a:pt x="281" y="46"/>
                    <a:pt x="281" y="46"/>
                  </a:cubicBezTo>
                  <a:cubicBezTo>
                    <a:pt x="273" y="19"/>
                    <a:pt x="248" y="0"/>
                    <a:pt x="22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82" y="0"/>
                    <a:pt x="57" y="19"/>
                    <a:pt x="49" y="46"/>
                  </a:cubicBezTo>
                  <a:cubicBezTo>
                    <a:pt x="5" y="198"/>
                    <a:pt x="5" y="198"/>
                    <a:pt x="5" y="198"/>
                  </a:cubicBezTo>
                  <a:cubicBezTo>
                    <a:pt x="0" y="213"/>
                    <a:pt x="9" y="229"/>
                    <a:pt x="25" y="234"/>
                  </a:cubicBezTo>
                  <a:cubicBezTo>
                    <a:pt x="27" y="235"/>
                    <a:pt x="30" y="235"/>
                    <a:pt x="33" y="235"/>
                  </a:cubicBezTo>
                  <a:cubicBezTo>
                    <a:pt x="46" y="235"/>
                    <a:pt x="57" y="227"/>
                    <a:pt x="61" y="214"/>
                  </a:cubicBezTo>
                  <a:cubicBezTo>
                    <a:pt x="87" y="124"/>
                    <a:pt x="87" y="124"/>
                    <a:pt x="87" y="124"/>
                  </a:cubicBezTo>
                  <a:cubicBezTo>
                    <a:pt x="87" y="224"/>
                    <a:pt x="87" y="224"/>
                    <a:pt x="87" y="224"/>
                  </a:cubicBezTo>
                  <a:cubicBezTo>
                    <a:pt x="87" y="270"/>
                    <a:pt x="87" y="270"/>
                    <a:pt x="87" y="270"/>
                  </a:cubicBezTo>
                  <a:cubicBezTo>
                    <a:pt x="87" y="479"/>
                    <a:pt x="87" y="479"/>
                    <a:pt x="87" y="479"/>
                  </a:cubicBezTo>
                  <a:cubicBezTo>
                    <a:pt x="87" y="496"/>
                    <a:pt x="100" y="509"/>
                    <a:pt x="117" y="509"/>
                  </a:cubicBezTo>
                  <a:cubicBezTo>
                    <a:pt x="133" y="509"/>
                    <a:pt x="146" y="496"/>
                    <a:pt x="146" y="479"/>
                  </a:cubicBezTo>
                  <a:cubicBezTo>
                    <a:pt x="146" y="270"/>
                    <a:pt x="146" y="270"/>
                    <a:pt x="146" y="270"/>
                  </a:cubicBezTo>
                  <a:cubicBezTo>
                    <a:pt x="184" y="270"/>
                    <a:pt x="184" y="270"/>
                    <a:pt x="184" y="270"/>
                  </a:cubicBezTo>
                  <a:cubicBezTo>
                    <a:pt x="184" y="479"/>
                    <a:pt x="184" y="479"/>
                    <a:pt x="184" y="479"/>
                  </a:cubicBezTo>
                  <a:cubicBezTo>
                    <a:pt x="184" y="496"/>
                    <a:pt x="197" y="509"/>
                    <a:pt x="214" y="509"/>
                  </a:cubicBezTo>
                  <a:cubicBezTo>
                    <a:pt x="230" y="509"/>
                    <a:pt x="243" y="496"/>
                    <a:pt x="243" y="479"/>
                  </a:cubicBezTo>
                  <a:cubicBezTo>
                    <a:pt x="243" y="270"/>
                    <a:pt x="243" y="270"/>
                    <a:pt x="243" y="270"/>
                  </a:cubicBezTo>
                  <a:cubicBezTo>
                    <a:pt x="243" y="224"/>
                    <a:pt x="243" y="224"/>
                    <a:pt x="243" y="224"/>
                  </a:cubicBezTo>
                  <a:cubicBezTo>
                    <a:pt x="243" y="124"/>
                    <a:pt x="243" y="124"/>
                    <a:pt x="243" y="124"/>
                  </a:cubicBezTo>
                  <a:cubicBezTo>
                    <a:pt x="269" y="214"/>
                    <a:pt x="269" y="214"/>
                    <a:pt x="269" y="214"/>
                  </a:cubicBezTo>
                  <a:cubicBezTo>
                    <a:pt x="273" y="227"/>
                    <a:pt x="284" y="235"/>
                    <a:pt x="297" y="235"/>
                  </a:cubicBezTo>
                  <a:cubicBezTo>
                    <a:pt x="300" y="235"/>
                    <a:pt x="303" y="235"/>
                    <a:pt x="305" y="234"/>
                  </a:cubicBezTo>
                  <a:cubicBezTo>
                    <a:pt x="321" y="229"/>
                    <a:pt x="330" y="213"/>
                    <a:pt x="325" y="198"/>
                  </a:cubicBezTo>
                  <a:close/>
                </a:path>
              </a:pathLst>
            </a:custGeom>
            <a:solidFill>
              <a:srgbClr val="FCA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42" name="Группа 141"/>
          <p:cNvGrpSpPr/>
          <p:nvPr/>
        </p:nvGrpSpPr>
        <p:grpSpPr>
          <a:xfrm>
            <a:off x="18321089" y="6909504"/>
            <a:ext cx="566476" cy="1145097"/>
            <a:chOff x="1376380" y="11070871"/>
            <a:chExt cx="1036638" cy="2095501"/>
          </a:xfrm>
        </p:grpSpPr>
        <p:sp>
          <p:nvSpPr>
            <p:cNvPr id="143" name="Oval 7"/>
            <p:cNvSpPr>
              <a:spLocks noChangeArrowheads="1"/>
            </p:cNvSpPr>
            <p:nvPr/>
          </p:nvSpPr>
          <p:spPr bwMode="auto">
            <a:xfrm>
              <a:off x="1698642" y="11070871"/>
              <a:ext cx="392113" cy="388938"/>
            </a:xfrm>
            <a:prstGeom prst="ellipse">
              <a:avLst/>
            </a:prstGeom>
            <a:solidFill>
              <a:srgbClr val="B73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4" name="Freeform 8"/>
            <p:cNvSpPr>
              <a:spLocks/>
            </p:cNvSpPr>
            <p:nvPr/>
          </p:nvSpPr>
          <p:spPr bwMode="auto">
            <a:xfrm>
              <a:off x="1376380" y="11529659"/>
              <a:ext cx="1036638" cy="1636713"/>
            </a:xfrm>
            <a:custGeom>
              <a:avLst/>
              <a:gdLst>
                <a:gd name="T0" fmla="*/ 313 w 318"/>
                <a:gd name="T1" fmla="*/ 198 h 509"/>
                <a:gd name="T2" fmla="*/ 269 w 318"/>
                <a:gd name="T3" fmla="*/ 46 h 509"/>
                <a:gd name="T4" fmla="*/ 208 w 318"/>
                <a:gd name="T5" fmla="*/ 0 h 509"/>
                <a:gd name="T6" fmla="*/ 110 w 318"/>
                <a:gd name="T7" fmla="*/ 0 h 509"/>
                <a:gd name="T8" fmla="*/ 48 w 318"/>
                <a:gd name="T9" fmla="*/ 46 h 509"/>
                <a:gd name="T10" fmla="*/ 4 w 318"/>
                <a:gd name="T11" fmla="*/ 198 h 509"/>
                <a:gd name="T12" fmla="*/ 24 w 318"/>
                <a:gd name="T13" fmla="*/ 234 h 509"/>
                <a:gd name="T14" fmla="*/ 33 w 318"/>
                <a:gd name="T15" fmla="*/ 235 h 509"/>
                <a:gd name="T16" fmla="*/ 61 w 318"/>
                <a:gd name="T17" fmla="*/ 214 h 509"/>
                <a:gd name="T18" fmla="*/ 95 w 318"/>
                <a:gd name="T19" fmla="*/ 95 h 509"/>
                <a:gd name="T20" fmla="*/ 101 w 318"/>
                <a:gd name="T21" fmla="*/ 91 h 509"/>
                <a:gd name="T22" fmla="*/ 104 w 318"/>
                <a:gd name="T23" fmla="*/ 98 h 509"/>
                <a:gd name="T24" fmla="*/ 46 w 318"/>
                <a:gd name="T25" fmla="*/ 308 h 509"/>
                <a:gd name="T26" fmla="*/ 92 w 318"/>
                <a:gd name="T27" fmla="*/ 308 h 509"/>
                <a:gd name="T28" fmla="*/ 92 w 318"/>
                <a:gd name="T29" fmla="*/ 479 h 509"/>
                <a:gd name="T30" fmla="*/ 122 w 318"/>
                <a:gd name="T31" fmla="*/ 509 h 509"/>
                <a:gd name="T32" fmla="*/ 151 w 318"/>
                <a:gd name="T33" fmla="*/ 479 h 509"/>
                <a:gd name="T34" fmla="*/ 151 w 318"/>
                <a:gd name="T35" fmla="*/ 308 h 509"/>
                <a:gd name="T36" fmla="*/ 167 w 318"/>
                <a:gd name="T37" fmla="*/ 308 h 509"/>
                <a:gd name="T38" fmla="*/ 167 w 318"/>
                <a:gd name="T39" fmla="*/ 479 h 509"/>
                <a:gd name="T40" fmla="*/ 196 w 318"/>
                <a:gd name="T41" fmla="*/ 509 h 509"/>
                <a:gd name="T42" fmla="*/ 225 w 318"/>
                <a:gd name="T43" fmla="*/ 479 h 509"/>
                <a:gd name="T44" fmla="*/ 225 w 318"/>
                <a:gd name="T45" fmla="*/ 308 h 509"/>
                <a:gd name="T46" fmla="*/ 272 w 318"/>
                <a:gd name="T47" fmla="*/ 308 h 509"/>
                <a:gd name="T48" fmla="*/ 213 w 318"/>
                <a:gd name="T49" fmla="*/ 98 h 509"/>
                <a:gd name="T50" fmla="*/ 216 w 318"/>
                <a:gd name="T51" fmla="*/ 92 h 509"/>
                <a:gd name="T52" fmla="*/ 222 w 318"/>
                <a:gd name="T53" fmla="*/ 95 h 509"/>
                <a:gd name="T54" fmla="*/ 257 w 318"/>
                <a:gd name="T55" fmla="*/ 214 h 509"/>
                <a:gd name="T56" fmla="*/ 285 w 318"/>
                <a:gd name="T57" fmla="*/ 235 h 509"/>
                <a:gd name="T58" fmla="*/ 293 w 318"/>
                <a:gd name="T59" fmla="*/ 234 h 509"/>
                <a:gd name="T60" fmla="*/ 313 w 318"/>
                <a:gd name="T61" fmla="*/ 19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8" h="509">
                  <a:moveTo>
                    <a:pt x="313" y="198"/>
                  </a:moveTo>
                  <a:cubicBezTo>
                    <a:pt x="269" y="46"/>
                    <a:pt x="269" y="46"/>
                    <a:pt x="269" y="46"/>
                  </a:cubicBezTo>
                  <a:cubicBezTo>
                    <a:pt x="261" y="19"/>
                    <a:pt x="236" y="0"/>
                    <a:pt x="208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82" y="0"/>
                    <a:pt x="56" y="19"/>
                    <a:pt x="48" y="46"/>
                  </a:cubicBezTo>
                  <a:cubicBezTo>
                    <a:pt x="4" y="198"/>
                    <a:pt x="4" y="198"/>
                    <a:pt x="4" y="198"/>
                  </a:cubicBezTo>
                  <a:cubicBezTo>
                    <a:pt x="0" y="213"/>
                    <a:pt x="9" y="229"/>
                    <a:pt x="24" y="234"/>
                  </a:cubicBezTo>
                  <a:cubicBezTo>
                    <a:pt x="27" y="235"/>
                    <a:pt x="30" y="235"/>
                    <a:pt x="33" y="235"/>
                  </a:cubicBezTo>
                  <a:cubicBezTo>
                    <a:pt x="45" y="235"/>
                    <a:pt x="57" y="227"/>
                    <a:pt x="61" y="214"/>
                  </a:cubicBezTo>
                  <a:cubicBezTo>
                    <a:pt x="61" y="214"/>
                    <a:pt x="95" y="97"/>
                    <a:pt x="95" y="95"/>
                  </a:cubicBezTo>
                  <a:cubicBezTo>
                    <a:pt x="96" y="93"/>
                    <a:pt x="98" y="90"/>
                    <a:pt x="101" y="91"/>
                  </a:cubicBezTo>
                  <a:cubicBezTo>
                    <a:pt x="105" y="92"/>
                    <a:pt x="105" y="95"/>
                    <a:pt x="104" y="98"/>
                  </a:cubicBezTo>
                  <a:cubicBezTo>
                    <a:pt x="104" y="101"/>
                    <a:pt x="46" y="308"/>
                    <a:pt x="46" y="308"/>
                  </a:cubicBezTo>
                  <a:cubicBezTo>
                    <a:pt x="92" y="308"/>
                    <a:pt x="92" y="308"/>
                    <a:pt x="92" y="308"/>
                  </a:cubicBezTo>
                  <a:cubicBezTo>
                    <a:pt x="92" y="479"/>
                    <a:pt x="92" y="479"/>
                    <a:pt x="92" y="479"/>
                  </a:cubicBezTo>
                  <a:cubicBezTo>
                    <a:pt x="92" y="496"/>
                    <a:pt x="105" y="509"/>
                    <a:pt x="122" y="509"/>
                  </a:cubicBezTo>
                  <a:cubicBezTo>
                    <a:pt x="138" y="509"/>
                    <a:pt x="151" y="496"/>
                    <a:pt x="151" y="479"/>
                  </a:cubicBezTo>
                  <a:cubicBezTo>
                    <a:pt x="151" y="308"/>
                    <a:pt x="151" y="308"/>
                    <a:pt x="151" y="308"/>
                  </a:cubicBezTo>
                  <a:cubicBezTo>
                    <a:pt x="167" y="308"/>
                    <a:pt x="167" y="308"/>
                    <a:pt x="167" y="308"/>
                  </a:cubicBezTo>
                  <a:cubicBezTo>
                    <a:pt x="167" y="479"/>
                    <a:pt x="167" y="479"/>
                    <a:pt x="167" y="479"/>
                  </a:cubicBezTo>
                  <a:cubicBezTo>
                    <a:pt x="167" y="496"/>
                    <a:pt x="180" y="509"/>
                    <a:pt x="196" y="509"/>
                  </a:cubicBezTo>
                  <a:cubicBezTo>
                    <a:pt x="212" y="509"/>
                    <a:pt x="225" y="496"/>
                    <a:pt x="225" y="479"/>
                  </a:cubicBezTo>
                  <a:cubicBezTo>
                    <a:pt x="225" y="308"/>
                    <a:pt x="225" y="308"/>
                    <a:pt x="225" y="308"/>
                  </a:cubicBezTo>
                  <a:cubicBezTo>
                    <a:pt x="272" y="308"/>
                    <a:pt x="272" y="308"/>
                    <a:pt x="272" y="308"/>
                  </a:cubicBezTo>
                  <a:cubicBezTo>
                    <a:pt x="272" y="308"/>
                    <a:pt x="214" y="101"/>
                    <a:pt x="213" y="98"/>
                  </a:cubicBezTo>
                  <a:cubicBezTo>
                    <a:pt x="212" y="96"/>
                    <a:pt x="212" y="93"/>
                    <a:pt x="216" y="92"/>
                  </a:cubicBezTo>
                  <a:cubicBezTo>
                    <a:pt x="219" y="90"/>
                    <a:pt x="221" y="93"/>
                    <a:pt x="222" y="95"/>
                  </a:cubicBezTo>
                  <a:cubicBezTo>
                    <a:pt x="223" y="98"/>
                    <a:pt x="257" y="214"/>
                    <a:pt x="257" y="214"/>
                  </a:cubicBezTo>
                  <a:cubicBezTo>
                    <a:pt x="261" y="227"/>
                    <a:pt x="272" y="235"/>
                    <a:pt x="285" y="235"/>
                  </a:cubicBezTo>
                  <a:cubicBezTo>
                    <a:pt x="288" y="235"/>
                    <a:pt x="291" y="235"/>
                    <a:pt x="293" y="234"/>
                  </a:cubicBezTo>
                  <a:cubicBezTo>
                    <a:pt x="309" y="229"/>
                    <a:pt x="318" y="213"/>
                    <a:pt x="313" y="198"/>
                  </a:cubicBezTo>
                  <a:close/>
                </a:path>
              </a:pathLst>
            </a:custGeom>
            <a:solidFill>
              <a:srgbClr val="B73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15907589" y="6775463"/>
            <a:ext cx="1527662" cy="101566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49</a:t>
            </a:r>
            <a:r>
              <a:rPr lang="en-US" sz="54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%</a:t>
            </a:r>
            <a:endParaRPr lang="en-US" sz="54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9381529" y="7686305"/>
            <a:ext cx="228921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Male population</a:t>
            </a:r>
            <a:endParaRPr lang="ru-RU" sz="2400" dirty="0">
              <a:solidFill>
                <a:schemeClr val="tx2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9392301" y="6776501"/>
            <a:ext cx="1388009" cy="101566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51</a:t>
            </a:r>
            <a:r>
              <a:rPr lang="en-US" sz="54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%</a:t>
            </a:r>
            <a:endParaRPr lang="en-US" sz="54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148" name="Равнобедренный треугольник 147"/>
          <p:cNvSpPr/>
          <p:nvPr/>
        </p:nvSpPr>
        <p:spPr>
          <a:xfrm rot="10800000">
            <a:off x="15506525" y="6953426"/>
            <a:ext cx="265683" cy="229036"/>
          </a:xfrm>
          <a:prstGeom prst="triangle">
            <a:avLst/>
          </a:prstGeom>
          <a:solidFill>
            <a:srgbClr val="D43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9" name="Равнобедренный треугольник 148"/>
          <p:cNvSpPr/>
          <p:nvPr/>
        </p:nvSpPr>
        <p:spPr>
          <a:xfrm>
            <a:off x="18979201" y="6965989"/>
            <a:ext cx="265683" cy="22903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0" name="TextBox 149"/>
          <p:cNvSpPr txBox="1"/>
          <p:nvPr/>
        </p:nvSpPr>
        <p:spPr>
          <a:xfrm>
            <a:off x="14939946" y="8691897"/>
            <a:ext cx="8053405" cy="17727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Understanding people’s experiences and the context in which they live, is the key to success.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4942779" y="4166772"/>
            <a:ext cx="2190536" cy="76944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5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EUROPE</a:t>
            </a:r>
            <a:endParaRPr lang="en-US" sz="5000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3551239" y="2300829"/>
            <a:ext cx="9966324" cy="9713913"/>
            <a:chOff x="3551238" y="2300827"/>
            <a:chExt cx="9966324" cy="9713913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205663" y="10208165"/>
              <a:ext cx="257175" cy="371475"/>
            </a:xfrm>
            <a:custGeom>
              <a:avLst/>
              <a:gdLst>
                <a:gd name="T0" fmla="*/ 10 w 15"/>
                <a:gd name="T1" fmla="*/ 21 h 22"/>
                <a:gd name="T2" fmla="*/ 12 w 15"/>
                <a:gd name="T3" fmla="*/ 0 h 22"/>
                <a:gd name="T4" fmla="*/ 5 w 15"/>
                <a:gd name="T5" fmla="*/ 6 h 22"/>
                <a:gd name="T6" fmla="*/ 10 w 15"/>
                <a:gd name="T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5" y="21"/>
                    <a:pt x="14" y="1"/>
                    <a:pt x="12" y="0"/>
                  </a:cubicBezTo>
                  <a:cubicBezTo>
                    <a:pt x="10" y="0"/>
                    <a:pt x="10" y="4"/>
                    <a:pt x="5" y="6"/>
                  </a:cubicBezTo>
                  <a:cubicBezTo>
                    <a:pt x="0" y="9"/>
                    <a:pt x="5" y="22"/>
                    <a:pt x="10" y="21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6021388" y="10866977"/>
              <a:ext cx="222250" cy="219075"/>
            </a:xfrm>
            <a:custGeom>
              <a:avLst/>
              <a:gdLst>
                <a:gd name="T0" fmla="*/ 2 w 13"/>
                <a:gd name="T1" fmla="*/ 9 h 13"/>
                <a:gd name="T2" fmla="*/ 12 w 13"/>
                <a:gd name="T3" fmla="*/ 6 h 13"/>
                <a:gd name="T4" fmla="*/ 2 w 13"/>
                <a:gd name="T5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3">
                  <a:moveTo>
                    <a:pt x="2" y="9"/>
                  </a:moveTo>
                  <a:cubicBezTo>
                    <a:pt x="7" y="13"/>
                    <a:pt x="13" y="12"/>
                    <a:pt x="12" y="6"/>
                  </a:cubicBezTo>
                  <a:cubicBezTo>
                    <a:pt x="11" y="0"/>
                    <a:pt x="0" y="8"/>
                    <a:pt x="2" y="9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9983788" y="11829002"/>
              <a:ext cx="601662" cy="185738"/>
            </a:xfrm>
            <a:custGeom>
              <a:avLst/>
              <a:gdLst>
                <a:gd name="T0" fmla="*/ 28 w 35"/>
                <a:gd name="T1" fmla="*/ 5 h 11"/>
                <a:gd name="T2" fmla="*/ 10 w 35"/>
                <a:gd name="T3" fmla="*/ 3 h 11"/>
                <a:gd name="T4" fmla="*/ 3 w 35"/>
                <a:gd name="T5" fmla="*/ 6 h 11"/>
                <a:gd name="T6" fmla="*/ 20 w 35"/>
                <a:gd name="T7" fmla="*/ 10 h 11"/>
                <a:gd name="T8" fmla="*/ 35 w 35"/>
                <a:gd name="T9" fmla="*/ 6 h 11"/>
                <a:gd name="T10" fmla="*/ 28 w 35"/>
                <a:gd name="T1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1">
                  <a:moveTo>
                    <a:pt x="28" y="5"/>
                  </a:moveTo>
                  <a:cubicBezTo>
                    <a:pt x="25" y="4"/>
                    <a:pt x="13" y="6"/>
                    <a:pt x="10" y="3"/>
                  </a:cubicBezTo>
                  <a:cubicBezTo>
                    <a:pt x="7" y="0"/>
                    <a:pt x="0" y="6"/>
                    <a:pt x="3" y="6"/>
                  </a:cubicBezTo>
                  <a:cubicBezTo>
                    <a:pt x="7" y="7"/>
                    <a:pt x="13" y="10"/>
                    <a:pt x="20" y="10"/>
                  </a:cubicBezTo>
                  <a:cubicBezTo>
                    <a:pt x="26" y="11"/>
                    <a:pt x="35" y="7"/>
                    <a:pt x="35" y="6"/>
                  </a:cubicBezTo>
                  <a:cubicBezTo>
                    <a:pt x="35" y="4"/>
                    <a:pt x="31" y="7"/>
                    <a:pt x="28" y="5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551238" y="7115715"/>
              <a:ext cx="977900" cy="1030288"/>
            </a:xfrm>
            <a:custGeom>
              <a:avLst/>
              <a:gdLst>
                <a:gd name="T0" fmla="*/ 32 w 57"/>
                <a:gd name="T1" fmla="*/ 53 h 61"/>
                <a:gd name="T2" fmla="*/ 45 w 57"/>
                <a:gd name="T3" fmla="*/ 50 h 61"/>
                <a:gd name="T4" fmla="*/ 45 w 57"/>
                <a:gd name="T5" fmla="*/ 24 h 61"/>
                <a:gd name="T6" fmla="*/ 45 w 57"/>
                <a:gd name="T7" fmla="*/ 22 h 61"/>
                <a:gd name="T8" fmla="*/ 54 w 57"/>
                <a:gd name="T9" fmla="*/ 17 h 61"/>
                <a:gd name="T10" fmla="*/ 48 w 57"/>
                <a:gd name="T11" fmla="*/ 4 h 61"/>
                <a:gd name="T12" fmla="*/ 33 w 57"/>
                <a:gd name="T13" fmla="*/ 6 h 61"/>
                <a:gd name="T14" fmla="*/ 32 w 57"/>
                <a:gd name="T15" fmla="*/ 6 h 61"/>
                <a:gd name="T16" fmla="*/ 21 w 57"/>
                <a:gd name="T17" fmla="*/ 8 h 61"/>
                <a:gd name="T18" fmla="*/ 26 w 57"/>
                <a:gd name="T19" fmla="*/ 14 h 61"/>
                <a:gd name="T20" fmla="*/ 17 w 57"/>
                <a:gd name="T21" fmla="*/ 18 h 61"/>
                <a:gd name="T22" fmla="*/ 5 w 57"/>
                <a:gd name="T23" fmla="*/ 18 h 61"/>
                <a:gd name="T24" fmla="*/ 6 w 57"/>
                <a:gd name="T25" fmla="*/ 27 h 61"/>
                <a:gd name="T26" fmla="*/ 11 w 57"/>
                <a:gd name="T27" fmla="*/ 35 h 61"/>
                <a:gd name="T28" fmla="*/ 8 w 57"/>
                <a:gd name="T29" fmla="*/ 44 h 61"/>
                <a:gd name="T30" fmla="*/ 1 w 57"/>
                <a:gd name="T31" fmla="*/ 52 h 61"/>
                <a:gd name="T32" fmla="*/ 12 w 57"/>
                <a:gd name="T33" fmla="*/ 61 h 61"/>
                <a:gd name="T34" fmla="*/ 32 w 57"/>
                <a:gd name="T35" fmla="*/ 5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61">
                  <a:moveTo>
                    <a:pt x="32" y="53"/>
                  </a:moveTo>
                  <a:cubicBezTo>
                    <a:pt x="37" y="47"/>
                    <a:pt x="40" y="53"/>
                    <a:pt x="45" y="50"/>
                  </a:cubicBezTo>
                  <a:cubicBezTo>
                    <a:pt x="51" y="47"/>
                    <a:pt x="47" y="28"/>
                    <a:pt x="45" y="24"/>
                  </a:cubicBezTo>
                  <a:cubicBezTo>
                    <a:pt x="45" y="23"/>
                    <a:pt x="45" y="23"/>
                    <a:pt x="45" y="22"/>
                  </a:cubicBezTo>
                  <a:cubicBezTo>
                    <a:pt x="46" y="20"/>
                    <a:pt x="51" y="19"/>
                    <a:pt x="54" y="17"/>
                  </a:cubicBezTo>
                  <a:cubicBezTo>
                    <a:pt x="57" y="13"/>
                    <a:pt x="52" y="8"/>
                    <a:pt x="48" y="4"/>
                  </a:cubicBezTo>
                  <a:cubicBezTo>
                    <a:pt x="43" y="0"/>
                    <a:pt x="38" y="6"/>
                    <a:pt x="33" y="6"/>
                  </a:cubicBezTo>
                  <a:cubicBezTo>
                    <a:pt x="33" y="6"/>
                    <a:pt x="32" y="6"/>
                    <a:pt x="32" y="6"/>
                  </a:cubicBezTo>
                  <a:cubicBezTo>
                    <a:pt x="27" y="4"/>
                    <a:pt x="21" y="4"/>
                    <a:pt x="21" y="8"/>
                  </a:cubicBezTo>
                  <a:cubicBezTo>
                    <a:pt x="21" y="12"/>
                    <a:pt x="26" y="11"/>
                    <a:pt x="26" y="14"/>
                  </a:cubicBezTo>
                  <a:cubicBezTo>
                    <a:pt x="26" y="16"/>
                    <a:pt x="21" y="16"/>
                    <a:pt x="17" y="18"/>
                  </a:cubicBezTo>
                  <a:cubicBezTo>
                    <a:pt x="13" y="21"/>
                    <a:pt x="9" y="16"/>
                    <a:pt x="5" y="18"/>
                  </a:cubicBezTo>
                  <a:cubicBezTo>
                    <a:pt x="1" y="20"/>
                    <a:pt x="9" y="23"/>
                    <a:pt x="6" y="27"/>
                  </a:cubicBezTo>
                  <a:cubicBezTo>
                    <a:pt x="3" y="31"/>
                    <a:pt x="6" y="31"/>
                    <a:pt x="11" y="35"/>
                  </a:cubicBezTo>
                  <a:cubicBezTo>
                    <a:pt x="16" y="39"/>
                    <a:pt x="8" y="40"/>
                    <a:pt x="8" y="44"/>
                  </a:cubicBezTo>
                  <a:cubicBezTo>
                    <a:pt x="8" y="49"/>
                    <a:pt x="2" y="49"/>
                    <a:pt x="1" y="52"/>
                  </a:cubicBezTo>
                  <a:cubicBezTo>
                    <a:pt x="0" y="55"/>
                    <a:pt x="6" y="61"/>
                    <a:pt x="12" y="61"/>
                  </a:cubicBezTo>
                  <a:cubicBezTo>
                    <a:pt x="16" y="61"/>
                    <a:pt x="26" y="58"/>
                    <a:pt x="32" y="53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4151313" y="6253702"/>
              <a:ext cx="222250" cy="220663"/>
            </a:xfrm>
            <a:custGeom>
              <a:avLst/>
              <a:gdLst>
                <a:gd name="T0" fmla="*/ 4 w 13"/>
                <a:gd name="T1" fmla="*/ 13 h 13"/>
                <a:gd name="T2" fmla="*/ 11 w 13"/>
                <a:gd name="T3" fmla="*/ 3 h 13"/>
                <a:gd name="T4" fmla="*/ 4 w 13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3">
                  <a:moveTo>
                    <a:pt x="4" y="13"/>
                  </a:moveTo>
                  <a:cubicBezTo>
                    <a:pt x="8" y="12"/>
                    <a:pt x="13" y="5"/>
                    <a:pt x="11" y="3"/>
                  </a:cubicBezTo>
                  <a:cubicBezTo>
                    <a:pt x="9" y="0"/>
                    <a:pt x="0" y="13"/>
                    <a:pt x="4" y="13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237038" y="6136227"/>
              <a:ext cx="1698625" cy="2416175"/>
            </a:xfrm>
            <a:custGeom>
              <a:avLst/>
              <a:gdLst>
                <a:gd name="T0" fmla="*/ 3 w 99"/>
                <a:gd name="T1" fmla="*/ 25 h 143"/>
                <a:gd name="T2" fmla="*/ 11 w 99"/>
                <a:gd name="T3" fmla="*/ 31 h 143"/>
                <a:gd name="T4" fmla="*/ 7 w 99"/>
                <a:gd name="T5" fmla="*/ 40 h 143"/>
                <a:gd name="T6" fmla="*/ 13 w 99"/>
                <a:gd name="T7" fmla="*/ 46 h 143"/>
                <a:gd name="T8" fmla="*/ 4 w 99"/>
                <a:gd name="T9" fmla="*/ 53 h 143"/>
                <a:gd name="T10" fmla="*/ 12 w 99"/>
                <a:gd name="T11" fmla="*/ 50 h 143"/>
                <a:gd name="T12" fmla="*/ 17 w 99"/>
                <a:gd name="T13" fmla="*/ 57 h 143"/>
                <a:gd name="T14" fmla="*/ 23 w 99"/>
                <a:gd name="T15" fmla="*/ 48 h 143"/>
                <a:gd name="T16" fmla="*/ 24 w 99"/>
                <a:gd name="T17" fmla="*/ 56 h 143"/>
                <a:gd name="T18" fmla="*/ 20 w 99"/>
                <a:gd name="T19" fmla="*/ 67 h 143"/>
                <a:gd name="T20" fmla="*/ 36 w 99"/>
                <a:gd name="T21" fmla="*/ 65 h 143"/>
                <a:gd name="T22" fmla="*/ 39 w 99"/>
                <a:gd name="T23" fmla="*/ 69 h 143"/>
                <a:gd name="T24" fmla="*/ 41 w 99"/>
                <a:gd name="T25" fmla="*/ 76 h 143"/>
                <a:gd name="T26" fmla="*/ 44 w 99"/>
                <a:gd name="T27" fmla="*/ 80 h 143"/>
                <a:gd name="T28" fmla="*/ 43 w 99"/>
                <a:gd name="T29" fmla="*/ 90 h 143"/>
                <a:gd name="T30" fmla="*/ 31 w 99"/>
                <a:gd name="T31" fmla="*/ 91 h 143"/>
                <a:gd name="T32" fmla="*/ 28 w 99"/>
                <a:gd name="T33" fmla="*/ 92 h 143"/>
                <a:gd name="T34" fmla="*/ 25 w 99"/>
                <a:gd name="T35" fmla="*/ 99 h 143"/>
                <a:gd name="T36" fmla="*/ 31 w 99"/>
                <a:gd name="T37" fmla="*/ 104 h 143"/>
                <a:gd name="T38" fmla="*/ 20 w 99"/>
                <a:gd name="T39" fmla="*/ 111 h 143"/>
                <a:gd name="T40" fmla="*/ 25 w 99"/>
                <a:gd name="T41" fmla="*/ 116 h 143"/>
                <a:gd name="T42" fmla="*/ 31 w 99"/>
                <a:gd name="T43" fmla="*/ 118 h 143"/>
                <a:gd name="T44" fmla="*/ 43 w 99"/>
                <a:gd name="T45" fmla="*/ 119 h 143"/>
                <a:gd name="T46" fmla="*/ 44 w 99"/>
                <a:gd name="T47" fmla="*/ 122 h 143"/>
                <a:gd name="T48" fmla="*/ 32 w 99"/>
                <a:gd name="T49" fmla="*/ 124 h 143"/>
                <a:gd name="T50" fmla="*/ 17 w 99"/>
                <a:gd name="T51" fmla="*/ 141 h 143"/>
                <a:gd name="T52" fmla="*/ 26 w 99"/>
                <a:gd name="T53" fmla="*/ 137 h 143"/>
                <a:gd name="T54" fmla="*/ 34 w 99"/>
                <a:gd name="T55" fmla="*/ 138 h 143"/>
                <a:gd name="T56" fmla="*/ 39 w 99"/>
                <a:gd name="T57" fmla="*/ 133 h 143"/>
                <a:gd name="T58" fmla="*/ 47 w 99"/>
                <a:gd name="T59" fmla="*/ 132 h 143"/>
                <a:gd name="T60" fmla="*/ 56 w 99"/>
                <a:gd name="T61" fmla="*/ 130 h 143"/>
                <a:gd name="T62" fmla="*/ 65 w 99"/>
                <a:gd name="T63" fmla="*/ 132 h 143"/>
                <a:gd name="T64" fmla="*/ 78 w 99"/>
                <a:gd name="T65" fmla="*/ 130 h 143"/>
                <a:gd name="T66" fmla="*/ 93 w 99"/>
                <a:gd name="T67" fmla="*/ 123 h 143"/>
                <a:gd name="T68" fmla="*/ 89 w 99"/>
                <a:gd name="T69" fmla="*/ 121 h 143"/>
                <a:gd name="T70" fmla="*/ 89 w 99"/>
                <a:gd name="T71" fmla="*/ 114 h 143"/>
                <a:gd name="T72" fmla="*/ 99 w 99"/>
                <a:gd name="T73" fmla="*/ 103 h 143"/>
                <a:gd name="T74" fmla="*/ 87 w 99"/>
                <a:gd name="T75" fmla="*/ 97 h 143"/>
                <a:gd name="T76" fmla="*/ 81 w 99"/>
                <a:gd name="T77" fmla="*/ 97 h 143"/>
                <a:gd name="T78" fmla="*/ 81 w 99"/>
                <a:gd name="T79" fmla="*/ 91 h 143"/>
                <a:gd name="T80" fmla="*/ 78 w 99"/>
                <a:gd name="T81" fmla="*/ 84 h 143"/>
                <a:gd name="T82" fmla="*/ 69 w 99"/>
                <a:gd name="T83" fmla="*/ 71 h 143"/>
                <a:gd name="T84" fmla="*/ 62 w 99"/>
                <a:gd name="T85" fmla="*/ 57 h 143"/>
                <a:gd name="T86" fmla="*/ 54 w 99"/>
                <a:gd name="T87" fmla="*/ 51 h 143"/>
                <a:gd name="T88" fmla="*/ 44 w 99"/>
                <a:gd name="T89" fmla="*/ 50 h 143"/>
                <a:gd name="T90" fmla="*/ 48 w 99"/>
                <a:gd name="T91" fmla="*/ 42 h 143"/>
                <a:gd name="T92" fmla="*/ 57 w 99"/>
                <a:gd name="T93" fmla="*/ 23 h 143"/>
                <a:gd name="T94" fmla="*/ 36 w 99"/>
                <a:gd name="T95" fmla="*/ 22 h 143"/>
                <a:gd name="T96" fmla="*/ 32 w 99"/>
                <a:gd name="T97" fmla="*/ 18 h 143"/>
                <a:gd name="T98" fmla="*/ 40 w 99"/>
                <a:gd name="T99" fmla="*/ 9 h 143"/>
                <a:gd name="T100" fmla="*/ 42 w 99"/>
                <a:gd name="T101" fmla="*/ 2 h 143"/>
                <a:gd name="T102" fmla="*/ 37 w 99"/>
                <a:gd name="T103" fmla="*/ 7 h 143"/>
                <a:gd name="T104" fmla="*/ 25 w 99"/>
                <a:gd name="T105" fmla="*/ 7 h 143"/>
                <a:gd name="T106" fmla="*/ 18 w 99"/>
                <a:gd name="T107" fmla="*/ 16 h 143"/>
                <a:gd name="T108" fmla="*/ 13 w 99"/>
                <a:gd name="T109" fmla="*/ 24 h 143"/>
                <a:gd name="T110" fmla="*/ 10 w 99"/>
                <a:gd name="T111" fmla="*/ 27 h 143"/>
                <a:gd name="T112" fmla="*/ 3 w 99"/>
                <a:gd name="T113" fmla="*/ 2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9" h="143">
                  <a:moveTo>
                    <a:pt x="3" y="25"/>
                  </a:moveTo>
                  <a:cubicBezTo>
                    <a:pt x="0" y="27"/>
                    <a:pt x="7" y="31"/>
                    <a:pt x="11" y="31"/>
                  </a:cubicBezTo>
                  <a:cubicBezTo>
                    <a:pt x="16" y="32"/>
                    <a:pt x="8" y="35"/>
                    <a:pt x="7" y="40"/>
                  </a:cubicBezTo>
                  <a:cubicBezTo>
                    <a:pt x="6" y="44"/>
                    <a:pt x="13" y="42"/>
                    <a:pt x="13" y="46"/>
                  </a:cubicBezTo>
                  <a:cubicBezTo>
                    <a:pt x="14" y="49"/>
                    <a:pt x="4" y="49"/>
                    <a:pt x="4" y="53"/>
                  </a:cubicBezTo>
                  <a:cubicBezTo>
                    <a:pt x="4" y="56"/>
                    <a:pt x="9" y="51"/>
                    <a:pt x="12" y="50"/>
                  </a:cubicBezTo>
                  <a:cubicBezTo>
                    <a:pt x="14" y="48"/>
                    <a:pt x="11" y="58"/>
                    <a:pt x="17" y="57"/>
                  </a:cubicBezTo>
                  <a:cubicBezTo>
                    <a:pt x="23" y="56"/>
                    <a:pt x="21" y="47"/>
                    <a:pt x="23" y="48"/>
                  </a:cubicBezTo>
                  <a:cubicBezTo>
                    <a:pt x="25" y="48"/>
                    <a:pt x="22" y="52"/>
                    <a:pt x="24" y="56"/>
                  </a:cubicBezTo>
                  <a:cubicBezTo>
                    <a:pt x="26" y="59"/>
                    <a:pt x="20" y="64"/>
                    <a:pt x="20" y="67"/>
                  </a:cubicBezTo>
                  <a:cubicBezTo>
                    <a:pt x="20" y="69"/>
                    <a:pt x="32" y="69"/>
                    <a:pt x="36" y="65"/>
                  </a:cubicBezTo>
                  <a:cubicBezTo>
                    <a:pt x="40" y="61"/>
                    <a:pt x="42" y="66"/>
                    <a:pt x="39" y="69"/>
                  </a:cubicBezTo>
                  <a:cubicBezTo>
                    <a:pt x="36" y="72"/>
                    <a:pt x="38" y="75"/>
                    <a:pt x="41" y="76"/>
                  </a:cubicBezTo>
                  <a:cubicBezTo>
                    <a:pt x="44" y="77"/>
                    <a:pt x="45" y="77"/>
                    <a:pt x="44" y="80"/>
                  </a:cubicBezTo>
                  <a:cubicBezTo>
                    <a:pt x="42" y="83"/>
                    <a:pt x="44" y="88"/>
                    <a:pt x="43" y="90"/>
                  </a:cubicBezTo>
                  <a:cubicBezTo>
                    <a:pt x="42" y="93"/>
                    <a:pt x="32" y="92"/>
                    <a:pt x="31" y="91"/>
                  </a:cubicBezTo>
                  <a:cubicBezTo>
                    <a:pt x="31" y="89"/>
                    <a:pt x="27" y="90"/>
                    <a:pt x="28" y="92"/>
                  </a:cubicBezTo>
                  <a:cubicBezTo>
                    <a:pt x="29" y="95"/>
                    <a:pt x="24" y="97"/>
                    <a:pt x="25" y="99"/>
                  </a:cubicBezTo>
                  <a:cubicBezTo>
                    <a:pt x="25" y="102"/>
                    <a:pt x="31" y="101"/>
                    <a:pt x="31" y="104"/>
                  </a:cubicBezTo>
                  <a:cubicBezTo>
                    <a:pt x="31" y="106"/>
                    <a:pt x="27" y="110"/>
                    <a:pt x="20" y="111"/>
                  </a:cubicBezTo>
                  <a:cubicBezTo>
                    <a:pt x="14" y="113"/>
                    <a:pt x="22" y="118"/>
                    <a:pt x="25" y="116"/>
                  </a:cubicBezTo>
                  <a:cubicBezTo>
                    <a:pt x="28" y="114"/>
                    <a:pt x="27" y="118"/>
                    <a:pt x="31" y="118"/>
                  </a:cubicBezTo>
                  <a:cubicBezTo>
                    <a:pt x="36" y="118"/>
                    <a:pt x="38" y="121"/>
                    <a:pt x="43" y="119"/>
                  </a:cubicBezTo>
                  <a:cubicBezTo>
                    <a:pt x="48" y="117"/>
                    <a:pt x="48" y="119"/>
                    <a:pt x="44" y="122"/>
                  </a:cubicBezTo>
                  <a:cubicBezTo>
                    <a:pt x="41" y="125"/>
                    <a:pt x="35" y="122"/>
                    <a:pt x="32" y="124"/>
                  </a:cubicBezTo>
                  <a:cubicBezTo>
                    <a:pt x="28" y="126"/>
                    <a:pt x="15" y="138"/>
                    <a:pt x="17" y="141"/>
                  </a:cubicBezTo>
                  <a:cubicBezTo>
                    <a:pt x="19" y="143"/>
                    <a:pt x="21" y="139"/>
                    <a:pt x="26" y="137"/>
                  </a:cubicBezTo>
                  <a:cubicBezTo>
                    <a:pt x="31" y="135"/>
                    <a:pt x="31" y="138"/>
                    <a:pt x="34" y="138"/>
                  </a:cubicBezTo>
                  <a:cubicBezTo>
                    <a:pt x="37" y="139"/>
                    <a:pt x="37" y="133"/>
                    <a:pt x="39" y="133"/>
                  </a:cubicBezTo>
                  <a:cubicBezTo>
                    <a:pt x="41" y="134"/>
                    <a:pt x="43" y="132"/>
                    <a:pt x="47" y="132"/>
                  </a:cubicBezTo>
                  <a:cubicBezTo>
                    <a:pt x="51" y="133"/>
                    <a:pt x="54" y="131"/>
                    <a:pt x="56" y="130"/>
                  </a:cubicBezTo>
                  <a:cubicBezTo>
                    <a:pt x="58" y="128"/>
                    <a:pt x="63" y="133"/>
                    <a:pt x="65" y="132"/>
                  </a:cubicBezTo>
                  <a:cubicBezTo>
                    <a:pt x="67" y="131"/>
                    <a:pt x="74" y="129"/>
                    <a:pt x="78" y="130"/>
                  </a:cubicBezTo>
                  <a:cubicBezTo>
                    <a:pt x="81" y="130"/>
                    <a:pt x="91" y="125"/>
                    <a:pt x="93" y="123"/>
                  </a:cubicBezTo>
                  <a:cubicBezTo>
                    <a:pt x="96" y="121"/>
                    <a:pt x="92" y="120"/>
                    <a:pt x="89" y="121"/>
                  </a:cubicBezTo>
                  <a:cubicBezTo>
                    <a:pt x="85" y="121"/>
                    <a:pt x="86" y="117"/>
                    <a:pt x="89" y="114"/>
                  </a:cubicBezTo>
                  <a:cubicBezTo>
                    <a:pt x="93" y="111"/>
                    <a:pt x="98" y="108"/>
                    <a:pt x="99" y="103"/>
                  </a:cubicBezTo>
                  <a:cubicBezTo>
                    <a:pt x="99" y="98"/>
                    <a:pt x="88" y="95"/>
                    <a:pt x="87" y="97"/>
                  </a:cubicBezTo>
                  <a:cubicBezTo>
                    <a:pt x="86" y="100"/>
                    <a:pt x="83" y="100"/>
                    <a:pt x="81" y="97"/>
                  </a:cubicBezTo>
                  <a:cubicBezTo>
                    <a:pt x="80" y="94"/>
                    <a:pt x="83" y="91"/>
                    <a:pt x="81" y="91"/>
                  </a:cubicBezTo>
                  <a:cubicBezTo>
                    <a:pt x="79" y="90"/>
                    <a:pt x="77" y="86"/>
                    <a:pt x="78" y="84"/>
                  </a:cubicBezTo>
                  <a:cubicBezTo>
                    <a:pt x="78" y="83"/>
                    <a:pt x="75" y="72"/>
                    <a:pt x="69" y="71"/>
                  </a:cubicBezTo>
                  <a:cubicBezTo>
                    <a:pt x="63" y="69"/>
                    <a:pt x="63" y="61"/>
                    <a:pt x="62" y="57"/>
                  </a:cubicBezTo>
                  <a:cubicBezTo>
                    <a:pt x="61" y="53"/>
                    <a:pt x="57" y="55"/>
                    <a:pt x="54" y="51"/>
                  </a:cubicBezTo>
                  <a:cubicBezTo>
                    <a:pt x="51" y="48"/>
                    <a:pt x="46" y="50"/>
                    <a:pt x="44" y="50"/>
                  </a:cubicBezTo>
                  <a:cubicBezTo>
                    <a:pt x="41" y="50"/>
                    <a:pt x="44" y="45"/>
                    <a:pt x="48" y="42"/>
                  </a:cubicBezTo>
                  <a:cubicBezTo>
                    <a:pt x="52" y="40"/>
                    <a:pt x="57" y="26"/>
                    <a:pt x="57" y="23"/>
                  </a:cubicBezTo>
                  <a:cubicBezTo>
                    <a:pt x="57" y="20"/>
                    <a:pt x="39" y="20"/>
                    <a:pt x="36" y="22"/>
                  </a:cubicBezTo>
                  <a:cubicBezTo>
                    <a:pt x="32" y="23"/>
                    <a:pt x="29" y="19"/>
                    <a:pt x="32" y="18"/>
                  </a:cubicBezTo>
                  <a:cubicBezTo>
                    <a:pt x="35" y="17"/>
                    <a:pt x="41" y="11"/>
                    <a:pt x="40" y="9"/>
                  </a:cubicBezTo>
                  <a:cubicBezTo>
                    <a:pt x="40" y="6"/>
                    <a:pt x="45" y="4"/>
                    <a:pt x="42" y="2"/>
                  </a:cubicBezTo>
                  <a:cubicBezTo>
                    <a:pt x="40" y="0"/>
                    <a:pt x="39" y="5"/>
                    <a:pt x="37" y="7"/>
                  </a:cubicBezTo>
                  <a:cubicBezTo>
                    <a:pt x="35" y="8"/>
                    <a:pt x="30" y="8"/>
                    <a:pt x="25" y="7"/>
                  </a:cubicBezTo>
                  <a:cubicBezTo>
                    <a:pt x="20" y="6"/>
                    <a:pt x="18" y="13"/>
                    <a:pt x="18" y="16"/>
                  </a:cubicBezTo>
                  <a:cubicBezTo>
                    <a:pt x="18" y="19"/>
                    <a:pt x="12" y="21"/>
                    <a:pt x="13" y="24"/>
                  </a:cubicBezTo>
                  <a:cubicBezTo>
                    <a:pt x="14" y="27"/>
                    <a:pt x="12" y="29"/>
                    <a:pt x="10" y="27"/>
                  </a:cubicBezTo>
                  <a:cubicBezTo>
                    <a:pt x="8" y="26"/>
                    <a:pt x="7" y="22"/>
                    <a:pt x="3" y="25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5283200" y="5629815"/>
              <a:ext cx="138112" cy="252413"/>
            </a:xfrm>
            <a:custGeom>
              <a:avLst/>
              <a:gdLst>
                <a:gd name="T0" fmla="*/ 2 w 8"/>
                <a:gd name="T1" fmla="*/ 13 h 15"/>
                <a:gd name="T2" fmla="*/ 4 w 8"/>
                <a:gd name="T3" fmla="*/ 1 h 15"/>
                <a:gd name="T4" fmla="*/ 2 w 8"/>
                <a:gd name="T5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5">
                  <a:moveTo>
                    <a:pt x="2" y="13"/>
                  </a:moveTo>
                  <a:cubicBezTo>
                    <a:pt x="5" y="11"/>
                    <a:pt x="8" y="0"/>
                    <a:pt x="4" y="1"/>
                  </a:cubicBezTo>
                  <a:cubicBezTo>
                    <a:pt x="0" y="2"/>
                    <a:pt x="1" y="15"/>
                    <a:pt x="2" y="13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20013" y="6912515"/>
              <a:ext cx="342900" cy="423863"/>
            </a:xfrm>
            <a:custGeom>
              <a:avLst/>
              <a:gdLst>
                <a:gd name="T0" fmla="*/ 5 w 20"/>
                <a:gd name="T1" fmla="*/ 20 h 25"/>
                <a:gd name="T2" fmla="*/ 8 w 20"/>
                <a:gd name="T3" fmla="*/ 25 h 25"/>
                <a:gd name="T4" fmla="*/ 16 w 20"/>
                <a:gd name="T5" fmla="*/ 15 h 25"/>
                <a:gd name="T6" fmla="*/ 18 w 20"/>
                <a:gd name="T7" fmla="*/ 3 h 25"/>
                <a:gd name="T8" fmla="*/ 15 w 20"/>
                <a:gd name="T9" fmla="*/ 6 h 25"/>
                <a:gd name="T10" fmla="*/ 11 w 20"/>
                <a:gd name="T11" fmla="*/ 3 h 25"/>
                <a:gd name="T12" fmla="*/ 3 w 20"/>
                <a:gd name="T13" fmla="*/ 6 h 25"/>
                <a:gd name="T14" fmla="*/ 8 w 20"/>
                <a:gd name="T15" fmla="*/ 17 h 25"/>
                <a:gd name="T16" fmla="*/ 5 w 20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5">
                  <a:moveTo>
                    <a:pt x="5" y="20"/>
                  </a:moveTo>
                  <a:cubicBezTo>
                    <a:pt x="2" y="19"/>
                    <a:pt x="3" y="24"/>
                    <a:pt x="8" y="25"/>
                  </a:cubicBezTo>
                  <a:cubicBezTo>
                    <a:pt x="12" y="25"/>
                    <a:pt x="16" y="17"/>
                    <a:pt x="16" y="15"/>
                  </a:cubicBezTo>
                  <a:cubicBezTo>
                    <a:pt x="15" y="13"/>
                    <a:pt x="20" y="4"/>
                    <a:pt x="18" y="3"/>
                  </a:cubicBezTo>
                  <a:cubicBezTo>
                    <a:pt x="17" y="2"/>
                    <a:pt x="16" y="6"/>
                    <a:pt x="15" y="6"/>
                  </a:cubicBezTo>
                  <a:cubicBezTo>
                    <a:pt x="13" y="6"/>
                    <a:pt x="11" y="0"/>
                    <a:pt x="11" y="3"/>
                  </a:cubicBezTo>
                  <a:cubicBezTo>
                    <a:pt x="10" y="7"/>
                    <a:pt x="7" y="2"/>
                    <a:pt x="3" y="6"/>
                  </a:cubicBezTo>
                  <a:cubicBezTo>
                    <a:pt x="0" y="11"/>
                    <a:pt x="5" y="15"/>
                    <a:pt x="8" y="17"/>
                  </a:cubicBezTo>
                  <a:cubicBezTo>
                    <a:pt x="10" y="18"/>
                    <a:pt x="8" y="20"/>
                    <a:pt x="5" y="20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023350" y="6441027"/>
              <a:ext cx="274637" cy="285750"/>
            </a:xfrm>
            <a:custGeom>
              <a:avLst/>
              <a:gdLst>
                <a:gd name="T0" fmla="*/ 9 w 16"/>
                <a:gd name="T1" fmla="*/ 1 h 17"/>
                <a:gd name="T2" fmla="*/ 2 w 16"/>
                <a:gd name="T3" fmla="*/ 15 h 17"/>
                <a:gd name="T4" fmla="*/ 9 w 16"/>
                <a:gd name="T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9" y="1"/>
                  </a:moveTo>
                  <a:cubicBezTo>
                    <a:pt x="3" y="1"/>
                    <a:pt x="0" y="13"/>
                    <a:pt x="2" y="15"/>
                  </a:cubicBezTo>
                  <a:cubicBezTo>
                    <a:pt x="3" y="17"/>
                    <a:pt x="16" y="0"/>
                    <a:pt x="9" y="1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794875" y="6102890"/>
              <a:ext cx="188912" cy="84138"/>
            </a:xfrm>
            <a:custGeom>
              <a:avLst/>
              <a:gdLst>
                <a:gd name="T0" fmla="*/ 9 w 11"/>
                <a:gd name="T1" fmla="*/ 3 h 5"/>
                <a:gd name="T2" fmla="*/ 2 w 11"/>
                <a:gd name="T3" fmla="*/ 3 h 5"/>
                <a:gd name="T4" fmla="*/ 9 w 11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5">
                  <a:moveTo>
                    <a:pt x="9" y="3"/>
                  </a:moveTo>
                  <a:cubicBezTo>
                    <a:pt x="11" y="0"/>
                    <a:pt x="0" y="1"/>
                    <a:pt x="2" y="3"/>
                  </a:cubicBezTo>
                  <a:cubicBezTo>
                    <a:pt x="4" y="5"/>
                    <a:pt x="8" y="5"/>
                    <a:pt x="9" y="3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744075" y="6204490"/>
              <a:ext cx="274637" cy="185738"/>
            </a:xfrm>
            <a:custGeom>
              <a:avLst/>
              <a:gdLst>
                <a:gd name="T0" fmla="*/ 3 w 16"/>
                <a:gd name="T1" fmla="*/ 11 h 11"/>
                <a:gd name="T2" fmla="*/ 14 w 16"/>
                <a:gd name="T3" fmla="*/ 4 h 11"/>
                <a:gd name="T4" fmla="*/ 7 w 16"/>
                <a:gd name="T5" fmla="*/ 1 h 11"/>
                <a:gd name="T6" fmla="*/ 3 w 16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1">
                  <a:moveTo>
                    <a:pt x="3" y="11"/>
                  </a:moveTo>
                  <a:cubicBezTo>
                    <a:pt x="6" y="11"/>
                    <a:pt x="13" y="5"/>
                    <a:pt x="14" y="4"/>
                  </a:cubicBezTo>
                  <a:cubicBezTo>
                    <a:pt x="16" y="2"/>
                    <a:pt x="13" y="0"/>
                    <a:pt x="7" y="1"/>
                  </a:cubicBezTo>
                  <a:cubicBezTo>
                    <a:pt x="1" y="3"/>
                    <a:pt x="0" y="11"/>
                    <a:pt x="3" y="11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7994650" y="11289252"/>
              <a:ext cx="582612" cy="354013"/>
            </a:xfrm>
            <a:custGeom>
              <a:avLst/>
              <a:gdLst>
                <a:gd name="T0" fmla="*/ 24 w 34"/>
                <a:gd name="T1" fmla="*/ 2 h 21"/>
                <a:gd name="T2" fmla="*/ 11 w 34"/>
                <a:gd name="T3" fmla="*/ 2 h 21"/>
                <a:gd name="T4" fmla="*/ 1 w 34"/>
                <a:gd name="T5" fmla="*/ 6 h 21"/>
                <a:gd name="T6" fmla="*/ 13 w 34"/>
                <a:gd name="T7" fmla="*/ 13 h 21"/>
                <a:gd name="T8" fmla="*/ 26 w 34"/>
                <a:gd name="T9" fmla="*/ 21 h 21"/>
                <a:gd name="T10" fmla="*/ 29 w 34"/>
                <a:gd name="T11" fmla="*/ 13 h 21"/>
                <a:gd name="T12" fmla="*/ 33 w 34"/>
                <a:gd name="T13" fmla="*/ 3 h 21"/>
                <a:gd name="T14" fmla="*/ 24 w 34"/>
                <a:gd name="T1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21">
                  <a:moveTo>
                    <a:pt x="24" y="2"/>
                  </a:moveTo>
                  <a:cubicBezTo>
                    <a:pt x="17" y="3"/>
                    <a:pt x="15" y="4"/>
                    <a:pt x="11" y="2"/>
                  </a:cubicBezTo>
                  <a:cubicBezTo>
                    <a:pt x="7" y="0"/>
                    <a:pt x="0" y="4"/>
                    <a:pt x="1" y="6"/>
                  </a:cubicBezTo>
                  <a:cubicBezTo>
                    <a:pt x="2" y="8"/>
                    <a:pt x="4" y="11"/>
                    <a:pt x="13" y="13"/>
                  </a:cubicBezTo>
                  <a:cubicBezTo>
                    <a:pt x="21" y="15"/>
                    <a:pt x="22" y="21"/>
                    <a:pt x="26" y="21"/>
                  </a:cubicBezTo>
                  <a:cubicBezTo>
                    <a:pt x="29" y="21"/>
                    <a:pt x="29" y="18"/>
                    <a:pt x="29" y="13"/>
                  </a:cubicBezTo>
                  <a:cubicBezTo>
                    <a:pt x="28" y="9"/>
                    <a:pt x="33" y="3"/>
                    <a:pt x="33" y="3"/>
                  </a:cubicBezTo>
                  <a:cubicBezTo>
                    <a:pt x="34" y="2"/>
                    <a:pt x="31" y="0"/>
                    <a:pt x="24" y="2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7135813" y="10630440"/>
              <a:ext cx="377825" cy="574675"/>
            </a:xfrm>
            <a:custGeom>
              <a:avLst/>
              <a:gdLst>
                <a:gd name="T0" fmla="*/ 10 w 22"/>
                <a:gd name="T1" fmla="*/ 3 h 34"/>
                <a:gd name="T2" fmla="*/ 2 w 22"/>
                <a:gd name="T3" fmla="*/ 5 h 34"/>
                <a:gd name="T4" fmla="*/ 6 w 22"/>
                <a:gd name="T5" fmla="*/ 20 h 34"/>
                <a:gd name="T6" fmla="*/ 10 w 22"/>
                <a:gd name="T7" fmla="*/ 30 h 34"/>
                <a:gd name="T8" fmla="*/ 18 w 22"/>
                <a:gd name="T9" fmla="*/ 26 h 34"/>
                <a:gd name="T10" fmla="*/ 20 w 22"/>
                <a:gd name="T11" fmla="*/ 7 h 34"/>
                <a:gd name="T12" fmla="*/ 10 w 22"/>
                <a:gd name="T13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34">
                  <a:moveTo>
                    <a:pt x="10" y="3"/>
                  </a:moveTo>
                  <a:cubicBezTo>
                    <a:pt x="6" y="6"/>
                    <a:pt x="3" y="3"/>
                    <a:pt x="2" y="5"/>
                  </a:cubicBezTo>
                  <a:cubicBezTo>
                    <a:pt x="0" y="8"/>
                    <a:pt x="7" y="13"/>
                    <a:pt x="6" y="20"/>
                  </a:cubicBezTo>
                  <a:cubicBezTo>
                    <a:pt x="4" y="26"/>
                    <a:pt x="7" y="34"/>
                    <a:pt x="10" y="30"/>
                  </a:cubicBezTo>
                  <a:cubicBezTo>
                    <a:pt x="14" y="27"/>
                    <a:pt x="16" y="28"/>
                    <a:pt x="18" y="26"/>
                  </a:cubicBezTo>
                  <a:cubicBezTo>
                    <a:pt x="20" y="23"/>
                    <a:pt x="19" y="12"/>
                    <a:pt x="20" y="7"/>
                  </a:cubicBezTo>
                  <a:cubicBezTo>
                    <a:pt x="22" y="2"/>
                    <a:pt x="13" y="0"/>
                    <a:pt x="10" y="3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9590088" y="2672302"/>
              <a:ext cx="2024062" cy="3159125"/>
            </a:xfrm>
            <a:custGeom>
              <a:avLst/>
              <a:gdLst>
                <a:gd name="T0" fmla="*/ 87 w 118"/>
                <a:gd name="T1" fmla="*/ 7 h 187"/>
                <a:gd name="T2" fmla="*/ 72 w 118"/>
                <a:gd name="T3" fmla="*/ 2 h 187"/>
                <a:gd name="T4" fmla="*/ 61 w 118"/>
                <a:gd name="T5" fmla="*/ 5 h 187"/>
                <a:gd name="T6" fmla="*/ 55 w 118"/>
                <a:gd name="T7" fmla="*/ 16 h 187"/>
                <a:gd name="T8" fmla="*/ 50 w 118"/>
                <a:gd name="T9" fmla="*/ 22 h 187"/>
                <a:gd name="T10" fmla="*/ 45 w 118"/>
                <a:gd name="T11" fmla="*/ 30 h 187"/>
                <a:gd name="T12" fmla="*/ 40 w 118"/>
                <a:gd name="T13" fmla="*/ 27 h 187"/>
                <a:gd name="T14" fmla="*/ 33 w 118"/>
                <a:gd name="T15" fmla="*/ 26 h 187"/>
                <a:gd name="T16" fmla="*/ 23 w 118"/>
                <a:gd name="T17" fmla="*/ 27 h 187"/>
                <a:gd name="T18" fmla="*/ 7 w 118"/>
                <a:gd name="T19" fmla="*/ 17 h 187"/>
                <a:gd name="T20" fmla="*/ 3 w 118"/>
                <a:gd name="T21" fmla="*/ 18 h 187"/>
                <a:gd name="T22" fmla="*/ 1 w 118"/>
                <a:gd name="T23" fmla="*/ 20 h 187"/>
                <a:gd name="T24" fmla="*/ 1 w 118"/>
                <a:gd name="T25" fmla="*/ 22 h 187"/>
                <a:gd name="T26" fmla="*/ 16 w 118"/>
                <a:gd name="T27" fmla="*/ 32 h 187"/>
                <a:gd name="T28" fmla="*/ 29 w 118"/>
                <a:gd name="T29" fmla="*/ 51 h 187"/>
                <a:gd name="T30" fmla="*/ 33 w 118"/>
                <a:gd name="T31" fmla="*/ 68 h 187"/>
                <a:gd name="T32" fmla="*/ 33 w 118"/>
                <a:gd name="T33" fmla="*/ 77 h 187"/>
                <a:gd name="T34" fmla="*/ 34 w 118"/>
                <a:gd name="T35" fmla="*/ 79 h 187"/>
                <a:gd name="T36" fmla="*/ 35 w 118"/>
                <a:gd name="T37" fmla="*/ 81 h 187"/>
                <a:gd name="T38" fmla="*/ 44 w 118"/>
                <a:gd name="T39" fmla="*/ 86 h 187"/>
                <a:gd name="T40" fmla="*/ 48 w 118"/>
                <a:gd name="T41" fmla="*/ 95 h 187"/>
                <a:gd name="T42" fmla="*/ 40 w 118"/>
                <a:gd name="T43" fmla="*/ 104 h 187"/>
                <a:gd name="T44" fmla="*/ 21 w 118"/>
                <a:gd name="T45" fmla="*/ 121 h 187"/>
                <a:gd name="T46" fmla="*/ 7 w 118"/>
                <a:gd name="T47" fmla="*/ 131 h 187"/>
                <a:gd name="T48" fmla="*/ 1 w 118"/>
                <a:gd name="T49" fmla="*/ 140 h 187"/>
                <a:gd name="T50" fmla="*/ 4 w 118"/>
                <a:gd name="T51" fmla="*/ 152 h 187"/>
                <a:gd name="T52" fmla="*/ 2 w 118"/>
                <a:gd name="T53" fmla="*/ 176 h 187"/>
                <a:gd name="T54" fmla="*/ 13 w 118"/>
                <a:gd name="T55" fmla="*/ 180 h 187"/>
                <a:gd name="T56" fmla="*/ 21 w 118"/>
                <a:gd name="T57" fmla="*/ 183 h 187"/>
                <a:gd name="T58" fmla="*/ 51 w 118"/>
                <a:gd name="T59" fmla="*/ 182 h 187"/>
                <a:gd name="T60" fmla="*/ 83 w 118"/>
                <a:gd name="T61" fmla="*/ 170 h 187"/>
                <a:gd name="T62" fmla="*/ 109 w 118"/>
                <a:gd name="T63" fmla="*/ 148 h 187"/>
                <a:gd name="T64" fmla="*/ 105 w 118"/>
                <a:gd name="T65" fmla="*/ 126 h 187"/>
                <a:gd name="T66" fmla="*/ 106 w 118"/>
                <a:gd name="T67" fmla="*/ 115 h 187"/>
                <a:gd name="T68" fmla="*/ 100 w 118"/>
                <a:gd name="T69" fmla="*/ 106 h 187"/>
                <a:gd name="T70" fmla="*/ 102 w 118"/>
                <a:gd name="T71" fmla="*/ 103 h 187"/>
                <a:gd name="T72" fmla="*/ 98 w 118"/>
                <a:gd name="T73" fmla="*/ 97 h 187"/>
                <a:gd name="T74" fmla="*/ 97 w 118"/>
                <a:gd name="T75" fmla="*/ 87 h 187"/>
                <a:gd name="T76" fmla="*/ 101 w 118"/>
                <a:gd name="T77" fmla="*/ 81 h 187"/>
                <a:gd name="T78" fmla="*/ 90 w 118"/>
                <a:gd name="T79" fmla="*/ 62 h 187"/>
                <a:gd name="T80" fmla="*/ 93 w 118"/>
                <a:gd name="T81" fmla="*/ 41 h 187"/>
                <a:gd name="T82" fmla="*/ 84 w 118"/>
                <a:gd name="T83" fmla="*/ 34 h 187"/>
                <a:gd name="T84" fmla="*/ 84 w 118"/>
                <a:gd name="T85" fmla="*/ 30 h 187"/>
                <a:gd name="T86" fmla="*/ 90 w 118"/>
                <a:gd name="T87" fmla="*/ 20 h 187"/>
                <a:gd name="T88" fmla="*/ 92 w 118"/>
                <a:gd name="T89" fmla="*/ 1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8" h="187">
                  <a:moveTo>
                    <a:pt x="92" y="14"/>
                  </a:moveTo>
                  <a:cubicBezTo>
                    <a:pt x="92" y="13"/>
                    <a:pt x="92" y="11"/>
                    <a:pt x="92" y="10"/>
                  </a:cubicBezTo>
                  <a:cubicBezTo>
                    <a:pt x="92" y="9"/>
                    <a:pt x="89" y="8"/>
                    <a:pt x="87" y="7"/>
                  </a:cubicBezTo>
                  <a:cubicBezTo>
                    <a:pt x="84" y="6"/>
                    <a:pt x="82" y="4"/>
                    <a:pt x="80" y="2"/>
                  </a:cubicBezTo>
                  <a:cubicBezTo>
                    <a:pt x="80" y="1"/>
                    <a:pt x="78" y="0"/>
                    <a:pt x="77" y="0"/>
                  </a:cubicBezTo>
                  <a:cubicBezTo>
                    <a:pt x="75" y="0"/>
                    <a:pt x="73" y="1"/>
                    <a:pt x="72" y="2"/>
                  </a:cubicBezTo>
                  <a:cubicBezTo>
                    <a:pt x="71" y="3"/>
                    <a:pt x="69" y="4"/>
                    <a:pt x="67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3" y="4"/>
                    <a:pt x="61" y="4"/>
                    <a:pt x="61" y="5"/>
                  </a:cubicBezTo>
                  <a:cubicBezTo>
                    <a:pt x="61" y="7"/>
                    <a:pt x="59" y="8"/>
                    <a:pt x="58" y="9"/>
                  </a:cubicBezTo>
                  <a:cubicBezTo>
                    <a:pt x="56" y="10"/>
                    <a:pt x="54" y="11"/>
                    <a:pt x="54" y="12"/>
                  </a:cubicBezTo>
                  <a:cubicBezTo>
                    <a:pt x="54" y="13"/>
                    <a:pt x="54" y="14"/>
                    <a:pt x="55" y="16"/>
                  </a:cubicBezTo>
                  <a:cubicBezTo>
                    <a:pt x="55" y="18"/>
                    <a:pt x="55" y="20"/>
                    <a:pt x="54" y="21"/>
                  </a:cubicBezTo>
                  <a:cubicBezTo>
                    <a:pt x="54" y="22"/>
                    <a:pt x="53" y="23"/>
                    <a:pt x="51" y="22"/>
                  </a:cubicBezTo>
                  <a:cubicBezTo>
                    <a:pt x="51" y="22"/>
                    <a:pt x="51" y="22"/>
                    <a:pt x="50" y="22"/>
                  </a:cubicBezTo>
                  <a:cubicBezTo>
                    <a:pt x="49" y="22"/>
                    <a:pt x="49" y="23"/>
                    <a:pt x="49" y="24"/>
                  </a:cubicBezTo>
                  <a:cubicBezTo>
                    <a:pt x="49" y="25"/>
                    <a:pt x="48" y="27"/>
                    <a:pt x="47" y="29"/>
                  </a:cubicBezTo>
                  <a:cubicBezTo>
                    <a:pt x="46" y="30"/>
                    <a:pt x="45" y="30"/>
                    <a:pt x="45" y="30"/>
                  </a:cubicBezTo>
                  <a:cubicBezTo>
                    <a:pt x="44" y="30"/>
                    <a:pt x="43" y="29"/>
                    <a:pt x="43" y="29"/>
                  </a:cubicBezTo>
                  <a:cubicBezTo>
                    <a:pt x="42" y="28"/>
                    <a:pt x="42" y="27"/>
                    <a:pt x="41" y="27"/>
                  </a:cubicBezTo>
                  <a:cubicBezTo>
                    <a:pt x="41" y="27"/>
                    <a:pt x="41" y="27"/>
                    <a:pt x="40" y="27"/>
                  </a:cubicBezTo>
                  <a:cubicBezTo>
                    <a:pt x="40" y="27"/>
                    <a:pt x="40" y="27"/>
                    <a:pt x="39" y="27"/>
                  </a:cubicBezTo>
                  <a:cubicBezTo>
                    <a:pt x="38" y="27"/>
                    <a:pt x="37" y="27"/>
                    <a:pt x="36" y="26"/>
                  </a:cubicBezTo>
                  <a:cubicBezTo>
                    <a:pt x="35" y="26"/>
                    <a:pt x="34" y="26"/>
                    <a:pt x="33" y="26"/>
                  </a:cubicBezTo>
                  <a:cubicBezTo>
                    <a:pt x="33" y="26"/>
                    <a:pt x="32" y="26"/>
                    <a:pt x="32" y="26"/>
                  </a:cubicBezTo>
                  <a:cubicBezTo>
                    <a:pt x="31" y="27"/>
                    <a:pt x="30" y="28"/>
                    <a:pt x="29" y="28"/>
                  </a:cubicBezTo>
                  <a:cubicBezTo>
                    <a:pt x="27" y="28"/>
                    <a:pt x="25" y="27"/>
                    <a:pt x="23" y="27"/>
                  </a:cubicBezTo>
                  <a:cubicBezTo>
                    <a:pt x="22" y="27"/>
                    <a:pt x="20" y="26"/>
                    <a:pt x="19" y="26"/>
                  </a:cubicBezTo>
                  <a:cubicBezTo>
                    <a:pt x="16" y="26"/>
                    <a:pt x="14" y="23"/>
                    <a:pt x="12" y="21"/>
                  </a:cubicBezTo>
                  <a:cubicBezTo>
                    <a:pt x="10" y="19"/>
                    <a:pt x="9" y="17"/>
                    <a:pt x="7" y="17"/>
                  </a:cubicBezTo>
                  <a:cubicBezTo>
                    <a:pt x="6" y="17"/>
                    <a:pt x="6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7"/>
                    <a:pt x="4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9"/>
                    <a:pt x="2" y="19"/>
                    <a:pt x="2" y="20"/>
                  </a:cubicBezTo>
                  <a:cubicBezTo>
                    <a:pt x="2" y="20"/>
                    <a:pt x="2" y="20"/>
                    <a:pt x="1" y="20"/>
                  </a:cubicBezTo>
                  <a:cubicBezTo>
                    <a:pt x="1" y="20"/>
                    <a:pt x="1" y="21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2" y="23"/>
                    <a:pt x="3" y="24"/>
                    <a:pt x="4" y="25"/>
                  </a:cubicBezTo>
                  <a:cubicBezTo>
                    <a:pt x="7" y="27"/>
                    <a:pt x="9" y="29"/>
                    <a:pt x="12" y="31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23" y="35"/>
                    <a:pt x="29" y="37"/>
                    <a:pt x="28" y="41"/>
                  </a:cubicBezTo>
                  <a:cubicBezTo>
                    <a:pt x="28" y="41"/>
                    <a:pt x="28" y="42"/>
                    <a:pt x="28" y="43"/>
                  </a:cubicBezTo>
                  <a:cubicBezTo>
                    <a:pt x="27" y="46"/>
                    <a:pt x="27" y="50"/>
                    <a:pt x="29" y="51"/>
                  </a:cubicBezTo>
                  <a:cubicBezTo>
                    <a:pt x="30" y="52"/>
                    <a:pt x="30" y="54"/>
                    <a:pt x="30" y="56"/>
                  </a:cubicBezTo>
                  <a:cubicBezTo>
                    <a:pt x="30" y="58"/>
                    <a:pt x="30" y="60"/>
                    <a:pt x="31" y="61"/>
                  </a:cubicBezTo>
                  <a:cubicBezTo>
                    <a:pt x="33" y="62"/>
                    <a:pt x="34" y="66"/>
                    <a:pt x="33" y="68"/>
                  </a:cubicBezTo>
                  <a:cubicBezTo>
                    <a:pt x="33" y="70"/>
                    <a:pt x="32" y="72"/>
                    <a:pt x="31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0" y="73"/>
                    <a:pt x="31" y="75"/>
                    <a:pt x="33" y="77"/>
                  </a:cubicBezTo>
                  <a:cubicBezTo>
                    <a:pt x="33" y="77"/>
                    <a:pt x="33" y="77"/>
                    <a:pt x="34" y="78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4" y="78"/>
                    <a:pt x="34" y="78"/>
                    <a:pt x="34" y="79"/>
                  </a:cubicBezTo>
                  <a:cubicBezTo>
                    <a:pt x="34" y="79"/>
                    <a:pt x="34" y="79"/>
                    <a:pt x="34" y="79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5" y="82"/>
                    <a:pt x="35" y="82"/>
                    <a:pt x="35" y="82"/>
                  </a:cubicBezTo>
                  <a:cubicBezTo>
                    <a:pt x="37" y="83"/>
                    <a:pt x="39" y="84"/>
                    <a:pt x="41" y="85"/>
                  </a:cubicBezTo>
                  <a:cubicBezTo>
                    <a:pt x="42" y="85"/>
                    <a:pt x="43" y="86"/>
                    <a:pt x="44" y="86"/>
                  </a:cubicBezTo>
                  <a:cubicBezTo>
                    <a:pt x="48" y="88"/>
                    <a:pt x="48" y="91"/>
                    <a:pt x="48" y="94"/>
                  </a:cubicBezTo>
                  <a:cubicBezTo>
                    <a:pt x="48" y="94"/>
                    <a:pt x="48" y="94"/>
                    <a:pt x="48" y="95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48" y="98"/>
                    <a:pt x="48" y="99"/>
                    <a:pt x="47" y="100"/>
                  </a:cubicBezTo>
                  <a:cubicBezTo>
                    <a:pt x="47" y="100"/>
                    <a:pt x="46" y="100"/>
                    <a:pt x="45" y="99"/>
                  </a:cubicBezTo>
                  <a:cubicBezTo>
                    <a:pt x="43" y="98"/>
                    <a:pt x="41" y="100"/>
                    <a:pt x="40" y="104"/>
                  </a:cubicBezTo>
                  <a:cubicBezTo>
                    <a:pt x="38" y="109"/>
                    <a:pt x="32" y="115"/>
                    <a:pt x="28" y="116"/>
                  </a:cubicBezTo>
                  <a:cubicBezTo>
                    <a:pt x="26" y="116"/>
                    <a:pt x="25" y="117"/>
                    <a:pt x="24" y="118"/>
                  </a:cubicBezTo>
                  <a:cubicBezTo>
                    <a:pt x="24" y="119"/>
                    <a:pt x="23" y="121"/>
                    <a:pt x="21" y="121"/>
                  </a:cubicBezTo>
                  <a:cubicBezTo>
                    <a:pt x="19" y="122"/>
                    <a:pt x="15" y="123"/>
                    <a:pt x="16" y="127"/>
                  </a:cubicBezTo>
                  <a:cubicBezTo>
                    <a:pt x="16" y="128"/>
                    <a:pt x="15" y="128"/>
                    <a:pt x="15" y="129"/>
                  </a:cubicBezTo>
                  <a:cubicBezTo>
                    <a:pt x="13" y="131"/>
                    <a:pt x="10" y="131"/>
                    <a:pt x="7" y="131"/>
                  </a:cubicBezTo>
                  <a:cubicBezTo>
                    <a:pt x="6" y="131"/>
                    <a:pt x="5" y="132"/>
                    <a:pt x="5" y="134"/>
                  </a:cubicBezTo>
                  <a:cubicBezTo>
                    <a:pt x="4" y="136"/>
                    <a:pt x="4" y="137"/>
                    <a:pt x="2" y="138"/>
                  </a:cubicBezTo>
                  <a:cubicBezTo>
                    <a:pt x="2" y="139"/>
                    <a:pt x="1" y="139"/>
                    <a:pt x="1" y="140"/>
                  </a:cubicBezTo>
                  <a:cubicBezTo>
                    <a:pt x="1" y="141"/>
                    <a:pt x="1" y="142"/>
                    <a:pt x="3" y="144"/>
                  </a:cubicBezTo>
                  <a:cubicBezTo>
                    <a:pt x="4" y="146"/>
                    <a:pt x="4" y="148"/>
                    <a:pt x="4" y="149"/>
                  </a:cubicBezTo>
                  <a:cubicBezTo>
                    <a:pt x="4" y="150"/>
                    <a:pt x="4" y="151"/>
                    <a:pt x="4" y="152"/>
                  </a:cubicBezTo>
                  <a:cubicBezTo>
                    <a:pt x="4" y="152"/>
                    <a:pt x="5" y="153"/>
                    <a:pt x="5" y="153"/>
                  </a:cubicBezTo>
                  <a:cubicBezTo>
                    <a:pt x="6" y="156"/>
                    <a:pt x="8" y="160"/>
                    <a:pt x="6" y="165"/>
                  </a:cubicBezTo>
                  <a:cubicBezTo>
                    <a:pt x="3" y="173"/>
                    <a:pt x="2" y="175"/>
                    <a:pt x="2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4" y="176"/>
                    <a:pt x="6" y="177"/>
                    <a:pt x="8" y="178"/>
                  </a:cubicBezTo>
                  <a:cubicBezTo>
                    <a:pt x="9" y="179"/>
                    <a:pt x="12" y="180"/>
                    <a:pt x="13" y="180"/>
                  </a:cubicBezTo>
                  <a:cubicBezTo>
                    <a:pt x="15" y="180"/>
                    <a:pt x="16" y="181"/>
                    <a:pt x="17" y="182"/>
                  </a:cubicBezTo>
                  <a:cubicBezTo>
                    <a:pt x="18" y="183"/>
                    <a:pt x="19" y="184"/>
                    <a:pt x="20" y="184"/>
                  </a:cubicBezTo>
                  <a:cubicBezTo>
                    <a:pt x="20" y="184"/>
                    <a:pt x="21" y="183"/>
                    <a:pt x="21" y="183"/>
                  </a:cubicBezTo>
                  <a:cubicBezTo>
                    <a:pt x="22" y="183"/>
                    <a:pt x="23" y="184"/>
                    <a:pt x="23" y="184"/>
                  </a:cubicBezTo>
                  <a:cubicBezTo>
                    <a:pt x="25" y="185"/>
                    <a:pt x="27" y="187"/>
                    <a:pt x="32" y="186"/>
                  </a:cubicBezTo>
                  <a:cubicBezTo>
                    <a:pt x="37" y="186"/>
                    <a:pt x="44" y="184"/>
                    <a:pt x="51" y="182"/>
                  </a:cubicBezTo>
                  <a:cubicBezTo>
                    <a:pt x="57" y="180"/>
                    <a:pt x="64" y="178"/>
                    <a:pt x="67" y="178"/>
                  </a:cubicBezTo>
                  <a:cubicBezTo>
                    <a:pt x="71" y="178"/>
                    <a:pt x="74" y="178"/>
                    <a:pt x="77" y="177"/>
                  </a:cubicBezTo>
                  <a:cubicBezTo>
                    <a:pt x="79" y="174"/>
                    <a:pt x="81" y="172"/>
                    <a:pt x="83" y="170"/>
                  </a:cubicBezTo>
                  <a:cubicBezTo>
                    <a:pt x="84" y="169"/>
                    <a:pt x="87" y="167"/>
                    <a:pt x="90" y="165"/>
                  </a:cubicBezTo>
                  <a:cubicBezTo>
                    <a:pt x="94" y="163"/>
                    <a:pt x="98" y="160"/>
                    <a:pt x="100" y="157"/>
                  </a:cubicBezTo>
                  <a:cubicBezTo>
                    <a:pt x="101" y="153"/>
                    <a:pt x="105" y="151"/>
                    <a:pt x="109" y="148"/>
                  </a:cubicBezTo>
                  <a:cubicBezTo>
                    <a:pt x="112" y="146"/>
                    <a:pt x="115" y="143"/>
                    <a:pt x="116" y="141"/>
                  </a:cubicBezTo>
                  <a:cubicBezTo>
                    <a:pt x="117" y="138"/>
                    <a:pt x="118" y="137"/>
                    <a:pt x="113" y="132"/>
                  </a:cubicBezTo>
                  <a:cubicBezTo>
                    <a:pt x="111" y="130"/>
                    <a:pt x="108" y="128"/>
                    <a:pt x="105" y="126"/>
                  </a:cubicBezTo>
                  <a:cubicBezTo>
                    <a:pt x="102" y="124"/>
                    <a:pt x="99" y="122"/>
                    <a:pt x="99" y="121"/>
                  </a:cubicBezTo>
                  <a:cubicBezTo>
                    <a:pt x="99" y="119"/>
                    <a:pt x="101" y="118"/>
                    <a:pt x="103" y="118"/>
                  </a:cubicBezTo>
                  <a:cubicBezTo>
                    <a:pt x="104" y="117"/>
                    <a:pt x="106" y="116"/>
                    <a:pt x="106" y="115"/>
                  </a:cubicBezTo>
                  <a:cubicBezTo>
                    <a:pt x="106" y="113"/>
                    <a:pt x="105" y="112"/>
                    <a:pt x="103" y="111"/>
                  </a:cubicBezTo>
                  <a:cubicBezTo>
                    <a:pt x="102" y="111"/>
                    <a:pt x="101" y="110"/>
                    <a:pt x="100" y="109"/>
                  </a:cubicBezTo>
                  <a:cubicBezTo>
                    <a:pt x="99" y="108"/>
                    <a:pt x="100" y="107"/>
                    <a:pt x="100" y="106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00" y="105"/>
                    <a:pt x="101" y="105"/>
                    <a:pt x="101" y="104"/>
                  </a:cubicBezTo>
                  <a:cubicBezTo>
                    <a:pt x="101" y="104"/>
                    <a:pt x="102" y="103"/>
                    <a:pt x="102" y="103"/>
                  </a:cubicBezTo>
                  <a:cubicBezTo>
                    <a:pt x="102" y="103"/>
                    <a:pt x="100" y="102"/>
                    <a:pt x="99" y="102"/>
                  </a:cubicBezTo>
                  <a:cubicBezTo>
                    <a:pt x="98" y="101"/>
                    <a:pt x="96" y="100"/>
                    <a:pt x="96" y="99"/>
                  </a:cubicBezTo>
                  <a:cubicBezTo>
                    <a:pt x="96" y="98"/>
                    <a:pt x="97" y="98"/>
                    <a:pt x="98" y="97"/>
                  </a:cubicBezTo>
                  <a:cubicBezTo>
                    <a:pt x="99" y="97"/>
                    <a:pt x="99" y="97"/>
                    <a:pt x="99" y="96"/>
                  </a:cubicBezTo>
                  <a:cubicBezTo>
                    <a:pt x="99" y="96"/>
                    <a:pt x="98" y="95"/>
                    <a:pt x="98" y="94"/>
                  </a:cubicBezTo>
                  <a:cubicBezTo>
                    <a:pt x="97" y="92"/>
                    <a:pt x="95" y="89"/>
                    <a:pt x="97" y="87"/>
                  </a:cubicBezTo>
                  <a:cubicBezTo>
                    <a:pt x="98" y="86"/>
                    <a:pt x="99" y="85"/>
                    <a:pt x="100" y="85"/>
                  </a:cubicBezTo>
                  <a:cubicBezTo>
                    <a:pt x="101" y="85"/>
                    <a:pt x="102" y="85"/>
                    <a:pt x="102" y="84"/>
                  </a:cubicBezTo>
                  <a:cubicBezTo>
                    <a:pt x="102" y="84"/>
                    <a:pt x="102" y="83"/>
                    <a:pt x="101" y="81"/>
                  </a:cubicBezTo>
                  <a:cubicBezTo>
                    <a:pt x="97" y="75"/>
                    <a:pt x="93" y="67"/>
                    <a:pt x="91" y="65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90" y="63"/>
                    <a:pt x="90" y="62"/>
                    <a:pt x="90" y="62"/>
                  </a:cubicBezTo>
                  <a:cubicBezTo>
                    <a:pt x="90" y="60"/>
                    <a:pt x="92" y="57"/>
                    <a:pt x="94" y="56"/>
                  </a:cubicBezTo>
                  <a:cubicBezTo>
                    <a:pt x="96" y="55"/>
                    <a:pt x="100" y="50"/>
                    <a:pt x="100" y="48"/>
                  </a:cubicBezTo>
                  <a:cubicBezTo>
                    <a:pt x="100" y="47"/>
                    <a:pt x="95" y="42"/>
                    <a:pt x="93" y="41"/>
                  </a:cubicBezTo>
                  <a:cubicBezTo>
                    <a:pt x="92" y="40"/>
                    <a:pt x="91" y="40"/>
                    <a:pt x="91" y="40"/>
                  </a:cubicBezTo>
                  <a:cubicBezTo>
                    <a:pt x="89" y="39"/>
                    <a:pt x="87" y="39"/>
                    <a:pt x="85" y="36"/>
                  </a:cubicBezTo>
                  <a:cubicBezTo>
                    <a:pt x="85" y="36"/>
                    <a:pt x="85" y="35"/>
                    <a:pt x="84" y="34"/>
                  </a:cubicBezTo>
                  <a:cubicBezTo>
                    <a:pt x="84" y="33"/>
                    <a:pt x="83" y="33"/>
                    <a:pt x="83" y="32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30"/>
                    <a:pt x="83" y="30"/>
                    <a:pt x="84" y="30"/>
                  </a:cubicBezTo>
                  <a:cubicBezTo>
                    <a:pt x="85" y="28"/>
                    <a:pt x="85" y="26"/>
                    <a:pt x="85" y="24"/>
                  </a:cubicBezTo>
                  <a:cubicBezTo>
                    <a:pt x="85" y="23"/>
                    <a:pt x="86" y="22"/>
                    <a:pt x="87" y="22"/>
                  </a:cubicBezTo>
                  <a:cubicBezTo>
                    <a:pt x="88" y="22"/>
                    <a:pt x="89" y="22"/>
                    <a:pt x="90" y="20"/>
                  </a:cubicBezTo>
                  <a:cubicBezTo>
                    <a:pt x="90" y="20"/>
                    <a:pt x="90" y="19"/>
                    <a:pt x="91" y="1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2" y="17"/>
                    <a:pt x="92" y="16"/>
                  </a:cubicBezTo>
                  <a:cubicBezTo>
                    <a:pt x="92" y="15"/>
                    <a:pt x="92" y="15"/>
                    <a:pt x="92" y="14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10036175" y="5950490"/>
              <a:ext cx="892175" cy="557213"/>
            </a:xfrm>
            <a:custGeom>
              <a:avLst/>
              <a:gdLst>
                <a:gd name="T0" fmla="*/ 47 w 52"/>
                <a:gd name="T1" fmla="*/ 11 h 33"/>
                <a:gd name="T2" fmla="*/ 49 w 52"/>
                <a:gd name="T3" fmla="*/ 8 h 33"/>
                <a:gd name="T4" fmla="*/ 51 w 52"/>
                <a:gd name="T5" fmla="*/ 6 h 33"/>
                <a:gd name="T6" fmla="*/ 51 w 52"/>
                <a:gd name="T7" fmla="*/ 5 h 33"/>
                <a:gd name="T8" fmla="*/ 52 w 52"/>
                <a:gd name="T9" fmla="*/ 5 h 33"/>
                <a:gd name="T10" fmla="*/ 52 w 52"/>
                <a:gd name="T11" fmla="*/ 4 h 33"/>
                <a:gd name="T12" fmla="*/ 52 w 52"/>
                <a:gd name="T13" fmla="*/ 4 h 33"/>
                <a:gd name="T14" fmla="*/ 52 w 52"/>
                <a:gd name="T15" fmla="*/ 3 h 33"/>
                <a:gd name="T16" fmla="*/ 52 w 52"/>
                <a:gd name="T17" fmla="*/ 2 h 33"/>
                <a:gd name="T18" fmla="*/ 51 w 52"/>
                <a:gd name="T19" fmla="*/ 2 h 33"/>
                <a:gd name="T20" fmla="*/ 49 w 52"/>
                <a:gd name="T21" fmla="*/ 3 h 33"/>
                <a:gd name="T22" fmla="*/ 47 w 52"/>
                <a:gd name="T23" fmla="*/ 3 h 33"/>
                <a:gd name="T24" fmla="*/ 39 w 52"/>
                <a:gd name="T25" fmla="*/ 2 h 33"/>
                <a:gd name="T26" fmla="*/ 30 w 52"/>
                <a:gd name="T27" fmla="*/ 0 h 33"/>
                <a:gd name="T28" fmla="*/ 28 w 52"/>
                <a:gd name="T29" fmla="*/ 0 h 33"/>
                <a:gd name="T30" fmla="*/ 21 w 52"/>
                <a:gd name="T31" fmla="*/ 1 h 33"/>
                <a:gd name="T32" fmla="*/ 7 w 52"/>
                <a:gd name="T33" fmla="*/ 4 h 33"/>
                <a:gd name="T34" fmla="*/ 3 w 52"/>
                <a:gd name="T35" fmla="*/ 7 h 33"/>
                <a:gd name="T36" fmla="*/ 0 w 52"/>
                <a:gd name="T37" fmla="*/ 9 h 33"/>
                <a:gd name="T38" fmla="*/ 0 w 52"/>
                <a:gd name="T39" fmla="*/ 10 h 33"/>
                <a:gd name="T40" fmla="*/ 2 w 52"/>
                <a:gd name="T41" fmla="*/ 14 h 33"/>
                <a:gd name="T42" fmla="*/ 3 w 52"/>
                <a:gd name="T43" fmla="*/ 18 h 33"/>
                <a:gd name="T44" fmla="*/ 9 w 52"/>
                <a:gd name="T45" fmla="*/ 21 h 33"/>
                <a:gd name="T46" fmla="*/ 13 w 52"/>
                <a:gd name="T47" fmla="*/ 22 h 33"/>
                <a:gd name="T48" fmla="*/ 12 w 52"/>
                <a:gd name="T49" fmla="*/ 26 h 33"/>
                <a:gd name="T50" fmla="*/ 13 w 52"/>
                <a:gd name="T51" fmla="*/ 26 h 33"/>
                <a:gd name="T52" fmla="*/ 14 w 52"/>
                <a:gd name="T53" fmla="*/ 26 h 33"/>
                <a:gd name="T54" fmla="*/ 15 w 52"/>
                <a:gd name="T55" fmla="*/ 25 h 33"/>
                <a:gd name="T56" fmla="*/ 16 w 52"/>
                <a:gd name="T57" fmla="*/ 25 h 33"/>
                <a:gd name="T58" fmla="*/ 18 w 52"/>
                <a:gd name="T59" fmla="*/ 25 h 33"/>
                <a:gd name="T60" fmla="*/ 18 w 52"/>
                <a:gd name="T61" fmla="*/ 25 h 33"/>
                <a:gd name="T62" fmla="*/ 20 w 52"/>
                <a:gd name="T63" fmla="*/ 25 h 33"/>
                <a:gd name="T64" fmla="*/ 23 w 52"/>
                <a:gd name="T65" fmla="*/ 26 h 33"/>
                <a:gd name="T66" fmla="*/ 24 w 52"/>
                <a:gd name="T67" fmla="*/ 26 h 33"/>
                <a:gd name="T68" fmla="*/ 34 w 52"/>
                <a:gd name="T69" fmla="*/ 32 h 33"/>
                <a:gd name="T70" fmla="*/ 34 w 52"/>
                <a:gd name="T71" fmla="*/ 32 h 33"/>
                <a:gd name="T72" fmla="*/ 36 w 52"/>
                <a:gd name="T73" fmla="*/ 32 h 33"/>
                <a:gd name="T74" fmla="*/ 38 w 52"/>
                <a:gd name="T75" fmla="*/ 32 h 33"/>
                <a:gd name="T76" fmla="*/ 39 w 52"/>
                <a:gd name="T77" fmla="*/ 32 h 33"/>
                <a:gd name="T78" fmla="*/ 40 w 52"/>
                <a:gd name="T79" fmla="*/ 32 h 33"/>
                <a:gd name="T80" fmla="*/ 41 w 52"/>
                <a:gd name="T81" fmla="*/ 33 h 33"/>
                <a:gd name="T82" fmla="*/ 43 w 52"/>
                <a:gd name="T83" fmla="*/ 33 h 33"/>
                <a:gd name="T84" fmla="*/ 44 w 52"/>
                <a:gd name="T85" fmla="*/ 33 h 33"/>
                <a:gd name="T86" fmla="*/ 45 w 52"/>
                <a:gd name="T87" fmla="*/ 33 h 33"/>
                <a:gd name="T88" fmla="*/ 45 w 52"/>
                <a:gd name="T89" fmla="*/ 33 h 33"/>
                <a:gd name="T90" fmla="*/ 44 w 52"/>
                <a:gd name="T91" fmla="*/ 32 h 33"/>
                <a:gd name="T92" fmla="*/ 45 w 52"/>
                <a:gd name="T93" fmla="*/ 31 h 33"/>
                <a:gd name="T94" fmla="*/ 45 w 52"/>
                <a:gd name="T95" fmla="*/ 31 h 33"/>
                <a:gd name="T96" fmla="*/ 45 w 52"/>
                <a:gd name="T97" fmla="*/ 30 h 33"/>
                <a:gd name="T98" fmla="*/ 47 w 52"/>
                <a:gd name="T99" fmla="*/ 29 h 33"/>
                <a:gd name="T100" fmla="*/ 49 w 52"/>
                <a:gd name="T101" fmla="*/ 28 h 33"/>
                <a:gd name="T102" fmla="*/ 48 w 52"/>
                <a:gd name="T103" fmla="*/ 27 h 33"/>
                <a:gd name="T104" fmla="*/ 48 w 52"/>
                <a:gd name="T105" fmla="*/ 26 h 33"/>
                <a:gd name="T106" fmla="*/ 46 w 52"/>
                <a:gd name="T107" fmla="*/ 21 h 33"/>
                <a:gd name="T108" fmla="*/ 45 w 52"/>
                <a:gd name="T109" fmla="*/ 18 h 33"/>
                <a:gd name="T110" fmla="*/ 45 w 52"/>
                <a:gd name="T111" fmla="*/ 14 h 33"/>
                <a:gd name="T112" fmla="*/ 47 w 52"/>
                <a:gd name="T113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2" h="33">
                  <a:moveTo>
                    <a:pt x="47" y="11"/>
                  </a:moveTo>
                  <a:cubicBezTo>
                    <a:pt x="47" y="11"/>
                    <a:pt x="48" y="10"/>
                    <a:pt x="49" y="8"/>
                  </a:cubicBezTo>
                  <a:cubicBezTo>
                    <a:pt x="49" y="7"/>
                    <a:pt x="50" y="6"/>
                    <a:pt x="51" y="6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5"/>
                    <a:pt x="51" y="5"/>
                    <a:pt x="52" y="5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3"/>
                    <a:pt x="52" y="2"/>
                    <a:pt x="52" y="2"/>
                  </a:cubicBezTo>
                  <a:cubicBezTo>
                    <a:pt x="52" y="2"/>
                    <a:pt x="51" y="2"/>
                    <a:pt x="51" y="2"/>
                  </a:cubicBezTo>
                  <a:cubicBezTo>
                    <a:pt x="51" y="2"/>
                    <a:pt x="50" y="2"/>
                    <a:pt x="49" y="3"/>
                  </a:cubicBezTo>
                  <a:cubicBezTo>
                    <a:pt x="49" y="3"/>
                    <a:pt x="48" y="3"/>
                    <a:pt x="47" y="3"/>
                  </a:cubicBezTo>
                  <a:cubicBezTo>
                    <a:pt x="45" y="3"/>
                    <a:pt x="42" y="2"/>
                    <a:pt x="39" y="2"/>
                  </a:cubicBezTo>
                  <a:cubicBezTo>
                    <a:pt x="36" y="1"/>
                    <a:pt x="33" y="0"/>
                    <a:pt x="30" y="0"/>
                  </a:cubicBezTo>
                  <a:cubicBezTo>
                    <a:pt x="29" y="0"/>
                    <a:pt x="28" y="0"/>
                    <a:pt x="28" y="0"/>
                  </a:cubicBezTo>
                  <a:cubicBezTo>
                    <a:pt x="26" y="1"/>
                    <a:pt x="23" y="1"/>
                    <a:pt x="21" y="1"/>
                  </a:cubicBezTo>
                  <a:cubicBezTo>
                    <a:pt x="15" y="2"/>
                    <a:pt x="9" y="3"/>
                    <a:pt x="7" y="4"/>
                  </a:cubicBezTo>
                  <a:cubicBezTo>
                    <a:pt x="6" y="6"/>
                    <a:pt x="4" y="7"/>
                    <a:pt x="3" y="7"/>
                  </a:cubicBezTo>
                  <a:cubicBezTo>
                    <a:pt x="1" y="8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2"/>
                    <a:pt x="2" y="13"/>
                    <a:pt x="2" y="14"/>
                  </a:cubicBezTo>
                  <a:cubicBezTo>
                    <a:pt x="2" y="15"/>
                    <a:pt x="2" y="16"/>
                    <a:pt x="3" y="18"/>
                  </a:cubicBezTo>
                  <a:cubicBezTo>
                    <a:pt x="5" y="21"/>
                    <a:pt x="6" y="22"/>
                    <a:pt x="9" y="21"/>
                  </a:cubicBezTo>
                  <a:cubicBezTo>
                    <a:pt x="11" y="21"/>
                    <a:pt x="13" y="21"/>
                    <a:pt x="13" y="22"/>
                  </a:cubicBezTo>
                  <a:cubicBezTo>
                    <a:pt x="13" y="23"/>
                    <a:pt x="13" y="24"/>
                    <a:pt x="12" y="26"/>
                  </a:cubicBezTo>
                  <a:cubicBezTo>
                    <a:pt x="12" y="26"/>
                    <a:pt x="13" y="26"/>
                    <a:pt x="13" y="26"/>
                  </a:cubicBezTo>
                  <a:cubicBezTo>
                    <a:pt x="13" y="26"/>
                    <a:pt x="14" y="26"/>
                    <a:pt x="14" y="26"/>
                  </a:cubicBezTo>
                  <a:cubicBezTo>
                    <a:pt x="15" y="26"/>
                    <a:pt x="15" y="26"/>
                    <a:pt x="1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7" y="25"/>
                    <a:pt x="17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9" y="25"/>
                    <a:pt x="20" y="25"/>
                    <a:pt x="20" y="25"/>
                  </a:cubicBezTo>
                  <a:cubicBezTo>
                    <a:pt x="23" y="25"/>
                    <a:pt x="23" y="26"/>
                    <a:pt x="23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9" y="30"/>
                    <a:pt x="33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5" y="32"/>
                    <a:pt x="35" y="32"/>
                    <a:pt x="36" y="32"/>
                  </a:cubicBezTo>
                  <a:cubicBezTo>
                    <a:pt x="37" y="32"/>
                    <a:pt x="37" y="32"/>
                    <a:pt x="38" y="32"/>
                  </a:cubicBezTo>
                  <a:cubicBezTo>
                    <a:pt x="38" y="32"/>
                    <a:pt x="39" y="32"/>
                    <a:pt x="39" y="32"/>
                  </a:cubicBezTo>
                  <a:cubicBezTo>
                    <a:pt x="39" y="32"/>
                    <a:pt x="40" y="32"/>
                    <a:pt x="40" y="32"/>
                  </a:cubicBezTo>
                  <a:cubicBezTo>
                    <a:pt x="41" y="32"/>
                    <a:pt x="41" y="33"/>
                    <a:pt x="41" y="33"/>
                  </a:cubicBezTo>
                  <a:cubicBezTo>
                    <a:pt x="42" y="33"/>
                    <a:pt x="42" y="33"/>
                    <a:pt x="43" y="33"/>
                  </a:cubicBezTo>
                  <a:cubicBezTo>
                    <a:pt x="43" y="33"/>
                    <a:pt x="43" y="33"/>
                    <a:pt x="44" y="33"/>
                  </a:cubicBezTo>
                  <a:cubicBezTo>
                    <a:pt x="44" y="33"/>
                    <a:pt x="44" y="33"/>
                    <a:pt x="45" y="33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3"/>
                    <a:pt x="44" y="32"/>
                    <a:pt x="44" y="32"/>
                  </a:cubicBezTo>
                  <a:cubicBezTo>
                    <a:pt x="44" y="32"/>
                    <a:pt x="45" y="32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5" y="31"/>
                    <a:pt x="45" y="30"/>
                    <a:pt x="45" y="30"/>
                  </a:cubicBezTo>
                  <a:cubicBezTo>
                    <a:pt x="46" y="30"/>
                    <a:pt x="47" y="29"/>
                    <a:pt x="47" y="29"/>
                  </a:cubicBezTo>
                  <a:cubicBezTo>
                    <a:pt x="48" y="29"/>
                    <a:pt x="49" y="28"/>
                    <a:pt x="49" y="28"/>
                  </a:cubicBezTo>
                  <a:cubicBezTo>
                    <a:pt x="49" y="28"/>
                    <a:pt x="49" y="27"/>
                    <a:pt x="48" y="27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6" y="24"/>
                    <a:pt x="46" y="24"/>
                    <a:pt x="46" y="21"/>
                  </a:cubicBezTo>
                  <a:cubicBezTo>
                    <a:pt x="46" y="19"/>
                    <a:pt x="45" y="18"/>
                    <a:pt x="45" y="18"/>
                  </a:cubicBezTo>
                  <a:cubicBezTo>
                    <a:pt x="45" y="16"/>
                    <a:pt x="45" y="15"/>
                    <a:pt x="45" y="14"/>
                  </a:cubicBezTo>
                  <a:cubicBezTo>
                    <a:pt x="45" y="13"/>
                    <a:pt x="46" y="12"/>
                    <a:pt x="47" y="11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6553200" y="2300827"/>
              <a:ext cx="4975225" cy="4071938"/>
            </a:xfrm>
            <a:custGeom>
              <a:avLst/>
              <a:gdLst>
                <a:gd name="T0" fmla="*/ 3 w 290"/>
                <a:gd name="T1" fmla="*/ 188 h 241"/>
                <a:gd name="T2" fmla="*/ 4 w 290"/>
                <a:gd name="T3" fmla="*/ 206 h 241"/>
                <a:gd name="T4" fmla="*/ 19 w 290"/>
                <a:gd name="T5" fmla="*/ 206 h 241"/>
                <a:gd name="T6" fmla="*/ 6 w 290"/>
                <a:gd name="T7" fmla="*/ 211 h 241"/>
                <a:gd name="T8" fmla="*/ 4 w 290"/>
                <a:gd name="T9" fmla="*/ 222 h 241"/>
                <a:gd name="T10" fmla="*/ 10 w 290"/>
                <a:gd name="T11" fmla="*/ 228 h 241"/>
                <a:gd name="T12" fmla="*/ 52 w 290"/>
                <a:gd name="T13" fmla="*/ 226 h 241"/>
                <a:gd name="T14" fmla="*/ 64 w 290"/>
                <a:gd name="T15" fmla="*/ 216 h 241"/>
                <a:gd name="T16" fmla="*/ 75 w 290"/>
                <a:gd name="T17" fmla="*/ 228 h 241"/>
                <a:gd name="T18" fmla="*/ 85 w 290"/>
                <a:gd name="T19" fmla="*/ 199 h 241"/>
                <a:gd name="T20" fmla="*/ 82 w 290"/>
                <a:gd name="T21" fmla="*/ 175 h 241"/>
                <a:gd name="T22" fmla="*/ 96 w 290"/>
                <a:gd name="T23" fmla="*/ 138 h 241"/>
                <a:gd name="T24" fmla="*/ 99 w 290"/>
                <a:gd name="T25" fmla="*/ 125 h 241"/>
                <a:gd name="T26" fmla="*/ 118 w 290"/>
                <a:gd name="T27" fmla="*/ 92 h 241"/>
                <a:gd name="T28" fmla="*/ 138 w 290"/>
                <a:gd name="T29" fmla="*/ 63 h 241"/>
                <a:gd name="T30" fmla="*/ 154 w 290"/>
                <a:gd name="T31" fmla="*/ 52 h 241"/>
                <a:gd name="T32" fmla="*/ 176 w 290"/>
                <a:gd name="T33" fmla="*/ 43 h 241"/>
                <a:gd name="T34" fmla="*/ 179 w 290"/>
                <a:gd name="T35" fmla="*/ 40 h 241"/>
                <a:gd name="T36" fmla="*/ 183 w 290"/>
                <a:gd name="T37" fmla="*/ 38 h 241"/>
                <a:gd name="T38" fmla="*/ 208 w 290"/>
                <a:gd name="T39" fmla="*/ 48 h 241"/>
                <a:gd name="T40" fmla="*/ 222 w 290"/>
                <a:gd name="T41" fmla="*/ 51 h 241"/>
                <a:gd name="T42" fmla="*/ 231 w 290"/>
                <a:gd name="T43" fmla="*/ 39 h 241"/>
                <a:gd name="T44" fmla="*/ 248 w 290"/>
                <a:gd name="T45" fmla="*/ 24 h 241"/>
                <a:gd name="T46" fmla="*/ 270 w 290"/>
                <a:gd name="T47" fmla="*/ 37 h 241"/>
                <a:gd name="T48" fmla="*/ 279 w 290"/>
                <a:gd name="T49" fmla="*/ 33 h 241"/>
                <a:gd name="T50" fmla="*/ 284 w 290"/>
                <a:gd name="T51" fmla="*/ 31 h 241"/>
                <a:gd name="T52" fmla="*/ 287 w 290"/>
                <a:gd name="T53" fmla="*/ 31 h 241"/>
                <a:gd name="T54" fmla="*/ 289 w 290"/>
                <a:gd name="T55" fmla="*/ 29 h 241"/>
                <a:gd name="T56" fmla="*/ 277 w 290"/>
                <a:gd name="T57" fmla="*/ 29 h 241"/>
                <a:gd name="T58" fmla="*/ 277 w 290"/>
                <a:gd name="T59" fmla="*/ 22 h 241"/>
                <a:gd name="T60" fmla="*/ 276 w 290"/>
                <a:gd name="T61" fmla="*/ 9 h 241"/>
                <a:gd name="T62" fmla="*/ 258 w 290"/>
                <a:gd name="T63" fmla="*/ 12 h 241"/>
                <a:gd name="T64" fmla="*/ 248 w 290"/>
                <a:gd name="T65" fmla="*/ 6 h 241"/>
                <a:gd name="T66" fmla="*/ 235 w 290"/>
                <a:gd name="T67" fmla="*/ 10 h 241"/>
                <a:gd name="T68" fmla="*/ 234 w 290"/>
                <a:gd name="T69" fmla="*/ 3 h 241"/>
                <a:gd name="T70" fmla="*/ 218 w 290"/>
                <a:gd name="T71" fmla="*/ 4 h 241"/>
                <a:gd name="T72" fmla="*/ 205 w 290"/>
                <a:gd name="T73" fmla="*/ 13 h 241"/>
                <a:gd name="T74" fmla="*/ 198 w 290"/>
                <a:gd name="T75" fmla="*/ 19 h 241"/>
                <a:gd name="T76" fmla="*/ 205 w 290"/>
                <a:gd name="T77" fmla="*/ 6 h 241"/>
                <a:gd name="T78" fmla="*/ 193 w 290"/>
                <a:gd name="T79" fmla="*/ 16 h 241"/>
                <a:gd name="T80" fmla="*/ 184 w 290"/>
                <a:gd name="T81" fmla="*/ 21 h 241"/>
                <a:gd name="T82" fmla="*/ 181 w 290"/>
                <a:gd name="T83" fmla="*/ 24 h 241"/>
                <a:gd name="T84" fmla="*/ 174 w 290"/>
                <a:gd name="T85" fmla="*/ 32 h 241"/>
                <a:gd name="T86" fmla="*/ 163 w 290"/>
                <a:gd name="T87" fmla="*/ 25 h 241"/>
                <a:gd name="T88" fmla="*/ 153 w 290"/>
                <a:gd name="T89" fmla="*/ 24 h 241"/>
                <a:gd name="T90" fmla="*/ 144 w 290"/>
                <a:gd name="T91" fmla="*/ 32 h 241"/>
                <a:gd name="T92" fmla="*/ 137 w 290"/>
                <a:gd name="T93" fmla="*/ 40 h 241"/>
                <a:gd name="T94" fmla="*/ 133 w 290"/>
                <a:gd name="T95" fmla="*/ 48 h 241"/>
                <a:gd name="T96" fmla="*/ 121 w 290"/>
                <a:gd name="T97" fmla="*/ 49 h 241"/>
                <a:gd name="T98" fmla="*/ 110 w 290"/>
                <a:gd name="T99" fmla="*/ 49 h 241"/>
                <a:gd name="T100" fmla="*/ 90 w 290"/>
                <a:gd name="T101" fmla="*/ 65 h 241"/>
                <a:gd name="T102" fmla="*/ 118 w 290"/>
                <a:gd name="T103" fmla="*/ 56 h 241"/>
                <a:gd name="T104" fmla="*/ 126 w 290"/>
                <a:gd name="T105" fmla="*/ 63 h 241"/>
                <a:gd name="T106" fmla="*/ 109 w 290"/>
                <a:gd name="T107" fmla="*/ 75 h 241"/>
                <a:gd name="T108" fmla="*/ 88 w 290"/>
                <a:gd name="T109" fmla="*/ 100 h 241"/>
                <a:gd name="T110" fmla="*/ 80 w 290"/>
                <a:gd name="T111" fmla="*/ 119 h 241"/>
                <a:gd name="T112" fmla="*/ 73 w 290"/>
                <a:gd name="T113" fmla="*/ 132 h 241"/>
                <a:gd name="T114" fmla="*/ 51 w 290"/>
                <a:gd name="T115" fmla="*/ 146 h 241"/>
                <a:gd name="T116" fmla="*/ 42 w 290"/>
                <a:gd name="T117" fmla="*/ 151 h 241"/>
                <a:gd name="T118" fmla="*/ 27 w 290"/>
                <a:gd name="T119" fmla="*/ 161 h 241"/>
                <a:gd name="T120" fmla="*/ 9 w 290"/>
                <a:gd name="T121" fmla="*/ 17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0" h="241">
                  <a:moveTo>
                    <a:pt x="4" y="174"/>
                  </a:moveTo>
                  <a:cubicBezTo>
                    <a:pt x="3" y="174"/>
                    <a:pt x="1" y="177"/>
                    <a:pt x="1" y="179"/>
                  </a:cubicBezTo>
                  <a:cubicBezTo>
                    <a:pt x="0" y="180"/>
                    <a:pt x="2" y="181"/>
                    <a:pt x="3" y="183"/>
                  </a:cubicBezTo>
                  <a:cubicBezTo>
                    <a:pt x="4" y="183"/>
                    <a:pt x="5" y="184"/>
                    <a:pt x="5" y="185"/>
                  </a:cubicBezTo>
                  <a:cubicBezTo>
                    <a:pt x="5" y="185"/>
                    <a:pt x="4" y="186"/>
                    <a:pt x="4" y="187"/>
                  </a:cubicBezTo>
                  <a:cubicBezTo>
                    <a:pt x="3" y="187"/>
                    <a:pt x="3" y="188"/>
                    <a:pt x="3" y="188"/>
                  </a:cubicBezTo>
                  <a:cubicBezTo>
                    <a:pt x="3" y="188"/>
                    <a:pt x="3" y="188"/>
                    <a:pt x="3" y="188"/>
                  </a:cubicBezTo>
                  <a:cubicBezTo>
                    <a:pt x="5" y="189"/>
                    <a:pt x="5" y="189"/>
                    <a:pt x="5" y="190"/>
                  </a:cubicBezTo>
                  <a:cubicBezTo>
                    <a:pt x="5" y="191"/>
                    <a:pt x="4" y="193"/>
                    <a:pt x="2" y="193"/>
                  </a:cubicBezTo>
                  <a:cubicBezTo>
                    <a:pt x="2" y="194"/>
                    <a:pt x="1" y="194"/>
                    <a:pt x="1" y="195"/>
                  </a:cubicBezTo>
                  <a:cubicBezTo>
                    <a:pt x="1" y="195"/>
                    <a:pt x="1" y="197"/>
                    <a:pt x="2" y="198"/>
                  </a:cubicBezTo>
                  <a:cubicBezTo>
                    <a:pt x="4" y="199"/>
                    <a:pt x="3" y="201"/>
                    <a:pt x="2" y="201"/>
                  </a:cubicBezTo>
                  <a:cubicBezTo>
                    <a:pt x="1" y="202"/>
                    <a:pt x="0" y="203"/>
                    <a:pt x="2" y="205"/>
                  </a:cubicBezTo>
                  <a:cubicBezTo>
                    <a:pt x="2" y="206"/>
                    <a:pt x="3" y="206"/>
                    <a:pt x="4" y="206"/>
                  </a:cubicBezTo>
                  <a:cubicBezTo>
                    <a:pt x="4" y="206"/>
                    <a:pt x="4" y="206"/>
                    <a:pt x="5" y="206"/>
                  </a:cubicBezTo>
                  <a:cubicBezTo>
                    <a:pt x="5" y="206"/>
                    <a:pt x="6" y="206"/>
                    <a:pt x="6" y="206"/>
                  </a:cubicBezTo>
                  <a:cubicBezTo>
                    <a:pt x="7" y="206"/>
                    <a:pt x="7" y="206"/>
                    <a:pt x="7" y="207"/>
                  </a:cubicBezTo>
                  <a:cubicBezTo>
                    <a:pt x="8" y="208"/>
                    <a:pt x="8" y="208"/>
                    <a:pt x="9" y="208"/>
                  </a:cubicBezTo>
                  <a:cubicBezTo>
                    <a:pt x="10" y="208"/>
                    <a:pt x="13" y="206"/>
                    <a:pt x="15" y="204"/>
                  </a:cubicBezTo>
                  <a:cubicBezTo>
                    <a:pt x="15" y="203"/>
                    <a:pt x="16" y="203"/>
                    <a:pt x="17" y="203"/>
                  </a:cubicBezTo>
                  <a:cubicBezTo>
                    <a:pt x="18" y="203"/>
                    <a:pt x="19" y="204"/>
                    <a:pt x="19" y="206"/>
                  </a:cubicBezTo>
                  <a:cubicBezTo>
                    <a:pt x="19" y="207"/>
                    <a:pt x="18" y="208"/>
                    <a:pt x="17" y="208"/>
                  </a:cubicBezTo>
                  <a:cubicBezTo>
                    <a:pt x="17" y="208"/>
                    <a:pt x="17" y="208"/>
                    <a:pt x="17" y="208"/>
                  </a:cubicBezTo>
                  <a:cubicBezTo>
                    <a:pt x="15" y="208"/>
                    <a:pt x="13" y="209"/>
                    <a:pt x="12" y="210"/>
                  </a:cubicBezTo>
                  <a:cubicBezTo>
                    <a:pt x="12" y="210"/>
                    <a:pt x="12" y="211"/>
                    <a:pt x="12" y="212"/>
                  </a:cubicBezTo>
                  <a:cubicBezTo>
                    <a:pt x="12" y="213"/>
                    <a:pt x="12" y="214"/>
                    <a:pt x="11" y="214"/>
                  </a:cubicBezTo>
                  <a:cubicBezTo>
                    <a:pt x="10" y="215"/>
                    <a:pt x="8" y="215"/>
                    <a:pt x="7" y="214"/>
                  </a:cubicBezTo>
                  <a:cubicBezTo>
                    <a:pt x="6" y="213"/>
                    <a:pt x="6" y="212"/>
                    <a:pt x="6" y="211"/>
                  </a:cubicBezTo>
                  <a:cubicBezTo>
                    <a:pt x="6" y="211"/>
                    <a:pt x="6" y="210"/>
                    <a:pt x="6" y="210"/>
                  </a:cubicBezTo>
                  <a:cubicBezTo>
                    <a:pt x="6" y="210"/>
                    <a:pt x="6" y="210"/>
                    <a:pt x="6" y="210"/>
                  </a:cubicBezTo>
                  <a:cubicBezTo>
                    <a:pt x="5" y="210"/>
                    <a:pt x="4" y="211"/>
                    <a:pt x="3" y="212"/>
                  </a:cubicBezTo>
                  <a:cubicBezTo>
                    <a:pt x="3" y="213"/>
                    <a:pt x="3" y="213"/>
                    <a:pt x="3" y="214"/>
                  </a:cubicBezTo>
                  <a:cubicBezTo>
                    <a:pt x="5" y="216"/>
                    <a:pt x="4" y="217"/>
                    <a:pt x="3" y="219"/>
                  </a:cubicBezTo>
                  <a:cubicBezTo>
                    <a:pt x="3" y="219"/>
                    <a:pt x="3" y="220"/>
                    <a:pt x="3" y="221"/>
                  </a:cubicBezTo>
                  <a:cubicBezTo>
                    <a:pt x="3" y="222"/>
                    <a:pt x="3" y="222"/>
                    <a:pt x="4" y="222"/>
                  </a:cubicBezTo>
                  <a:cubicBezTo>
                    <a:pt x="5" y="222"/>
                    <a:pt x="7" y="221"/>
                    <a:pt x="8" y="220"/>
                  </a:cubicBezTo>
                  <a:cubicBezTo>
                    <a:pt x="9" y="219"/>
                    <a:pt x="10" y="218"/>
                    <a:pt x="11" y="218"/>
                  </a:cubicBezTo>
                  <a:cubicBezTo>
                    <a:pt x="13" y="218"/>
                    <a:pt x="14" y="219"/>
                    <a:pt x="15" y="221"/>
                  </a:cubicBezTo>
                  <a:cubicBezTo>
                    <a:pt x="15" y="221"/>
                    <a:pt x="15" y="222"/>
                    <a:pt x="15" y="222"/>
                  </a:cubicBezTo>
                  <a:cubicBezTo>
                    <a:pt x="15" y="223"/>
                    <a:pt x="14" y="223"/>
                    <a:pt x="14" y="223"/>
                  </a:cubicBezTo>
                  <a:cubicBezTo>
                    <a:pt x="13" y="223"/>
                    <a:pt x="12" y="224"/>
                    <a:pt x="12" y="225"/>
                  </a:cubicBezTo>
                  <a:cubicBezTo>
                    <a:pt x="12" y="228"/>
                    <a:pt x="11" y="228"/>
                    <a:pt x="10" y="228"/>
                  </a:cubicBezTo>
                  <a:cubicBezTo>
                    <a:pt x="9" y="228"/>
                    <a:pt x="8" y="228"/>
                    <a:pt x="7" y="229"/>
                  </a:cubicBezTo>
                  <a:cubicBezTo>
                    <a:pt x="7" y="229"/>
                    <a:pt x="7" y="230"/>
                    <a:pt x="7" y="230"/>
                  </a:cubicBezTo>
                  <a:cubicBezTo>
                    <a:pt x="8" y="233"/>
                    <a:pt x="16" y="237"/>
                    <a:pt x="19" y="238"/>
                  </a:cubicBezTo>
                  <a:cubicBezTo>
                    <a:pt x="20" y="238"/>
                    <a:pt x="21" y="238"/>
                    <a:pt x="22" y="239"/>
                  </a:cubicBezTo>
                  <a:cubicBezTo>
                    <a:pt x="24" y="240"/>
                    <a:pt x="26" y="241"/>
                    <a:pt x="30" y="241"/>
                  </a:cubicBezTo>
                  <a:cubicBezTo>
                    <a:pt x="30" y="241"/>
                    <a:pt x="31" y="241"/>
                    <a:pt x="32" y="241"/>
                  </a:cubicBezTo>
                  <a:cubicBezTo>
                    <a:pt x="38" y="240"/>
                    <a:pt x="51" y="228"/>
                    <a:pt x="52" y="226"/>
                  </a:cubicBezTo>
                  <a:cubicBezTo>
                    <a:pt x="53" y="225"/>
                    <a:pt x="54" y="225"/>
                    <a:pt x="55" y="225"/>
                  </a:cubicBezTo>
                  <a:cubicBezTo>
                    <a:pt x="56" y="225"/>
                    <a:pt x="56" y="225"/>
                    <a:pt x="57" y="225"/>
                  </a:cubicBezTo>
                  <a:cubicBezTo>
                    <a:pt x="57" y="225"/>
                    <a:pt x="57" y="225"/>
                    <a:pt x="58" y="225"/>
                  </a:cubicBezTo>
                  <a:cubicBezTo>
                    <a:pt x="59" y="225"/>
                    <a:pt x="60" y="225"/>
                    <a:pt x="60" y="224"/>
                  </a:cubicBezTo>
                  <a:cubicBezTo>
                    <a:pt x="62" y="223"/>
                    <a:pt x="62" y="221"/>
                    <a:pt x="62" y="220"/>
                  </a:cubicBezTo>
                  <a:cubicBezTo>
                    <a:pt x="62" y="218"/>
                    <a:pt x="62" y="216"/>
                    <a:pt x="63" y="216"/>
                  </a:cubicBezTo>
                  <a:cubicBezTo>
                    <a:pt x="63" y="216"/>
                    <a:pt x="64" y="216"/>
                    <a:pt x="64" y="216"/>
                  </a:cubicBezTo>
                  <a:cubicBezTo>
                    <a:pt x="65" y="216"/>
                    <a:pt x="66" y="217"/>
                    <a:pt x="67" y="219"/>
                  </a:cubicBezTo>
                  <a:cubicBezTo>
                    <a:pt x="67" y="220"/>
                    <a:pt x="68" y="222"/>
                    <a:pt x="68" y="222"/>
                  </a:cubicBezTo>
                  <a:cubicBezTo>
                    <a:pt x="70" y="223"/>
                    <a:pt x="71" y="224"/>
                    <a:pt x="71" y="227"/>
                  </a:cubicBezTo>
                  <a:cubicBezTo>
                    <a:pt x="72" y="227"/>
                    <a:pt x="72" y="227"/>
                    <a:pt x="72" y="227"/>
                  </a:cubicBezTo>
                  <a:cubicBezTo>
                    <a:pt x="73" y="227"/>
                    <a:pt x="73" y="227"/>
                    <a:pt x="73" y="227"/>
                  </a:cubicBezTo>
                  <a:cubicBezTo>
                    <a:pt x="74" y="227"/>
                    <a:pt x="74" y="227"/>
                    <a:pt x="75" y="228"/>
                  </a:cubicBezTo>
                  <a:cubicBezTo>
                    <a:pt x="75" y="228"/>
                    <a:pt x="75" y="228"/>
                    <a:pt x="75" y="228"/>
                  </a:cubicBezTo>
                  <a:cubicBezTo>
                    <a:pt x="76" y="228"/>
                    <a:pt x="76" y="224"/>
                    <a:pt x="76" y="221"/>
                  </a:cubicBezTo>
                  <a:cubicBezTo>
                    <a:pt x="76" y="220"/>
                    <a:pt x="77" y="218"/>
                    <a:pt x="77" y="217"/>
                  </a:cubicBezTo>
                  <a:cubicBezTo>
                    <a:pt x="78" y="215"/>
                    <a:pt x="78" y="213"/>
                    <a:pt x="78" y="212"/>
                  </a:cubicBezTo>
                  <a:cubicBezTo>
                    <a:pt x="78" y="211"/>
                    <a:pt x="78" y="211"/>
                    <a:pt x="78" y="210"/>
                  </a:cubicBezTo>
                  <a:cubicBezTo>
                    <a:pt x="79" y="210"/>
                    <a:pt x="80" y="210"/>
                    <a:pt x="82" y="209"/>
                  </a:cubicBezTo>
                  <a:cubicBezTo>
                    <a:pt x="83" y="209"/>
                    <a:pt x="85" y="209"/>
                    <a:pt x="86" y="209"/>
                  </a:cubicBezTo>
                  <a:cubicBezTo>
                    <a:pt x="87" y="206"/>
                    <a:pt x="87" y="199"/>
                    <a:pt x="85" y="199"/>
                  </a:cubicBezTo>
                  <a:cubicBezTo>
                    <a:pt x="84" y="198"/>
                    <a:pt x="83" y="195"/>
                    <a:pt x="83" y="194"/>
                  </a:cubicBezTo>
                  <a:cubicBezTo>
                    <a:pt x="83" y="193"/>
                    <a:pt x="84" y="192"/>
                    <a:pt x="85" y="192"/>
                  </a:cubicBezTo>
                  <a:cubicBezTo>
                    <a:pt x="86" y="192"/>
                    <a:pt x="87" y="192"/>
                    <a:pt x="88" y="191"/>
                  </a:cubicBezTo>
                  <a:cubicBezTo>
                    <a:pt x="89" y="190"/>
                    <a:pt x="89" y="189"/>
                    <a:pt x="89" y="187"/>
                  </a:cubicBezTo>
                  <a:cubicBezTo>
                    <a:pt x="88" y="185"/>
                    <a:pt x="87" y="184"/>
                    <a:pt x="85" y="183"/>
                  </a:cubicBezTo>
                  <a:cubicBezTo>
                    <a:pt x="83" y="182"/>
                    <a:pt x="82" y="181"/>
                    <a:pt x="81" y="179"/>
                  </a:cubicBezTo>
                  <a:cubicBezTo>
                    <a:pt x="81" y="177"/>
                    <a:pt x="82" y="176"/>
                    <a:pt x="82" y="175"/>
                  </a:cubicBezTo>
                  <a:cubicBezTo>
                    <a:pt x="83" y="173"/>
                    <a:pt x="83" y="171"/>
                    <a:pt x="82" y="168"/>
                  </a:cubicBezTo>
                  <a:cubicBezTo>
                    <a:pt x="80" y="165"/>
                    <a:pt x="81" y="162"/>
                    <a:pt x="81" y="160"/>
                  </a:cubicBezTo>
                  <a:cubicBezTo>
                    <a:pt x="82" y="159"/>
                    <a:pt x="82" y="158"/>
                    <a:pt x="82" y="157"/>
                  </a:cubicBezTo>
                  <a:cubicBezTo>
                    <a:pt x="81" y="155"/>
                    <a:pt x="79" y="151"/>
                    <a:pt x="83" y="145"/>
                  </a:cubicBezTo>
                  <a:cubicBezTo>
                    <a:pt x="86" y="140"/>
                    <a:pt x="91" y="138"/>
                    <a:pt x="94" y="138"/>
                  </a:cubicBezTo>
                  <a:cubicBezTo>
                    <a:pt x="94" y="138"/>
                    <a:pt x="94" y="138"/>
                    <a:pt x="95" y="138"/>
                  </a:cubicBezTo>
                  <a:cubicBezTo>
                    <a:pt x="95" y="138"/>
                    <a:pt x="96" y="138"/>
                    <a:pt x="96" y="138"/>
                  </a:cubicBezTo>
                  <a:cubicBezTo>
                    <a:pt x="97" y="138"/>
                    <a:pt x="98" y="139"/>
                    <a:pt x="99" y="139"/>
                  </a:cubicBezTo>
                  <a:cubicBezTo>
                    <a:pt x="100" y="139"/>
                    <a:pt x="101" y="138"/>
                    <a:pt x="102" y="137"/>
                  </a:cubicBezTo>
                  <a:cubicBezTo>
                    <a:pt x="103" y="135"/>
                    <a:pt x="103" y="133"/>
                    <a:pt x="103" y="132"/>
                  </a:cubicBezTo>
                  <a:cubicBezTo>
                    <a:pt x="102" y="132"/>
                    <a:pt x="102" y="132"/>
                    <a:pt x="102" y="132"/>
                  </a:cubicBezTo>
                  <a:cubicBezTo>
                    <a:pt x="102" y="132"/>
                    <a:pt x="102" y="132"/>
                    <a:pt x="102" y="132"/>
                  </a:cubicBezTo>
                  <a:cubicBezTo>
                    <a:pt x="100" y="131"/>
                    <a:pt x="98" y="131"/>
                    <a:pt x="98" y="129"/>
                  </a:cubicBezTo>
                  <a:cubicBezTo>
                    <a:pt x="98" y="128"/>
                    <a:pt x="98" y="126"/>
                    <a:pt x="99" y="125"/>
                  </a:cubicBezTo>
                  <a:cubicBezTo>
                    <a:pt x="103" y="120"/>
                    <a:pt x="106" y="115"/>
                    <a:pt x="106" y="111"/>
                  </a:cubicBezTo>
                  <a:cubicBezTo>
                    <a:pt x="107" y="109"/>
                    <a:pt x="106" y="107"/>
                    <a:pt x="106" y="105"/>
                  </a:cubicBezTo>
                  <a:cubicBezTo>
                    <a:pt x="106" y="103"/>
                    <a:pt x="106" y="101"/>
                    <a:pt x="107" y="100"/>
                  </a:cubicBezTo>
                  <a:cubicBezTo>
                    <a:pt x="108" y="99"/>
                    <a:pt x="109" y="99"/>
                    <a:pt x="111" y="99"/>
                  </a:cubicBezTo>
                  <a:cubicBezTo>
                    <a:pt x="112" y="99"/>
                    <a:pt x="114" y="99"/>
                    <a:pt x="116" y="98"/>
                  </a:cubicBezTo>
                  <a:cubicBezTo>
                    <a:pt x="117" y="97"/>
                    <a:pt x="117" y="96"/>
                    <a:pt x="117" y="95"/>
                  </a:cubicBezTo>
                  <a:cubicBezTo>
                    <a:pt x="117" y="94"/>
                    <a:pt x="117" y="93"/>
                    <a:pt x="118" y="92"/>
                  </a:cubicBezTo>
                  <a:cubicBezTo>
                    <a:pt x="118" y="91"/>
                    <a:pt x="119" y="90"/>
                    <a:pt x="120" y="88"/>
                  </a:cubicBezTo>
                  <a:cubicBezTo>
                    <a:pt x="121" y="86"/>
                    <a:pt x="122" y="84"/>
                    <a:pt x="124" y="83"/>
                  </a:cubicBezTo>
                  <a:cubicBezTo>
                    <a:pt x="125" y="82"/>
                    <a:pt x="126" y="81"/>
                    <a:pt x="126" y="81"/>
                  </a:cubicBezTo>
                  <a:cubicBezTo>
                    <a:pt x="127" y="80"/>
                    <a:pt x="127" y="79"/>
                    <a:pt x="126" y="78"/>
                  </a:cubicBezTo>
                  <a:cubicBezTo>
                    <a:pt x="125" y="77"/>
                    <a:pt x="126" y="75"/>
                    <a:pt x="127" y="74"/>
                  </a:cubicBezTo>
                  <a:cubicBezTo>
                    <a:pt x="128" y="73"/>
                    <a:pt x="129" y="71"/>
                    <a:pt x="129" y="70"/>
                  </a:cubicBezTo>
                  <a:cubicBezTo>
                    <a:pt x="129" y="66"/>
                    <a:pt x="135" y="63"/>
                    <a:pt x="138" y="63"/>
                  </a:cubicBezTo>
                  <a:cubicBezTo>
                    <a:pt x="141" y="63"/>
                    <a:pt x="147" y="63"/>
                    <a:pt x="147" y="60"/>
                  </a:cubicBezTo>
                  <a:cubicBezTo>
                    <a:pt x="147" y="59"/>
                    <a:pt x="146" y="58"/>
                    <a:pt x="146" y="57"/>
                  </a:cubicBezTo>
                  <a:cubicBezTo>
                    <a:pt x="146" y="55"/>
                    <a:pt x="146" y="53"/>
                    <a:pt x="147" y="52"/>
                  </a:cubicBezTo>
                  <a:cubicBezTo>
                    <a:pt x="147" y="51"/>
                    <a:pt x="148" y="51"/>
                    <a:pt x="148" y="51"/>
                  </a:cubicBezTo>
                  <a:cubicBezTo>
                    <a:pt x="148" y="51"/>
                    <a:pt x="149" y="51"/>
                    <a:pt x="149" y="51"/>
                  </a:cubicBezTo>
                  <a:cubicBezTo>
                    <a:pt x="149" y="51"/>
                    <a:pt x="150" y="51"/>
                    <a:pt x="150" y="51"/>
                  </a:cubicBezTo>
                  <a:cubicBezTo>
                    <a:pt x="152" y="52"/>
                    <a:pt x="153" y="52"/>
                    <a:pt x="154" y="52"/>
                  </a:cubicBezTo>
                  <a:cubicBezTo>
                    <a:pt x="155" y="52"/>
                    <a:pt x="155" y="52"/>
                    <a:pt x="156" y="52"/>
                  </a:cubicBezTo>
                  <a:cubicBezTo>
                    <a:pt x="156" y="52"/>
                    <a:pt x="157" y="52"/>
                    <a:pt x="157" y="52"/>
                  </a:cubicBezTo>
                  <a:cubicBezTo>
                    <a:pt x="159" y="52"/>
                    <a:pt x="160" y="52"/>
                    <a:pt x="162" y="54"/>
                  </a:cubicBezTo>
                  <a:cubicBezTo>
                    <a:pt x="163" y="55"/>
                    <a:pt x="164" y="55"/>
                    <a:pt x="166" y="55"/>
                  </a:cubicBezTo>
                  <a:cubicBezTo>
                    <a:pt x="167" y="55"/>
                    <a:pt x="169" y="54"/>
                    <a:pt x="169" y="52"/>
                  </a:cubicBezTo>
                  <a:cubicBezTo>
                    <a:pt x="169" y="49"/>
                    <a:pt x="170" y="42"/>
                    <a:pt x="173" y="42"/>
                  </a:cubicBezTo>
                  <a:cubicBezTo>
                    <a:pt x="174" y="42"/>
                    <a:pt x="175" y="42"/>
                    <a:pt x="176" y="43"/>
                  </a:cubicBezTo>
                  <a:cubicBezTo>
                    <a:pt x="176" y="43"/>
                    <a:pt x="176" y="43"/>
                    <a:pt x="176" y="43"/>
                  </a:cubicBezTo>
                  <a:cubicBezTo>
                    <a:pt x="176" y="43"/>
                    <a:pt x="176" y="43"/>
                    <a:pt x="177" y="43"/>
                  </a:cubicBezTo>
                  <a:cubicBezTo>
                    <a:pt x="177" y="43"/>
                    <a:pt x="177" y="42"/>
                    <a:pt x="177" y="42"/>
                  </a:cubicBezTo>
                  <a:cubicBezTo>
                    <a:pt x="177" y="42"/>
                    <a:pt x="177" y="42"/>
                    <a:pt x="177" y="42"/>
                  </a:cubicBezTo>
                  <a:cubicBezTo>
                    <a:pt x="177" y="41"/>
                    <a:pt x="178" y="41"/>
                    <a:pt x="178" y="41"/>
                  </a:cubicBezTo>
                  <a:cubicBezTo>
                    <a:pt x="178" y="41"/>
                    <a:pt x="178" y="41"/>
                    <a:pt x="178" y="40"/>
                  </a:cubicBezTo>
                  <a:cubicBezTo>
                    <a:pt x="178" y="40"/>
                    <a:pt x="179" y="40"/>
                    <a:pt x="179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9"/>
                    <a:pt x="180" y="39"/>
                    <a:pt x="180" y="39"/>
                  </a:cubicBezTo>
                  <a:cubicBezTo>
                    <a:pt x="180" y="39"/>
                    <a:pt x="180" y="39"/>
                    <a:pt x="180" y="39"/>
                  </a:cubicBezTo>
                  <a:cubicBezTo>
                    <a:pt x="181" y="39"/>
                    <a:pt x="181" y="39"/>
                    <a:pt x="181" y="39"/>
                  </a:cubicBezTo>
                  <a:cubicBezTo>
                    <a:pt x="181" y="39"/>
                    <a:pt x="181" y="38"/>
                    <a:pt x="182" y="38"/>
                  </a:cubicBezTo>
                  <a:cubicBezTo>
                    <a:pt x="182" y="38"/>
                    <a:pt x="182" y="38"/>
                    <a:pt x="182" y="38"/>
                  </a:cubicBezTo>
                  <a:cubicBezTo>
                    <a:pt x="182" y="38"/>
                    <a:pt x="182" y="38"/>
                    <a:pt x="183" y="38"/>
                  </a:cubicBezTo>
                  <a:cubicBezTo>
                    <a:pt x="183" y="38"/>
                    <a:pt x="183" y="38"/>
                    <a:pt x="183" y="38"/>
                  </a:cubicBezTo>
                  <a:cubicBezTo>
                    <a:pt x="183" y="38"/>
                    <a:pt x="184" y="38"/>
                    <a:pt x="184" y="38"/>
                  </a:cubicBezTo>
                  <a:cubicBezTo>
                    <a:pt x="186" y="38"/>
                    <a:pt x="188" y="40"/>
                    <a:pt x="190" y="42"/>
                  </a:cubicBezTo>
                  <a:cubicBezTo>
                    <a:pt x="192" y="44"/>
                    <a:pt x="194" y="47"/>
                    <a:pt x="196" y="47"/>
                  </a:cubicBezTo>
                  <a:cubicBezTo>
                    <a:pt x="198" y="47"/>
                    <a:pt x="199" y="48"/>
                    <a:pt x="200" y="48"/>
                  </a:cubicBezTo>
                  <a:cubicBezTo>
                    <a:pt x="202" y="48"/>
                    <a:pt x="204" y="49"/>
                    <a:pt x="206" y="49"/>
                  </a:cubicBezTo>
                  <a:cubicBezTo>
                    <a:pt x="207" y="49"/>
                    <a:pt x="208" y="49"/>
                    <a:pt x="208" y="48"/>
                  </a:cubicBezTo>
                  <a:cubicBezTo>
                    <a:pt x="209" y="47"/>
                    <a:pt x="209" y="47"/>
                    <a:pt x="210" y="47"/>
                  </a:cubicBezTo>
                  <a:cubicBezTo>
                    <a:pt x="211" y="47"/>
                    <a:pt x="212" y="47"/>
                    <a:pt x="213" y="48"/>
                  </a:cubicBezTo>
                  <a:cubicBezTo>
                    <a:pt x="214" y="48"/>
                    <a:pt x="215" y="48"/>
                    <a:pt x="216" y="48"/>
                  </a:cubicBezTo>
                  <a:cubicBezTo>
                    <a:pt x="216" y="48"/>
                    <a:pt x="217" y="48"/>
                    <a:pt x="217" y="48"/>
                  </a:cubicBezTo>
                  <a:cubicBezTo>
                    <a:pt x="217" y="48"/>
                    <a:pt x="218" y="48"/>
                    <a:pt x="218" y="48"/>
                  </a:cubicBezTo>
                  <a:cubicBezTo>
                    <a:pt x="219" y="48"/>
                    <a:pt x="220" y="49"/>
                    <a:pt x="221" y="50"/>
                  </a:cubicBezTo>
                  <a:cubicBezTo>
                    <a:pt x="221" y="51"/>
                    <a:pt x="221" y="51"/>
                    <a:pt x="222" y="51"/>
                  </a:cubicBezTo>
                  <a:cubicBezTo>
                    <a:pt x="222" y="51"/>
                    <a:pt x="222" y="51"/>
                    <a:pt x="223" y="50"/>
                  </a:cubicBezTo>
                  <a:cubicBezTo>
                    <a:pt x="224" y="50"/>
                    <a:pt x="224" y="49"/>
                    <a:pt x="224" y="49"/>
                  </a:cubicBezTo>
                  <a:cubicBezTo>
                    <a:pt x="225" y="48"/>
                    <a:pt x="225" y="47"/>
                    <a:pt x="225" y="46"/>
                  </a:cubicBezTo>
                  <a:cubicBezTo>
                    <a:pt x="225" y="45"/>
                    <a:pt x="225" y="43"/>
                    <a:pt x="227" y="43"/>
                  </a:cubicBezTo>
                  <a:cubicBezTo>
                    <a:pt x="228" y="43"/>
                    <a:pt x="228" y="43"/>
                    <a:pt x="228" y="43"/>
                  </a:cubicBezTo>
                  <a:cubicBezTo>
                    <a:pt x="230" y="43"/>
                    <a:pt x="230" y="43"/>
                    <a:pt x="231" y="43"/>
                  </a:cubicBezTo>
                  <a:cubicBezTo>
                    <a:pt x="231" y="42"/>
                    <a:pt x="231" y="41"/>
                    <a:pt x="231" y="39"/>
                  </a:cubicBezTo>
                  <a:cubicBezTo>
                    <a:pt x="231" y="39"/>
                    <a:pt x="231" y="38"/>
                    <a:pt x="231" y="38"/>
                  </a:cubicBezTo>
                  <a:cubicBezTo>
                    <a:pt x="230" y="37"/>
                    <a:pt x="230" y="35"/>
                    <a:pt x="230" y="34"/>
                  </a:cubicBezTo>
                  <a:cubicBezTo>
                    <a:pt x="230" y="32"/>
                    <a:pt x="232" y="31"/>
                    <a:pt x="234" y="30"/>
                  </a:cubicBezTo>
                  <a:cubicBezTo>
                    <a:pt x="236" y="29"/>
                    <a:pt x="237" y="28"/>
                    <a:pt x="237" y="27"/>
                  </a:cubicBezTo>
                  <a:cubicBezTo>
                    <a:pt x="237" y="25"/>
                    <a:pt x="240" y="25"/>
                    <a:pt x="243" y="25"/>
                  </a:cubicBezTo>
                  <a:cubicBezTo>
                    <a:pt x="244" y="25"/>
                    <a:pt x="244" y="25"/>
                    <a:pt x="244" y="25"/>
                  </a:cubicBezTo>
                  <a:cubicBezTo>
                    <a:pt x="245" y="25"/>
                    <a:pt x="248" y="25"/>
                    <a:pt x="248" y="24"/>
                  </a:cubicBezTo>
                  <a:cubicBezTo>
                    <a:pt x="249" y="22"/>
                    <a:pt x="252" y="21"/>
                    <a:pt x="254" y="21"/>
                  </a:cubicBezTo>
                  <a:cubicBezTo>
                    <a:pt x="256" y="21"/>
                    <a:pt x="257" y="22"/>
                    <a:pt x="258" y="24"/>
                  </a:cubicBezTo>
                  <a:cubicBezTo>
                    <a:pt x="259" y="26"/>
                    <a:pt x="262" y="27"/>
                    <a:pt x="264" y="28"/>
                  </a:cubicBezTo>
                  <a:cubicBezTo>
                    <a:pt x="267" y="29"/>
                    <a:pt x="270" y="30"/>
                    <a:pt x="270" y="32"/>
                  </a:cubicBezTo>
                  <a:cubicBezTo>
                    <a:pt x="270" y="33"/>
                    <a:pt x="270" y="33"/>
                    <a:pt x="270" y="34"/>
                  </a:cubicBezTo>
                  <a:cubicBezTo>
                    <a:pt x="270" y="35"/>
                    <a:pt x="270" y="35"/>
                    <a:pt x="270" y="36"/>
                  </a:cubicBezTo>
                  <a:cubicBezTo>
                    <a:pt x="270" y="37"/>
                    <a:pt x="270" y="37"/>
                    <a:pt x="270" y="37"/>
                  </a:cubicBezTo>
                  <a:cubicBezTo>
                    <a:pt x="271" y="37"/>
                    <a:pt x="271" y="37"/>
                    <a:pt x="271" y="36"/>
                  </a:cubicBezTo>
                  <a:cubicBezTo>
                    <a:pt x="271" y="36"/>
                    <a:pt x="271" y="36"/>
                    <a:pt x="271" y="36"/>
                  </a:cubicBezTo>
                  <a:cubicBezTo>
                    <a:pt x="272" y="36"/>
                    <a:pt x="272" y="36"/>
                    <a:pt x="272" y="36"/>
                  </a:cubicBezTo>
                  <a:cubicBezTo>
                    <a:pt x="273" y="36"/>
                    <a:pt x="273" y="36"/>
                    <a:pt x="273" y="36"/>
                  </a:cubicBezTo>
                  <a:cubicBezTo>
                    <a:pt x="273" y="36"/>
                    <a:pt x="273" y="36"/>
                    <a:pt x="274" y="35"/>
                  </a:cubicBezTo>
                  <a:cubicBezTo>
                    <a:pt x="274" y="35"/>
                    <a:pt x="274" y="35"/>
                    <a:pt x="275" y="35"/>
                  </a:cubicBezTo>
                  <a:cubicBezTo>
                    <a:pt x="276" y="35"/>
                    <a:pt x="278" y="34"/>
                    <a:pt x="279" y="33"/>
                  </a:cubicBezTo>
                  <a:cubicBezTo>
                    <a:pt x="280" y="33"/>
                    <a:pt x="280" y="33"/>
                    <a:pt x="280" y="32"/>
                  </a:cubicBezTo>
                  <a:cubicBezTo>
                    <a:pt x="280" y="32"/>
                    <a:pt x="280" y="32"/>
                    <a:pt x="280" y="32"/>
                  </a:cubicBezTo>
                  <a:cubicBezTo>
                    <a:pt x="281" y="32"/>
                    <a:pt x="281" y="32"/>
                    <a:pt x="282" y="31"/>
                  </a:cubicBezTo>
                  <a:cubicBezTo>
                    <a:pt x="282" y="31"/>
                    <a:pt x="282" y="31"/>
                    <a:pt x="282" y="31"/>
                  </a:cubicBezTo>
                  <a:cubicBezTo>
                    <a:pt x="282" y="31"/>
                    <a:pt x="282" y="31"/>
                    <a:pt x="283" y="31"/>
                  </a:cubicBezTo>
                  <a:cubicBezTo>
                    <a:pt x="283" y="31"/>
                    <a:pt x="283" y="31"/>
                    <a:pt x="283" y="31"/>
                  </a:cubicBezTo>
                  <a:cubicBezTo>
                    <a:pt x="283" y="31"/>
                    <a:pt x="283" y="31"/>
                    <a:pt x="284" y="31"/>
                  </a:cubicBezTo>
                  <a:cubicBezTo>
                    <a:pt x="284" y="31"/>
                    <a:pt x="284" y="31"/>
                    <a:pt x="284" y="31"/>
                  </a:cubicBezTo>
                  <a:cubicBezTo>
                    <a:pt x="285" y="31"/>
                    <a:pt x="285" y="31"/>
                    <a:pt x="286" y="31"/>
                  </a:cubicBezTo>
                  <a:cubicBezTo>
                    <a:pt x="286" y="31"/>
                    <a:pt x="286" y="31"/>
                    <a:pt x="286" y="31"/>
                  </a:cubicBezTo>
                  <a:cubicBezTo>
                    <a:pt x="286" y="31"/>
                    <a:pt x="286" y="31"/>
                    <a:pt x="286" y="31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87" y="31"/>
                    <a:pt x="287" y="31"/>
                    <a:pt x="288" y="31"/>
                  </a:cubicBezTo>
                  <a:cubicBezTo>
                    <a:pt x="288" y="31"/>
                    <a:pt x="288" y="31"/>
                    <a:pt x="288" y="31"/>
                  </a:cubicBezTo>
                  <a:cubicBezTo>
                    <a:pt x="288" y="31"/>
                    <a:pt x="288" y="30"/>
                    <a:pt x="288" y="30"/>
                  </a:cubicBezTo>
                  <a:cubicBezTo>
                    <a:pt x="288" y="30"/>
                    <a:pt x="288" y="30"/>
                    <a:pt x="288" y="30"/>
                  </a:cubicBezTo>
                  <a:cubicBezTo>
                    <a:pt x="288" y="30"/>
                    <a:pt x="288" y="30"/>
                    <a:pt x="288" y="30"/>
                  </a:cubicBezTo>
                  <a:cubicBezTo>
                    <a:pt x="289" y="30"/>
                    <a:pt x="289" y="30"/>
                    <a:pt x="289" y="29"/>
                  </a:cubicBezTo>
                  <a:cubicBezTo>
                    <a:pt x="289" y="29"/>
                    <a:pt x="289" y="29"/>
                    <a:pt x="289" y="29"/>
                  </a:cubicBezTo>
                  <a:cubicBezTo>
                    <a:pt x="289" y="29"/>
                    <a:pt x="289" y="29"/>
                    <a:pt x="289" y="29"/>
                  </a:cubicBezTo>
                  <a:cubicBezTo>
                    <a:pt x="289" y="28"/>
                    <a:pt x="289" y="28"/>
                    <a:pt x="289" y="28"/>
                  </a:cubicBezTo>
                  <a:cubicBezTo>
                    <a:pt x="289" y="28"/>
                    <a:pt x="289" y="28"/>
                    <a:pt x="289" y="28"/>
                  </a:cubicBezTo>
                  <a:cubicBezTo>
                    <a:pt x="288" y="27"/>
                    <a:pt x="287" y="27"/>
                    <a:pt x="285" y="27"/>
                  </a:cubicBezTo>
                  <a:cubicBezTo>
                    <a:pt x="283" y="27"/>
                    <a:pt x="282" y="27"/>
                    <a:pt x="282" y="28"/>
                  </a:cubicBezTo>
                  <a:cubicBezTo>
                    <a:pt x="282" y="29"/>
                    <a:pt x="281" y="30"/>
                    <a:pt x="279" y="30"/>
                  </a:cubicBezTo>
                  <a:cubicBezTo>
                    <a:pt x="278" y="30"/>
                    <a:pt x="277" y="30"/>
                    <a:pt x="277" y="29"/>
                  </a:cubicBezTo>
                  <a:cubicBezTo>
                    <a:pt x="276" y="29"/>
                    <a:pt x="276" y="28"/>
                    <a:pt x="276" y="27"/>
                  </a:cubicBezTo>
                  <a:cubicBezTo>
                    <a:pt x="276" y="26"/>
                    <a:pt x="273" y="25"/>
                    <a:pt x="272" y="24"/>
                  </a:cubicBezTo>
                  <a:cubicBezTo>
                    <a:pt x="270" y="23"/>
                    <a:pt x="269" y="22"/>
                    <a:pt x="269" y="22"/>
                  </a:cubicBezTo>
                  <a:cubicBezTo>
                    <a:pt x="269" y="21"/>
                    <a:pt x="269" y="21"/>
                    <a:pt x="269" y="21"/>
                  </a:cubicBezTo>
                  <a:cubicBezTo>
                    <a:pt x="269" y="21"/>
                    <a:pt x="270" y="20"/>
                    <a:pt x="271" y="20"/>
                  </a:cubicBezTo>
                  <a:cubicBezTo>
                    <a:pt x="272" y="20"/>
                    <a:pt x="274" y="21"/>
                    <a:pt x="275" y="22"/>
                  </a:cubicBezTo>
                  <a:cubicBezTo>
                    <a:pt x="276" y="22"/>
                    <a:pt x="277" y="22"/>
                    <a:pt x="277" y="22"/>
                  </a:cubicBezTo>
                  <a:cubicBezTo>
                    <a:pt x="279" y="22"/>
                    <a:pt x="280" y="21"/>
                    <a:pt x="282" y="19"/>
                  </a:cubicBezTo>
                  <a:cubicBezTo>
                    <a:pt x="284" y="18"/>
                    <a:pt x="286" y="18"/>
                    <a:pt x="287" y="18"/>
                  </a:cubicBezTo>
                  <a:cubicBezTo>
                    <a:pt x="289" y="18"/>
                    <a:pt x="289" y="18"/>
                    <a:pt x="290" y="17"/>
                  </a:cubicBezTo>
                  <a:cubicBezTo>
                    <a:pt x="290" y="15"/>
                    <a:pt x="288" y="14"/>
                    <a:pt x="286" y="13"/>
                  </a:cubicBezTo>
                  <a:cubicBezTo>
                    <a:pt x="285" y="13"/>
                    <a:pt x="284" y="12"/>
                    <a:pt x="284" y="11"/>
                  </a:cubicBezTo>
                  <a:cubicBezTo>
                    <a:pt x="283" y="10"/>
                    <a:pt x="280" y="9"/>
                    <a:pt x="277" y="9"/>
                  </a:cubicBezTo>
                  <a:cubicBezTo>
                    <a:pt x="277" y="9"/>
                    <a:pt x="276" y="9"/>
                    <a:pt x="276" y="9"/>
                  </a:cubicBezTo>
                  <a:cubicBezTo>
                    <a:pt x="273" y="9"/>
                    <a:pt x="272" y="8"/>
                    <a:pt x="271" y="7"/>
                  </a:cubicBezTo>
                  <a:cubicBezTo>
                    <a:pt x="270" y="7"/>
                    <a:pt x="270" y="6"/>
                    <a:pt x="269" y="6"/>
                  </a:cubicBezTo>
                  <a:cubicBezTo>
                    <a:pt x="269" y="5"/>
                    <a:pt x="268" y="5"/>
                    <a:pt x="268" y="5"/>
                  </a:cubicBezTo>
                  <a:cubicBezTo>
                    <a:pt x="265" y="5"/>
                    <a:pt x="261" y="8"/>
                    <a:pt x="261" y="11"/>
                  </a:cubicBezTo>
                  <a:cubicBezTo>
                    <a:pt x="261" y="14"/>
                    <a:pt x="260" y="15"/>
                    <a:pt x="259" y="15"/>
                  </a:cubicBezTo>
                  <a:cubicBezTo>
                    <a:pt x="258" y="15"/>
                    <a:pt x="258" y="15"/>
                    <a:pt x="258" y="14"/>
                  </a:cubicBezTo>
                  <a:cubicBezTo>
                    <a:pt x="257" y="14"/>
                    <a:pt x="257" y="13"/>
                    <a:pt x="258" y="12"/>
                  </a:cubicBezTo>
                  <a:cubicBezTo>
                    <a:pt x="258" y="11"/>
                    <a:pt x="258" y="10"/>
                    <a:pt x="258" y="9"/>
                  </a:cubicBezTo>
                  <a:cubicBezTo>
                    <a:pt x="258" y="9"/>
                    <a:pt x="257" y="8"/>
                    <a:pt x="258" y="7"/>
                  </a:cubicBezTo>
                  <a:cubicBezTo>
                    <a:pt x="258" y="6"/>
                    <a:pt x="258" y="6"/>
                    <a:pt x="259" y="6"/>
                  </a:cubicBezTo>
                  <a:cubicBezTo>
                    <a:pt x="260" y="5"/>
                    <a:pt x="261" y="5"/>
                    <a:pt x="261" y="4"/>
                  </a:cubicBezTo>
                  <a:cubicBezTo>
                    <a:pt x="261" y="3"/>
                    <a:pt x="259" y="1"/>
                    <a:pt x="255" y="0"/>
                  </a:cubicBezTo>
                  <a:cubicBezTo>
                    <a:pt x="251" y="0"/>
                    <a:pt x="249" y="2"/>
                    <a:pt x="248" y="4"/>
                  </a:cubicBezTo>
                  <a:cubicBezTo>
                    <a:pt x="248" y="4"/>
                    <a:pt x="248" y="5"/>
                    <a:pt x="248" y="6"/>
                  </a:cubicBezTo>
                  <a:cubicBezTo>
                    <a:pt x="249" y="6"/>
                    <a:pt x="249" y="7"/>
                    <a:pt x="248" y="9"/>
                  </a:cubicBezTo>
                  <a:cubicBezTo>
                    <a:pt x="247" y="11"/>
                    <a:pt x="243" y="15"/>
                    <a:pt x="241" y="15"/>
                  </a:cubicBezTo>
                  <a:cubicBezTo>
                    <a:pt x="241" y="15"/>
                    <a:pt x="240" y="15"/>
                    <a:pt x="240" y="15"/>
                  </a:cubicBezTo>
                  <a:cubicBezTo>
                    <a:pt x="239" y="14"/>
                    <a:pt x="240" y="12"/>
                    <a:pt x="240" y="10"/>
                  </a:cubicBezTo>
                  <a:cubicBezTo>
                    <a:pt x="241" y="8"/>
                    <a:pt x="241" y="7"/>
                    <a:pt x="241" y="6"/>
                  </a:cubicBezTo>
                  <a:cubicBezTo>
                    <a:pt x="241" y="5"/>
                    <a:pt x="241" y="4"/>
                    <a:pt x="240" y="4"/>
                  </a:cubicBezTo>
                  <a:cubicBezTo>
                    <a:pt x="239" y="4"/>
                    <a:pt x="236" y="8"/>
                    <a:pt x="235" y="10"/>
                  </a:cubicBezTo>
                  <a:cubicBezTo>
                    <a:pt x="234" y="11"/>
                    <a:pt x="233" y="12"/>
                    <a:pt x="232" y="13"/>
                  </a:cubicBezTo>
                  <a:cubicBezTo>
                    <a:pt x="228" y="17"/>
                    <a:pt x="226" y="20"/>
                    <a:pt x="223" y="20"/>
                  </a:cubicBezTo>
                  <a:cubicBezTo>
                    <a:pt x="222" y="21"/>
                    <a:pt x="222" y="20"/>
                    <a:pt x="221" y="19"/>
                  </a:cubicBezTo>
                  <a:cubicBezTo>
                    <a:pt x="221" y="17"/>
                    <a:pt x="222" y="14"/>
                    <a:pt x="225" y="12"/>
                  </a:cubicBezTo>
                  <a:cubicBezTo>
                    <a:pt x="227" y="11"/>
                    <a:pt x="228" y="9"/>
                    <a:pt x="229" y="7"/>
                  </a:cubicBezTo>
                  <a:cubicBezTo>
                    <a:pt x="230" y="5"/>
                    <a:pt x="231" y="4"/>
                    <a:pt x="233" y="4"/>
                  </a:cubicBezTo>
                  <a:cubicBezTo>
                    <a:pt x="234" y="4"/>
                    <a:pt x="234" y="3"/>
                    <a:pt x="234" y="3"/>
                  </a:cubicBezTo>
                  <a:cubicBezTo>
                    <a:pt x="234" y="2"/>
                    <a:pt x="233" y="1"/>
                    <a:pt x="231" y="0"/>
                  </a:cubicBezTo>
                  <a:cubicBezTo>
                    <a:pt x="231" y="0"/>
                    <a:pt x="231" y="0"/>
                    <a:pt x="230" y="0"/>
                  </a:cubicBezTo>
                  <a:cubicBezTo>
                    <a:pt x="228" y="0"/>
                    <a:pt x="227" y="2"/>
                    <a:pt x="227" y="3"/>
                  </a:cubicBezTo>
                  <a:cubicBezTo>
                    <a:pt x="226" y="4"/>
                    <a:pt x="226" y="5"/>
                    <a:pt x="226" y="5"/>
                  </a:cubicBezTo>
                  <a:cubicBezTo>
                    <a:pt x="225" y="5"/>
                    <a:pt x="225" y="6"/>
                    <a:pt x="224" y="6"/>
                  </a:cubicBezTo>
                  <a:cubicBezTo>
                    <a:pt x="223" y="6"/>
                    <a:pt x="221" y="5"/>
                    <a:pt x="220" y="5"/>
                  </a:cubicBezTo>
                  <a:cubicBezTo>
                    <a:pt x="219" y="4"/>
                    <a:pt x="218" y="4"/>
                    <a:pt x="218" y="4"/>
                  </a:cubicBezTo>
                  <a:cubicBezTo>
                    <a:pt x="218" y="5"/>
                    <a:pt x="217" y="5"/>
                    <a:pt x="216" y="6"/>
                  </a:cubicBezTo>
                  <a:cubicBezTo>
                    <a:pt x="215" y="6"/>
                    <a:pt x="215" y="7"/>
                    <a:pt x="216" y="8"/>
                  </a:cubicBezTo>
                  <a:cubicBezTo>
                    <a:pt x="216" y="9"/>
                    <a:pt x="216" y="10"/>
                    <a:pt x="216" y="11"/>
                  </a:cubicBezTo>
                  <a:cubicBezTo>
                    <a:pt x="216" y="11"/>
                    <a:pt x="215" y="12"/>
                    <a:pt x="215" y="12"/>
                  </a:cubicBezTo>
                  <a:cubicBezTo>
                    <a:pt x="214" y="12"/>
                    <a:pt x="213" y="12"/>
                    <a:pt x="212" y="10"/>
                  </a:cubicBezTo>
                  <a:cubicBezTo>
                    <a:pt x="212" y="9"/>
                    <a:pt x="211" y="9"/>
                    <a:pt x="210" y="9"/>
                  </a:cubicBezTo>
                  <a:cubicBezTo>
                    <a:pt x="209" y="9"/>
                    <a:pt x="207" y="11"/>
                    <a:pt x="205" y="13"/>
                  </a:cubicBezTo>
                  <a:cubicBezTo>
                    <a:pt x="204" y="14"/>
                    <a:pt x="203" y="15"/>
                    <a:pt x="203" y="16"/>
                  </a:cubicBezTo>
                  <a:cubicBezTo>
                    <a:pt x="202" y="16"/>
                    <a:pt x="202" y="16"/>
                    <a:pt x="202" y="16"/>
                  </a:cubicBezTo>
                  <a:cubicBezTo>
                    <a:pt x="202" y="16"/>
                    <a:pt x="202" y="16"/>
                    <a:pt x="202" y="16"/>
                  </a:cubicBezTo>
                  <a:cubicBezTo>
                    <a:pt x="204" y="17"/>
                    <a:pt x="204" y="19"/>
                    <a:pt x="204" y="20"/>
                  </a:cubicBezTo>
                  <a:cubicBezTo>
                    <a:pt x="204" y="22"/>
                    <a:pt x="203" y="23"/>
                    <a:pt x="201" y="24"/>
                  </a:cubicBezTo>
                  <a:cubicBezTo>
                    <a:pt x="201" y="24"/>
                    <a:pt x="201" y="24"/>
                    <a:pt x="201" y="24"/>
                  </a:cubicBezTo>
                  <a:cubicBezTo>
                    <a:pt x="199" y="24"/>
                    <a:pt x="199" y="21"/>
                    <a:pt x="198" y="19"/>
                  </a:cubicBezTo>
                  <a:cubicBezTo>
                    <a:pt x="198" y="18"/>
                    <a:pt x="198" y="16"/>
                    <a:pt x="197" y="16"/>
                  </a:cubicBezTo>
                  <a:cubicBezTo>
                    <a:pt x="197" y="16"/>
                    <a:pt x="197" y="16"/>
                    <a:pt x="197" y="16"/>
                  </a:cubicBezTo>
                  <a:cubicBezTo>
                    <a:pt x="196" y="17"/>
                    <a:pt x="196" y="17"/>
                    <a:pt x="195" y="16"/>
                  </a:cubicBezTo>
                  <a:cubicBezTo>
                    <a:pt x="195" y="15"/>
                    <a:pt x="195" y="14"/>
                    <a:pt x="196" y="13"/>
                  </a:cubicBezTo>
                  <a:cubicBezTo>
                    <a:pt x="197" y="12"/>
                    <a:pt x="198" y="11"/>
                    <a:pt x="199" y="11"/>
                  </a:cubicBezTo>
                  <a:cubicBezTo>
                    <a:pt x="201" y="11"/>
                    <a:pt x="203" y="10"/>
                    <a:pt x="204" y="8"/>
                  </a:cubicBezTo>
                  <a:cubicBezTo>
                    <a:pt x="205" y="7"/>
                    <a:pt x="205" y="6"/>
                    <a:pt x="205" y="6"/>
                  </a:cubicBezTo>
                  <a:cubicBezTo>
                    <a:pt x="204" y="5"/>
                    <a:pt x="204" y="5"/>
                    <a:pt x="203" y="5"/>
                  </a:cubicBezTo>
                  <a:cubicBezTo>
                    <a:pt x="203" y="5"/>
                    <a:pt x="202" y="6"/>
                    <a:pt x="202" y="7"/>
                  </a:cubicBezTo>
                  <a:cubicBezTo>
                    <a:pt x="202" y="9"/>
                    <a:pt x="198" y="9"/>
                    <a:pt x="196" y="9"/>
                  </a:cubicBezTo>
                  <a:cubicBezTo>
                    <a:pt x="195" y="9"/>
                    <a:pt x="194" y="9"/>
                    <a:pt x="193" y="9"/>
                  </a:cubicBezTo>
                  <a:cubicBezTo>
                    <a:pt x="192" y="9"/>
                    <a:pt x="192" y="9"/>
                    <a:pt x="192" y="9"/>
                  </a:cubicBezTo>
                  <a:cubicBezTo>
                    <a:pt x="191" y="9"/>
                    <a:pt x="190" y="10"/>
                    <a:pt x="190" y="11"/>
                  </a:cubicBezTo>
                  <a:cubicBezTo>
                    <a:pt x="189" y="12"/>
                    <a:pt x="190" y="14"/>
                    <a:pt x="193" y="16"/>
                  </a:cubicBezTo>
                  <a:cubicBezTo>
                    <a:pt x="195" y="17"/>
                    <a:pt x="195" y="18"/>
                    <a:pt x="195" y="18"/>
                  </a:cubicBezTo>
                  <a:cubicBezTo>
                    <a:pt x="195" y="19"/>
                    <a:pt x="194" y="20"/>
                    <a:pt x="192" y="20"/>
                  </a:cubicBezTo>
                  <a:cubicBezTo>
                    <a:pt x="191" y="20"/>
                    <a:pt x="190" y="20"/>
                    <a:pt x="189" y="19"/>
                  </a:cubicBezTo>
                  <a:cubicBezTo>
                    <a:pt x="188" y="18"/>
                    <a:pt x="187" y="18"/>
                    <a:pt x="186" y="18"/>
                  </a:cubicBezTo>
                  <a:cubicBezTo>
                    <a:pt x="184" y="18"/>
                    <a:pt x="182" y="19"/>
                    <a:pt x="181" y="19"/>
                  </a:cubicBezTo>
                  <a:cubicBezTo>
                    <a:pt x="181" y="19"/>
                    <a:pt x="181" y="19"/>
                    <a:pt x="181" y="19"/>
                  </a:cubicBezTo>
                  <a:cubicBezTo>
                    <a:pt x="181" y="20"/>
                    <a:pt x="183" y="21"/>
                    <a:pt x="184" y="21"/>
                  </a:cubicBezTo>
                  <a:cubicBezTo>
                    <a:pt x="186" y="23"/>
                    <a:pt x="188" y="23"/>
                    <a:pt x="188" y="24"/>
                  </a:cubicBezTo>
                  <a:cubicBezTo>
                    <a:pt x="188" y="25"/>
                    <a:pt x="188" y="25"/>
                    <a:pt x="188" y="25"/>
                  </a:cubicBezTo>
                  <a:cubicBezTo>
                    <a:pt x="188" y="25"/>
                    <a:pt x="187" y="25"/>
                    <a:pt x="187" y="25"/>
                  </a:cubicBezTo>
                  <a:cubicBezTo>
                    <a:pt x="187" y="25"/>
                    <a:pt x="186" y="25"/>
                    <a:pt x="185" y="25"/>
                  </a:cubicBezTo>
                  <a:cubicBezTo>
                    <a:pt x="184" y="24"/>
                    <a:pt x="183" y="24"/>
                    <a:pt x="183" y="24"/>
                  </a:cubicBezTo>
                  <a:cubicBezTo>
                    <a:pt x="183" y="24"/>
                    <a:pt x="182" y="24"/>
                    <a:pt x="182" y="24"/>
                  </a:cubicBezTo>
                  <a:cubicBezTo>
                    <a:pt x="182" y="24"/>
                    <a:pt x="182" y="24"/>
                    <a:pt x="181" y="24"/>
                  </a:cubicBezTo>
                  <a:cubicBezTo>
                    <a:pt x="179" y="24"/>
                    <a:pt x="176" y="23"/>
                    <a:pt x="176" y="20"/>
                  </a:cubicBezTo>
                  <a:cubicBezTo>
                    <a:pt x="176" y="20"/>
                    <a:pt x="175" y="19"/>
                    <a:pt x="175" y="19"/>
                  </a:cubicBezTo>
                  <a:cubicBezTo>
                    <a:pt x="173" y="19"/>
                    <a:pt x="172" y="21"/>
                    <a:pt x="172" y="21"/>
                  </a:cubicBezTo>
                  <a:cubicBezTo>
                    <a:pt x="172" y="21"/>
                    <a:pt x="172" y="22"/>
                    <a:pt x="172" y="22"/>
                  </a:cubicBezTo>
                  <a:cubicBezTo>
                    <a:pt x="176" y="23"/>
                    <a:pt x="176" y="25"/>
                    <a:pt x="176" y="27"/>
                  </a:cubicBezTo>
                  <a:cubicBezTo>
                    <a:pt x="176" y="28"/>
                    <a:pt x="176" y="29"/>
                    <a:pt x="176" y="29"/>
                  </a:cubicBezTo>
                  <a:cubicBezTo>
                    <a:pt x="176" y="31"/>
                    <a:pt x="175" y="32"/>
                    <a:pt x="174" y="32"/>
                  </a:cubicBezTo>
                  <a:cubicBezTo>
                    <a:pt x="173" y="32"/>
                    <a:pt x="172" y="31"/>
                    <a:pt x="171" y="30"/>
                  </a:cubicBezTo>
                  <a:cubicBezTo>
                    <a:pt x="171" y="29"/>
                    <a:pt x="170" y="28"/>
                    <a:pt x="171" y="27"/>
                  </a:cubicBezTo>
                  <a:cubicBezTo>
                    <a:pt x="171" y="27"/>
                    <a:pt x="171" y="26"/>
                    <a:pt x="171" y="26"/>
                  </a:cubicBezTo>
                  <a:cubicBezTo>
                    <a:pt x="171" y="26"/>
                    <a:pt x="170" y="25"/>
                    <a:pt x="170" y="25"/>
                  </a:cubicBezTo>
                  <a:cubicBezTo>
                    <a:pt x="169" y="25"/>
                    <a:pt x="167" y="26"/>
                    <a:pt x="165" y="27"/>
                  </a:cubicBezTo>
                  <a:cubicBezTo>
                    <a:pt x="164" y="28"/>
                    <a:pt x="164" y="28"/>
                    <a:pt x="163" y="27"/>
                  </a:cubicBezTo>
                  <a:cubicBezTo>
                    <a:pt x="163" y="27"/>
                    <a:pt x="163" y="26"/>
                    <a:pt x="163" y="25"/>
                  </a:cubicBezTo>
                  <a:cubicBezTo>
                    <a:pt x="164" y="23"/>
                    <a:pt x="164" y="22"/>
                    <a:pt x="164" y="20"/>
                  </a:cubicBezTo>
                  <a:cubicBezTo>
                    <a:pt x="163" y="20"/>
                    <a:pt x="163" y="19"/>
                    <a:pt x="162" y="19"/>
                  </a:cubicBezTo>
                  <a:cubicBezTo>
                    <a:pt x="162" y="19"/>
                    <a:pt x="161" y="20"/>
                    <a:pt x="160" y="20"/>
                  </a:cubicBezTo>
                  <a:cubicBezTo>
                    <a:pt x="159" y="21"/>
                    <a:pt x="157" y="21"/>
                    <a:pt x="156" y="21"/>
                  </a:cubicBezTo>
                  <a:cubicBezTo>
                    <a:pt x="156" y="21"/>
                    <a:pt x="156" y="21"/>
                    <a:pt x="156" y="21"/>
                  </a:cubicBezTo>
                  <a:cubicBezTo>
                    <a:pt x="154" y="22"/>
                    <a:pt x="153" y="22"/>
                    <a:pt x="153" y="22"/>
                  </a:cubicBezTo>
                  <a:cubicBezTo>
                    <a:pt x="153" y="22"/>
                    <a:pt x="153" y="23"/>
                    <a:pt x="153" y="24"/>
                  </a:cubicBezTo>
                  <a:cubicBezTo>
                    <a:pt x="155" y="25"/>
                    <a:pt x="155" y="27"/>
                    <a:pt x="155" y="28"/>
                  </a:cubicBezTo>
                  <a:cubicBezTo>
                    <a:pt x="154" y="29"/>
                    <a:pt x="153" y="30"/>
                    <a:pt x="152" y="30"/>
                  </a:cubicBezTo>
                  <a:cubicBezTo>
                    <a:pt x="150" y="29"/>
                    <a:pt x="149" y="29"/>
                    <a:pt x="149" y="30"/>
                  </a:cubicBezTo>
                  <a:cubicBezTo>
                    <a:pt x="149" y="30"/>
                    <a:pt x="149" y="31"/>
                    <a:pt x="149" y="32"/>
                  </a:cubicBezTo>
                  <a:cubicBezTo>
                    <a:pt x="149" y="33"/>
                    <a:pt x="149" y="33"/>
                    <a:pt x="148" y="34"/>
                  </a:cubicBezTo>
                  <a:cubicBezTo>
                    <a:pt x="148" y="34"/>
                    <a:pt x="147" y="34"/>
                    <a:pt x="146" y="34"/>
                  </a:cubicBezTo>
                  <a:cubicBezTo>
                    <a:pt x="145" y="34"/>
                    <a:pt x="144" y="34"/>
                    <a:pt x="144" y="32"/>
                  </a:cubicBezTo>
                  <a:cubicBezTo>
                    <a:pt x="144" y="31"/>
                    <a:pt x="142" y="31"/>
                    <a:pt x="142" y="31"/>
                  </a:cubicBezTo>
                  <a:cubicBezTo>
                    <a:pt x="140" y="31"/>
                    <a:pt x="138" y="32"/>
                    <a:pt x="137" y="34"/>
                  </a:cubicBezTo>
                  <a:cubicBezTo>
                    <a:pt x="136" y="35"/>
                    <a:pt x="135" y="36"/>
                    <a:pt x="134" y="37"/>
                  </a:cubicBezTo>
                  <a:cubicBezTo>
                    <a:pt x="133" y="38"/>
                    <a:pt x="131" y="39"/>
                    <a:pt x="131" y="41"/>
                  </a:cubicBezTo>
                  <a:cubicBezTo>
                    <a:pt x="131" y="42"/>
                    <a:pt x="132" y="42"/>
                    <a:pt x="132" y="42"/>
                  </a:cubicBezTo>
                  <a:cubicBezTo>
                    <a:pt x="132" y="42"/>
                    <a:pt x="133" y="41"/>
                    <a:pt x="134" y="41"/>
                  </a:cubicBezTo>
                  <a:cubicBezTo>
                    <a:pt x="135" y="40"/>
                    <a:pt x="136" y="40"/>
                    <a:pt x="137" y="40"/>
                  </a:cubicBezTo>
                  <a:cubicBezTo>
                    <a:pt x="137" y="40"/>
                    <a:pt x="138" y="40"/>
                    <a:pt x="138" y="40"/>
                  </a:cubicBezTo>
                  <a:cubicBezTo>
                    <a:pt x="140" y="41"/>
                    <a:pt x="140" y="42"/>
                    <a:pt x="140" y="43"/>
                  </a:cubicBezTo>
                  <a:cubicBezTo>
                    <a:pt x="139" y="43"/>
                    <a:pt x="139" y="44"/>
                    <a:pt x="140" y="44"/>
                  </a:cubicBezTo>
                  <a:cubicBezTo>
                    <a:pt x="141" y="45"/>
                    <a:pt x="141" y="47"/>
                    <a:pt x="141" y="48"/>
                  </a:cubicBezTo>
                  <a:cubicBezTo>
                    <a:pt x="141" y="49"/>
                    <a:pt x="139" y="49"/>
                    <a:pt x="138" y="48"/>
                  </a:cubicBezTo>
                  <a:cubicBezTo>
                    <a:pt x="137" y="47"/>
                    <a:pt x="136" y="46"/>
                    <a:pt x="135" y="46"/>
                  </a:cubicBezTo>
                  <a:cubicBezTo>
                    <a:pt x="134" y="46"/>
                    <a:pt x="133" y="47"/>
                    <a:pt x="133" y="48"/>
                  </a:cubicBezTo>
                  <a:cubicBezTo>
                    <a:pt x="133" y="49"/>
                    <a:pt x="133" y="50"/>
                    <a:pt x="132" y="50"/>
                  </a:cubicBezTo>
                  <a:cubicBezTo>
                    <a:pt x="131" y="50"/>
                    <a:pt x="130" y="49"/>
                    <a:pt x="128" y="47"/>
                  </a:cubicBezTo>
                  <a:cubicBezTo>
                    <a:pt x="128" y="46"/>
                    <a:pt x="128" y="46"/>
                    <a:pt x="127" y="45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6"/>
                    <a:pt x="125" y="47"/>
                  </a:cubicBezTo>
                  <a:cubicBezTo>
                    <a:pt x="124" y="48"/>
                    <a:pt x="123" y="49"/>
                    <a:pt x="122" y="49"/>
                  </a:cubicBezTo>
                  <a:cubicBezTo>
                    <a:pt x="122" y="49"/>
                    <a:pt x="122" y="49"/>
                    <a:pt x="121" y="49"/>
                  </a:cubicBezTo>
                  <a:cubicBezTo>
                    <a:pt x="120" y="47"/>
                    <a:pt x="121" y="45"/>
                    <a:pt x="122" y="44"/>
                  </a:cubicBezTo>
                  <a:cubicBezTo>
                    <a:pt x="123" y="42"/>
                    <a:pt x="124" y="40"/>
                    <a:pt x="124" y="39"/>
                  </a:cubicBezTo>
                  <a:cubicBezTo>
                    <a:pt x="124" y="39"/>
                    <a:pt x="123" y="39"/>
                    <a:pt x="123" y="39"/>
                  </a:cubicBezTo>
                  <a:cubicBezTo>
                    <a:pt x="123" y="39"/>
                    <a:pt x="122" y="40"/>
                    <a:pt x="121" y="41"/>
                  </a:cubicBezTo>
                  <a:cubicBezTo>
                    <a:pt x="120" y="42"/>
                    <a:pt x="119" y="43"/>
                    <a:pt x="118" y="45"/>
                  </a:cubicBezTo>
                  <a:cubicBezTo>
                    <a:pt x="116" y="46"/>
                    <a:pt x="114" y="47"/>
                    <a:pt x="112" y="48"/>
                  </a:cubicBezTo>
                  <a:cubicBezTo>
                    <a:pt x="112" y="48"/>
                    <a:pt x="111" y="49"/>
                    <a:pt x="110" y="49"/>
                  </a:cubicBezTo>
                  <a:cubicBezTo>
                    <a:pt x="110" y="49"/>
                    <a:pt x="110" y="49"/>
                    <a:pt x="111" y="49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11" y="51"/>
                    <a:pt x="110" y="52"/>
                    <a:pt x="109" y="53"/>
                  </a:cubicBezTo>
                  <a:cubicBezTo>
                    <a:pt x="108" y="54"/>
                    <a:pt x="106" y="54"/>
                    <a:pt x="106" y="56"/>
                  </a:cubicBezTo>
                  <a:cubicBezTo>
                    <a:pt x="105" y="58"/>
                    <a:pt x="102" y="59"/>
                    <a:pt x="99" y="60"/>
                  </a:cubicBezTo>
                  <a:cubicBezTo>
                    <a:pt x="96" y="61"/>
                    <a:pt x="94" y="62"/>
                    <a:pt x="92" y="64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5"/>
                    <a:pt x="90" y="65"/>
                    <a:pt x="91" y="65"/>
                  </a:cubicBezTo>
                  <a:cubicBezTo>
                    <a:pt x="92" y="65"/>
                    <a:pt x="94" y="65"/>
                    <a:pt x="95" y="63"/>
                  </a:cubicBezTo>
                  <a:cubicBezTo>
                    <a:pt x="97" y="61"/>
                    <a:pt x="98" y="61"/>
                    <a:pt x="99" y="61"/>
                  </a:cubicBezTo>
                  <a:cubicBezTo>
                    <a:pt x="100" y="61"/>
                    <a:pt x="102" y="60"/>
                    <a:pt x="104" y="59"/>
                  </a:cubicBezTo>
                  <a:cubicBezTo>
                    <a:pt x="107" y="57"/>
                    <a:pt x="111" y="55"/>
                    <a:pt x="114" y="55"/>
                  </a:cubicBezTo>
                  <a:cubicBezTo>
                    <a:pt x="114" y="55"/>
                    <a:pt x="115" y="55"/>
                    <a:pt x="115" y="55"/>
                  </a:cubicBezTo>
                  <a:cubicBezTo>
                    <a:pt x="116" y="55"/>
                    <a:pt x="117" y="56"/>
                    <a:pt x="118" y="56"/>
                  </a:cubicBezTo>
                  <a:cubicBezTo>
                    <a:pt x="119" y="56"/>
                    <a:pt x="120" y="55"/>
                    <a:pt x="121" y="54"/>
                  </a:cubicBezTo>
                  <a:cubicBezTo>
                    <a:pt x="123" y="51"/>
                    <a:pt x="126" y="51"/>
                    <a:pt x="129" y="54"/>
                  </a:cubicBezTo>
                  <a:cubicBezTo>
                    <a:pt x="129" y="54"/>
                    <a:pt x="129" y="54"/>
                    <a:pt x="130" y="55"/>
                  </a:cubicBezTo>
                  <a:cubicBezTo>
                    <a:pt x="130" y="56"/>
                    <a:pt x="129" y="56"/>
                    <a:pt x="128" y="57"/>
                  </a:cubicBezTo>
                  <a:cubicBezTo>
                    <a:pt x="127" y="58"/>
                    <a:pt x="127" y="59"/>
                    <a:pt x="128" y="60"/>
                  </a:cubicBezTo>
                  <a:cubicBezTo>
                    <a:pt x="129" y="61"/>
                    <a:pt x="129" y="62"/>
                    <a:pt x="129" y="62"/>
                  </a:cubicBezTo>
                  <a:cubicBezTo>
                    <a:pt x="128" y="63"/>
                    <a:pt x="127" y="63"/>
                    <a:pt x="126" y="63"/>
                  </a:cubicBezTo>
                  <a:cubicBezTo>
                    <a:pt x="125" y="63"/>
                    <a:pt x="125" y="63"/>
                    <a:pt x="125" y="63"/>
                  </a:cubicBezTo>
                  <a:cubicBezTo>
                    <a:pt x="124" y="63"/>
                    <a:pt x="124" y="62"/>
                    <a:pt x="124" y="62"/>
                  </a:cubicBezTo>
                  <a:cubicBezTo>
                    <a:pt x="124" y="60"/>
                    <a:pt x="122" y="59"/>
                    <a:pt x="121" y="59"/>
                  </a:cubicBezTo>
                  <a:cubicBezTo>
                    <a:pt x="121" y="59"/>
                    <a:pt x="121" y="59"/>
                    <a:pt x="120" y="60"/>
                  </a:cubicBezTo>
                  <a:cubicBezTo>
                    <a:pt x="119" y="62"/>
                    <a:pt x="117" y="65"/>
                    <a:pt x="115" y="65"/>
                  </a:cubicBezTo>
                  <a:cubicBezTo>
                    <a:pt x="113" y="65"/>
                    <a:pt x="111" y="69"/>
                    <a:pt x="111" y="72"/>
                  </a:cubicBezTo>
                  <a:cubicBezTo>
                    <a:pt x="111" y="74"/>
                    <a:pt x="110" y="75"/>
                    <a:pt x="109" y="75"/>
                  </a:cubicBezTo>
                  <a:cubicBezTo>
                    <a:pt x="108" y="75"/>
                    <a:pt x="108" y="75"/>
                    <a:pt x="108" y="75"/>
                  </a:cubicBezTo>
                  <a:cubicBezTo>
                    <a:pt x="107" y="75"/>
                    <a:pt x="106" y="75"/>
                    <a:pt x="106" y="76"/>
                  </a:cubicBezTo>
                  <a:cubicBezTo>
                    <a:pt x="106" y="80"/>
                    <a:pt x="98" y="88"/>
                    <a:pt x="96" y="91"/>
                  </a:cubicBezTo>
                  <a:cubicBezTo>
                    <a:pt x="93" y="93"/>
                    <a:pt x="94" y="94"/>
                    <a:pt x="94" y="96"/>
                  </a:cubicBezTo>
                  <a:cubicBezTo>
                    <a:pt x="94" y="96"/>
                    <a:pt x="95" y="97"/>
                    <a:pt x="94" y="99"/>
                  </a:cubicBezTo>
                  <a:cubicBezTo>
                    <a:pt x="93" y="100"/>
                    <a:pt x="92" y="100"/>
                    <a:pt x="90" y="100"/>
                  </a:cubicBezTo>
                  <a:cubicBezTo>
                    <a:pt x="90" y="100"/>
                    <a:pt x="89" y="100"/>
                    <a:pt x="88" y="100"/>
                  </a:cubicBezTo>
                  <a:cubicBezTo>
                    <a:pt x="87" y="100"/>
                    <a:pt x="86" y="100"/>
                    <a:pt x="85" y="100"/>
                  </a:cubicBezTo>
                  <a:cubicBezTo>
                    <a:pt x="85" y="101"/>
                    <a:pt x="85" y="103"/>
                    <a:pt x="85" y="104"/>
                  </a:cubicBezTo>
                  <a:cubicBezTo>
                    <a:pt x="85" y="107"/>
                    <a:pt x="85" y="109"/>
                    <a:pt x="84" y="111"/>
                  </a:cubicBezTo>
                  <a:cubicBezTo>
                    <a:pt x="82" y="112"/>
                    <a:pt x="83" y="113"/>
                    <a:pt x="83" y="115"/>
                  </a:cubicBezTo>
                  <a:cubicBezTo>
                    <a:pt x="84" y="116"/>
                    <a:pt x="84" y="117"/>
                    <a:pt x="84" y="118"/>
                  </a:cubicBezTo>
                  <a:cubicBezTo>
                    <a:pt x="84" y="118"/>
                    <a:pt x="84" y="119"/>
                    <a:pt x="82" y="119"/>
                  </a:cubicBezTo>
                  <a:cubicBezTo>
                    <a:pt x="82" y="119"/>
                    <a:pt x="81" y="119"/>
                    <a:pt x="80" y="119"/>
                  </a:cubicBezTo>
                  <a:cubicBezTo>
                    <a:pt x="79" y="119"/>
                    <a:pt x="78" y="119"/>
                    <a:pt x="78" y="119"/>
                  </a:cubicBezTo>
                  <a:cubicBezTo>
                    <a:pt x="77" y="119"/>
                    <a:pt x="77" y="119"/>
                    <a:pt x="77" y="119"/>
                  </a:cubicBezTo>
                  <a:cubicBezTo>
                    <a:pt x="76" y="121"/>
                    <a:pt x="73" y="121"/>
                    <a:pt x="71" y="122"/>
                  </a:cubicBezTo>
                  <a:cubicBezTo>
                    <a:pt x="70" y="122"/>
                    <a:pt x="69" y="122"/>
                    <a:pt x="69" y="122"/>
                  </a:cubicBezTo>
                  <a:cubicBezTo>
                    <a:pt x="69" y="122"/>
                    <a:pt x="69" y="124"/>
                    <a:pt x="75" y="128"/>
                  </a:cubicBezTo>
                  <a:cubicBezTo>
                    <a:pt x="76" y="129"/>
                    <a:pt x="76" y="130"/>
                    <a:pt x="76" y="130"/>
                  </a:cubicBezTo>
                  <a:cubicBezTo>
                    <a:pt x="76" y="131"/>
                    <a:pt x="74" y="132"/>
                    <a:pt x="73" y="132"/>
                  </a:cubicBezTo>
                  <a:cubicBezTo>
                    <a:pt x="72" y="132"/>
                    <a:pt x="71" y="131"/>
                    <a:pt x="71" y="130"/>
                  </a:cubicBezTo>
                  <a:cubicBezTo>
                    <a:pt x="71" y="130"/>
                    <a:pt x="71" y="130"/>
                    <a:pt x="70" y="130"/>
                  </a:cubicBezTo>
                  <a:cubicBezTo>
                    <a:pt x="70" y="130"/>
                    <a:pt x="68" y="131"/>
                    <a:pt x="67" y="132"/>
                  </a:cubicBezTo>
                  <a:cubicBezTo>
                    <a:pt x="65" y="133"/>
                    <a:pt x="63" y="134"/>
                    <a:pt x="62" y="134"/>
                  </a:cubicBezTo>
                  <a:cubicBezTo>
                    <a:pt x="59" y="136"/>
                    <a:pt x="58" y="137"/>
                    <a:pt x="58" y="139"/>
                  </a:cubicBezTo>
                  <a:cubicBezTo>
                    <a:pt x="57" y="140"/>
                    <a:pt x="57" y="142"/>
                    <a:pt x="54" y="142"/>
                  </a:cubicBezTo>
                  <a:cubicBezTo>
                    <a:pt x="53" y="142"/>
                    <a:pt x="52" y="143"/>
                    <a:pt x="51" y="146"/>
                  </a:cubicBezTo>
                  <a:cubicBezTo>
                    <a:pt x="51" y="147"/>
                    <a:pt x="50" y="149"/>
                    <a:pt x="49" y="150"/>
                  </a:cubicBezTo>
                  <a:cubicBezTo>
                    <a:pt x="49" y="150"/>
                    <a:pt x="48" y="151"/>
                    <a:pt x="48" y="151"/>
                  </a:cubicBezTo>
                  <a:cubicBezTo>
                    <a:pt x="47" y="151"/>
                    <a:pt x="46" y="149"/>
                    <a:pt x="46" y="148"/>
                  </a:cubicBezTo>
                  <a:cubicBezTo>
                    <a:pt x="45" y="147"/>
                    <a:pt x="45" y="145"/>
                    <a:pt x="43" y="145"/>
                  </a:cubicBezTo>
                  <a:cubicBezTo>
                    <a:pt x="42" y="145"/>
                    <a:pt x="42" y="145"/>
                    <a:pt x="42" y="145"/>
                  </a:cubicBezTo>
                  <a:cubicBezTo>
                    <a:pt x="41" y="145"/>
                    <a:pt x="40" y="146"/>
                    <a:pt x="40" y="146"/>
                  </a:cubicBezTo>
                  <a:cubicBezTo>
                    <a:pt x="40" y="147"/>
                    <a:pt x="40" y="149"/>
                    <a:pt x="42" y="151"/>
                  </a:cubicBezTo>
                  <a:cubicBezTo>
                    <a:pt x="42" y="151"/>
                    <a:pt x="43" y="152"/>
                    <a:pt x="42" y="153"/>
                  </a:cubicBezTo>
                  <a:cubicBezTo>
                    <a:pt x="42" y="154"/>
                    <a:pt x="41" y="154"/>
                    <a:pt x="40" y="154"/>
                  </a:cubicBezTo>
                  <a:cubicBezTo>
                    <a:pt x="38" y="154"/>
                    <a:pt x="37" y="154"/>
                    <a:pt x="36" y="155"/>
                  </a:cubicBezTo>
                  <a:cubicBezTo>
                    <a:pt x="34" y="157"/>
                    <a:pt x="32" y="157"/>
                    <a:pt x="29" y="158"/>
                  </a:cubicBezTo>
                  <a:cubicBezTo>
                    <a:pt x="27" y="158"/>
                    <a:pt x="26" y="158"/>
                    <a:pt x="25" y="159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5" y="160"/>
                    <a:pt x="26" y="161"/>
                    <a:pt x="27" y="161"/>
                  </a:cubicBezTo>
                  <a:cubicBezTo>
                    <a:pt x="29" y="162"/>
                    <a:pt x="30" y="162"/>
                    <a:pt x="31" y="163"/>
                  </a:cubicBezTo>
                  <a:cubicBezTo>
                    <a:pt x="31" y="164"/>
                    <a:pt x="31" y="164"/>
                    <a:pt x="31" y="164"/>
                  </a:cubicBezTo>
                  <a:cubicBezTo>
                    <a:pt x="30" y="165"/>
                    <a:pt x="30" y="165"/>
                    <a:pt x="28" y="165"/>
                  </a:cubicBezTo>
                  <a:cubicBezTo>
                    <a:pt x="26" y="165"/>
                    <a:pt x="23" y="165"/>
                    <a:pt x="21" y="164"/>
                  </a:cubicBezTo>
                  <a:cubicBezTo>
                    <a:pt x="19" y="164"/>
                    <a:pt x="19" y="165"/>
                    <a:pt x="18" y="166"/>
                  </a:cubicBezTo>
                  <a:cubicBezTo>
                    <a:pt x="17" y="167"/>
                    <a:pt x="17" y="169"/>
                    <a:pt x="15" y="168"/>
                  </a:cubicBezTo>
                  <a:cubicBezTo>
                    <a:pt x="13" y="168"/>
                    <a:pt x="10" y="169"/>
                    <a:pt x="9" y="171"/>
                  </a:cubicBezTo>
                  <a:cubicBezTo>
                    <a:pt x="9" y="171"/>
                    <a:pt x="9" y="172"/>
                    <a:pt x="10" y="172"/>
                  </a:cubicBezTo>
                  <a:cubicBezTo>
                    <a:pt x="11" y="173"/>
                    <a:pt x="11" y="174"/>
                    <a:pt x="11" y="174"/>
                  </a:cubicBezTo>
                  <a:cubicBezTo>
                    <a:pt x="10" y="175"/>
                    <a:pt x="10" y="175"/>
                    <a:pt x="9" y="175"/>
                  </a:cubicBezTo>
                  <a:cubicBezTo>
                    <a:pt x="7" y="175"/>
                    <a:pt x="6" y="175"/>
                    <a:pt x="5" y="174"/>
                  </a:cubicBezTo>
                  <a:cubicBezTo>
                    <a:pt x="5" y="174"/>
                    <a:pt x="5" y="174"/>
                    <a:pt x="4" y="174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9537700" y="6390227"/>
              <a:ext cx="1423987" cy="641350"/>
            </a:xfrm>
            <a:custGeom>
              <a:avLst/>
              <a:gdLst>
                <a:gd name="T0" fmla="*/ 74 w 83"/>
                <a:gd name="T1" fmla="*/ 8 h 38"/>
                <a:gd name="T2" fmla="*/ 73 w 83"/>
                <a:gd name="T3" fmla="*/ 8 h 38"/>
                <a:gd name="T4" fmla="*/ 70 w 83"/>
                <a:gd name="T5" fmla="*/ 8 h 38"/>
                <a:gd name="T6" fmla="*/ 68 w 83"/>
                <a:gd name="T7" fmla="*/ 7 h 38"/>
                <a:gd name="T8" fmla="*/ 65 w 83"/>
                <a:gd name="T9" fmla="*/ 7 h 38"/>
                <a:gd name="T10" fmla="*/ 63 w 83"/>
                <a:gd name="T11" fmla="*/ 7 h 38"/>
                <a:gd name="T12" fmla="*/ 52 w 83"/>
                <a:gd name="T13" fmla="*/ 1 h 38"/>
                <a:gd name="T14" fmla="*/ 47 w 83"/>
                <a:gd name="T15" fmla="*/ 0 h 38"/>
                <a:gd name="T16" fmla="*/ 45 w 83"/>
                <a:gd name="T17" fmla="*/ 0 h 38"/>
                <a:gd name="T18" fmla="*/ 43 w 83"/>
                <a:gd name="T19" fmla="*/ 1 h 38"/>
                <a:gd name="T20" fmla="*/ 40 w 83"/>
                <a:gd name="T21" fmla="*/ 1 h 38"/>
                <a:gd name="T22" fmla="*/ 40 w 83"/>
                <a:gd name="T23" fmla="*/ 12 h 38"/>
                <a:gd name="T24" fmla="*/ 31 w 83"/>
                <a:gd name="T25" fmla="*/ 16 h 38"/>
                <a:gd name="T26" fmla="*/ 21 w 83"/>
                <a:gd name="T27" fmla="*/ 7 h 38"/>
                <a:gd name="T28" fmla="*/ 12 w 83"/>
                <a:gd name="T29" fmla="*/ 8 h 38"/>
                <a:gd name="T30" fmla="*/ 7 w 83"/>
                <a:gd name="T31" fmla="*/ 14 h 38"/>
                <a:gd name="T32" fmla="*/ 3 w 83"/>
                <a:gd name="T33" fmla="*/ 29 h 38"/>
                <a:gd name="T34" fmla="*/ 5 w 83"/>
                <a:gd name="T35" fmla="*/ 29 h 38"/>
                <a:gd name="T36" fmla="*/ 8 w 83"/>
                <a:gd name="T37" fmla="*/ 28 h 38"/>
                <a:gd name="T38" fmla="*/ 10 w 83"/>
                <a:gd name="T39" fmla="*/ 28 h 38"/>
                <a:gd name="T40" fmla="*/ 12 w 83"/>
                <a:gd name="T41" fmla="*/ 27 h 38"/>
                <a:gd name="T42" fmla="*/ 25 w 83"/>
                <a:gd name="T43" fmla="*/ 26 h 38"/>
                <a:gd name="T44" fmla="*/ 32 w 83"/>
                <a:gd name="T45" fmla="*/ 27 h 38"/>
                <a:gd name="T46" fmla="*/ 42 w 83"/>
                <a:gd name="T47" fmla="*/ 27 h 38"/>
                <a:gd name="T48" fmla="*/ 47 w 83"/>
                <a:gd name="T49" fmla="*/ 28 h 38"/>
                <a:gd name="T50" fmla="*/ 50 w 83"/>
                <a:gd name="T51" fmla="*/ 29 h 38"/>
                <a:gd name="T52" fmla="*/ 51 w 83"/>
                <a:gd name="T53" fmla="*/ 29 h 38"/>
                <a:gd name="T54" fmla="*/ 52 w 83"/>
                <a:gd name="T55" fmla="*/ 30 h 38"/>
                <a:gd name="T56" fmla="*/ 63 w 83"/>
                <a:gd name="T57" fmla="*/ 37 h 38"/>
                <a:gd name="T58" fmla="*/ 66 w 83"/>
                <a:gd name="T59" fmla="*/ 38 h 38"/>
                <a:gd name="T60" fmla="*/ 66 w 83"/>
                <a:gd name="T61" fmla="*/ 37 h 38"/>
                <a:gd name="T62" fmla="*/ 72 w 83"/>
                <a:gd name="T63" fmla="*/ 35 h 38"/>
                <a:gd name="T64" fmla="*/ 76 w 83"/>
                <a:gd name="T65" fmla="*/ 35 h 38"/>
                <a:gd name="T66" fmla="*/ 80 w 83"/>
                <a:gd name="T67" fmla="*/ 31 h 38"/>
                <a:gd name="T68" fmla="*/ 82 w 83"/>
                <a:gd name="T69" fmla="*/ 30 h 38"/>
                <a:gd name="T70" fmla="*/ 82 w 83"/>
                <a:gd name="T71" fmla="*/ 27 h 38"/>
                <a:gd name="T72" fmla="*/ 77 w 83"/>
                <a:gd name="T73" fmla="*/ 16 h 38"/>
                <a:gd name="T74" fmla="*/ 75 w 83"/>
                <a:gd name="T75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3" h="38">
                  <a:moveTo>
                    <a:pt x="75" y="9"/>
                  </a:moveTo>
                  <a:cubicBezTo>
                    <a:pt x="74" y="9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3" y="8"/>
                    <a:pt x="73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1" y="8"/>
                    <a:pt x="71" y="8"/>
                    <a:pt x="70" y="8"/>
                  </a:cubicBezTo>
                  <a:cubicBezTo>
                    <a:pt x="70" y="8"/>
                    <a:pt x="70" y="7"/>
                    <a:pt x="69" y="7"/>
                  </a:cubicBezTo>
                  <a:cubicBezTo>
                    <a:pt x="69" y="7"/>
                    <a:pt x="68" y="7"/>
                    <a:pt x="68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7"/>
                    <a:pt x="66" y="7"/>
                    <a:pt x="65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7"/>
                    <a:pt x="63" y="7"/>
                    <a:pt x="63" y="7"/>
                  </a:cubicBezTo>
                  <a:cubicBezTo>
                    <a:pt x="61" y="7"/>
                    <a:pt x="56" y="4"/>
                    <a:pt x="52" y="1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9" y="0"/>
                    <a:pt x="48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6" y="0"/>
                    <a:pt x="46" y="0"/>
                    <a:pt x="45" y="0"/>
                  </a:cubicBezTo>
                  <a:cubicBezTo>
                    <a:pt x="45" y="0"/>
                    <a:pt x="45" y="0"/>
                    <a:pt x="44" y="1"/>
                  </a:cubicBezTo>
                  <a:cubicBezTo>
                    <a:pt x="44" y="1"/>
                    <a:pt x="43" y="1"/>
                    <a:pt x="43" y="1"/>
                  </a:cubicBezTo>
                  <a:cubicBezTo>
                    <a:pt x="43" y="1"/>
                    <a:pt x="42" y="1"/>
                    <a:pt x="42" y="1"/>
                  </a:cubicBezTo>
                  <a:cubicBezTo>
                    <a:pt x="42" y="1"/>
                    <a:pt x="41" y="1"/>
                    <a:pt x="40" y="1"/>
                  </a:cubicBezTo>
                  <a:cubicBezTo>
                    <a:pt x="39" y="3"/>
                    <a:pt x="39" y="4"/>
                    <a:pt x="39" y="7"/>
                  </a:cubicBezTo>
                  <a:cubicBezTo>
                    <a:pt x="39" y="8"/>
                    <a:pt x="40" y="10"/>
                    <a:pt x="40" y="12"/>
                  </a:cubicBezTo>
                  <a:cubicBezTo>
                    <a:pt x="39" y="16"/>
                    <a:pt x="35" y="16"/>
                    <a:pt x="33" y="16"/>
                  </a:cubicBezTo>
                  <a:cubicBezTo>
                    <a:pt x="32" y="16"/>
                    <a:pt x="32" y="16"/>
                    <a:pt x="31" y="16"/>
                  </a:cubicBezTo>
                  <a:cubicBezTo>
                    <a:pt x="31" y="16"/>
                    <a:pt x="30" y="16"/>
                    <a:pt x="30" y="16"/>
                  </a:cubicBezTo>
                  <a:cubicBezTo>
                    <a:pt x="27" y="16"/>
                    <a:pt x="24" y="12"/>
                    <a:pt x="21" y="7"/>
                  </a:cubicBezTo>
                  <a:cubicBezTo>
                    <a:pt x="20" y="6"/>
                    <a:pt x="20" y="5"/>
                    <a:pt x="19" y="4"/>
                  </a:cubicBezTo>
                  <a:cubicBezTo>
                    <a:pt x="19" y="3"/>
                    <a:pt x="15" y="6"/>
                    <a:pt x="12" y="8"/>
                  </a:cubicBezTo>
                  <a:cubicBezTo>
                    <a:pt x="11" y="8"/>
                    <a:pt x="10" y="9"/>
                    <a:pt x="9" y="10"/>
                  </a:cubicBezTo>
                  <a:cubicBezTo>
                    <a:pt x="7" y="11"/>
                    <a:pt x="7" y="12"/>
                    <a:pt x="7" y="14"/>
                  </a:cubicBezTo>
                  <a:cubicBezTo>
                    <a:pt x="6" y="16"/>
                    <a:pt x="6" y="17"/>
                    <a:pt x="5" y="19"/>
                  </a:cubicBezTo>
                  <a:cubicBezTo>
                    <a:pt x="3" y="20"/>
                    <a:pt x="0" y="23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5" y="29"/>
                  </a:cubicBezTo>
                  <a:cubicBezTo>
                    <a:pt x="5" y="29"/>
                    <a:pt x="6" y="29"/>
                    <a:pt x="6" y="29"/>
                  </a:cubicBezTo>
                  <a:cubicBezTo>
                    <a:pt x="7" y="28"/>
                    <a:pt x="7" y="28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9" y="28"/>
                    <a:pt x="9" y="28"/>
                    <a:pt x="10" y="28"/>
                  </a:cubicBezTo>
                  <a:cubicBezTo>
                    <a:pt x="10" y="28"/>
                    <a:pt x="10" y="28"/>
                    <a:pt x="10" y="27"/>
                  </a:cubicBezTo>
                  <a:cubicBezTo>
                    <a:pt x="11" y="27"/>
                    <a:pt x="11" y="27"/>
                    <a:pt x="12" y="27"/>
                  </a:cubicBezTo>
                  <a:cubicBezTo>
                    <a:pt x="13" y="26"/>
                    <a:pt x="15" y="25"/>
                    <a:pt x="17" y="25"/>
                  </a:cubicBezTo>
                  <a:cubicBezTo>
                    <a:pt x="20" y="25"/>
                    <a:pt x="22" y="26"/>
                    <a:pt x="25" y="26"/>
                  </a:cubicBezTo>
                  <a:cubicBezTo>
                    <a:pt x="26" y="26"/>
                    <a:pt x="28" y="27"/>
                    <a:pt x="28" y="27"/>
                  </a:cubicBezTo>
                  <a:cubicBezTo>
                    <a:pt x="29" y="27"/>
                    <a:pt x="30" y="27"/>
                    <a:pt x="32" y="27"/>
                  </a:cubicBezTo>
                  <a:cubicBezTo>
                    <a:pt x="34" y="27"/>
                    <a:pt x="36" y="27"/>
                    <a:pt x="38" y="27"/>
                  </a:cubicBezTo>
                  <a:cubicBezTo>
                    <a:pt x="40" y="27"/>
                    <a:pt x="41" y="27"/>
                    <a:pt x="42" y="27"/>
                  </a:cubicBezTo>
                  <a:cubicBezTo>
                    <a:pt x="43" y="26"/>
                    <a:pt x="44" y="26"/>
                    <a:pt x="44" y="26"/>
                  </a:cubicBezTo>
                  <a:cubicBezTo>
                    <a:pt x="46" y="26"/>
                    <a:pt x="47" y="27"/>
                    <a:pt x="47" y="28"/>
                  </a:cubicBezTo>
                  <a:cubicBezTo>
                    <a:pt x="48" y="29"/>
                    <a:pt x="48" y="29"/>
                    <a:pt x="49" y="29"/>
                  </a:cubicBezTo>
                  <a:cubicBezTo>
                    <a:pt x="49" y="29"/>
                    <a:pt x="50" y="29"/>
                    <a:pt x="50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29"/>
                    <a:pt x="51" y="29"/>
                    <a:pt x="51" y="29"/>
                  </a:cubicBezTo>
                  <a:cubicBezTo>
                    <a:pt x="51" y="29"/>
                    <a:pt x="51" y="29"/>
                    <a:pt x="52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5" y="31"/>
                    <a:pt x="59" y="34"/>
                    <a:pt x="60" y="35"/>
                  </a:cubicBezTo>
                  <a:cubicBezTo>
                    <a:pt x="61" y="36"/>
                    <a:pt x="62" y="36"/>
                    <a:pt x="63" y="37"/>
                  </a:cubicBezTo>
                  <a:cubicBezTo>
                    <a:pt x="64" y="37"/>
                    <a:pt x="64" y="38"/>
                    <a:pt x="65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8"/>
                    <a:pt x="66" y="38"/>
                    <a:pt x="66" y="37"/>
                  </a:cubicBezTo>
                  <a:cubicBezTo>
                    <a:pt x="67" y="37"/>
                    <a:pt x="67" y="36"/>
                    <a:pt x="68" y="36"/>
                  </a:cubicBezTo>
                  <a:cubicBezTo>
                    <a:pt x="69" y="35"/>
                    <a:pt x="71" y="35"/>
                    <a:pt x="72" y="35"/>
                  </a:cubicBezTo>
                  <a:cubicBezTo>
                    <a:pt x="73" y="35"/>
                    <a:pt x="73" y="35"/>
                    <a:pt x="74" y="35"/>
                  </a:cubicBezTo>
                  <a:cubicBezTo>
                    <a:pt x="74" y="35"/>
                    <a:pt x="75" y="35"/>
                    <a:pt x="76" y="35"/>
                  </a:cubicBezTo>
                  <a:cubicBezTo>
                    <a:pt x="77" y="35"/>
                    <a:pt x="77" y="34"/>
                    <a:pt x="78" y="33"/>
                  </a:cubicBezTo>
                  <a:cubicBezTo>
                    <a:pt x="78" y="32"/>
                    <a:pt x="79" y="32"/>
                    <a:pt x="80" y="31"/>
                  </a:cubicBezTo>
                  <a:cubicBezTo>
                    <a:pt x="80" y="31"/>
                    <a:pt x="80" y="31"/>
                    <a:pt x="81" y="30"/>
                  </a:cubicBezTo>
                  <a:cubicBezTo>
                    <a:pt x="81" y="30"/>
                    <a:pt x="81" y="30"/>
                    <a:pt x="82" y="30"/>
                  </a:cubicBezTo>
                  <a:cubicBezTo>
                    <a:pt x="82" y="30"/>
                    <a:pt x="82" y="30"/>
                    <a:pt x="83" y="30"/>
                  </a:cubicBezTo>
                  <a:cubicBezTo>
                    <a:pt x="82" y="29"/>
                    <a:pt x="82" y="28"/>
                    <a:pt x="82" y="27"/>
                  </a:cubicBezTo>
                  <a:cubicBezTo>
                    <a:pt x="82" y="26"/>
                    <a:pt x="81" y="24"/>
                    <a:pt x="81" y="24"/>
                  </a:cubicBezTo>
                  <a:cubicBezTo>
                    <a:pt x="79" y="22"/>
                    <a:pt x="76" y="19"/>
                    <a:pt x="77" y="16"/>
                  </a:cubicBezTo>
                  <a:cubicBezTo>
                    <a:pt x="78" y="15"/>
                    <a:pt x="78" y="13"/>
                    <a:pt x="76" y="11"/>
                  </a:cubicBezTo>
                  <a:cubicBezTo>
                    <a:pt x="75" y="10"/>
                    <a:pt x="75" y="10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4648200" y="8265065"/>
              <a:ext cx="2505075" cy="2078038"/>
            </a:xfrm>
            <a:custGeom>
              <a:avLst/>
              <a:gdLst>
                <a:gd name="T0" fmla="*/ 133 w 146"/>
                <a:gd name="T1" fmla="*/ 109 h 123"/>
                <a:gd name="T2" fmla="*/ 141 w 146"/>
                <a:gd name="T3" fmla="*/ 101 h 123"/>
                <a:gd name="T4" fmla="*/ 136 w 146"/>
                <a:gd name="T5" fmla="*/ 100 h 123"/>
                <a:gd name="T6" fmla="*/ 133 w 146"/>
                <a:gd name="T7" fmla="*/ 91 h 123"/>
                <a:gd name="T8" fmla="*/ 131 w 146"/>
                <a:gd name="T9" fmla="*/ 86 h 123"/>
                <a:gd name="T10" fmla="*/ 135 w 146"/>
                <a:gd name="T11" fmla="*/ 82 h 123"/>
                <a:gd name="T12" fmla="*/ 133 w 146"/>
                <a:gd name="T13" fmla="*/ 75 h 123"/>
                <a:gd name="T14" fmla="*/ 130 w 146"/>
                <a:gd name="T15" fmla="*/ 68 h 123"/>
                <a:gd name="T16" fmla="*/ 125 w 146"/>
                <a:gd name="T17" fmla="*/ 71 h 123"/>
                <a:gd name="T18" fmla="*/ 125 w 146"/>
                <a:gd name="T19" fmla="*/ 66 h 123"/>
                <a:gd name="T20" fmla="*/ 138 w 146"/>
                <a:gd name="T21" fmla="*/ 52 h 123"/>
                <a:gd name="T22" fmla="*/ 139 w 146"/>
                <a:gd name="T23" fmla="*/ 50 h 123"/>
                <a:gd name="T24" fmla="*/ 141 w 146"/>
                <a:gd name="T25" fmla="*/ 43 h 123"/>
                <a:gd name="T26" fmla="*/ 146 w 146"/>
                <a:gd name="T27" fmla="*/ 32 h 123"/>
                <a:gd name="T28" fmla="*/ 141 w 146"/>
                <a:gd name="T29" fmla="*/ 31 h 123"/>
                <a:gd name="T30" fmla="*/ 137 w 146"/>
                <a:gd name="T31" fmla="*/ 29 h 123"/>
                <a:gd name="T32" fmla="*/ 129 w 146"/>
                <a:gd name="T33" fmla="*/ 25 h 123"/>
                <a:gd name="T34" fmla="*/ 121 w 146"/>
                <a:gd name="T35" fmla="*/ 23 h 123"/>
                <a:gd name="T36" fmla="*/ 119 w 146"/>
                <a:gd name="T37" fmla="*/ 24 h 123"/>
                <a:gd name="T38" fmla="*/ 118 w 146"/>
                <a:gd name="T39" fmla="*/ 24 h 123"/>
                <a:gd name="T40" fmla="*/ 117 w 146"/>
                <a:gd name="T41" fmla="*/ 24 h 123"/>
                <a:gd name="T42" fmla="*/ 116 w 146"/>
                <a:gd name="T43" fmla="*/ 23 h 123"/>
                <a:gd name="T44" fmla="*/ 113 w 146"/>
                <a:gd name="T45" fmla="*/ 20 h 123"/>
                <a:gd name="T46" fmla="*/ 111 w 146"/>
                <a:gd name="T47" fmla="*/ 20 h 123"/>
                <a:gd name="T48" fmla="*/ 111 w 146"/>
                <a:gd name="T49" fmla="*/ 19 h 123"/>
                <a:gd name="T50" fmla="*/ 109 w 146"/>
                <a:gd name="T51" fmla="*/ 18 h 123"/>
                <a:gd name="T52" fmla="*/ 109 w 146"/>
                <a:gd name="T53" fmla="*/ 17 h 123"/>
                <a:gd name="T54" fmla="*/ 109 w 146"/>
                <a:gd name="T55" fmla="*/ 15 h 123"/>
                <a:gd name="T56" fmla="*/ 109 w 146"/>
                <a:gd name="T57" fmla="*/ 14 h 123"/>
                <a:gd name="T58" fmla="*/ 103 w 146"/>
                <a:gd name="T59" fmla="*/ 17 h 123"/>
                <a:gd name="T60" fmla="*/ 94 w 146"/>
                <a:gd name="T61" fmla="*/ 9 h 123"/>
                <a:gd name="T62" fmla="*/ 89 w 146"/>
                <a:gd name="T63" fmla="*/ 5 h 123"/>
                <a:gd name="T64" fmla="*/ 84 w 146"/>
                <a:gd name="T65" fmla="*/ 1 h 123"/>
                <a:gd name="T66" fmla="*/ 83 w 146"/>
                <a:gd name="T67" fmla="*/ 0 h 123"/>
                <a:gd name="T68" fmla="*/ 76 w 146"/>
                <a:gd name="T69" fmla="*/ 2 h 123"/>
                <a:gd name="T70" fmla="*/ 62 w 146"/>
                <a:gd name="T71" fmla="*/ 18 h 123"/>
                <a:gd name="T72" fmla="*/ 52 w 146"/>
                <a:gd name="T73" fmla="*/ 26 h 123"/>
                <a:gd name="T74" fmla="*/ 33 w 146"/>
                <a:gd name="T75" fmla="*/ 22 h 123"/>
                <a:gd name="T76" fmla="*/ 36 w 146"/>
                <a:gd name="T77" fmla="*/ 37 h 123"/>
                <a:gd name="T78" fmla="*/ 24 w 146"/>
                <a:gd name="T79" fmla="*/ 37 h 123"/>
                <a:gd name="T80" fmla="*/ 14 w 146"/>
                <a:gd name="T81" fmla="*/ 34 h 123"/>
                <a:gd name="T82" fmla="*/ 1 w 146"/>
                <a:gd name="T83" fmla="*/ 39 h 123"/>
                <a:gd name="T84" fmla="*/ 8 w 146"/>
                <a:gd name="T85" fmla="*/ 48 h 123"/>
                <a:gd name="T86" fmla="*/ 27 w 146"/>
                <a:gd name="T87" fmla="*/ 53 h 123"/>
                <a:gd name="T88" fmla="*/ 39 w 146"/>
                <a:gd name="T89" fmla="*/ 68 h 123"/>
                <a:gd name="T90" fmla="*/ 42 w 146"/>
                <a:gd name="T91" fmla="*/ 84 h 123"/>
                <a:gd name="T92" fmla="*/ 37 w 146"/>
                <a:gd name="T93" fmla="*/ 112 h 123"/>
                <a:gd name="T94" fmla="*/ 52 w 146"/>
                <a:gd name="T95" fmla="*/ 119 h 123"/>
                <a:gd name="T96" fmla="*/ 62 w 146"/>
                <a:gd name="T97" fmla="*/ 117 h 123"/>
                <a:gd name="T98" fmla="*/ 80 w 146"/>
                <a:gd name="T99" fmla="*/ 123 h 123"/>
                <a:gd name="T100" fmla="*/ 87 w 146"/>
                <a:gd name="T101" fmla="*/ 123 h 123"/>
                <a:gd name="T102" fmla="*/ 91 w 146"/>
                <a:gd name="T103" fmla="*/ 11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6" h="123">
                  <a:moveTo>
                    <a:pt x="102" y="109"/>
                  </a:moveTo>
                  <a:cubicBezTo>
                    <a:pt x="108" y="109"/>
                    <a:pt x="118" y="112"/>
                    <a:pt x="121" y="114"/>
                  </a:cubicBezTo>
                  <a:cubicBezTo>
                    <a:pt x="124" y="116"/>
                    <a:pt x="128" y="114"/>
                    <a:pt x="133" y="109"/>
                  </a:cubicBezTo>
                  <a:cubicBezTo>
                    <a:pt x="136" y="106"/>
                    <a:pt x="138" y="105"/>
                    <a:pt x="140" y="105"/>
                  </a:cubicBezTo>
                  <a:cubicBezTo>
                    <a:pt x="140" y="104"/>
                    <a:pt x="141" y="103"/>
                    <a:pt x="141" y="102"/>
                  </a:cubicBezTo>
                  <a:cubicBezTo>
                    <a:pt x="141" y="102"/>
                    <a:pt x="141" y="102"/>
                    <a:pt x="141" y="101"/>
                  </a:cubicBezTo>
                  <a:cubicBezTo>
                    <a:pt x="141" y="101"/>
                    <a:pt x="141" y="101"/>
                    <a:pt x="141" y="101"/>
                  </a:cubicBezTo>
                  <a:cubicBezTo>
                    <a:pt x="141" y="100"/>
                    <a:pt x="139" y="100"/>
                    <a:pt x="138" y="100"/>
                  </a:cubicBezTo>
                  <a:cubicBezTo>
                    <a:pt x="138" y="100"/>
                    <a:pt x="137" y="100"/>
                    <a:pt x="136" y="100"/>
                  </a:cubicBezTo>
                  <a:cubicBezTo>
                    <a:pt x="135" y="100"/>
                    <a:pt x="134" y="99"/>
                    <a:pt x="133" y="98"/>
                  </a:cubicBezTo>
                  <a:cubicBezTo>
                    <a:pt x="132" y="97"/>
                    <a:pt x="133" y="95"/>
                    <a:pt x="134" y="94"/>
                  </a:cubicBezTo>
                  <a:cubicBezTo>
                    <a:pt x="134" y="93"/>
                    <a:pt x="134" y="92"/>
                    <a:pt x="133" y="91"/>
                  </a:cubicBezTo>
                  <a:cubicBezTo>
                    <a:pt x="132" y="90"/>
                    <a:pt x="131" y="90"/>
                    <a:pt x="130" y="89"/>
                  </a:cubicBezTo>
                  <a:cubicBezTo>
                    <a:pt x="130" y="88"/>
                    <a:pt x="129" y="87"/>
                    <a:pt x="130" y="86"/>
                  </a:cubicBezTo>
                  <a:cubicBezTo>
                    <a:pt x="130" y="86"/>
                    <a:pt x="131" y="86"/>
                    <a:pt x="131" y="86"/>
                  </a:cubicBezTo>
                  <a:cubicBezTo>
                    <a:pt x="132" y="85"/>
                    <a:pt x="132" y="85"/>
                    <a:pt x="133" y="85"/>
                  </a:cubicBezTo>
                  <a:cubicBezTo>
                    <a:pt x="134" y="85"/>
                    <a:pt x="135" y="83"/>
                    <a:pt x="135" y="82"/>
                  </a:cubicBezTo>
                  <a:cubicBezTo>
                    <a:pt x="135" y="82"/>
                    <a:pt x="135" y="82"/>
                    <a:pt x="135" y="82"/>
                  </a:cubicBezTo>
                  <a:cubicBezTo>
                    <a:pt x="134" y="81"/>
                    <a:pt x="132" y="80"/>
                    <a:pt x="133" y="76"/>
                  </a:cubicBezTo>
                  <a:cubicBezTo>
                    <a:pt x="133" y="76"/>
                    <a:pt x="133" y="76"/>
                    <a:pt x="133" y="76"/>
                  </a:cubicBezTo>
                  <a:cubicBezTo>
                    <a:pt x="133" y="75"/>
                    <a:pt x="133" y="75"/>
                    <a:pt x="133" y="75"/>
                  </a:cubicBezTo>
                  <a:cubicBezTo>
                    <a:pt x="134" y="74"/>
                    <a:pt x="133" y="73"/>
                    <a:pt x="133" y="73"/>
                  </a:cubicBezTo>
                  <a:cubicBezTo>
                    <a:pt x="132" y="72"/>
                    <a:pt x="131" y="71"/>
                    <a:pt x="131" y="70"/>
                  </a:cubicBezTo>
                  <a:cubicBezTo>
                    <a:pt x="131" y="69"/>
                    <a:pt x="131" y="68"/>
                    <a:pt x="130" y="68"/>
                  </a:cubicBezTo>
                  <a:cubicBezTo>
                    <a:pt x="129" y="68"/>
                    <a:pt x="128" y="69"/>
                    <a:pt x="127" y="70"/>
                  </a:cubicBezTo>
                  <a:cubicBezTo>
                    <a:pt x="126" y="71"/>
                    <a:pt x="126" y="72"/>
                    <a:pt x="125" y="71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5" y="71"/>
                    <a:pt x="125" y="71"/>
                    <a:pt x="124" y="71"/>
                  </a:cubicBezTo>
                  <a:cubicBezTo>
                    <a:pt x="124" y="70"/>
                    <a:pt x="124" y="68"/>
                    <a:pt x="125" y="67"/>
                  </a:cubicBezTo>
                  <a:cubicBezTo>
                    <a:pt x="125" y="67"/>
                    <a:pt x="125" y="66"/>
                    <a:pt x="125" y="66"/>
                  </a:cubicBezTo>
                  <a:cubicBezTo>
                    <a:pt x="126" y="63"/>
                    <a:pt x="128" y="61"/>
                    <a:pt x="130" y="60"/>
                  </a:cubicBezTo>
                  <a:cubicBezTo>
                    <a:pt x="131" y="59"/>
                    <a:pt x="132" y="58"/>
                    <a:pt x="132" y="57"/>
                  </a:cubicBezTo>
                  <a:cubicBezTo>
                    <a:pt x="133" y="54"/>
                    <a:pt x="136" y="52"/>
                    <a:pt x="138" y="52"/>
                  </a:cubicBezTo>
                  <a:cubicBezTo>
                    <a:pt x="139" y="52"/>
                    <a:pt x="139" y="51"/>
                    <a:pt x="139" y="51"/>
                  </a:cubicBezTo>
                  <a:cubicBezTo>
                    <a:pt x="139" y="51"/>
                    <a:pt x="139" y="51"/>
                    <a:pt x="139" y="51"/>
                  </a:cubicBezTo>
                  <a:cubicBezTo>
                    <a:pt x="139" y="51"/>
                    <a:pt x="139" y="51"/>
                    <a:pt x="139" y="50"/>
                  </a:cubicBezTo>
                  <a:cubicBezTo>
                    <a:pt x="140" y="49"/>
                    <a:pt x="140" y="48"/>
                    <a:pt x="140" y="47"/>
                  </a:cubicBezTo>
                  <a:cubicBezTo>
                    <a:pt x="140" y="46"/>
                    <a:pt x="140" y="45"/>
                    <a:pt x="140" y="44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0"/>
                    <a:pt x="142" y="37"/>
                    <a:pt x="145" y="34"/>
                  </a:cubicBezTo>
                  <a:cubicBezTo>
                    <a:pt x="145" y="34"/>
                    <a:pt x="146" y="33"/>
                    <a:pt x="146" y="33"/>
                  </a:cubicBezTo>
                  <a:cubicBezTo>
                    <a:pt x="146" y="33"/>
                    <a:pt x="146" y="32"/>
                    <a:pt x="146" y="32"/>
                  </a:cubicBezTo>
                  <a:cubicBezTo>
                    <a:pt x="146" y="32"/>
                    <a:pt x="145" y="31"/>
                    <a:pt x="144" y="31"/>
                  </a:cubicBezTo>
                  <a:cubicBezTo>
                    <a:pt x="143" y="31"/>
                    <a:pt x="143" y="31"/>
                    <a:pt x="143" y="31"/>
                  </a:cubicBezTo>
                  <a:cubicBezTo>
                    <a:pt x="143" y="31"/>
                    <a:pt x="142" y="31"/>
                    <a:pt x="141" y="31"/>
                  </a:cubicBezTo>
                  <a:cubicBezTo>
                    <a:pt x="141" y="30"/>
                    <a:pt x="141" y="30"/>
                    <a:pt x="141" y="30"/>
                  </a:cubicBezTo>
                  <a:cubicBezTo>
                    <a:pt x="140" y="30"/>
                    <a:pt x="139" y="29"/>
                    <a:pt x="138" y="29"/>
                  </a:cubicBezTo>
                  <a:cubicBezTo>
                    <a:pt x="138" y="29"/>
                    <a:pt x="138" y="29"/>
                    <a:pt x="137" y="29"/>
                  </a:cubicBezTo>
                  <a:cubicBezTo>
                    <a:pt x="134" y="29"/>
                    <a:pt x="131" y="28"/>
                    <a:pt x="130" y="25"/>
                  </a:cubicBezTo>
                  <a:cubicBezTo>
                    <a:pt x="129" y="25"/>
                    <a:pt x="129" y="25"/>
                    <a:pt x="129" y="25"/>
                  </a:cubicBezTo>
                  <a:cubicBezTo>
                    <a:pt x="129" y="25"/>
                    <a:pt x="129" y="25"/>
                    <a:pt x="129" y="25"/>
                  </a:cubicBezTo>
                  <a:cubicBezTo>
                    <a:pt x="129" y="25"/>
                    <a:pt x="129" y="25"/>
                    <a:pt x="129" y="25"/>
                  </a:cubicBezTo>
                  <a:cubicBezTo>
                    <a:pt x="129" y="25"/>
                    <a:pt x="128" y="25"/>
                    <a:pt x="127" y="24"/>
                  </a:cubicBezTo>
                  <a:cubicBezTo>
                    <a:pt x="125" y="24"/>
                    <a:pt x="123" y="23"/>
                    <a:pt x="121" y="23"/>
                  </a:cubicBezTo>
                  <a:cubicBezTo>
                    <a:pt x="121" y="23"/>
                    <a:pt x="120" y="23"/>
                    <a:pt x="120" y="23"/>
                  </a:cubicBezTo>
                  <a:cubicBezTo>
                    <a:pt x="120" y="23"/>
                    <a:pt x="120" y="23"/>
                    <a:pt x="120" y="24"/>
                  </a:cubicBezTo>
                  <a:cubicBezTo>
                    <a:pt x="120" y="24"/>
                    <a:pt x="119" y="24"/>
                    <a:pt x="119" y="24"/>
                  </a:cubicBezTo>
                  <a:cubicBezTo>
                    <a:pt x="119" y="24"/>
                    <a:pt x="119" y="24"/>
                    <a:pt x="118" y="24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8" y="24"/>
                    <a:pt x="118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6" y="23"/>
                    <a:pt x="116" y="23"/>
                    <a:pt x="116" y="23"/>
                  </a:cubicBezTo>
                  <a:cubicBezTo>
                    <a:pt x="116" y="23"/>
                    <a:pt x="116" y="23"/>
                    <a:pt x="116" y="23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1"/>
                    <a:pt x="113" y="20"/>
                    <a:pt x="113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2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0" y="19"/>
                    <a:pt x="110" y="19"/>
                    <a:pt x="110" y="19"/>
                  </a:cubicBezTo>
                  <a:cubicBezTo>
                    <a:pt x="110" y="19"/>
                    <a:pt x="110" y="19"/>
                    <a:pt x="110" y="19"/>
                  </a:cubicBezTo>
                  <a:cubicBezTo>
                    <a:pt x="110" y="18"/>
                    <a:pt x="110" y="18"/>
                    <a:pt x="109" y="18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09" y="18"/>
                    <a:pt x="109" y="17"/>
                    <a:pt x="109" y="17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09" y="17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5"/>
                    <a:pt x="109" y="15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9" y="15"/>
                    <a:pt x="109" y="14"/>
                    <a:pt x="109" y="14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08" y="14"/>
                    <a:pt x="108" y="15"/>
                    <a:pt x="107" y="15"/>
                  </a:cubicBezTo>
                  <a:cubicBezTo>
                    <a:pt x="106" y="16"/>
                    <a:pt x="105" y="17"/>
                    <a:pt x="104" y="17"/>
                  </a:cubicBezTo>
                  <a:cubicBezTo>
                    <a:pt x="104" y="17"/>
                    <a:pt x="104" y="17"/>
                    <a:pt x="103" y="17"/>
                  </a:cubicBezTo>
                  <a:cubicBezTo>
                    <a:pt x="102" y="17"/>
                    <a:pt x="101" y="17"/>
                    <a:pt x="100" y="13"/>
                  </a:cubicBezTo>
                  <a:cubicBezTo>
                    <a:pt x="100" y="12"/>
                    <a:pt x="98" y="11"/>
                    <a:pt x="96" y="10"/>
                  </a:cubicBezTo>
                  <a:cubicBezTo>
                    <a:pt x="95" y="10"/>
                    <a:pt x="94" y="9"/>
                    <a:pt x="94" y="9"/>
                  </a:cubicBezTo>
                  <a:cubicBezTo>
                    <a:pt x="93" y="9"/>
                    <a:pt x="92" y="8"/>
                    <a:pt x="91" y="7"/>
                  </a:cubicBezTo>
                  <a:cubicBezTo>
                    <a:pt x="90" y="6"/>
                    <a:pt x="89" y="5"/>
                    <a:pt x="89" y="5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6" y="6"/>
                    <a:pt x="84" y="2"/>
                    <a:pt x="84" y="1"/>
                  </a:cubicBezTo>
                  <a:cubicBezTo>
                    <a:pt x="84" y="1"/>
                    <a:pt x="84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2" y="0"/>
                    <a:pt x="81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8" y="0"/>
                    <a:pt x="77" y="1"/>
                    <a:pt x="76" y="2"/>
                  </a:cubicBezTo>
                  <a:cubicBezTo>
                    <a:pt x="74" y="4"/>
                    <a:pt x="74" y="6"/>
                    <a:pt x="74" y="9"/>
                  </a:cubicBezTo>
                  <a:cubicBezTo>
                    <a:pt x="74" y="11"/>
                    <a:pt x="74" y="13"/>
                    <a:pt x="73" y="14"/>
                  </a:cubicBezTo>
                  <a:cubicBezTo>
                    <a:pt x="71" y="17"/>
                    <a:pt x="67" y="17"/>
                    <a:pt x="62" y="18"/>
                  </a:cubicBezTo>
                  <a:cubicBezTo>
                    <a:pt x="58" y="18"/>
                    <a:pt x="57" y="20"/>
                    <a:pt x="57" y="22"/>
                  </a:cubicBezTo>
                  <a:cubicBezTo>
                    <a:pt x="56" y="23"/>
                    <a:pt x="56" y="25"/>
                    <a:pt x="55" y="26"/>
                  </a:cubicBezTo>
                  <a:cubicBezTo>
                    <a:pt x="54" y="26"/>
                    <a:pt x="53" y="26"/>
                    <a:pt x="52" y="26"/>
                  </a:cubicBezTo>
                  <a:cubicBezTo>
                    <a:pt x="47" y="26"/>
                    <a:pt x="41" y="24"/>
                    <a:pt x="40" y="20"/>
                  </a:cubicBezTo>
                  <a:cubicBezTo>
                    <a:pt x="39" y="19"/>
                    <a:pt x="38" y="19"/>
                    <a:pt x="38" y="19"/>
                  </a:cubicBezTo>
                  <a:cubicBezTo>
                    <a:pt x="36" y="19"/>
                    <a:pt x="34" y="20"/>
                    <a:pt x="33" y="22"/>
                  </a:cubicBezTo>
                  <a:cubicBezTo>
                    <a:pt x="33" y="23"/>
                    <a:pt x="33" y="23"/>
                    <a:pt x="34" y="24"/>
                  </a:cubicBezTo>
                  <a:cubicBezTo>
                    <a:pt x="37" y="27"/>
                    <a:pt x="37" y="31"/>
                    <a:pt x="37" y="33"/>
                  </a:cubicBezTo>
                  <a:cubicBezTo>
                    <a:pt x="37" y="35"/>
                    <a:pt x="36" y="36"/>
                    <a:pt x="36" y="37"/>
                  </a:cubicBezTo>
                  <a:cubicBezTo>
                    <a:pt x="34" y="38"/>
                    <a:pt x="33" y="37"/>
                    <a:pt x="31" y="37"/>
                  </a:cubicBezTo>
                  <a:cubicBezTo>
                    <a:pt x="29" y="36"/>
                    <a:pt x="27" y="36"/>
                    <a:pt x="26" y="37"/>
                  </a:cubicBezTo>
                  <a:cubicBezTo>
                    <a:pt x="25" y="37"/>
                    <a:pt x="24" y="37"/>
                    <a:pt x="24" y="37"/>
                  </a:cubicBezTo>
                  <a:cubicBezTo>
                    <a:pt x="23" y="37"/>
                    <a:pt x="22" y="36"/>
                    <a:pt x="21" y="36"/>
                  </a:cubicBezTo>
                  <a:cubicBezTo>
                    <a:pt x="21" y="35"/>
                    <a:pt x="20" y="34"/>
                    <a:pt x="18" y="33"/>
                  </a:cubicBezTo>
                  <a:cubicBezTo>
                    <a:pt x="17" y="33"/>
                    <a:pt x="16" y="33"/>
                    <a:pt x="14" y="34"/>
                  </a:cubicBezTo>
                  <a:cubicBezTo>
                    <a:pt x="12" y="34"/>
                    <a:pt x="10" y="35"/>
                    <a:pt x="7" y="34"/>
                  </a:cubicBezTo>
                  <a:cubicBezTo>
                    <a:pt x="4" y="34"/>
                    <a:pt x="1" y="36"/>
                    <a:pt x="1" y="37"/>
                  </a:cubicBezTo>
                  <a:cubicBezTo>
                    <a:pt x="0" y="38"/>
                    <a:pt x="0" y="38"/>
                    <a:pt x="1" y="39"/>
                  </a:cubicBezTo>
                  <a:cubicBezTo>
                    <a:pt x="2" y="40"/>
                    <a:pt x="2" y="42"/>
                    <a:pt x="2" y="43"/>
                  </a:cubicBezTo>
                  <a:cubicBezTo>
                    <a:pt x="2" y="44"/>
                    <a:pt x="2" y="45"/>
                    <a:pt x="2" y="46"/>
                  </a:cubicBezTo>
                  <a:cubicBezTo>
                    <a:pt x="3" y="47"/>
                    <a:pt x="5" y="47"/>
                    <a:pt x="8" y="48"/>
                  </a:cubicBezTo>
                  <a:cubicBezTo>
                    <a:pt x="11" y="49"/>
                    <a:pt x="14" y="49"/>
                    <a:pt x="17" y="51"/>
                  </a:cubicBezTo>
                  <a:cubicBezTo>
                    <a:pt x="20" y="52"/>
                    <a:pt x="22" y="52"/>
                    <a:pt x="23" y="52"/>
                  </a:cubicBezTo>
                  <a:cubicBezTo>
                    <a:pt x="24" y="52"/>
                    <a:pt x="26" y="52"/>
                    <a:pt x="27" y="53"/>
                  </a:cubicBezTo>
                  <a:cubicBezTo>
                    <a:pt x="28" y="54"/>
                    <a:pt x="28" y="54"/>
                    <a:pt x="29" y="55"/>
                  </a:cubicBezTo>
                  <a:cubicBezTo>
                    <a:pt x="30" y="55"/>
                    <a:pt x="31" y="56"/>
                    <a:pt x="31" y="59"/>
                  </a:cubicBezTo>
                  <a:cubicBezTo>
                    <a:pt x="31" y="63"/>
                    <a:pt x="34" y="67"/>
                    <a:pt x="39" y="68"/>
                  </a:cubicBezTo>
                  <a:cubicBezTo>
                    <a:pt x="43" y="69"/>
                    <a:pt x="43" y="71"/>
                    <a:pt x="42" y="73"/>
                  </a:cubicBezTo>
                  <a:cubicBezTo>
                    <a:pt x="42" y="75"/>
                    <a:pt x="42" y="76"/>
                    <a:pt x="43" y="77"/>
                  </a:cubicBezTo>
                  <a:cubicBezTo>
                    <a:pt x="44" y="79"/>
                    <a:pt x="43" y="82"/>
                    <a:pt x="42" y="84"/>
                  </a:cubicBezTo>
                  <a:cubicBezTo>
                    <a:pt x="41" y="86"/>
                    <a:pt x="41" y="89"/>
                    <a:pt x="41" y="91"/>
                  </a:cubicBezTo>
                  <a:cubicBezTo>
                    <a:pt x="42" y="95"/>
                    <a:pt x="39" y="109"/>
                    <a:pt x="36" y="111"/>
                  </a:cubicBezTo>
                  <a:cubicBezTo>
                    <a:pt x="36" y="112"/>
                    <a:pt x="37" y="112"/>
                    <a:pt x="37" y="112"/>
                  </a:cubicBezTo>
                  <a:cubicBezTo>
                    <a:pt x="39" y="113"/>
                    <a:pt x="40" y="113"/>
                    <a:pt x="41" y="114"/>
                  </a:cubicBezTo>
                  <a:cubicBezTo>
                    <a:pt x="42" y="115"/>
                    <a:pt x="44" y="116"/>
                    <a:pt x="46" y="116"/>
                  </a:cubicBezTo>
                  <a:cubicBezTo>
                    <a:pt x="48" y="117"/>
                    <a:pt x="50" y="118"/>
                    <a:pt x="52" y="119"/>
                  </a:cubicBezTo>
                  <a:cubicBezTo>
                    <a:pt x="53" y="120"/>
                    <a:pt x="55" y="121"/>
                    <a:pt x="57" y="121"/>
                  </a:cubicBezTo>
                  <a:cubicBezTo>
                    <a:pt x="58" y="121"/>
                    <a:pt x="60" y="120"/>
                    <a:pt x="60" y="119"/>
                  </a:cubicBezTo>
                  <a:cubicBezTo>
                    <a:pt x="60" y="118"/>
                    <a:pt x="61" y="117"/>
                    <a:pt x="62" y="117"/>
                  </a:cubicBezTo>
                  <a:cubicBezTo>
                    <a:pt x="63" y="117"/>
                    <a:pt x="65" y="119"/>
                    <a:pt x="66" y="120"/>
                  </a:cubicBezTo>
                  <a:cubicBezTo>
                    <a:pt x="68" y="121"/>
                    <a:pt x="72" y="122"/>
                    <a:pt x="76" y="122"/>
                  </a:cubicBezTo>
                  <a:cubicBezTo>
                    <a:pt x="77" y="122"/>
                    <a:pt x="79" y="123"/>
                    <a:pt x="80" y="123"/>
                  </a:cubicBezTo>
                  <a:cubicBezTo>
                    <a:pt x="80" y="123"/>
                    <a:pt x="80" y="123"/>
                    <a:pt x="81" y="123"/>
                  </a:cubicBezTo>
                  <a:cubicBezTo>
                    <a:pt x="82" y="123"/>
                    <a:pt x="83" y="123"/>
                    <a:pt x="84" y="123"/>
                  </a:cubicBezTo>
                  <a:cubicBezTo>
                    <a:pt x="85" y="123"/>
                    <a:pt x="86" y="123"/>
                    <a:pt x="87" y="123"/>
                  </a:cubicBezTo>
                  <a:cubicBezTo>
                    <a:pt x="88" y="123"/>
                    <a:pt x="89" y="123"/>
                    <a:pt x="90" y="123"/>
                  </a:cubicBezTo>
                  <a:cubicBezTo>
                    <a:pt x="90" y="122"/>
                    <a:pt x="90" y="122"/>
                    <a:pt x="90" y="121"/>
                  </a:cubicBezTo>
                  <a:cubicBezTo>
                    <a:pt x="89" y="119"/>
                    <a:pt x="89" y="116"/>
                    <a:pt x="91" y="114"/>
                  </a:cubicBezTo>
                  <a:cubicBezTo>
                    <a:pt x="92" y="112"/>
                    <a:pt x="96" y="110"/>
                    <a:pt x="100" y="109"/>
                  </a:cubicBezTo>
                  <a:cubicBezTo>
                    <a:pt x="100" y="109"/>
                    <a:pt x="101" y="109"/>
                    <a:pt x="102" y="109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8816975" y="8636540"/>
              <a:ext cx="1063625" cy="404813"/>
            </a:xfrm>
            <a:custGeom>
              <a:avLst/>
              <a:gdLst>
                <a:gd name="T0" fmla="*/ 59 w 62"/>
                <a:gd name="T1" fmla="*/ 11 h 24"/>
                <a:gd name="T2" fmla="*/ 59 w 62"/>
                <a:gd name="T3" fmla="*/ 9 h 24"/>
                <a:gd name="T4" fmla="*/ 60 w 62"/>
                <a:gd name="T5" fmla="*/ 8 h 24"/>
                <a:gd name="T6" fmla="*/ 61 w 62"/>
                <a:gd name="T7" fmla="*/ 7 h 24"/>
                <a:gd name="T8" fmla="*/ 62 w 62"/>
                <a:gd name="T9" fmla="*/ 6 h 24"/>
                <a:gd name="T10" fmla="*/ 61 w 62"/>
                <a:gd name="T11" fmla="*/ 6 h 24"/>
                <a:gd name="T12" fmla="*/ 60 w 62"/>
                <a:gd name="T13" fmla="*/ 6 h 24"/>
                <a:gd name="T14" fmla="*/ 58 w 62"/>
                <a:gd name="T15" fmla="*/ 5 h 24"/>
                <a:gd name="T16" fmla="*/ 57 w 62"/>
                <a:gd name="T17" fmla="*/ 5 h 24"/>
                <a:gd name="T18" fmla="*/ 57 w 62"/>
                <a:gd name="T19" fmla="*/ 5 h 24"/>
                <a:gd name="T20" fmla="*/ 56 w 62"/>
                <a:gd name="T21" fmla="*/ 5 h 24"/>
                <a:gd name="T22" fmla="*/ 56 w 62"/>
                <a:gd name="T23" fmla="*/ 5 h 24"/>
                <a:gd name="T24" fmla="*/ 56 w 62"/>
                <a:gd name="T25" fmla="*/ 5 h 24"/>
                <a:gd name="T26" fmla="*/ 42 w 62"/>
                <a:gd name="T27" fmla="*/ 2 h 24"/>
                <a:gd name="T28" fmla="*/ 35 w 62"/>
                <a:gd name="T29" fmla="*/ 2 h 24"/>
                <a:gd name="T30" fmla="*/ 27 w 62"/>
                <a:gd name="T31" fmla="*/ 0 h 24"/>
                <a:gd name="T32" fmla="*/ 23 w 62"/>
                <a:gd name="T33" fmla="*/ 2 h 24"/>
                <a:gd name="T34" fmla="*/ 20 w 62"/>
                <a:gd name="T35" fmla="*/ 0 h 24"/>
                <a:gd name="T36" fmla="*/ 19 w 62"/>
                <a:gd name="T37" fmla="*/ 1 h 24"/>
                <a:gd name="T38" fmla="*/ 17 w 62"/>
                <a:gd name="T39" fmla="*/ 2 h 24"/>
                <a:gd name="T40" fmla="*/ 16 w 62"/>
                <a:gd name="T41" fmla="*/ 3 h 24"/>
                <a:gd name="T42" fmla="*/ 14 w 62"/>
                <a:gd name="T43" fmla="*/ 5 h 24"/>
                <a:gd name="T44" fmla="*/ 3 w 62"/>
                <a:gd name="T45" fmla="*/ 11 h 24"/>
                <a:gd name="T46" fmla="*/ 2 w 62"/>
                <a:gd name="T47" fmla="*/ 11 h 24"/>
                <a:gd name="T48" fmla="*/ 1 w 62"/>
                <a:gd name="T49" fmla="*/ 12 h 24"/>
                <a:gd name="T50" fmla="*/ 1 w 62"/>
                <a:gd name="T51" fmla="*/ 13 h 24"/>
                <a:gd name="T52" fmla="*/ 1 w 62"/>
                <a:gd name="T53" fmla="*/ 14 h 24"/>
                <a:gd name="T54" fmla="*/ 3 w 62"/>
                <a:gd name="T55" fmla="*/ 19 h 24"/>
                <a:gd name="T56" fmla="*/ 4 w 62"/>
                <a:gd name="T57" fmla="*/ 21 h 24"/>
                <a:gd name="T58" fmla="*/ 5 w 62"/>
                <a:gd name="T59" fmla="*/ 22 h 24"/>
                <a:gd name="T60" fmla="*/ 13 w 62"/>
                <a:gd name="T61" fmla="*/ 24 h 24"/>
                <a:gd name="T62" fmla="*/ 32 w 62"/>
                <a:gd name="T63" fmla="*/ 19 h 24"/>
                <a:gd name="T64" fmla="*/ 42 w 62"/>
                <a:gd name="T65" fmla="*/ 12 h 24"/>
                <a:gd name="T66" fmla="*/ 44 w 62"/>
                <a:gd name="T67" fmla="*/ 12 h 24"/>
                <a:gd name="T68" fmla="*/ 54 w 62"/>
                <a:gd name="T69" fmla="*/ 16 h 24"/>
                <a:gd name="T70" fmla="*/ 55 w 62"/>
                <a:gd name="T71" fmla="*/ 16 h 24"/>
                <a:gd name="T72" fmla="*/ 57 w 62"/>
                <a:gd name="T73" fmla="*/ 17 h 24"/>
                <a:gd name="T74" fmla="*/ 58 w 62"/>
                <a:gd name="T75" fmla="*/ 17 h 24"/>
                <a:gd name="T76" fmla="*/ 58 w 62"/>
                <a:gd name="T77" fmla="*/ 16 h 24"/>
                <a:gd name="T78" fmla="*/ 57 w 62"/>
                <a:gd name="T79" fmla="*/ 14 h 24"/>
                <a:gd name="T80" fmla="*/ 57 w 62"/>
                <a:gd name="T81" fmla="*/ 13 h 24"/>
                <a:gd name="T82" fmla="*/ 58 w 62"/>
                <a:gd name="T83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" h="24">
                  <a:moveTo>
                    <a:pt x="58" y="11"/>
                  </a:move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10"/>
                    <a:pt x="59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8"/>
                    <a:pt x="61" y="8"/>
                    <a:pt x="61" y="8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7"/>
                    <a:pt x="61" y="7"/>
                    <a:pt x="62" y="7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2" y="6"/>
                    <a:pt x="62" y="6"/>
                    <a:pt x="61" y="6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5"/>
                    <a:pt x="58" y="5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5" y="4"/>
                    <a:pt x="50" y="2"/>
                    <a:pt x="47" y="2"/>
                  </a:cubicBezTo>
                  <a:cubicBezTo>
                    <a:pt x="45" y="3"/>
                    <a:pt x="43" y="2"/>
                    <a:pt x="42" y="2"/>
                  </a:cubicBezTo>
                  <a:cubicBezTo>
                    <a:pt x="41" y="1"/>
                    <a:pt x="40" y="1"/>
                    <a:pt x="38" y="2"/>
                  </a:cubicBezTo>
                  <a:cubicBezTo>
                    <a:pt x="37" y="2"/>
                    <a:pt x="36" y="2"/>
                    <a:pt x="35" y="2"/>
                  </a:cubicBezTo>
                  <a:cubicBezTo>
                    <a:pt x="32" y="2"/>
                    <a:pt x="29" y="1"/>
                    <a:pt x="28" y="1"/>
                  </a:cubicBezTo>
                  <a:cubicBezTo>
                    <a:pt x="28" y="0"/>
                    <a:pt x="28" y="0"/>
                    <a:pt x="27" y="0"/>
                  </a:cubicBezTo>
                  <a:cubicBezTo>
                    <a:pt x="27" y="0"/>
                    <a:pt x="26" y="1"/>
                    <a:pt x="26" y="1"/>
                  </a:cubicBezTo>
                  <a:cubicBezTo>
                    <a:pt x="25" y="1"/>
                    <a:pt x="24" y="2"/>
                    <a:pt x="23" y="2"/>
                  </a:cubicBezTo>
                  <a:cubicBezTo>
                    <a:pt x="23" y="2"/>
                    <a:pt x="22" y="2"/>
                    <a:pt x="21" y="1"/>
                  </a:cubicBezTo>
                  <a:cubicBezTo>
                    <a:pt x="21" y="1"/>
                    <a:pt x="21" y="1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9" y="1"/>
                    <a:pt x="19" y="1"/>
                  </a:cubicBezTo>
                  <a:cubicBezTo>
                    <a:pt x="19" y="1"/>
                    <a:pt x="19" y="1"/>
                    <a:pt x="18" y="1"/>
                  </a:cubicBezTo>
                  <a:cubicBezTo>
                    <a:pt x="18" y="2"/>
                    <a:pt x="18" y="2"/>
                    <a:pt x="17" y="2"/>
                  </a:cubicBezTo>
                  <a:cubicBezTo>
                    <a:pt x="17" y="2"/>
                    <a:pt x="17" y="2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4"/>
                    <a:pt x="15" y="4"/>
                    <a:pt x="15" y="4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1" y="10"/>
                    <a:pt x="7" y="10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2"/>
                    <a:pt x="2" y="12"/>
                  </a:cubicBezTo>
                  <a:cubicBezTo>
                    <a:pt x="2" y="12"/>
                    <a:pt x="1" y="12"/>
                    <a:pt x="1" y="12"/>
                  </a:cubicBezTo>
                  <a:cubicBezTo>
                    <a:pt x="1" y="12"/>
                    <a:pt x="1" y="12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4"/>
                    <a:pt x="0" y="14"/>
                  </a:cubicBezTo>
                  <a:cubicBezTo>
                    <a:pt x="0" y="14"/>
                    <a:pt x="0" y="14"/>
                    <a:pt x="1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2" y="18"/>
                    <a:pt x="3" y="19"/>
                  </a:cubicBezTo>
                  <a:cubicBezTo>
                    <a:pt x="3" y="19"/>
                    <a:pt x="3" y="20"/>
                    <a:pt x="3" y="20"/>
                  </a:cubicBezTo>
                  <a:cubicBezTo>
                    <a:pt x="3" y="20"/>
                    <a:pt x="4" y="20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2"/>
                    <a:pt x="5" y="22"/>
                    <a:pt x="5" y="22"/>
                  </a:cubicBezTo>
                  <a:cubicBezTo>
                    <a:pt x="6" y="23"/>
                    <a:pt x="8" y="24"/>
                    <a:pt x="11" y="24"/>
                  </a:cubicBezTo>
                  <a:cubicBezTo>
                    <a:pt x="12" y="24"/>
                    <a:pt x="13" y="24"/>
                    <a:pt x="13" y="24"/>
                  </a:cubicBezTo>
                  <a:cubicBezTo>
                    <a:pt x="18" y="24"/>
                    <a:pt x="20" y="23"/>
                    <a:pt x="20" y="23"/>
                  </a:cubicBezTo>
                  <a:cubicBezTo>
                    <a:pt x="20" y="19"/>
                    <a:pt x="31" y="19"/>
                    <a:pt x="32" y="19"/>
                  </a:cubicBezTo>
                  <a:cubicBezTo>
                    <a:pt x="33" y="19"/>
                    <a:pt x="36" y="16"/>
                    <a:pt x="38" y="15"/>
                  </a:cubicBezTo>
                  <a:cubicBezTo>
                    <a:pt x="40" y="13"/>
                    <a:pt x="42" y="12"/>
                    <a:pt x="42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4" y="12"/>
                    <a:pt x="44" y="12"/>
                  </a:cubicBezTo>
                  <a:cubicBezTo>
                    <a:pt x="48" y="13"/>
                    <a:pt x="52" y="14"/>
                    <a:pt x="53" y="15"/>
                  </a:cubicBezTo>
                  <a:cubicBezTo>
                    <a:pt x="53" y="16"/>
                    <a:pt x="54" y="16"/>
                    <a:pt x="54" y="16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7" y="17"/>
                    <a:pt x="57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17"/>
                    <a:pt x="58" y="16"/>
                    <a:pt x="58" y="16"/>
                  </a:cubicBezTo>
                  <a:cubicBezTo>
                    <a:pt x="58" y="16"/>
                    <a:pt x="58" y="16"/>
                    <a:pt x="57" y="16"/>
                  </a:cubicBezTo>
                  <a:cubicBezTo>
                    <a:pt x="57" y="15"/>
                    <a:pt x="57" y="15"/>
                    <a:pt x="57" y="14"/>
                  </a:cubicBezTo>
                  <a:cubicBezTo>
                    <a:pt x="57" y="14"/>
                    <a:pt x="57" y="14"/>
                    <a:pt x="57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8" y="13"/>
                    <a:pt x="58" y="13"/>
                    <a:pt x="58" y="12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12"/>
                    <a:pt x="58" y="11"/>
                    <a:pt x="58" y="11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8320088" y="7268115"/>
              <a:ext cx="1835150" cy="1452563"/>
            </a:xfrm>
            <a:custGeom>
              <a:avLst/>
              <a:gdLst>
                <a:gd name="T0" fmla="*/ 104 w 107"/>
                <a:gd name="T1" fmla="*/ 67 h 86"/>
                <a:gd name="T2" fmla="*/ 102 w 107"/>
                <a:gd name="T3" fmla="*/ 53 h 86"/>
                <a:gd name="T4" fmla="*/ 101 w 107"/>
                <a:gd name="T5" fmla="*/ 46 h 86"/>
                <a:gd name="T6" fmla="*/ 101 w 107"/>
                <a:gd name="T7" fmla="*/ 44 h 86"/>
                <a:gd name="T8" fmla="*/ 104 w 107"/>
                <a:gd name="T9" fmla="*/ 32 h 86"/>
                <a:gd name="T10" fmla="*/ 102 w 107"/>
                <a:gd name="T11" fmla="*/ 14 h 86"/>
                <a:gd name="T12" fmla="*/ 99 w 107"/>
                <a:gd name="T13" fmla="*/ 10 h 86"/>
                <a:gd name="T14" fmla="*/ 98 w 107"/>
                <a:gd name="T15" fmla="*/ 10 h 86"/>
                <a:gd name="T16" fmla="*/ 96 w 107"/>
                <a:gd name="T17" fmla="*/ 9 h 86"/>
                <a:gd name="T18" fmla="*/ 94 w 107"/>
                <a:gd name="T19" fmla="*/ 8 h 86"/>
                <a:gd name="T20" fmla="*/ 93 w 107"/>
                <a:gd name="T21" fmla="*/ 8 h 86"/>
                <a:gd name="T22" fmla="*/ 92 w 107"/>
                <a:gd name="T23" fmla="*/ 8 h 86"/>
                <a:gd name="T24" fmla="*/ 90 w 107"/>
                <a:gd name="T25" fmla="*/ 8 h 86"/>
                <a:gd name="T26" fmla="*/ 85 w 107"/>
                <a:gd name="T27" fmla="*/ 8 h 86"/>
                <a:gd name="T28" fmla="*/ 62 w 107"/>
                <a:gd name="T29" fmla="*/ 6 h 86"/>
                <a:gd name="T30" fmla="*/ 60 w 107"/>
                <a:gd name="T31" fmla="*/ 5 h 86"/>
                <a:gd name="T32" fmla="*/ 52 w 107"/>
                <a:gd name="T33" fmla="*/ 7 h 86"/>
                <a:gd name="T34" fmla="*/ 22 w 107"/>
                <a:gd name="T35" fmla="*/ 7 h 86"/>
                <a:gd name="T36" fmla="*/ 2 w 107"/>
                <a:gd name="T37" fmla="*/ 16 h 86"/>
                <a:gd name="T38" fmla="*/ 1 w 107"/>
                <a:gd name="T39" fmla="*/ 29 h 86"/>
                <a:gd name="T40" fmla="*/ 5 w 107"/>
                <a:gd name="T41" fmla="*/ 39 h 86"/>
                <a:gd name="T42" fmla="*/ 9 w 107"/>
                <a:gd name="T43" fmla="*/ 53 h 86"/>
                <a:gd name="T44" fmla="*/ 10 w 107"/>
                <a:gd name="T45" fmla="*/ 56 h 86"/>
                <a:gd name="T46" fmla="*/ 10 w 107"/>
                <a:gd name="T47" fmla="*/ 59 h 86"/>
                <a:gd name="T48" fmla="*/ 15 w 107"/>
                <a:gd name="T49" fmla="*/ 62 h 86"/>
                <a:gd name="T50" fmla="*/ 28 w 107"/>
                <a:gd name="T51" fmla="*/ 70 h 86"/>
                <a:gd name="T52" fmla="*/ 35 w 107"/>
                <a:gd name="T53" fmla="*/ 69 h 86"/>
                <a:gd name="T54" fmla="*/ 42 w 107"/>
                <a:gd name="T55" fmla="*/ 74 h 86"/>
                <a:gd name="T56" fmla="*/ 48 w 107"/>
                <a:gd name="T57" fmla="*/ 78 h 86"/>
                <a:gd name="T58" fmla="*/ 50 w 107"/>
                <a:gd name="T59" fmla="*/ 81 h 86"/>
                <a:gd name="T60" fmla="*/ 57 w 107"/>
                <a:gd name="T61" fmla="*/ 80 h 86"/>
                <a:gd name="T62" fmla="*/ 67 w 107"/>
                <a:gd name="T63" fmla="*/ 82 h 86"/>
                <a:gd name="T64" fmla="*/ 72 w 107"/>
                <a:gd name="T65" fmla="*/ 82 h 86"/>
                <a:gd name="T66" fmla="*/ 77 w 107"/>
                <a:gd name="T67" fmla="*/ 82 h 86"/>
                <a:gd name="T68" fmla="*/ 78 w 107"/>
                <a:gd name="T69" fmla="*/ 82 h 86"/>
                <a:gd name="T70" fmla="*/ 83 w 107"/>
                <a:gd name="T71" fmla="*/ 84 h 86"/>
                <a:gd name="T72" fmla="*/ 85 w 107"/>
                <a:gd name="T73" fmla="*/ 84 h 86"/>
                <a:gd name="T74" fmla="*/ 86 w 107"/>
                <a:gd name="T75" fmla="*/ 85 h 86"/>
                <a:gd name="T76" fmla="*/ 87 w 107"/>
                <a:gd name="T77" fmla="*/ 85 h 86"/>
                <a:gd name="T78" fmla="*/ 88 w 107"/>
                <a:gd name="T79" fmla="*/ 86 h 86"/>
                <a:gd name="T80" fmla="*/ 90 w 107"/>
                <a:gd name="T81" fmla="*/ 86 h 86"/>
                <a:gd name="T82" fmla="*/ 91 w 107"/>
                <a:gd name="T83" fmla="*/ 8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7" h="86">
                  <a:moveTo>
                    <a:pt x="98" y="72"/>
                  </a:moveTo>
                  <a:cubicBezTo>
                    <a:pt x="100" y="70"/>
                    <a:pt x="101" y="69"/>
                    <a:pt x="102" y="68"/>
                  </a:cubicBezTo>
                  <a:cubicBezTo>
                    <a:pt x="102" y="67"/>
                    <a:pt x="103" y="67"/>
                    <a:pt x="104" y="67"/>
                  </a:cubicBezTo>
                  <a:cubicBezTo>
                    <a:pt x="105" y="66"/>
                    <a:pt x="106" y="66"/>
                    <a:pt x="107" y="64"/>
                  </a:cubicBezTo>
                  <a:cubicBezTo>
                    <a:pt x="107" y="63"/>
                    <a:pt x="105" y="59"/>
                    <a:pt x="102" y="54"/>
                  </a:cubicBezTo>
                  <a:cubicBezTo>
                    <a:pt x="102" y="54"/>
                    <a:pt x="102" y="53"/>
                    <a:pt x="102" y="53"/>
                  </a:cubicBezTo>
                  <a:cubicBezTo>
                    <a:pt x="102" y="53"/>
                    <a:pt x="102" y="53"/>
                    <a:pt x="101" y="52"/>
                  </a:cubicBezTo>
                  <a:cubicBezTo>
                    <a:pt x="101" y="51"/>
                    <a:pt x="101" y="49"/>
                    <a:pt x="101" y="47"/>
                  </a:cubicBezTo>
                  <a:cubicBezTo>
                    <a:pt x="101" y="47"/>
                    <a:pt x="101" y="47"/>
                    <a:pt x="101" y="46"/>
                  </a:cubicBezTo>
                  <a:cubicBezTo>
                    <a:pt x="101" y="46"/>
                    <a:pt x="101" y="46"/>
                    <a:pt x="101" y="45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1" y="44"/>
                    <a:pt x="101" y="44"/>
                    <a:pt x="101" y="44"/>
                  </a:cubicBezTo>
                  <a:cubicBezTo>
                    <a:pt x="102" y="42"/>
                    <a:pt x="100" y="41"/>
                    <a:pt x="99" y="40"/>
                  </a:cubicBezTo>
                  <a:cubicBezTo>
                    <a:pt x="98" y="40"/>
                    <a:pt x="97" y="39"/>
                    <a:pt x="97" y="38"/>
                  </a:cubicBezTo>
                  <a:cubicBezTo>
                    <a:pt x="97" y="36"/>
                    <a:pt x="102" y="33"/>
                    <a:pt x="104" y="32"/>
                  </a:cubicBezTo>
                  <a:cubicBezTo>
                    <a:pt x="105" y="31"/>
                    <a:pt x="105" y="31"/>
                    <a:pt x="105" y="30"/>
                  </a:cubicBezTo>
                  <a:cubicBezTo>
                    <a:pt x="106" y="27"/>
                    <a:pt x="105" y="24"/>
                    <a:pt x="104" y="23"/>
                  </a:cubicBezTo>
                  <a:cubicBezTo>
                    <a:pt x="101" y="21"/>
                    <a:pt x="101" y="17"/>
                    <a:pt x="102" y="14"/>
                  </a:cubicBezTo>
                  <a:cubicBezTo>
                    <a:pt x="102" y="14"/>
                    <a:pt x="102" y="13"/>
                    <a:pt x="102" y="13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2" y="12"/>
                    <a:pt x="101" y="11"/>
                    <a:pt x="99" y="10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8" y="10"/>
                    <a:pt x="98" y="1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97" y="9"/>
                    <a:pt x="97" y="9"/>
                    <a:pt x="97" y="9"/>
                  </a:cubicBezTo>
                  <a:cubicBezTo>
                    <a:pt x="97" y="9"/>
                    <a:pt x="96" y="9"/>
                    <a:pt x="96" y="9"/>
                  </a:cubicBezTo>
                  <a:cubicBezTo>
                    <a:pt x="96" y="9"/>
                    <a:pt x="96" y="9"/>
                    <a:pt x="96" y="9"/>
                  </a:cubicBezTo>
                  <a:cubicBezTo>
                    <a:pt x="95" y="9"/>
                    <a:pt x="95" y="9"/>
                    <a:pt x="95" y="8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4" y="8"/>
                    <a:pt x="94" y="8"/>
                    <a:pt x="93" y="8"/>
                  </a:cubicBezTo>
                  <a:cubicBezTo>
                    <a:pt x="93" y="8"/>
                    <a:pt x="93" y="8"/>
                    <a:pt x="93" y="8"/>
                  </a:cubicBezTo>
                  <a:cubicBezTo>
                    <a:pt x="93" y="8"/>
                    <a:pt x="93" y="8"/>
                    <a:pt x="93" y="8"/>
                  </a:cubicBezTo>
                  <a:cubicBezTo>
                    <a:pt x="93" y="8"/>
                    <a:pt x="93" y="8"/>
                    <a:pt x="93" y="8"/>
                  </a:cubicBezTo>
                  <a:cubicBezTo>
                    <a:pt x="93" y="8"/>
                    <a:pt x="93" y="8"/>
                    <a:pt x="93" y="8"/>
                  </a:cubicBezTo>
                  <a:cubicBezTo>
                    <a:pt x="93" y="8"/>
                    <a:pt x="92" y="8"/>
                    <a:pt x="92" y="8"/>
                  </a:cubicBezTo>
                  <a:cubicBezTo>
                    <a:pt x="92" y="8"/>
                    <a:pt x="92" y="8"/>
                    <a:pt x="91" y="8"/>
                  </a:cubicBezTo>
                  <a:cubicBezTo>
                    <a:pt x="91" y="8"/>
                    <a:pt x="91" y="8"/>
                    <a:pt x="90" y="8"/>
                  </a:cubicBezTo>
                  <a:cubicBezTo>
                    <a:pt x="90" y="8"/>
                    <a:pt x="90" y="8"/>
                    <a:pt x="90" y="8"/>
                  </a:cubicBezTo>
                  <a:cubicBezTo>
                    <a:pt x="89" y="8"/>
                    <a:pt x="89" y="8"/>
                    <a:pt x="88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7" y="8"/>
                    <a:pt x="86" y="8"/>
                    <a:pt x="85" y="8"/>
                  </a:cubicBezTo>
                  <a:cubicBezTo>
                    <a:pt x="76" y="8"/>
                    <a:pt x="65" y="7"/>
                    <a:pt x="64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2" y="6"/>
                    <a:pt x="61" y="6"/>
                    <a:pt x="61" y="5"/>
                  </a:cubicBezTo>
                  <a:cubicBezTo>
                    <a:pt x="61" y="5"/>
                    <a:pt x="61" y="5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5"/>
                    <a:pt x="58" y="4"/>
                    <a:pt x="58" y="4"/>
                  </a:cubicBezTo>
                  <a:cubicBezTo>
                    <a:pt x="57" y="6"/>
                    <a:pt x="55" y="7"/>
                    <a:pt x="52" y="7"/>
                  </a:cubicBezTo>
                  <a:cubicBezTo>
                    <a:pt x="47" y="7"/>
                    <a:pt x="46" y="2"/>
                    <a:pt x="46" y="0"/>
                  </a:cubicBezTo>
                  <a:cubicBezTo>
                    <a:pt x="46" y="0"/>
                    <a:pt x="46" y="0"/>
                    <a:pt x="45" y="0"/>
                  </a:cubicBezTo>
                  <a:cubicBezTo>
                    <a:pt x="40" y="0"/>
                    <a:pt x="26" y="3"/>
                    <a:pt x="22" y="7"/>
                  </a:cubicBezTo>
                  <a:cubicBezTo>
                    <a:pt x="19" y="10"/>
                    <a:pt x="14" y="11"/>
                    <a:pt x="10" y="12"/>
                  </a:cubicBezTo>
                  <a:cubicBezTo>
                    <a:pt x="8" y="12"/>
                    <a:pt x="5" y="12"/>
                    <a:pt x="5" y="13"/>
                  </a:cubicBezTo>
                  <a:cubicBezTo>
                    <a:pt x="5" y="15"/>
                    <a:pt x="3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7"/>
                    <a:pt x="2" y="17"/>
                  </a:cubicBezTo>
                  <a:cubicBezTo>
                    <a:pt x="2" y="19"/>
                    <a:pt x="3" y="26"/>
                    <a:pt x="1" y="29"/>
                  </a:cubicBezTo>
                  <a:cubicBezTo>
                    <a:pt x="1" y="30"/>
                    <a:pt x="0" y="31"/>
                    <a:pt x="0" y="31"/>
                  </a:cubicBezTo>
                  <a:cubicBezTo>
                    <a:pt x="1" y="32"/>
                    <a:pt x="1" y="32"/>
                    <a:pt x="2" y="33"/>
                  </a:cubicBezTo>
                  <a:cubicBezTo>
                    <a:pt x="4" y="34"/>
                    <a:pt x="5" y="37"/>
                    <a:pt x="5" y="39"/>
                  </a:cubicBezTo>
                  <a:cubicBezTo>
                    <a:pt x="5" y="39"/>
                    <a:pt x="5" y="40"/>
                    <a:pt x="5" y="40"/>
                  </a:cubicBezTo>
                  <a:cubicBezTo>
                    <a:pt x="6" y="41"/>
                    <a:pt x="6" y="42"/>
                    <a:pt x="6" y="45"/>
                  </a:cubicBezTo>
                  <a:cubicBezTo>
                    <a:pt x="6" y="49"/>
                    <a:pt x="7" y="52"/>
                    <a:pt x="9" y="53"/>
                  </a:cubicBezTo>
                  <a:cubicBezTo>
                    <a:pt x="9" y="54"/>
                    <a:pt x="9" y="54"/>
                    <a:pt x="10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0" y="55"/>
                    <a:pt x="10" y="56"/>
                    <a:pt x="10" y="56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57"/>
                    <a:pt x="10" y="58"/>
                    <a:pt x="9" y="59"/>
                  </a:cubicBezTo>
                  <a:cubicBezTo>
                    <a:pt x="9" y="59"/>
                    <a:pt x="9" y="59"/>
                    <a:pt x="10" y="59"/>
                  </a:cubicBezTo>
                  <a:cubicBezTo>
                    <a:pt x="11" y="59"/>
                    <a:pt x="12" y="60"/>
                    <a:pt x="13" y="61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4" y="61"/>
                    <a:pt x="15" y="62"/>
                    <a:pt x="15" y="62"/>
                  </a:cubicBezTo>
                  <a:cubicBezTo>
                    <a:pt x="21" y="64"/>
                    <a:pt x="23" y="65"/>
                    <a:pt x="23" y="68"/>
                  </a:cubicBezTo>
                  <a:cubicBezTo>
                    <a:pt x="23" y="69"/>
                    <a:pt x="26" y="71"/>
                    <a:pt x="27" y="71"/>
                  </a:cubicBezTo>
                  <a:cubicBezTo>
                    <a:pt x="28" y="71"/>
                    <a:pt x="28" y="71"/>
                    <a:pt x="28" y="70"/>
                  </a:cubicBezTo>
                  <a:cubicBezTo>
                    <a:pt x="29" y="69"/>
                    <a:pt x="30" y="68"/>
                    <a:pt x="31" y="68"/>
                  </a:cubicBezTo>
                  <a:cubicBezTo>
                    <a:pt x="32" y="68"/>
                    <a:pt x="33" y="68"/>
                    <a:pt x="33" y="68"/>
                  </a:cubicBezTo>
                  <a:cubicBezTo>
                    <a:pt x="34" y="69"/>
                    <a:pt x="34" y="69"/>
                    <a:pt x="35" y="69"/>
                  </a:cubicBezTo>
                  <a:cubicBezTo>
                    <a:pt x="37" y="69"/>
                    <a:pt x="38" y="71"/>
                    <a:pt x="38" y="73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39" y="74"/>
                    <a:pt x="40" y="74"/>
                    <a:pt x="42" y="74"/>
                  </a:cubicBezTo>
                  <a:cubicBezTo>
                    <a:pt x="43" y="74"/>
                    <a:pt x="45" y="74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7" y="76"/>
                    <a:pt x="48" y="77"/>
                    <a:pt x="48" y="78"/>
                  </a:cubicBezTo>
                  <a:cubicBezTo>
                    <a:pt x="49" y="79"/>
                    <a:pt x="49" y="79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50" y="81"/>
                    <a:pt x="51" y="81"/>
                    <a:pt x="51" y="81"/>
                  </a:cubicBezTo>
                  <a:cubicBezTo>
                    <a:pt x="52" y="82"/>
                    <a:pt x="53" y="82"/>
                    <a:pt x="54" y="81"/>
                  </a:cubicBezTo>
                  <a:cubicBezTo>
                    <a:pt x="55" y="81"/>
                    <a:pt x="56" y="80"/>
                    <a:pt x="57" y="80"/>
                  </a:cubicBezTo>
                  <a:cubicBezTo>
                    <a:pt x="57" y="80"/>
                    <a:pt x="57" y="80"/>
                    <a:pt x="58" y="81"/>
                  </a:cubicBezTo>
                  <a:cubicBezTo>
                    <a:pt x="59" y="81"/>
                    <a:pt x="62" y="82"/>
                    <a:pt x="64" y="82"/>
                  </a:cubicBezTo>
                  <a:cubicBezTo>
                    <a:pt x="65" y="82"/>
                    <a:pt x="66" y="82"/>
                    <a:pt x="67" y="82"/>
                  </a:cubicBezTo>
                  <a:cubicBezTo>
                    <a:pt x="68" y="81"/>
                    <a:pt x="68" y="81"/>
                    <a:pt x="69" y="81"/>
                  </a:cubicBezTo>
                  <a:cubicBezTo>
                    <a:pt x="70" y="81"/>
                    <a:pt x="70" y="82"/>
                    <a:pt x="70" y="82"/>
                  </a:cubicBezTo>
                  <a:cubicBezTo>
                    <a:pt x="71" y="82"/>
                    <a:pt x="71" y="82"/>
                    <a:pt x="72" y="82"/>
                  </a:cubicBezTo>
                  <a:cubicBezTo>
                    <a:pt x="72" y="82"/>
                    <a:pt x="72" y="82"/>
                    <a:pt x="73" y="82"/>
                  </a:cubicBezTo>
                  <a:cubicBezTo>
                    <a:pt x="74" y="82"/>
                    <a:pt x="75" y="83"/>
                    <a:pt x="76" y="82"/>
                  </a:cubicBezTo>
                  <a:cubicBezTo>
                    <a:pt x="76" y="82"/>
                    <a:pt x="76" y="82"/>
                    <a:pt x="77" y="82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7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3"/>
                    <a:pt x="81" y="83"/>
                    <a:pt x="82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3" y="83"/>
                    <a:pt x="83" y="83"/>
                    <a:pt x="83" y="84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84" y="84"/>
                    <a:pt x="85" y="84"/>
                    <a:pt x="85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5" y="85"/>
                    <a:pt x="86" y="85"/>
                    <a:pt x="86" y="85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86" y="85"/>
                    <a:pt x="87" y="85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7" y="85"/>
                    <a:pt x="87" y="85"/>
                    <a:pt x="88" y="85"/>
                  </a:cubicBezTo>
                  <a:cubicBezTo>
                    <a:pt x="88" y="86"/>
                    <a:pt x="88" y="86"/>
                    <a:pt x="88" y="86"/>
                  </a:cubicBezTo>
                  <a:cubicBezTo>
                    <a:pt x="88" y="86"/>
                    <a:pt x="88" y="86"/>
                    <a:pt x="89" y="86"/>
                  </a:cubicBezTo>
                  <a:cubicBezTo>
                    <a:pt x="89" y="86"/>
                    <a:pt x="89" y="86"/>
                    <a:pt x="90" y="86"/>
                  </a:cubicBezTo>
                  <a:cubicBezTo>
                    <a:pt x="90" y="86"/>
                    <a:pt x="90" y="86"/>
                    <a:pt x="90" y="86"/>
                  </a:cubicBezTo>
                  <a:cubicBezTo>
                    <a:pt x="90" y="86"/>
                    <a:pt x="91" y="86"/>
                    <a:pt x="91" y="86"/>
                  </a:cubicBezTo>
                  <a:cubicBezTo>
                    <a:pt x="91" y="86"/>
                    <a:pt x="91" y="86"/>
                    <a:pt x="92" y="86"/>
                  </a:cubicBezTo>
                  <a:cubicBezTo>
                    <a:pt x="92" y="85"/>
                    <a:pt x="91" y="83"/>
                    <a:pt x="91" y="82"/>
                  </a:cubicBezTo>
                  <a:cubicBezTo>
                    <a:pt x="91" y="81"/>
                    <a:pt x="91" y="80"/>
                    <a:pt x="91" y="79"/>
                  </a:cubicBezTo>
                  <a:cubicBezTo>
                    <a:pt x="91" y="78"/>
                    <a:pt x="93" y="76"/>
                    <a:pt x="98" y="72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10001250" y="6912515"/>
              <a:ext cx="1801812" cy="1250950"/>
            </a:xfrm>
            <a:custGeom>
              <a:avLst/>
              <a:gdLst>
                <a:gd name="T0" fmla="*/ 54 w 105"/>
                <a:gd name="T1" fmla="*/ 0 h 74"/>
                <a:gd name="T2" fmla="*/ 52 w 105"/>
                <a:gd name="T3" fmla="*/ 3 h 74"/>
                <a:gd name="T4" fmla="*/ 47 w 105"/>
                <a:gd name="T5" fmla="*/ 5 h 74"/>
                <a:gd name="T6" fmla="*/ 41 w 105"/>
                <a:gd name="T7" fmla="*/ 6 h 74"/>
                <a:gd name="T8" fmla="*/ 38 w 105"/>
                <a:gd name="T9" fmla="*/ 11 h 74"/>
                <a:gd name="T10" fmla="*/ 38 w 105"/>
                <a:gd name="T11" fmla="*/ 15 h 74"/>
                <a:gd name="T12" fmla="*/ 37 w 105"/>
                <a:gd name="T13" fmla="*/ 16 h 74"/>
                <a:gd name="T14" fmla="*/ 33 w 105"/>
                <a:gd name="T15" fmla="*/ 19 h 74"/>
                <a:gd name="T16" fmla="*/ 27 w 105"/>
                <a:gd name="T17" fmla="*/ 26 h 74"/>
                <a:gd name="T18" fmla="*/ 19 w 105"/>
                <a:gd name="T19" fmla="*/ 32 h 74"/>
                <a:gd name="T20" fmla="*/ 12 w 105"/>
                <a:gd name="T21" fmla="*/ 35 h 74"/>
                <a:gd name="T22" fmla="*/ 11 w 105"/>
                <a:gd name="T23" fmla="*/ 35 h 74"/>
                <a:gd name="T24" fmla="*/ 9 w 105"/>
                <a:gd name="T25" fmla="*/ 35 h 74"/>
                <a:gd name="T26" fmla="*/ 6 w 105"/>
                <a:gd name="T27" fmla="*/ 34 h 74"/>
                <a:gd name="T28" fmla="*/ 5 w 105"/>
                <a:gd name="T29" fmla="*/ 35 h 74"/>
                <a:gd name="T30" fmla="*/ 8 w 105"/>
                <a:gd name="T31" fmla="*/ 51 h 74"/>
                <a:gd name="T32" fmla="*/ 0 w 105"/>
                <a:gd name="T33" fmla="*/ 59 h 74"/>
                <a:gd name="T34" fmla="*/ 4 w 105"/>
                <a:gd name="T35" fmla="*/ 65 h 74"/>
                <a:gd name="T36" fmla="*/ 4 w 105"/>
                <a:gd name="T37" fmla="*/ 69 h 74"/>
                <a:gd name="T38" fmla="*/ 4 w 105"/>
                <a:gd name="T39" fmla="*/ 70 h 74"/>
                <a:gd name="T40" fmla="*/ 6 w 105"/>
                <a:gd name="T41" fmla="*/ 70 h 74"/>
                <a:gd name="T42" fmla="*/ 10 w 105"/>
                <a:gd name="T43" fmla="*/ 68 h 74"/>
                <a:gd name="T44" fmla="*/ 37 w 105"/>
                <a:gd name="T45" fmla="*/ 67 h 74"/>
                <a:gd name="T46" fmla="*/ 43 w 105"/>
                <a:gd name="T47" fmla="*/ 68 h 74"/>
                <a:gd name="T48" fmla="*/ 53 w 105"/>
                <a:gd name="T49" fmla="*/ 70 h 74"/>
                <a:gd name="T50" fmla="*/ 55 w 105"/>
                <a:gd name="T51" fmla="*/ 69 h 74"/>
                <a:gd name="T52" fmla="*/ 60 w 105"/>
                <a:gd name="T53" fmla="*/ 71 h 74"/>
                <a:gd name="T54" fmla="*/ 63 w 105"/>
                <a:gd name="T55" fmla="*/ 70 h 74"/>
                <a:gd name="T56" fmla="*/ 69 w 105"/>
                <a:gd name="T57" fmla="*/ 73 h 74"/>
                <a:gd name="T58" fmla="*/ 80 w 105"/>
                <a:gd name="T59" fmla="*/ 73 h 74"/>
                <a:gd name="T60" fmla="*/ 81 w 105"/>
                <a:gd name="T61" fmla="*/ 70 h 74"/>
                <a:gd name="T62" fmla="*/ 88 w 105"/>
                <a:gd name="T63" fmla="*/ 62 h 74"/>
                <a:gd name="T64" fmla="*/ 88 w 105"/>
                <a:gd name="T65" fmla="*/ 62 h 74"/>
                <a:gd name="T66" fmla="*/ 89 w 105"/>
                <a:gd name="T67" fmla="*/ 62 h 74"/>
                <a:gd name="T68" fmla="*/ 89 w 105"/>
                <a:gd name="T69" fmla="*/ 62 h 74"/>
                <a:gd name="T70" fmla="*/ 90 w 105"/>
                <a:gd name="T71" fmla="*/ 62 h 74"/>
                <a:gd name="T72" fmla="*/ 91 w 105"/>
                <a:gd name="T73" fmla="*/ 62 h 74"/>
                <a:gd name="T74" fmla="*/ 92 w 105"/>
                <a:gd name="T75" fmla="*/ 62 h 74"/>
                <a:gd name="T76" fmla="*/ 94 w 105"/>
                <a:gd name="T77" fmla="*/ 61 h 74"/>
                <a:gd name="T78" fmla="*/ 94 w 105"/>
                <a:gd name="T79" fmla="*/ 61 h 74"/>
                <a:gd name="T80" fmla="*/ 94 w 105"/>
                <a:gd name="T81" fmla="*/ 60 h 74"/>
                <a:gd name="T82" fmla="*/ 93 w 105"/>
                <a:gd name="T83" fmla="*/ 59 h 74"/>
                <a:gd name="T84" fmla="*/ 93 w 105"/>
                <a:gd name="T85" fmla="*/ 57 h 74"/>
                <a:gd name="T86" fmla="*/ 91 w 105"/>
                <a:gd name="T87" fmla="*/ 46 h 74"/>
                <a:gd name="T88" fmla="*/ 96 w 105"/>
                <a:gd name="T89" fmla="*/ 46 h 74"/>
                <a:gd name="T90" fmla="*/ 98 w 105"/>
                <a:gd name="T91" fmla="*/ 47 h 74"/>
                <a:gd name="T92" fmla="*/ 99 w 105"/>
                <a:gd name="T93" fmla="*/ 47 h 74"/>
                <a:gd name="T94" fmla="*/ 99 w 105"/>
                <a:gd name="T95" fmla="*/ 37 h 74"/>
                <a:gd name="T96" fmla="*/ 93 w 105"/>
                <a:gd name="T97" fmla="*/ 31 h 74"/>
                <a:gd name="T98" fmla="*/ 87 w 105"/>
                <a:gd name="T99" fmla="*/ 24 h 74"/>
                <a:gd name="T100" fmla="*/ 86 w 105"/>
                <a:gd name="T101" fmla="*/ 15 h 74"/>
                <a:gd name="T102" fmla="*/ 85 w 105"/>
                <a:gd name="T103" fmla="*/ 8 h 74"/>
                <a:gd name="T104" fmla="*/ 76 w 105"/>
                <a:gd name="T105" fmla="*/ 5 h 74"/>
                <a:gd name="T106" fmla="*/ 75 w 105"/>
                <a:gd name="T107" fmla="*/ 5 h 74"/>
                <a:gd name="T108" fmla="*/ 68 w 105"/>
                <a:gd name="T109" fmla="*/ 5 h 74"/>
                <a:gd name="T110" fmla="*/ 61 w 105"/>
                <a:gd name="T111" fmla="*/ 2 h 74"/>
                <a:gd name="T112" fmla="*/ 56 w 105"/>
                <a:gd name="T1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5" h="74">
                  <a:moveTo>
                    <a:pt x="55" y="0"/>
                  </a:moveTo>
                  <a:cubicBezTo>
                    <a:pt x="55" y="0"/>
                    <a:pt x="55" y="0"/>
                    <a:pt x="54" y="0"/>
                  </a:cubicBezTo>
                  <a:cubicBezTo>
                    <a:pt x="54" y="0"/>
                    <a:pt x="53" y="1"/>
                    <a:pt x="53" y="1"/>
                  </a:cubicBezTo>
                  <a:cubicBezTo>
                    <a:pt x="53" y="1"/>
                    <a:pt x="52" y="2"/>
                    <a:pt x="52" y="3"/>
                  </a:cubicBezTo>
                  <a:cubicBezTo>
                    <a:pt x="51" y="4"/>
                    <a:pt x="50" y="5"/>
                    <a:pt x="49" y="5"/>
                  </a:cubicBezTo>
                  <a:cubicBezTo>
                    <a:pt x="48" y="5"/>
                    <a:pt x="47" y="5"/>
                    <a:pt x="47" y="5"/>
                  </a:cubicBezTo>
                  <a:cubicBezTo>
                    <a:pt x="46" y="5"/>
                    <a:pt x="45" y="5"/>
                    <a:pt x="45" y="5"/>
                  </a:cubicBezTo>
                  <a:cubicBezTo>
                    <a:pt x="43" y="5"/>
                    <a:pt x="42" y="5"/>
                    <a:pt x="41" y="6"/>
                  </a:cubicBezTo>
                  <a:cubicBezTo>
                    <a:pt x="40" y="7"/>
                    <a:pt x="40" y="7"/>
                    <a:pt x="39" y="8"/>
                  </a:cubicBezTo>
                  <a:cubicBezTo>
                    <a:pt x="38" y="9"/>
                    <a:pt x="38" y="10"/>
                    <a:pt x="38" y="11"/>
                  </a:cubicBezTo>
                  <a:cubicBezTo>
                    <a:pt x="38" y="12"/>
                    <a:pt x="39" y="13"/>
                    <a:pt x="39" y="14"/>
                  </a:cubicBezTo>
                  <a:cubicBezTo>
                    <a:pt x="39" y="14"/>
                    <a:pt x="39" y="14"/>
                    <a:pt x="38" y="15"/>
                  </a:cubicBezTo>
                  <a:cubicBezTo>
                    <a:pt x="38" y="15"/>
                    <a:pt x="38" y="15"/>
                    <a:pt x="38" y="16"/>
                  </a:cubicBezTo>
                  <a:cubicBezTo>
                    <a:pt x="38" y="16"/>
                    <a:pt x="37" y="16"/>
                    <a:pt x="37" y="16"/>
                  </a:cubicBezTo>
                  <a:cubicBezTo>
                    <a:pt x="36" y="16"/>
                    <a:pt x="36" y="17"/>
                    <a:pt x="35" y="17"/>
                  </a:cubicBezTo>
                  <a:cubicBezTo>
                    <a:pt x="35" y="18"/>
                    <a:pt x="34" y="19"/>
                    <a:pt x="33" y="19"/>
                  </a:cubicBezTo>
                  <a:cubicBezTo>
                    <a:pt x="31" y="20"/>
                    <a:pt x="28" y="23"/>
                    <a:pt x="28" y="24"/>
                  </a:cubicBezTo>
                  <a:cubicBezTo>
                    <a:pt x="28" y="25"/>
                    <a:pt x="28" y="25"/>
                    <a:pt x="27" y="26"/>
                  </a:cubicBezTo>
                  <a:cubicBezTo>
                    <a:pt x="27" y="28"/>
                    <a:pt x="27" y="30"/>
                    <a:pt x="26" y="30"/>
                  </a:cubicBezTo>
                  <a:cubicBezTo>
                    <a:pt x="24" y="30"/>
                    <a:pt x="20" y="31"/>
                    <a:pt x="19" y="32"/>
                  </a:cubicBezTo>
                  <a:cubicBezTo>
                    <a:pt x="17" y="34"/>
                    <a:pt x="16" y="35"/>
                    <a:pt x="14" y="35"/>
                  </a:cubicBezTo>
                  <a:cubicBezTo>
                    <a:pt x="13" y="35"/>
                    <a:pt x="13" y="35"/>
                    <a:pt x="12" y="35"/>
                  </a:cubicBezTo>
                  <a:cubicBezTo>
                    <a:pt x="12" y="35"/>
                    <a:pt x="12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8" y="35"/>
                    <a:pt x="8" y="35"/>
                    <a:pt x="7" y="35"/>
                  </a:cubicBezTo>
                  <a:cubicBezTo>
                    <a:pt x="7" y="34"/>
                    <a:pt x="7" y="34"/>
                    <a:pt x="6" y="34"/>
                  </a:cubicBezTo>
                  <a:cubicBezTo>
                    <a:pt x="6" y="34"/>
                    <a:pt x="5" y="34"/>
                    <a:pt x="5" y="34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38"/>
                    <a:pt x="4" y="41"/>
                    <a:pt x="6" y="43"/>
                  </a:cubicBezTo>
                  <a:cubicBezTo>
                    <a:pt x="8" y="44"/>
                    <a:pt x="9" y="48"/>
                    <a:pt x="8" y="51"/>
                  </a:cubicBezTo>
                  <a:cubicBezTo>
                    <a:pt x="8" y="52"/>
                    <a:pt x="7" y="53"/>
                    <a:pt x="7" y="54"/>
                  </a:cubicBezTo>
                  <a:cubicBezTo>
                    <a:pt x="4" y="55"/>
                    <a:pt x="0" y="58"/>
                    <a:pt x="0" y="59"/>
                  </a:cubicBezTo>
                  <a:cubicBezTo>
                    <a:pt x="0" y="59"/>
                    <a:pt x="1" y="60"/>
                    <a:pt x="2" y="61"/>
                  </a:cubicBezTo>
                  <a:cubicBezTo>
                    <a:pt x="3" y="62"/>
                    <a:pt x="5" y="63"/>
                    <a:pt x="4" y="65"/>
                  </a:cubicBezTo>
                  <a:cubicBezTo>
                    <a:pt x="4" y="66"/>
                    <a:pt x="4" y="67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69"/>
                    <a:pt x="4" y="70"/>
                    <a:pt x="4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5" y="70"/>
                    <a:pt x="5" y="70"/>
                    <a:pt x="6" y="70"/>
                  </a:cubicBezTo>
                  <a:cubicBezTo>
                    <a:pt x="7" y="70"/>
                    <a:pt x="8" y="70"/>
                    <a:pt x="9" y="69"/>
                  </a:cubicBezTo>
                  <a:cubicBezTo>
                    <a:pt x="10" y="69"/>
                    <a:pt x="10" y="68"/>
                    <a:pt x="10" y="68"/>
                  </a:cubicBezTo>
                  <a:cubicBezTo>
                    <a:pt x="12" y="66"/>
                    <a:pt x="13" y="65"/>
                    <a:pt x="17" y="65"/>
                  </a:cubicBezTo>
                  <a:cubicBezTo>
                    <a:pt x="24" y="65"/>
                    <a:pt x="35" y="65"/>
                    <a:pt x="37" y="67"/>
                  </a:cubicBezTo>
                  <a:cubicBezTo>
                    <a:pt x="38" y="68"/>
                    <a:pt x="40" y="68"/>
                    <a:pt x="42" y="68"/>
                  </a:cubicBezTo>
                  <a:cubicBezTo>
                    <a:pt x="42" y="68"/>
                    <a:pt x="43" y="68"/>
                    <a:pt x="43" y="68"/>
                  </a:cubicBezTo>
                  <a:cubicBezTo>
                    <a:pt x="44" y="68"/>
                    <a:pt x="46" y="68"/>
                    <a:pt x="47" y="69"/>
                  </a:cubicBezTo>
                  <a:cubicBezTo>
                    <a:pt x="49" y="70"/>
                    <a:pt x="51" y="70"/>
                    <a:pt x="53" y="70"/>
                  </a:cubicBezTo>
                  <a:cubicBezTo>
                    <a:pt x="53" y="70"/>
                    <a:pt x="54" y="70"/>
                    <a:pt x="54" y="70"/>
                  </a:cubicBezTo>
                  <a:cubicBezTo>
                    <a:pt x="54" y="70"/>
                    <a:pt x="54" y="69"/>
                    <a:pt x="55" y="69"/>
                  </a:cubicBezTo>
                  <a:cubicBezTo>
                    <a:pt x="55" y="69"/>
                    <a:pt x="56" y="69"/>
                    <a:pt x="57" y="70"/>
                  </a:cubicBezTo>
                  <a:cubicBezTo>
                    <a:pt x="58" y="70"/>
                    <a:pt x="59" y="71"/>
                    <a:pt x="60" y="71"/>
                  </a:cubicBezTo>
                  <a:cubicBezTo>
                    <a:pt x="60" y="71"/>
                    <a:pt x="61" y="71"/>
                    <a:pt x="61" y="70"/>
                  </a:cubicBezTo>
                  <a:cubicBezTo>
                    <a:pt x="62" y="70"/>
                    <a:pt x="62" y="70"/>
                    <a:pt x="63" y="70"/>
                  </a:cubicBezTo>
                  <a:cubicBezTo>
                    <a:pt x="64" y="70"/>
                    <a:pt x="65" y="71"/>
                    <a:pt x="67" y="72"/>
                  </a:cubicBezTo>
                  <a:cubicBezTo>
                    <a:pt x="67" y="72"/>
                    <a:pt x="68" y="73"/>
                    <a:pt x="69" y="73"/>
                  </a:cubicBezTo>
                  <a:cubicBezTo>
                    <a:pt x="69" y="72"/>
                    <a:pt x="71" y="72"/>
                    <a:pt x="73" y="72"/>
                  </a:cubicBezTo>
                  <a:cubicBezTo>
                    <a:pt x="74" y="72"/>
                    <a:pt x="78" y="72"/>
                    <a:pt x="80" y="73"/>
                  </a:cubicBezTo>
                  <a:cubicBezTo>
                    <a:pt x="80" y="74"/>
                    <a:pt x="80" y="74"/>
                    <a:pt x="80" y="74"/>
                  </a:cubicBezTo>
                  <a:cubicBezTo>
                    <a:pt x="80" y="74"/>
                    <a:pt x="81" y="73"/>
                    <a:pt x="81" y="70"/>
                  </a:cubicBezTo>
                  <a:cubicBezTo>
                    <a:pt x="81" y="68"/>
                    <a:pt x="86" y="63"/>
                    <a:pt x="88" y="62"/>
                  </a:cubicBezTo>
                  <a:cubicBezTo>
                    <a:pt x="88" y="62"/>
                    <a:pt x="88" y="62"/>
                    <a:pt x="88" y="62"/>
                  </a:cubicBezTo>
                  <a:cubicBezTo>
                    <a:pt x="88" y="62"/>
                    <a:pt x="88" y="62"/>
                    <a:pt x="88" y="62"/>
                  </a:cubicBezTo>
                  <a:cubicBezTo>
                    <a:pt x="88" y="62"/>
                    <a:pt x="88" y="62"/>
                    <a:pt x="88" y="62"/>
                  </a:cubicBezTo>
                  <a:cubicBezTo>
                    <a:pt x="88" y="62"/>
                    <a:pt x="88" y="62"/>
                    <a:pt x="88" y="62"/>
                  </a:cubicBezTo>
                  <a:cubicBezTo>
                    <a:pt x="88" y="62"/>
                    <a:pt x="88" y="62"/>
                    <a:pt x="89" y="62"/>
                  </a:cubicBezTo>
                  <a:cubicBezTo>
                    <a:pt x="89" y="62"/>
                    <a:pt x="89" y="62"/>
                    <a:pt x="89" y="62"/>
                  </a:cubicBezTo>
                  <a:cubicBezTo>
                    <a:pt x="89" y="62"/>
                    <a:pt x="89" y="62"/>
                    <a:pt x="89" y="62"/>
                  </a:cubicBezTo>
                  <a:cubicBezTo>
                    <a:pt x="89" y="62"/>
                    <a:pt x="90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2"/>
                    <a:pt x="91" y="62"/>
                    <a:pt x="91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93" y="62"/>
                    <a:pt x="93" y="62"/>
                    <a:pt x="93" y="62"/>
                  </a:cubicBezTo>
                  <a:cubicBezTo>
                    <a:pt x="93" y="61"/>
                    <a:pt x="93" y="61"/>
                    <a:pt x="94" y="61"/>
                  </a:cubicBezTo>
                  <a:cubicBezTo>
                    <a:pt x="94" y="61"/>
                    <a:pt x="94" y="61"/>
                    <a:pt x="94" y="61"/>
                  </a:cubicBezTo>
                  <a:cubicBezTo>
                    <a:pt x="94" y="61"/>
                    <a:pt x="94" y="61"/>
                    <a:pt x="94" y="61"/>
                  </a:cubicBezTo>
                  <a:cubicBezTo>
                    <a:pt x="94" y="61"/>
                    <a:pt x="94" y="61"/>
                    <a:pt x="94" y="61"/>
                  </a:cubicBezTo>
                  <a:cubicBezTo>
                    <a:pt x="94" y="61"/>
                    <a:pt x="94" y="60"/>
                    <a:pt x="94" y="60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4" y="59"/>
                    <a:pt x="94" y="59"/>
                    <a:pt x="93" y="59"/>
                  </a:cubicBezTo>
                  <a:cubicBezTo>
                    <a:pt x="93" y="59"/>
                    <a:pt x="93" y="59"/>
                    <a:pt x="93" y="58"/>
                  </a:cubicBezTo>
                  <a:cubicBezTo>
                    <a:pt x="93" y="58"/>
                    <a:pt x="93" y="57"/>
                    <a:pt x="93" y="57"/>
                  </a:cubicBezTo>
                  <a:cubicBezTo>
                    <a:pt x="93" y="55"/>
                    <a:pt x="92" y="53"/>
                    <a:pt x="92" y="52"/>
                  </a:cubicBezTo>
                  <a:cubicBezTo>
                    <a:pt x="91" y="49"/>
                    <a:pt x="90" y="47"/>
                    <a:pt x="91" y="46"/>
                  </a:cubicBezTo>
                  <a:cubicBezTo>
                    <a:pt x="92" y="45"/>
                    <a:pt x="92" y="45"/>
                    <a:pt x="93" y="45"/>
                  </a:cubicBezTo>
                  <a:cubicBezTo>
                    <a:pt x="94" y="45"/>
                    <a:pt x="95" y="46"/>
                    <a:pt x="96" y="46"/>
                  </a:cubicBezTo>
                  <a:cubicBezTo>
                    <a:pt x="96" y="46"/>
                    <a:pt x="97" y="46"/>
                    <a:pt x="97" y="47"/>
                  </a:cubicBezTo>
                  <a:cubicBezTo>
                    <a:pt x="97" y="47"/>
                    <a:pt x="97" y="47"/>
                    <a:pt x="98" y="47"/>
                  </a:cubicBezTo>
                  <a:cubicBezTo>
                    <a:pt x="98" y="47"/>
                    <a:pt x="98" y="47"/>
                    <a:pt x="99" y="47"/>
                  </a:cubicBezTo>
                  <a:cubicBezTo>
                    <a:pt x="99" y="47"/>
                    <a:pt x="99" y="47"/>
                    <a:pt x="99" y="47"/>
                  </a:cubicBezTo>
                  <a:cubicBezTo>
                    <a:pt x="104" y="45"/>
                    <a:pt x="105" y="43"/>
                    <a:pt x="105" y="42"/>
                  </a:cubicBezTo>
                  <a:cubicBezTo>
                    <a:pt x="105" y="40"/>
                    <a:pt x="101" y="37"/>
                    <a:pt x="99" y="37"/>
                  </a:cubicBezTo>
                  <a:cubicBezTo>
                    <a:pt x="98" y="37"/>
                    <a:pt x="97" y="36"/>
                    <a:pt x="96" y="34"/>
                  </a:cubicBezTo>
                  <a:cubicBezTo>
                    <a:pt x="95" y="33"/>
                    <a:pt x="94" y="31"/>
                    <a:pt x="93" y="31"/>
                  </a:cubicBezTo>
                  <a:cubicBezTo>
                    <a:pt x="91" y="30"/>
                    <a:pt x="90" y="28"/>
                    <a:pt x="89" y="27"/>
                  </a:cubicBezTo>
                  <a:cubicBezTo>
                    <a:pt x="89" y="25"/>
                    <a:pt x="88" y="24"/>
                    <a:pt x="87" y="24"/>
                  </a:cubicBezTo>
                  <a:cubicBezTo>
                    <a:pt x="85" y="22"/>
                    <a:pt x="85" y="20"/>
                    <a:pt x="86" y="18"/>
                  </a:cubicBezTo>
                  <a:cubicBezTo>
                    <a:pt x="86" y="17"/>
                    <a:pt x="86" y="16"/>
                    <a:pt x="86" y="15"/>
                  </a:cubicBezTo>
                  <a:cubicBezTo>
                    <a:pt x="86" y="14"/>
                    <a:pt x="86" y="13"/>
                    <a:pt x="86" y="12"/>
                  </a:cubicBezTo>
                  <a:cubicBezTo>
                    <a:pt x="86" y="11"/>
                    <a:pt x="86" y="8"/>
                    <a:pt x="85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3" y="7"/>
                    <a:pt x="79" y="5"/>
                    <a:pt x="76" y="5"/>
                  </a:cubicBezTo>
                  <a:cubicBezTo>
                    <a:pt x="76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3" y="6"/>
                    <a:pt x="72" y="6"/>
                    <a:pt x="71" y="6"/>
                  </a:cubicBezTo>
                  <a:cubicBezTo>
                    <a:pt x="70" y="6"/>
                    <a:pt x="69" y="6"/>
                    <a:pt x="68" y="5"/>
                  </a:cubicBezTo>
                  <a:cubicBezTo>
                    <a:pt x="67" y="2"/>
                    <a:pt x="65" y="2"/>
                    <a:pt x="63" y="2"/>
                  </a:cubicBezTo>
                  <a:cubicBezTo>
                    <a:pt x="62" y="2"/>
                    <a:pt x="62" y="2"/>
                    <a:pt x="61" y="2"/>
                  </a:cubicBezTo>
                  <a:cubicBezTo>
                    <a:pt x="59" y="2"/>
                    <a:pt x="58" y="1"/>
                    <a:pt x="57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8697913" y="8855615"/>
              <a:ext cx="1217612" cy="676275"/>
            </a:xfrm>
            <a:custGeom>
              <a:avLst/>
              <a:gdLst>
                <a:gd name="T0" fmla="*/ 64 w 71"/>
                <a:gd name="T1" fmla="*/ 5 h 40"/>
                <a:gd name="T2" fmla="*/ 62 w 71"/>
                <a:gd name="T3" fmla="*/ 4 h 40"/>
                <a:gd name="T4" fmla="*/ 60 w 71"/>
                <a:gd name="T5" fmla="*/ 3 h 40"/>
                <a:gd name="T6" fmla="*/ 49 w 71"/>
                <a:gd name="T7" fmla="*/ 0 h 40"/>
                <a:gd name="T8" fmla="*/ 46 w 71"/>
                <a:gd name="T9" fmla="*/ 3 h 40"/>
                <a:gd name="T10" fmla="*/ 28 w 71"/>
                <a:gd name="T11" fmla="*/ 10 h 40"/>
                <a:gd name="T12" fmla="*/ 12 w 71"/>
                <a:gd name="T13" fmla="*/ 10 h 40"/>
                <a:gd name="T14" fmla="*/ 10 w 71"/>
                <a:gd name="T15" fmla="*/ 9 h 40"/>
                <a:gd name="T16" fmla="*/ 9 w 71"/>
                <a:gd name="T17" fmla="*/ 11 h 40"/>
                <a:gd name="T18" fmla="*/ 4 w 71"/>
                <a:gd name="T19" fmla="*/ 14 h 40"/>
                <a:gd name="T20" fmla="*/ 3 w 71"/>
                <a:gd name="T21" fmla="*/ 16 h 40"/>
                <a:gd name="T22" fmla="*/ 2 w 71"/>
                <a:gd name="T23" fmla="*/ 21 h 40"/>
                <a:gd name="T24" fmla="*/ 0 w 71"/>
                <a:gd name="T25" fmla="*/ 24 h 40"/>
                <a:gd name="T26" fmla="*/ 0 w 71"/>
                <a:gd name="T27" fmla="*/ 26 h 40"/>
                <a:gd name="T28" fmla="*/ 2 w 71"/>
                <a:gd name="T29" fmla="*/ 30 h 40"/>
                <a:gd name="T30" fmla="*/ 2 w 71"/>
                <a:gd name="T31" fmla="*/ 30 h 40"/>
                <a:gd name="T32" fmla="*/ 3 w 71"/>
                <a:gd name="T33" fmla="*/ 31 h 40"/>
                <a:gd name="T34" fmla="*/ 4 w 71"/>
                <a:gd name="T35" fmla="*/ 31 h 40"/>
                <a:gd name="T36" fmla="*/ 5 w 71"/>
                <a:gd name="T37" fmla="*/ 32 h 40"/>
                <a:gd name="T38" fmla="*/ 7 w 71"/>
                <a:gd name="T39" fmla="*/ 33 h 40"/>
                <a:gd name="T40" fmla="*/ 8 w 71"/>
                <a:gd name="T41" fmla="*/ 34 h 40"/>
                <a:gd name="T42" fmla="*/ 9 w 71"/>
                <a:gd name="T43" fmla="*/ 35 h 40"/>
                <a:gd name="T44" fmla="*/ 10 w 71"/>
                <a:gd name="T45" fmla="*/ 36 h 40"/>
                <a:gd name="T46" fmla="*/ 19 w 71"/>
                <a:gd name="T47" fmla="*/ 40 h 40"/>
                <a:gd name="T48" fmla="*/ 26 w 71"/>
                <a:gd name="T49" fmla="*/ 38 h 40"/>
                <a:gd name="T50" fmla="*/ 27 w 71"/>
                <a:gd name="T51" fmla="*/ 38 h 40"/>
                <a:gd name="T52" fmla="*/ 38 w 71"/>
                <a:gd name="T53" fmla="*/ 35 h 40"/>
                <a:gd name="T54" fmla="*/ 38 w 71"/>
                <a:gd name="T55" fmla="*/ 35 h 40"/>
                <a:gd name="T56" fmla="*/ 38 w 71"/>
                <a:gd name="T57" fmla="*/ 35 h 40"/>
                <a:gd name="T58" fmla="*/ 46 w 71"/>
                <a:gd name="T59" fmla="*/ 37 h 40"/>
                <a:gd name="T60" fmla="*/ 52 w 71"/>
                <a:gd name="T61" fmla="*/ 32 h 40"/>
                <a:gd name="T62" fmla="*/ 63 w 71"/>
                <a:gd name="T63" fmla="*/ 15 h 40"/>
                <a:gd name="T64" fmla="*/ 70 w 71"/>
                <a:gd name="T65" fmla="*/ 10 h 40"/>
                <a:gd name="T66" fmla="*/ 71 w 71"/>
                <a:gd name="T67" fmla="*/ 9 h 40"/>
                <a:gd name="T68" fmla="*/ 71 w 71"/>
                <a:gd name="T69" fmla="*/ 9 h 40"/>
                <a:gd name="T70" fmla="*/ 71 w 71"/>
                <a:gd name="T71" fmla="*/ 8 h 40"/>
                <a:gd name="T72" fmla="*/ 68 w 71"/>
                <a:gd name="T73" fmla="*/ 7 h 40"/>
                <a:gd name="T74" fmla="*/ 67 w 71"/>
                <a:gd name="T75" fmla="*/ 6 h 40"/>
                <a:gd name="T76" fmla="*/ 66 w 71"/>
                <a:gd name="T7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1" h="40">
                  <a:moveTo>
                    <a:pt x="65" y="5"/>
                  </a:moveTo>
                  <a:cubicBezTo>
                    <a:pt x="64" y="5"/>
                    <a:pt x="64" y="5"/>
                    <a:pt x="64" y="5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0" y="4"/>
                    <a:pt x="60" y="3"/>
                    <a:pt x="60" y="3"/>
                  </a:cubicBezTo>
                  <a:cubicBezTo>
                    <a:pt x="58" y="2"/>
                    <a:pt x="53" y="1"/>
                    <a:pt x="51" y="0"/>
                  </a:cubicBezTo>
                  <a:cubicBezTo>
                    <a:pt x="50" y="0"/>
                    <a:pt x="50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1"/>
                    <a:pt x="47" y="2"/>
                    <a:pt x="46" y="3"/>
                  </a:cubicBezTo>
                  <a:cubicBezTo>
                    <a:pt x="43" y="5"/>
                    <a:pt x="40" y="7"/>
                    <a:pt x="39" y="7"/>
                  </a:cubicBezTo>
                  <a:cubicBezTo>
                    <a:pt x="36" y="7"/>
                    <a:pt x="28" y="8"/>
                    <a:pt x="28" y="10"/>
                  </a:cubicBezTo>
                  <a:cubicBezTo>
                    <a:pt x="28" y="12"/>
                    <a:pt x="24" y="12"/>
                    <a:pt x="20" y="12"/>
                  </a:cubicBezTo>
                  <a:cubicBezTo>
                    <a:pt x="17" y="12"/>
                    <a:pt x="13" y="12"/>
                    <a:pt x="12" y="10"/>
                  </a:cubicBezTo>
                  <a:cubicBezTo>
                    <a:pt x="11" y="10"/>
                    <a:pt x="11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9" y="11"/>
                    <a:pt x="9" y="11"/>
                  </a:cubicBezTo>
                  <a:cubicBezTo>
                    <a:pt x="9" y="13"/>
                    <a:pt x="8" y="15"/>
                    <a:pt x="6" y="15"/>
                  </a:cubicBezTo>
                  <a:cubicBezTo>
                    <a:pt x="5" y="15"/>
                    <a:pt x="4" y="14"/>
                    <a:pt x="4" y="14"/>
                  </a:cubicBezTo>
                  <a:cubicBezTo>
                    <a:pt x="4" y="14"/>
                    <a:pt x="3" y="14"/>
                    <a:pt x="3" y="14"/>
                  </a:cubicBezTo>
                  <a:cubicBezTo>
                    <a:pt x="3" y="15"/>
                    <a:pt x="3" y="15"/>
                    <a:pt x="3" y="16"/>
                  </a:cubicBezTo>
                  <a:cubicBezTo>
                    <a:pt x="4" y="17"/>
                    <a:pt x="4" y="18"/>
                    <a:pt x="3" y="19"/>
                  </a:cubicBezTo>
                  <a:cubicBezTo>
                    <a:pt x="3" y="19"/>
                    <a:pt x="2" y="20"/>
                    <a:pt x="2" y="21"/>
                  </a:cubicBezTo>
                  <a:cubicBezTo>
                    <a:pt x="2" y="22"/>
                    <a:pt x="2" y="24"/>
                    <a:pt x="1" y="24"/>
                  </a:cubicBezTo>
                  <a:cubicBezTo>
                    <a:pt x="1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2" y="29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2"/>
                    <a:pt x="5" y="32"/>
                    <a:pt x="5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3"/>
                    <a:pt x="7" y="33"/>
                    <a:pt x="7" y="33"/>
                  </a:cubicBezTo>
                  <a:cubicBezTo>
                    <a:pt x="7" y="33"/>
                    <a:pt x="7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0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6"/>
                    <a:pt x="11" y="37"/>
                    <a:pt x="11" y="37"/>
                  </a:cubicBezTo>
                  <a:cubicBezTo>
                    <a:pt x="13" y="39"/>
                    <a:pt x="16" y="40"/>
                    <a:pt x="19" y="40"/>
                  </a:cubicBezTo>
                  <a:cubicBezTo>
                    <a:pt x="20" y="40"/>
                    <a:pt x="21" y="40"/>
                    <a:pt x="22" y="39"/>
                  </a:cubicBezTo>
                  <a:cubicBezTo>
                    <a:pt x="23" y="39"/>
                    <a:pt x="24" y="39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31" y="37"/>
                    <a:pt x="38" y="35"/>
                    <a:pt x="38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41" y="36"/>
                    <a:pt x="43" y="36"/>
                  </a:cubicBezTo>
                  <a:cubicBezTo>
                    <a:pt x="43" y="36"/>
                    <a:pt x="44" y="36"/>
                    <a:pt x="46" y="37"/>
                  </a:cubicBezTo>
                  <a:cubicBezTo>
                    <a:pt x="46" y="36"/>
                    <a:pt x="47" y="36"/>
                    <a:pt x="47" y="36"/>
                  </a:cubicBezTo>
                  <a:cubicBezTo>
                    <a:pt x="49" y="35"/>
                    <a:pt x="50" y="34"/>
                    <a:pt x="52" y="32"/>
                  </a:cubicBezTo>
                  <a:cubicBezTo>
                    <a:pt x="54" y="30"/>
                    <a:pt x="57" y="25"/>
                    <a:pt x="59" y="21"/>
                  </a:cubicBezTo>
                  <a:cubicBezTo>
                    <a:pt x="61" y="18"/>
                    <a:pt x="62" y="15"/>
                    <a:pt x="63" y="15"/>
                  </a:cubicBezTo>
                  <a:cubicBezTo>
                    <a:pt x="63" y="15"/>
                    <a:pt x="64" y="14"/>
                    <a:pt x="65" y="13"/>
                  </a:cubicBezTo>
                  <a:cubicBezTo>
                    <a:pt x="67" y="12"/>
                    <a:pt x="69" y="11"/>
                    <a:pt x="70" y="10"/>
                  </a:cubicBezTo>
                  <a:cubicBezTo>
                    <a:pt x="71" y="10"/>
                    <a:pt x="71" y="10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70" y="8"/>
                    <a:pt x="70" y="8"/>
                    <a:pt x="70" y="7"/>
                  </a:cubicBezTo>
                  <a:cubicBezTo>
                    <a:pt x="69" y="7"/>
                    <a:pt x="69" y="7"/>
                    <a:pt x="68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6"/>
                    <a:pt x="67" y="6"/>
                    <a:pt x="67" y="6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5" y="5"/>
                    <a:pt x="65" y="5"/>
                    <a:pt x="65" y="5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9829800" y="9936702"/>
              <a:ext cx="1184275" cy="642938"/>
            </a:xfrm>
            <a:custGeom>
              <a:avLst/>
              <a:gdLst>
                <a:gd name="T0" fmla="*/ 68 w 69"/>
                <a:gd name="T1" fmla="*/ 6 h 38"/>
                <a:gd name="T2" fmla="*/ 67 w 69"/>
                <a:gd name="T3" fmla="*/ 5 h 38"/>
                <a:gd name="T4" fmla="*/ 66 w 69"/>
                <a:gd name="T5" fmla="*/ 5 h 38"/>
                <a:gd name="T6" fmla="*/ 65 w 69"/>
                <a:gd name="T7" fmla="*/ 5 h 38"/>
                <a:gd name="T8" fmla="*/ 64 w 69"/>
                <a:gd name="T9" fmla="*/ 4 h 38"/>
                <a:gd name="T10" fmla="*/ 63 w 69"/>
                <a:gd name="T11" fmla="*/ 4 h 38"/>
                <a:gd name="T12" fmla="*/ 62 w 69"/>
                <a:gd name="T13" fmla="*/ 3 h 38"/>
                <a:gd name="T14" fmla="*/ 54 w 69"/>
                <a:gd name="T15" fmla="*/ 1 h 38"/>
                <a:gd name="T16" fmla="*/ 41 w 69"/>
                <a:gd name="T17" fmla="*/ 3 h 38"/>
                <a:gd name="T18" fmla="*/ 23 w 69"/>
                <a:gd name="T19" fmla="*/ 6 h 38"/>
                <a:gd name="T20" fmla="*/ 20 w 69"/>
                <a:gd name="T21" fmla="*/ 6 h 38"/>
                <a:gd name="T22" fmla="*/ 10 w 69"/>
                <a:gd name="T23" fmla="*/ 5 h 38"/>
                <a:gd name="T24" fmla="*/ 9 w 69"/>
                <a:gd name="T25" fmla="*/ 5 h 38"/>
                <a:gd name="T26" fmla="*/ 5 w 69"/>
                <a:gd name="T27" fmla="*/ 2 h 38"/>
                <a:gd name="T28" fmla="*/ 4 w 69"/>
                <a:gd name="T29" fmla="*/ 1 h 38"/>
                <a:gd name="T30" fmla="*/ 3 w 69"/>
                <a:gd name="T31" fmla="*/ 1 h 38"/>
                <a:gd name="T32" fmla="*/ 2 w 69"/>
                <a:gd name="T33" fmla="*/ 0 h 38"/>
                <a:gd name="T34" fmla="*/ 0 w 69"/>
                <a:gd name="T35" fmla="*/ 4 h 38"/>
                <a:gd name="T36" fmla="*/ 6 w 69"/>
                <a:gd name="T37" fmla="*/ 16 h 38"/>
                <a:gd name="T38" fmla="*/ 3 w 69"/>
                <a:gd name="T39" fmla="*/ 18 h 38"/>
                <a:gd name="T40" fmla="*/ 1 w 69"/>
                <a:gd name="T41" fmla="*/ 23 h 38"/>
                <a:gd name="T42" fmla="*/ 1 w 69"/>
                <a:gd name="T43" fmla="*/ 24 h 38"/>
                <a:gd name="T44" fmla="*/ 1 w 69"/>
                <a:gd name="T45" fmla="*/ 25 h 38"/>
                <a:gd name="T46" fmla="*/ 1 w 69"/>
                <a:gd name="T47" fmla="*/ 25 h 38"/>
                <a:gd name="T48" fmla="*/ 1 w 69"/>
                <a:gd name="T49" fmla="*/ 26 h 38"/>
                <a:gd name="T50" fmla="*/ 8 w 69"/>
                <a:gd name="T51" fmla="*/ 33 h 38"/>
                <a:gd name="T52" fmla="*/ 9 w 69"/>
                <a:gd name="T53" fmla="*/ 35 h 38"/>
                <a:gd name="T54" fmla="*/ 10 w 69"/>
                <a:gd name="T55" fmla="*/ 36 h 38"/>
                <a:gd name="T56" fmla="*/ 11 w 69"/>
                <a:gd name="T57" fmla="*/ 36 h 38"/>
                <a:gd name="T58" fmla="*/ 13 w 69"/>
                <a:gd name="T59" fmla="*/ 36 h 38"/>
                <a:gd name="T60" fmla="*/ 16 w 69"/>
                <a:gd name="T61" fmla="*/ 35 h 38"/>
                <a:gd name="T62" fmla="*/ 19 w 69"/>
                <a:gd name="T63" fmla="*/ 35 h 38"/>
                <a:gd name="T64" fmla="*/ 26 w 69"/>
                <a:gd name="T65" fmla="*/ 36 h 38"/>
                <a:gd name="T66" fmla="*/ 28 w 69"/>
                <a:gd name="T67" fmla="*/ 37 h 38"/>
                <a:gd name="T68" fmla="*/ 30 w 69"/>
                <a:gd name="T69" fmla="*/ 37 h 38"/>
                <a:gd name="T70" fmla="*/ 31 w 69"/>
                <a:gd name="T71" fmla="*/ 37 h 38"/>
                <a:gd name="T72" fmla="*/ 33 w 69"/>
                <a:gd name="T73" fmla="*/ 38 h 38"/>
                <a:gd name="T74" fmla="*/ 35 w 69"/>
                <a:gd name="T75" fmla="*/ 38 h 38"/>
                <a:gd name="T76" fmla="*/ 36 w 69"/>
                <a:gd name="T77" fmla="*/ 38 h 38"/>
                <a:gd name="T78" fmla="*/ 37 w 69"/>
                <a:gd name="T79" fmla="*/ 38 h 38"/>
                <a:gd name="T80" fmla="*/ 40 w 69"/>
                <a:gd name="T81" fmla="*/ 37 h 38"/>
                <a:gd name="T82" fmla="*/ 40 w 69"/>
                <a:gd name="T83" fmla="*/ 35 h 38"/>
                <a:gd name="T84" fmla="*/ 42 w 69"/>
                <a:gd name="T85" fmla="*/ 34 h 38"/>
                <a:gd name="T86" fmla="*/ 43 w 69"/>
                <a:gd name="T87" fmla="*/ 33 h 38"/>
                <a:gd name="T88" fmla="*/ 44 w 69"/>
                <a:gd name="T89" fmla="*/ 33 h 38"/>
                <a:gd name="T90" fmla="*/ 46 w 69"/>
                <a:gd name="T91" fmla="*/ 33 h 38"/>
                <a:gd name="T92" fmla="*/ 53 w 69"/>
                <a:gd name="T93" fmla="*/ 29 h 38"/>
                <a:gd name="T94" fmla="*/ 62 w 69"/>
                <a:gd name="T95" fmla="*/ 29 h 38"/>
                <a:gd name="T96" fmla="*/ 57 w 69"/>
                <a:gd name="T97" fmla="*/ 20 h 38"/>
                <a:gd name="T98" fmla="*/ 62 w 69"/>
                <a:gd name="T99" fmla="*/ 14 h 38"/>
                <a:gd name="T100" fmla="*/ 69 w 69"/>
                <a:gd name="T101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9" h="38">
                  <a:moveTo>
                    <a:pt x="69" y="6"/>
                  </a:moveTo>
                  <a:cubicBezTo>
                    <a:pt x="69" y="6"/>
                    <a:pt x="68" y="6"/>
                    <a:pt x="68" y="6"/>
                  </a:cubicBezTo>
                  <a:cubicBezTo>
                    <a:pt x="68" y="6"/>
                    <a:pt x="68" y="6"/>
                    <a:pt x="67" y="6"/>
                  </a:cubicBezTo>
                  <a:cubicBezTo>
                    <a:pt x="67" y="6"/>
                    <a:pt x="67" y="6"/>
                    <a:pt x="67" y="5"/>
                  </a:cubicBezTo>
                  <a:cubicBezTo>
                    <a:pt x="67" y="5"/>
                    <a:pt x="66" y="5"/>
                    <a:pt x="66" y="5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6" y="5"/>
                    <a:pt x="65" y="5"/>
                    <a:pt x="65" y="5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5"/>
                    <a:pt x="64" y="5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4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3"/>
                    <a:pt x="63" y="3"/>
                    <a:pt x="62" y="3"/>
                  </a:cubicBezTo>
                  <a:cubicBezTo>
                    <a:pt x="62" y="3"/>
                    <a:pt x="62" y="2"/>
                    <a:pt x="61" y="2"/>
                  </a:cubicBezTo>
                  <a:cubicBezTo>
                    <a:pt x="59" y="1"/>
                    <a:pt x="56" y="1"/>
                    <a:pt x="54" y="1"/>
                  </a:cubicBezTo>
                  <a:cubicBezTo>
                    <a:pt x="53" y="1"/>
                    <a:pt x="52" y="1"/>
                    <a:pt x="52" y="1"/>
                  </a:cubicBezTo>
                  <a:cubicBezTo>
                    <a:pt x="48" y="1"/>
                    <a:pt x="42" y="1"/>
                    <a:pt x="41" y="3"/>
                  </a:cubicBezTo>
                  <a:cubicBezTo>
                    <a:pt x="38" y="5"/>
                    <a:pt x="35" y="7"/>
                    <a:pt x="32" y="6"/>
                  </a:cubicBezTo>
                  <a:cubicBezTo>
                    <a:pt x="31" y="6"/>
                    <a:pt x="26" y="6"/>
                    <a:pt x="23" y="6"/>
                  </a:cubicBezTo>
                  <a:cubicBezTo>
                    <a:pt x="22" y="6"/>
                    <a:pt x="21" y="6"/>
                    <a:pt x="21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8" y="6"/>
                    <a:pt x="16" y="6"/>
                    <a:pt x="14" y="5"/>
                  </a:cubicBezTo>
                  <a:cubicBezTo>
                    <a:pt x="13" y="5"/>
                    <a:pt x="11" y="5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5"/>
                    <a:pt x="7" y="4"/>
                    <a:pt x="6" y="3"/>
                  </a:cubicBezTo>
                  <a:cubicBezTo>
                    <a:pt x="6" y="3"/>
                    <a:pt x="6" y="3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6"/>
                    <a:pt x="1" y="7"/>
                    <a:pt x="2" y="8"/>
                  </a:cubicBezTo>
                  <a:cubicBezTo>
                    <a:pt x="3" y="10"/>
                    <a:pt x="7" y="14"/>
                    <a:pt x="6" y="16"/>
                  </a:cubicBezTo>
                  <a:cubicBezTo>
                    <a:pt x="6" y="16"/>
                    <a:pt x="6" y="16"/>
                    <a:pt x="5" y="16"/>
                  </a:cubicBezTo>
                  <a:cubicBezTo>
                    <a:pt x="4" y="16"/>
                    <a:pt x="3" y="17"/>
                    <a:pt x="3" y="18"/>
                  </a:cubicBezTo>
                  <a:cubicBezTo>
                    <a:pt x="2" y="19"/>
                    <a:pt x="1" y="20"/>
                    <a:pt x="2" y="20"/>
                  </a:cubicBezTo>
                  <a:cubicBezTo>
                    <a:pt x="2" y="21"/>
                    <a:pt x="2" y="22"/>
                    <a:pt x="1" y="23"/>
                  </a:cubicBezTo>
                  <a:cubicBezTo>
                    <a:pt x="1" y="23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6"/>
                    <a:pt x="1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6" y="30"/>
                    <a:pt x="8" y="32"/>
                    <a:pt x="8" y="33"/>
                  </a:cubicBezTo>
                  <a:cubicBezTo>
                    <a:pt x="8" y="34"/>
                    <a:pt x="8" y="34"/>
                    <a:pt x="9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0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1" y="36"/>
                  </a:cubicBezTo>
                  <a:cubicBezTo>
                    <a:pt x="11" y="36"/>
                    <a:pt x="11" y="36"/>
                    <a:pt x="12" y="36"/>
                  </a:cubicBezTo>
                  <a:cubicBezTo>
                    <a:pt x="12" y="36"/>
                    <a:pt x="13" y="36"/>
                    <a:pt x="13" y="36"/>
                  </a:cubicBezTo>
                  <a:cubicBezTo>
                    <a:pt x="13" y="36"/>
                    <a:pt x="14" y="36"/>
                    <a:pt x="14" y="36"/>
                  </a:cubicBezTo>
                  <a:cubicBezTo>
                    <a:pt x="15" y="35"/>
                    <a:pt x="15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7" y="35"/>
                    <a:pt x="18" y="35"/>
                    <a:pt x="19" y="35"/>
                  </a:cubicBezTo>
                  <a:cubicBezTo>
                    <a:pt x="22" y="35"/>
                    <a:pt x="24" y="36"/>
                    <a:pt x="25" y="36"/>
                  </a:cubicBezTo>
                  <a:cubicBezTo>
                    <a:pt x="25" y="36"/>
                    <a:pt x="25" y="36"/>
                    <a:pt x="26" y="36"/>
                  </a:cubicBezTo>
                  <a:cubicBezTo>
                    <a:pt x="26" y="37"/>
                    <a:pt x="26" y="37"/>
                    <a:pt x="27" y="37"/>
                  </a:cubicBezTo>
                  <a:cubicBezTo>
                    <a:pt x="27" y="37"/>
                    <a:pt x="27" y="37"/>
                    <a:pt x="28" y="37"/>
                  </a:cubicBezTo>
                  <a:cubicBezTo>
                    <a:pt x="28" y="37"/>
                    <a:pt x="28" y="37"/>
                    <a:pt x="29" y="37"/>
                  </a:cubicBezTo>
                  <a:cubicBezTo>
                    <a:pt x="29" y="37"/>
                    <a:pt x="29" y="37"/>
                    <a:pt x="30" y="37"/>
                  </a:cubicBezTo>
                  <a:cubicBezTo>
                    <a:pt x="30" y="37"/>
                    <a:pt x="30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4" y="38"/>
                    <a:pt x="34" y="38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8"/>
                    <a:pt x="35" y="38"/>
                    <a:pt x="36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8"/>
                    <a:pt x="37" y="38"/>
                    <a:pt x="37" y="38"/>
                  </a:cubicBezTo>
                  <a:cubicBezTo>
                    <a:pt x="38" y="38"/>
                    <a:pt x="39" y="38"/>
                    <a:pt x="39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6"/>
                    <a:pt x="40" y="36"/>
                  </a:cubicBezTo>
                  <a:cubicBezTo>
                    <a:pt x="40" y="36"/>
                    <a:pt x="40" y="35"/>
                    <a:pt x="40" y="35"/>
                  </a:cubicBezTo>
                  <a:cubicBezTo>
                    <a:pt x="41" y="35"/>
                    <a:pt x="41" y="34"/>
                    <a:pt x="41" y="34"/>
                  </a:cubicBezTo>
                  <a:cubicBezTo>
                    <a:pt x="41" y="34"/>
                    <a:pt x="41" y="34"/>
                    <a:pt x="42" y="34"/>
                  </a:cubicBezTo>
                  <a:cubicBezTo>
                    <a:pt x="42" y="34"/>
                    <a:pt x="42" y="34"/>
                    <a:pt x="43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4" y="33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5" y="31"/>
                    <a:pt x="45" y="30"/>
                    <a:pt x="46" y="30"/>
                  </a:cubicBezTo>
                  <a:cubicBezTo>
                    <a:pt x="47" y="29"/>
                    <a:pt x="50" y="29"/>
                    <a:pt x="53" y="29"/>
                  </a:cubicBezTo>
                  <a:cubicBezTo>
                    <a:pt x="55" y="29"/>
                    <a:pt x="57" y="29"/>
                    <a:pt x="58" y="30"/>
                  </a:cubicBezTo>
                  <a:cubicBezTo>
                    <a:pt x="59" y="30"/>
                    <a:pt x="60" y="30"/>
                    <a:pt x="62" y="29"/>
                  </a:cubicBezTo>
                  <a:cubicBezTo>
                    <a:pt x="61" y="28"/>
                    <a:pt x="61" y="27"/>
                    <a:pt x="61" y="27"/>
                  </a:cubicBezTo>
                  <a:cubicBezTo>
                    <a:pt x="59" y="27"/>
                    <a:pt x="57" y="22"/>
                    <a:pt x="57" y="20"/>
                  </a:cubicBezTo>
                  <a:cubicBezTo>
                    <a:pt x="57" y="18"/>
                    <a:pt x="58" y="18"/>
                    <a:pt x="58" y="18"/>
                  </a:cubicBezTo>
                  <a:cubicBezTo>
                    <a:pt x="59" y="17"/>
                    <a:pt x="60" y="16"/>
                    <a:pt x="62" y="14"/>
                  </a:cubicBezTo>
                  <a:cubicBezTo>
                    <a:pt x="63" y="11"/>
                    <a:pt x="65" y="9"/>
                    <a:pt x="67" y="8"/>
                  </a:cubicBezTo>
                  <a:cubicBezTo>
                    <a:pt x="68" y="8"/>
                    <a:pt x="69" y="7"/>
                    <a:pt x="69" y="6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9418638" y="10511377"/>
              <a:ext cx="1217612" cy="1149350"/>
            </a:xfrm>
            <a:custGeom>
              <a:avLst/>
              <a:gdLst>
                <a:gd name="T0" fmla="*/ 71 w 71"/>
                <a:gd name="T1" fmla="*/ 4 h 68"/>
                <a:gd name="T2" fmla="*/ 70 w 71"/>
                <a:gd name="T3" fmla="*/ 0 h 68"/>
                <a:gd name="T4" fmla="*/ 68 w 71"/>
                <a:gd name="T5" fmla="*/ 0 h 68"/>
                <a:gd name="T6" fmla="*/ 67 w 71"/>
                <a:gd name="T7" fmla="*/ 0 h 68"/>
                <a:gd name="T8" fmla="*/ 66 w 71"/>
                <a:gd name="T9" fmla="*/ 1 h 68"/>
                <a:gd name="T10" fmla="*/ 65 w 71"/>
                <a:gd name="T11" fmla="*/ 2 h 68"/>
                <a:gd name="T12" fmla="*/ 61 w 71"/>
                <a:gd name="T13" fmla="*/ 5 h 68"/>
                <a:gd name="T14" fmla="*/ 50 w 71"/>
                <a:gd name="T15" fmla="*/ 3 h 68"/>
                <a:gd name="T16" fmla="*/ 43 w 71"/>
                <a:gd name="T17" fmla="*/ 2 h 68"/>
                <a:gd name="T18" fmla="*/ 40 w 71"/>
                <a:gd name="T19" fmla="*/ 2 h 68"/>
                <a:gd name="T20" fmla="*/ 37 w 71"/>
                <a:gd name="T21" fmla="*/ 3 h 68"/>
                <a:gd name="T22" fmla="*/ 35 w 71"/>
                <a:gd name="T23" fmla="*/ 3 h 68"/>
                <a:gd name="T24" fmla="*/ 34 w 71"/>
                <a:gd name="T25" fmla="*/ 3 h 68"/>
                <a:gd name="T26" fmla="*/ 22 w 71"/>
                <a:gd name="T27" fmla="*/ 8 h 68"/>
                <a:gd name="T28" fmla="*/ 21 w 71"/>
                <a:gd name="T29" fmla="*/ 9 h 68"/>
                <a:gd name="T30" fmla="*/ 16 w 71"/>
                <a:gd name="T31" fmla="*/ 12 h 68"/>
                <a:gd name="T32" fmla="*/ 16 w 71"/>
                <a:gd name="T33" fmla="*/ 12 h 68"/>
                <a:gd name="T34" fmla="*/ 15 w 71"/>
                <a:gd name="T35" fmla="*/ 12 h 68"/>
                <a:gd name="T36" fmla="*/ 14 w 71"/>
                <a:gd name="T37" fmla="*/ 12 h 68"/>
                <a:gd name="T38" fmla="*/ 13 w 71"/>
                <a:gd name="T39" fmla="*/ 12 h 68"/>
                <a:gd name="T40" fmla="*/ 13 w 71"/>
                <a:gd name="T41" fmla="*/ 12 h 68"/>
                <a:gd name="T42" fmla="*/ 11 w 71"/>
                <a:gd name="T43" fmla="*/ 12 h 68"/>
                <a:gd name="T44" fmla="*/ 10 w 71"/>
                <a:gd name="T45" fmla="*/ 12 h 68"/>
                <a:gd name="T46" fmla="*/ 5 w 71"/>
                <a:gd name="T47" fmla="*/ 21 h 68"/>
                <a:gd name="T48" fmla="*/ 1 w 71"/>
                <a:gd name="T49" fmla="*/ 28 h 68"/>
                <a:gd name="T50" fmla="*/ 0 w 71"/>
                <a:gd name="T51" fmla="*/ 29 h 68"/>
                <a:gd name="T52" fmla="*/ 7 w 71"/>
                <a:gd name="T53" fmla="*/ 41 h 68"/>
                <a:gd name="T54" fmla="*/ 14 w 71"/>
                <a:gd name="T55" fmla="*/ 41 h 68"/>
                <a:gd name="T56" fmla="*/ 25 w 71"/>
                <a:gd name="T57" fmla="*/ 45 h 68"/>
                <a:gd name="T58" fmla="*/ 21 w 71"/>
                <a:gd name="T59" fmla="*/ 46 h 68"/>
                <a:gd name="T60" fmla="*/ 13 w 71"/>
                <a:gd name="T61" fmla="*/ 46 h 68"/>
                <a:gd name="T62" fmla="*/ 13 w 71"/>
                <a:gd name="T63" fmla="*/ 51 h 68"/>
                <a:gd name="T64" fmla="*/ 16 w 71"/>
                <a:gd name="T65" fmla="*/ 61 h 68"/>
                <a:gd name="T66" fmla="*/ 21 w 71"/>
                <a:gd name="T67" fmla="*/ 63 h 68"/>
                <a:gd name="T68" fmla="*/ 31 w 71"/>
                <a:gd name="T69" fmla="*/ 68 h 68"/>
                <a:gd name="T70" fmla="*/ 29 w 71"/>
                <a:gd name="T71" fmla="*/ 57 h 68"/>
                <a:gd name="T72" fmla="*/ 34 w 71"/>
                <a:gd name="T73" fmla="*/ 57 h 68"/>
                <a:gd name="T74" fmla="*/ 37 w 71"/>
                <a:gd name="T75" fmla="*/ 55 h 68"/>
                <a:gd name="T76" fmla="*/ 32 w 71"/>
                <a:gd name="T77" fmla="*/ 53 h 68"/>
                <a:gd name="T78" fmla="*/ 30 w 71"/>
                <a:gd name="T79" fmla="*/ 50 h 68"/>
                <a:gd name="T80" fmla="*/ 36 w 71"/>
                <a:gd name="T81" fmla="*/ 50 h 68"/>
                <a:gd name="T82" fmla="*/ 42 w 71"/>
                <a:gd name="T83" fmla="*/ 49 h 68"/>
                <a:gd name="T84" fmla="*/ 45 w 71"/>
                <a:gd name="T85" fmla="*/ 46 h 68"/>
                <a:gd name="T86" fmla="*/ 38 w 71"/>
                <a:gd name="T87" fmla="*/ 40 h 68"/>
                <a:gd name="T88" fmla="*/ 33 w 71"/>
                <a:gd name="T89" fmla="*/ 42 h 68"/>
                <a:gd name="T90" fmla="*/ 29 w 71"/>
                <a:gd name="T91" fmla="*/ 38 h 68"/>
                <a:gd name="T92" fmla="*/ 34 w 71"/>
                <a:gd name="T93" fmla="*/ 34 h 68"/>
                <a:gd name="T94" fmla="*/ 25 w 71"/>
                <a:gd name="T95" fmla="*/ 22 h 68"/>
                <a:gd name="T96" fmla="*/ 28 w 71"/>
                <a:gd name="T97" fmla="*/ 16 h 68"/>
                <a:gd name="T98" fmla="*/ 36 w 71"/>
                <a:gd name="T99" fmla="*/ 20 h 68"/>
                <a:gd name="T100" fmla="*/ 40 w 71"/>
                <a:gd name="T101" fmla="*/ 17 h 68"/>
                <a:gd name="T102" fmla="*/ 45 w 71"/>
                <a:gd name="T103" fmla="*/ 10 h 68"/>
                <a:gd name="T104" fmla="*/ 49 w 71"/>
                <a:gd name="T105" fmla="*/ 13 h 68"/>
                <a:gd name="T106" fmla="*/ 58 w 71"/>
                <a:gd name="T107" fmla="*/ 9 h 68"/>
                <a:gd name="T108" fmla="*/ 66 w 71"/>
                <a:gd name="T109" fmla="*/ 12 h 68"/>
                <a:gd name="T110" fmla="*/ 69 w 71"/>
                <a:gd name="T111" fmla="*/ 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" h="68">
                  <a:moveTo>
                    <a:pt x="69" y="7"/>
                  </a:moveTo>
                  <a:cubicBezTo>
                    <a:pt x="70" y="6"/>
                    <a:pt x="71" y="5"/>
                    <a:pt x="71" y="4"/>
                  </a:cubicBezTo>
                  <a:cubicBezTo>
                    <a:pt x="71" y="3"/>
                    <a:pt x="70" y="1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69" y="0"/>
                    <a:pt x="69" y="0"/>
                  </a:cubicBezTo>
                  <a:cubicBezTo>
                    <a:pt x="69" y="0"/>
                    <a:pt x="69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1"/>
                    <a:pt x="67" y="1"/>
                    <a:pt x="66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1"/>
                    <a:pt x="65" y="1"/>
                    <a:pt x="65" y="1"/>
                  </a:cubicBezTo>
                  <a:cubicBezTo>
                    <a:pt x="65" y="1"/>
                    <a:pt x="65" y="2"/>
                    <a:pt x="65" y="2"/>
                  </a:cubicBezTo>
                  <a:cubicBezTo>
                    <a:pt x="66" y="2"/>
                    <a:pt x="66" y="3"/>
                    <a:pt x="65" y="3"/>
                  </a:cubicBezTo>
                  <a:cubicBezTo>
                    <a:pt x="64" y="5"/>
                    <a:pt x="62" y="5"/>
                    <a:pt x="61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53" y="4"/>
                    <a:pt x="50" y="3"/>
                  </a:cubicBezTo>
                  <a:cubicBezTo>
                    <a:pt x="49" y="3"/>
                    <a:pt x="49" y="3"/>
                    <a:pt x="48" y="3"/>
                  </a:cubicBezTo>
                  <a:cubicBezTo>
                    <a:pt x="48" y="3"/>
                    <a:pt x="46" y="2"/>
                    <a:pt x="43" y="2"/>
                  </a:cubicBezTo>
                  <a:cubicBezTo>
                    <a:pt x="42" y="2"/>
                    <a:pt x="41" y="2"/>
                    <a:pt x="40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2"/>
                    <a:pt x="39" y="2"/>
                    <a:pt x="38" y="3"/>
                  </a:cubicBezTo>
                  <a:cubicBezTo>
                    <a:pt x="38" y="3"/>
                    <a:pt x="37" y="3"/>
                    <a:pt x="37" y="3"/>
                  </a:cubicBezTo>
                  <a:cubicBezTo>
                    <a:pt x="37" y="3"/>
                    <a:pt x="36" y="3"/>
                    <a:pt x="36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34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3" y="5"/>
                    <a:pt x="26" y="8"/>
                    <a:pt x="23" y="8"/>
                  </a:cubicBezTo>
                  <a:cubicBezTo>
                    <a:pt x="23" y="8"/>
                    <a:pt x="23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9"/>
                    <a:pt x="21" y="9"/>
                  </a:cubicBezTo>
                  <a:cubicBezTo>
                    <a:pt x="20" y="10"/>
                    <a:pt x="19" y="11"/>
                    <a:pt x="18" y="11"/>
                  </a:cubicBezTo>
                  <a:cubicBezTo>
                    <a:pt x="17" y="11"/>
                    <a:pt x="17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2" y="12"/>
                    <a:pt x="12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8" y="17"/>
                    <a:pt x="6" y="19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5" y="22"/>
                    <a:pt x="5" y="23"/>
                    <a:pt x="3" y="23"/>
                  </a:cubicBezTo>
                  <a:cubicBezTo>
                    <a:pt x="2" y="23"/>
                    <a:pt x="1" y="26"/>
                    <a:pt x="1" y="28"/>
                  </a:cubicBezTo>
                  <a:cubicBezTo>
                    <a:pt x="1" y="28"/>
                    <a:pt x="0" y="28"/>
                    <a:pt x="0" y="2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30"/>
                    <a:pt x="7" y="34"/>
                    <a:pt x="7" y="39"/>
                  </a:cubicBezTo>
                  <a:cubicBezTo>
                    <a:pt x="7" y="40"/>
                    <a:pt x="7" y="40"/>
                    <a:pt x="7" y="41"/>
                  </a:cubicBezTo>
                  <a:cubicBezTo>
                    <a:pt x="8" y="42"/>
                    <a:pt x="9" y="42"/>
                    <a:pt x="11" y="42"/>
                  </a:cubicBezTo>
                  <a:cubicBezTo>
                    <a:pt x="12" y="42"/>
                    <a:pt x="13" y="42"/>
                    <a:pt x="14" y="41"/>
                  </a:cubicBezTo>
                  <a:cubicBezTo>
                    <a:pt x="15" y="40"/>
                    <a:pt x="15" y="40"/>
                    <a:pt x="17" y="40"/>
                  </a:cubicBezTo>
                  <a:cubicBezTo>
                    <a:pt x="20" y="40"/>
                    <a:pt x="25" y="43"/>
                    <a:pt x="25" y="45"/>
                  </a:cubicBezTo>
                  <a:cubicBezTo>
                    <a:pt x="25" y="45"/>
                    <a:pt x="25" y="46"/>
                    <a:pt x="23" y="46"/>
                  </a:cubicBezTo>
                  <a:cubicBezTo>
                    <a:pt x="23" y="46"/>
                    <a:pt x="22" y="46"/>
                    <a:pt x="21" y="46"/>
                  </a:cubicBezTo>
                  <a:cubicBezTo>
                    <a:pt x="20" y="46"/>
                    <a:pt x="18" y="45"/>
                    <a:pt x="17" y="45"/>
                  </a:cubicBezTo>
                  <a:cubicBezTo>
                    <a:pt x="15" y="45"/>
                    <a:pt x="14" y="46"/>
                    <a:pt x="13" y="46"/>
                  </a:cubicBezTo>
                  <a:cubicBezTo>
                    <a:pt x="12" y="47"/>
                    <a:pt x="12" y="47"/>
                    <a:pt x="12" y="48"/>
                  </a:cubicBezTo>
                  <a:cubicBezTo>
                    <a:pt x="11" y="49"/>
                    <a:pt x="12" y="50"/>
                    <a:pt x="13" y="51"/>
                  </a:cubicBezTo>
                  <a:cubicBezTo>
                    <a:pt x="14" y="52"/>
                    <a:pt x="16" y="54"/>
                    <a:pt x="15" y="56"/>
                  </a:cubicBezTo>
                  <a:cubicBezTo>
                    <a:pt x="15" y="57"/>
                    <a:pt x="15" y="59"/>
                    <a:pt x="16" y="61"/>
                  </a:cubicBezTo>
                  <a:cubicBezTo>
                    <a:pt x="17" y="62"/>
                    <a:pt x="19" y="63"/>
                    <a:pt x="20" y="63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3" y="63"/>
                    <a:pt x="25" y="64"/>
                    <a:pt x="27" y="66"/>
                  </a:cubicBezTo>
                  <a:cubicBezTo>
                    <a:pt x="28" y="67"/>
                    <a:pt x="30" y="68"/>
                    <a:pt x="31" y="68"/>
                  </a:cubicBezTo>
                  <a:cubicBezTo>
                    <a:pt x="32" y="67"/>
                    <a:pt x="30" y="64"/>
                    <a:pt x="30" y="62"/>
                  </a:cubicBezTo>
                  <a:cubicBezTo>
                    <a:pt x="29" y="59"/>
                    <a:pt x="28" y="57"/>
                    <a:pt x="29" y="57"/>
                  </a:cubicBezTo>
                  <a:cubicBezTo>
                    <a:pt x="29" y="56"/>
                    <a:pt x="30" y="56"/>
                    <a:pt x="32" y="57"/>
                  </a:cubicBezTo>
                  <a:cubicBezTo>
                    <a:pt x="33" y="57"/>
                    <a:pt x="34" y="57"/>
                    <a:pt x="34" y="57"/>
                  </a:cubicBezTo>
                  <a:cubicBezTo>
                    <a:pt x="35" y="57"/>
                    <a:pt x="36" y="57"/>
                    <a:pt x="36" y="56"/>
                  </a:cubicBezTo>
                  <a:cubicBezTo>
                    <a:pt x="37" y="56"/>
                    <a:pt x="37" y="55"/>
                    <a:pt x="37" y="55"/>
                  </a:cubicBezTo>
                  <a:cubicBezTo>
                    <a:pt x="36" y="53"/>
                    <a:pt x="34" y="53"/>
                    <a:pt x="32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1" y="53"/>
                    <a:pt x="30" y="52"/>
                    <a:pt x="30" y="52"/>
                  </a:cubicBezTo>
                  <a:cubicBezTo>
                    <a:pt x="30" y="52"/>
                    <a:pt x="30" y="51"/>
                    <a:pt x="30" y="50"/>
                  </a:cubicBezTo>
                  <a:cubicBezTo>
                    <a:pt x="30" y="50"/>
                    <a:pt x="32" y="49"/>
                    <a:pt x="33" y="49"/>
                  </a:cubicBezTo>
                  <a:cubicBezTo>
                    <a:pt x="34" y="49"/>
                    <a:pt x="35" y="49"/>
                    <a:pt x="36" y="50"/>
                  </a:cubicBezTo>
                  <a:cubicBezTo>
                    <a:pt x="37" y="50"/>
                    <a:pt x="38" y="50"/>
                    <a:pt x="39" y="50"/>
                  </a:cubicBezTo>
                  <a:cubicBezTo>
                    <a:pt x="40" y="50"/>
                    <a:pt x="41" y="50"/>
                    <a:pt x="42" y="49"/>
                  </a:cubicBezTo>
                  <a:cubicBezTo>
                    <a:pt x="42" y="49"/>
                    <a:pt x="43" y="49"/>
                    <a:pt x="44" y="48"/>
                  </a:cubicBezTo>
                  <a:cubicBezTo>
                    <a:pt x="44" y="48"/>
                    <a:pt x="45" y="48"/>
                    <a:pt x="45" y="46"/>
                  </a:cubicBezTo>
                  <a:cubicBezTo>
                    <a:pt x="45" y="44"/>
                    <a:pt x="44" y="41"/>
                    <a:pt x="40" y="40"/>
                  </a:cubicBezTo>
                  <a:cubicBezTo>
                    <a:pt x="39" y="40"/>
                    <a:pt x="39" y="40"/>
                    <a:pt x="38" y="40"/>
                  </a:cubicBezTo>
                  <a:cubicBezTo>
                    <a:pt x="37" y="40"/>
                    <a:pt x="36" y="41"/>
                    <a:pt x="35" y="41"/>
                  </a:cubicBezTo>
                  <a:cubicBezTo>
                    <a:pt x="35" y="42"/>
                    <a:pt x="34" y="42"/>
                    <a:pt x="33" y="42"/>
                  </a:cubicBezTo>
                  <a:cubicBezTo>
                    <a:pt x="32" y="42"/>
                    <a:pt x="32" y="42"/>
                    <a:pt x="31" y="41"/>
                  </a:cubicBezTo>
                  <a:cubicBezTo>
                    <a:pt x="29" y="39"/>
                    <a:pt x="29" y="39"/>
                    <a:pt x="29" y="38"/>
                  </a:cubicBezTo>
                  <a:cubicBezTo>
                    <a:pt x="29" y="37"/>
                    <a:pt x="30" y="37"/>
                    <a:pt x="32" y="36"/>
                  </a:cubicBezTo>
                  <a:cubicBezTo>
                    <a:pt x="33" y="36"/>
                    <a:pt x="34" y="35"/>
                    <a:pt x="34" y="34"/>
                  </a:cubicBezTo>
                  <a:cubicBezTo>
                    <a:pt x="34" y="32"/>
                    <a:pt x="31" y="29"/>
                    <a:pt x="29" y="26"/>
                  </a:cubicBezTo>
                  <a:cubicBezTo>
                    <a:pt x="27" y="25"/>
                    <a:pt x="26" y="23"/>
                    <a:pt x="25" y="22"/>
                  </a:cubicBezTo>
                  <a:cubicBezTo>
                    <a:pt x="24" y="20"/>
                    <a:pt x="24" y="19"/>
                    <a:pt x="24" y="18"/>
                  </a:cubicBezTo>
                  <a:cubicBezTo>
                    <a:pt x="25" y="17"/>
                    <a:pt x="27" y="16"/>
                    <a:pt x="28" y="16"/>
                  </a:cubicBezTo>
                  <a:cubicBezTo>
                    <a:pt x="30" y="16"/>
                    <a:pt x="31" y="17"/>
                    <a:pt x="32" y="18"/>
                  </a:cubicBezTo>
                  <a:cubicBezTo>
                    <a:pt x="33" y="20"/>
                    <a:pt x="34" y="20"/>
                    <a:pt x="36" y="20"/>
                  </a:cubicBezTo>
                  <a:cubicBezTo>
                    <a:pt x="37" y="20"/>
                    <a:pt x="39" y="20"/>
                    <a:pt x="40" y="19"/>
                  </a:cubicBezTo>
                  <a:cubicBezTo>
                    <a:pt x="41" y="19"/>
                    <a:pt x="41" y="18"/>
                    <a:pt x="40" y="17"/>
                  </a:cubicBezTo>
                  <a:cubicBezTo>
                    <a:pt x="40" y="15"/>
                    <a:pt x="39" y="12"/>
                    <a:pt x="42" y="11"/>
                  </a:cubicBezTo>
                  <a:cubicBezTo>
                    <a:pt x="43" y="10"/>
                    <a:pt x="44" y="10"/>
                    <a:pt x="45" y="10"/>
                  </a:cubicBezTo>
                  <a:cubicBezTo>
                    <a:pt x="47" y="10"/>
                    <a:pt x="48" y="11"/>
                    <a:pt x="48" y="12"/>
                  </a:cubicBezTo>
                  <a:cubicBezTo>
                    <a:pt x="49" y="12"/>
                    <a:pt x="49" y="13"/>
                    <a:pt x="49" y="13"/>
                  </a:cubicBezTo>
                  <a:cubicBezTo>
                    <a:pt x="50" y="13"/>
                    <a:pt x="50" y="12"/>
                    <a:pt x="51" y="12"/>
                  </a:cubicBezTo>
                  <a:cubicBezTo>
                    <a:pt x="52" y="11"/>
                    <a:pt x="54" y="9"/>
                    <a:pt x="58" y="9"/>
                  </a:cubicBezTo>
                  <a:cubicBezTo>
                    <a:pt x="60" y="9"/>
                    <a:pt x="63" y="10"/>
                    <a:pt x="65" y="12"/>
                  </a:cubicBezTo>
                  <a:cubicBezTo>
                    <a:pt x="65" y="12"/>
                    <a:pt x="66" y="12"/>
                    <a:pt x="66" y="12"/>
                  </a:cubicBezTo>
                  <a:cubicBezTo>
                    <a:pt x="67" y="10"/>
                    <a:pt x="67" y="10"/>
                    <a:pt x="67" y="9"/>
                  </a:cubicBezTo>
                  <a:cubicBezTo>
                    <a:pt x="67" y="8"/>
                    <a:pt x="68" y="7"/>
                    <a:pt x="69" y="7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9486900" y="8941340"/>
              <a:ext cx="1731962" cy="1096963"/>
            </a:xfrm>
            <a:custGeom>
              <a:avLst/>
              <a:gdLst>
                <a:gd name="T0" fmla="*/ 96 w 101"/>
                <a:gd name="T1" fmla="*/ 49 h 65"/>
                <a:gd name="T2" fmla="*/ 101 w 101"/>
                <a:gd name="T3" fmla="*/ 44 h 65"/>
                <a:gd name="T4" fmla="*/ 99 w 101"/>
                <a:gd name="T5" fmla="*/ 42 h 65"/>
                <a:gd name="T6" fmla="*/ 98 w 101"/>
                <a:gd name="T7" fmla="*/ 41 h 65"/>
                <a:gd name="T8" fmla="*/ 97 w 101"/>
                <a:gd name="T9" fmla="*/ 41 h 65"/>
                <a:gd name="T10" fmla="*/ 94 w 101"/>
                <a:gd name="T11" fmla="*/ 42 h 65"/>
                <a:gd name="T12" fmla="*/ 91 w 101"/>
                <a:gd name="T13" fmla="*/ 44 h 65"/>
                <a:gd name="T14" fmla="*/ 86 w 101"/>
                <a:gd name="T15" fmla="*/ 40 h 65"/>
                <a:gd name="T16" fmla="*/ 83 w 101"/>
                <a:gd name="T17" fmla="*/ 32 h 65"/>
                <a:gd name="T18" fmla="*/ 77 w 101"/>
                <a:gd name="T19" fmla="*/ 12 h 65"/>
                <a:gd name="T20" fmla="*/ 67 w 101"/>
                <a:gd name="T21" fmla="*/ 1 h 65"/>
                <a:gd name="T22" fmla="*/ 66 w 101"/>
                <a:gd name="T23" fmla="*/ 1 h 65"/>
                <a:gd name="T24" fmla="*/ 65 w 101"/>
                <a:gd name="T25" fmla="*/ 2 h 65"/>
                <a:gd name="T26" fmla="*/ 59 w 101"/>
                <a:gd name="T27" fmla="*/ 5 h 65"/>
                <a:gd name="T28" fmla="*/ 55 w 101"/>
                <a:gd name="T29" fmla="*/ 5 h 65"/>
                <a:gd name="T30" fmla="*/ 48 w 101"/>
                <a:gd name="T31" fmla="*/ 7 h 65"/>
                <a:gd name="T32" fmla="*/ 35 w 101"/>
                <a:gd name="T33" fmla="*/ 4 h 65"/>
                <a:gd name="T34" fmla="*/ 28 w 101"/>
                <a:gd name="T35" fmla="*/ 3 h 65"/>
                <a:gd name="T36" fmla="*/ 26 w 101"/>
                <a:gd name="T37" fmla="*/ 4 h 65"/>
                <a:gd name="T38" fmla="*/ 26 w 101"/>
                <a:gd name="T39" fmla="*/ 5 h 65"/>
                <a:gd name="T40" fmla="*/ 20 w 101"/>
                <a:gd name="T41" fmla="*/ 9 h 65"/>
                <a:gd name="T42" fmla="*/ 14 w 101"/>
                <a:gd name="T43" fmla="*/ 17 h 65"/>
                <a:gd name="T44" fmla="*/ 2 w 101"/>
                <a:gd name="T45" fmla="*/ 31 h 65"/>
                <a:gd name="T46" fmla="*/ 0 w 101"/>
                <a:gd name="T47" fmla="*/ 32 h 65"/>
                <a:gd name="T48" fmla="*/ 2 w 101"/>
                <a:gd name="T49" fmla="*/ 35 h 65"/>
                <a:gd name="T50" fmla="*/ 8 w 101"/>
                <a:gd name="T51" fmla="*/ 43 h 65"/>
                <a:gd name="T52" fmla="*/ 9 w 101"/>
                <a:gd name="T53" fmla="*/ 47 h 65"/>
                <a:gd name="T54" fmla="*/ 12 w 101"/>
                <a:gd name="T55" fmla="*/ 50 h 65"/>
                <a:gd name="T56" fmla="*/ 22 w 101"/>
                <a:gd name="T57" fmla="*/ 56 h 65"/>
                <a:gd name="T58" fmla="*/ 23 w 101"/>
                <a:gd name="T59" fmla="*/ 59 h 65"/>
                <a:gd name="T60" fmla="*/ 24 w 101"/>
                <a:gd name="T61" fmla="*/ 59 h 65"/>
                <a:gd name="T62" fmla="*/ 26 w 101"/>
                <a:gd name="T63" fmla="*/ 60 h 65"/>
                <a:gd name="T64" fmla="*/ 27 w 101"/>
                <a:gd name="T65" fmla="*/ 61 h 65"/>
                <a:gd name="T66" fmla="*/ 29 w 101"/>
                <a:gd name="T67" fmla="*/ 63 h 65"/>
                <a:gd name="T68" fmla="*/ 40 w 101"/>
                <a:gd name="T69" fmla="*/ 64 h 65"/>
                <a:gd name="T70" fmla="*/ 53 w 101"/>
                <a:gd name="T71" fmla="*/ 64 h 65"/>
                <a:gd name="T72" fmla="*/ 72 w 101"/>
                <a:gd name="T73" fmla="*/ 59 h 65"/>
                <a:gd name="T74" fmla="*/ 83 w 101"/>
                <a:gd name="T75" fmla="*/ 61 h 65"/>
                <a:gd name="T76" fmla="*/ 84 w 101"/>
                <a:gd name="T77" fmla="*/ 62 h 65"/>
                <a:gd name="T78" fmla="*/ 85 w 101"/>
                <a:gd name="T79" fmla="*/ 63 h 65"/>
                <a:gd name="T80" fmla="*/ 87 w 101"/>
                <a:gd name="T81" fmla="*/ 64 h 65"/>
                <a:gd name="T82" fmla="*/ 89 w 101"/>
                <a:gd name="T83" fmla="*/ 64 h 65"/>
                <a:gd name="T84" fmla="*/ 89 w 101"/>
                <a:gd name="T85" fmla="*/ 5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1" h="65">
                  <a:moveTo>
                    <a:pt x="95" y="49"/>
                  </a:moveTo>
                  <a:cubicBezTo>
                    <a:pt x="96" y="49"/>
                    <a:pt x="96" y="49"/>
                    <a:pt x="96" y="49"/>
                  </a:cubicBezTo>
                  <a:cubicBezTo>
                    <a:pt x="99" y="49"/>
                    <a:pt x="101" y="49"/>
                    <a:pt x="101" y="44"/>
                  </a:cubicBezTo>
                  <a:cubicBezTo>
                    <a:pt x="101" y="44"/>
                    <a:pt x="101" y="44"/>
                    <a:pt x="101" y="44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43"/>
                    <a:pt x="99" y="42"/>
                    <a:pt x="99" y="42"/>
                  </a:cubicBezTo>
                  <a:cubicBezTo>
                    <a:pt x="99" y="42"/>
                    <a:pt x="99" y="42"/>
                    <a:pt x="98" y="42"/>
                  </a:cubicBezTo>
                  <a:cubicBezTo>
                    <a:pt x="98" y="42"/>
                    <a:pt x="98" y="41"/>
                    <a:pt x="98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1"/>
                    <a:pt x="97" y="41"/>
                    <a:pt x="97" y="41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97" y="41"/>
                    <a:pt x="95" y="42"/>
                    <a:pt x="94" y="42"/>
                  </a:cubicBezTo>
                  <a:cubicBezTo>
                    <a:pt x="93" y="43"/>
                    <a:pt x="92" y="44"/>
                    <a:pt x="91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0" y="44"/>
                    <a:pt x="87" y="43"/>
                    <a:pt x="86" y="41"/>
                  </a:cubicBezTo>
                  <a:cubicBezTo>
                    <a:pt x="86" y="41"/>
                    <a:pt x="86" y="41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4" y="38"/>
                    <a:pt x="83" y="35"/>
                    <a:pt x="83" y="32"/>
                  </a:cubicBezTo>
                  <a:cubicBezTo>
                    <a:pt x="83" y="30"/>
                    <a:pt x="84" y="28"/>
                    <a:pt x="85" y="27"/>
                  </a:cubicBezTo>
                  <a:cubicBezTo>
                    <a:pt x="87" y="25"/>
                    <a:pt x="81" y="16"/>
                    <a:pt x="77" y="12"/>
                  </a:cubicBezTo>
                  <a:cubicBezTo>
                    <a:pt x="76" y="11"/>
                    <a:pt x="74" y="6"/>
                    <a:pt x="70" y="0"/>
                  </a:cubicBezTo>
                  <a:cubicBezTo>
                    <a:pt x="69" y="0"/>
                    <a:pt x="68" y="0"/>
                    <a:pt x="67" y="1"/>
                  </a:cubicBezTo>
                  <a:cubicBezTo>
                    <a:pt x="67" y="1"/>
                    <a:pt x="66" y="1"/>
                    <a:pt x="66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1"/>
                    <a:pt x="65" y="2"/>
                    <a:pt x="65" y="2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5" y="3"/>
                    <a:pt x="63" y="4"/>
                    <a:pt x="61" y="5"/>
                  </a:cubicBezTo>
                  <a:cubicBezTo>
                    <a:pt x="60" y="5"/>
                    <a:pt x="59" y="5"/>
                    <a:pt x="59" y="5"/>
                  </a:cubicBezTo>
                  <a:cubicBezTo>
                    <a:pt x="58" y="5"/>
                    <a:pt x="57" y="5"/>
                    <a:pt x="57" y="5"/>
                  </a:cubicBezTo>
                  <a:cubicBezTo>
                    <a:pt x="56" y="5"/>
                    <a:pt x="56" y="5"/>
                    <a:pt x="55" y="5"/>
                  </a:cubicBezTo>
                  <a:cubicBezTo>
                    <a:pt x="54" y="5"/>
                    <a:pt x="54" y="5"/>
                    <a:pt x="53" y="6"/>
                  </a:cubicBezTo>
                  <a:cubicBezTo>
                    <a:pt x="51" y="8"/>
                    <a:pt x="49" y="8"/>
                    <a:pt x="48" y="7"/>
                  </a:cubicBezTo>
                  <a:cubicBezTo>
                    <a:pt x="47" y="6"/>
                    <a:pt x="44" y="5"/>
                    <a:pt x="41" y="5"/>
                  </a:cubicBezTo>
                  <a:cubicBezTo>
                    <a:pt x="40" y="5"/>
                    <a:pt x="37" y="5"/>
                    <a:pt x="35" y="4"/>
                  </a:cubicBezTo>
                  <a:cubicBezTo>
                    <a:pt x="33" y="4"/>
                    <a:pt x="31" y="3"/>
                    <a:pt x="30" y="3"/>
                  </a:cubicBezTo>
                  <a:cubicBezTo>
                    <a:pt x="29" y="3"/>
                    <a:pt x="29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5"/>
                    <a:pt x="26" y="5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3" y="7"/>
                    <a:pt x="21" y="8"/>
                    <a:pt x="20" y="9"/>
                  </a:cubicBezTo>
                  <a:cubicBezTo>
                    <a:pt x="19" y="10"/>
                    <a:pt x="18" y="10"/>
                    <a:pt x="17" y="11"/>
                  </a:cubicBezTo>
                  <a:cubicBezTo>
                    <a:pt x="17" y="11"/>
                    <a:pt x="15" y="14"/>
                    <a:pt x="14" y="17"/>
                  </a:cubicBezTo>
                  <a:cubicBezTo>
                    <a:pt x="12" y="21"/>
                    <a:pt x="9" y="26"/>
                    <a:pt x="7" y="28"/>
                  </a:cubicBezTo>
                  <a:cubicBezTo>
                    <a:pt x="5" y="30"/>
                    <a:pt x="3" y="31"/>
                    <a:pt x="2" y="31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4"/>
                    <a:pt x="2" y="35"/>
                  </a:cubicBezTo>
                  <a:cubicBezTo>
                    <a:pt x="3" y="36"/>
                    <a:pt x="4" y="38"/>
                    <a:pt x="4" y="39"/>
                  </a:cubicBezTo>
                  <a:cubicBezTo>
                    <a:pt x="4" y="40"/>
                    <a:pt x="5" y="43"/>
                    <a:pt x="8" y="43"/>
                  </a:cubicBezTo>
                  <a:cubicBezTo>
                    <a:pt x="8" y="43"/>
                    <a:pt x="8" y="43"/>
                    <a:pt x="9" y="43"/>
                  </a:cubicBezTo>
                  <a:cubicBezTo>
                    <a:pt x="9" y="44"/>
                    <a:pt x="9" y="46"/>
                    <a:pt x="9" y="47"/>
                  </a:cubicBezTo>
                  <a:cubicBezTo>
                    <a:pt x="9" y="48"/>
                    <a:pt x="9" y="50"/>
                    <a:pt x="9" y="50"/>
                  </a:cubicBezTo>
                  <a:cubicBezTo>
                    <a:pt x="10" y="50"/>
                    <a:pt x="11" y="50"/>
                    <a:pt x="12" y="50"/>
                  </a:cubicBezTo>
                  <a:cubicBezTo>
                    <a:pt x="17" y="51"/>
                    <a:pt x="22" y="52"/>
                    <a:pt x="22" y="54"/>
                  </a:cubicBezTo>
                  <a:cubicBezTo>
                    <a:pt x="22" y="55"/>
                    <a:pt x="22" y="55"/>
                    <a:pt x="22" y="56"/>
                  </a:cubicBezTo>
                  <a:cubicBezTo>
                    <a:pt x="23" y="57"/>
                    <a:pt x="23" y="58"/>
                    <a:pt x="23" y="5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59"/>
                    <a:pt x="24" y="59"/>
                    <a:pt x="24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5" y="59"/>
                    <a:pt x="25" y="60"/>
                    <a:pt x="25" y="60"/>
                  </a:cubicBezTo>
                  <a:cubicBezTo>
                    <a:pt x="25" y="60"/>
                    <a:pt x="25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6" y="61"/>
                    <a:pt x="26" y="61"/>
                    <a:pt x="27" y="61"/>
                  </a:cubicBezTo>
                  <a:cubicBezTo>
                    <a:pt x="27" y="62"/>
                    <a:pt x="28" y="63"/>
                    <a:pt x="28" y="63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30" y="63"/>
                    <a:pt x="32" y="63"/>
                    <a:pt x="34" y="63"/>
                  </a:cubicBezTo>
                  <a:cubicBezTo>
                    <a:pt x="37" y="64"/>
                    <a:pt x="40" y="64"/>
                    <a:pt x="40" y="64"/>
                  </a:cubicBezTo>
                  <a:cubicBezTo>
                    <a:pt x="41" y="64"/>
                    <a:pt x="42" y="64"/>
                    <a:pt x="43" y="64"/>
                  </a:cubicBezTo>
                  <a:cubicBezTo>
                    <a:pt x="46" y="64"/>
                    <a:pt x="51" y="64"/>
                    <a:pt x="53" y="64"/>
                  </a:cubicBezTo>
                  <a:cubicBezTo>
                    <a:pt x="55" y="65"/>
                    <a:pt x="58" y="63"/>
                    <a:pt x="60" y="61"/>
                  </a:cubicBezTo>
                  <a:cubicBezTo>
                    <a:pt x="63" y="59"/>
                    <a:pt x="71" y="59"/>
                    <a:pt x="72" y="59"/>
                  </a:cubicBezTo>
                  <a:cubicBezTo>
                    <a:pt x="73" y="59"/>
                    <a:pt x="73" y="59"/>
                    <a:pt x="74" y="59"/>
                  </a:cubicBezTo>
                  <a:cubicBezTo>
                    <a:pt x="77" y="59"/>
                    <a:pt x="81" y="60"/>
                    <a:pt x="83" y="61"/>
                  </a:cubicBezTo>
                  <a:cubicBezTo>
                    <a:pt x="83" y="61"/>
                    <a:pt x="83" y="61"/>
                    <a:pt x="83" y="62"/>
                  </a:cubicBezTo>
                  <a:cubicBezTo>
                    <a:pt x="83" y="62"/>
                    <a:pt x="84" y="62"/>
                    <a:pt x="84" y="62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5" y="62"/>
                    <a:pt x="85" y="63"/>
                    <a:pt x="85" y="63"/>
                  </a:cubicBezTo>
                  <a:cubicBezTo>
                    <a:pt x="85" y="63"/>
                    <a:pt x="86" y="63"/>
                    <a:pt x="86" y="63"/>
                  </a:cubicBezTo>
                  <a:cubicBezTo>
                    <a:pt x="86" y="63"/>
                    <a:pt x="87" y="63"/>
                    <a:pt x="87" y="64"/>
                  </a:cubicBezTo>
                  <a:cubicBezTo>
                    <a:pt x="87" y="64"/>
                    <a:pt x="88" y="64"/>
                    <a:pt x="88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4"/>
                    <a:pt x="89" y="63"/>
                    <a:pt x="89" y="62"/>
                  </a:cubicBezTo>
                  <a:cubicBezTo>
                    <a:pt x="89" y="61"/>
                    <a:pt x="89" y="60"/>
                    <a:pt x="89" y="59"/>
                  </a:cubicBezTo>
                  <a:cubicBezTo>
                    <a:pt x="89" y="55"/>
                    <a:pt x="91" y="50"/>
                    <a:pt x="95" y="49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9812338" y="7926927"/>
              <a:ext cx="3432175" cy="1925638"/>
            </a:xfrm>
            <a:custGeom>
              <a:avLst/>
              <a:gdLst>
                <a:gd name="T0" fmla="*/ 154 w 200"/>
                <a:gd name="T1" fmla="*/ 105 h 114"/>
                <a:gd name="T2" fmla="*/ 161 w 200"/>
                <a:gd name="T3" fmla="*/ 104 h 114"/>
                <a:gd name="T4" fmla="*/ 140 w 200"/>
                <a:gd name="T5" fmla="*/ 93 h 114"/>
                <a:gd name="T6" fmla="*/ 177 w 200"/>
                <a:gd name="T7" fmla="*/ 76 h 114"/>
                <a:gd name="T8" fmla="*/ 177 w 200"/>
                <a:gd name="T9" fmla="*/ 73 h 114"/>
                <a:gd name="T10" fmla="*/ 182 w 200"/>
                <a:gd name="T11" fmla="*/ 68 h 114"/>
                <a:gd name="T12" fmla="*/ 196 w 200"/>
                <a:gd name="T13" fmla="*/ 66 h 114"/>
                <a:gd name="T14" fmla="*/ 195 w 200"/>
                <a:gd name="T15" fmla="*/ 54 h 114"/>
                <a:gd name="T16" fmla="*/ 197 w 200"/>
                <a:gd name="T17" fmla="*/ 49 h 114"/>
                <a:gd name="T18" fmla="*/ 194 w 200"/>
                <a:gd name="T19" fmla="*/ 40 h 114"/>
                <a:gd name="T20" fmla="*/ 175 w 200"/>
                <a:gd name="T21" fmla="*/ 36 h 114"/>
                <a:gd name="T22" fmla="*/ 164 w 200"/>
                <a:gd name="T23" fmla="*/ 31 h 114"/>
                <a:gd name="T24" fmla="*/ 151 w 200"/>
                <a:gd name="T25" fmla="*/ 29 h 114"/>
                <a:gd name="T26" fmla="*/ 143 w 200"/>
                <a:gd name="T27" fmla="*/ 18 h 114"/>
                <a:gd name="T28" fmla="*/ 133 w 200"/>
                <a:gd name="T29" fmla="*/ 12 h 114"/>
                <a:gd name="T30" fmla="*/ 132 w 200"/>
                <a:gd name="T31" fmla="*/ 4 h 114"/>
                <a:gd name="T32" fmla="*/ 118 w 200"/>
                <a:gd name="T33" fmla="*/ 0 h 114"/>
                <a:gd name="T34" fmla="*/ 109 w 200"/>
                <a:gd name="T35" fmla="*/ 3 h 114"/>
                <a:gd name="T36" fmla="*/ 105 w 200"/>
                <a:gd name="T37" fmla="*/ 2 h 114"/>
                <a:gd name="T38" fmla="*/ 103 w 200"/>
                <a:gd name="T39" fmla="*/ 3 h 114"/>
                <a:gd name="T40" fmla="*/ 101 w 200"/>
                <a:gd name="T41" fmla="*/ 3 h 114"/>
                <a:gd name="T42" fmla="*/ 90 w 200"/>
                <a:gd name="T43" fmla="*/ 14 h 114"/>
                <a:gd name="T44" fmla="*/ 77 w 200"/>
                <a:gd name="T45" fmla="*/ 13 h 114"/>
                <a:gd name="T46" fmla="*/ 66 w 200"/>
                <a:gd name="T47" fmla="*/ 10 h 114"/>
                <a:gd name="T48" fmla="*/ 53 w 200"/>
                <a:gd name="T49" fmla="*/ 9 h 114"/>
                <a:gd name="T50" fmla="*/ 26 w 200"/>
                <a:gd name="T51" fmla="*/ 6 h 114"/>
                <a:gd name="T52" fmla="*/ 15 w 200"/>
                <a:gd name="T53" fmla="*/ 11 h 114"/>
                <a:gd name="T54" fmla="*/ 15 w 200"/>
                <a:gd name="T55" fmla="*/ 13 h 114"/>
                <a:gd name="T56" fmla="*/ 20 w 200"/>
                <a:gd name="T57" fmla="*/ 26 h 114"/>
                <a:gd name="T58" fmla="*/ 5 w 200"/>
                <a:gd name="T59" fmla="*/ 41 h 114"/>
                <a:gd name="T60" fmla="*/ 6 w 200"/>
                <a:gd name="T61" fmla="*/ 47 h 114"/>
                <a:gd name="T62" fmla="*/ 6 w 200"/>
                <a:gd name="T63" fmla="*/ 48 h 114"/>
                <a:gd name="T64" fmla="*/ 5 w 200"/>
                <a:gd name="T65" fmla="*/ 48 h 114"/>
                <a:gd name="T66" fmla="*/ 5 w 200"/>
                <a:gd name="T67" fmla="*/ 49 h 114"/>
                <a:gd name="T68" fmla="*/ 0 w 200"/>
                <a:gd name="T69" fmla="*/ 57 h 114"/>
                <a:gd name="T70" fmla="*/ 2 w 200"/>
                <a:gd name="T71" fmla="*/ 59 h 114"/>
                <a:gd name="T72" fmla="*/ 4 w 200"/>
                <a:gd name="T73" fmla="*/ 61 h 114"/>
                <a:gd name="T74" fmla="*/ 7 w 200"/>
                <a:gd name="T75" fmla="*/ 63 h 114"/>
                <a:gd name="T76" fmla="*/ 11 w 200"/>
                <a:gd name="T77" fmla="*/ 62 h 114"/>
                <a:gd name="T78" fmla="*/ 30 w 200"/>
                <a:gd name="T79" fmla="*/ 67 h 114"/>
                <a:gd name="T80" fmla="*/ 40 w 200"/>
                <a:gd name="T81" fmla="*/ 64 h 114"/>
                <a:gd name="T82" fmla="*/ 51 w 200"/>
                <a:gd name="T83" fmla="*/ 58 h 114"/>
                <a:gd name="T84" fmla="*/ 65 w 200"/>
                <a:gd name="T85" fmla="*/ 59 h 114"/>
                <a:gd name="T86" fmla="*/ 87 w 200"/>
                <a:gd name="T87" fmla="*/ 86 h 114"/>
                <a:gd name="T88" fmla="*/ 75 w 200"/>
                <a:gd name="T89" fmla="*/ 90 h 114"/>
                <a:gd name="T90" fmla="*/ 72 w 200"/>
                <a:gd name="T91" fmla="*/ 103 h 114"/>
                <a:gd name="T92" fmla="*/ 78 w 200"/>
                <a:gd name="T93" fmla="*/ 100 h 114"/>
                <a:gd name="T94" fmla="*/ 80 w 200"/>
                <a:gd name="T95" fmla="*/ 101 h 114"/>
                <a:gd name="T96" fmla="*/ 85 w 200"/>
                <a:gd name="T97" fmla="*/ 96 h 114"/>
                <a:gd name="T98" fmla="*/ 101 w 200"/>
                <a:gd name="T99" fmla="*/ 82 h 114"/>
                <a:gd name="T100" fmla="*/ 111 w 200"/>
                <a:gd name="T101" fmla="*/ 85 h 114"/>
                <a:gd name="T102" fmla="*/ 120 w 200"/>
                <a:gd name="T103" fmla="*/ 89 h 114"/>
                <a:gd name="T104" fmla="*/ 115 w 200"/>
                <a:gd name="T105" fmla="*/ 100 h 114"/>
                <a:gd name="T106" fmla="*/ 126 w 200"/>
                <a:gd name="T10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0" h="114">
                  <a:moveTo>
                    <a:pt x="135" y="111"/>
                  </a:moveTo>
                  <a:cubicBezTo>
                    <a:pt x="137" y="110"/>
                    <a:pt x="138" y="110"/>
                    <a:pt x="140" y="109"/>
                  </a:cubicBezTo>
                  <a:cubicBezTo>
                    <a:pt x="142" y="109"/>
                    <a:pt x="143" y="108"/>
                    <a:pt x="146" y="107"/>
                  </a:cubicBezTo>
                  <a:cubicBezTo>
                    <a:pt x="148" y="105"/>
                    <a:pt x="151" y="105"/>
                    <a:pt x="154" y="105"/>
                  </a:cubicBezTo>
                  <a:cubicBezTo>
                    <a:pt x="154" y="105"/>
                    <a:pt x="155" y="105"/>
                    <a:pt x="156" y="105"/>
                  </a:cubicBezTo>
                  <a:cubicBezTo>
                    <a:pt x="157" y="105"/>
                    <a:pt x="157" y="105"/>
                    <a:pt x="158" y="105"/>
                  </a:cubicBezTo>
                  <a:cubicBezTo>
                    <a:pt x="159" y="105"/>
                    <a:pt x="160" y="105"/>
                    <a:pt x="161" y="105"/>
                  </a:cubicBezTo>
                  <a:cubicBezTo>
                    <a:pt x="161" y="104"/>
                    <a:pt x="161" y="104"/>
                    <a:pt x="161" y="104"/>
                  </a:cubicBezTo>
                  <a:cubicBezTo>
                    <a:pt x="160" y="103"/>
                    <a:pt x="158" y="102"/>
                    <a:pt x="153" y="102"/>
                  </a:cubicBezTo>
                  <a:cubicBezTo>
                    <a:pt x="152" y="102"/>
                    <a:pt x="151" y="102"/>
                    <a:pt x="150" y="102"/>
                  </a:cubicBezTo>
                  <a:cubicBezTo>
                    <a:pt x="149" y="102"/>
                    <a:pt x="149" y="102"/>
                    <a:pt x="149" y="102"/>
                  </a:cubicBezTo>
                  <a:cubicBezTo>
                    <a:pt x="140" y="102"/>
                    <a:pt x="140" y="94"/>
                    <a:pt x="140" y="93"/>
                  </a:cubicBezTo>
                  <a:cubicBezTo>
                    <a:pt x="140" y="91"/>
                    <a:pt x="149" y="84"/>
                    <a:pt x="155" y="83"/>
                  </a:cubicBezTo>
                  <a:cubicBezTo>
                    <a:pt x="160" y="83"/>
                    <a:pt x="164" y="81"/>
                    <a:pt x="169" y="79"/>
                  </a:cubicBezTo>
                  <a:cubicBezTo>
                    <a:pt x="171" y="78"/>
                    <a:pt x="174" y="77"/>
                    <a:pt x="178" y="76"/>
                  </a:cubicBezTo>
                  <a:cubicBezTo>
                    <a:pt x="178" y="76"/>
                    <a:pt x="178" y="76"/>
                    <a:pt x="177" y="76"/>
                  </a:cubicBezTo>
                  <a:cubicBezTo>
                    <a:pt x="177" y="76"/>
                    <a:pt x="177" y="75"/>
                    <a:pt x="177" y="75"/>
                  </a:cubicBezTo>
                  <a:cubicBezTo>
                    <a:pt x="177" y="75"/>
                    <a:pt x="177" y="75"/>
                    <a:pt x="177" y="74"/>
                  </a:cubicBezTo>
                  <a:cubicBezTo>
                    <a:pt x="177" y="74"/>
                    <a:pt x="177" y="74"/>
                    <a:pt x="177" y="74"/>
                  </a:cubicBezTo>
                  <a:cubicBezTo>
                    <a:pt x="177" y="73"/>
                    <a:pt x="177" y="73"/>
                    <a:pt x="177" y="73"/>
                  </a:cubicBezTo>
                  <a:cubicBezTo>
                    <a:pt x="177" y="73"/>
                    <a:pt x="177" y="73"/>
                    <a:pt x="177" y="72"/>
                  </a:cubicBezTo>
                  <a:cubicBezTo>
                    <a:pt x="177" y="72"/>
                    <a:pt x="177" y="72"/>
                    <a:pt x="177" y="72"/>
                  </a:cubicBezTo>
                  <a:cubicBezTo>
                    <a:pt x="178" y="71"/>
                    <a:pt x="178" y="71"/>
                    <a:pt x="178" y="71"/>
                  </a:cubicBezTo>
                  <a:cubicBezTo>
                    <a:pt x="179" y="71"/>
                    <a:pt x="181" y="69"/>
                    <a:pt x="182" y="68"/>
                  </a:cubicBezTo>
                  <a:cubicBezTo>
                    <a:pt x="185" y="66"/>
                    <a:pt x="186" y="65"/>
                    <a:pt x="187" y="65"/>
                  </a:cubicBezTo>
                  <a:cubicBezTo>
                    <a:pt x="188" y="65"/>
                    <a:pt x="189" y="65"/>
                    <a:pt x="190" y="65"/>
                  </a:cubicBezTo>
                  <a:cubicBezTo>
                    <a:pt x="192" y="65"/>
                    <a:pt x="194" y="66"/>
                    <a:pt x="195" y="66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65"/>
                    <a:pt x="196" y="64"/>
                    <a:pt x="197" y="63"/>
                  </a:cubicBezTo>
                  <a:cubicBezTo>
                    <a:pt x="197" y="62"/>
                    <a:pt x="198" y="60"/>
                    <a:pt x="198" y="59"/>
                  </a:cubicBezTo>
                  <a:cubicBezTo>
                    <a:pt x="198" y="59"/>
                    <a:pt x="197" y="58"/>
                    <a:pt x="197" y="58"/>
                  </a:cubicBezTo>
                  <a:cubicBezTo>
                    <a:pt x="196" y="57"/>
                    <a:pt x="195" y="56"/>
                    <a:pt x="195" y="54"/>
                  </a:cubicBezTo>
                  <a:cubicBezTo>
                    <a:pt x="196" y="54"/>
                    <a:pt x="197" y="53"/>
                    <a:pt x="198" y="53"/>
                  </a:cubicBezTo>
                  <a:cubicBezTo>
                    <a:pt x="199" y="53"/>
                    <a:pt x="199" y="52"/>
                    <a:pt x="199" y="52"/>
                  </a:cubicBezTo>
                  <a:cubicBezTo>
                    <a:pt x="199" y="51"/>
                    <a:pt x="199" y="51"/>
                    <a:pt x="198" y="50"/>
                  </a:cubicBezTo>
                  <a:cubicBezTo>
                    <a:pt x="197" y="50"/>
                    <a:pt x="197" y="49"/>
                    <a:pt x="197" y="49"/>
                  </a:cubicBezTo>
                  <a:cubicBezTo>
                    <a:pt x="197" y="48"/>
                    <a:pt x="197" y="47"/>
                    <a:pt x="198" y="47"/>
                  </a:cubicBezTo>
                  <a:cubicBezTo>
                    <a:pt x="199" y="46"/>
                    <a:pt x="200" y="45"/>
                    <a:pt x="200" y="44"/>
                  </a:cubicBezTo>
                  <a:cubicBezTo>
                    <a:pt x="200" y="43"/>
                    <a:pt x="199" y="42"/>
                    <a:pt x="197" y="42"/>
                  </a:cubicBezTo>
                  <a:cubicBezTo>
                    <a:pt x="196" y="41"/>
                    <a:pt x="195" y="41"/>
                    <a:pt x="194" y="40"/>
                  </a:cubicBezTo>
                  <a:cubicBezTo>
                    <a:pt x="192" y="39"/>
                    <a:pt x="190" y="39"/>
                    <a:pt x="189" y="39"/>
                  </a:cubicBezTo>
                  <a:cubicBezTo>
                    <a:pt x="187" y="39"/>
                    <a:pt x="186" y="39"/>
                    <a:pt x="184" y="38"/>
                  </a:cubicBezTo>
                  <a:cubicBezTo>
                    <a:pt x="183" y="37"/>
                    <a:pt x="180" y="37"/>
                    <a:pt x="178" y="37"/>
                  </a:cubicBezTo>
                  <a:cubicBezTo>
                    <a:pt x="176" y="37"/>
                    <a:pt x="175" y="37"/>
                    <a:pt x="175" y="36"/>
                  </a:cubicBezTo>
                  <a:cubicBezTo>
                    <a:pt x="175" y="36"/>
                    <a:pt x="173" y="34"/>
                    <a:pt x="172" y="33"/>
                  </a:cubicBezTo>
                  <a:cubicBezTo>
                    <a:pt x="171" y="32"/>
                    <a:pt x="170" y="31"/>
                    <a:pt x="170" y="30"/>
                  </a:cubicBezTo>
                  <a:cubicBezTo>
                    <a:pt x="170" y="30"/>
                    <a:pt x="169" y="29"/>
                    <a:pt x="168" y="29"/>
                  </a:cubicBezTo>
                  <a:cubicBezTo>
                    <a:pt x="167" y="29"/>
                    <a:pt x="166" y="30"/>
                    <a:pt x="164" y="31"/>
                  </a:cubicBezTo>
                  <a:cubicBezTo>
                    <a:pt x="162" y="32"/>
                    <a:pt x="160" y="33"/>
                    <a:pt x="158" y="31"/>
                  </a:cubicBezTo>
                  <a:cubicBezTo>
                    <a:pt x="157" y="31"/>
                    <a:pt x="157" y="31"/>
                    <a:pt x="156" y="30"/>
                  </a:cubicBezTo>
                  <a:cubicBezTo>
                    <a:pt x="155" y="29"/>
                    <a:pt x="154" y="28"/>
                    <a:pt x="153" y="29"/>
                  </a:cubicBezTo>
                  <a:cubicBezTo>
                    <a:pt x="152" y="29"/>
                    <a:pt x="152" y="29"/>
                    <a:pt x="151" y="29"/>
                  </a:cubicBezTo>
                  <a:cubicBezTo>
                    <a:pt x="150" y="29"/>
                    <a:pt x="149" y="29"/>
                    <a:pt x="148" y="28"/>
                  </a:cubicBezTo>
                  <a:cubicBezTo>
                    <a:pt x="148" y="28"/>
                    <a:pt x="148" y="28"/>
                    <a:pt x="148" y="27"/>
                  </a:cubicBezTo>
                  <a:cubicBezTo>
                    <a:pt x="148" y="27"/>
                    <a:pt x="148" y="27"/>
                    <a:pt x="148" y="26"/>
                  </a:cubicBezTo>
                  <a:cubicBezTo>
                    <a:pt x="149" y="24"/>
                    <a:pt x="145" y="19"/>
                    <a:pt x="143" y="18"/>
                  </a:cubicBezTo>
                  <a:cubicBezTo>
                    <a:pt x="143" y="18"/>
                    <a:pt x="142" y="18"/>
                    <a:pt x="141" y="18"/>
                  </a:cubicBezTo>
                  <a:cubicBezTo>
                    <a:pt x="138" y="18"/>
                    <a:pt x="136" y="18"/>
                    <a:pt x="135" y="16"/>
                  </a:cubicBezTo>
                  <a:cubicBezTo>
                    <a:pt x="134" y="15"/>
                    <a:pt x="134" y="14"/>
                    <a:pt x="133" y="14"/>
                  </a:cubicBezTo>
                  <a:cubicBezTo>
                    <a:pt x="133" y="13"/>
                    <a:pt x="133" y="13"/>
                    <a:pt x="133" y="12"/>
                  </a:cubicBezTo>
                  <a:cubicBezTo>
                    <a:pt x="132" y="12"/>
                    <a:pt x="132" y="11"/>
                    <a:pt x="132" y="10"/>
                  </a:cubicBezTo>
                  <a:cubicBezTo>
                    <a:pt x="132" y="10"/>
                    <a:pt x="132" y="9"/>
                    <a:pt x="132" y="9"/>
                  </a:cubicBezTo>
                  <a:cubicBezTo>
                    <a:pt x="132" y="9"/>
                    <a:pt x="133" y="8"/>
                    <a:pt x="133" y="7"/>
                  </a:cubicBezTo>
                  <a:cubicBezTo>
                    <a:pt x="133" y="6"/>
                    <a:pt x="132" y="5"/>
                    <a:pt x="132" y="4"/>
                  </a:cubicBezTo>
                  <a:cubicBezTo>
                    <a:pt x="132" y="3"/>
                    <a:pt x="131" y="2"/>
                    <a:pt x="131" y="1"/>
                  </a:cubicBezTo>
                  <a:cubicBezTo>
                    <a:pt x="130" y="0"/>
                    <a:pt x="128" y="0"/>
                    <a:pt x="126" y="0"/>
                  </a:cubicBezTo>
                  <a:cubicBezTo>
                    <a:pt x="124" y="0"/>
                    <a:pt x="123" y="0"/>
                    <a:pt x="122" y="0"/>
                  </a:cubicBezTo>
                  <a:cubicBezTo>
                    <a:pt x="121" y="0"/>
                    <a:pt x="120" y="0"/>
                    <a:pt x="118" y="0"/>
                  </a:cubicBezTo>
                  <a:cubicBezTo>
                    <a:pt x="118" y="0"/>
                    <a:pt x="117" y="0"/>
                    <a:pt x="116" y="0"/>
                  </a:cubicBezTo>
                  <a:cubicBezTo>
                    <a:pt x="116" y="0"/>
                    <a:pt x="115" y="0"/>
                    <a:pt x="115" y="0"/>
                  </a:cubicBezTo>
                  <a:cubicBezTo>
                    <a:pt x="114" y="1"/>
                    <a:pt x="114" y="1"/>
                    <a:pt x="113" y="1"/>
                  </a:cubicBezTo>
                  <a:cubicBezTo>
                    <a:pt x="112" y="2"/>
                    <a:pt x="111" y="3"/>
                    <a:pt x="109" y="3"/>
                  </a:cubicBezTo>
                  <a:cubicBezTo>
                    <a:pt x="109" y="3"/>
                    <a:pt x="109" y="3"/>
                    <a:pt x="108" y="3"/>
                  </a:cubicBezTo>
                  <a:cubicBezTo>
                    <a:pt x="107" y="3"/>
                    <a:pt x="107" y="3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4" y="2"/>
                    <a:pt x="104" y="3"/>
                    <a:pt x="104" y="3"/>
                  </a:cubicBezTo>
                  <a:cubicBezTo>
                    <a:pt x="104" y="3"/>
                    <a:pt x="104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2" y="3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102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99" y="3"/>
                    <a:pt x="99" y="3"/>
                  </a:cubicBezTo>
                  <a:cubicBezTo>
                    <a:pt x="96" y="5"/>
                    <a:pt x="93" y="9"/>
                    <a:pt x="93" y="10"/>
                  </a:cubicBezTo>
                  <a:cubicBezTo>
                    <a:pt x="93" y="12"/>
                    <a:pt x="92" y="15"/>
                    <a:pt x="91" y="15"/>
                  </a:cubicBezTo>
                  <a:cubicBezTo>
                    <a:pt x="91" y="15"/>
                    <a:pt x="90" y="15"/>
                    <a:pt x="90" y="14"/>
                  </a:cubicBezTo>
                  <a:cubicBezTo>
                    <a:pt x="89" y="13"/>
                    <a:pt x="87" y="13"/>
                    <a:pt x="84" y="13"/>
                  </a:cubicBezTo>
                  <a:cubicBezTo>
                    <a:pt x="82" y="13"/>
                    <a:pt x="81" y="13"/>
                    <a:pt x="80" y="14"/>
                  </a:cubicBezTo>
                  <a:cubicBezTo>
                    <a:pt x="80" y="14"/>
                    <a:pt x="80" y="14"/>
                    <a:pt x="79" y="14"/>
                  </a:cubicBezTo>
                  <a:cubicBezTo>
                    <a:pt x="79" y="14"/>
                    <a:pt x="78" y="13"/>
                    <a:pt x="77" y="13"/>
                  </a:cubicBezTo>
                  <a:cubicBezTo>
                    <a:pt x="76" y="12"/>
                    <a:pt x="74" y="11"/>
                    <a:pt x="73" y="11"/>
                  </a:cubicBezTo>
                  <a:cubicBezTo>
                    <a:pt x="72" y="12"/>
                    <a:pt x="72" y="12"/>
                    <a:pt x="71" y="12"/>
                  </a:cubicBezTo>
                  <a:cubicBezTo>
                    <a:pt x="70" y="12"/>
                    <a:pt x="68" y="11"/>
                    <a:pt x="67" y="11"/>
                  </a:cubicBezTo>
                  <a:cubicBezTo>
                    <a:pt x="67" y="10"/>
                    <a:pt x="66" y="10"/>
                    <a:pt x="66" y="10"/>
                  </a:cubicBezTo>
                  <a:cubicBezTo>
                    <a:pt x="66" y="11"/>
                    <a:pt x="65" y="11"/>
                    <a:pt x="64" y="11"/>
                  </a:cubicBezTo>
                  <a:cubicBezTo>
                    <a:pt x="62" y="11"/>
                    <a:pt x="58" y="10"/>
                    <a:pt x="57" y="10"/>
                  </a:cubicBezTo>
                  <a:cubicBezTo>
                    <a:pt x="56" y="9"/>
                    <a:pt x="55" y="9"/>
                    <a:pt x="54" y="9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52" y="9"/>
                    <a:pt x="52" y="9"/>
                    <a:pt x="51" y="9"/>
                  </a:cubicBezTo>
                  <a:cubicBezTo>
                    <a:pt x="50" y="9"/>
                    <a:pt x="48" y="9"/>
                    <a:pt x="47" y="8"/>
                  </a:cubicBezTo>
                  <a:cubicBezTo>
                    <a:pt x="46" y="6"/>
                    <a:pt x="39" y="6"/>
                    <a:pt x="28" y="6"/>
                  </a:cubicBezTo>
                  <a:cubicBezTo>
                    <a:pt x="27" y="6"/>
                    <a:pt x="26" y="6"/>
                    <a:pt x="26" y="6"/>
                  </a:cubicBezTo>
                  <a:cubicBezTo>
                    <a:pt x="24" y="6"/>
                    <a:pt x="23" y="7"/>
                    <a:pt x="22" y="9"/>
                  </a:cubicBezTo>
                  <a:cubicBezTo>
                    <a:pt x="22" y="9"/>
                    <a:pt x="21" y="9"/>
                    <a:pt x="21" y="10"/>
                  </a:cubicBezTo>
                  <a:cubicBezTo>
                    <a:pt x="19" y="11"/>
                    <a:pt x="18" y="11"/>
                    <a:pt x="17" y="11"/>
                  </a:cubicBezTo>
                  <a:cubicBezTo>
                    <a:pt x="16" y="11"/>
                    <a:pt x="16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8" y="18"/>
                    <a:pt x="22" y="24"/>
                    <a:pt x="20" y="26"/>
                  </a:cubicBezTo>
                  <a:cubicBezTo>
                    <a:pt x="20" y="27"/>
                    <a:pt x="19" y="28"/>
                    <a:pt x="17" y="28"/>
                  </a:cubicBezTo>
                  <a:cubicBezTo>
                    <a:pt x="17" y="29"/>
                    <a:pt x="16" y="29"/>
                    <a:pt x="15" y="30"/>
                  </a:cubicBezTo>
                  <a:cubicBezTo>
                    <a:pt x="15" y="31"/>
                    <a:pt x="13" y="32"/>
                    <a:pt x="12" y="34"/>
                  </a:cubicBezTo>
                  <a:cubicBezTo>
                    <a:pt x="9" y="36"/>
                    <a:pt x="5" y="40"/>
                    <a:pt x="5" y="41"/>
                  </a:cubicBezTo>
                  <a:cubicBezTo>
                    <a:pt x="5" y="41"/>
                    <a:pt x="5" y="42"/>
                    <a:pt x="5" y="43"/>
                  </a:cubicBezTo>
                  <a:cubicBezTo>
                    <a:pt x="5" y="44"/>
                    <a:pt x="6" y="45"/>
                    <a:pt x="6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6"/>
                    <a:pt x="6" y="47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8"/>
                    <a:pt x="5" y="48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3" y="50"/>
                    <a:pt x="0" y="55"/>
                    <a:pt x="0" y="56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8"/>
                    <a:pt x="1" y="58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" y="59"/>
                    <a:pt x="1" y="59"/>
                  </a:cubicBezTo>
                  <a:cubicBezTo>
                    <a:pt x="1" y="59"/>
                    <a:pt x="2" y="59"/>
                    <a:pt x="2" y="59"/>
                  </a:cubicBezTo>
                  <a:cubicBezTo>
                    <a:pt x="2" y="59"/>
                    <a:pt x="2" y="60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3" y="60"/>
                    <a:pt x="3" y="61"/>
                    <a:pt x="4" y="61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5" y="61"/>
                    <a:pt x="5" y="61"/>
                  </a:cubicBezTo>
                  <a:cubicBezTo>
                    <a:pt x="5" y="62"/>
                    <a:pt x="6" y="62"/>
                    <a:pt x="6" y="62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6" y="62"/>
                    <a:pt x="7" y="62"/>
                    <a:pt x="7" y="63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7" y="63"/>
                    <a:pt x="8" y="63"/>
                    <a:pt x="8" y="63"/>
                  </a:cubicBezTo>
                  <a:cubicBezTo>
                    <a:pt x="8" y="62"/>
                    <a:pt x="9" y="62"/>
                    <a:pt x="9" y="62"/>
                  </a:cubicBezTo>
                  <a:cubicBezTo>
                    <a:pt x="10" y="62"/>
                    <a:pt x="10" y="62"/>
                    <a:pt x="11" y="62"/>
                  </a:cubicBezTo>
                  <a:cubicBezTo>
                    <a:pt x="12" y="62"/>
                    <a:pt x="14" y="63"/>
                    <a:pt x="16" y="63"/>
                  </a:cubicBezTo>
                  <a:cubicBezTo>
                    <a:pt x="18" y="64"/>
                    <a:pt x="21" y="64"/>
                    <a:pt x="22" y="64"/>
                  </a:cubicBezTo>
                  <a:cubicBezTo>
                    <a:pt x="25" y="64"/>
                    <a:pt x="28" y="65"/>
                    <a:pt x="29" y="66"/>
                  </a:cubicBezTo>
                  <a:cubicBezTo>
                    <a:pt x="29" y="67"/>
                    <a:pt x="30" y="67"/>
                    <a:pt x="30" y="67"/>
                  </a:cubicBezTo>
                  <a:cubicBezTo>
                    <a:pt x="31" y="67"/>
                    <a:pt x="33" y="66"/>
                    <a:pt x="34" y="65"/>
                  </a:cubicBezTo>
                  <a:cubicBezTo>
                    <a:pt x="34" y="64"/>
                    <a:pt x="35" y="64"/>
                    <a:pt x="36" y="64"/>
                  </a:cubicBezTo>
                  <a:cubicBezTo>
                    <a:pt x="37" y="64"/>
                    <a:pt x="37" y="64"/>
                    <a:pt x="38" y="64"/>
                  </a:cubicBezTo>
                  <a:cubicBezTo>
                    <a:pt x="38" y="64"/>
                    <a:pt x="39" y="64"/>
                    <a:pt x="40" y="64"/>
                  </a:cubicBezTo>
                  <a:cubicBezTo>
                    <a:pt x="41" y="64"/>
                    <a:pt x="45" y="63"/>
                    <a:pt x="45" y="61"/>
                  </a:cubicBezTo>
                  <a:cubicBezTo>
                    <a:pt x="46" y="61"/>
                    <a:pt x="46" y="60"/>
                    <a:pt x="50" y="59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51" y="59"/>
                    <a:pt x="51" y="59"/>
                    <a:pt x="51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5" y="57"/>
                    <a:pt x="58" y="56"/>
                    <a:pt x="59" y="56"/>
                  </a:cubicBezTo>
                  <a:cubicBezTo>
                    <a:pt x="61" y="56"/>
                    <a:pt x="63" y="58"/>
                    <a:pt x="65" y="59"/>
                  </a:cubicBezTo>
                  <a:cubicBezTo>
                    <a:pt x="66" y="60"/>
                    <a:pt x="68" y="61"/>
                    <a:pt x="69" y="61"/>
                  </a:cubicBezTo>
                  <a:cubicBezTo>
                    <a:pt x="71" y="61"/>
                    <a:pt x="76" y="63"/>
                    <a:pt x="77" y="68"/>
                  </a:cubicBezTo>
                  <a:cubicBezTo>
                    <a:pt x="78" y="72"/>
                    <a:pt x="82" y="77"/>
                    <a:pt x="84" y="79"/>
                  </a:cubicBezTo>
                  <a:cubicBezTo>
                    <a:pt x="86" y="81"/>
                    <a:pt x="87" y="85"/>
                    <a:pt x="87" y="86"/>
                  </a:cubicBezTo>
                  <a:cubicBezTo>
                    <a:pt x="87" y="87"/>
                    <a:pt x="87" y="87"/>
                    <a:pt x="85" y="87"/>
                  </a:cubicBezTo>
                  <a:cubicBezTo>
                    <a:pt x="85" y="87"/>
                    <a:pt x="83" y="87"/>
                    <a:pt x="82" y="87"/>
                  </a:cubicBezTo>
                  <a:cubicBezTo>
                    <a:pt x="81" y="86"/>
                    <a:pt x="80" y="86"/>
                    <a:pt x="78" y="86"/>
                  </a:cubicBezTo>
                  <a:cubicBezTo>
                    <a:pt x="76" y="85"/>
                    <a:pt x="75" y="87"/>
                    <a:pt x="75" y="90"/>
                  </a:cubicBezTo>
                  <a:cubicBezTo>
                    <a:pt x="75" y="92"/>
                    <a:pt x="72" y="96"/>
                    <a:pt x="69" y="100"/>
                  </a:cubicBezTo>
                  <a:cubicBezTo>
                    <a:pt x="68" y="100"/>
                    <a:pt x="68" y="101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2"/>
                    <a:pt x="70" y="102"/>
                    <a:pt x="72" y="103"/>
                  </a:cubicBezTo>
                  <a:cubicBezTo>
                    <a:pt x="72" y="103"/>
                    <a:pt x="72" y="103"/>
                    <a:pt x="72" y="103"/>
                  </a:cubicBezTo>
                  <a:cubicBezTo>
                    <a:pt x="73" y="102"/>
                    <a:pt x="74" y="102"/>
                    <a:pt x="75" y="101"/>
                  </a:cubicBezTo>
                  <a:cubicBezTo>
                    <a:pt x="76" y="101"/>
                    <a:pt x="77" y="100"/>
                    <a:pt x="77" y="100"/>
                  </a:cubicBezTo>
                  <a:cubicBezTo>
                    <a:pt x="78" y="100"/>
                    <a:pt x="78" y="100"/>
                    <a:pt x="78" y="100"/>
                  </a:cubicBezTo>
                  <a:cubicBezTo>
                    <a:pt x="78" y="100"/>
                    <a:pt x="78" y="100"/>
                    <a:pt x="79" y="100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9" y="101"/>
                    <a:pt x="80" y="101"/>
                    <a:pt x="80" y="101"/>
                  </a:cubicBezTo>
                  <a:cubicBezTo>
                    <a:pt x="80" y="101"/>
                    <a:pt x="80" y="101"/>
                    <a:pt x="80" y="101"/>
                  </a:cubicBezTo>
                  <a:cubicBezTo>
                    <a:pt x="81" y="101"/>
                    <a:pt x="81" y="102"/>
                    <a:pt x="81" y="102"/>
                  </a:cubicBezTo>
                  <a:cubicBezTo>
                    <a:pt x="81" y="102"/>
                    <a:pt x="81" y="102"/>
                    <a:pt x="82" y="102"/>
                  </a:cubicBezTo>
                  <a:cubicBezTo>
                    <a:pt x="82" y="99"/>
                    <a:pt x="83" y="98"/>
                    <a:pt x="85" y="96"/>
                  </a:cubicBezTo>
                  <a:cubicBezTo>
                    <a:pt x="86" y="95"/>
                    <a:pt x="86" y="95"/>
                    <a:pt x="87" y="94"/>
                  </a:cubicBezTo>
                  <a:cubicBezTo>
                    <a:pt x="89" y="93"/>
                    <a:pt x="91" y="90"/>
                    <a:pt x="92" y="88"/>
                  </a:cubicBezTo>
                  <a:cubicBezTo>
                    <a:pt x="93" y="86"/>
                    <a:pt x="95" y="83"/>
                    <a:pt x="97" y="83"/>
                  </a:cubicBezTo>
                  <a:cubicBezTo>
                    <a:pt x="98" y="83"/>
                    <a:pt x="99" y="82"/>
                    <a:pt x="101" y="82"/>
                  </a:cubicBezTo>
                  <a:cubicBezTo>
                    <a:pt x="102" y="81"/>
                    <a:pt x="104" y="81"/>
                    <a:pt x="106" y="81"/>
                  </a:cubicBezTo>
                  <a:cubicBezTo>
                    <a:pt x="108" y="81"/>
                    <a:pt x="109" y="81"/>
                    <a:pt x="110" y="81"/>
                  </a:cubicBezTo>
                  <a:cubicBezTo>
                    <a:pt x="111" y="81"/>
                    <a:pt x="112" y="82"/>
                    <a:pt x="112" y="82"/>
                  </a:cubicBezTo>
                  <a:cubicBezTo>
                    <a:pt x="113" y="83"/>
                    <a:pt x="112" y="84"/>
                    <a:pt x="111" y="85"/>
                  </a:cubicBezTo>
                  <a:cubicBezTo>
                    <a:pt x="111" y="86"/>
                    <a:pt x="110" y="87"/>
                    <a:pt x="110" y="88"/>
                  </a:cubicBezTo>
                  <a:cubicBezTo>
                    <a:pt x="110" y="88"/>
                    <a:pt x="111" y="88"/>
                    <a:pt x="111" y="89"/>
                  </a:cubicBezTo>
                  <a:cubicBezTo>
                    <a:pt x="113" y="89"/>
                    <a:pt x="115" y="89"/>
                    <a:pt x="118" y="89"/>
                  </a:cubicBezTo>
                  <a:cubicBezTo>
                    <a:pt x="119" y="89"/>
                    <a:pt x="120" y="89"/>
                    <a:pt x="120" y="89"/>
                  </a:cubicBezTo>
                  <a:cubicBezTo>
                    <a:pt x="121" y="89"/>
                    <a:pt x="122" y="89"/>
                    <a:pt x="123" y="89"/>
                  </a:cubicBezTo>
                  <a:cubicBezTo>
                    <a:pt x="126" y="89"/>
                    <a:pt x="129" y="90"/>
                    <a:pt x="130" y="92"/>
                  </a:cubicBezTo>
                  <a:cubicBezTo>
                    <a:pt x="130" y="94"/>
                    <a:pt x="126" y="95"/>
                    <a:pt x="120" y="98"/>
                  </a:cubicBezTo>
                  <a:cubicBezTo>
                    <a:pt x="118" y="98"/>
                    <a:pt x="115" y="100"/>
                    <a:pt x="115" y="100"/>
                  </a:cubicBezTo>
                  <a:cubicBezTo>
                    <a:pt x="115" y="101"/>
                    <a:pt x="118" y="102"/>
                    <a:pt x="120" y="102"/>
                  </a:cubicBezTo>
                  <a:cubicBezTo>
                    <a:pt x="122" y="103"/>
                    <a:pt x="125" y="104"/>
                    <a:pt x="126" y="105"/>
                  </a:cubicBezTo>
                  <a:cubicBezTo>
                    <a:pt x="128" y="106"/>
                    <a:pt x="127" y="108"/>
                    <a:pt x="127" y="110"/>
                  </a:cubicBezTo>
                  <a:cubicBezTo>
                    <a:pt x="126" y="112"/>
                    <a:pt x="126" y="113"/>
                    <a:pt x="126" y="114"/>
                  </a:cubicBezTo>
                  <a:cubicBezTo>
                    <a:pt x="127" y="114"/>
                    <a:pt x="127" y="114"/>
                    <a:pt x="128" y="114"/>
                  </a:cubicBezTo>
                  <a:cubicBezTo>
                    <a:pt x="130" y="114"/>
                    <a:pt x="133" y="113"/>
                    <a:pt x="135" y="111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12" name="Freeform 31"/>
            <p:cNvSpPr>
              <a:spLocks/>
            </p:cNvSpPr>
            <p:nvPr/>
          </p:nvSpPr>
          <p:spPr bwMode="auto">
            <a:xfrm>
              <a:off x="3722688" y="10427240"/>
              <a:ext cx="635000" cy="1149350"/>
            </a:xfrm>
            <a:custGeom>
              <a:avLst/>
              <a:gdLst>
                <a:gd name="T0" fmla="*/ 12 w 37"/>
                <a:gd name="T1" fmla="*/ 68 h 68"/>
                <a:gd name="T2" fmla="*/ 14 w 37"/>
                <a:gd name="T3" fmla="*/ 68 h 68"/>
                <a:gd name="T4" fmla="*/ 16 w 37"/>
                <a:gd name="T5" fmla="*/ 68 h 68"/>
                <a:gd name="T6" fmla="*/ 22 w 37"/>
                <a:gd name="T7" fmla="*/ 67 h 68"/>
                <a:gd name="T8" fmla="*/ 24 w 37"/>
                <a:gd name="T9" fmla="*/ 66 h 68"/>
                <a:gd name="T10" fmla="*/ 24 w 37"/>
                <a:gd name="T11" fmla="*/ 65 h 68"/>
                <a:gd name="T12" fmla="*/ 23 w 37"/>
                <a:gd name="T13" fmla="*/ 64 h 68"/>
                <a:gd name="T14" fmla="*/ 23 w 37"/>
                <a:gd name="T15" fmla="*/ 63 h 68"/>
                <a:gd name="T16" fmla="*/ 28 w 37"/>
                <a:gd name="T17" fmla="*/ 55 h 68"/>
                <a:gd name="T18" fmla="*/ 29 w 37"/>
                <a:gd name="T19" fmla="*/ 55 h 68"/>
                <a:gd name="T20" fmla="*/ 26 w 37"/>
                <a:gd name="T21" fmla="*/ 51 h 68"/>
                <a:gd name="T22" fmla="*/ 25 w 37"/>
                <a:gd name="T23" fmla="*/ 50 h 68"/>
                <a:gd name="T24" fmla="*/ 25 w 37"/>
                <a:gd name="T25" fmla="*/ 46 h 68"/>
                <a:gd name="T26" fmla="*/ 28 w 37"/>
                <a:gd name="T27" fmla="*/ 44 h 68"/>
                <a:gd name="T28" fmla="*/ 29 w 37"/>
                <a:gd name="T29" fmla="*/ 43 h 68"/>
                <a:gd name="T30" fmla="*/ 25 w 37"/>
                <a:gd name="T31" fmla="*/ 38 h 68"/>
                <a:gd name="T32" fmla="*/ 23 w 37"/>
                <a:gd name="T33" fmla="*/ 35 h 68"/>
                <a:gd name="T34" fmla="*/ 28 w 37"/>
                <a:gd name="T35" fmla="*/ 33 h 68"/>
                <a:gd name="T36" fmla="*/ 29 w 37"/>
                <a:gd name="T37" fmla="*/ 33 h 68"/>
                <a:gd name="T38" fmla="*/ 29 w 37"/>
                <a:gd name="T39" fmla="*/ 31 h 68"/>
                <a:gd name="T40" fmla="*/ 30 w 37"/>
                <a:gd name="T41" fmla="*/ 25 h 68"/>
                <a:gd name="T42" fmla="*/ 30 w 37"/>
                <a:gd name="T43" fmla="*/ 18 h 68"/>
                <a:gd name="T44" fmla="*/ 29 w 37"/>
                <a:gd name="T45" fmla="*/ 15 h 68"/>
                <a:gd name="T46" fmla="*/ 32 w 37"/>
                <a:gd name="T47" fmla="*/ 11 h 68"/>
                <a:gd name="T48" fmla="*/ 36 w 37"/>
                <a:gd name="T49" fmla="*/ 8 h 68"/>
                <a:gd name="T50" fmla="*/ 37 w 37"/>
                <a:gd name="T51" fmla="*/ 7 h 68"/>
                <a:gd name="T52" fmla="*/ 36 w 37"/>
                <a:gd name="T53" fmla="*/ 7 h 68"/>
                <a:gd name="T54" fmla="*/ 33 w 37"/>
                <a:gd name="T55" fmla="*/ 4 h 68"/>
                <a:gd name="T56" fmla="*/ 30 w 37"/>
                <a:gd name="T57" fmla="*/ 2 h 68"/>
                <a:gd name="T58" fmla="*/ 27 w 37"/>
                <a:gd name="T59" fmla="*/ 4 h 68"/>
                <a:gd name="T60" fmla="*/ 25 w 37"/>
                <a:gd name="T61" fmla="*/ 4 h 68"/>
                <a:gd name="T62" fmla="*/ 24 w 37"/>
                <a:gd name="T63" fmla="*/ 4 h 68"/>
                <a:gd name="T64" fmla="*/ 22 w 37"/>
                <a:gd name="T65" fmla="*/ 4 h 68"/>
                <a:gd name="T66" fmla="*/ 21 w 37"/>
                <a:gd name="T67" fmla="*/ 4 h 68"/>
                <a:gd name="T68" fmla="*/ 19 w 37"/>
                <a:gd name="T69" fmla="*/ 4 h 68"/>
                <a:gd name="T70" fmla="*/ 17 w 37"/>
                <a:gd name="T71" fmla="*/ 4 h 68"/>
                <a:gd name="T72" fmla="*/ 17 w 37"/>
                <a:gd name="T73" fmla="*/ 4 h 68"/>
                <a:gd name="T74" fmla="*/ 16 w 37"/>
                <a:gd name="T75" fmla="*/ 3 h 68"/>
                <a:gd name="T76" fmla="*/ 16 w 37"/>
                <a:gd name="T77" fmla="*/ 3 h 68"/>
                <a:gd name="T78" fmla="*/ 16 w 37"/>
                <a:gd name="T79" fmla="*/ 3 h 68"/>
                <a:gd name="T80" fmla="*/ 16 w 37"/>
                <a:gd name="T81" fmla="*/ 3 h 68"/>
                <a:gd name="T82" fmla="*/ 16 w 37"/>
                <a:gd name="T83" fmla="*/ 3 h 68"/>
                <a:gd name="T84" fmla="*/ 15 w 37"/>
                <a:gd name="T85" fmla="*/ 3 h 68"/>
                <a:gd name="T86" fmla="*/ 15 w 37"/>
                <a:gd name="T87" fmla="*/ 2 h 68"/>
                <a:gd name="T88" fmla="*/ 15 w 37"/>
                <a:gd name="T89" fmla="*/ 2 h 68"/>
                <a:gd name="T90" fmla="*/ 15 w 37"/>
                <a:gd name="T91" fmla="*/ 1 h 68"/>
                <a:gd name="T92" fmla="*/ 14 w 37"/>
                <a:gd name="T93" fmla="*/ 0 h 68"/>
                <a:gd name="T94" fmla="*/ 12 w 37"/>
                <a:gd name="T95" fmla="*/ 1 h 68"/>
                <a:gd name="T96" fmla="*/ 11 w 37"/>
                <a:gd name="T97" fmla="*/ 2 h 68"/>
                <a:gd name="T98" fmla="*/ 10 w 37"/>
                <a:gd name="T99" fmla="*/ 2 h 68"/>
                <a:gd name="T100" fmla="*/ 9 w 37"/>
                <a:gd name="T101" fmla="*/ 3 h 68"/>
                <a:gd name="T102" fmla="*/ 9 w 37"/>
                <a:gd name="T103" fmla="*/ 3 h 68"/>
                <a:gd name="T104" fmla="*/ 9 w 37"/>
                <a:gd name="T105" fmla="*/ 10 h 68"/>
                <a:gd name="T106" fmla="*/ 2 w 37"/>
                <a:gd name="T107" fmla="*/ 37 h 68"/>
                <a:gd name="T108" fmla="*/ 0 w 37"/>
                <a:gd name="T109" fmla="*/ 41 h 68"/>
                <a:gd name="T110" fmla="*/ 4 w 37"/>
                <a:gd name="T111" fmla="*/ 45 h 68"/>
                <a:gd name="T112" fmla="*/ 6 w 37"/>
                <a:gd name="T113" fmla="*/ 46 h 68"/>
                <a:gd name="T114" fmla="*/ 8 w 37"/>
                <a:gd name="T115" fmla="*/ 63 h 68"/>
                <a:gd name="T116" fmla="*/ 8 w 37"/>
                <a:gd name="T117" fmla="*/ 66 h 68"/>
                <a:gd name="T118" fmla="*/ 12 w 37"/>
                <a:gd name="T11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" h="68">
                  <a:moveTo>
                    <a:pt x="12" y="68"/>
                  </a:moveTo>
                  <a:cubicBezTo>
                    <a:pt x="12" y="68"/>
                    <a:pt x="13" y="68"/>
                    <a:pt x="14" y="68"/>
                  </a:cubicBezTo>
                  <a:cubicBezTo>
                    <a:pt x="14" y="68"/>
                    <a:pt x="15" y="68"/>
                    <a:pt x="16" y="68"/>
                  </a:cubicBezTo>
                  <a:cubicBezTo>
                    <a:pt x="18" y="68"/>
                    <a:pt x="20" y="67"/>
                    <a:pt x="22" y="67"/>
                  </a:cubicBezTo>
                  <a:cubicBezTo>
                    <a:pt x="23" y="66"/>
                    <a:pt x="23" y="66"/>
                    <a:pt x="24" y="66"/>
                  </a:cubicBezTo>
                  <a:cubicBezTo>
                    <a:pt x="24" y="66"/>
                    <a:pt x="24" y="65"/>
                    <a:pt x="24" y="65"/>
                  </a:cubicBezTo>
                  <a:cubicBezTo>
                    <a:pt x="24" y="65"/>
                    <a:pt x="24" y="64"/>
                    <a:pt x="23" y="64"/>
                  </a:cubicBezTo>
                  <a:cubicBezTo>
                    <a:pt x="23" y="64"/>
                    <a:pt x="23" y="63"/>
                    <a:pt x="23" y="63"/>
                  </a:cubicBezTo>
                  <a:cubicBezTo>
                    <a:pt x="23" y="60"/>
                    <a:pt x="23" y="56"/>
                    <a:pt x="28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54"/>
                    <a:pt x="27" y="52"/>
                    <a:pt x="26" y="51"/>
                  </a:cubicBezTo>
                  <a:cubicBezTo>
                    <a:pt x="26" y="51"/>
                    <a:pt x="25" y="51"/>
                    <a:pt x="25" y="50"/>
                  </a:cubicBezTo>
                  <a:cubicBezTo>
                    <a:pt x="24" y="50"/>
                    <a:pt x="25" y="48"/>
                    <a:pt x="25" y="46"/>
                  </a:cubicBezTo>
                  <a:cubicBezTo>
                    <a:pt x="26" y="45"/>
                    <a:pt x="27" y="44"/>
                    <a:pt x="28" y="44"/>
                  </a:cubicBezTo>
                  <a:cubicBezTo>
                    <a:pt x="29" y="44"/>
                    <a:pt x="29" y="43"/>
                    <a:pt x="29" y="43"/>
                  </a:cubicBezTo>
                  <a:cubicBezTo>
                    <a:pt x="29" y="43"/>
                    <a:pt x="29" y="42"/>
                    <a:pt x="25" y="38"/>
                  </a:cubicBezTo>
                  <a:cubicBezTo>
                    <a:pt x="24" y="37"/>
                    <a:pt x="23" y="36"/>
                    <a:pt x="23" y="35"/>
                  </a:cubicBezTo>
                  <a:cubicBezTo>
                    <a:pt x="24" y="34"/>
                    <a:pt x="26" y="33"/>
                    <a:pt x="28" y="33"/>
                  </a:cubicBezTo>
                  <a:cubicBezTo>
                    <a:pt x="28" y="33"/>
                    <a:pt x="28" y="33"/>
                    <a:pt x="29" y="33"/>
                  </a:cubicBezTo>
                  <a:cubicBezTo>
                    <a:pt x="29" y="33"/>
                    <a:pt x="29" y="32"/>
                    <a:pt x="29" y="31"/>
                  </a:cubicBezTo>
                  <a:cubicBezTo>
                    <a:pt x="28" y="29"/>
                    <a:pt x="28" y="27"/>
                    <a:pt x="30" y="25"/>
                  </a:cubicBezTo>
                  <a:cubicBezTo>
                    <a:pt x="31" y="24"/>
                    <a:pt x="30" y="21"/>
                    <a:pt x="30" y="18"/>
                  </a:cubicBezTo>
                  <a:cubicBezTo>
                    <a:pt x="29" y="17"/>
                    <a:pt x="29" y="16"/>
                    <a:pt x="29" y="15"/>
                  </a:cubicBezTo>
                  <a:cubicBezTo>
                    <a:pt x="29" y="14"/>
                    <a:pt x="30" y="13"/>
                    <a:pt x="32" y="11"/>
                  </a:cubicBezTo>
                  <a:cubicBezTo>
                    <a:pt x="33" y="11"/>
                    <a:pt x="35" y="10"/>
                    <a:pt x="36" y="8"/>
                  </a:cubicBezTo>
                  <a:cubicBezTo>
                    <a:pt x="37" y="8"/>
                    <a:pt x="37" y="7"/>
                    <a:pt x="37" y="7"/>
                  </a:cubicBezTo>
                  <a:cubicBezTo>
                    <a:pt x="37" y="7"/>
                    <a:pt x="36" y="7"/>
                    <a:pt x="36" y="7"/>
                  </a:cubicBezTo>
                  <a:cubicBezTo>
                    <a:pt x="35" y="6"/>
                    <a:pt x="33" y="6"/>
                    <a:pt x="33" y="4"/>
                  </a:cubicBezTo>
                  <a:cubicBezTo>
                    <a:pt x="33" y="3"/>
                    <a:pt x="32" y="2"/>
                    <a:pt x="30" y="2"/>
                  </a:cubicBezTo>
                  <a:cubicBezTo>
                    <a:pt x="29" y="2"/>
                    <a:pt x="28" y="3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0" y="4"/>
                    <a:pt x="20" y="4"/>
                    <a:pt x="19" y="4"/>
                  </a:cubicBezTo>
                  <a:cubicBezTo>
                    <a:pt x="19" y="4"/>
                    <a:pt x="18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1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3" y="0"/>
                    <a:pt x="13" y="0"/>
                    <a:pt x="12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6"/>
                    <a:pt x="8" y="8"/>
                    <a:pt x="9" y="10"/>
                  </a:cubicBezTo>
                  <a:cubicBezTo>
                    <a:pt x="11" y="13"/>
                    <a:pt x="7" y="32"/>
                    <a:pt x="2" y="37"/>
                  </a:cubicBezTo>
                  <a:cubicBezTo>
                    <a:pt x="1" y="39"/>
                    <a:pt x="0" y="40"/>
                    <a:pt x="0" y="41"/>
                  </a:cubicBezTo>
                  <a:cubicBezTo>
                    <a:pt x="1" y="42"/>
                    <a:pt x="2" y="43"/>
                    <a:pt x="4" y="45"/>
                  </a:cubicBezTo>
                  <a:cubicBezTo>
                    <a:pt x="5" y="45"/>
                    <a:pt x="6" y="46"/>
                    <a:pt x="6" y="46"/>
                  </a:cubicBezTo>
                  <a:cubicBezTo>
                    <a:pt x="10" y="49"/>
                    <a:pt x="9" y="58"/>
                    <a:pt x="8" y="63"/>
                  </a:cubicBezTo>
                  <a:cubicBezTo>
                    <a:pt x="8" y="64"/>
                    <a:pt x="8" y="65"/>
                    <a:pt x="8" y="66"/>
                  </a:cubicBezTo>
                  <a:cubicBezTo>
                    <a:pt x="8" y="67"/>
                    <a:pt x="9" y="68"/>
                    <a:pt x="12" y="68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13" name="Freeform 32"/>
            <p:cNvSpPr>
              <a:spLocks/>
            </p:cNvSpPr>
            <p:nvPr/>
          </p:nvSpPr>
          <p:spPr bwMode="auto">
            <a:xfrm>
              <a:off x="3773488" y="10055765"/>
              <a:ext cx="2436812" cy="1706563"/>
            </a:xfrm>
            <a:custGeom>
              <a:avLst/>
              <a:gdLst>
                <a:gd name="T0" fmla="*/ 114 w 142"/>
                <a:gd name="T1" fmla="*/ 39 h 101"/>
                <a:gd name="T2" fmla="*/ 132 w 142"/>
                <a:gd name="T3" fmla="*/ 30 h 101"/>
                <a:gd name="T4" fmla="*/ 142 w 142"/>
                <a:gd name="T5" fmla="*/ 18 h 101"/>
                <a:gd name="T6" fmla="*/ 135 w 142"/>
                <a:gd name="T7" fmla="*/ 18 h 101"/>
                <a:gd name="T8" fmla="*/ 135 w 142"/>
                <a:gd name="T9" fmla="*/ 18 h 101"/>
                <a:gd name="T10" fmla="*/ 130 w 142"/>
                <a:gd name="T11" fmla="*/ 18 h 101"/>
                <a:gd name="T12" fmla="*/ 117 w 142"/>
                <a:gd name="T13" fmla="*/ 15 h 101"/>
                <a:gd name="T14" fmla="*/ 112 w 142"/>
                <a:gd name="T15" fmla="*/ 13 h 101"/>
                <a:gd name="T16" fmla="*/ 103 w 142"/>
                <a:gd name="T17" fmla="*/ 14 h 101"/>
                <a:gd name="T18" fmla="*/ 92 w 142"/>
                <a:gd name="T19" fmla="*/ 9 h 101"/>
                <a:gd name="T20" fmla="*/ 85 w 142"/>
                <a:gd name="T21" fmla="*/ 6 h 101"/>
                <a:gd name="T22" fmla="*/ 68 w 142"/>
                <a:gd name="T23" fmla="*/ 4 h 101"/>
                <a:gd name="T24" fmla="*/ 61 w 142"/>
                <a:gd name="T25" fmla="*/ 4 h 101"/>
                <a:gd name="T26" fmla="*/ 34 w 142"/>
                <a:gd name="T27" fmla="*/ 3 h 101"/>
                <a:gd name="T28" fmla="*/ 19 w 142"/>
                <a:gd name="T29" fmla="*/ 1 h 101"/>
                <a:gd name="T30" fmla="*/ 12 w 142"/>
                <a:gd name="T31" fmla="*/ 2 h 101"/>
                <a:gd name="T32" fmla="*/ 1 w 142"/>
                <a:gd name="T33" fmla="*/ 8 h 101"/>
                <a:gd name="T34" fmla="*/ 6 w 142"/>
                <a:gd name="T35" fmla="*/ 24 h 101"/>
                <a:gd name="T36" fmla="*/ 7 w 142"/>
                <a:gd name="T37" fmla="*/ 23 h 101"/>
                <a:gd name="T38" fmla="*/ 11 w 142"/>
                <a:gd name="T39" fmla="*/ 21 h 101"/>
                <a:gd name="T40" fmla="*/ 13 w 142"/>
                <a:gd name="T41" fmla="*/ 24 h 101"/>
                <a:gd name="T42" fmla="*/ 14 w 142"/>
                <a:gd name="T43" fmla="*/ 24 h 101"/>
                <a:gd name="T44" fmla="*/ 14 w 142"/>
                <a:gd name="T45" fmla="*/ 25 h 101"/>
                <a:gd name="T46" fmla="*/ 18 w 142"/>
                <a:gd name="T47" fmla="*/ 25 h 101"/>
                <a:gd name="T48" fmla="*/ 21 w 142"/>
                <a:gd name="T49" fmla="*/ 25 h 101"/>
                <a:gd name="T50" fmla="*/ 24 w 142"/>
                <a:gd name="T51" fmla="*/ 25 h 101"/>
                <a:gd name="T52" fmla="*/ 31 w 142"/>
                <a:gd name="T53" fmla="*/ 26 h 101"/>
                <a:gd name="T54" fmla="*/ 35 w 142"/>
                <a:gd name="T55" fmla="*/ 29 h 101"/>
                <a:gd name="T56" fmla="*/ 30 w 142"/>
                <a:gd name="T57" fmla="*/ 34 h 101"/>
                <a:gd name="T58" fmla="*/ 27 w 142"/>
                <a:gd name="T59" fmla="*/ 40 h 101"/>
                <a:gd name="T60" fmla="*/ 27 w 142"/>
                <a:gd name="T61" fmla="*/ 53 h 101"/>
                <a:gd name="T62" fmla="*/ 26 w 142"/>
                <a:gd name="T63" fmla="*/ 56 h 101"/>
                <a:gd name="T64" fmla="*/ 21 w 142"/>
                <a:gd name="T65" fmla="*/ 57 h 101"/>
                <a:gd name="T66" fmla="*/ 27 w 142"/>
                <a:gd name="T67" fmla="*/ 66 h 101"/>
                <a:gd name="T68" fmla="*/ 23 w 142"/>
                <a:gd name="T69" fmla="*/ 69 h 101"/>
                <a:gd name="T70" fmla="*/ 24 w 142"/>
                <a:gd name="T71" fmla="*/ 73 h 101"/>
                <a:gd name="T72" fmla="*/ 25 w 142"/>
                <a:gd name="T73" fmla="*/ 78 h 101"/>
                <a:gd name="T74" fmla="*/ 21 w 142"/>
                <a:gd name="T75" fmla="*/ 85 h 101"/>
                <a:gd name="T76" fmla="*/ 21 w 142"/>
                <a:gd name="T77" fmla="*/ 86 h 101"/>
                <a:gd name="T78" fmla="*/ 22 w 142"/>
                <a:gd name="T79" fmla="*/ 87 h 101"/>
                <a:gd name="T80" fmla="*/ 22 w 142"/>
                <a:gd name="T81" fmla="*/ 88 h 101"/>
                <a:gd name="T82" fmla="*/ 28 w 142"/>
                <a:gd name="T83" fmla="*/ 88 h 101"/>
                <a:gd name="T84" fmla="*/ 41 w 142"/>
                <a:gd name="T85" fmla="*/ 101 h 101"/>
                <a:gd name="T86" fmla="*/ 43 w 142"/>
                <a:gd name="T87" fmla="*/ 100 h 101"/>
                <a:gd name="T88" fmla="*/ 47 w 142"/>
                <a:gd name="T89" fmla="*/ 97 h 101"/>
                <a:gd name="T90" fmla="*/ 51 w 142"/>
                <a:gd name="T91" fmla="*/ 97 h 101"/>
                <a:gd name="T92" fmla="*/ 61 w 142"/>
                <a:gd name="T93" fmla="*/ 93 h 101"/>
                <a:gd name="T94" fmla="*/ 76 w 142"/>
                <a:gd name="T95" fmla="*/ 93 h 101"/>
                <a:gd name="T96" fmla="*/ 93 w 142"/>
                <a:gd name="T97" fmla="*/ 83 h 101"/>
                <a:gd name="T98" fmla="*/ 96 w 142"/>
                <a:gd name="T99" fmla="*/ 75 h 101"/>
                <a:gd name="T100" fmla="*/ 105 w 142"/>
                <a:gd name="T101" fmla="*/ 67 h 101"/>
                <a:gd name="T102" fmla="*/ 105 w 142"/>
                <a:gd name="T103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2" h="101">
                  <a:moveTo>
                    <a:pt x="111" y="43"/>
                  </a:moveTo>
                  <a:cubicBezTo>
                    <a:pt x="113" y="42"/>
                    <a:pt x="114" y="41"/>
                    <a:pt x="114" y="39"/>
                  </a:cubicBezTo>
                  <a:cubicBezTo>
                    <a:pt x="114" y="35"/>
                    <a:pt x="120" y="34"/>
                    <a:pt x="125" y="33"/>
                  </a:cubicBezTo>
                  <a:cubicBezTo>
                    <a:pt x="128" y="33"/>
                    <a:pt x="130" y="31"/>
                    <a:pt x="132" y="30"/>
                  </a:cubicBezTo>
                  <a:cubicBezTo>
                    <a:pt x="134" y="29"/>
                    <a:pt x="135" y="28"/>
                    <a:pt x="137" y="27"/>
                  </a:cubicBezTo>
                  <a:cubicBezTo>
                    <a:pt x="141" y="25"/>
                    <a:pt x="142" y="23"/>
                    <a:pt x="142" y="18"/>
                  </a:cubicBezTo>
                  <a:cubicBezTo>
                    <a:pt x="140" y="18"/>
                    <a:pt x="139" y="18"/>
                    <a:pt x="138" y="18"/>
                  </a:cubicBezTo>
                  <a:cubicBezTo>
                    <a:pt x="137" y="18"/>
                    <a:pt x="136" y="18"/>
                    <a:pt x="135" y="18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4" y="18"/>
                    <a:pt x="132" y="18"/>
                    <a:pt x="131" y="18"/>
                  </a:cubicBezTo>
                  <a:cubicBezTo>
                    <a:pt x="131" y="18"/>
                    <a:pt x="131" y="18"/>
                    <a:pt x="130" y="18"/>
                  </a:cubicBezTo>
                  <a:cubicBezTo>
                    <a:pt x="129" y="18"/>
                    <a:pt x="128" y="17"/>
                    <a:pt x="126" y="17"/>
                  </a:cubicBezTo>
                  <a:cubicBezTo>
                    <a:pt x="123" y="17"/>
                    <a:pt x="118" y="16"/>
                    <a:pt x="117" y="15"/>
                  </a:cubicBezTo>
                  <a:cubicBezTo>
                    <a:pt x="115" y="13"/>
                    <a:pt x="114" y="12"/>
                    <a:pt x="113" y="12"/>
                  </a:cubicBezTo>
                  <a:cubicBezTo>
                    <a:pt x="113" y="12"/>
                    <a:pt x="112" y="12"/>
                    <a:pt x="112" y="13"/>
                  </a:cubicBezTo>
                  <a:cubicBezTo>
                    <a:pt x="112" y="15"/>
                    <a:pt x="111" y="16"/>
                    <a:pt x="108" y="16"/>
                  </a:cubicBezTo>
                  <a:cubicBezTo>
                    <a:pt x="106" y="16"/>
                    <a:pt x="104" y="15"/>
                    <a:pt x="103" y="14"/>
                  </a:cubicBezTo>
                  <a:cubicBezTo>
                    <a:pt x="101" y="13"/>
                    <a:pt x="99" y="12"/>
                    <a:pt x="97" y="11"/>
                  </a:cubicBezTo>
                  <a:cubicBezTo>
                    <a:pt x="95" y="11"/>
                    <a:pt x="93" y="10"/>
                    <a:pt x="92" y="9"/>
                  </a:cubicBezTo>
                  <a:cubicBezTo>
                    <a:pt x="91" y="8"/>
                    <a:pt x="89" y="8"/>
                    <a:pt x="88" y="7"/>
                  </a:cubicBezTo>
                  <a:cubicBezTo>
                    <a:pt x="87" y="7"/>
                    <a:pt x="86" y="6"/>
                    <a:pt x="85" y="6"/>
                  </a:cubicBezTo>
                  <a:cubicBezTo>
                    <a:pt x="84" y="6"/>
                    <a:pt x="81" y="6"/>
                    <a:pt x="78" y="5"/>
                  </a:cubicBezTo>
                  <a:cubicBezTo>
                    <a:pt x="75" y="4"/>
                    <a:pt x="71" y="4"/>
                    <a:pt x="68" y="4"/>
                  </a:cubicBezTo>
                  <a:cubicBezTo>
                    <a:pt x="67" y="4"/>
                    <a:pt x="67" y="4"/>
                    <a:pt x="66" y="4"/>
                  </a:cubicBezTo>
                  <a:cubicBezTo>
                    <a:pt x="65" y="4"/>
                    <a:pt x="63" y="4"/>
                    <a:pt x="61" y="4"/>
                  </a:cubicBezTo>
                  <a:cubicBezTo>
                    <a:pt x="57" y="4"/>
                    <a:pt x="52" y="4"/>
                    <a:pt x="48" y="4"/>
                  </a:cubicBezTo>
                  <a:cubicBezTo>
                    <a:pt x="43" y="3"/>
                    <a:pt x="38" y="3"/>
                    <a:pt x="34" y="3"/>
                  </a:cubicBezTo>
                  <a:cubicBezTo>
                    <a:pt x="32" y="3"/>
                    <a:pt x="30" y="3"/>
                    <a:pt x="29" y="3"/>
                  </a:cubicBezTo>
                  <a:cubicBezTo>
                    <a:pt x="24" y="4"/>
                    <a:pt x="21" y="2"/>
                    <a:pt x="19" y="1"/>
                  </a:cubicBezTo>
                  <a:cubicBezTo>
                    <a:pt x="18" y="0"/>
                    <a:pt x="17" y="0"/>
                    <a:pt x="15" y="0"/>
                  </a:cubicBezTo>
                  <a:cubicBezTo>
                    <a:pt x="13" y="0"/>
                    <a:pt x="13" y="1"/>
                    <a:pt x="12" y="2"/>
                  </a:cubicBezTo>
                  <a:cubicBezTo>
                    <a:pt x="11" y="4"/>
                    <a:pt x="10" y="6"/>
                    <a:pt x="6" y="6"/>
                  </a:cubicBezTo>
                  <a:cubicBezTo>
                    <a:pt x="3" y="6"/>
                    <a:pt x="1" y="7"/>
                    <a:pt x="1" y="8"/>
                  </a:cubicBezTo>
                  <a:cubicBezTo>
                    <a:pt x="0" y="9"/>
                    <a:pt x="1" y="11"/>
                    <a:pt x="4" y="13"/>
                  </a:cubicBezTo>
                  <a:cubicBezTo>
                    <a:pt x="7" y="15"/>
                    <a:pt x="6" y="20"/>
                    <a:pt x="6" y="24"/>
                  </a:cubicBezTo>
                  <a:cubicBezTo>
                    <a:pt x="6" y="24"/>
                    <a:pt x="6" y="24"/>
                    <a:pt x="7" y="24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8" y="23"/>
                    <a:pt x="8" y="23"/>
                  </a:cubicBezTo>
                  <a:cubicBezTo>
                    <a:pt x="9" y="22"/>
                    <a:pt x="10" y="21"/>
                    <a:pt x="11" y="21"/>
                  </a:cubicBezTo>
                  <a:cubicBezTo>
                    <a:pt x="12" y="21"/>
                    <a:pt x="13" y="22"/>
                    <a:pt x="13" y="2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4" y="24"/>
                  </a:cubicBezTo>
                  <a:cubicBezTo>
                    <a:pt x="14" y="24"/>
                    <a:pt x="14" y="24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5"/>
                    <a:pt x="15" y="25"/>
                    <a:pt x="16" y="25"/>
                  </a:cubicBezTo>
                  <a:cubicBezTo>
                    <a:pt x="17" y="25"/>
                    <a:pt x="17" y="25"/>
                    <a:pt x="18" y="25"/>
                  </a:cubicBezTo>
                  <a:cubicBezTo>
                    <a:pt x="18" y="25"/>
                    <a:pt x="19" y="25"/>
                    <a:pt x="19" y="25"/>
                  </a:cubicBezTo>
                  <a:cubicBezTo>
                    <a:pt x="20" y="25"/>
                    <a:pt x="21" y="25"/>
                    <a:pt x="21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5"/>
                    <a:pt x="23" y="25"/>
                    <a:pt x="24" y="25"/>
                  </a:cubicBezTo>
                  <a:cubicBezTo>
                    <a:pt x="25" y="24"/>
                    <a:pt x="26" y="23"/>
                    <a:pt x="27" y="23"/>
                  </a:cubicBezTo>
                  <a:cubicBezTo>
                    <a:pt x="30" y="23"/>
                    <a:pt x="31" y="25"/>
                    <a:pt x="31" y="26"/>
                  </a:cubicBezTo>
                  <a:cubicBezTo>
                    <a:pt x="31" y="27"/>
                    <a:pt x="32" y="27"/>
                    <a:pt x="33" y="28"/>
                  </a:cubicBezTo>
                  <a:cubicBezTo>
                    <a:pt x="34" y="28"/>
                    <a:pt x="35" y="28"/>
                    <a:pt x="35" y="29"/>
                  </a:cubicBezTo>
                  <a:cubicBezTo>
                    <a:pt x="35" y="30"/>
                    <a:pt x="35" y="30"/>
                    <a:pt x="34" y="31"/>
                  </a:cubicBezTo>
                  <a:cubicBezTo>
                    <a:pt x="33" y="33"/>
                    <a:pt x="31" y="33"/>
                    <a:pt x="30" y="34"/>
                  </a:cubicBezTo>
                  <a:cubicBezTo>
                    <a:pt x="28" y="35"/>
                    <a:pt x="27" y="36"/>
                    <a:pt x="27" y="37"/>
                  </a:cubicBezTo>
                  <a:cubicBezTo>
                    <a:pt x="27" y="38"/>
                    <a:pt x="27" y="39"/>
                    <a:pt x="27" y="40"/>
                  </a:cubicBezTo>
                  <a:cubicBezTo>
                    <a:pt x="28" y="43"/>
                    <a:pt x="30" y="46"/>
                    <a:pt x="27" y="48"/>
                  </a:cubicBezTo>
                  <a:cubicBezTo>
                    <a:pt x="26" y="49"/>
                    <a:pt x="26" y="51"/>
                    <a:pt x="27" y="53"/>
                  </a:cubicBezTo>
                  <a:cubicBezTo>
                    <a:pt x="27" y="53"/>
                    <a:pt x="27" y="54"/>
                    <a:pt x="27" y="54"/>
                  </a:cubicBezTo>
                  <a:cubicBezTo>
                    <a:pt x="27" y="55"/>
                    <a:pt x="27" y="55"/>
                    <a:pt x="26" y="56"/>
                  </a:cubicBezTo>
                  <a:cubicBezTo>
                    <a:pt x="26" y="56"/>
                    <a:pt x="26" y="56"/>
                    <a:pt x="25" y="56"/>
                  </a:cubicBezTo>
                  <a:cubicBezTo>
                    <a:pt x="23" y="56"/>
                    <a:pt x="22" y="57"/>
                    <a:pt x="21" y="57"/>
                  </a:cubicBezTo>
                  <a:cubicBezTo>
                    <a:pt x="21" y="58"/>
                    <a:pt x="22" y="59"/>
                    <a:pt x="23" y="60"/>
                  </a:cubicBezTo>
                  <a:cubicBezTo>
                    <a:pt x="26" y="63"/>
                    <a:pt x="27" y="65"/>
                    <a:pt x="27" y="66"/>
                  </a:cubicBezTo>
                  <a:cubicBezTo>
                    <a:pt x="27" y="66"/>
                    <a:pt x="26" y="67"/>
                    <a:pt x="25" y="67"/>
                  </a:cubicBezTo>
                  <a:cubicBezTo>
                    <a:pt x="24" y="67"/>
                    <a:pt x="24" y="68"/>
                    <a:pt x="23" y="69"/>
                  </a:cubicBezTo>
                  <a:cubicBezTo>
                    <a:pt x="23" y="70"/>
                    <a:pt x="23" y="71"/>
                    <a:pt x="23" y="72"/>
                  </a:cubicBezTo>
                  <a:cubicBezTo>
                    <a:pt x="23" y="72"/>
                    <a:pt x="24" y="72"/>
                    <a:pt x="24" y="73"/>
                  </a:cubicBezTo>
                  <a:cubicBezTo>
                    <a:pt x="26" y="74"/>
                    <a:pt x="27" y="76"/>
                    <a:pt x="27" y="77"/>
                  </a:cubicBezTo>
                  <a:cubicBezTo>
                    <a:pt x="27" y="78"/>
                    <a:pt x="26" y="78"/>
                    <a:pt x="25" y="78"/>
                  </a:cubicBezTo>
                  <a:cubicBezTo>
                    <a:pt x="21" y="79"/>
                    <a:pt x="21" y="82"/>
                    <a:pt x="21" y="85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85"/>
                    <a:pt x="21" y="86"/>
                    <a:pt x="21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2" y="86"/>
                    <a:pt x="22" y="87"/>
                    <a:pt x="22" y="87"/>
                  </a:cubicBezTo>
                  <a:cubicBezTo>
                    <a:pt x="22" y="87"/>
                    <a:pt x="22" y="87"/>
                    <a:pt x="22" y="87"/>
                  </a:cubicBezTo>
                  <a:cubicBezTo>
                    <a:pt x="22" y="87"/>
                    <a:pt x="22" y="88"/>
                    <a:pt x="22" y="88"/>
                  </a:cubicBezTo>
                  <a:cubicBezTo>
                    <a:pt x="23" y="88"/>
                    <a:pt x="24" y="88"/>
                    <a:pt x="25" y="88"/>
                  </a:cubicBezTo>
                  <a:cubicBezTo>
                    <a:pt x="26" y="88"/>
                    <a:pt x="27" y="88"/>
                    <a:pt x="28" y="88"/>
                  </a:cubicBezTo>
                  <a:cubicBezTo>
                    <a:pt x="30" y="89"/>
                    <a:pt x="32" y="92"/>
                    <a:pt x="34" y="94"/>
                  </a:cubicBezTo>
                  <a:cubicBezTo>
                    <a:pt x="36" y="98"/>
                    <a:pt x="38" y="101"/>
                    <a:pt x="41" y="101"/>
                  </a:cubicBezTo>
                  <a:cubicBezTo>
                    <a:pt x="41" y="101"/>
                    <a:pt x="42" y="101"/>
                    <a:pt x="42" y="101"/>
                  </a:cubicBezTo>
                  <a:cubicBezTo>
                    <a:pt x="43" y="101"/>
                    <a:pt x="43" y="101"/>
                    <a:pt x="43" y="100"/>
                  </a:cubicBezTo>
                  <a:cubicBezTo>
                    <a:pt x="43" y="99"/>
                    <a:pt x="44" y="98"/>
                    <a:pt x="44" y="98"/>
                  </a:cubicBezTo>
                  <a:cubicBezTo>
                    <a:pt x="45" y="97"/>
                    <a:pt x="46" y="97"/>
                    <a:pt x="47" y="97"/>
                  </a:cubicBezTo>
                  <a:cubicBezTo>
                    <a:pt x="47" y="97"/>
                    <a:pt x="48" y="97"/>
                    <a:pt x="49" y="97"/>
                  </a:cubicBezTo>
                  <a:cubicBezTo>
                    <a:pt x="49" y="97"/>
                    <a:pt x="50" y="97"/>
                    <a:pt x="51" y="97"/>
                  </a:cubicBezTo>
                  <a:cubicBezTo>
                    <a:pt x="52" y="97"/>
                    <a:pt x="53" y="97"/>
                    <a:pt x="54" y="96"/>
                  </a:cubicBezTo>
                  <a:cubicBezTo>
                    <a:pt x="55" y="95"/>
                    <a:pt x="57" y="93"/>
                    <a:pt x="61" y="93"/>
                  </a:cubicBezTo>
                  <a:cubicBezTo>
                    <a:pt x="64" y="93"/>
                    <a:pt x="66" y="93"/>
                    <a:pt x="68" y="93"/>
                  </a:cubicBezTo>
                  <a:cubicBezTo>
                    <a:pt x="71" y="93"/>
                    <a:pt x="73" y="93"/>
                    <a:pt x="76" y="93"/>
                  </a:cubicBezTo>
                  <a:cubicBezTo>
                    <a:pt x="80" y="93"/>
                    <a:pt x="83" y="92"/>
                    <a:pt x="83" y="89"/>
                  </a:cubicBezTo>
                  <a:cubicBezTo>
                    <a:pt x="85" y="86"/>
                    <a:pt x="88" y="83"/>
                    <a:pt x="93" y="83"/>
                  </a:cubicBezTo>
                  <a:cubicBezTo>
                    <a:pt x="96" y="82"/>
                    <a:pt x="96" y="79"/>
                    <a:pt x="96" y="77"/>
                  </a:cubicBezTo>
                  <a:cubicBezTo>
                    <a:pt x="96" y="76"/>
                    <a:pt x="96" y="76"/>
                    <a:pt x="96" y="75"/>
                  </a:cubicBezTo>
                  <a:cubicBezTo>
                    <a:pt x="97" y="74"/>
                    <a:pt x="99" y="72"/>
                    <a:pt x="101" y="70"/>
                  </a:cubicBezTo>
                  <a:cubicBezTo>
                    <a:pt x="103" y="69"/>
                    <a:pt x="105" y="67"/>
                    <a:pt x="105" y="67"/>
                  </a:cubicBezTo>
                  <a:cubicBezTo>
                    <a:pt x="105" y="66"/>
                    <a:pt x="105" y="65"/>
                    <a:pt x="104" y="64"/>
                  </a:cubicBezTo>
                  <a:cubicBezTo>
                    <a:pt x="103" y="60"/>
                    <a:pt x="102" y="55"/>
                    <a:pt x="105" y="50"/>
                  </a:cubicBezTo>
                  <a:cubicBezTo>
                    <a:pt x="107" y="47"/>
                    <a:pt x="109" y="45"/>
                    <a:pt x="111" y="43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14" name="Freeform 33"/>
            <p:cNvSpPr>
              <a:spLocks/>
            </p:cNvSpPr>
            <p:nvPr/>
          </p:nvSpPr>
          <p:spPr bwMode="auto">
            <a:xfrm>
              <a:off x="9247188" y="10308177"/>
              <a:ext cx="325437" cy="676275"/>
            </a:xfrm>
            <a:custGeom>
              <a:avLst/>
              <a:gdLst>
                <a:gd name="T0" fmla="*/ 3 w 19"/>
                <a:gd name="T1" fmla="*/ 31 h 40"/>
                <a:gd name="T2" fmla="*/ 6 w 19"/>
                <a:gd name="T3" fmla="*/ 36 h 40"/>
                <a:gd name="T4" fmla="*/ 9 w 19"/>
                <a:gd name="T5" fmla="*/ 40 h 40"/>
                <a:gd name="T6" fmla="*/ 10 w 19"/>
                <a:gd name="T7" fmla="*/ 39 h 40"/>
                <a:gd name="T8" fmla="*/ 13 w 19"/>
                <a:gd name="T9" fmla="*/ 34 h 40"/>
                <a:gd name="T10" fmla="*/ 14 w 19"/>
                <a:gd name="T11" fmla="*/ 33 h 40"/>
                <a:gd name="T12" fmla="*/ 15 w 19"/>
                <a:gd name="T13" fmla="*/ 30 h 40"/>
                <a:gd name="T14" fmla="*/ 19 w 19"/>
                <a:gd name="T15" fmla="*/ 24 h 40"/>
                <a:gd name="T16" fmla="*/ 19 w 19"/>
                <a:gd name="T17" fmla="*/ 24 h 40"/>
                <a:gd name="T18" fmla="*/ 18 w 19"/>
                <a:gd name="T19" fmla="*/ 23 h 40"/>
                <a:gd name="T20" fmla="*/ 17 w 19"/>
                <a:gd name="T21" fmla="*/ 22 h 40"/>
                <a:gd name="T22" fmla="*/ 16 w 19"/>
                <a:gd name="T23" fmla="*/ 21 h 40"/>
                <a:gd name="T24" fmla="*/ 15 w 19"/>
                <a:gd name="T25" fmla="*/ 20 h 40"/>
                <a:gd name="T26" fmla="*/ 14 w 19"/>
                <a:gd name="T27" fmla="*/ 19 h 40"/>
                <a:gd name="T28" fmla="*/ 14 w 19"/>
                <a:gd name="T29" fmla="*/ 19 h 40"/>
                <a:gd name="T30" fmla="*/ 13 w 19"/>
                <a:gd name="T31" fmla="*/ 17 h 40"/>
                <a:gd name="T32" fmla="*/ 13 w 19"/>
                <a:gd name="T33" fmla="*/ 16 h 40"/>
                <a:gd name="T34" fmla="*/ 13 w 19"/>
                <a:gd name="T35" fmla="*/ 15 h 40"/>
                <a:gd name="T36" fmla="*/ 13 w 19"/>
                <a:gd name="T37" fmla="*/ 14 h 40"/>
                <a:gd name="T38" fmla="*/ 13 w 19"/>
                <a:gd name="T39" fmla="*/ 14 h 40"/>
                <a:gd name="T40" fmla="*/ 13 w 19"/>
                <a:gd name="T41" fmla="*/ 13 h 40"/>
                <a:gd name="T42" fmla="*/ 13 w 19"/>
                <a:gd name="T43" fmla="*/ 12 h 40"/>
                <a:gd name="T44" fmla="*/ 13 w 19"/>
                <a:gd name="T45" fmla="*/ 11 h 40"/>
                <a:gd name="T46" fmla="*/ 13 w 19"/>
                <a:gd name="T47" fmla="*/ 10 h 40"/>
                <a:gd name="T48" fmla="*/ 13 w 19"/>
                <a:gd name="T49" fmla="*/ 10 h 40"/>
                <a:gd name="T50" fmla="*/ 13 w 19"/>
                <a:gd name="T51" fmla="*/ 9 h 40"/>
                <a:gd name="T52" fmla="*/ 13 w 19"/>
                <a:gd name="T53" fmla="*/ 8 h 40"/>
                <a:gd name="T54" fmla="*/ 13 w 19"/>
                <a:gd name="T55" fmla="*/ 7 h 40"/>
                <a:gd name="T56" fmla="*/ 14 w 19"/>
                <a:gd name="T57" fmla="*/ 6 h 40"/>
                <a:gd name="T58" fmla="*/ 14 w 19"/>
                <a:gd name="T59" fmla="*/ 6 h 40"/>
                <a:gd name="T60" fmla="*/ 14 w 19"/>
                <a:gd name="T61" fmla="*/ 5 h 40"/>
                <a:gd name="T62" fmla="*/ 5 w 19"/>
                <a:gd name="T63" fmla="*/ 0 h 40"/>
                <a:gd name="T64" fmla="*/ 5 w 19"/>
                <a:gd name="T65" fmla="*/ 0 h 40"/>
                <a:gd name="T66" fmla="*/ 5 w 19"/>
                <a:gd name="T67" fmla="*/ 0 h 40"/>
                <a:gd name="T68" fmla="*/ 0 w 19"/>
                <a:gd name="T69" fmla="*/ 7 h 40"/>
                <a:gd name="T70" fmla="*/ 5 w 19"/>
                <a:gd name="T71" fmla="*/ 11 h 40"/>
                <a:gd name="T72" fmla="*/ 3 w 19"/>
                <a:gd name="T73" fmla="*/ 15 h 40"/>
                <a:gd name="T74" fmla="*/ 0 w 19"/>
                <a:gd name="T75" fmla="*/ 25 h 40"/>
                <a:gd name="T76" fmla="*/ 3 w 19"/>
                <a:gd name="T77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" h="40">
                  <a:moveTo>
                    <a:pt x="3" y="31"/>
                  </a:moveTo>
                  <a:cubicBezTo>
                    <a:pt x="4" y="32"/>
                    <a:pt x="5" y="34"/>
                    <a:pt x="6" y="36"/>
                  </a:cubicBezTo>
                  <a:cubicBezTo>
                    <a:pt x="7" y="37"/>
                    <a:pt x="8" y="39"/>
                    <a:pt x="9" y="40"/>
                  </a:cubicBezTo>
                  <a:cubicBezTo>
                    <a:pt x="9" y="40"/>
                    <a:pt x="10" y="40"/>
                    <a:pt x="10" y="39"/>
                  </a:cubicBezTo>
                  <a:cubicBezTo>
                    <a:pt x="10" y="37"/>
                    <a:pt x="11" y="35"/>
                    <a:pt x="13" y="34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2"/>
                    <a:pt x="14" y="31"/>
                    <a:pt x="15" y="30"/>
                  </a:cubicBezTo>
                  <a:cubicBezTo>
                    <a:pt x="17" y="28"/>
                    <a:pt x="19" y="25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3"/>
                    <a:pt x="19" y="23"/>
                    <a:pt x="18" y="23"/>
                  </a:cubicBezTo>
                  <a:cubicBezTo>
                    <a:pt x="18" y="23"/>
                    <a:pt x="18" y="22"/>
                    <a:pt x="17" y="22"/>
                  </a:cubicBezTo>
                  <a:cubicBezTo>
                    <a:pt x="17" y="22"/>
                    <a:pt x="17" y="22"/>
                    <a:pt x="16" y="21"/>
                  </a:cubicBezTo>
                  <a:cubicBezTo>
                    <a:pt x="16" y="21"/>
                    <a:pt x="16" y="21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3" y="18"/>
                    <a:pt x="13" y="17"/>
                    <a:pt x="13" y="1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2"/>
                    <a:pt x="13" y="12"/>
                  </a:cubicBezTo>
                  <a:cubicBezTo>
                    <a:pt x="13" y="12"/>
                    <a:pt x="13" y="12"/>
                    <a:pt x="13" y="11"/>
                  </a:cubicBezTo>
                  <a:cubicBezTo>
                    <a:pt x="13" y="11"/>
                    <a:pt x="13" y="11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3" y="8"/>
                    <a:pt x="13" y="8"/>
                  </a:cubicBezTo>
                  <a:cubicBezTo>
                    <a:pt x="13" y="8"/>
                    <a:pt x="13" y="8"/>
                    <a:pt x="13" y="7"/>
                  </a:cubicBezTo>
                  <a:cubicBezTo>
                    <a:pt x="14" y="7"/>
                    <a:pt x="14" y="7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5"/>
                    <a:pt x="14" y="5"/>
                  </a:cubicBezTo>
                  <a:cubicBezTo>
                    <a:pt x="10" y="2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4"/>
                    <a:pt x="0" y="7"/>
                  </a:cubicBezTo>
                  <a:cubicBezTo>
                    <a:pt x="3" y="9"/>
                    <a:pt x="4" y="10"/>
                    <a:pt x="5" y="11"/>
                  </a:cubicBezTo>
                  <a:cubicBezTo>
                    <a:pt x="5" y="12"/>
                    <a:pt x="4" y="14"/>
                    <a:pt x="3" y="15"/>
                  </a:cubicBezTo>
                  <a:cubicBezTo>
                    <a:pt x="1" y="17"/>
                    <a:pt x="0" y="21"/>
                    <a:pt x="0" y="25"/>
                  </a:cubicBezTo>
                  <a:cubicBezTo>
                    <a:pt x="1" y="28"/>
                    <a:pt x="1" y="30"/>
                    <a:pt x="3" y="31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15" name="Freeform 34"/>
            <p:cNvSpPr>
              <a:spLocks/>
            </p:cNvSpPr>
            <p:nvPr/>
          </p:nvSpPr>
          <p:spPr bwMode="auto">
            <a:xfrm>
              <a:off x="6896100" y="9262015"/>
              <a:ext cx="2195512" cy="2078038"/>
            </a:xfrm>
            <a:custGeom>
              <a:avLst/>
              <a:gdLst>
                <a:gd name="T0" fmla="*/ 126 w 128"/>
                <a:gd name="T1" fmla="*/ 97 h 123"/>
                <a:gd name="T2" fmla="*/ 127 w 128"/>
                <a:gd name="T3" fmla="*/ 95 h 123"/>
                <a:gd name="T4" fmla="*/ 105 w 128"/>
                <a:gd name="T5" fmla="*/ 79 h 123"/>
                <a:gd name="T6" fmla="*/ 97 w 128"/>
                <a:gd name="T7" fmla="*/ 73 h 123"/>
                <a:gd name="T8" fmla="*/ 79 w 128"/>
                <a:gd name="T9" fmla="*/ 54 h 123"/>
                <a:gd name="T10" fmla="*/ 63 w 128"/>
                <a:gd name="T11" fmla="*/ 38 h 123"/>
                <a:gd name="T12" fmla="*/ 64 w 128"/>
                <a:gd name="T13" fmla="*/ 27 h 123"/>
                <a:gd name="T14" fmla="*/ 68 w 128"/>
                <a:gd name="T15" fmla="*/ 20 h 123"/>
                <a:gd name="T16" fmla="*/ 68 w 128"/>
                <a:gd name="T17" fmla="*/ 16 h 123"/>
                <a:gd name="T18" fmla="*/ 69 w 128"/>
                <a:gd name="T19" fmla="*/ 11 h 123"/>
                <a:gd name="T20" fmla="*/ 69 w 128"/>
                <a:gd name="T21" fmla="*/ 7 h 123"/>
                <a:gd name="T22" fmla="*/ 63 w 128"/>
                <a:gd name="T23" fmla="*/ 5 h 123"/>
                <a:gd name="T24" fmla="*/ 61 w 128"/>
                <a:gd name="T25" fmla="*/ 0 h 123"/>
                <a:gd name="T26" fmla="*/ 47 w 128"/>
                <a:gd name="T27" fmla="*/ 4 h 123"/>
                <a:gd name="T28" fmla="*/ 47 w 128"/>
                <a:gd name="T29" fmla="*/ 4 h 123"/>
                <a:gd name="T30" fmla="*/ 44 w 128"/>
                <a:gd name="T31" fmla="*/ 3 h 123"/>
                <a:gd name="T32" fmla="*/ 40 w 128"/>
                <a:gd name="T33" fmla="*/ 7 h 123"/>
                <a:gd name="T34" fmla="*/ 40 w 128"/>
                <a:gd name="T35" fmla="*/ 7 h 123"/>
                <a:gd name="T36" fmla="*/ 38 w 128"/>
                <a:gd name="T37" fmla="*/ 7 h 123"/>
                <a:gd name="T38" fmla="*/ 34 w 128"/>
                <a:gd name="T39" fmla="*/ 10 h 123"/>
                <a:gd name="T40" fmla="*/ 34 w 128"/>
                <a:gd name="T41" fmla="*/ 10 h 123"/>
                <a:gd name="T42" fmla="*/ 31 w 128"/>
                <a:gd name="T43" fmla="*/ 10 h 123"/>
                <a:gd name="T44" fmla="*/ 26 w 128"/>
                <a:gd name="T45" fmla="*/ 17 h 123"/>
                <a:gd name="T46" fmla="*/ 26 w 128"/>
                <a:gd name="T47" fmla="*/ 17 h 123"/>
                <a:gd name="T48" fmla="*/ 21 w 128"/>
                <a:gd name="T49" fmla="*/ 11 h 123"/>
                <a:gd name="T50" fmla="*/ 17 w 128"/>
                <a:gd name="T51" fmla="*/ 11 h 123"/>
                <a:gd name="T52" fmla="*/ 3 w 128"/>
                <a:gd name="T53" fmla="*/ 17 h 123"/>
                <a:gd name="T54" fmla="*/ 5 w 128"/>
                <a:gd name="T55" fmla="*/ 23 h 123"/>
                <a:gd name="T56" fmla="*/ 1 w 128"/>
                <a:gd name="T57" fmla="*/ 28 h 123"/>
                <a:gd name="T58" fmla="*/ 0 w 128"/>
                <a:gd name="T59" fmla="*/ 29 h 123"/>
                <a:gd name="T60" fmla="*/ 3 w 128"/>
                <a:gd name="T61" fmla="*/ 35 h 123"/>
                <a:gd name="T62" fmla="*/ 6 w 128"/>
                <a:gd name="T63" fmla="*/ 40 h 123"/>
                <a:gd name="T64" fmla="*/ 11 w 128"/>
                <a:gd name="T65" fmla="*/ 41 h 123"/>
                <a:gd name="T66" fmla="*/ 11 w 128"/>
                <a:gd name="T67" fmla="*/ 44 h 123"/>
                <a:gd name="T68" fmla="*/ 11 w 128"/>
                <a:gd name="T69" fmla="*/ 45 h 123"/>
                <a:gd name="T70" fmla="*/ 17 w 128"/>
                <a:gd name="T71" fmla="*/ 42 h 123"/>
                <a:gd name="T72" fmla="*/ 25 w 128"/>
                <a:gd name="T73" fmla="*/ 37 h 123"/>
                <a:gd name="T74" fmla="*/ 40 w 128"/>
                <a:gd name="T75" fmla="*/ 46 h 123"/>
                <a:gd name="T76" fmla="*/ 53 w 128"/>
                <a:gd name="T77" fmla="*/ 65 h 123"/>
                <a:gd name="T78" fmla="*/ 68 w 128"/>
                <a:gd name="T79" fmla="*/ 78 h 123"/>
                <a:gd name="T80" fmla="*/ 79 w 128"/>
                <a:gd name="T81" fmla="*/ 83 h 123"/>
                <a:gd name="T82" fmla="*/ 93 w 128"/>
                <a:gd name="T83" fmla="*/ 93 h 123"/>
                <a:gd name="T84" fmla="*/ 100 w 128"/>
                <a:gd name="T85" fmla="*/ 99 h 123"/>
                <a:gd name="T86" fmla="*/ 101 w 128"/>
                <a:gd name="T87" fmla="*/ 115 h 123"/>
                <a:gd name="T88" fmla="*/ 101 w 128"/>
                <a:gd name="T89" fmla="*/ 123 h 123"/>
                <a:gd name="T90" fmla="*/ 110 w 128"/>
                <a:gd name="T91" fmla="*/ 110 h 123"/>
                <a:gd name="T92" fmla="*/ 112 w 128"/>
                <a:gd name="T93" fmla="*/ 104 h 123"/>
                <a:gd name="T94" fmla="*/ 109 w 128"/>
                <a:gd name="T95" fmla="*/ 95 h 123"/>
                <a:gd name="T96" fmla="*/ 120 w 128"/>
                <a:gd name="T97" fmla="*/ 9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" h="123">
                  <a:moveTo>
                    <a:pt x="122" y="95"/>
                  </a:moveTo>
                  <a:cubicBezTo>
                    <a:pt x="124" y="96"/>
                    <a:pt x="125" y="97"/>
                    <a:pt x="126" y="97"/>
                  </a:cubicBezTo>
                  <a:cubicBezTo>
                    <a:pt x="126" y="97"/>
                    <a:pt x="126" y="97"/>
                    <a:pt x="126" y="97"/>
                  </a:cubicBezTo>
                  <a:cubicBezTo>
                    <a:pt x="126" y="97"/>
                    <a:pt x="127" y="97"/>
                    <a:pt x="127" y="95"/>
                  </a:cubicBezTo>
                  <a:cubicBezTo>
                    <a:pt x="128" y="91"/>
                    <a:pt x="117" y="85"/>
                    <a:pt x="110" y="82"/>
                  </a:cubicBezTo>
                  <a:cubicBezTo>
                    <a:pt x="108" y="81"/>
                    <a:pt x="106" y="80"/>
                    <a:pt x="105" y="79"/>
                  </a:cubicBezTo>
                  <a:cubicBezTo>
                    <a:pt x="103" y="78"/>
                    <a:pt x="103" y="77"/>
                    <a:pt x="102" y="75"/>
                  </a:cubicBezTo>
                  <a:cubicBezTo>
                    <a:pt x="101" y="74"/>
                    <a:pt x="101" y="72"/>
                    <a:pt x="97" y="73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0" y="73"/>
                    <a:pt x="82" y="64"/>
                    <a:pt x="79" y="54"/>
                  </a:cubicBezTo>
                  <a:cubicBezTo>
                    <a:pt x="78" y="49"/>
                    <a:pt x="74" y="46"/>
                    <a:pt x="70" y="44"/>
                  </a:cubicBezTo>
                  <a:cubicBezTo>
                    <a:pt x="67" y="42"/>
                    <a:pt x="65" y="41"/>
                    <a:pt x="63" y="38"/>
                  </a:cubicBezTo>
                  <a:cubicBezTo>
                    <a:pt x="62" y="35"/>
                    <a:pt x="63" y="33"/>
                    <a:pt x="63" y="32"/>
                  </a:cubicBezTo>
                  <a:cubicBezTo>
                    <a:pt x="64" y="30"/>
                    <a:pt x="65" y="29"/>
                    <a:pt x="64" y="27"/>
                  </a:cubicBezTo>
                  <a:cubicBezTo>
                    <a:pt x="63" y="26"/>
                    <a:pt x="63" y="25"/>
                    <a:pt x="63" y="24"/>
                  </a:cubicBezTo>
                  <a:cubicBezTo>
                    <a:pt x="64" y="23"/>
                    <a:pt x="66" y="21"/>
                    <a:pt x="68" y="20"/>
                  </a:cubicBezTo>
                  <a:cubicBezTo>
                    <a:pt x="68" y="19"/>
                    <a:pt x="68" y="18"/>
                    <a:pt x="68" y="17"/>
                  </a:cubicBezTo>
                  <a:cubicBezTo>
                    <a:pt x="68" y="17"/>
                    <a:pt x="68" y="17"/>
                    <a:pt x="68" y="16"/>
                  </a:cubicBezTo>
                  <a:cubicBezTo>
                    <a:pt x="68" y="15"/>
                    <a:pt x="68" y="14"/>
                    <a:pt x="68" y="12"/>
                  </a:cubicBezTo>
                  <a:cubicBezTo>
                    <a:pt x="68" y="12"/>
                    <a:pt x="69" y="11"/>
                    <a:pt x="69" y="11"/>
                  </a:cubicBezTo>
                  <a:cubicBezTo>
                    <a:pt x="69" y="10"/>
                    <a:pt x="69" y="9"/>
                    <a:pt x="69" y="9"/>
                  </a:cubicBezTo>
                  <a:cubicBezTo>
                    <a:pt x="69" y="8"/>
                    <a:pt x="69" y="8"/>
                    <a:pt x="69" y="7"/>
                  </a:cubicBezTo>
                  <a:cubicBezTo>
                    <a:pt x="69" y="7"/>
                    <a:pt x="69" y="6"/>
                    <a:pt x="69" y="6"/>
                  </a:cubicBezTo>
                  <a:cubicBezTo>
                    <a:pt x="67" y="5"/>
                    <a:pt x="64" y="5"/>
                    <a:pt x="63" y="5"/>
                  </a:cubicBezTo>
                  <a:cubicBezTo>
                    <a:pt x="63" y="4"/>
                    <a:pt x="62" y="3"/>
                    <a:pt x="62" y="1"/>
                  </a:cubicBezTo>
                  <a:cubicBezTo>
                    <a:pt x="62" y="1"/>
                    <a:pt x="61" y="0"/>
                    <a:pt x="61" y="0"/>
                  </a:cubicBezTo>
                  <a:cubicBezTo>
                    <a:pt x="57" y="0"/>
                    <a:pt x="54" y="0"/>
                    <a:pt x="53" y="1"/>
                  </a:cubicBezTo>
                  <a:cubicBezTo>
                    <a:pt x="52" y="2"/>
                    <a:pt x="49" y="4"/>
                    <a:pt x="47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6" y="4"/>
                    <a:pt x="46" y="4"/>
                    <a:pt x="45" y="3"/>
                  </a:cubicBezTo>
                  <a:cubicBezTo>
                    <a:pt x="45" y="3"/>
                    <a:pt x="45" y="3"/>
                    <a:pt x="44" y="3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5"/>
                    <a:pt x="42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39" y="7"/>
                    <a:pt x="39" y="7"/>
                  </a:cubicBezTo>
                  <a:cubicBezTo>
                    <a:pt x="39" y="7"/>
                    <a:pt x="39" y="7"/>
                    <a:pt x="38" y="7"/>
                  </a:cubicBezTo>
                  <a:cubicBezTo>
                    <a:pt x="38" y="7"/>
                    <a:pt x="37" y="7"/>
                    <a:pt x="37" y="8"/>
                  </a:cubicBezTo>
                  <a:cubicBezTo>
                    <a:pt x="37" y="9"/>
                    <a:pt x="37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10"/>
                    <a:pt x="28" y="10"/>
                    <a:pt x="28" y="12"/>
                  </a:cubicBezTo>
                  <a:cubicBezTo>
                    <a:pt x="28" y="14"/>
                    <a:pt x="28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5" y="17"/>
                    <a:pt x="24" y="16"/>
                  </a:cubicBezTo>
                  <a:cubicBezTo>
                    <a:pt x="23" y="15"/>
                    <a:pt x="22" y="13"/>
                    <a:pt x="21" y="11"/>
                  </a:cubicBezTo>
                  <a:cubicBezTo>
                    <a:pt x="20" y="10"/>
                    <a:pt x="19" y="9"/>
                    <a:pt x="18" y="9"/>
                  </a:cubicBezTo>
                  <a:cubicBezTo>
                    <a:pt x="18" y="9"/>
                    <a:pt x="18" y="10"/>
                    <a:pt x="17" y="11"/>
                  </a:cubicBezTo>
                  <a:cubicBezTo>
                    <a:pt x="16" y="14"/>
                    <a:pt x="14" y="17"/>
                    <a:pt x="13" y="17"/>
                  </a:cubicBezTo>
                  <a:cubicBezTo>
                    <a:pt x="12" y="17"/>
                    <a:pt x="8" y="17"/>
                    <a:pt x="3" y="17"/>
                  </a:cubicBezTo>
                  <a:cubicBezTo>
                    <a:pt x="3" y="19"/>
                    <a:pt x="3" y="21"/>
                    <a:pt x="5" y="22"/>
                  </a:cubicBezTo>
                  <a:cubicBezTo>
                    <a:pt x="5" y="22"/>
                    <a:pt x="5" y="22"/>
                    <a:pt x="5" y="23"/>
                  </a:cubicBezTo>
                  <a:cubicBezTo>
                    <a:pt x="5" y="24"/>
                    <a:pt x="4" y="26"/>
                    <a:pt x="2" y="27"/>
                  </a:cubicBezTo>
                  <a:cubicBezTo>
                    <a:pt x="2" y="27"/>
                    <a:pt x="1" y="27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9"/>
                  </a:cubicBezTo>
                  <a:cubicBezTo>
                    <a:pt x="1" y="30"/>
                    <a:pt x="2" y="31"/>
                    <a:pt x="2" y="31"/>
                  </a:cubicBezTo>
                  <a:cubicBezTo>
                    <a:pt x="4" y="32"/>
                    <a:pt x="5" y="33"/>
                    <a:pt x="3" y="35"/>
                  </a:cubicBezTo>
                  <a:cubicBezTo>
                    <a:pt x="3" y="36"/>
                    <a:pt x="3" y="38"/>
                    <a:pt x="3" y="39"/>
                  </a:cubicBezTo>
                  <a:cubicBezTo>
                    <a:pt x="4" y="39"/>
                    <a:pt x="4" y="40"/>
                    <a:pt x="6" y="40"/>
                  </a:cubicBezTo>
                  <a:cubicBezTo>
                    <a:pt x="6" y="40"/>
                    <a:pt x="7" y="40"/>
                    <a:pt x="7" y="40"/>
                  </a:cubicBezTo>
                  <a:cubicBezTo>
                    <a:pt x="9" y="40"/>
                    <a:pt x="11" y="40"/>
                    <a:pt x="11" y="41"/>
                  </a:cubicBezTo>
                  <a:cubicBezTo>
                    <a:pt x="11" y="42"/>
                    <a:pt x="11" y="42"/>
                    <a:pt x="11" y="43"/>
                  </a:cubicBezTo>
                  <a:cubicBezTo>
                    <a:pt x="11" y="43"/>
                    <a:pt x="11" y="43"/>
                    <a:pt x="11" y="44"/>
                  </a:cubicBezTo>
                  <a:cubicBezTo>
                    <a:pt x="11" y="44"/>
                    <a:pt x="10" y="45"/>
                    <a:pt x="10" y="46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3" y="45"/>
                    <a:pt x="14" y="45"/>
                    <a:pt x="15" y="44"/>
                  </a:cubicBezTo>
                  <a:cubicBezTo>
                    <a:pt x="16" y="44"/>
                    <a:pt x="17" y="43"/>
                    <a:pt x="17" y="42"/>
                  </a:cubicBezTo>
                  <a:cubicBezTo>
                    <a:pt x="18" y="40"/>
                    <a:pt x="19" y="39"/>
                    <a:pt x="23" y="38"/>
                  </a:cubicBezTo>
                  <a:cubicBezTo>
                    <a:pt x="23" y="37"/>
                    <a:pt x="24" y="37"/>
                    <a:pt x="25" y="37"/>
                  </a:cubicBezTo>
                  <a:cubicBezTo>
                    <a:pt x="31" y="37"/>
                    <a:pt x="37" y="41"/>
                    <a:pt x="39" y="44"/>
                  </a:cubicBezTo>
                  <a:cubicBezTo>
                    <a:pt x="40" y="45"/>
                    <a:pt x="40" y="46"/>
                    <a:pt x="40" y="46"/>
                  </a:cubicBezTo>
                  <a:cubicBezTo>
                    <a:pt x="42" y="48"/>
                    <a:pt x="42" y="49"/>
                    <a:pt x="43" y="51"/>
                  </a:cubicBezTo>
                  <a:cubicBezTo>
                    <a:pt x="43" y="53"/>
                    <a:pt x="45" y="59"/>
                    <a:pt x="53" y="65"/>
                  </a:cubicBezTo>
                  <a:cubicBezTo>
                    <a:pt x="57" y="67"/>
                    <a:pt x="60" y="71"/>
                    <a:pt x="63" y="73"/>
                  </a:cubicBezTo>
                  <a:cubicBezTo>
                    <a:pt x="65" y="75"/>
                    <a:pt x="67" y="77"/>
                    <a:pt x="68" y="78"/>
                  </a:cubicBezTo>
                  <a:cubicBezTo>
                    <a:pt x="70" y="79"/>
                    <a:pt x="72" y="79"/>
                    <a:pt x="73" y="79"/>
                  </a:cubicBezTo>
                  <a:cubicBezTo>
                    <a:pt x="76" y="80"/>
                    <a:pt x="78" y="81"/>
                    <a:pt x="79" y="83"/>
                  </a:cubicBezTo>
                  <a:cubicBezTo>
                    <a:pt x="82" y="85"/>
                    <a:pt x="85" y="87"/>
                    <a:pt x="89" y="89"/>
                  </a:cubicBezTo>
                  <a:cubicBezTo>
                    <a:pt x="91" y="90"/>
                    <a:pt x="92" y="91"/>
                    <a:pt x="93" y="93"/>
                  </a:cubicBezTo>
                  <a:cubicBezTo>
                    <a:pt x="94" y="94"/>
                    <a:pt x="95" y="95"/>
                    <a:pt x="97" y="95"/>
                  </a:cubicBezTo>
                  <a:cubicBezTo>
                    <a:pt x="99" y="96"/>
                    <a:pt x="100" y="97"/>
                    <a:pt x="100" y="99"/>
                  </a:cubicBezTo>
                  <a:cubicBezTo>
                    <a:pt x="100" y="100"/>
                    <a:pt x="100" y="101"/>
                    <a:pt x="101" y="102"/>
                  </a:cubicBezTo>
                  <a:cubicBezTo>
                    <a:pt x="103" y="105"/>
                    <a:pt x="104" y="112"/>
                    <a:pt x="101" y="115"/>
                  </a:cubicBezTo>
                  <a:cubicBezTo>
                    <a:pt x="100" y="117"/>
                    <a:pt x="100" y="121"/>
                    <a:pt x="101" y="123"/>
                  </a:cubicBezTo>
                  <a:cubicBezTo>
                    <a:pt x="101" y="123"/>
                    <a:pt x="101" y="123"/>
                    <a:pt x="101" y="123"/>
                  </a:cubicBezTo>
                  <a:cubicBezTo>
                    <a:pt x="103" y="123"/>
                    <a:pt x="106" y="118"/>
                    <a:pt x="107" y="114"/>
                  </a:cubicBezTo>
                  <a:cubicBezTo>
                    <a:pt x="107" y="112"/>
                    <a:pt x="108" y="111"/>
                    <a:pt x="110" y="110"/>
                  </a:cubicBezTo>
                  <a:cubicBezTo>
                    <a:pt x="111" y="110"/>
                    <a:pt x="112" y="109"/>
                    <a:pt x="113" y="108"/>
                  </a:cubicBezTo>
                  <a:cubicBezTo>
                    <a:pt x="114" y="106"/>
                    <a:pt x="114" y="105"/>
                    <a:pt x="112" y="104"/>
                  </a:cubicBezTo>
                  <a:cubicBezTo>
                    <a:pt x="110" y="103"/>
                    <a:pt x="109" y="101"/>
                    <a:pt x="108" y="99"/>
                  </a:cubicBezTo>
                  <a:cubicBezTo>
                    <a:pt x="108" y="98"/>
                    <a:pt x="108" y="96"/>
                    <a:pt x="109" y="95"/>
                  </a:cubicBezTo>
                  <a:cubicBezTo>
                    <a:pt x="110" y="93"/>
                    <a:pt x="112" y="92"/>
                    <a:pt x="115" y="92"/>
                  </a:cubicBezTo>
                  <a:cubicBezTo>
                    <a:pt x="116" y="92"/>
                    <a:pt x="118" y="93"/>
                    <a:pt x="120" y="94"/>
                  </a:cubicBezTo>
                  <a:cubicBezTo>
                    <a:pt x="120" y="94"/>
                    <a:pt x="121" y="95"/>
                    <a:pt x="122" y="95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16" name="Freeform 35"/>
            <p:cNvSpPr>
              <a:spLocks/>
            </p:cNvSpPr>
            <p:nvPr/>
          </p:nvSpPr>
          <p:spPr bwMode="auto">
            <a:xfrm>
              <a:off x="9161463" y="9463627"/>
              <a:ext cx="754062" cy="930275"/>
            </a:xfrm>
            <a:custGeom>
              <a:avLst/>
              <a:gdLst>
                <a:gd name="T0" fmla="*/ 27 w 44"/>
                <a:gd name="T1" fmla="*/ 13 h 55"/>
                <a:gd name="T2" fmla="*/ 26 w 44"/>
                <a:gd name="T3" fmla="*/ 13 h 55"/>
                <a:gd name="T4" fmla="*/ 22 w 44"/>
                <a:gd name="T5" fmla="*/ 8 h 55"/>
                <a:gd name="T6" fmla="*/ 20 w 44"/>
                <a:gd name="T7" fmla="*/ 5 h 55"/>
                <a:gd name="T8" fmla="*/ 18 w 44"/>
                <a:gd name="T9" fmla="*/ 2 h 55"/>
                <a:gd name="T10" fmla="*/ 18 w 44"/>
                <a:gd name="T11" fmla="*/ 2 h 55"/>
                <a:gd name="T12" fmla="*/ 16 w 44"/>
                <a:gd name="T13" fmla="*/ 1 h 55"/>
                <a:gd name="T14" fmla="*/ 11 w 44"/>
                <a:gd name="T15" fmla="*/ 0 h 55"/>
                <a:gd name="T16" fmla="*/ 0 w 44"/>
                <a:gd name="T17" fmla="*/ 3 h 55"/>
                <a:gd name="T18" fmla="*/ 2 w 44"/>
                <a:gd name="T19" fmla="*/ 9 h 55"/>
                <a:gd name="T20" fmla="*/ 6 w 44"/>
                <a:gd name="T21" fmla="*/ 14 h 55"/>
                <a:gd name="T22" fmla="*/ 6 w 44"/>
                <a:gd name="T23" fmla="*/ 18 h 55"/>
                <a:gd name="T24" fmla="*/ 6 w 44"/>
                <a:gd name="T25" fmla="*/ 35 h 55"/>
                <a:gd name="T26" fmla="*/ 5 w 44"/>
                <a:gd name="T27" fmla="*/ 36 h 55"/>
                <a:gd name="T28" fmla="*/ 1 w 44"/>
                <a:gd name="T29" fmla="*/ 39 h 55"/>
                <a:gd name="T30" fmla="*/ 3 w 44"/>
                <a:gd name="T31" fmla="*/ 41 h 55"/>
                <a:gd name="T32" fmla="*/ 3 w 44"/>
                <a:gd name="T33" fmla="*/ 41 h 55"/>
                <a:gd name="T34" fmla="*/ 5 w 44"/>
                <a:gd name="T35" fmla="*/ 43 h 55"/>
                <a:gd name="T36" fmla="*/ 9 w 44"/>
                <a:gd name="T37" fmla="*/ 48 h 55"/>
                <a:gd name="T38" fmla="*/ 10 w 44"/>
                <a:gd name="T39" fmla="*/ 49 h 55"/>
                <a:gd name="T40" fmla="*/ 10 w 44"/>
                <a:gd name="T41" fmla="*/ 49 h 55"/>
                <a:gd name="T42" fmla="*/ 10 w 44"/>
                <a:gd name="T43" fmla="*/ 49 h 55"/>
                <a:gd name="T44" fmla="*/ 10 w 44"/>
                <a:gd name="T45" fmla="*/ 49 h 55"/>
                <a:gd name="T46" fmla="*/ 10 w 44"/>
                <a:gd name="T47" fmla="*/ 49 h 55"/>
                <a:gd name="T48" fmla="*/ 11 w 44"/>
                <a:gd name="T49" fmla="*/ 49 h 55"/>
                <a:gd name="T50" fmla="*/ 20 w 44"/>
                <a:gd name="T51" fmla="*/ 55 h 55"/>
                <a:gd name="T52" fmla="*/ 39 w 44"/>
                <a:gd name="T53" fmla="*/ 51 h 55"/>
                <a:gd name="T54" fmla="*/ 39 w 44"/>
                <a:gd name="T55" fmla="*/ 51 h 55"/>
                <a:gd name="T56" fmla="*/ 39 w 44"/>
                <a:gd name="T57" fmla="*/ 48 h 55"/>
                <a:gd name="T58" fmla="*/ 41 w 44"/>
                <a:gd name="T59" fmla="*/ 45 h 55"/>
                <a:gd name="T60" fmla="*/ 44 w 44"/>
                <a:gd name="T61" fmla="*/ 43 h 55"/>
                <a:gd name="T62" fmla="*/ 44 w 44"/>
                <a:gd name="T63" fmla="*/ 43 h 55"/>
                <a:gd name="T64" fmla="*/ 40 w 44"/>
                <a:gd name="T65" fmla="*/ 37 h 55"/>
                <a:gd name="T66" fmla="*/ 38 w 44"/>
                <a:gd name="T67" fmla="*/ 32 h 55"/>
                <a:gd name="T68" fmla="*/ 40 w 44"/>
                <a:gd name="T69" fmla="*/ 28 h 55"/>
                <a:gd name="T70" fmla="*/ 41 w 44"/>
                <a:gd name="T71" fmla="*/ 28 h 55"/>
                <a:gd name="T72" fmla="*/ 40 w 44"/>
                <a:gd name="T73" fmla="*/ 25 h 55"/>
                <a:gd name="T74" fmla="*/ 40 w 44"/>
                <a:gd name="T75" fmla="*/ 23 h 55"/>
                <a:gd name="T76" fmla="*/ 30 w 44"/>
                <a:gd name="T77" fmla="*/ 20 h 55"/>
                <a:gd name="T78" fmla="*/ 28 w 44"/>
                <a:gd name="T79" fmla="*/ 20 h 55"/>
                <a:gd name="T80" fmla="*/ 27 w 44"/>
                <a:gd name="T81" fmla="*/ 16 h 55"/>
                <a:gd name="T82" fmla="*/ 27 w 44"/>
                <a:gd name="T83" fmla="*/ 1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4" h="55">
                  <a:moveTo>
                    <a:pt x="27" y="13"/>
                  </a:moveTo>
                  <a:cubicBezTo>
                    <a:pt x="27" y="13"/>
                    <a:pt x="27" y="13"/>
                    <a:pt x="26" y="13"/>
                  </a:cubicBezTo>
                  <a:cubicBezTo>
                    <a:pt x="23" y="13"/>
                    <a:pt x="22" y="10"/>
                    <a:pt x="22" y="8"/>
                  </a:cubicBezTo>
                  <a:cubicBezTo>
                    <a:pt x="22" y="7"/>
                    <a:pt x="21" y="6"/>
                    <a:pt x="20" y="5"/>
                  </a:cubicBezTo>
                  <a:cubicBezTo>
                    <a:pt x="19" y="3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4" y="1"/>
                    <a:pt x="12" y="0"/>
                    <a:pt x="11" y="0"/>
                  </a:cubicBezTo>
                  <a:cubicBezTo>
                    <a:pt x="10" y="0"/>
                    <a:pt x="4" y="2"/>
                    <a:pt x="0" y="3"/>
                  </a:cubicBezTo>
                  <a:cubicBezTo>
                    <a:pt x="0" y="7"/>
                    <a:pt x="1" y="9"/>
                    <a:pt x="2" y="9"/>
                  </a:cubicBezTo>
                  <a:cubicBezTo>
                    <a:pt x="5" y="10"/>
                    <a:pt x="5" y="12"/>
                    <a:pt x="6" y="14"/>
                  </a:cubicBezTo>
                  <a:cubicBezTo>
                    <a:pt x="6" y="15"/>
                    <a:pt x="6" y="17"/>
                    <a:pt x="6" y="18"/>
                  </a:cubicBezTo>
                  <a:cubicBezTo>
                    <a:pt x="8" y="21"/>
                    <a:pt x="7" y="33"/>
                    <a:pt x="6" y="35"/>
                  </a:cubicBezTo>
                  <a:cubicBezTo>
                    <a:pt x="6" y="36"/>
                    <a:pt x="5" y="36"/>
                    <a:pt x="5" y="36"/>
                  </a:cubicBezTo>
                  <a:cubicBezTo>
                    <a:pt x="5" y="36"/>
                    <a:pt x="3" y="37"/>
                    <a:pt x="1" y="39"/>
                  </a:cubicBezTo>
                  <a:cubicBezTo>
                    <a:pt x="2" y="40"/>
                    <a:pt x="2" y="40"/>
                    <a:pt x="3" y="41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4" y="42"/>
                    <a:pt x="4" y="42"/>
                    <a:pt x="5" y="43"/>
                  </a:cubicBezTo>
                  <a:cubicBezTo>
                    <a:pt x="6" y="45"/>
                    <a:pt x="8" y="46"/>
                    <a:pt x="9" y="48"/>
                  </a:cubicBezTo>
                  <a:cubicBezTo>
                    <a:pt x="9" y="48"/>
                    <a:pt x="10" y="49"/>
                    <a:pt x="10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3" y="50"/>
                    <a:pt x="19" y="54"/>
                    <a:pt x="20" y="55"/>
                  </a:cubicBezTo>
                  <a:cubicBezTo>
                    <a:pt x="22" y="54"/>
                    <a:pt x="32" y="52"/>
                    <a:pt x="39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9" y="50"/>
                    <a:pt x="40" y="49"/>
                    <a:pt x="39" y="48"/>
                  </a:cubicBezTo>
                  <a:cubicBezTo>
                    <a:pt x="39" y="48"/>
                    <a:pt x="40" y="46"/>
                    <a:pt x="41" y="45"/>
                  </a:cubicBezTo>
                  <a:cubicBezTo>
                    <a:pt x="42" y="44"/>
                    <a:pt x="43" y="43"/>
                    <a:pt x="44" y="43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4" y="43"/>
                    <a:pt x="42" y="39"/>
                    <a:pt x="40" y="37"/>
                  </a:cubicBezTo>
                  <a:cubicBezTo>
                    <a:pt x="39" y="36"/>
                    <a:pt x="38" y="34"/>
                    <a:pt x="38" y="32"/>
                  </a:cubicBezTo>
                  <a:cubicBezTo>
                    <a:pt x="38" y="31"/>
                    <a:pt x="39" y="29"/>
                    <a:pt x="40" y="28"/>
                  </a:cubicBezTo>
                  <a:cubicBezTo>
                    <a:pt x="40" y="28"/>
                    <a:pt x="41" y="28"/>
                    <a:pt x="41" y="28"/>
                  </a:cubicBezTo>
                  <a:cubicBezTo>
                    <a:pt x="41" y="27"/>
                    <a:pt x="41" y="26"/>
                    <a:pt x="40" y="25"/>
                  </a:cubicBezTo>
                  <a:cubicBezTo>
                    <a:pt x="40" y="25"/>
                    <a:pt x="40" y="24"/>
                    <a:pt x="40" y="23"/>
                  </a:cubicBezTo>
                  <a:cubicBezTo>
                    <a:pt x="40" y="21"/>
                    <a:pt x="33" y="20"/>
                    <a:pt x="30" y="20"/>
                  </a:cubicBezTo>
                  <a:cubicBezTo>
                    <a:pt x="29" y="20"/>
                    <a:pt x="28" y="20"/>
                    <a:pt x="28" y="20"/>
                  </a:cubicBezTo>
                  <a:cubicBezTo>
                    <a:pt x="27" y="19"/>
                    <a:pt x="27" y="18"/>
                    <a:pt x="27" y="16"/>
                  </a:cubicBezTo>
                  <a:cubicBezTo>
                    <a:pt x="27" y="15"/>
                    <a:pt x="27" y="13"/>
                    <a:pt x="27" y="13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17" name="Freeform 36"/>
            <p:cNvSpPr>
              <a:spLocks/>
            </p:cNvSpPr>
            <p:nvPr/>
          </p:nvSpPr>
          <p:spPr bwMode="auto">
            <a:xfrm>
              <a:off x="8080375" y="9295352"/>
              <a:ext cx="635000" cy="338138"/>
            </a:xfrm>
            <a:custGeom>
              <a:avLst/>
              <a:gdLst>
                <a:gd name="T0" fmla="*/ 0 w 37"/>
                <a:gd name="T1" fmla="*/ 18 h 20"/>
                <a:gd name="T2" fmla="*/ 5 w 37"/>
                <a:gd name="T3" fmla="*/ 17 h 20"/>
                <a:gd name="T4" fmla="*/ 7 w 37"/>
                <a:gd name="T5" fmla="*/ 17 h 20"/>
                <a:gd name="T6" fmla="*/ 10 w 37"/>
                <a:gd name="T7" fmla="*/ 20 h 20"/>
                <a:gd name="T8" fmla="*/ 17 w 37"/>
                <a:gd name="T9" fmla="*/ 19 h 20"/>
                <a:gd name="T10" fmla="*/ 18 w 37"/>
                <a:gd name="T11" fmla="*/ 19 h 20"/>
                <a:gd name="T12" fmla="*/ 21 w 37"/>
                <a:gd name="T13" fmla="*/ 19 h 20"/>
                <a:gd name="T14" fmla="*/ 23 w 37"/>
                <a:gd name="T15" fmla="*/ 19 h 20"/>
                <a:gd name="T16" fmla="*/ 23 w 37"/>
                <a:gd name="T17" fmla="*/ 19 h 20"/>
                <a:gd name="T18" fmla="*/ 28 w 37"/>
                <a:gd name="T19" fmla="*/ 14 h 20"/>
                <a:gd name="T20" fmla="*/ 29 w 37"/>
                <a:gd name="T21" fmla="*/ 12 h 20"/>
                <a:gd name="T22" fmla="*/ 31 w 37"/>
                <a:gd name="T23" fmla="*/ 8 h 20"/>
                <a:gd name="T24" fmla="*/ 37 w 37"/>
                <a:gd name="T25" fmla="*/ 4 h 20"/>
                <a:gd name="T26" fmla="*/ 35 w 37"/>
                <a:gd name="T27" fmla="*/ 0 h 20"/>
                <a:gd name="T28" fmla="*/ 34 w 37"/>
                <a:gd name="T29" fmla="*/ 1 h 20"/>
                <a:gd name="T30" fmla="*/ 27 w 37"/>
                <a:gd name="T31" fmla="*/ 3 h 20"/>
                <a:gd name="T32" fmla="*/ 21 w 37"/>
                <a:gd name="T33" fmla="*/ 5 h 20"/>
                <a:gd name="T34" fmla="*/ 18 w 37"/>
                <a:gd name="T35" fmla="*/ 6 h 20"/>
                <a:gd name="T36" fmla="*/ 17 w 37"/>
                <a:gd name="T37" fmla="*/ 6 h 20"/>
                <a:gd name="T38" fmla="*/ 17 w 37"/>
                <a:gd name="T39" fmla="*/ 6 h 20"/>
                <a:gd name="T40" fmla="*/ 13 w 37"/>
                <a:gd name="T41" fmla="*/ 6 h 20"/>
                <a:gd name="T42" fmla="*/ 5 w 37"/>
                <a:gd name="T43" fmla="*/ 4 h 20"/>
                <a:gd name="T44" fmla="*/ 1 w 37"/>
                <a:gd name="T45" fmla="*/ 4 h 20"/>
                <a:gd name="T46" fmla="*/ 1 w 37"/>
                <a:gd name="T47" fmla="*/ 5 h 20"/>
                <a:gd name="T48" fmla="*/ 1 w 37"/>
                <a:gd name="T49" fmla="*/ 7 h 20"/>
                <a:gd name="T50" fmla="*/ 1 w 37"/>
                <a:gd name="T51" fmla="*/ 10 h 20"/>
                <a:gd name="T52" fmla="*/ 0 w 37"/>
                <a:gd name="T53" fmla="*/ 11 h 20"/>
                <a:gd name="T54" fmla="*/ 0 w 37"/>
                <a:gd name="T55" fmla="*/ 14 h 20"/>
                <a:gd name="T56" fmla="*/ 0 w 37"/>
                <a:gd name="T57" fmla="*/ 15 h 20"/>
                <a:gd name="T58" fmla="*/ 0 w 37"/>
                <a:gd name="T59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20">
                  <a:moveTo>
                    <a:pt x="0" y="18"/>
                  </a:moveTo>
                  <a:cubicBezTo>
                    <a:pt x="2" y="17"/>
                    <a:pt x="4" y="17"/>
                    <a:pt x="5" y="17"/>
                  </a:cubicBezTo>
                  <a:cubicBezTo>
                    <a:pt x="6" y="17"/>
                    <a:pt x="7" y="17"/>
                    <a:pt x="7" y="17"/>
                  </a:cubicBezTo>
                  <a:cubicBezTo>
                    <a:pt x="9" y="17"/>
                    <a:pt x="9" y="19"/>
                    <a:pt x="10" y="20"/>
                  </a:cubicBezTo>
                  <a:cubicBezTo>
                    <a:pt x="13" y="20"/>
                    <a:pt x="16" y="19"/>
                    <a:pt x="17" y="19"/>
                  </a:cubicBezTo>
                  <a:cubicBezTo>
                    <a:pt x="17" y="19"/>
                    <a:pt x="17" y="19"/>
                    <a:pt x="18" y="19"/>
                  </a:cubicBezTo>
                  <a:cubicBezTo>
                    <a:pt x="19" y="18"/>
                    <a:pt x="20" y="19"/>
                    <a:pt x="21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8"/>
                    <a:pt x="25" y="14"/>
                    <a:pt x="28" y="14"/>
                  </a:cubicBezTo>
                  <a:cubicBezTo>
                    <a:pt x="28" y="14"/>
                    <a:pt x="29" y="13"/>
                    <a:pt x="29" y="12"/>
                  </a:cubicBezTo>
                  <a:cubicBezTo>
                    <a:pt x="29" y="10"/>
                    <a:pt x="29" y="9"/>
                    <a:pt x="31" y="8"/>
                  </a:cubicBezTo>
                  <a:cubicBezTo>
                    <a:pt x="32" y="8"/>
                    <a:pt x="35" y="6"/>
                    <a:pt x="37" y="4"/>
                  </a:cubicBezTo>
                  <a:cubicBezTo>
                    <a:pt x="36" y="2"/>
                    <a:pt x="35" y="1"/>
                    <a:pt x="35" y="0"/>
                  </a:cubicBezTo>
                  <a:cubicBezTo>
                    <a:pt x="35" y="0"/>
                    <a:pt x="34" y="1"/>
                    <a:pt x="34" y="1"/>
                  </a:cubicBezTo>
                  <a:cubicBezTo>
                    <a:pt x="33" y="2"/>
                    <a:pt x="30" y="3"/>
                    <a:pt x="27" y="3"/>
                  </a:cubicBezTo>
                  <a:cubicBezTo>
                    <a:pt x="25" y="3"/>
                    <a:pt x="23" y="4"/>
                    <a:pt x="21" y="5"/>
                  </a:cubicBezTo>
                  <a:cubicBezTo>
                    <a:pt x="20" y="6"/>
                    <a:pt x="18" y="6"/>
                    <a:pt x="18" y="6"/>
                  </a:cubicBezTo>
                  <a:cubicBezTo>
                    <a:pt x="18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5" y="6"/>
                    <a:pt x="13" y="6"/>
                  </a:cubicBezTo>
                  <a:cubicBezTo>
                    <a:pt x="10" y="5"/>
                    <a:pt x="7" y="4"/>
                    <a:pt x="5" y="4"/>
                  </a:cubicBezTo>
                  <a:cubicBezTo>
                    <a:pt x="4" y="4"/>
                    <a:pt x="2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1" y="8"/>
                    <a:pt x="1" y="9"/>
                    <a:pt x="1" y="10"/>
                  </a:cubicBezTo>
                  <a:cubicBezTo>
                    <a:pt x="0" y="10"/>
                    <a:pt x="0" y="10"/>
                    <a:pt x="0" y="11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16"/>
                    <a:pt x="0" y="17"/>
                    <a:pt x="0" y="18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18" name="Freeform 37"/>
            <p:cNvSpPr>
              <a:spLocks/>
            </p:cNvSpPr>
            <p:nvPr/>
          </p:nvSpPr>
          <p:spPr bwMode="auto">
            <a:xfrm>
              <a:off x="7135813" y="6507702"/>
              <a:ext cx="549275" cy="777875"/>
            </a:xfrm>
            <a:custGeom>
              <a:avLst/>
              <a:gdLst>
                <a:gd name="T0" fmla="*/ 10 w 32"/>
                <a:gd name="T1" fmla="*/ 45 h 46"/>
                <a:gd name="T2" fmla="*/ 10 w 32"/>
                <a:gd name="T3" fmla="*/ 45 h 46"/>
                <a:gd name="T4" fmla="*/ 11 w 32"/>
                <a:gd name="T5" fmla="*/ 45 h 46"/>
                <a:gd name="T6" fmla="*/ 12 w 32"/>
                <a:gd name="T7" fmla="*/ 45 h 46"/>
                <a:gd name="T8" fmla="*/ 13 w 32"/>
                <a:gd name="T9" fmla="*/ 45 h 46"/>
                <a:gd name="T10" fmla="*/ 13 w 32"/>
                <a:gd name="T11" fmla="*/ 45 h 46"/>
                <a:gd name="T12" fmla="*/ 14 w 32"/>
                <a:gd name="T13" fmla="*/ 45 h 46"/>
                <a:gd name="T14" fmla="*/ 15 w 32"/>
                <a:gd name="T15" fmla="*/ 45 h 46"/>
                <a:gd name="T16" fmla="*/ 15 w 32"/>
                <a:gd name="T17" fmla="*/ 45 h 46"/>
                <a:gd name="T18" fmla="*/ 16 w 32"/>
                <a:gd name="T19" fmla="*/ 45 h 46"/>
                <a:gd name="T20" fmla="*/ 17 w 32"/>
                <a:gd name="T21" fmla="*/ 45 h 46"/>
                <a:gd name="T22" fmla="*/ 17 w 32"/>
                <a:gd name="T23" fmla="*/ 45 h 46"/>
                <a:gd name="T24" fmla="*/ 18 w 32"/>
                <a:gd name="T25" fmla="*/ 46 h 46"/>
                <a:gd name="T26" fmla="*/ 19 w 32"/>
                <a:gd name="T27" fmla="*/ 46 h 46"/>
                <a:gd name="T28" fmla="*/ 21 w 32"/>
                <a:gd name="T29" fmla="*/ 46 h 46"/>
                <a:gd name="T30" fmla="*/ 21 w 32"/>
                <a:gd name="T31" fmla="*/ 46 h 46"/>
                <a:gd name="T32" fmla="*/ 19 w 32"/>
                <a:gd name="T33" fmla="*/ 44 h 46"/>
                <a:gd name="T34" fmla="*/ 17 w 32"/>
                <a:gd name="T35" fmla="*/ 40 h 46"/>
                <a:gd name="T36" fmla="*/ 19 w 32"/>
                <a:gd name="T37" fmla="*/ 38 h 46"/>
                <a:gd name="T38" fmla="*/ 24 w 32"/>
                <a:gd name="T39" fmla="*/ 41 h 46"/>
                <a:gd name="T40" fmla="*/ 28 w 32"/>
                <a:gd name="T41" fmla="*/ 42 h 46"/>
                <a:gd name="T42" fmla="*/ 31 w 32"/>
                <a:gd name="T43" fmla="*/ 41 h 46"/>
                <a:gd name="T44" fmla="*/ 29 w 32"/>
                <a:gd name="T45" fmla="*/ 35 h 46"/>
                <a:gd name="T46" fmla="*/ 28 w 32"/>
                <a:gd name="T47" fmla="*/ 34 h 46"/>
                <a:gd name="T48" fmla="*/ 24 w 32"/>
                <a:gd name="T49" fmla="*/ 35 h 46"/>
                <a:gd name="T50" fmla="*/ 22 w 32"/>
                <a:gd name="T51" fmla="*/ 34 h 46"/>
                <a:gd name="T52" fmla="*/ 23 w 32"/>
                <a:gd name="T53" fmla="*/ 29 h 46"/>
                <a:gd name="T54" fmla="*/ 25 w 32"/>
                <a:gd name="T55" fmla="*/ 26 h 46"/>
                <a:gd name="T56" fmla="*/ 29 w 32"/>
                <a:gd name="T57" fmla="*/ 24 h 46"/>
                <a:gd name="T58" fmla="*/ 32 w 32"/>
                <a:gd name="T59" fmla="*/ 22 h 46"/>
                <a:gd name="T60" fmla="*/ 27 w 32"/>
                <a:gd name="T61" fmla="*/ 18 h 46"/>
                <a:gd name="T62" fmla="*/ 25 w 32"/>
                <a:gd name="T63" fmla="*/ 14 h 46"/>
                <a:gd name="T64" fmla="*/ 27 w 32"/>
                <a:gd name="T65" fmla="*/ 9 h 46"/>
                <a:gd name="T66" fmla="*/ 28 w 32"/>
                <a:gd name="T67" fmla="*/ 3 h 46"/>
                <a:gd name="T68" fmla="*/ 28 w 32"/>
                <a:gd name="T69" fmla="*/ 0 h 46"/>
                <a:gd name="T70" fmla="*/ 26 w 32"/>
                <a:gd name="T71" fmla="*/ 0 h 46"/>
                <a:gd name="T72" fmla="*/ 20 w 32"/>
                <a:gd name="T73" fmla="*/ 4 h 46"/>
                <a:gd name="T74" fmla="*/ 15 w 32"/>
                <a:gd name="T75" fmla="*/ 8 h 46"/>
                <a:gd name="T76" fmla="*/ 13 w 32"/>
                <a:gd name="T77" fmla="*/ 8 h 46"/>
                <a:gd name="T78" fmla="*/ 14 w 32"/>
                <a:gd name="T79" fmla="*/ 9 h 46"/>
                <a:gd name="T80" fmla="*/ 14 w 32"/>
                <a:gd name="T81" fmla="*/ 13 h 46"/>
                <a:gd name="T82" fmla="*/ 13 w 32"/>
                <a:gd name="T83" fmla="*/ 14 h 46"/>
                <a:gd name="T84" fmla="*/ 10 w 32"/>
                <a:gd name="T85" fmla="*/ 12 h 46"/>
                <a:gd name="T86" fmla="*/ 7 w 32"/>
                <a:gd name="T87" fmla="*/ 10 h 46"/>
                <a:gd name="T88" fmla="*/ 3 w 32"/>
                <a:gd name="T89" fmla="*/ 14 h 46"/>
                <a:gd name="T90" fmla="*/ 2 w 32"/>
                <a:gd name="T91" fmla="*/ 18 h 46"/>
                <a:gd name="T92" fmla="*/ 2 w 32"/>
                <a:gd name="T93" fmla="*/ 30 h 46"/>
                <a:gd name="T94" fmla="*/ 2 w 32"/>
                <a:gd name="T95" fmla="*/ 30 h 46"/>
                <a:gd name="T96" fmla="*/ 4 w 32"/>
                <a:gd name="T97" fmla="*/ 35 h 46"/>
                <a:gd name="T98" fmla="*/ 6 w 32"/>
                <a:gd name="T99" fmla="*/ 40 h 46"/>
                <a:gd name="T100" fmla="*/ 8 w 32"/>
                <a:gd name="T101" fmla="*/ 45 h 46"/>
                <a:gd name="T102" fmla="*/ 8 w 32"/>
                <a:gd name="T103" fmla="*/ 45 h 46"/>
                <a:gd name="T104" fmla="*/ 9 w 32"/>
                <a:gd name="T105" fmla="*/ 45 h 46"/>
                <a:gd name="T106" fmla="*/ 10 w 32"/>
                <a:gd name="T107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" h="46">
                  <a:moveTo>
                    <a:pt x="10" y="45"/>
                  </a:moveTo>
                  <a:cubicBezTo>
                    <a:pt x="10" y="45"/>
                    <a:pt x="10" y="45"/>
                    <a:pt x="10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5"/>
                    <a:pt x="12" y="45"/>
                  </a:cubicBezTo>
                  <a:cubicBezTo>
                    <a:pt x="12" y="45"/>
                    <a:pt x="12" y="45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5"/>
                    <a:pt x="14" y="45"/>
                    <a:pt x="14" y="45"/>
                  </a:cubicBezTo>
                  <a:cubicBezTo>
                    <a:pt x="14" y="45"/>
                    <a:pt x="14" y="45"/>
                    <a:pt x="15" y="45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5"/>
                    <a:pt x="16" y="45"/>
                    <a:pt x="17" y="45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7" y="46"/>
                    <a:pt x="18" y="46"/>
                    <a:pt x="18" y="46"/>
                  </a:cubicBezTo>
                  <a:cubicBezTo>
                    <a:pt x="18" y="46"/>
                    <a:pt x="19" y="46"/>
                    <a:pt x="19" y="46"/>
                  </a:cubicBezTo>
                  <a:cubicBezTo>
                    <a:pt x="20" y="46"/>
                    <a:pt x="20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5"/>
                    <a:pt x="20" y="44"/>
                    <a:pt x="19" y="44"/>
                  </a:cubicBezTo>
                  <a:cubicBezTo>
                    <a:pt x="18" y="42"/>
                    <a:pt x="17" y="41"/>
                    <a:pt x="17" y="40"/>
                  </a:cubicBezTo>
                  <a:cubicBezTo>
                    <a:pt x="17" y="39"/>
                    <a:pt x="18" y="38"/>
                    <a:pt x="19" y="38"/>
                  </a:cubicBezTo>
                  <a:cubicBezTo>
                    <a:pt x="20" y="38"/>
                    <a:pt x="22" y="40"/>
                    <a:pt x="24" y="41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29" y="42"/>
                    <a:pt x="31" y="42"/>
                    <a:pt x="31" y="41"/>
                  </a:cubicBezTo>
                  <a:cubicBezTo>
                    <a:pt x="31" y="40"/>
                    <a:pt x="31" y="36"/>
                    <a:pt x="29" y="35"/>
                  </a:cubicBezTo>
                  <a:cubicBezTo>
                    <a:pt x="29" y="34"/>
                    <a:pt x="28" y="34"/>
                    <a:pt x="28" y="34"/>
                  </a:cubicBezTo>
                  <a:cubicBezTo>
                    <a:pt x="26" y="35"/>
                    <a:pt x="25" y="35"/>
                    <a:pt x="24" y="35"/>
                  </a:cubicBezTo>
                  <a:cubicBezTo>
                    <a:pt x="23" y="35"/>
                    <a:pt x="22" y="35"/>
                    <a:pt x="22" y="34"/>
                  </a:cubicBezTo>
                  <a:cubicBezTo>
                    <a:pt x="21" y="32"/>
                    <a:pt x="22" y="31"/>
                    <a:pt x="23" y="29"/>
                  </a:cubicBezTo>
                  <a:cubicBezTo>
                    <a:pt x="24" y="28"/>
                    <a:pt x="25" y="27"/>
                    <a:pt x="25" y="26"/>
                  </a:cubicBezTo>
                  <a:cubicBezTo>
                    <a:pt x="25" y="24"/>
                    <a:pt x="27" y="24"/>
                    <a:pt x="29" y="24"/>
                  </a:cubicBezTo>
                  <a:cubicBezTo>
                    <a:pt x="30" y="23"/>
                    <a:pt x="32" y="23"/>
                    <a:pt x="32" y="22"/>
                  </a:cubicBezTo>
                  <a:cubicBezTo>
                    <a:pt x="32" y="22"/>
                    <a:pt x="32" y="20"/>
                    <a:pt x="27" y="18"/>
                  </a:cubicBezTo>
                  <a:cubicBezTo>
                    <a:pt x="26" y="17"/>
                    <a:pt x="25" y="15"/>
                    <a:pt x="25" y="14"/>
                  </a:cubicBezTo>
                  <a:cubicBezTo>
                    <a:pt x="25" y="12"/>
                    <a:pt x="25" y="10"/>
                    <a:pt x="27" y="9"/>
                  </a:cubicBezTo>
                  <a:cubicBezTo>
                    <a:pt x="28" y="8"/>
                    <a:pt x="28" y="6"/>
                    <a:pt x="28" y="3"/>
                  </a:cubicBezTo>
                  <a:cubicBezTo>
                    <a:pt x="28" y="2"/>
                    <a:pt x="28" y="1"/>
                    <a:pt x="28" y="0"/>
                  </a:cubicBezTo>
                  <a:cubicBezTo>
                    <a:pt x="27" y="0"/>
                    <a:pt x="27" y="0"/>
                    <a:pt x="26" y="0"/>
                  </a:cubicBezTo>
                  <a:cubicBezTo>
                    <a:pt x="24" y="0"/>
                    <a:pt x="21" y="1"/>
                    <a:pt x="20" y="4"/>
                  </a:cubicBezTo>
                  <a:cubicBezTo>
                    <a:pt x="20" y="8"/>
                    <a:pt x="17" y="8"/>
                    <a:pt x="15" y="8"/>
                  </a:cubicBezTo>
                  <a:cubicBezTo>
                    <a:pt x="15" y="8"/>
                    <a:pt x="14" y="8"/>
                    <a:pt x="13" y="8"/>
                  </a:cubicBezTo>
                  <a:cubicBezTo>
                    <a:pt x="13" y="8"/>
                    <a:pt x="13" y="8"/>
                    <a:pt x="14" y="9"/>
                  </a:cubicBezTo>
                  <a:cubicBezTo>
                    <a:pt x="15" y="10"/>
                    <a:pt x="16" y="12"/>
                    <a:pt x="14" y="13"/>
                  </a:cubicBezTo>
                  <a:cubicBezTo>
                    <a:pt x="14" y="13"/>
                    <a:pt x="13" y="14"/>
                    <a:pt x="13" y="14"/>
                  </a:cubicBezTo>
                  <a:cubicBezTo>
                    <a:pt x="12" y="14"/>
                    <a:pt x="11" y="13"/>
                    <a:pt x="10" y="12"/>
                  </a:cubicBezTo>
                  <a:cubicBezTo>
                    <a:pt x="10" y="11"/>
                    <a:pt x="9" y="10"/>
                    <a:pt x="7" y="10"/>
                  </a:cubicBezTo>
                  <a:cubicBezTo>
                    <a:pt x="5" y="10"/>
                    <a:pt x="4" y="12"/>
                    <a:pt x="3" y="14"/>
                  </a:cubicBezTo>
                  <a:cubicBezTo>
                    <a:pt x="3" y="16"/>
                    <a:pt x="3" y="17"/>
                    <a:pt x="2" y="18"/>
                  </a:cubicBezTo>
                  <a:cubicBezTo>
                    <a:pt x="0" y="20"/>
                    <a:pt x="1" y="26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2"/>
                    <a:pt x="3" y="33"/>
                    <a:pt x="4" y="35"/>
                  </a:cubicBezTo>
                  <a:cubicBezTo>
                    <a:pt x="6" y="36"/>
                    <a:pt x="7" y="38"/>
                    <a:pt x="6" y="40"/>
                  </a:cubicBezTo>
                  <a:cubicBezTo>
                    <a:pt x="6" y="42"/>
                    <a:pt x="7" y="43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9" y="45"/>
                    <a:pt x="9" y="45"/>
                  </a:cubicBezTo>
                  <a:cubicBezTo>
                    <a:pt x="9" y="45"/>
                    <a:pt x="9" y="45"/>
                    <a:pt x="10" y="45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19" name="Freeform 38"/>
            <p:cNvSpPr>
              <a:spLocks/>
            </p:cNvSpPr>
            <p:nvPr/>
          </p:nvSpPr>
          <p:spPr bwMode="auto">
            <a:xfrm>
              <a:off x="7977188" y="8265065"/>
              <a:ext cx="1166812" cy="590550"/>
            </a:xfrm>
            <a:custGeom>
              <a:avLst/>
              <a:gdLst>
                <a:gd name="T0" fmla="*/ 27 w 68"/>
                <a:gd name="T1" fmla="*/ 2 h 35"/>
                <a:gd name="T2" fmla="*/ 23 w 68"/>
                <a:gd name="T3" fmla="*/ 2 h 35"/>
                <a:gd name="T4" fmla="*/ 13 w 68"/>
                <a:gd name="T5" fmla="*/ 6 h 35"/>
                <a:gd name="T6" fmla="*/ 1 w 68"/>
                <a:gd name="T7" fmla="*/ 10 h 35"/>
                <a:gd name="T8" fmla="*/ 2 w 68"/>
                <a:gd name="T9" fmla="*/ 14 h 35"/>
                <a:gd name="T10" fmla="*/ 4 w 68"/>
                <a:gd name="T11" fmla="*/ 19 h 35"/>
                <a:gd name="T12" fmla="*/ 8 w 68"/>
                <a:gd name="T13" fmla="*/ 26 h 35"/>
                <a:gd name="T14" fmla="*/ 18 w 68"/>
                <a:gd name="T15" fmla="*/ 35 h 35"/>
                <a:gd name="T16" fmla="*/ 20 w 68"/>
                <a:gd name="T17" fmla="*/ 35 h 35"/>
                <a:gd name="T18" fmla="*/ 27 w 68"/>
                <a:gd name="T19" fmla="*/ 34 h 35"/>
                <a:gd name="T20" fmla="*/ 29 w 68"/>
                <a:gd name="T21" fmla="*/ 29 h 35"/>
                <a:gd name="T22" fmla="*/ 40 w 68"/>
                <a:gd name="T23" fmla="*/ 32 h 35"/>
                <a:gd name="T24" fmla="*/ 48 w 68"/>
                <a:gd name="T25" fmla="*/ 33 h 35"/>
                <a:gd name="T26" fmla="*/ 48 w 68"/>
                <a:gd name="T27" fmla="*/ 33 h 35"/>
                <a:gd name="T28" fmla="*/ 48 w 68"/>
                <a:gd name="T29" fmla="*/ 33 h 35"/>
                <a:gd name="T30" fmla="*/ 49 w 68"/>
                <a:gd name="T31" fmla="*/ 35 h 35"/>
                <a:gd name="T32" fmla="*/ 49 w 68"/>
                <a:gd name="T33" fmla="*/ 34 h 35"/>
                <a:gd name="T34" fmla="*/ 50 w 68"/>
                <a:gd name="T35" fmla="*/ 33 h 35"/>
                <a:gd name="T36" fmla="*/ 51 w 68"/>
                <a:gd name="T37" fmla="*/ 32 h 35"/>
                <a:gd name="T38" fmla="*/ 52 w 68"/>
                <a:gd name="T39" fmla="*/ 32 h 35"/>
                <a:gd name="T40" fmla="*/ 62 w 68"/>
                <a:gd name="T41" fmla="*/ 27 h 35"/>
                <a:gd name="T42" fmla="*/ 64 w 68"/>
                <a:gd name="T43" fmla="*/ 25 h 35"/>
                <a:gd name="T44" fmla="*/ 66 w 68"/>
                <a:gd name="T45" fmla="*/ 23 h 35"/>
                <a:gd name="T46" fmla="*/ 68 w 68"/>
                <a:gd name="T47" fmla="*/ 22 h 35"/>
                <a:gd name="T48" fmla="*/ 67 w 68"/>
                <a:gd name="T49" fmla="*/ 19 h 35"/>
                <a:gd name="T50" fmla="*/ 63 w 68"/>
                <a:gd name="T51" fmla="*/ 16 h 35"/>
                <a:gd name="T52" fmla="*/ 58 w 68"/>
                <a:gd name="T53" fmla="*/ 14 h 35"/>
                <a:gd name="T54" fmla="*/ 55 w 68"/>
                <a:gd name="T55" fmla="*/ 11 h 35"/>
                <a:gd name="T56" fmla="*/ 51 w 68"/>
                <a:gd name="T57" fmla="*/ 10 h 35"/>
                <a:gd name="T58" fmla="*/ 47 w 68"/>
                <a:gd name="T59" fmla="*/ 13 h 35"/>
                <a:gd name="T60" fmla="*/ 35 w 68"/>
                <a:gd name="T61" fmla="*/ 4 h 35"/>
                <a:gd name="T62" fmla="*/ 32 w 68"/>
                <a:gd name="T63" fmla="*/ 3 h 35"/>
                <a:gd name="T64" fmla="*/ 29 w 68"/>
                <a:gd name="T6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8" h="35">
                  <a:moveTo>
                    <a:pt x="29" y="1"/>
                  </a:moveTo>
                  <a:cubicBezTo>
                    <a:pt x="28" y="2"/>
                    <a:pt x="28" y="2"/>
                    <a:pt x="27" y="2"/>
                  </a:cubicBezTo>
                  <a:cubicBezTo>
                    <a:pt x="27" y="2"/>
                    <a:pt x="26" y="2"/>
                    <a:pt x="25" y="2"/>
                  </a:cubicBezTo>
                  <a:cubicBezTo>
                    <a:pt x="24" y="1"/>
                    <a:pt x="23" y="1"/>
                    <a:pt x="23" y="2"/>
                  </a:cubicBezTo>
                  <a:cubicBezTo>
                    <a:pt x="22" y="2"/>
                    <a:pt x="20" y="3"/>
                    <a:pt x="19" y="3"/>
                  </a:cubicBezTo>
                  <a:cubicBezTo>
                    <a:pt x="17" y="4"/>
                    <a:pt x="15" y="4"/>
                    <a:pt x="13" y="6"/>
                  </a:cubicBezTo>
                  <a:cubicBezTo>
                    <a:pt x="11" y="8"/>
                    <a:pt x="5" y="10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0" y="11"/>
                    <a:pt x="0" y="11"/>
                  </a:cubicBezTo>
                  <a:cubicBezTo>
                    <a:pt x="0" y="12"/>
                    <a:pt x="1" y="13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3" y="17"/>
                    <a:pt x="3" y="18"/>
                    <a:pt x="4" y="19"/>
                  </a:cubicBezTo>
                  <a:cubicBezTo>
                    <a:pt x="4" y="22"/>
                    <a:pt x="5" y="24"/>
                    <a:pt x="6" y="25"/>
                  </a:cubicBezTo>
                  <a:cubicBezTo>
                    <a:pt x="6" y="25"/>
                    <a:pt x="7" y="26"/>
                    <a:pt x="8" y="26"/>
                  </a:cubicBezTo>
                  <a:cubicBezTo>
                    <a:pt x="13" y="30"/>
                    <a:pt x="17" y="33"/>
                    <a:pt x="18" y="34"/>
                  </a:cubicBezTo>
                  <a:cubicBezTo>
                    <a:pt x="18" y="34"/>
                    <a:pt x="18" y="34"/>
                    <a:pt x="18" y="35"/>
                  </a:cubicBezTo>
                  <a:cubicBezTo>
                    <a:pt x="18" y="35"/>
                    <a:pt x="19" y="35"/>
                    <a:pt x="19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1" y="35"/>
                    <a:pt x="22" y="35"/>
                    <a:pt x="22" y="35"/>
                  </a:cubicBezTo>
                  <a:cubicBezTo>
                    <a:pt x="25" y="35"/>
                    <a:pt x="26" y="35"/>
                    <a:pt x="27" y="34"/>
                  </a:cubicBezTo>
                  <a:cubicBezTo>
                    <a:pt x="28" y="32"/>
                    <a:pt x="28" y="29"/>
                    <a:pt x="28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9"/>
                    <a:pt x="37" y="29"/>
                    <a:pt x="40" y="32"/>
                  </a:cubicBezTo>
                  <a:cubicBezTo>
                    <a:pt x="41" y="33"/>
                    <a:pt x="42" y="34"/>
                    <a:pt x="44" y="34"/>
                  </a:cubicBezTo>
                  <a:cubicBezTo>
                    <a:pt x="46" y="34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9" y="34"/>
                    <a:pt x="49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5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50" y="33"/>
                    <a:pt x="50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33"/>
                    <a:pt x="51" y="32"/>
                    <a:pt x="51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32"/>
                    <a:pt x="52" y="32"/>
                    <a:pt x="52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5" y="31"/>
                    <a:pt x="59" y="31"/>
                    <a:pt x="62" y="27"/>
                  </a:cubicBezTo>
                  <a:cubicBezTo>
                    <a:pt x="63" y="26"/>
                    <a:pt x="63" y="26"/>
                    <a:pt x="63" y="25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4" y="24"/>
                    <a:pt x="65" y="24"/>
                    <a:pt x="65" y="24"/>
                  </a:cubicBezTo>
                  <a:cubicBezTo>
                    <a:pt x="65" y="24"/>
                    <a:pt x="65" y="23"/>
                    <a:pt x="66" y="23"/>
                  </a:cubicBezTo>
                  <a:cubicBezTo>
                    <a:pt x="66" y="23"/>
                    <a:pt x="66" y="23"/>
                    <a:pt x="67" y="23"/>
                  </a:cubicBezTo>
                  <a:cubicBezTo>
                    <a:pt x="67" y="22"/>
                    <a:pt x="67" y="22"/>
                    <a:pt x="68" y="22"/>
                  </a:cubicBezTo>
                  <a:cubicBezTo>
                    <a:pt x="68" y="22"/>
                    <a:pt x="68" y="22"/>
                    <a:pt x="68" y="21"/>
                  </a:cubicBezTo>
                  <a:cubicBezTo>
                    <a:pt x="68" y="21"/>
                    <a:pt x="68" y="20"/>
                    <a:pt x="67" y="19"/>
                  </a:cubicBezTo>
                  <a:cubicBezTo>
                    <a:pt x="67" y="18"/>
                    <a:pt x="66" y="17"/>
                    <a:pt x="65" y="17"/>
                  </a:cubicBezTo>
                  <a:cubicBezTo>
                    <a:pt x="65" y="16"/>
                    <a:pt x="64" y="16"/>
                    <a:pt x="63" y="16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0" y="16"/>
                    <a:pt x="58" y="16"/>
                    <a:pt x="58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7" y="12"/>
                    <a:pt x="57" y="11"/>
                    <a:pt x="55" y="11"/>
                  </a:cubicBezTo>
                  <a:cubicBezTo>
                    <a:pt x="54" y="11"/>
                    <a:pt x="54" y="11"/>
                    <a:pt x="53" y="10"/>
                  </a:cubicBezTo>
                  <a:cubicBezTo>
                    <a:pt x="52" y="10"/>
                    <a:pt x="52" y="10"/>
                    <a:pt x="51" y="10"/>
                  </a:cubicBezTo>
                  <a:cubicBezTo>
                    <a:pt x="50" y="10"/>
                    <a:pt x="50" y="11"/>
                    <a:pt x="49" y="12"/>
                  </a:cubicBezTo>
                  <a:cubicBezTo>
                    <a:pt x="49" y="12"/>
                    <a:pt x="48" y="13"/>
                    <a:pt x="47" y="13"/>
                  </a:cubicBezTo>
                  <a:cubicBezTo>
                    <a:pt x="45" y="13"/>
                    <a:pt x="43" y="10"/>
                    <a:pt x="42" y="9"/>
                  </a:cubicBezTo>
                  <a:cubicBezTo>
                    <a:pt x="42" y="7"/>
                    <a:pt x="40" y="6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2"/>
                    <a:pt x="30" y="1"/>
                    <a:pt x="29" y="1"/>
                  </a:cubicBezTo>
                  <a:cubicBezTo>
                    <a:pt x="29" y="1"/>
                    <a:pt x="29" y="1"/>
                    <a:pt x="29" y="0"/>
                  </a:cubicBezTo>
                  <a:cubicBezTo>
                    <a:pt x="29" y="1"/>
                    <a:pt x="29" y="1"/>
                    <a:pt x="29" y="1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0" name="Freeform 39"/>
            <p:cNvSpPr>
              <a:spLocks/>
            </p:cNvSpPr>
            <p:nvPr/>
          </p:nvSpPr>
          <p:spPr bwMode="auto">
            <a:xfrm>
              <a:off x="6210300" y="7657052"/>
              <a:ext cx="771525" cy="641350"/>
            </a:xfrm>
            <a:custGeom>
              <a:avLst/>
              <a:gdLst>
                <a:gd name="T0" fmla="*/ 19 w 45"/>
                <a:gd name="T1" fmla="*/ 8 h 38"/>
                <a:gd name="T2" fmla="*/ 16 w 45"/>
                <a:gd name="T3" fmla="*/ 9 h 38"/>
                <a:gd name="T4" fmla="*/ 16 w 45"/>
                <a:gd name="T5" fmla="*/ 11 h 38"/>
                <a:gd name="T6" fmla="*/ 13 w 45"/>
                <a:gd name="T7" fmla="*/ 16 h 38"/>
                <a:gd name="T8" fmla="*/ 11 w 45"/>
                <a:gd name="T9" fmla="*/ 21 h 38"/>
                <a:gd name="T10" fmla="*/ 1 w 45"/>
                <a:gd name="T11" fmla="*/ 32 h 38"/>
                <a:gd name="T12" fmla="*/ 0 w 45"/>
                <a:gd name="T13" fmla="*/ 32 h 38"/>
                <a:gd name="T14" fmla="*/ 1 w 45"/>
                <a:gd name="T15" fmla="*/ 32 h 38"/>
                <a:gd name="T16" fmla="*/ 1 w 45"/>
                <a:gd name="T17" fmla="*/ 33 h 38"/>
                <a:gd name="T18" fmla="*/ 2 w 45"/>
                <a:gd name="T19" fmla="*/ 33 h 38"/>
                <a:gd name="T20" fmla="*/ 2 w 45"/>
                <a:gd name="T21" fmla="*/ 33 h 38"/>
                <a:gd name="T22" fmla="*/ 3 w 45"/>
                <a:gd name="T23" fmla="*/ 33 h 38"/>
                <a:gd name="T24" fmla="*/ 3 w 45"/>
                <a:gd name="T25" fmla="*/ 33 h 38"/>
                <a:gd name="T26" fmla="*/ 3 w 45"/>
                <a:gd name="T27" fmla="*/ 33 h 38"/>
                <a:gd name="T28" fmla="*/ 14 w 45"/>
                <a:gd name="T29" fmla="*/ 30 h 38"/>
                <a:gd name="T30" fmla="*/ 17 w 45"/>
                <a:gd name="T31" fmla="*/ 28 h 38"/>
                <a:gd name="T32" fmla="*/ 22 w 45"/>
                <a:gd name="T33" fmla="*/ 31 h 38"/>
                <a:gd name="T34" fmla="*/ 25 w 45"/>
                <a:gd name="T35" fmla="*/ 33 h 38"/>
                <a:gd name="T36" fmla="*/ 30 w 45"/>
                <a:gd name="T37" fmla="*/ 36 h 38"/>
                <a:gd name="T38" fmla="*/ 32 w 45"/>
                <a:gd name="T39" fmla="*/ 38 h 38"/>
                <a:gd name="T40" fmla="*/ 32 w 45"/>
                <a:gd name="T41" fmla="*/ 37 h 38"/>
                <a:gd name="T42" fmla="*/ 33 w 45"/>
                <a:gd name="T43" fmla="*/ 30 h 38"/>
                <a:gd name="T44" fmla="*/ 33 w 45"/>
                <a:gd name="T45" fmla="*/ 28 h 38"/>
                <a:gd name="T46" fmla="*/ 33 w 45"/>
                <a:gd name="T47" fmla="*/ 28 h 38"/>
                <a:gd name="T48" fmla="*/ 33 w 45"/>
                <a:gd name="T49" fmla="*/ 27 h 38"/>
                <a:gd name="T50" fmla="*/ 33 w 45"/>
                <a:gd name="T51" fmla="*/ 25 h 38"/>
                <a:gd name="T52" fmla="*/ 34 w 45"/>
                <a:gd name="T53" fmla="*/ 24 h 38"/>
                <a:gd name="T54" fmla="*/ 40 w 45"/>
                <a:gd name="T55" fmla="*/ 22 h 38"/>
                <a:gd name="T56" fmla="*/ 40 w 45"/>
                <a:gd name="T57" fmla="*/ 21 h 38"/>
                <a:gd name="T58" fmla="*/ 41 w 45"/>
                <a:gd name="T59" fmla="*/ 19 h 38"/>
                <a:gd name="T60" fmla="*/ 42 w 45"/>
                <a:gd name="T61" fmla="*/ 18 h 38"/>
                <a:gd name="T62" fmla="*/ 40 w 45"/>
                <a:gd name="T63" fmla="*/ 14 h 38"/>
                <a:gd name="T64" fmla="*/ 39 w 45"/>
                <a:gd name="T65" fmla="*/ 12 h 38"/>
                <a:gd name="T66" fmla="*/ 39 w 45"/>
                <a:gd name="T67" fmla="*/ 12 h 38"/>
                <a:gd name="T68" fmla="*/ 40 w 45"/>
                <a:gd name="T69" fmla="*/ 10 h 38"/>
                <a:gd name="T70" fmla="*/ 44 w 45"/>
                <a:gd name="T71" fmla="*/ 7 h 38"/>
                <a:gd name="T72" fmla="*/ 45 w 45"/>
                <a:gd name="T73" fmla="*/ 6 h 38"/>
                <a:gd name="T74" fmla="*/ 45 w 45"/>
                <a:gd name="T75" fmla="*/ 6 h 38"/>
                <a:gd name="T76" fmla="*/ 45 w 45"/>
                <a:gd name="T77" fmla="*/ 5 h 38"/>
                <a:gd name="T78" fmla="*/ 45 w 45"/>
                <a:gd name="T79" fmla="*/ 5 h 38"/>
                <a:gd name="T80" fmla="*/ 45 w 45"/>
                <a:gd name="T81" fmla="*/ 3 h 38"/>
                <a:gd name="T82" fmla="*/ 45 w 45"/>
                <a:gd name="T83" fmla="*/ 3 h 38"/>
                <a:gd name="T84" fmla="*/ 44 w 45"/>
                <a:gd name="T85" fmla="*/ 1 h 38"/>
                <a:gd name="T86" fmla="*/ 44 w 45"/>
                <a:gd name="T87" fmla="*/ 0 h 38"/>
                <a:gd name="T88" fmla="*/ 41 w 45"/>
                <a:gd name="T89" fmla="*/ 1 h 38"/>
                <a:gd name="T90" fmla="*/ 31 w 45"/>
                <a:gd name="T91" fmla="*/ 1 h 38"/>
                <a:gd name="T92" fmla="*/ 30 w 45"/>
                <a:gd name="T93" fmla="*/ 1 h 38"/>
                <a:gd name="T94" fmla="*/ 26 w 45"/>
                <a:gd name="T95" fmla="*/ 5 h 38"/>
                <a:gd name="T96" fmla="*/ 26 w 45"/>
                <a:gd name="T97" fmla="*/ 8 h 38"/>
                <a:gd name="T98" fmla="*/ 26 w 45"/>
                <a:gd name="T99" fmla="*/ 10 h 38"/>
                <a:gd name="T100" fmla="*/ 23 w 45"/>
                <a:gd name="T101" fmla="*/ 11 h 38"/>
                <a:gd name="T102" fmla="*/ 20 w 45"/>
                <a:gd name="T103" fmla="*/ 9 h 38"/>
                <a:gd name="T104" fmla="*/ 19 w 45"/>
                <a:gd name="T105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5" h="38">
                  <a:moveTo>
                    <a:pt x="19" y="8"/>
                  </a:moveTo>
                  <a:cubicBezTo>
                    <a:pt x="18" y="8"/>
                    <a:pt x="17" y="8"/>
                    <a:pt x="16" y="9"/>
                  </a:cubicBezTo>
                  <a:cubicBezTo>
                    <a:pt x="16" y="10"/>
                    <a:pt x="16" y="10"/>
                    <a:pt x="16" y="11"/>
                  </a:cubicBezTo>
                  <a:cubicBezTo>
                    <a:pt x="16" y="13"/>
                    <a:pt x="14" y="15"/>
                    <a:pt x="13" y="16"/>
                  </a:cubicBezTo>
                  <a:cubicBezTo>
                    <a:pt x="12" y="17"/>
                    <a:pt x="10" y="19"/>
                    <a:pt x="11" y="21"/>
                  </a:cubicBezTo>
                  <a:cubicBezTo>
                    <a:pt x="11" y="25"/>
                    <a:pt x="6" y="29"/>
                    <a:pt x="1" y="32"/>
                  </a:cubicBezTo>
                  <a:cubicBezTo>
                    <a:pt x="1" y="32"/>
                    <a:pt x="1" y="32"/>
                    <a:pt x="0" y="32"/>
                  </a:cubicBezTo>
                  <a:cubicBezTo>
                    <a:pt x="0" y="32"/>
                    <a:pt x="1" y="32"/>
                    <a:pt x="1" y="32"/>
                  </a:cubicBezTo>
                  <a:cubicBezTo>
                    <a:pt x="1" y="32"/>
                    <a:pt x="1" y="32"/>
                    <a:pt x="1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3"/>
                    <a:pt x="3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6" y="33"/>
                    <a:pt x="12" y="32"/>
                    <a:pt x="14" y="30"/>
                  </a:cubicBezTo>
                  <a:cubicBezTo>
                    <a:pt x="14" y="29"/>
                    <a:pt x="16" y="28"/>
                    <a:pt x="17" y="28"/>
                  </a:cubicBezTo>
                  <a:cubicBezTo>
                    <a:pt x="19" y="28"/>
                    <a:pt x="21" y="29"/>
                    <a:pt x="22" y="31"/>
                  </a:cubicBezTo>
                  <a:cubicBezTo>
                    <a:pt x="23" y="32"/>
                    <a:pt x="24" y="32"/>
                    <a:pt x="25" y="33"/>
                  </a:cubicBezTo>
                  <a:cubicBezTo>
                    <a:pt x="27" y="34"/>
                    <a:pt x="28" y="35"/>
                    <a:pt x="30" y="36"/>
                  </a:cubicBezTo>
                  <a:cubicBezTo>
                    <a:pt x="31" y="37"/>
                    <a:pt x="31" y="37"/>
                    <a:pt x="32" y="38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4"/>
                    <a:pt x="32" y="32"/>
                    <a:pt x="33" y="30"/>
                  </a:cubicBezTo>
                  <a:cubicBezTo>
                    <a:pt x="33" y="29"/>
                    <a:pt x="33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6"/>
                    <a:pt x="33" y="25"/>
                    <a:pt x="33" y="25"/>
                  </a:cubicBezTo>
                  <a:cubicBezTo>
                    <a:pt x="33" y="24"/>
                    <a:pt x="34" y="24"/>
                    <a:pt x="34" y="24"/>
                  </a:cubicBezTo>
                  <a:cubicBezTo>
                    <a:pt x="37" y="24"/>
                    <a:pt x="40" y="24"/>
                    <a:pt x="40" y="22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0"/>
                    <a:pt x="41" y="19"/>
                    <a:pt x="41" y="19"/>
                  </a:cubicBezTo>
                  <a:cubicBezTo>
                    <a:pt x="42" y="19"/>
                    <a:pt x="42" y="18"/>
                    <a:pt x="42" y="18"/>
                  </a:cubicBezTo>
                  <a:cubicBezTo>
                    <a:pt x="43" y="17"/>
                    <a:pt x="41" y="15"/>
                    <a:pt x="40" y="14"/>
                  </a:cubicBezTo>
                  <a:cubicBezTo>
                    <a:pt x="39" y="13"/>
                    <a:pt x="39" y="13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1"/>
                    <a:pt x="39" y="11"/>
                    <a:pt x="40" y="10"/>
                  </a:cubicBezTo>
                  <a:cubicBezTo>
                    <a:pt x="41" y="10"/>
                    <a:pt x="43" y="9"/>
                    <a:pt x="44" y="7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4"/>
                    <a:pt x="45" y="4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2"/>
                    <a:pt x="45" y="1"/>
                    <a:pt x="44" y="1"/>
                  </a:cubicBezTo>
                  <a:cubicBezTo>
                    <a:pt x="44" y="1"/>
                    <a:pt x="44" y="1"/>
                    <a:pt x="44" y="0"/>
                  </a:cubicBezTo>
                  <a:cubicBezTo>
                    <a:pt x="44" y="1"/>
                    <a:pt x="43" y="1"/>
                    <a:pt x="41" y="1"/>
                  </a:cubicBezTo>
                  <a:cubicBezTo>
                    <a:pt x="39" y="0"/>
                    <a:pt x="36" y="0"/>
                    <a:pt x="31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2"/>
                    <a:pt x="26" y="3"/>
                    <a:pt x="26" y="5"/>
                  </a:cubicBezTo>
                  <a:cubicBezTo>
                    <a:pt x="25" y="6"/>
                    <a:pt x="25" y="7"/>
                    <a:pt x="26" y="8"/>
                  </a:cubicBezTo>
                  <a:cubicBezTo>
                    <a:pt x="27" y="9"/>
                    <a:pt x="27" y="9"/>
                    <a:pt x="26" y="10"/>
                  </a:cubicBezTo>
                  <a:cubicBezTo>
                    <a:pt x="26" y="11"/>
                    <a:pt x="25" y="11"/>
                    <a:pt x="23" y="11"/>
                  </a:cubicBezTo>
                  <a:cubicBezTo>
                    <a:pt x="21" y="11"/>
                    <a:pt x="20" y="10"/>
                    <a:pt x="20" y="9"/>
                  </a:cubicBezTo>
                  <a:cubicBezTo>
                    <a:pt x="20" y="8"/>
                    <a:pt x="19" y="8"/>
                    <a:pt x="19" y="8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1" name="Freeform 40"/>
            <p:cNvSpPr>
              <a:spLocks/>
            </p:cNvSpPr>
            <p:nvPr/>
          </p:nvSpPr>
          <p:spPr bwMode="auto">
            <a:xfrm>
              <a:off x="8251825" y="9379490"/>
              <a:ext cx="1011237" cy="844550"/>
            </a:xfrm>
            <a:custGeom>
              <a:avLst/>
              <a:gdLst>
                <a:gd name="T0" fmla="*/ 48 w 59"/>
                <a:gd name="T1" fmla="*/ 9 h 50"/>
                <a:gd name="T2" fmla="*/ 36 w 59"/>
                <a:gd name="T3" fmla="*/ 7 h 50"/>
                <a:gd name="T4" fmla="*/ 35 w 59"/>
                <a:gd name="T5" fmla="*/ 5 h 50"/>
                <a:gd name="T6" fmla="*/ 34 w 59"/>
                <a:gd name="T7" fmla="*/ 4 h 50"/>
                <a:gd name="T8" fmla="*/ 33 w 59"/>
                <a:gd name="T9" fmla="*/ 3 h 50"/>
                <a:gd name="T10" fmla="*/ 31 w 59"/>
                <a:gd name="T11" fmla="*/ 3 h 50"/>
                <a:gd name="T12" fmla="*/ 30 w 59"/>
                <a:gd name="T13" fmla="*/ 2 h 50"/>
                <a:gd name="T14" fmla="*/ 29 w 59"/>
                <a:gd name="T15" fmla="*/ 1 h 50"/>
                <a:gd name="T16" fmla="*/ 28 w 59"/>
                <a:gd name="T17" fmla="*/ 0 h 50"/>
                <a:gd name="T18" fmla="*/ 20 w 59"/>
                <a:gd name="T19" fmla="*/ 7 h 50"/>
                <a:gd name="T20" fmla="*/ 15 w 59"/>
                <a:gd name="T21" fmla="*/ 15 h 50"/>
                <a:gd name="T22" fmla="*/ 13 w 59"/>
                <a:gd name="T23" fmla="*/ 15 h 50"/>
                <a:gd name="T24" fmla="*/ 11 w 59"/>
                <a:gd name="T25" fmla="*/ 15 h 50"/>
                <a:gd name="T26" fmla="*/ 7 w 59"/>
                <a:gd name="T27" fmla="*/ 15 h 50"/>
                <a:gd name="T28" fmla="*/ 0 w 59"/>
                <a:gd name="T29" fmla="*/ 17 h 50"/>
                <a:gd name="T30" fmla="*/ 2 w 59"/>
                <a:gd name="T31" fmla="*/ 20 h 50"/>
                <a:gd name="T32" fmla="*/ 20 w 59"/>
                <a:gd name="T33" fmla="*/ 40 h 50"/>
                <a:gd name="T34" fmla="*/ 29 w 59"/>
                <a:gd name="T35" fmla="*/ 45 h 50"/>
                <a:gd name="T36" fmla="*/ 41 w 59"/>
                <a:gd name="T37" fmla="*/ 50 h 50"/>
                <a:gd name="T38" fmla="*/ 39 w 59"/>
                <a:gd name="T39" fmla="*/ 47 h 50"/>
                <a:gd name="T40" fmla="*/ 33 w 59"/>
                <a:gd name="T41" fmla="*/ 42 h 50"/>
                <a:gd name="T42" fmla="*/ 24 w 59"/>
                <a:gd name="T43" fmla="*/ 30 h 50"/>
                <a:gd name="T44" fmla="*/ 19 w 59"/>
                <a:gd name="T45" fmla="*/ 23 h 50"/>
                <a:gd name="T46" fmla="*/ 25 w 59"/>
                <a:gd name="T47" fmla="*/ 19 h 50"/>
                <a:gd name="T48" fmla="*/ 31 w 59"/>
                <a:gd name="T49" fmla="*/ 18 h 50"/>
                <a:gd name="T50" fmla="*/ 49 w 59"/>
                <a:gd name="T51" fmla="*/ 20 h 50"/>
                <a:gd name="T52" fmla="*/ 50 w 59"/>
                <a:gd name="T53" fmla="*/ 20 h 50"/>
                <a:gd name="T54" fmla="*/ 50 w 59"/>
                <a:gd name="T55" fmla="*/ 20 h 50"/>
                <a:gd name="T56" fmla="*/ 51 w 59"/>
                <a:gd name="T57" fmla="*/ 20 h 50"/>
                <a:gd name="T58" fmla="*/ 53 w 59"/>
                <a:gd name="T59" fmla="*/ 21 h 50"/>
                <a:gd name="T60" fmla="*/ 54 w 59"/>
                <a:gd name="T61" fmla="*/ 22 h 50"/>
                <a:gd name="T62" fmla="*/ 56 w 59"/>
                <a:gd name="T63" fmla="*/ 23 h 50"/>
                <a:gd name="T64" fmla="*/ 58 w 59"/>
                <a:gd name="T65" fmla="*/ 24 h 50"/>
                <a:gd name="T66" fmla="*/ 58 w 59"/>
                <a:gd name="T67" fmla="*/ 23 h 50"/>
                <a:gd name="T68" fmla="*/ 55 w 59"/>
                <a:gd name="T69" fmla="*/ 15 h 50"/>
                <a:gd name="T70" fmla="*/ 50 w 59"/>
                <a:gd name="T71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9" h="50">
                  <a:moveTo>
                    <a:pt x="50" y="9"/>
                  </a:moveTo>
                  <a:cubicBezTo>
                    <a:pt x="49" y="9"/>
                    <a:pt x="49" y="9"/>
                    <a:pt x="48" y="9"/>
                  </a:cubicBezTo>
                  <a:cubicBezTo>
                    <a:pt x="48" y="10"/>
                    <a:pt x="46" y="10"/>
                    <a:pt x="45" y="10"/>
                  </a:cubicBezTo>
                  <a:cubicBezTo>
                    <a:pt x="42" y="10"/>
                    <a:pt x="38" y="9"/>
                    <a:pt x="36" y="7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5" y="6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4"/>
                  </a:cubicBezTo>
                  <a:cubicBezTo>
                    <a:pt x="34" y="4"/>
                    <a:pt x="34" y="4"/>
                    <a:pt x="33" y="4"/>
                  </a:cubicBezTo>
                  <a:cubicBezTo>
                    <a:pt x="33" y="4"/>
                    <a:pt x="33" y="4"/>
                    <a:pt x="33" y="3"/>
                  </a:cubicBezTo>
                  <a:cubicBezTo>
                    <a:pt x="33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0" y="2"/>
                    <a:pt x="30" y="2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8" y="1"/>
                    <a:pt x="28" y="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1"/>
                    <a:pt x="23" y="4"/>
                    <a:pt x="21" y="4"/>
                  </a:cubicBezTo>
                  <a:cubicBezTo>
                    <a:pt x="20" y="4"/>
                    <a:pt x="20" y="6"/>
                    <a:pt x="20" y="7"/>
                  </a:cubicBezTo>
                  <a:cubicBezTo>
                    <a:pt x="20" y="8"/>
                    <a:pt x="19" y="10"/>
                    <a:pt x="18" y="10"/>
                  </a:cubicBezTo>
                  <a:cubicBezTo>
                    <a:pt x="17" y="10"/>
                    <a:pt x="15" y="12"/>
                    <a:pt x="15" y="15"/>
                  </a:cubicBezTo>
                  <a:cubicBezTo>
                    <a:pt x="14" y="15"/>
                    <a:pt x="14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5"/>
                    <a:pt x="11" y="15"/>
                    <a:pt x="11" y="15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8" y="15"/>
                    <a:pt x="7" y="15"/>
                    <a:pt x="7" y="15"/>
                  </a:cubicBezTo>
                  <a:cubicBezTo>
                    <a:pt x="6" y="15"/>
                    <a:pt x="2" y="16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0" y="19"/>
                    <a:pt x="0" y="20"/>
                    <a:pt x="1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5" y="20"/>
                    <a:pt x="10" y="20"/>
                    <a:pt x="10" y="24"/>
                  </a:cubicBezTo>
                  <a:cubicBezTo>
                    <a:pt x="10" y="28"/>
                    <a:pt x="17" y="37"/>
                    <a:pt x="20" y="40"/>
                  </a:cubicBezTo>
                  <a:cubicBezTo>
                    <a:pt x="21" y="41"/>
                    <a:pt x="23" y="42"/>
                    <a:pt x="25" y="42"/>
                  </a:cubicBezTo>
                  <a:cubicBezTo>
                    <a:pt x="27" y="43"/>
                    <a:pt x="29" y="43"/>
                    <a:pt x="29" y="45"/>
                  </a:cubicBezTo>
                  <a:cubicBezTo>
                    <a:pt x="29" y="47"/>
                    <a:pt x="34" y="49"/>
                    <a:pt x="38" y="49"/>
                  </a:cubicBezTo>
                  <a:cubicBezTo>
                    <a:pt x="39" y="50"/>
                    <a:pt x="40" y="50"/>
                    <a:pt x="41" y="50"/>
                  </a:cubicBezTo>
                  <a:cubicBezTo>
                    <a:pt x="41" y="50"/>
                    <a:pt x="40" y="49"/>
                    <a:pt x="39" y="48"/>
                  </a:cubicBezTo>
                  <a:cubicBezTo>
                    <a:pt x="39" y="48"/>
                    <a:pt x="39" y="48"/>
                    <a:pt x="39" y="47"/>
                  </a:cubicBezTo>
                  <a:cubicBezTo>
                    <a:pt x="38" y="47"/>
                    <a:pt x="37" y="46"/>
                    <a:pt x="37" y="46"/>
                  </a:cubicBezTo>
                  <a:cubicBezTo>
                    <a:pt x="34" y="44"/>
                    <a:pt x="33" y="42"/>
                    <a:pt x="33" y="42"/>
                  </a:cubicBezTo>
                  <a:cubicBezTo>
                    <a:pt x="34" y="41"/>
                    <a:pt x="31" y="39"/>
                    <a:pt x="30" y="38"/>
                  </a:cubicBezTo>
                  <a:cubicBezTo>
                    <a:pt x="27" y="36"/>
                    <a:pt x="24" y="33"/>
                    <a:pt x="24" y="30"/>
                  </a:cubicBezTo>
                  <a:cubicBezTo>
                    <a:pt x="24" y="29"/>
                    <a:pt x="23" y="27"/>
                    <a:pt x="21" y="26"/>
                  </a:cubicBezTo>
                  <a:cubicBezTo>
                    <a:pt x="20" y="25"/>
                    <a:pt x="19" y="24"/>
                    <a:pt x="19" y="23"/>
                  </a:cubicBezTo>
                  <a:cubicBezTo>
                    <a:pt x="19" y="22"/>
                    <a:pt x="19" y="21"/>
                    <a:pt x="20" y="20"/>
                  </a:cubicBezTo>
                  <a:cubicBezTo>
                    <a:pt x="21" y="19"/>
                    <a:pt x="23" y="18"/>
                    <a:pt x="25" y="19"/>
                  </a:cubicBezTo>
                  <a:cubicBezTo>
                    <a:pt x="26" y="20"/>
                    <a:pt x="27" y="19"/>
                    <a:pt x="28" y="19"/>
                  </a:cubicBezTo>
                  <a:cubicBezTo>
                    <a:pt x="29" y="18"/>
                    <a:pt x="30" y="18"/>
                    <a:pt x="31" y="18"/>
                  </a:cubicBezTo>
                  <a:cubicBezTo>
                    <a:pt x="31" y="18"/>
                    <a:pt x="32" y="18"/>
                    <a:pt x="32" y="18"/>
                  </a:cubicBezTo>
                  <a:cubicBezTo>
                    <a:pt x="34" y="19"/>
                    <a:pt x="44" y="19"/>
                    <a:pt x="49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9" y="20"/>
                    <a:pt x="50" y="20"/>
                    <a:pt x="50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2" y="20"/>
                    <a:pt x="52" y="21"/>
                    <a:pt x="52" y="21"/>
                  </a:cubicBezTo>
                  <a:cubicBezTo>
                    <a:pt x="52" y="21"/>
                    <a:pt x="53" y="21"/>
                    <a:pt x="53" y="21"/>
                  </a:cubicBezTo>
                  <a:cubicBezTo>
                    <a:pt x="53" y="21"/>
                    <a:pt x="53" y="21"/>
                    <a:pt x="54" y="21"/>
                  </a:cubicBezTo>
                  <a:cubicBezTo>
                    <a:pt x="54" y="21"/>
                    <a:pt x="54" y="22"/>
                    <a:pt x="54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6" y="22"/>
                    <a:pt x="56" y="22"/>
                    <a:pt x="56" y="23"/>
                  </a:cubicBezTo>
                  <a:cubicBezTo>
                    <a:pt x="56" y="23"/>
                    <a:pt x="57" y="23"/>
                    <a:pt x="57" y="23"/>
                  </a:cubicBezTo>
                  <a:cubicBezTo>
                    <a:pt x="57" y="23"/>
                    <a:pt x="58" y="24"/>
                    <a:pt x="58" y="24"/>
                  </a:cubicBezTo>
                  <a:cubicBezTo>
                    <a:pt x="58" y="24"/>
                    <a:pt x="58" y="24"/>
                    <a:pt x="59" y="24"/>
                  </a:cubicBezTo>
                  <a:cubicBezTo>
                    <a:pt x="59" y="23"/>
                    <a:pt x="58" y="23"/>
                    <a:pt x="58" y="23"/>
                  </a:cubicBezTo>
                  <a:cubicBezTo>
                    <a:pt x="58" y="22"/>
                    <a:pt x="58" y="21"/>
                    <a:pt x="58" y="19"/>
                  </a:cubicBezTo>
                  <a:cubicBezTo>
                    <a:pt x="57" y="17"/>
                    <a:pt x="57" y="16"/>
                    <a:pt x="55" y="15"/>
                  </a:cubicBezTo>
                  <a:cubicBezTo>
                    <a:pt x="53" y="15"/>
                    <a:pt x="52" y="12"/>
                    <a:pt x="52" y="9"/>
                  </a:cubicBezTo>
                  <a:cubicBezTo>
                    <a:pt x="51" y="9"/>
                    <a:pt x="50" y="9"/>
                    <a:pt x="50" y="9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2" name="Freeform 41"/>
            <p:cNvSpPr>
              <a:spLocks/>
            </p:cNvSpPr>
            <p:nvPr/>
          </p:nvSpPr>
          <p:spPr bwMode="auto">
            <a:xfrm>
              <a:off x="10807700" y="2740565"/>
              <a:ext cx="2709862" cy="7416800"/>
            </a:xfrm>
            <a:custGeom>
              <a:avLst/>
              <a:gdLst>
                <a:gd name="T0" fmla="*/ 139 w 158"/>
                <a:gd name="T1" fmla="*/ 436 h 439"/>
                <a:gd name="T2" fmla="*/ 158 w 158"/>
                <a:gd name="T3" fmla="*/ 75 h 439"/>
                <a:gd name="T4" fmla="*/ 144 w 158"/>
                <a:gd name="T5" fmla="*/ 92 h 439"/>
                <a:gd name="T6" fmla="*/ 117 w 158"/>
                <a:gd name="T7" fmla="*/ 95 h 439"/>
                <a:gd name="T8" fmla="*/ 105 w 158"/>
                <a:gd name="T9" fmla="*/ 99 h 439"/>
                <a:gd name="T10" fmla="*/ 113 w 158"/>
                <a:gd name="T11" fmla="*/ 117 h 439"/>
                <a:gd name="T12" fmla="*/ 91 w 158"/>
                <a:gd name="T13" fmla="*/ 107 h 439"/>
                <a:gd name="T14" fmla="*/ 81 w 158"/>
                <a:gd name="T15" fmla="*/ 90 h 439"/>
                <a:gd name="T16" fmla="*/ 75 w 158"/>
                <a:gd name="T17" fmla="*/ 72 h 439"/>
                <a:gd name="T18" fmla="*/ 52 w 158"/>
                <a:gd name="T19" fmla="*/ 54 h 439"/>
                <a:gd name="T20" fmla="*/ 88 w 158"/>
                <a:gd name="T21" fmla="*/ 66 h 439"/>
                <a:gd name="T22" fmla="*/ 156 w 158"/>
                <a:gd name="T23" fmla="*/ 59 h 439"/>
                <a:gd name="T24" fmla="*/ 140 w 158"/>
                <a:gd name="T25" fmla="*/ 36 h 439"/>
                <a:gd name="T26" fmla="*/ 88 w 158"/>
                <a:gd name="T27" fmla="*/ 12 h 439"/>
                <a:gd name="T28" fmla="*/ 74 w 158"/>
                <a:gd name="T29" fmla="*/ 11 h 439"/>
                <a:gd name="T30" fmla="*/ 56 w 158"/>
                <a:gd name="T31" fmla="*/ 8 h 439"/>
                <a:gd name="T32" fmla="*/ 63 w 158"/>
                <a:gd name="T33" fmla="*/ 3 h 439"/>
                <a:gd name="T34" fmla="*/ 42 w 158"/>
                <a:gd name="T35" fmla="*/ 2 h 439"/>
                <a:gd name="T36" fmla="*/ 40 w 158"/>
                <a:gd name="T37" fmla="*/ 5 h 439"/>
                <a:gd name="T38" fmla="*/ 36 w 158"/>
                <a:gd name="T39" fmla="*/ 6 h 439"/>
                <a:gd name="T40" fmla="*/ 24 w 158"/>
                <a:gd name="T41" fmla="*/ 11 h 439"/>
                <a:gd name="T42" fmla="*/ 22 w 158"/>
                <a:gd name="T43" fmla="*/ 13 h 439"/>
                <a:gd name="T44" fmla="*/ 17 w 158"/>
                <a:gd name="T45" fmla="*/ 19 h 439"/>
                <a:gd name="T46" fmla="*/ 20 w 158"/>
                <a:gd name="T47" fmla="*/ 35 h 439"/>
                <a:gd name="T48" fmla="*/ 20 w 158"/>
                <a:gd name="T49" fmla="*/ 59 h 439"/>
                <a:gd name="T50" fmla="*/ 30 w 158"/>
                <a:gd name="T51" fmla="*/ 82 h 439"/>
                <a:gd name="T52" fmla="*/ 26 w 158"/>
                <a:gd name="T53" fmla="*/ 95 h 439"/>
                <a:gd name="T54" fmla="*/ 33 w 158"/>
                <a:gd name="T55" fmla="*/ 106 h 439"/>
                <a:gd name="T56" fmla="*/ 43 w 158"/>
                <a:gd name="T57" fmla="*/ 127 h 439"/>
                <a:gd name="T58" fmla="*/ 12 w 158"/>
                <a:gd name="T59" fmla="*/ 167 h 439"/>
                <a:gd name="T60" fmla="*/ 11 w 158"/>
                <a:gd name="T61" fmla="*/ 172 h 439"/>
                <a:gd name="T62" fmla="*/ 29 w 158"/>
                <a:gd name="T63" fmla="*/ 181 h 439"/>
                <a:gd name="T64" fmla="*/ 12 w 158"/>
                <a:gd name="T65" fmla="*/ 187 h 439"/>
                <a:gd name="T66" fmla="*/ 8 w 158"/>
                <a:gd name="T67" fmla="*/ 192 h 439"/>
                <a:gd name="T68" fmla="*/ 8 w 158"/>
                <a:gd name="T69" fmla="*/ 194 h 439"/>
                <a:gd name="T70" fmla="*/ 7 w 158"/>
                <a:gd name="T71" fmla="*/ 196 h 439"/>
                <a:gd name="T72" fmla="*/ 1 w 158"/>
                <a:gd name="T73" fmla="*/ 204 h 439"/>
                <a:gd name="T74" fmla="*/ 5 w 158"/>
                <a:gd name="T75" fmla="*/ 218 h 439"/>
                <a:gd name="T76" fmla="*/ 0 w 158"/>
                <a:gd name="T77" fmla="*/ 222 h 439"/>
                <a:gd name="T78" fmla="*/ 2 w 158"/>
                <a:gd name="T79" fmla="*/ 225 h 439"/>
                <a:gd name="T80" fmla="*/ 7 w 158"/>
                <a:gd name="T81" fmla="*/ 239 h 439"/>
                <a:gd name="T82" fmla="*/ 14 w 158"/>
                <a:gd name="T83" fmla="*/ 248 h 439"/>
                <a:gd name="T84" fmla="*/ 27 w 158"/>
                <a:gd name="T85" fmla="*/ 251 h 439"/>
                <a:gd name="T86" fmla="*/ 40 w 158"/>
                <a:gd name="T87" fmla="*/ 262 h 439"/>
                <a:gd name="T88" fmla="*/ 50 w 158"/>
                <a:gd name="T89" fmla="*/ 281 h 439"/>
                <a:gd name="T90" fmla="*/ 51 w 158"/>
                <a:gd name="T91" fmla="*/ 295 h 439"/>
                <a:gd name="T92" fmla="*/ 46 w 158"/>
                <a:gd name="T93" fmla="*/ 299 h 439"/>
                <a:gd name="T94" fmla="*/ 48 w 158"/>
                <a:gd name="T95" fmla="*/ 307 h 439"/>
                <a:gd name="T96" fmla="*/ 49 w 158"/>
                <a:gd name="T97" fmla="*/ 309 h 439"/>
                <a:gd name="T98" fmla="*/ 51 w 158"/>
                <a:gd name="T99" fmla="*/ 309 h 439"/>
                <a:gd name="T100" fmla="*/ 64 w 158"/>
                <a:gd name="T101" fmla="*/ 306 h 439"/>
                <a:gd name="T102" fmla="*/ 78 w 158"/>
                <a:gd name="T103" fmla="*/ 322 h 439"/>
                <a:gd name="T104" fmla="*/ 93 w 158"/>
                <a:gd name="T105" fmla="*/ 335 h 439"/>
                <a:gd name="T106" fmla="*/ 106 w 158"/>
                <a:gd name="T107" fmla="*/ 337 h 439"/>
                <a:gd name="T108" fmla="*/ 118 w 158"/>
                <a:gd name="T109" fmla="*/ 343 h 439"/>
                <a:gd name="T110" fmla="*/ 139 w 158"/>
                <a:gd name="T111" fmla="*/ 348 h 439"/>
                <a:gd name="T112" fmla="*/ 142 w 158"/>
                <a:gd name="T113" fmla="*/ 359 h 439"/>
                <a:gd name="T114" fmla="*/ 140 w 158"/>
                <a:gd name="T115" fmla="*/ 370 h 439"/>
                <a:gd name="T116" fmla="*/ 125 w 158"/>
                <a:gd name="T117" fmla="*/ 376 h 439"/>
                <a:gd name="T118" fmla="*/ 120 w 158"/>
                <a:gd name="T119" fmla="*/ 381 h 439"/>
                <a:gd name="T120" fmla="*/ 129 w 158"/>
                <a:gd name="T121" fmla="*/ 382 h 439"/>
                <a:gd name="T122" fmla="*/ 120 w 158"/>
                <a:gd name="T123" fmla="*/ 394 h 439"/>
                <a:gd name="T124" fmla="*/ 109 w 158"/>
                <a:gd name="T125" fmla="*/ 41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8" h="439">
                  <a:moveTo>
                    <a:pt x="106" y="411"/>
                  </a:moveTo>
                  <a:cubicBezTo>
                    <a:pt x="107" y="412"/>
                    <a:pt x="108" y="412"/>
                    <a:pt x="108" y="413"/>
                  </a:cubicBezTo>
                  <a:cubicBezTo>
                    <a:pt x="109" y="415"/>
                    <a:pt x="111" y="418"/>
                    <a:pt x="115" y="419"/>
                  </a:cubicBezTo>
                  <a:cubicBezTo>
                    <a:pt x="121" y="420"/>
                    <a:pt x="128" y="425"/>
                    <a:pt x="136" y="434"/>
                  </a:cubicBezTo>
                  <a:cubicBezTo>
                    <a:pt x="137" y="435"/>
                    <a:pt x="138" y="435"/>
                    <a:pt x="139" y="436"/>
                  </a:cubicBezTo>
                  <a:cubicBezTo>
                    <a:pt x="141" y="435"/>
                    <a:pt x="142" y="434"/>
                    <a:pt x="143" y="434"/>
                  </a:cubicBezTo>
                  <a:cubicBezTo>
                    <a:pt x="144" y="434"/>
                    <a:pt x="144" y="434"/>
                    <a:pt x="144" y="434"/>
                  </a:cubicBezTo>
                  <a:cubicBezTo>
                    <a:pt x="148" y="434"/>
                    <a:pt x="154" y="436"/>
                    <a:pt x="157" y="438"/>
                  </a:cubicBezTo>
                  <a:cubicBezTo>
                    <a:pt x="157" y="438"/>
                    <a:pt x="158" y="439"/>
                    <a:pt x="158" y="439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6" y="75"/>
                    <a:pt x="154" y="75"/>
                    <a:pt x="154" y="75"/>
                  </a:cubicBezTo>
                  <a:cubicBezTo>
                    <a:pt x="152" y="76"/>
                    <a:pt x="149" y="78"/>
                    <a:pt x="147" y="80"/>
                  </a:cubicBezTo>
                  <a:cubicBezTo>
                    <a:pt x="145" y="81"/>
                    <a:pt x="144" y="83"/>
                    <a:pt x="143" y="83"/>
                  </a:cubicBezTo>
                  <a:cubicBezTo>
                    <a:pt x="142" y="84"/>
                    <a:pt x="141" y="85"/>
                    <a:pt x="141" y="87"/>
                  </a:cubicBezTo>
                  <a:cubicBezTo>
                    <a:pt x="141" y="88"/>
                    <a:pt x="142" y="90"/>
                    <a:pt x="144" y="92"/>
                  </a:cubicBezTo>
                  <a:cubicBezTo>
                    <a:pt x="147" y="96"/>
                    <a:pt x="149" y="99"/>
                    <a:pt x="149" y="102"/>
                  </a:cubicBezTo>
                  <a:cubicBezTo>
                    <a:pt x="148" y="103"/>
                    <a:pt x="146" y="103"/>
                    <a:pt x="143" y="103"/>
                  </a:cubicBezTo>
                  <a:cubicBezTo>
                    <a:pt x="140" y="103"/>
                    <a:pt x="135" y="102"/>
                    <a:pt x="134" y="101"/>
                  </a:cubicBezTo>
                  <a:cubicBezTo>
                    <a:pt x="132" y="99"/>
                    <a:pt x="125" y="98"/>
                    <a:pt x="123" y="98"/>
                  </a:cubicBezTo>
                  <a:cubicBezTo>
                    <a:pt x="122" y="99"/>
                    <a:pt x="119" y="97"/>
                    <a:pt x="117" y="95"/>
                  </a:cubicBezTo>
                  <a:cubicBezTo>
                    <a:pt x="114" y="93"/>
                    <a:pt x="112" y="91"/>
                    <a:pt x="110" y="91"/>
                  </a:cubicBezTo>
                  <a:cubicBezTo>
                    <a:pt x="110" y="91"/>
                    <a:pt x="110" y="91"/>
                    <a:pt x="110" y="91"/>
                  </a:cubicBezTo>
                  <a:cubicBezTo>
                    <a:pt x="107" y="91"/>
                    <a:pt x="105" y="94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3" y="98"/>
                    <a:pt x="104" y="98"/>
                    <a:pt x="105" y="99"/>
                  </a:cubicBezTo>
                  <a:cubicBezTo>
                    <a:pt x="105" y="100"/>
                    <a:pt x="106" y="101"/>
                    <a:pt x="107" y="103"/>
                  </a:cubicBezTo>
                  <a:cubicBezTo>
                    <a:pt x="109" y="106"/>
                    <a:pt x="115" y="106"/>
                    <a:pt x="118" y="106"/>
                  </a:cubicBezTo>
                  <a:cubicBezTo>
                    <a:pt x="119" y="106"/>
                    <a:pt x="119" y="107"/>
                    <a:pt x="120" y="108"/>
                  </a:cubicBezTo>
                  <a:cubicBezTo>
                    <a:pt x="121" y="109"/>
                    <a:pt x="120" y="113"/>
                    <a:pt x="119" y="114"/>
                  </a:cubicBezTo>
                  <a:cubicBezTo>
                    <a:pt x="118" y="116"/>
                    <a:pt x="115" y="117"/>
                    <a:pt x="113" y="117"/>
                  </a:cubicBezTo>
                  <a:cubicBezTo>
                    <a:pt x="111" y="117"/>
                    <a:pt x="110" y="116"/>
                    <a:pt x="110" y="115"/>
                  </a:cubicBezTo>
                  <a:cubicBezTo>
                    <a:pt x="109" y="115"/>
                    <a:pt x="107" y="115"/>
                    <a:pt x="105" y="115"/>
                  </a:cubicBezTo>
                  <a:cubicBezTo>
                    <a:pt x="103" y="114"/>
                    <a:pt x="101" y="114"/>
                    <a:pt x="101" y="113"/>
                  </a:cubicBezTo>
                  <a:cubicBezTo>
                    <a:pt x="101" y="110"/>
                    <a:pt x="97" y="107"/>
                    <a:pt x="92" y="107"/>
                  </a:cubicBezTo>
                  <a:cubicBezTo>
                    <a:pt x="92" y="107"/>
                    <a:pt x="91" y="107"/>
                    <a:pt x="91" y="107"/>
                  </a:cubicBezTo>
                  <a:cubicBezTo>
                    <a:pt x="89" y="108"/>
                    <a:pt x="87" y="107"/>
                    <a:pt x="86" y="106"/>
                  </a:cubicBezTo>
                  <a:cubicBezTo>
                    <a:pt x="85" y="105"/>
                    <a:pt x="84" y="103"/>
                    <a:pt x="85" y="100"/>
                  </a:cubicBezTo>
                  <a:cubicBezTo>
                    <a:pt x="85" y="98"/>
                    <a:pt x="84" y="96"/>
                    <a:pt x="83" y="95"/>
                  </a:cubicBezTo>
                  <a:cubicBezTo>
                    <a:pt x="82" y="94"/>
                    <a:pt x="82" y="93"/>
                    <a:pt x="82" y="92"/>
                  </a:cubicBezTo>
                  <a:cubicBezTo>
                    <a:pt x="82" y="91"/>
                    <a:pt x="82" y="91"/>
                    <a:pt x="81" y="90"/>
                  </a:cubicBezTo>
                  <a:cubicBezTo>
                    <a:pt x="81" y="88"/>
                    <a:pt x="80" y="86"/>
                    <a:pt x="82" y="84"/>
                  </a:cubicBezTo>
                  <a:cubicBezTo>
                    <a:pt x="84" y="83"/>
                    <a:pt x="84" y="82"/>
                    <a:pt x="83" y="80"/>
                  </a:cubicBezTo>
                  <a:cubicBezTo>
                    <a:pt x="83" y="79"/>
                    <a:pt x="83" y="78"/>
                    <a:pt x="83" y="77"/>
                  </a:cubicBezTo>
                  <a:cubicBezTo>
                    <a:pt x="83" y="77"/>
                    <a:pt x="83" y="76"/>
                    <a:pt x="82" y="75"/>
                  </a:cubicBezTo>
                  <a:cubicBezTo>
                    <a:pt x="80" y="73"/>
                    <a:pt x="78" y="72"/>
                    <a:pt x="75" y="72"/>
                  </a:cubicBezTo>
                  <a:cubicBezTo>
                    <a:pt x="72" y="72"/>
                    <a:pt x="71" y="70"/>
                    <a:pt x="71" y="69"/>
                  </a:cubicBezTo>
                  <a:cubicBezTo>
                    <a:pt x="70" y="68"/>
                    <a:pt x="69" y="67"/>
                    <a:pt x="68" y="67"/>
                  </a:cubicBezTo>
                  <a:cubicBezTo>
                    <a:pt x="64" y="66"/>
                    <a:pt x="57" y="60"/>
                    <a:pt x="57" y="57"/>
                  </a:cubicBezTo>
                  <a:cubicBezTo>
                    <a:pt x="56" y="56"/>
                    <a:pt x="55" y="55"/>
                    <a:pt x="54" y="55"/>
                  </a:cubicBezTo>
                  <a:cubicBezTo>
                    <a:pt x="53" y="54"/>
                    <a:pt x="52" y="54"/>
                    <a:pt x="52" y="54"/>
                  </a:cubicBezTo>
                  <a:cubicBezTo>
                    <a:pt x="52" y="53"/>
                    <a:pt x="53" y="53"/>
                    <a:pt x="53" y="53"/>
                  </a:cubicBezTo>
                  <a:cubicBezTo>
                    <a:pt x="53" y="53"/>
                    <a:pt x="54" y="53"/>
                    <a:pt x="54" y="53"/>
                  </a:cubicBezTo>
                  <a:cubicBezTo>
                    <a:pt x="57" y="53"/>
                    <a:pt x="60" y="54"/>
                    <a:pt x="62" y="56"/>
                  </a:cubicBezTo>
                  <a:cubicBezTo>
                    <a:pt x="66" y="60"/>
                    <a:pt x="71" y="62"/>
                    <a:pt x="78" y="63"/>
                  </a:cubicBezTo>
                  <a:cubicBezTo>
                    <a:pt x="82" y="63"/>
                    <a:pt x="85" y="65"/>
                    <a:pt x="88" y="66"/>
                  </a:cubicBezTo>
                  <a:cubicBezTo>
                    <a:pt x="90" y="67"/>
                    <a:pt x="93" y="68"/>
                    <a:pt x="97" y="69"/>
                  </a:cubicBezTo>
                  <a:cubicBezTo>
                    <a:pt x="99" y="69"/>
                    <a:pt x="101" y="70"/>
                    <a:pt x="102" y="70"/>
                  </a:cubicBezTo>
                  <a:cubicBezTo>
                    <a:pt x="108" y="71"/>
                    <a:pt x="114" y="72"/>
                    <a:pt x="124" y="73"/>
                  </a:cubicBezTo>
                  <a:cubicBezTo>
                    <a:pt x="125" y="73"/>
                    <a:pt x="125" y="74"/>
                    <a:pt x="126" y="74"/>
                  </a:cubicBezTo>
                  <a:cubicBezTo>
                    <a:pt x="138" y="74"/>
                    <a:pt x="152" y="63"/>
                    <a:pt x="156" y="59"/>
                  </a:cubicBezTo>
                  <a:cubicBezTo>
                    <a:pt x="158" y="57"/>
                    <a:pt x="157" y="53"/>
                    <a:pt x="156" y="50"/>
                  </a:cubicBezTo>
                  <a:cubicBezTo>
                    <a:pt x="155" y="48"/>
                    <a:pt x="155" y="47"/>
                    <a:pt x="155" y="46"/>
                  </a:cubicBezTo>
                  <a:cubicBezTo>
                    <a:pt x="155" y="45"/>
                    <a:pt x="153" y="44"/>
                    <a:pt x="152" y="44"/>
                  </a:cubicBezTo>
                  <a:cubicBezTo>
                    <a:pt x="150" y="43"/>
                    <a:pt x="149" y="42"/>
                    <a:pt x="148" y="41"/>
                  </a:cubicBezTo>
                  <a:cubicBezTo>
                    <a:pt x="148" y="40"/>
                    <a:pt x="144" y="36"/>
                    <a:pt x="140" y="36"/>
                  </a:cubicBezTo>
                  <a:cubicBezTo>
                    <a:pt x="137" y="36"/>
                    <a:pt x="135" y="34"/>
                    <a:pt x="134" y="33"/>
                  </a:cubicBezTo>
                  <a:cubicBezTo>
                    <a:pt x="133" y="32"/>
                    <a:pt x="132" y="31"/>
                    <a:pt x="130" y="31"/>
                  </a:cubicBezTo>
                  <a:cubicBezTo>
                    <a:pt x="127" y="31"/>
                    <a:pt x="124" y="29"/>
                    <a:pt x="115" y="24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05" y="17"/>
                    <a:pt x="93" y="12"/>
                    <a:pt x="88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6" y="13"/>
                    <a:pt x="85" y="13"/>
                    <a:pt x="84" y="13"/>
                  </a:cubicBezTo>
                  <a:cubicBezTo>
                    <a:pt x="83" y="13"/>
                    <a:pt x="82" y="13"/>
                    <a:pt x="81" y="11"/>
                  </a:cubicBezTo>
                  <a:cubicBezTo>
                    <a:pt x="80" y="10"/>
                    <a:pt x="79" y="10"/>
                    <a:pt x="78" y="10"/>
                  </a:cubicBezTo>
                  <a:cubicBezTo>
                    <a:pt x="76" y="10"/>
                    <a:pt x="75" y="10"/>
                    <a:pt x="74" y="11"/>
                  </a:cubicBezTo>
                  <a:cubicBezTo>
                    <a:pt x="72" y="12"/>
                    <a:pt x="71" y="12"/>
                    <a:pt x="69" y="11"/>
                  </a:cubicBezTo>
                  <a:cubicBezTo>
                    <a:pt x="68" y="11"/>
                    <a:pt x="66" y="10"/>
                    <a:pt x="65" y="10"/>
                  </a:cubicBezTo>
                  <a:cubicBezTo>
                    <a:pt x="64" y="10"/>
                    <a:pt x="64" y="10"/>
                    <a:pt x="63" y="11"/>
                  </a:cubicBezTo>
                  <a:cubicBezTo>
                    <a:pt x="62" y="11"/>
                    <a:pt x="62" y="11"/>
                    <a:pt x="61" y="11"/>
                  </a:cubicBezTo>
                  <a:cubicBezTo>
                    <a:pt x="58" y="11"/>
                    <a:pt x="57" y="10"/>
                    <a:pt x="56" y="8"/>
                  </a:cubicBezTo>
                  <a:cubicBezTo>
                    <a:pt x="56" y="8"/>
                    <a:pt x="56" y="7"/>
                    <a:pt x="56" y="6"/>
                  </a:cubicBezTo>
                  <a:cubicBezTo>
                    <a:pt x="57" y="5"/>
                    <a:pt x="59" y="5"/>
                    <a:pt x="61" y="5"/>
                  </a:cubicBezTo>
                  <a:cubicBezTo>
                    <a:pt x="62" y="5"/>
                    <a:pt x="64" y="5"/>
                    <a:pt x="64" y="4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4" y="3"/>
                    <a:pt x="64" y="3"/>
                    <a:pt x="63" y="3"/>
                  </a:cubicBezTo>
                  <a:cubicBezTo>
                    <a:pt x="62" y="3"/>
                    <a:pt x="60" y="3"/>
                    <a:pt x="57" y="1"/>
                  </a:cubicBezTo>
                  <a:cubicBezTo>
                    <a:pt x="56" y="0"/>
                    <a:pt x="55" y="0"/>
                    <a:pt x="53" y="0"/>
                  </a:cubicBezTo>
                  <a:cubicBezTo>
                    <a:pt x="51" y="0"/>
                    <a:pt x="50" y="2"/>
                    <a:pt x="50" y="3"/>
                  </a:cubicBezTo>
                  <a:cubicBezTo>
                    <a:pt x="50" y="4"/>
                    <a:pt x="48" y="4"/>
                    <a:pt x="47" y="4"/>
                  </a:cubicBezTo>
                  <a:cubicBezTo>
                    <a:pt x="46" y="4"/>
                    <a:pt x="44" y="4"/>
                    <a:pt x="42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2" y="2"/>
                    <a:pt x="42" y="3"/>
                    <a:pt x="42" y="3"/>
                  </a:cubicBezTo>
                  <a:cubicBezTo>
                    <a:pt x="42" y="3"/>
                    <a:pt x="42" y="4"/>
                    <a:pt x="42" y="4"/>
                  </a:cubicBezTo>
                  <a:cubicBezTo>
                    <a:pt x="41" y="4"/>
                    <a:pt x="41" y="4"/>
                    <a:pt x="41" y="5"/>
                  </a:cubicBezTo>
                  <a:cubicBezTo>
                    <a:pt x="41" y="5"/>
                    <a:pt x="41" y="5"/>
                    <a:pt x="40" y="5"/>
                  </a:cubicBezTo>
                  <a:cubicBezTo>
                    <a:pt x="40" y="5"/>
                    <a:pt x="40" y="6"/>
                    <a:pt x="40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7" y="6"/>
                    <a:pt x="37" y="6"/>
                    <a:pt x="36" y="6"/>
                  </a:cubicBezTo>
                  <a:cubicBezTo>
                    <a:pt x="35" y="6"/>
                    <a:pt x="33" y="7"/>
                    <a:pt x="32" y="8"/>
                  </a:cubicBezTo>
                  <a:cubicBezTo>
                    <a:pt x="30" y="9"/>
                    <a:pt x="29" y="10"/>
                    <a:pt x="27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1"/>
                    <a:pt x="26" y="11"/>
                  </a:cubicBezTo>
                  <a:cubicBezTo>
                    <a:pt x="25" y="11"/>
                    <a:pt x="25" y="11"/>
                    <a:pt x="24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1"/>
                    <a:pt x="24" y="11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2" y="12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1" y="14"/>
                    <a:pt x="21" y="15"/>
                  </a:cubicBezTo>
                  <a:cubicBezTo>
                    <a:pt x="21" y="15"/>
                    <a:pt x="20" y="15"/>
                    <a:pt x="20" y="15"/>
                  </a:cubicBezTo>
                  <a:cubicBezTo>
                    <a:pt x="20" y="15"/>
                    <a:pt x="20" y="16"/>
                    <a:pt x="20" y="17"/>
                  </a:cubicBezTo>
                  <a:cubicBezTo>
                    <a:pt x="19" y="18"/>
                    <a:pt x="18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6" y="19"/>
                    <a:pt x="15" y="19"/>
                    <a:pt x="15" y="20"/>
                  </a:cubicBezTo>
                  <a:cubicBezTo>
                    <a:pt x="15" y="22"/>
                    <a:pt x="15" y="24"/>
                    <a:pt x="14" y="26"/>
                  </a:cubicBezTo>
                  <a:cubicBezTo>
                    <a:pt x="13" y="27"/>
                    <a:pt x="13" y="28"/>
                    <a:pt x="14" y="30"/>
                  </a:cubicBezTo>
                  <a:cubicBezTo>
                    <a:pt x="14" y="30"/>
                    <a:pt x="15" y="31"/>
                    <a:pt x="15" y="32"/>
                  </a:cubicBezTo>
                  <a:cubicBezTo>
                    <a:pt x="16" y="34"/>
                    <a:pt x="18" y="35"/>
                    <a:pt x="20" y="35"/>
                  </a:cubicBezTo>
                  <a:cubicBezTo>
                    <a:pt x="21" y="35"/>
                    <a:pt x="22" y="35"/>
                    <a:pt x="22" y="36"/>
                  </a:cubicBezTo>
                  <a:cubicBezTo>
                    <a:pt x="23" y="37"/>
                    <a:pt x="30" y="42"/>
                    <a:pt x="30" y="44"/>
                  </a:cubicBezTo>
                  <a:cubicBezTo>
                    <a:pt x="30" y="47"/>
                    <a:pt x="25" y="52"/>
                    <a:pt x="23" y="53"/>
                  </a:cubicBezTo>
                  <a:cubicBezTo>
                    <a:pt x="22" y="54"/>
                    <a:pt x="20" y="56"/>
                    <a:pt x="20" y="58"/>
                  </a:cubicBezTo>
                  <a:cubicBezTo>
                    <a:pt x="20" y="58"/>
                    <a:pt x="20" y="59"/>
                    <a:pt x="20" y="59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62"/>
                    <a:pt x="26" y="68"/>
                    <a:pt x="29" y="74"/>
                  </a:cubicBezTo>
                  <a:cubicBezTo>
                    <a:pt x="30" y="75"/>
                    <a:pt x="30" y="76"/>
                    <a:pt x="31" y="76"/>
                  </a:cubicBezTo>
                  <a:cubicBezTo>
                    <a:pt x="32" y="78"/>
                    <a:pt x="32" y="80"/>
                    <a:pt x="32" y="81"/>
                  </a:cubicBezTo>
                  <a:cubicBezTo>
                    <a:pt x="31" y="82"/>
                    <a:pt x="31" y="82"/>
                    <a:pt x="30" y="82"/>
                  </a:cubicBezTo>
                  <a:cubicBezTo>
                    <a:pt x="29" y="82"/>
                    <a:pt x="28" y="83"/>
                    <a:pt x="27" y="83"/>
                  </a:cubicBezTo>
                  <a:cubicBezTo>
                    <a:pt x="25" y="85"/>
                    <a:pt x="27" y="88"/>
                    <a:pt x="28" y="90"/>
                  </a:cubicBezTo>
                  <a:cubicBezTo>
                    <a:pt x="28" y="91"/>
                    <a:pt x="28" y="91"/>
                    <a:pt x="29" y="92"/>
                  </a:cubicBezTo>
                  <a:cubicBezTo>
                    <a:pt x="29" y="93"/>
                    <a:pt x="28" y="94"/>
                    <a:pt x="27" y="94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6" y="96"/>
                    <a:pt x="28" y="96"/>
                    <a:pt x="29" y="97"/>
                  </a:cubicBezTo>
                  <a:cubicBezTo>
                    <a:pt x="30" y="97"/>
                    <a:pt x="31" y="98"/>
                    <a:pt x="32" y="99"/>
                  </a:cubicBezTo>
                  <a:cubicBezTo>
                    <a:pt x="32" y="99"/>
                    <a:pt x="31" y="100"/>
                    <a:pt x="31" y="101"/>
                  </a:cubicBezTo>
                  <a:cubicBezTo>
                    <a:pt x="30" y="102"/>
                    <a:pt x="29" y="103"/>
                    <a:pt x="30" y="104"/>
                  </a:cubicBezTo>
                  <a:cubicBezTo>
                    <a:pt x="31" y="105"/>
                    <a:pt x="32" y="106"/>
                    <a:pt x="33" y="106"/>
                  </a:cubicBezTo>
                  <a:cubicBezTo>
                    <a:pt x="34" y="107"/>
                    <a:pt x="36" y="108"/>
                    <a:pt x="36" y="110"/>
                  </a:cubicBezTo>
                  <a:cubicBezTo>
                    <a:pt x="36" y="113"/>
                    <a:pt x="34" y="114"/>
                    <a:pt x="32" y="114"/>
                  </a:cubicBezTo>
                  <a:cubicBezTo>
                    <a:pt x="30" y="115"/>
                    <a:pt x="29" y="116"/>
                    <a:pt x="29" y="117"/>
                  </a:cubicBezTo>
                  <a:cubicBezTo>
                    <a:pt x="29" y="118"/>
                    <a:pt x="32" y="119"/>
                    <a:pt x="35" y="121"/>
                  </a:cubicBezTo>
                  <a:cubicBezTo>
                    <a:pt x="38" y="123"/>
                    <a:pt x="41" y="125"/>
                    <a:pt x="43" y="127"/>
                  </a:cubicBezTo>
                  <a:cubicBezTo>
                    <a:pt x="48" y="133"/>
                    <a:pt x="47" y="134"/>
                    <a:pt x="46" y="137"/>
                  </a:cubicBezTo>
                  <a:cubicBezTo>
                    <a:pt x="45" y="140"/>
                    <a:pt x="42" y="142"/>
                    <a:pt x="38" y="145"/>
                  </a:cubicBezTo>
                  <a:cubicBezTo>
                    <a:pt x="35" y="147"/>
                    <a:pt x="31" y="150"/>
                    <a:pt x="30" y="153"/>
                  </a:cubicBezTo>
                  <a:cubicBezTo>
                    <a:pt x="28" y="157"/>
                    <a:pt x="24" y="160"/>
                    <a:pt x="19" y="162"/>
                  </a:cubicBezTo>
                  <a:cubicBezTo>
                    <a:pt x="17" y="164"/>
                    <a:pt x="14" y="165"/>
                    <a:pt x="12" y="167"/>
                  </a:cubicBezTo>
                  <a:cubicBezTo>
                    <a:pt x="12" y="168"/>
                    <a:pt x="11" y="169"/>
                    <a:pt x="10" y="170"/>
                  </a:cubicBezTo>
                  <a:cubicBezTo>
                    <a:pt x="10" y="170"/>
                    <a:pt x="10" y="170"/>
                    <a:pt x="10" y="170"/>
                  </a:cubicBezTo>
                  <a:cubicBezTo>
                    <a:pt x="9" y="171"/>
                    <a:pt x="8" y="172"/>
                    <a:pt x="8" y="173"/>
                  </a:cubicBezTo>
                  <a:cubicBezTo>
                    <a:pt x="8" y="173"/>
                    <a:pt x="8" y="173"/>
                    <a:pt x="8" y="173"/>
                  </a:cubicBezTo>
                  <a:cubicBezTo>
                    <a:pt x="9" y="172"/>
                    <a:pt x="10" y="172"/>
                    <a:pt x="11" y="172"/>
                  </a:cubicBezTo>
                  <a:cubicBezTo>
                    <a:pt x="11" y="171"/>
                    <a:pt x="12" y="171"/>
                    <a:pt x="12" y="171"/>
                  </a:cubicBezTo>
                  <a:cubicBezTo>
                    <a:pt x="14" y="171"/>
                    <a:pt x="15" y="173"/>
                    <a:pt x="16" y="175"/>
                  </a:cubicBezTo>
                  <a:cubicBezTo>
                    <a:pt x="17" y="177"/>
                    <a:pt x="18" y="178"/>
                    <a:pt x="19" y="179"/>
                  </a:cubicBezTo>
                  <a:cubicBezTo>
                    <a:pt x="20" y="180"/>
                    <a:pt x="22" y="180"/>
                    <a:pt x="24" y="180"/>
                  </a:cubicBezTo>
                  <a:cubicBezTo>
                    <a:pt x="26" y="180"/>
                    <a:pt x="28" y="180"/>
                    <a:pt x="29" y="181"/>
                  </a:cubicBezTo>
                  <a:cubicBezTo>
                    <a:pt x="29" y="182"/>
                    <a:pt x="29" y="182"/>
                    <a:pt x="29" y="183"/>
                  </a:cubicBezTo>
                  <a:cubicBezTo>
                    <a:pt x="29" y="184"/>
                    <a:pt x="28" y="184"/>
                    <a:pt x="26" y="184"/>
                  </a:cubicBezTo>
                  <a:cubicBezTo>
                    <a:pt x="25" y="184"/>
                    <a:pt x="24" y="184"/>
                    <a:pt x="23" y="183"/>
                  </a:cubicBezTo>
                  <a:cubicBezTo>
                    <a:pt x="21" y="183"/>
                    <a:pt x="20" y="184"/>
                    <a:pt x="18" y="185"/>
                  </a:cubicBezTo>
                  <a:cubicBezTo>
                    <a:pt x="16" y="185"/>
                    <a:pt x="15" y="186"/>
                    <a:pt x="12" y="187"/>
                  </a:cubicBezTo>
                  <a:cubicBezTo>
                    <a:pt x="9" y="188"/>
                    <a:pt x="9" y="189"/>
                    <a:pt x="8" y="190"/>
                  </a:cubicBezTo>
                  <a:cubicBezTo>
                    <a:pt x="8" y="190"/>
                    <a:pt x="7" y="191"/>
                    <a:pt x="7" y="191"/>
                  </a:cubicBezTo>
                  <a:cubicBezTo>
                    <a:pt x="7" y="191"/>
                    <a:pt x="7" y="191"/>
                    <a:pt x="7" y="191"/>
                  </a:cubicBezTo>
                  <a:cubicBezTo>
                    <a:pt x="7" y="192"/>
                    <a:pt x="8" y="192"/>
                    <a:pt x="8" y="192"/>
                  </a:cubicBezTo>
                  <a:cubicBezTo>
                    <a:pt x="8" y="192"/>
                    <a:pt x="8" y="192"/>
                    <a:pt x="8" y="192"/>
                  </a:cubicBezTo>
                  <a:cubicBezTo>
                    <a:pt x="8" y="193"/>
                    <a:pt x="8" y="193"/>
                    <a:pt x="8" y="193"/>
                  </a:cubicBezTo>
                  <a:cubicBezTo>
                    <a:pt x="8" y="193"/>
                    <a:pt x="8" y="193"/>
                    <a:pt x="8" y="193"/>
                  </a:cubicBezTo>
                  <a:cubicBezTo>
                    <a:pt x="8" y="193"/>
                    <a:pt x="8" y="193"/>
                    <a:pt x="8" y="194"/>
                  </a:cubicBezTo>
                  <a:cubicBezTo>
                    <a:pt x="8" y="194"/>
                    <a:pt x="8" y="194"/>
                    <a:pt x="8" y="194"/>
                  </a:cubicBezTo>
                  <a:cubicBezTo>
                    <a:pt x="8" y="194"/>
                    <a:pt x="8" y="194"/>
                    <a:pt x="8" y="194"/>
                  </a:cubicBezTo>
                  <a:cubicBezTo>
                    <a:pt x="8" y="194"/>
                    <a:pt x="8" y="194"/>
                    <a:pt x="8" y="195"/>
                  </a:cubicBezTo>
                  <a:cubicBezTo>
                    <a:pt x="8" y="195"/>
                    <a:pt x="8" y="195"/>
                    <a:pt x="8" y="195"/>
                  </a:cubicBezTo>
                  <a:cubicBezTo>
                    <a:pt x="8" y="195"/>
                    <a:pt x="7" y="195"/>
                    <a:pt x="7" y="195"/>
                  </a:cubicBezTo>
                  <a:cubicBezTo>
                    <a:pt x="7" y="195"/>
                    <a:pt x="7" y="195"/>
                    <a:pt x="7" y="195"/>
                  </a:cubicBezTo>
                  <a:cubicBezTo>
                    <a:pt x="7" y="196"/>
                    <a:pt x="7" y="196"/>
                    <a:pt x="7" y="196"/>
                  </a:cubicBezTo>
                  <a:cubicBezTo>
                    <a:pt x="7" y="196"/>
                    <a:pt x="7" y="196"/>
                    <a:pt x="7" y="196"/>
                  </a:cubicBezTo>
                  <a:cubicBezTo>
                    <a:pt x="7" y="196"/>
                    <a:pt x="6" y="196"/>
                    <a:pt x="6" y="196"/>
                  </a:cubicBezTo>
                  <a:cubicBezTo>
                    <a:pt x="6" y="197"/>
                    <a:pt x="5" y="198"/>
                    <a:pt x="5" y="199"/>
                  </a:cubicBezTo>
                  <a:cubicBezTo>
                    <a:pt x="4" y="200"/>
                    <a:pt x="3" y="201"/>
                    <a:pt x="2" y="202"/>
                  </a:cubicBezTo>
                  <a:cubicBezTo>
                    <a:pt x="2" y="203"/>
                    <a:pt x="1" y="203"/>
                    <a:pt x="1" y="204"/>
                  </a:cubicBezTo>
                  <a:cubicBezTo>
                    <a:pt x="1" y="205"/>
                    <a:pt x="1" y="206"/>
                    <a:pt x="1" y="207"/>
                  </a:cubicBezTo>
                  <a:cubicBezTo>
                    <a:pt x="1" y="208"/>
                    <a:pt x="2" y="209"/>
                    <a:pt x="2" y="211"/>
                  </a:cubicBezTo>
                  <a:cubicBezTo>
                    <a:pt x="2" y="213"/>
                    <a:pt x="2" y="214"/>
                    <a:pt x="4" y="216"/>
                  </a:cubicBezTo>
                  <a:cubicBezTo>
                    <a:pt x="4" y="216"/>
                    <a:pt x="4" y="216"/>
                    <a:pt x="4" y="216"/>
                  </a:cubicBezTo>
                  <a:cubicBezTo>
                    <a:pt x="5" y="217"/>
                    <a:pt x="5" y="218"/>
                    <a:pt x="5" y="218"/>
                  </a:cubicBezTo>
                  <a:cubicBezTo>
                    <a:pt x="4" y="219"/>
                    <a:pt x="3" y="220"/>
                    <a:pt x="3" y="220"/>
                  </a:cubicBezTo>
                  <a:cubicBezTo>
                    <a:pt x="2" y="220"/>
                    <a:pt x="1" y="220"/>
                    <a:pt x="1" y="221"/>
                  </a:cubicBezTo>
                  <a:cubicBezTo>
                    <a:pt x="1" y="221"/>
                    <a:pt x="1" y="221"/>
                    <a:pt x="1" y="221"/>
                  </a:cubicBezTo>
                  <a:cubicBezTo>
                    <a:pt x="1" y="221"/>
                    <a:pt x="1" y="221"/>
                    <a:pt x="1" y="222"/>
                  </a:cubicBezTo>
                  <a:cubicBezTo>
                    <a:pt x="1" y="222"/>
                    <a:pt x="0" y="222"/>
                    <a:pt x="0" y="222"/>
                  </a:cubicBezTo>
                  <a:cubicBezTo>
                    <a:pt x="0" y="222"/>
                    <a:pt x="1" y="223"/>
                    <a:pt x="1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1" y="224"/>
                    <a:pt x="1" y="224"/>
                    <a:pt x="1" y="225"/>
                  </a:cubicBezTo>
                  <a:cubicBezTo>
                    <a:pt x="1" y="225"/>
                    <a:pt x="1" y="225"/>
                    <a:pt x="2" y="225"/>
                  </a:cubicBezTo>
                  <a:cubicBezTo>
                    <a:pt x="2" y="225"/>
                    <a:pt x="2" y="226"/>
                    <a:pt x="3" y="226"/>
                  </a:cubicBezTo>
                  <a:cubicBezTo>
                    <a:pt x="3" y="226"/>
                    <a:pt x="3" y="226"/>
                    <a:pt x="3" y="226"/>
                  </a:cubicBezTo>
                  <a:cubicBezTo>
                    <a:pt x="3" y="226"/>
                    <a:pt x="3" y="227"/>
                    <a:pt x="3" y="227"/>
                  </a:cubicBezTo>
                  <a:cubicBezTo>
                    <a:pt x="5" y="229"/>
                    <a:pt x="5" y="231"/>
                    <a:pt x="4" y="233"/>
                  </a:cubicBezTo>
                  <a:cubicBezTo>
                    <a:pt x="3" y="234"/>
                    <a:pt x="5" y="236"/>
                    <a:pt x="7" y="239"/>
                  </a:cubicBezTo>
                  <a:cubicBezTo>
                    <a:pt x="8" y="240"/>
                    <a:pt x="9" y="242"/>
                    <a:pt x="9" y="243"/>
                  </a:cubicBezTo>
                  <a:cubicBezTo>
                    <a:pt x="9" y="244"/>
                    <a:pt x="10" y="245"/>
                    <a:pt x="10" y="246"/>
                  </a:cubicBezTo>
                  <a:cubicBezTo>
                    <a:pt x="10" y="246"/>
                    <a:pt x="10" y="246"/>
                    <a:pt x="10" y="246"/>
                  </a:cubicBezTo>
                  <a:cubicBezTo>
                    <a:pt x="10" y="246"/>
                    <a:pt x="10" y="246"/>
                    <a:pt x="10" y="247"/>
                  </a:cubicBezTo>
                  <a:cubicBezTo>
                    <a:pt x="11" y="247"/>
                    <a:pt x="13" y="248"/>
                    <a:pt x="14" y="248"/>
                  </a:cubicBezTo>
                  <a:cubicBezTo>
                    <a:pt x="15" y="248"/>
                    <a:pt x="15" y="248"/>
                    <a:pt x="16" y="248"/>
                  </a:cubicBezTo>
                  <a:cubicBezTo>
                    <a:pt x="19" y="247"/>
                    <a:pt x="21" y="248"/>
                    <a:pt x="22" y="251"/>
                  </a:cubicBezTo>
                  <a:cubicBezTo>
                    <a:pt x="23" y="252"/>
                    <a:pt x="23" y="252"/>
                    <a:pt x="24" y="252"/>
                  </a:cubicBezTo>
                  <a:cubicBezTo>
                    <a:pt x="25" y="252"/>
                    <a:pt x="26" y="252"/>
                    <a:pt x="27" y="251"/>
                  </a:cubicBezTo>
                  <a:cubicBezTo>
                    <a:pt x="27" y="251"/>
                    <a:pt x="27" y="251"/>
                    <a:pt x="27" y="251"/>
                  </a:cubicBezTo>
                  <a:cubicBezTo>
                    <a:pt x="28" y="251"/>
                    <a:pt x="28" y="251"/>
                    <a:pt x="29" y="251"/>
                  </a:cubicBezTo>
                  <a:cubicBezTo>
                    <a:pt x="32" y="251"/>
                    <a:pt x="36" y="253"/>
                    <a:pt x="38" y="254"/>
                  </a:cubicBezTo>
                  <a:cubicBezTo>
                    <a:pt x="38" y="254"/>
                    <a:pt x="38" y="254"/>
                    <a:pt x="38" y="254"/>
                  </a:cubicBezTo>
                  <a:cubicBezTo>
                    <a:pt x="40" y="255"/>
                    <a:pt x="40" y="257"/>
                    <a:pt x="40" y="259"/>
                  </a:cubicBezTo>
                  <a:cubicBezTo>
                    <a:pt x="40" y="260"/>
                    <a:pt x="40" y="261"/>
                    <a:pt x="40" y="262"/>
                  </a:cubicBezTo>
                  <a:cubicBezTo>
                    <a:pt x="40" y="263"/>
                    <a:pt x="40" y="264"/>
                    <a:pt x="40" y="265"/>
                  </a:cubicBezTo>
                  <a:cubicBezTo>
                    <a:pt x="39" y="267"/>
                    <a:pt x="39" y="269"/>
                    <a:pt x="41" y="270"/>
                  </a:cubicBezTo>
                  <a:cubicBezTo>
                    <a:pt x="42" y="271"/>
                    <a:pt x="43" y="272"/>
                    <a:pt x="43" y="273"/>
                  </a:cubicBezTo>
                  <a:cubicBezTo>
                    <a:pt x="44" y="275"/>
                    <a:pt x="44" y="276"/>
                    <a:pt x="46" y="277"/>
                  </a:cubicBezTo>
                  <a:cubicBezTo>
                    <a:pt x="48" y="277"/>
                    <a:pt x="49" y="279"/>
                    <a:pt x="50" y="281"/>
                  </a:cubicBezTo>
                  <a:cubicBezTo>
                    <a:pt x="51" y="282"/>
                    <a:pt x="52" y="283"/>
                    <a:pt x="52" y="283"/>
                  </a:cubicBezTo>
                  <a:cubicBezTo>
                    <a:pt x="54" y="283"/>
                    <a:pt x="58" y="287"/>
                    <a:pt x="59" y="289"/>
                  </a:cubicBezTo>
                  <a:cubicBezTo>
                    <a:pt x="59" y="291"/>
                    <a:pt x="57" y="293"/>
                    <a:pt x="53" y="295"/>
                  </a:cubicBezTo>
                  <a:cubicBezTo>
                    <a:pt x="53" y="295"/>
                    <a:pt x="52" y="295"/>
                    <a:pt x="52" y="295"/>
                  </a:cubicBezTo>
                  <a:cubicBezTo>
                    <a:pt x="52" y="295"/>
                    <a:pt x="52" y="295"/>
                    <a:pt x="51" y="295"/>
                  </a:cubicBezTo>
                  <a:cubicBezTo>
                    <a:pt x="51" y="295"/>
                    <a:pt x="51" y="295"/>
                    <a:pt x="51" y="295"/>
                  </a:cubicBezTo>
                  <a:cubicBezTo>
                    <a:pt x="50" y="295"/>
                    <a:pt x="50" y="295"/>
                    <a:pt x="50" y="295"/>
                  </a:cubicBezTo>
                  <a:cubicBezTo>
                    <a:pt x="49" y="294"/>
                    <a:pt x="49" y="294"/>
                    <a:pt x="48" y="294"/>
                  </a:cubicBezTo>
                  <a:cubicBezTo>
                    <a:pt x="47" y="293"/>
                    <a:pt x="46" y="293"/>
                    <a:pt x="45" y="293"/>
                  </a:cubicBezTo>
                  <a:cubicBezTo>
                    <a:pt x="44" y="294"/>
                    <a:pt x="45" y="296"/>
                    <a:pt x="46" y="299"/>
                  </a:cubicBezTo>
                  <a:cubicBezTo>
                    <a:pt x="46" y="300"/>
                    <a:pt x="47" y="302"/>
                    <a:pt x="47" y="304"/>
                  </a:cubicBezTo>
                  <a:cubicBezTo>
                    <a:pt x="47" y="304"/>
                    <a:pt x="47" y="305"/>
                    <a:pt x="47" y="305"/>
                  </a:cubicBezTo>
                  <a:cubicBezTo>
                    <a:pt x="47" y="305"/>
                    <a:pt x="47" y="306"/>
                    <a:pt x="48" y="306"/>
                  </a:cubicBezTo>
                  <a:cubicBezTo>
                    <a:pt x="48" y="306"/>
                    <a:pt x="48" y="306"/>
                    <a:pt x="48" y="306"/>
                  </a:cubicBezTo>
                  <a:cubicBezTo>
                    <a:pt x="48" y="307"/>
                    <a:pt x="48" y="307"/>
                    <a:pt x="48" y="307"/>
                  </a:cubicBezTo>
                  <a:cubicBezTo>
                    <a:pt x="48" y="307"/>
                    <a:pt x="48" y="307"/>
                    <a:pt x="48" y="307"/>
                  </a:cubicBezTo>
                  <a:cubicBezTo>
                    <a:pt x="48" y="308"/>
                    <a:pt x="48" y="308"/>
                    <a:pt x="48" y="308"/>
                  </a:cubicBezTo>
                  <a:cubicBezTo>
                    <a:pt x="49" y="308"/>
                    <a:pt x="49" y="308"/>
                    <a:pt x="49" y="308"/>
                  </a:cubicBezTo>
                  <a:cubicBezTo>
                    <a:pt x="49" y="308"/>
                    <a:pt x="49" y="308"/>
                    <a:pt x="49" y="309"/>
                  </a:cubicBezTo>
                  <a:cubicBezTo>
                    <a:pt x="49" y="309"/>
                    <a:pt x="49" y="309"/>
                    <a:pt x="49" y="309"/>
                  </a:cubicBezTo>
                  <a:cubicBezTo>
                    <a:pt x="49" y="309"/>
                    <a:pt x="49" y="309"/>
                    <a:pt x="50" y="309"/>
                  </a:cubicBezTo>
                  <a:cubicBezTo>
                    <a:pt x="50" y="309"/>
                    <a:pt x="50" y="309"/>
                    <a:pt x="50" y="309"/>
                  </a:cubicBezTo>
                  <a:cubicBezTo>
                    <a:pt x="50" y="309"/>
                    <a:pt x="50" y="309"/>
                    <a:pt x="50" y="309"/>
                  </a:cubicBezTo>
                  <a:cubicBezTo>
                    <a:pt x="50" y="309"/>
                    <a:pt x="50" y="309"/>
                    <a:pt x="50" y="309"/>
                  </a:cubicBezTo>
                  <a:cubicBezTo>
                    <a:pt x="51" y="309"/>
                    <a:pt x="51" y="309"/>
                    <a:pt x="51" y="309"/>
                  </a:cubicBezTo>
                  <a:cubicBezTo>
                    <a:pt x="53" y="309"/>
                    <a:pt x="54" y="308"/>
                    <a:pt x="55" y="308"/>
                  </a:cubicBezTo>
                  <a:cubicBezTo>
                    <a:pt x="55" y="307"/>
                    <a:pt x="56" y="307"/>
                    <a:pt x="56" y="306"/>
                  </a:cubicBezTo>
                  <a:cubicBezTo>
                    <a:pt x="57" y="306"/>
                    <a:pt x="57" y="306"/>
                    <a:pt x="58" y="306"/>
                  </a:cubicBezTo>
                  <a:cubicBezTo>
                    <a:pt x="59" y="306"/>
                    <a:pt x="60" y="306"/>
                    <a:pt x="61" y="306"/>
                  </a:cubicBezTo>
                  <a:cubicBezTo>
                    <a:pt x="62" y="306"/>
                    <a:pt x="63" y="306"/>
                    <a:pt x="64" y="306"/>
                  </a:cubicBezTo>
                  <a:cubicBezTo>
                    <a:pt x="65" y="306"/>
                    <a:pt x="66" y="306"/>
                    <a:pt x="68" y="306"/>
                  </a:cubicBezTo>
                  <a:cubicBezTo>
                    <a:pt x="70" y="306"/>
                    <a:pt x="73" y="306"/>
                    <a:pt x="74" y="307"/>
                  </a:cubicBezTo>
                  <a:cubicBezTo>
                    <a:pt x="75" y="309"/>
                    <a:pt x="76" y="314"/>
                    <a:pt x="75" y="316"/>
                  </a:cubicBezTo>
                  <a:cubicBezTo>
                    <a:pt x="75" y="317"/>
                    <a:pt x="75" y="318"/>
                    <a:pt x="76" y="320"/>
                  </a:cubicBezTo>
                  <a:cubicBezTo>
                    <a:pt x="77" y="321"/>
                    <a:pt x="77" y="321"/>
                    <a:pt x="78" y="322"/>
                  </a:cubicBezTo>
                  <a:cubicBezTo>
                    <a:pt x="78" y="324"/>
                    <a:pt x="81" y="324"/>
                    <a:pt x="83" y="324"/>
                  </a:cubicBezTo>
                  <a:cubicBezTo>
                    <a:pt x="84" y="324"/>
                    <a:pt x="85" y="324"/>
                    <a:pt x="86" y="324"/>
                  </a:cubicBezTo>
                  <a:cubicBezTo>
                    <a:pt x="88" y="325"/>
                    <a:pt x="92" y="331"/>
                    <a:pt x="91" y="333"/>
                  </a:cubicBezTo>
                  <a:cubicBezTo>
                    <a:pt x="91" y="334"/>
                    <a:pt x="91" y="334"/>
                    <a:pt x="91" y="335"/>
                  </a:cubicBezTo>
                  <a:cubicBezTo>
                    <a:pt x="91" y="335"/>
                    <a:pt x="92" y="335"/>
                    <a:pt x="93" y="335"/>
                  </a:cubicBezTo>
                  <a:cubicBezTo>
                    <a:pt x="94" y="335"/>
                    <a:pt x="94" y="335"/>
                    <a:pt x="95" y="335"/>
                  </a:cubicBezTo>
                  <a:cubicBezTo>
                    <a:pt x="95" y="335"/>
                    <a:pt x="95" y="335"/>
                    <a:pt x="95" y="335"/>
                  </a:cubicBezTo>
                  <a:cubicBezTo>
                    <a:pt x="97" y="335"/>
                    <a:pt x="98" y="336"/>
                    <a:pt x="99" y="336"/>
                  </a:cubicBezTo>
                  <a:cubicBezTo>
                    <a:pt x="99" y="337"/>
                    <a:pt x="100" y="337"/>
                    <a:pt x="100" y="337"/>
                  </a:cubicBezTo>
                  <a:cubicBezTo>
                    <a:pt x="102" y="338"/>
                    <a:pt x="103" y="338"/>
                    <a:pt x="106" y="337"/>
                  </a:cubicBezTo>
                  <a:cubicBezTo>
                    <a:pt x="107" y="336"/>
                    <a:pt x="109" y="335"/>
                    <a:pt x="110" y="335"/>
                  </a:cubicBezTo>
                  <a:cubicBezTo>
                    <a:pt x="111" y="335"/>
                    <a:pt x="111" y="336"/>
                    <a:pt x="111" y="336"/>
                  </a:cubicBezTo>
                  <a:cubicBezTo>
                    <a:pt x="112" y="336"/>
                    <a:pt x="112" y="336"/>
                    <a:pt x="113" y="337"/>
                  </a:cubicBezTo>
                  <a:cubicBezTo>
                    <a:pt x="113" y="337"/>
                    <a:pt x="114" y="338"/>
                    <a:pt x="115" y="340"/>
                  </a:cubicBezTo>
                  <a:cubicBezTo>
                    <a:pt x="117" y="341"/>
                    <a:pt x="118" y="342"/>
                    <a:pt x="118" y="343"/>
                  </a:cubicBezTo>
                  <a:cubicBezTo>
                    <a:pt x="118" y="343"/>
                    <a:pt x="119" y="343"/>
                    <a:pt x="120" y="343"/>
                  </a:cubicBezTo>
                  <a:cubicBezTo>
                    <a:pt x="122" y="343"/>
                    <a:pt x="125" y="343"/>
                    <a:pt x="127" y="344"/>
                  </a:cubicBezTo>
                  <a:cubicBezTo>
                    <a:pt x="128" y="345"/>
                    <a:pt x="129" y="345"/>
                    <a:pt x="131" y="345"/>
                  </a:cubicBezTo>
                  <a:cubicBezTo>
                    <a:pt x="133" y="345"/>
                    <a:pt x="134" y="346"/>
                    <a:pt x="136" y="346"/>
                  </a:cubicBezTo>
                  <a:cubicBezTo>
                    <a:pt x="137" y="347"/>
                    <a:pt x="138" y="347"/>
                    <a:pt x="139" y="348"/>
                  </a:cubicBezTo>
                  <a:cubicBezTo>
                    <a:pt x="141" y="349"/>
                    <a:pt x="143" y="349"/>
                    <a:pt x="143" y="351"/>
                  </a:cubicBezTo>
                  <a:cubicBezTo>
                    <a:pt x="143" y="352"/>
                    <a:pt x="142" y="354"/>
                    <a:pt x="141" y="354"/>
                  </a:cubicBezTo>
                  <a:cubicBezTo>
                    <a:pt x="140" y="355"/>
                    <a:pt x="140" y="355"/>
                    <a:pt x="140" y="356"/>
                  </a:cubicBezTo>
                  <a:cubicBezTo>
                    <a:pt x="140" y="356"/>
                    <a:pt x="140" y="356"/>
                    <a:pt x="141" y="357"/>
                  </a:cubicBezTo>
                  <a:cubicBezTo>
                    <a:pt x="141" y="357"/>
                    <a:pt x="142" y="358"/>
                    <a:pt x="142" y="359"/>
                  </a:cubicBezTo>
                  <a:cubicBezTo>
                    <a:pt x="142" y="360"/>
                    <a:pt x="141" y="361"/>
                    <a:pt x="140" y="361"/>
                  </a:cubicBezTo>
                  <a:cubicBezTo>
                    <a:pt x="139" y="361"/>
                    <a:pt x="139" y="361"/>
                    <a:pt x="138" y="362"/>
                  </a:cubicBezTo>
                  <a:cubicBezTo>
                    <a:pt x="138" y="362"/>
                    <a:pt x="139" y="363"/>
                    <a:pt x="140" y="364"/>
                  </a:cubicBezTo>
                  <a:cubicBezTo>
                    <a:pt x="140" y="365"/>
                    <a:pt x="141" y="365"/>
                    <a:pt x="141" y="366"/>
                  </a:cubicBezTo>
                  <a:cubicBezTo>
                    <a:pt x="141" y="367"/>
                    <a:pt x="141" y="368"/>
                    <a:pt x="140" y="370"/>
                  </a:cubicBezTo>
                  <a:cubicBezTo>
                    <a:pt x="139" y="371"/>
                    <a:pt x="139" y="372"/>
                    <a:pt x="139" y="373"/>
                  </a:cubicBezTo>
                  <a:cubicBezTo>
                    <a:pt x="139" y="374"/>
                    <a:pt x="137" y="374"/>
                    <a:pt x="137" y="374"/>
                  </a:cubicBezTo>
                  <a:cubicBezTo>
                    <a:pt x="135" y="374"/>
                    <a:pt x="134" y="373"/>
                    <a:pt x="132" y="373"/>
                  </a:cubicBezTo>
                  <a:cubicBezTo>
                    <a:pt x="131" y="373"/>
                    <a:pt x="130" y="373"/>
                    <a:pt x="129" y="373"/>
                  </a:cubicBezTo>
                  <a:cubicBezTo>
                    <a:pt x="128" y="373"/>
                    <a:pt x="126" y="375"/>
                    <a:pt x="125" y="376"/>
                  </a:cubicBezTo>
                  <a:cubicBezTo>
                    <a:pt x="123" y="378"/>
                    <a:pt x="121" y="379"/>
                    <a:pt x="121" y="379"/>
                  </a:cubicBezTo>
                  <a:cubicBezTo>
                    <a:pt x="120" y="379"/>
                    <a:pt x="120" y="379"/>
                    <a:pt x="120" y="379"/>
                  </a:cubicBezTo>
                  <a:cubicBezTo>
                    <a:pt x="120" y="379"/>
                    <a:pt x="120" y="379"/>
                    <a:pt x="120" y="380"/>
                  </a:cubicBezTo>
                  <a:cubicBezTo>
                    <a:pt x="120" y="380"/>
                    <a:pt x="120" y="380"/>
                    <a:pt x="120" y="380"/>
                  </a:cubicBezTo>
                  <a:cubicBezTo>
                    <a:pt x="120" y="380"/>
                    <a:pt x="120" y="381"/>
                    <a:pt x="120" y="381"/>
                  </a:cubicBezTo>
                  <a:cubicBezTo>
                    <a:pt x="120" y="381"/>
                    <a:pt x="120" y="381"/>
                    <a:pt x="120" y="381"/>
                  </a:cubicBezTo>
                  <a:cubicBezTo>
                    <a:pt x="120" y="382"/>
                    <a:pt x="120" y="382"/>
                    <a:pt x="120" y="382"/>
                  </a:cubicBezTo>
                  <a:cubicBezTo>
                    <a:pt x="120" y="382"/>
                    <a:pt x="120" y="383"/>
                    <a:pt x="120" y="383"/>
                  </a:cubicBezTo>
                  <a:cubicBezTo>
                    <a:pt x="121" y="383"/>
                    <a:pt x="121" y="383"/>
                    <a:pt x="121" y="383"/>
                  </a:cubicBezTo>
                  <a:cubicBezTo>
                    <a:pt x="124" y="383"/>
                    <a:pt x="127" y="382"/>
                    <a:pt x="129" y="382"/>
                  </a:cubicBezTo>
                  <a:cubicBezTo>
                    <a:pt x="131" y="382"/>
                    <a:pt x="132" y="383"/>
                    <a:pt x="132" y="383"/>
                  </a:cubicBezTo>
                  <a:cubicBezTo>
                    <a:pt x="132" y="383"/>
                    <a:pt x="132" y="384"/>
                    <a:pt x="132" y="384"/>
                  </a:cubicBezTo>
                  <a:cubicBezTo>
                    <a:pt x="131" y="387"/>
                    <a:pt x="118" y="392"/>
                    <a:pt x="118" y="392"/>
                  </a:cubicBezTo>
                  <a:cubicBezTo>
                    <a:pt x="118" y="392"/>
                    <a:pt x="118" y="392"/>
                    <a:pt x="118" y="392"/>
                  </a:cubicBezTo>
                  <a:cubicBezTo>
                    <a:pt x="118" y="393"/>
                    <a:pt x="119" y="394"/>
                    <a:pt x="120" y="394"/>
                  </a:cubicBezTo>
                  <a:cubicBezTo>
                    <a:pt x="121" y="396"/>
                    <a:pt x="123" y="397"/>
                    <a:pt x="123" y="398"/>
                  </a:cubicBezTo>
                  <a:cubicBezTo>
                    <a:pt x="122" y="399"/>
                    <a:pt x="121" y="400"/>
                    <a:pt x="120" y="400"/>
                  </a:cubicBezTo>
                  <a:cubicBezTo>
                    <a:pt x="117" y="402"/>
                    <a:pt x="116" y="403"/>
                    <a:pt x="116" y="404"/>
                  </a:cubicBezTo>
                  <a:cubicBezTo>
                    <a:pt x="116" y="406"/>
                    <a:pt x="116" y="407"/>
                    <a:pt x="115" y="408"/>
                  </a:cubicBezTo>
                  <a:cubicBezTo>
                    <a:pt x="114" y="409"/>
                    <a:pt x="112" y="410"/>
                    <a:pt x="109" y="410"/>
                  </a:cubicBezTo>
                  <a:cubicBezTo>
                    <a:pt x="107" y="410"/>
                    <a:pt x="106" y="411"/>
                    <a:pt x="106" y="411"/>
                  </a:cubicBezTo>
                  <a:cubicBezTo>
                    <a:pt x="106" y="411"/>
                    <a:pt x="106" y="411"/>
                    <a:pt x="106" y="411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3" name="Freeform 42"/>
            <p:cNvSpPr>
              <a:spLocks/>
            </p:cNvSpPr>
            <p:nvPr/>
          </p:nvSpPr>
          <p:spPr bwMode="auto">
            <a:xfrm>
              <a:off x="6089650" y="8146002"/>
              <a:ext cx="720725" cy="508000"/>
            </a:xfrm>
            <a:custGeom>
              <a:avLst/>
              <a:gdLst>
                <a:gd name="T0" fmla="*/ 0 w 42"/>
                <a:gd name="T1" fmla="*/ 7 h 30"/>
                <a:gd name="T2" fmla="*/ 0 w 42"/>
                <a:gd name="T3" fmla="*/ 7 h 30"/>
                <a:gd name="T4" fmla="*/ 1 w 42"/>
                <a:gd name="T5" fmla="*/ 8 h 30"/>
                <a:gd name="T6" fmla="*/ 4 w 42"/>
                <a:gd name="T7" fmla="*/ 12 h 30"/>
                <a:gd name="T8" fmla="*/ 8 w 42"/>
                <a:gd name="T9" fmla="*/ 13 h 30"/>
                <a:gd name="T10" fmla="*/ 12 w 42"/>
                <a:gd name="T11" fmla="*/ 16 h 30"/>
                <a:gd name="T12" fmla="*/ 19 w 42"/>
                <a:gd name="T13" fmla="*/ 23 h 30"/>
                <a:gd name="T14" fmla="*/ 23 w 42"/>
                <a:gd name="T15" fmla="*/ 21 h 30"/>
                <a:gd name="T16" fmla="*/ 26 w 42"/>
                <a:gd name="T17" fmla="*/ 21 h 30"/>
                <a:gd name="T18" fmla="*/ 26 w 42"/>
                <a:gd name="T19" fmla="*/ 23 h 30"/>
                <a:gd name="T20" fmla="*/ 27 w 42"/>
                <a:gd name="T21" fmla="*/ 25 h 30"/>
                <a:gd name="T22" fmla="*/ 27 w 42"/>
                <a:gd name="T23" fmla="*/ 26 h 30"/>
                <a:gd name="T24" fmla="*/ 28 w 42"/>
                <a:gd name="T25" fmla="*/ 26 h 30"/>
                <a:gd name="T26" fmla="*/ 29 w 42"/>
                <a:gd name="T27" fmla="*/ 26 h 30"/>
                <a:gd name="T28" fmla="*/ 30 w 42"/>
                <a:gd name="T29" fmla="*/ 26 h 30"/>
                <a:gd name="T30" fmla="*/ 30 w 42"/>
                <a:gd name="T31" fmla="*/ 26 h 30"/>
                <a:gd name="T32" fmla="*/ 31 w 42"/>
                <a:gd name="T33" fmla="*/ 27 h 30"/>
                <a:gd name="T34" fmla="*/ 34 w 42"/>
                <a:gd name="T35" fmla="*/ 30 h 30"/>
                <a:gd name="T36" fmla="*/ 35 w 42"/>
                <a:gd name="T37" fmla="*/ 30 h 30"/>
                <a:gd name="T38" fmla="*/ 36 w 42"/>
                <a:gd name="T39" fmla="*/ 28 h 30"/>
                <a:gd name="T40" fmla="*/ 36 w 42"/>
                <a:gd name="T41" fmla="*/ 26 h 30"/>
                <a:gd name="T42" fmla="*/ 36 w 42"/>
                <a:gd name="T43" fmla="*/ 24 h 30"/>
                <a:gd name="T44" fmla="*/ 37 w 42"/>
                <a:gd name="T45" fmla="*/ 23 h 30"/>
                <a:gd name="T46" fmla="*/ 38 w 42"/>
                <a:gd name="T47" fmla="*/ 22 h 30"/>
                <a:gd name="T48" fmla="*/ 38 w 42"/>
                <a:gd name="T49" fmla="*/ 21 h 30"/>
                <a:gd name="T50" fmla="*/ 39 w 42"/>
                <a:gd name="T51" fmla="*/ 20 h 30"/>
                <a:gd name="T52" fmla="*/ 40 w 42"/>
                <a:gd name="T53" fmla="*/ 20 h 30"/>
                <a:gd name="T54" fmla="*/ 42 w 42"/>
                <a:gd name="T55" fmla="*/ 17 h 30"/>
                <a:gd name="T56" fmla="*/ 39 w 42"/>
                <a:gd name="T57" fmla="*/ 10 h 30"/>
                <a:gd name="T58" fmla="*/ 36 w 42"/>
                <a:gd name="T59" fmla="*/ 8 h 30"/>
                <a:gd name="T60" fmla="*/ 28 w 42"/>
                <a:gd name="T61" fmla="*/ 2 h 30"/>
                <a:gd name="T62" fmla="*/ 21 w 42"/>
                <a:gd name="T63" fmla="*/ 1 h 30"/>
                <a:gd name="T64" fmla="*/ 10 w 42"/>
                <a:gd name="T65" fmla="*/ 5 h 30"/>
                <a:gd name="T66" fmla="*/ 9 w 42"/>
                <a:gd name="T67" fmla="*/ 5 h 30"/>
                <a:gd name="T68" fmla="*/ 8 w 42"/>
                <a:gd name="T69" fmla="*/ 4 h 30"/>
                <a:gd name="T70" fmla="*/ 6 w 42"/>
                <a:gd name="T71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2" h="30">
                  <a:moveTo>
                    <a:pt x="6" y="4"/>
                  </a:moveTo>
                  <a:cubicBezTo>
                    <a:pt x="4" y="5"/>
                    <a:pt x="2" y="6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8"/>
                    <a:pt x="1" y="8"/>
                  </a:cubicBezTo>
                  <a:cubicBezTo>
                    <a:pt x="1" y="9"/>
                    <a:pt x="3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1"/>
                    <a:pt x="5" y="11"/>
                    <a:pt x="5" y="11"/>
                  </a:cubicBezTo>
                  <a:cubicBezTo>
                    <a:pt x="6" y="11"/>
                    <a:pt x="7" y="12"/>
                    <a:pt x="8" y="13"/>
                  </a:cubicBezTo>
                  <a:cubicBezTo>
                    <a:pt x="9" y="14"/>
                    <a:pt x="9" y="15"/>
                    <a:pt x="10" y="15"/>
                  </a:cubicBezTo>
                  <a:cubicBezTo>
                    <a:pt x="11" y="16"/>
                    <a:pt x="12" y="16"/>
                    <a:pt x="12" y="16"/>
                  </a:cubicBezTo>
                  <a:cubicBezTo>
                    <a:pt x="15" y="17"/>
                    <a:pt x="17" y="18"/>
                    <a:pt x="17" y="20"/>
                  </a:cubicBezTo>
                  <a:cubicBezTo>
                    <a:pt x="18" y="22"/>
                    <a:pt x="19" y="23"/>
                    <a:pt x="19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1" y="23"/>
                    <a:pt x="22" y="22"/>
                    <a:pt x="23" y="21"/>
                  </a:cubicBezTo>
                  <a:cubicBezTo>
                    <a:pt x="24" y="21"/>
                    <a:pt x="24" y="20"/>
                    <a:pt x="25" y="20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6" y="22"/>
                    <a:pt x="26" y="22"/>
                    <a:pt x="26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6" y="23"/>
                    <a:pt x="26" y="24"/>
                    <a:pt x="26" y="24"/>
                  </a:cubicBezTo>
                  <a:cubicBezTo>
                    <a:pt x="26" y="25"/>
                    <a:pt x="27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1" y="27"/>
                    <a:pt x="32" y="28"/>
                    <a:pt x="32" y="28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4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6" y="28"/>
                    <a:pt x="35" y="28"/>
                    <a:pt x="36" y="28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5"/>
                    <a:pt x="36" y="25"/>
                  </a:cubicBezTo>
                  <a:cubicBezTo>
                    <a:pt x="36" y="25"/>
                    <a:pt x="36" y="25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2"/>
                    <a:pt x="37" y="22"/>
                  </a:cubicBezTo>
                  <a:cubicBezTo>
                    <a:pt x="37" y="22"/>
                    <a:pt x="38" y="22"/>
                    <a:pt x="38" y="22"/>
                  </a:cubicBezTo>
                  <a:cubicBezTo>
                    <a:pt x="38" y="22"/>
                    <a:pt x="38" y="21"/>
                    <a:pt x="3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40" y="19"/>
                    <a:pt x="41" y="19"/>
                  </a:cubicBezTo>
                  <a:cubicBezTo>
                    <a:pt x="41" y="18"/>
                    <a:pt x="42" y="18"/>
                    <a:pt x="42" y="17"/>
                  </a:cubicBezTo>
                  <a:cubicBezTo>
                    <a:pt x="42" y="16"/>
                    <a:pt x="41" y="15"/>
                    <a:pt x="40" y="14"/>
                  </a:cubicBezTo>
                  <a:cubicBezTo>
                    <a:pt x="39" y="13"/>
                    <a:pt x="38" y="11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9"/>
                    <a:pt x="37" y="9"/>
                    <a:pt x="36" y="8"/>
                  </a:cubicBezTo>
                  <a:cubicBezTo>
                    <a:pt x="35" y="6"/>
                    <a:pt x="33" y="5"/>
                    <a:pt x="32" y="5"/>
                  </a:cubicBezTo>
                  <a:cubicBezTo>
                    <a:pt x="30" y="4"/>
                    <a:pt x="29" y="3"/>
                    <a:pt x="28" y="2"/>
                  </a:cubicBezTo>
                  <a:cubicBezTo>
                    <a:pt x="27" y="1"/>
                    <a:pt x="25" y="0"/>
                    <a:pt x="24" y="0"/>
                  </a:cubicBezTo>
                  <a:cubicBezTo>
                    <a:pt x="23" y="0"/>
                    <a:pt x="22" y="1"/>
                    <a:pt x="21" y="1"/>
                  </a:cubicBezTo>
                  <a:cubicBezTo>
                    <a:pt x="19" y="4"/>
                    <a:pt x="13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5"/>
                    <a:pt x="8" y="5"/>
                    <a:pt x="8" y="4"/>
                  </a:cubicBezTo>
                  <a:cubicBezTo>
                    <a:pt x="8" y="4"/>
                    <a:pt x="7" y="4"/>
                    <a:pt x="7" y="4"/>
                  </a:cubicBezTo>
                  <a:cubicBezTo>
                    <a:pt x="7" y="4"/>
                    <a:pt x="7" y="4"/>
                    <a:pt x="6" y="4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4" name="Freeform 43"/>
            <p:cNvSpPr>
              <a:spLocks/>
            </p:cNvSpPr>
            <p:nvPr/>
          </p:nvSpPr>
          <p:spPr bwMode="auto">
            <a:xfrm>
              <a:off x="9109075" y="10139902"/>
              <a:ext cx="206375" cy="287338"/>
            </a:xfrm>
            <a:custGeom>
              <a:avLst/>
              <a:gdLst>
                <a:gd name="T0" fmla="*/ 7 w 12"/>
                <a:gd name="T1" fmla="*/ 17 h 17"/>
                <a:gd name="T2" fmla="*/ 12 w 12"/>
                <a:gd name="T3" fmla="*/ 9 h 17"/>
                <a:gd name="T4" fmla="*/ 11 w 12"/>
                <a:gd name="T5" fmla="*/ 8 h 17"/>
                <a:gd name="T6" fmla="*/ 10 w 12"/>
                <a:gd name="T7" fmla="*/ 7 h 17"/>
                <a:gd name="T8" fmla="*/ 8 w 12"/>
                <a:gd name="T9" fmla="*/ 4 h 17"/>
                <a:gd name="T10" fmla="*/ 8 w 12"/>
                <a:gd name="T11" fmla="*/ 4 h 17"/>
                <a:gd name="T12" fmla="*/ 6 w 12"/>
                <a:gd name="T13" fmla="*/ 2 h 17"/>
                <a:gd name="T14" fmla="*/ 5 w 12"/>
                <a:gd name="T15" fmla="*/ 1 h 17"/>
                <a:gd name="T16" fmla="*/ 4 w 12"/>
                <a:gd name="T17" fmla="*/ 0 h 17"/>
                <a:gd name="T18" fmla="*/ 0 w 12"/>
                <a:gd name="T19" fmla="*/ 8 h 17"/>
                <a:gd name="T20" fmla="*/ 0 w 12"/>
                <a:gd name="T21" fmla="*/ 11 h 17"/>
                <a:gd name="T22" fmla="*/ 0 w 12"/>
                <a:gd name="T23" fmla="*/ 12 h 17"/>
                <a:gd name="T24" fmla="*/ 7 w 12"/>
                <a:gd name="T2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7">
                  <a:moveTo>
                    <a:pt x="7" y="17"/>
                  </a:moveTo>
                  <a:cubicBezTo>
                    <a:pt x="8" y="14"/>
                    <a:pt x="10" y="10"/>
                    <a:pt x="12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0" y="8"/>
                    <a:pt x="10" y="7"/>
                    <a:pt x="10" y="7"/>
                  </a:cubicBezTo>
                  <a:cubicBezTo>
                    <a:pt x="9" y="6"/>
                    <a:pt x="8" y="5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6" y="3"/>
                    <a:pt x="6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4" y="1"/>
                    <a:pt x="4" y="0"/>
                  </a:cubicBezTo>
                  <a:cubicBezTo>
                    <a:pt x="2" y="3"/>
                    <a:pt x="0" y="7"/>
                    <a:pt x="0" y="8"/>
                  </a:cubicBezTo>
                  <a:cubicBezTo>
                    <a:pt x="0" y="8"/>
                    <a:pt x="0" y="9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" y="14"/>
                    <a:pt x="5" y="16"/>
                    <a:pt x="7" y="17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8" name="Freeform 44"/>
            <p:cNvSpPr>
              <a:spLocks/>
            </p:cNvSpPr>
            <p:nvPr/>
          </p:nvSpPr>
          <p:spPr bwMode="auto">
            <a:xfrm>
              <a:off x="7462838" y="8771477"/>
              <a:ext cx="1406525" cy="608013"/>
            </a:xfrm>
            <a:custGeom>
              <a:avLst/>
              <a:gdLst>
                <a:gd name="T0" fmla="*/ 30 w 82"/>
                <a:gd name="T1" fmla="*/ 30 h 36"/>
                <a:gd name="T2" fmla="*/ 37 w 82"/>
                <a:gd name="T3" fmla="*/ 34 h 36"/>
                <a:gd name="T4" fmla="*/ 49 w 82"/>
                <a:gd name="T5" fmla="*/ 36 h 36"/>
                <a:gd name="T6" fmla="*/ 56 w 82"/>
                <a:gd name="T7" fmla="*/ 35 h 36"/>
                <a:gd name="T8" fmla="*/ 69 w 82"/>
                <a:gd name="T9" fmla="*/ 31 h 36"/>
                <a:gd name="T10" fmla="*/ 70 w 82"/>
                <a:gd name="T11" fmla="*/ 31 h 36"/>
                <a:gd name="T12" fmla="*/ 71 w 82"/>
                <a:gd name="T13" fmla="*/ 30 h 36"/>
                <a:gd name="T14" fmla="*/ 71 w 82"/>
                <a:gd name="T15" fmla="*/ 29 h 36"/>
                <a:gd name="T16" fmla="*/ 72 w 82"/>
                <a:gd name="T17" fmla="*/ 28 h 36"/>
                <a:gd name="T18" fmla="*/ 73 w 82"/>
                <a:gd name="T19" fmla="*/ 28 h 36"/>
                <a:gd name="T20" fmla="*/ 74 w 82"/>
                <a:gd name="T21" fmla="*/ 23 h 36"/>
                <a:gd name="T22" fmla="*/ 74 w 82"/>
                <a:gd name="T23" fmla="*/ 21 h 36"/>
                <a:gd name="T24" fmla="*/ 76 w 82"/>
                <a:gd name="T25" fmla="*/ 18 h 36"/>
                <a:gd name="T26" fmla="*/ 80 w 82"/>
                <a:gd name="T27" fmla="*/ 16 h 36"/>
                <a:gd name="T28" fmla="*/ 81 w 82"/>
                <a:gd name="T29" fmla="*/ 14 h 36"/>
                <a:gd name="T30" fmla="*/ 81 w 82"/>
                <a:gd name="T31" fmla="*/ 12 h 36"/>
                <a:gd name="T32" fmla="*/ 80 w 82"/>
                <a:gd name="T33" fmla="*/ 10 h 36"/>
                <a:gd name="T34" fmla="*/ 79 w 82"/>
                <a:gd name="T35" fmla="*/ 8 h 36"/>
                <a:gd name="T36" fmla="*/ 79 w 82"/>
                <a:gd name="T37" fmla="*/ 7 h 36"/>
                <a:gd name="T38" fmla="*/ 78 w 82"/>
                <a:gd name="T39" fmla="*/ 6 h 36"/>
                <a:gd name="T40" fmla="*/ 74 w 82"/>
                <a:gd name="T41" fmla="*/ 5 h 36"/>
                <a:gd name="T42" fmla="*/ 59 w 82"/>
                <a:gd name="T43" fmla="*/ 0 h 36"/>
                <a:gd name="T44" fmla="*/ 52 w 82"/>
                <a:gd name="T45" fmla="*/ 6 h 36"/>
                <a:gd name="T46" fmla="*/ 49 w 82"/>
                <a:gd name="T47" fmla="*/ 6 h 36"/>
                <a:gd name="T48" fmla="*/ 45 w 82"/>
                <a:gd name="T49" fmla="*/ 7 h 36"/>
                <a:gd name="T50" fmla="*/ 39 w 82"/>
                <a:gd name="T51" fmla="*/ 11 h 36"/>
                <a:gd name="T52" fmla="*/ 37 w 82"/>
                <a:gd name="T53" fmla="*/ 20 h 36"/>
                <a:gd name="T54" fmla="*/ 32 w 82"/>
                <a:gd name="T55" fmla="*/ 20 h 36"/>
                <a:gd name="T56" fmla="*/ 21 w 82"/>
                <a:gd name="T57" fmla="*/ 22 h 36"/>
                <a:gd name="T58" fmla="*/ 14 w 82"/>
                <a:gd name="T59" fmla="*/ 23 h 36"/>
                <a:gd name="T60" fmla="*/ 8 w 82"/>
                <a:gd name="T61" fmla="*/ 23 h 36"/>
                <a:gd name="T62" fmla="*/ 4 w 82"/>
                <a:gd name="T63" fmla="*/ 23 h 36"/>
                <a:gd name="T64" fmla="*/ 1 w 82"/>
                <a:gd name="T65" fmla="*/ 22 h 36"/>
                <a:gd name="T66" fmla="*/ 0 w 82"/>
                <a:gd name="T67" fmla="*/ 22 h 36"/>
                <a:gd name="T68" fmla="*/ 0 w 82"/>
                <a:gd name="T69" fmla="*/ 27 h 36"/>
                <a:gd name="T70" fmla="*/ 4 w 82"/>
                <a:gd name="T71" fmla="*/ 30 h 36"/>
                <a:gd name="T72" fmla="*/ 7 w 82"/>
                <a:gd name="T73" fmla="*/ 30 h 36"/>
                <a:gd name="T74" fmla="*/ 8 w 82"/>
                <a:gd name="T75" fmla="*/ 30 h 36"/>
                <a:gd name="T76" fmla="*/ 10 w 82"/>
                <a:gd name="T77" fmla="*/ 30 h 36"/>
                <a:gd name="T78" fmla="*/ 11 w 82"/>
                <a:gd name="T79" fmla="*/ 31 h 36"/>
                <a:gd name="T80" fmla="*/ 13 w 82"/>
                <a:gd name="T81" fmla="*/ 31 h 36"/>
                <a:gd name="T82" fmla="*/ 19 w 82"/>
                <a:gd name="T83" fmla="*/ 29 h 36"/>
                <a:gd name="T84" fmla="*/ 28 w 82"/>
                <a:gd name="T85" fmla="*/ 2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2" h="36">
                  <a:moveTo>
                    <a:pt x="29" y="28"/>
                  </a:moveTo>
                  <a:cubicBezTo>
                    <a:pt x="29" y="28"/>
                    <a:pt x="30" y="29"/>
                    <a:pt x="30" y="30"/>
                  </a:cubicBezTo>
                  <a:cubicBezTo>
                    <a:pt x="30" y="31"/>
                    <a:pt x="31" y="32"/>
                    <a:pt x="31" y="33"/>
                  </a:cubicBezTo>
                  <a:cubicBezTo>
                    <a:pt x="31" y="33"/>
                    <a:pt x="33" y="33"/>
                    <a:pt x="37" y="34"/>
                  </a:cubicBezTo>
                  <a:cubicBezTo>
                    <a:pt x="38" y="34"/>
                    <a:pt x="40" y="34"/>
                    <a:pt x="41" y="34"/>
                  </a:cubicBezTo>
                  <a:cubicBezTo>
                    <a:pt x="43" y="34"/>
                    <a:pt x="46" y="35"/>
                    <a:pt x="49" y="36"/>
                  </a:cubicBezTo>
                  <a:cubicBezTo>
                    <a:pt x="51" y="36"/>
                    <a:pt x="53" y="36"/>
                    <a:pt x="53" y="36"/>
                  </a:cubicBezTo>
                  <a:cubicBezTo>
                    <a:pt x="54" y="36"/>
                    <a:pt x="55" y="36"/>
                    <a:pt x="56" y="35"/>
                  </a:cubicBezTo>
                  <a:cubicBezTo>
                    <a:pt x="58" y="34"/>
                    <a:pt x="60" y="33"/>
                    <a:pt x="63" y="33"/>
                  </a:cubicBezTo>
                  <a:cubicBezTo>
                    <a:pt x="66" y="33"/>
                    <a:pt x="68" y="32"/>
                    <a:pt x="69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0" y="31"/>
                    <a:pt x="71" y="30"/>
                    <a:pt x="71" y="30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71" y="30"/>
                    <a:pt x="71" y="30"/>
                    <a:pt x="71" y="29"/>
                  </a:cubicBezTo>
                  <a:cubicBezTo>
                    <a:pt x="71" y="29"/>
                    <a:pt x="71" y="29"/>
                    <a:pt x="71" y="29"/>
                  </a:cubicBezTo>
                  <a:cubicBezTo>
                    <a:pt x="71" y="29"/>
                    <a:pt x="71" y="29"/>
                    <a:pt x="72" y="28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72" y="28"/>
                    <a:pt x="72" y="28"/>
                    <a:pt x="73" y="28"/>
                  </a:cubicBezTo>
                  <a:cubicBezTo>
                    <a:pt x="73" y="28"/>
                    <a:pt x="73" y="27"/>
                    <a:pt x="73" y="26"/>
                  </a:cubicBezTo>
                  <a:cubicBezTo>
                    <a:pt x="73" y="25"/>
                    <a:pt x="74" y="24"/>
                    <a:pt x="74" y="23"/>
                  </a:cubicBezTo>
                  <a:cubicBezTo>
                    <a:pt x="74" y="23"/>
                    <a:pt x="75" y="22"/>
                    <a:pt x="75" y="22"/>
                  </a:cubicBezTo>
                  <a:cubicBezTo>
                    <a:pt x="75" y="22"/>
                    <a:pt x="75" y="21"/>
                    <a:pt x="74" y="21"/>
                  </a:cubicBezTo>
                  <a:cubicBezTo>
                    <a:pt x="74" y="20"/>
                    <a:pt x="74" y="19"/>
                    <a:pt x="75" y="19"/>
                  </a:cubicBezTo>
                  <a:cubicBezTo>
                    <a:pt x="75" y="18"/>
                    <a:pt x="75" y="18"/>
                    <a:pt x="76" y="18"/>
                  </a:cubicBezTo>
                  <a:cubicBezTo>
                    <a:pt x="77" y="18"/>
                    <a:pt x="77" y="19"/>
                    <a:pt x="78" y="19"/>
                  </a:cubicBezTo>
                  <a:cubicBezTo>
                    <a:pt x="79" y="19"/>
                    <a:pt x="80" y="18"/>
                    <a:pt x="80" y="16"/>
                  </a:cubicBezTo>
                  <a:cubicBezTo>
                    <a:pt x="80" y="15"/>
                    <a:pt x="81" y="15"/>
                    <a:pt x="81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1" y="14"/>
                    <a:pt x="81" y="13"/>
                    <a:pt x="82" y="13"/>
                  </a:cubicBezTo>
                  <a:cubicBezTo>
                    <a:pt x="82" y="13"/>
                    <a:pt x="82" y="13"/>
                    <a:pt x="81" y="12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1" y="11"/>
                    <a:pt x="80" y="11"/>
                    <a:pt x="80" y="10"/>
                  </a:cubicBezTo>
                  <a:cubicBezTo>
                    <a:pt x="80" y="10"/>
                    <a:pt x="80" y="9"/>
                    <a:pt x="80" y="9"/>
                  </a:cubicBezTo>
                  <a:cubicBezTo>
                    <a:pt x="79" y="9"/>
                    <a:pt x="79" y="8"/>
                    <a:pt x="79" y="8"/>
                  </a:cubicBezTo>
                  <a:cubicBezTo>
                    <a:pt x="79" y="8"/>
                    <a:pt x="79" y="8"/>
                    <a:pt x="79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5"/>
                    <a:pt x="78" y="5"/>
                    <a:pt x="78" y="4"/>
                  </a:cubicBezTo>
                  <a:cubicBezTo>
                    <a:pt x="77" y="5"/>
                    <a:pt x="76" y="5"/>
                    <a:pt x="74" y="5"/>
                  </a:cubicBezTo>
                  <a:cubicBezTo>
                    <a:pt x="72" y="5"/>
                    <a:pt x="70" y="4"/>
                    <a:pt x="69" y="3"/>
                  </a:cubicBezTo>
                  <a:cubicBezTo>
                    <a:pt x="67" y="0"/>
                    <a:pt x="61" y="0"/>
                    <a:pt x="59" y="0"/>
                  </a:cubicBezTo>
                  <a:cubicBezTo>
                    <a:pt x="59" y="1"/>
                    <a:pt x="58" y="3"/>
                    <a:pt x="58" y="5"/>
                  </a:cubicBezTo>
                  <a:cubicBezTo>
                    <a:pt x="57" y="6"/>
                    <a:pt x="54" y="6"/>
                    <a:pt x="52" y="6"/>
                  </a:cubicBezTo>
                  <a:cubicBezTo>
                    <a:pt x="52" y="6"/>
                    <a:pt x="51" y="6"/>
                    <a:pt x="50" y="6"/>
                  </a:cubicBezTo>
                  <a:cubicBezTo>
                    <a:pt x="50" y="6"/>
                    <a:pt x="49" y="6"/>
                    <a:pt x="49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7" y="6"/>
                    <a:pt x="46" y="7"/>
                    <a:pt x="45" y="7"/>
                  </a:cubicBezTo>
                  <a:cubicBezTo>
                    <a:pt x="44" y="8"/>
                    <a:pt x="42" y="8"/>
                    <a:pt x="42" y="9"/>
                  </a:cubicBezTo>
                  <a:cubicBezTo>
                    <a:pt x="41" y="10"/>
                    <a:pt x="40" y="11"/>
                    <a:pt x="39" y="11"/>
                  </a:cubicBezTo>
                  <a:cubicBezTo>
                    <a:pt x="38" y="12"/>
                    <a:pt x="36" y="13"/>
                    <a:pt x="37" y="16"/>
                  </a:cubicBezTo>
                  <a:cubicBezTo>
                    <a:pt x="38" y="18"/>
                    <a:pt x="38" y="19"/>
                    <a:pt x="37" y="20"/>
                  </a:cubicBezTo>
                  <a:cubicBezTo>
                    <a:pt x="37" y="21"/>
                    <a:pt x="36" y="21"/>
                    <a:pt x="35" y="21"/>
                  </a:cubicBezTo>
                  <a:cubicBezTo>
                    <a:pt x="34" y="21"/>
                    <a:pt x="33" y="20"/>
                    <a:pt x="32" y="20"/>
                  </a:cubicBezTo>
                  <a:cubicBezTo>
                    <a:pt x="32" y="20"/>
                    <a:pt x="31" y="20"/>
                    <a:pt x="30" y="20"/>
                  </a:cubicBezTo>
                  <a:cubicBezTo>
                    <a:pt x="27" y="20"/>
                    <a:pt x="22" y="21"/>
                    <a:pt x="21" y="22"/>
                  </a:cubicBezTo>
                  <a:cubicBezTo>
                    <a:pt x="20" y="23"/>
                    <a:pt x="19" y="24"/>
                    <a:pt x="17" y="24"/>
                  </a:cubicBezTo>
                  <a:cubicBezTo>
                    <a:pt x="16" y="24"/>
                    <a:pt x="15" y="23"/>
                    <a:pt x="14" y="23"/>
                  </a:cubicBezTo>
                  <a:cubicBezTo>
                    <a:pt x="13" y="22"/>
                    <a:pt x="12" y="22"/>
                    <a:pt x="11" y="22"/>
                  </a:cubicBezTo>
                  <a:cubicBezTo>
                    <a:pt x="10" y="22"/>
                    <a:pt x="9" y="22"/>
                    <a:pt x="8" y="23"/>
                  </a:cubicBezTo>
                  <a:cubicBezTo>
                    <a:pt x="7" y="24"/>
                    <a:pt x="7" y="24"/>
                    <a:pt x="6" y="24"/>
                  </a:cubicBezTo>
                  <a:cubicBezTo>
                    <a:pt x="5" y="24"/>
                    <a:pt x="5" y="24"/>
                    <a:pt x="4" y="23"/>
                  </a:cubicBezTo>
                  <a:cubicBezTo>
                    <a:pt x="3" y="22"/>
                    <a:pt x="2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0" y="26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8"/>
                    <a:pt x="3" y="30"/>
                    <a:pt x="4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0"/>
                    <a:pt x="6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10" y="30"/>
                    <a:pt x="10" y="30"/>
                  </a:cubicBezTo>
                  <a:cubicBezTo>
                    <a:pt x="10" y="30"/>
                    <a:pt x="11" y="30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1"/>
                    <a:pt x="12" y="31"/>
                    <a:pt x="13" y="31"/>
                  </a:cubicBezTo>
                  <a:cubicBezTo>
                    <a:pt x="13" y="32"/>
                    <a:pt x="13" y="32"/>
                    <a:pt x="14" y="32"/>
                  </a:cubicBezTo>
                  <a:cubicBezTo>
                    <a:pt x="16" y="32"/>
                    <a:pt x="18" y="30"/>
                    <a:pt x="19" y="29"/>
                  </a:cubicBezTo>
                  <a:cubicBezTo>
                    <a:pt x="20" y="28"/>
                    <a:pt x="25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9" y="28"/>
                    <a:pt x="29" y="28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9" name="Freeform 45"/>
            <p:cNvSpPr>
              <a:spLocks/>
            </p:cNvSpPr>
            <p:nvPr/>
          </p:nvSpPr>
          <p:spPr bwMode="auto">
            <a:xfrm>
              <a:off x="9486900" y="10343102"/>
              <a:ext cx="496887" cy="354013"/>
            </a:xfrm>
            <a:custGeom>
              <a:avLst/>
              <a:gdLst>
                <a:gd name="T0" fmla="*/ 13 w 29"/>
                <a:gd name="T1" fmla="*/ 20 h 21"/>
                <a:gd name="T2" fmla="*/ 16 w 29"/>
                <a:gd name="T3" fmla="*/ 18 h 21"/>
                <a:gd name="T4" fmla="*/ 18 w 29"/>
                <a:gd name="T5" fmla="*/ 17 h 21"/>
                <a:gd name="T6" fmla="*/ 19 w 29"/>
                <a:gd name="T7" fmla="*/ 17 h 21"/>
                <a:gd name="T8" fmla="*/ 19 w 29"/>
                <a:gd name="T9" fmla="*/ 17 h 21"/>
                <a:gd name="T10" fmla="*/ 29 w 29"/>
                <a:gd name="T11" fmla="*/ 13 h 21"/>
                <a:gd name="T12" fmla="*/ 29 w 29"/>
                <a:gd name="T13" fmla="*/ 12 h 21"/>
                <a:gd name="T14" fmla="*/ 29 w 29"/>
                <a:gd name="T15" fmla="*/ 12 h 21"/>
                <a:gd name="T16" fmla="*/ 28 w 29"/>
                <a:gd name="T17" fmla="*/ 11 h 21"/>
                <a:gd name="T18" fmla="*/ 27 w 29"/>
                <a:gd name="T19" fmla="*/ 9 h 21"/>
                <a:gd name="T20" fmla="*/ 21 w 29"/>
                <a:gd name="T21" fmla="*/ 3 h 21"/>
                <a:gd name="T22" fmla="*/ 21 w 29"/>
                <a:gd name="T23" fmla="*/ 2 h 21"/>
                <a:gd name="T24" fmla="*/ 20 w 29"/>
                <a:gd name="T25" fmla="*/ 2 h 21"/>
                <a:gd name="T26" fmla="*/ 20 w 29"/>
                <a:gd name="T27" fmla="*/ 1 h 21"/>
                <a:gd name="T28" fmla="*/ 20 w 29"/>
                <a:gd name="T29" fmla="*/ 1 h 21"/>
                <a:gd name="T30" fmla="*/ 20 w 29"/>
                <a:gd name="T31" fmla="*/ 1 h 21"/>
                <a:gd name="T32" fmla="*/ 20 w 29"/>
                <a:gd name="T33" fmla="*/ 1 h 21"/>
                <a:gd name="T34" fmla="*/ 20 w 29"/>
                <a:gd name="T35" fmla="*/ 0 h 21"/>
                <a:gd name="T36" fmla="*/ 2 w 29"/>
                <a:gd name="T37" fmla="*/ 4 h 21"/>
                <a:gd name="T38" fmla="*/ 1 w 29"/>
                <a:gd name="T39" fmla="*/ 4 h 21"/>
                <a:gd name="T40" fmla="*/ 1 w 29"/>
                <a:gd name="T41" fmla="*/ 4 h 21"/>
                <a:gd name="T42" fmla="*/ 1 w 29"/>
                <a:gd name="T43" fmla="*/ 4 h 21"/>
                <a:gd name="T44" fmla="*/ 1 w 29"/>
                <a:gd name="T45" fmla="*/ 4 h 21"/>
                <a:gd name="T46" fmla="*/ 1 w 29"/>
                <a:gd name="T47" fmla="*/ 4 h 21"/>
                <a:gd name="T48" fmla="*/ 0 w 29"/>
                <a:gd name="T49" fmla="*/ 6 h 21"/>
                <a:gd name="T50" fmla="*/ 0 w 29"/>
                <a:gd name="T51" fmla="*/ 7 h 21"/>
                <a:gd name="T52" fmla="*/ 0 w 29"/>
                <a:gd name="T53" fmla="*/ 9 h 21"/>
                <a:gd name="T54" fmla="*/ 0 w 29"/>
                <a:gd name="T55" fmla="*/ 10 h 21"/>
                <a:gd name="T56" fmla="*/ 0 w 29"/>
                <a:gd name="T57" fmla="*/ 12 h 21"/>
                <a:gd name="T58" fmla="*/ 0 w 29"/>
                <a:gd name="T59" fmla="*/ 12 h 21"/>
                <a:gd name="T60" fmla="*/ 0 w 29"/>
                <a:gd name="T61" fmla="*/ 14 h 21"/>
                <a:gd name="T62" fmla="*/ 1 w 29"/>
                <a:gd name="T63" fmla="*/ 16 h 21"/>
                <a:gd name="T64" fmla="*/ 1 w 29"/>
                <a:gd name="T65" fmla="*/ 17 h 21"/>
                <a:gd name="T66" fmla="*/ 2 w 29"/>
                <a:gd name="T67" fmla="*/ 18 h 21"/>
                <a:gd name="T68" fmla="*/ 3 w 29"/>
                <a:gd name="T69" fmla="*/ 18 h 21"/>
                <a:gd name="T70" fmla="*/ 4 w 29"/>
                <a:gd name="T71" fmla="*/ 19 h 21"/>
                <a:gd name="T72" fmla="*/ 5 w 29"/>
                <a:gd name="T73" fmla="*/ 20 h 21"/>
                <a:gd name="T74" fmla="*/ 6 w 29"/>
                <a:gd name="T75" fmla="*/ 21 h 21"/>
                <a:gd name="T76" fmla="*/ 6 w 29"/>
                <a:gd name="T77" fmla="*/ 21 h 21"/>
                <a:gd name="T78" fmla="*/ 9 w 29"/>
                <a:gd name="T79" fmla="*/ 21 h 21"/>
                <a:gd name="T80" fmla="*/ 9 w 29"/>
                <a:gd name="T81" fmla="*/ 21 h 21"/>
                <a:gd name="T82" fmla="*/ 10 w 29"/>
                <a:gd name="T83" fmla="*/ 21 h 21"/>
                <a:gd name="T84" fmla="*/ 11 w 29"/>
                <a:gd name="T85" fmla="*/ 21 h 21"/>
                <a:gd name="T86" fmla="*/ 12 w 29"/>
                <a:gd name="T87" fmla="*/ 21 h 21"/>
                <a:gd name="T88" fmla="*/ 13 w 29"/>
                <a:gd name="T89" fmla="*/ 20 h 21"/>
                <a:gd name="T90" fmla="*/ 13 w 29"/>
                <a:gd name="T91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" h="21">
                  <a:moveTo>
                    <a:pt x="13" y="20"/>
                  </a:moveTo>
                  <a:cubicBezTo>
                    <a:pt x="15" y="20"/>
                    <a:pt x="16" y="19"/>
                    <a:pt x="16" y="18"/>
                  </a:cubicBezTo>
                  <a:cubicBezTo>
                    <a:pt x="17" y="18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1" y="17"/>
                    <a:pt x="28" y="14"/>
                    <a:pt x="29" y="1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8" y="11"/>
                  </a:cubicBezTo>
                  <a:cubicBezTo>
                    <a:pt x="27" y="11"/>
                    <a:pt x="27" y="10"/>
                    <a:pt x="27" y="9"/>
                  </a:cubicBezTo>
                  <a:cubicBezTo>
                    <a:pt x="27" y="9"/>
                    <a:pt x="26" y="7"/>
                    <a:pt x="21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cubicBezTo>
                    <a:pt x="12" y="2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6"/>
                    <a:pt x="1" y="16"/>
                  </a:cubicBezTo>
                  <a:cubicBezTo>
                    <a:pt x="1" y="16"/>
                    <a:pt x="1" y="17"/>
                    <a:pt x="1" y="17"/>
                  </a:cubicBezTo>
                  <a:cubicBezTo>
                    <a:pt x="1" y="17"/>
                    <a:pt x="2" y="17"/>
                    <a:pt x="2" y="18"/>
                  </a:cubicBezTo>
                  <a:cubicBezTo>
                    <a:pt x="2" y="18"/>
                    <a:pt x="3" y="18"/>
                    <a:pt x="3" y="18"/>
                  </a:cubicBezTo>
                  <a:cubicBezTo>
                    <a:pt x="3" y="19"/>
                    <a:pt x="3" y="19"/>
                    <a:pt x="4" y="19"/>
                  </a:cubicBezTo>
                  <a:cubicBezTo>
                    <a:pt x="4" y="20"/>
                    <a:pt x="5" y="20"/>
                    <a:pt x="5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7" y="21"/>
                    <a:pt x="8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10" y="21"/>
                    <a:pt x="10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3" y="21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30" name="Freeform 46"/>
            <p:cNvSpPr>
              <a:spLocks/>
            </p:cNvSpPr>
            <p:nvPr/>
          </p:nvSpPr>
          <p:spPr bwMode="auto">
            <a:xfrm>
              <a:off x="6792913" y="9109615"/>
              <a:ext cx="841375" cy="422275"/>
            </a:xfrm>
            <a:custGeom>
              <a:avLst/>
              <a:gdLst>
                <a:gd name="T0" fmla="*/ 44 w 49"/>
                <a:gd name="T1" fmla="*/ 15 h 25"/>
                <a:gd name="T2" fmla="*/ 46 w 49"/>
                <a:gd name="T3" fmla="*/ 15 h 25"/>
                <a:gd name="T4" fmla="*/ 47 w 49"/>
                <a:gd name="T5" fmla="*/ 13 h 25"/>
                <a:gd name="T6" fmla="*/ 49 w 49"/>
                <a:gd name="T7" fmla="*/ 11 h 25"/>
                <a:gd name="T8" fmla="*/ 47 w 49"/>
                <a:gd name="T9" fmla="*/ 11 h 25"/>
                <a:gd name="T10" fmla="*/ 46 w 49"/>
                <a:gd name="T11" fmla="*/ 11 h 25"/>
                <a:gd name="T12" fmla="*/ 44 w 49"/>
                <a:gd name="T13" fmla="*/ 11 h 25"/>
                <a:gd name="T14" fmla="*/ 41 w 49"/>
                <a:gd name="T15" fmla="*/ 11 h 25"/>
                <a:gd name="T16" fmla="*/ 40 w 49"/>
                <a:gd name="T17" fmla="*/ 9 h 25"/>
                <a:gd name="T18" fmla="*/ 39 w 49"/>
                <a:gd name="T19" fmla="*/ 9 h 25"/>
                <a:gd name="T20" fmla="*/ 39 w 49"/>
                <a:gd name="T21" fmla="*/ 8 h 25"/>
                <a:gd name="T22" fmla="*/ 38 w 49"/>
                <a:gd name="T23" fmla="*/ 7 h 25"/>
                <a:gd name="T24" fmla="*/ 38 w 49"/>
                <a:gd name="T25" fmla="*/ 3 h 25"/>
                <a:gd name="T26" fmla="*/ 37 w 49"/>
                <a:gd name="T27" fmla="*/ 2 h 25"/>
                <a:gd name="T28" fmla="*/ 35 w 49"/>
                <a:gd name="T29" fmla="*/ 2 h 25"/>
                <a:gd name="T30" fmla="*/ 34 w 49"/>
                <a:gd name="T31" fmla="*/ 1 h 25"/>
                <a:gd name="T32" fmla="*/ 28 w 49"/>
                <a:gd name="T33" fmla="*/ 0 h 25"/>
                <a:gd name="T34" fmla="*/ 20 w 49"/>
                <a:gd name="T35" fmla="*/ 1 h 25"/>
                <a:gd name="T36" fmla="*/ 17 w 49"/>
                <a:gd name="T37" fmla="*/ 1 h 25"/>
                <a:gd name="T38" fmla="*/ 14 w 49"/>
                <a:gd name="T39" fmla="*/ 2 h 25"/>
                <a:gd name="T40" fmla="*/ 13 w 49"/>
                <a:gd name="T41" fmla="*/ 3 h 25"/>
                <a:gd name="T42" fmla="*/ 5 w 49"/>
                <a:gd name="T43" fmla="*/ 11 h 25"/>
                <a:gd name="T44" fmla="*/ 0 w 49"/>
                <a:gd name="T45" fmla="*/ 18 h 25"/>
                <a:gd name="T46" fmla="*/ 1 w 49"/>
                <a:gd name="T47" fmla="*/ 20 h 25"/>
                <a:gd name="T48" fmla="*/ 5 w 49"/>
                <a:gd name="T49" fmla="*/ 17 h 25"/>
                <a:gd name="T50" fmla="*/ 8 w 49"/>
                <a:gd name="T51" fmla="*/ 22 h 25"/>
                <a:gd name="T52" fmla="*/ 9 w 49"/>
                <a:gd name="T53" fmla="*/ 23 h 25"/>
                <a:gd name="T54" fmla="*/ 9 w 49"/>
                <a:gd name="T55" fmla="*/ 24 h 25"/>
                <a:gd name="T56" fmla="*/ 10 w 49"/>
                <a:gd name="T57" fmla="*/ 25 h 25"/>
                <a:gd name="T58" fmla="*/ 19 w 49"/>
                <a:gd name="T59" fmla="*/ 25 h 25"/>
                <a:gd name="T60" fmla="*/ 24 w 49"/>
                <a:gd name="T61" fmla="*/ 17 h 25"/>
                <a:gd name="T62" fmla="*/ 24 w 49"/>
                <a:gd name="T63" fmla="*/ 17 h 25"/>
                <a:gd name="T64" fmla="*/ 27 w 49"/>
                <a:gd name="T65" fmla="*/ 20 h 25"/>
                <a:gd name="T66" fmla="*/ 32 w 49"/>
                <a:gd name="T67" fmla="*/ 25 h 25"/>
                <a:gd name="T68" fmla="*/ 37 w 49"/>
                <a:gd name="T69" fmla="*/ 18 h 25"/>
                <a:gd name="T70" fmla="*/ 40 w 49"/>
                <a:gd name="T71" fmla="*/ 18 h 25"/>
                <a:gd name="T72" fmla="*/ 44 w 49"/>
                <a:gd name="T73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" h="25">
                  <a:moveTo>
                    <a:pt x="44" y="15"/>
                  </a:move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7" y="15"/>
                    <a:pt x="47" y="14"/>
                    <a:pt x="47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7" y="11"/>
                    <a:pt x="47" y="11"/>
                  </a:cubicBezTo>
                  <a:cubicBezTo>
                    <a:pt x="47" y="11"/>
                    <a:pt x="47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1"/>
                    <a:pt x="43" y="11"/>
                    <a:pt x="43" y="11"/>
                  </a:cubicBezTo>
                  <a:cubicBezTo>
                    <a:pt x="43" y="11"/>
                    <a:pt x="42" y="11"/>
                    <a:pt x="41" y="11"/>
                  </a:cubicBezTo>
                  <a:cubicBezTo>
                    <a:pt x="41" y="11"/>
                    <a:pt x="41" y="10"/>
                    <a:pt x="41" y="10"/>
                  </a:cubicBezTo>
                  <a:cubicBezTo>
                    <a:pt x="41" y="10"/>
                    <a:pt x="40" y="10"/>
                    <a:pt x="40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8" y="8"/>
                    <a:pt x="38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6"/>
                    <a:pt x="38" y="4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7" y="3"/>
                    <a:pt x="37" y="2"/>
                    <a:pt x="37" y="2"/>
                  </a:cubicBezTo>
                  <a:cubicBezTo>
                    <a:pt x="37" y="2"/>
                    <a:pt x="36" y="2"/>
                    <a:pt x="36" y="2"/>
                  </a:cubicBezTo>
                  <a:cubicBezTo>
                    <a:pt x="36" y="2"/>
                    <a:pt x="36" y="2"/>
                    <a:pt x="35" y="2"/>
                  </a:cubicBezTo>
                  <a:cubicBezTo>
                    <a:pt x="35" y="1"/>
                    <a:pt x="35" y="1"/>
                    <a:pt x="34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3" y="1"/>
                    <a:pt x="33" y="0"/>
                    <a:pt x="32" y="0"/>
                  </a:cubicBezTo>
                  <a:cubicBezTo>
                    <a:pt x="30" y="0"/>
                    <a:pt x="29" y="0"/>
                    <a:pt x="28" y="0"/>
                  </a:cubicBezTo>
                  <a:cubicBezTo>
                    <a:pt x="27" y="0"/>
                    <a:pt x="26" y="0"/>
                    <a:pt x="25" y="1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9" y="1"/>
                    <a:pt x="19" y="1"/>
                    <a:pt x="18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2"/>
                    <a:pt x="15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3"/>
                    <a:pt x="14" y="3"/>
                    <a:pt x="13" y="3"/>
                  </a:cubicBezTo>
                  <a:cubicBezTo>
                    <a:pt x="12" y="3"/>
                    <a:pt x="9" y="5"/>
                    <a:pt x="8" y="7"/>
                  </a:cubicBezTo>
                  <a:cubicBezTo>
                    <a:pt x="8" y="8"/>
                    <a:pt x="7" y="9"/>
                    <a:pt x="5" y="11"/>
                  </a:cubicBezTo>
                  <a:cubicBezTo>
                    <a:pt x="4" y="12"/>
                    <a:pt x="2" y="14"/>
                    <a:pt x="1" y="16"/>
                  </a:cubicBezTo>
                  <a:cubicBezTo>
                    <a:pt x="1" y="17"/>
                    <a:pt x="0" y="18"/>
                    <a:pt x="0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1" y="20"/>
                    <a:pt x="1" y="20"/>
                  </a:cubicBezTo>
                  <a:cubicBezTo>
                    <a:pt x="1" y="20"/>
                    <a:pt x="1" y="20"/>
                    <a:pt x="2" y="19"/>
                  </a:cubicBezTo>
                  <a:cubicBezTo>
                    <a:pt x="3" y="18"/>
                    <a:pt x="4" y="17"/>
                    <a:pt x="5" y="17"/>
                  </a:cubicBezTo>
                  <a:cubicBezTo>
                    <a:pt x="6" y="17"/>
                    <a:pt x="7" y="19"/>
                    <a:pt x="7" y="20"/>
                  </a:cubicBezTo>
                  <a:cubicBezTo>
                    <a:pt x="7" y="21"/>
                    <a:pt x="8" y="21"/>
                    <a:pt x="8" y="22"/>
                  </a:cubicBezTo>
                  <a:cubicBezTo>
                    <a:pt x="9" y="22"/>
                    <a:pt x="9" y="22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4"/>
                    <a:pt x="9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4" y="25"/>
                    <a:pt x="17" y="25"/>
                    <a:pt x="19" y="25"/>
                  </a:cubicBezTo>
                  <a:cubicBezTo>
                    <a:pt x="20" y="25"/>
                    <a:pt x="21" y="21"/>
                    <a:pt x="22" y="19"/>
                  </a:cubicBezTo>
                  <a:cubicBezTo>
                    <a:pt x="23" y="18"/>
                    <a:pt x="23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5" y="17"/>
                    <a:pt x="26" y="18"/>
                    <a:pt x="27" y="20"/>
                  </a:cubicBezTo>
                  <a:cubicBezTo>
                    <a:pt x="29" y="22"/>
                    <a:pt x="30" y="23"/>
                    <a:pt x="31" y="24"/>
                  </a:cubicBezTo>
                  <a:cubicBezTo>
                    <a:pt x="31" y="25"/>
                    <a:pt x="32" y="25"/>
                    <a:pt x="32" y="25"/>
                  </a:cubicBezTo>
                  <a:cubicBezTo>
                    <a:pt x="33" y="25"/>
                    <a:pt x="33" y="23"/>
                    <a:pt x="33" y="21"/>
                  </a:cubicBezTo>
                  <a:cubicBezTo>
                    <a:pt x="33" y="19"/>
                    <a:pt x="35" y="18"/>
                    <a:pt x="37" y="18"/>
                  </a:cubicBezTo>
                  <a:cubicBezTo>
                    <a:pt x="37" y="18"/>
                    <a:pt x="37" y="18"/>
                    <a:pt x="38" y="18"/>
                  </a:cubicBezTo>
                  <a:cubicBezTo>
                    <a:pt x="39" y="18"/>
                    <a:pt x="39" y="18"/>
                    <a:pt x="40" y="18"/>
                  </a:cubicBezTo>
                  <a:cubicBezTo>
                    <a:pt x="42" y="18"/>
                    <a:pt x="42" y="17"/>
                    <a:pt x="42" y="17"/>
                  </a:cubicBezTo>
                  <a:cubicBezTo>
                    <a:pt x="42" y="16"/>
                    <a:pt x="43" y="15"/>
                    <a:pt x="44" y="15"/>
                  </a:cubicBezTo>
                  <a:cubicBezTo>
                    <a:pt x="44" y="15"/>
                    <a:pt x="44" y="15"/>
                    <a:pt x="44" y="15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31" name="Freeform 47"/>
            <p:cNvSpPr>
              <a:spLocks/>
            </p:cNvSpPr>
            <p:nvPr/>
          </p:nvSpPr>
          <p:spPr bwMode="auto">
            <a:xfrm>
              <a:off x="8594725" y="9684290"/>
              <a:ext cx="668337" cy="623888"/>
            </a:xfrm>
            <a:custGeom>
              <a:avLst/>
              <a:gdLst>
                <a:gd name="T0" fmla="*/ 38 w 39"/>
                <a:gd name="T1" fmla="*/ 22 h 37"/>
                <a:gd name="T2" fmla="*/ 39 w 39"/>
                <a:gd name="T3" fmla="*/ 7 h 37"/>
                <a:gd name="T4" fmla="*/ 38 w 39"/>
                <a:gd name="T5" fmla="*/ 7 h 37"/>
                <a:gd name="T6" fmla="*/ 37 w 39"/>
                <a:gd name="T7" fmla="*/ 6 h 37"/>
                <a:gd name="T8" fmla="*/ 36 w 39"/>
                <a:gd name="T9" fmla="*/ 6 h 37"/>
                <a:gd name="T10" fmla="*/ 35 w 39"/>
                <a:gd name="T11" fmla="*/ 5 h 37"/>
                <a:gd name="T12" fmla="*/ 35 w 39"/>
                <a:gd name="T13" fmla="*/ 5 h 37"/>
                <a:gd name="T14" fmla="*/ 33 w 39"/>
                <a:gd name="T15" fmla="*/ 4 h 37"/>
                <a:gd name="T16" fmla="*/ 33 w 39"/>
                <a:gd name="T17" fmla="*/ 4 h 37"/>
                <a:gd name="T18" fmla="*/ 29 w 39"/>
                <a:gd name="T19" fmla="*/ 2 h 37"/>
                <a:gd name="T20" fmla="*/ 12 w 39"/>
                <a:gd name="T21" fmla="*/ 1 h 37"/>
                <a:gd name="T22" fmla="*/ 8 w 39"/>
                <a:gd name="T23" fmla="*/ 2 h 37"/>
                <a:gd name="T24" fmla="*/ 6 w 39"/>
                <a:gd name="T25" fmla="*/ 3 h 37"/>
                <a:gd name="T26" fmla="*/ 4 w 39"/>
                <a:gd name="T27" fmla="*/ 2 h 37"/>
                <a:gd name="T28" fmla="*/ 1 w 39"/>
                <a:gd name="T29" fmla="*/ 3 h 37"/>
                <a:gd name="T30" fmla="*/ 0 w 39"/>
                <a:gd name="T31" fmla="*/ 5 h 37"/>
                <a:gd name="T32" fmla="*/ 2 w 39"/>
                <a:gd name="T33" fmla="*/ 7 h 37"/>
                <a:gd name="T34" fmla="*/ 5 w 39"/>
                <a:gd name="T35" fmla="*/ 12 h 37"/>
                <a:gd name="T36" fmla="*/ 11 w 39"/>
                <a:gd name="T37" fmla="*/ 19 h 37"/>
                <a:gd name="T38" fmla="*/ 14 w 39"/>
                <a:gd name="T39" fmla="*/ 24 h 37"/>
                <a:gd name="T40" fmla="*/ 17 w 39"/>
                <a:gd name="T41" fmla="*/ 27 h 37"/>
                <a:gd name="T42" fmla="*/ 20 w 39"/>
                <a:gd name="T43" fmla="*/ 30 h 37"/>
                <a:gd name="T44" fmla="*/ 21 w 39"/>
                <a:gd name="T45" fmla="*/ 31 h 37"/>
                <a:gd name="T46" fmla="*/ 23 w 39"/>
                <a:gd name="T47" fmla="*/ 34 h 37"/>
                <a:gd name="T48" fmla="*/ 29 w 39"/>
                <a:gd name="T49" fmla="*/ 37 h 37"/>
                <a:gd name="T50" fmla="*/ 29 w 39"/>
                <a:gd name="T51" fmla="*/ 35 h 37"/>
                <a:gd name="T52" fmla="*/ 34 w 39"/>
                <a:gd name="T53" fmla="*/ 25 h 37"/>
                <a:gd name="T54" fmla="*/ 38 w 39"/>
                <a:gd name="T55" fmla="*/ 2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9" h="37">
                  <a:moveTo>
                    <a:pt x="38" y="22"/>
                  </a:moveTo>
                  <a:cubicBezTo>
                    <a:pt x="39" y="21"/>
                    <a:pt x="39" y="13"/>
                    <a:pt x="39" y="7"/>
                  </a:cubicBezTo>
                  <a:cubicBezTo>
                    <a:pt x="39" y="7"/>
                    <a:pt x="38" y="7"/>
                    <a:pt x="38" y="7"/>
                  </a:cubicBezTo>
                  <a:cubicBezTo>
                    <a:pt x="38" y="7"/>
                    <a:pt x="37" y="6"/>
                    <a:pt x="37" y="6"/>
                  </a:cubicBezTo>
                  <a:cubicBezTo>
                    <a:pt x="37" y="6"/>
                    <a:pt x="37" y="6"/>
                    <a:pt x="36" y="6"/>
                  </a:cubicBezTo>
                  <a:cubicBezTo>
                    <a:pt x="36" y="6"/>
                    <a:pt x="35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1" y="3"/>
                    <a:pt x="29" y="2"/>
                    <a:pt x="29" y="2"/>
                  </a:cubicBezTo>
                  <a:cubicBezTo>
                    <a:pt x="28" y="2"/>
                    <a:pt x="14" y="2"/>
                    <a:pt x="12" y="1"/>
                  </a:cubicBezTo>
                  <a:cubicBezTo>
                    <a:pt x="11" y="0"/>
                    <a:pt x="10" y="1"/>
                    <a:pt x="8" y="2"/>
                  </a:cubicBezTo>
                  <a:cubicBezTo>
                    <a:pt x="8" y="2"/>
                    <a:pt x="7" y="3"/>
                    <a:pt x="6" y="3"/>
                  </a:cubicBezTo>
                  <a:cubicBezTo>
                    <a:pt x="5" y="3"/>
                    <a:pt x="5" y="3"/>
                    <a:pt x="4" y="2"/>
                  </a:cubicBezTo>
                  <a:cubicBezTo>
                    <a:pt x="3" y="1"/>
                    <a:pt x="1" y="2"/>
                    <a:pt x="1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6"/>
                    <a:pt x="1" y="6"/>
                    <a:pt x="2" y="7"/>
                  </a:cubicBezTo>
                  <a:cubicBezTo>
                    <a:pt x="4" y="9"/>
                    <a:pt x="5" y="10"/>
                    <a:pt x="5" y="12"/>
                  </a:cubicBezTo>
                  <a:cubicBezTo>
                    <a:pt x="5" y="14"/>
                    <a:pt x="8" y="17"/>
                    <a:pt x="11" y="19"/>
                  </a:cubicBezTo>
                  <a:cubicBezTo>
                    <a:pt x="13" y="21"/>
                    <a:pt x="15" y="23"/>
                    <a:pt x="14" y="24"/>
                  </a:cubicBezTo>
                  <a:cubicBezTo>
                    <a:pt x="14" y="24"/>
                    <a:pt x="16" y="26"/>
                    <a:pt x="17" y="27"/>
                  </a:cubicBezTo>
                  <a:cubicBezTo>
                    <a:pt x="18" y="28"/>
                    <a:pt x="19" y="29"/>
                    <a:pt x="20" y="30"/>
                  </a:cubicBezTo>
                  <a:cubicBezTo>
                    <a:pt x="21" y="30"/>
                    <a:pt x="21" y="31"/>
                    <a:pt x="21" y="31"/>
                  </a:cubicBezTo>
                  <a:cubicBezTo>
                    <a:pt x="22" y="32"/>
                    <a:pt x="23" y="33"/>
                    <a:pt x="23" y="34"/>
                  </a:cubicBezTo>
                  <a:cubicBezTo>
                    <a:pt x="25" y="35"/>
                    <a:pt x="27" y="36"/>
                    <a:pt x="29" y="37"/>
                  </a:cubicBezTo>
                  <a:cubicBezTo>
                    <a:pt x="29" y="36"/>
                    <a:pt x="29" y="35"/>
                    <a:pt x="29" y="35"/>
                  </a:cubicBezTo>
                  <a:cubicBezTo>
                    <a:pt x="29" y="33"/>
                    <a:pt x="32" y="28"/>
                    <a:pt x="34" y="25"/>
                  </a:cubicBezTo>
                  <a:cubicBezTo>
                    <a:pt x="37" y="22"/>
                    <a:pt x="38" y="22"/>
                    <a:pt x="38" y="22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32" name="Freeform 48"/>
            <p:cNvSpPr>
              <a:spLocks/>
            </p:cNvSpPr>
            <p:nvPr/>
          </p:nvSpPr>
          <p:spPr bwMode="auto">
            <a:xfrm>
              <a:off x="6775450" y="7285577"/>
              <a:ext cx="1698625" cy="1874838"/>
            </a:xfrm>
            <a:custGeom>
              <a:avLst/>
              <a:gdLst>
                <a:gd name="T0" fmla="*/ 21 w 99"/>
                <a:gd name="T1" fmla="*/ 108 h 111"/>
                <a:gd name="T2" fmla="*/ 33 w 99"/>
                <a:gd name="T3" fmla="*/ 107 h 111"/>
                <a:gd name="T4" fmla="*/ 37 w 99"/>
                <a:gd name="T5" fmla="*/ 109 h 111"/>
                <a:gd name="T6" fmla="*/ 39 w 99"/>
                <a:gd name="T7" fmla="*/ 110 h 111"/>
                <a:gd name="T8" fmla="*/ 40 w 99"/>
                <a:gd name="T9" fmla="*/ 109 h 111"/>
                <a:gd name="T10" fmla="*/ 41 w 99"/>
                <a:gd name="T11" fmla="*/ 109 h 111"/>
                <a:gd name="T12" fmla="*/ 44 w 99"/>
                <a:gd name="T13" fmla="*/ 110 h 111"/>
                <a:gd name="T14" fmla="*/ 51 w 99"/>
                <a:gd name="T15" fmla="*/ 109 h 111"/>
                <a:gd name="T16" fmla="*/ 60 w 99"/>
                <a:gd name="T17" fmla="*/ 109 h 111"/>
                <a:gd name="T18" fmla="*/ 75 w 99"/>
                <a:gd name="T19" fmla="*/ 108 h 111"/>
                <a:gd name="T20" fmla="*/ 76 w 99"/>
                <a:gd name="T21" fmla="*/ 104 h 111"/>
                <a:gd name="T22" fmla="*/ 85 w 99"/>
                <a:gd name="T23" fmla="*/ 94 h 111"/>
                <a:gd name="T24" fmla="*/ 80 w 99"/>
                <a:gd name="T25" fmla="*/ 87 h 111"/>
                <a:gd name="T26" fmla="*/ 73 w 99"/>
                <a:gd name="T27" fmla="*/ 78 h 111"/>
                <a:gd name="T28" fmla="*/ 69 w 99"/>
                <a:gd name="T29" fmla="*/ 69 h 111"/>
                <a:gd name="T30" fmla="*/ 83 w 99"/>
                <a:gd name="T31" fmla="*/ 63 h 111"/>
                <a:gd name="T32" fmla="*/ 93 w 99"/>
                <a:gd name="T33" fmla="*/ 58 h 111"/>
                <a:gd name="T34" fmla="*/ 98 w 99"/>
                <a:gd name="T35" fmla="*/ 59 h 111"/>
                <a:gd name="T36" fmla="*/ 99 w 99"/>
                <a:gd name="T37" fmla="*/ 56 h 111"/>
                <a:gd name="T38" fmla="*/ 99 w 99"/>
                <a:gd name="T39" fmla="*/ 54 h 111"/>
                <a:gd name="T40" fmla="*/ 96 w 99"/>
                <a:gd name="T41" fmla="*/ 47 h 111"/>
                <a:gd name="T42" fmla="*/ 94 w 99"/>
                <a:gd name="T43" fmla="*/ 38 h 111"/>
                <a:gd name="T44" fmla="*/ 91 w 99"/>
                <a:gd name="T45" fmla="*/ 27 h 111"/>
                <a:gd name="T46" fmla="*/ 91 w 99"/>
                <a:gd name="T47" fmla="*/ 15 h 111"/>
                <a:gd name="T48" fmla="*/ 84 w 99"/>
                <a:gd name="T49" fmla="*/ 10 h 111"/>
                <a:gd name="T50" fmla="*/ 84 w 99"/>
                <a:gd name="T51" fmla="*/ 3 h 111"/>
                <a:gd name="T52" fmla="*/ 74 w 99"/>
                <a:gd name="T53" fmla="*/ 6 h 111"/>
                <a:gd name="T54" fmla="*/ 62 w 99"/>
                <a:gd name="T55" fmla="*/ 13 h 111"/>
                <a:gd name="T56" fmla="*/ 56 w 99"/>
                <a:gd name="T57" fmla="*/ 8 h 111"/>
                <a:gd name="T58" fmla="*/ 52 w 99"/>
                <a:gd name="T59" fmla="*/ 7 h 111"/>
                <a:gd name="T60" fmla="*/ 43 w 99"/>
                <a:gd name="T61" fmla="*/ 3 h 111"/>
                <a:gd name="T62" fmla="*/ 41 w 99"/>
                <a:gd name="T63" fmla="*/ 1 h 111"/>
                <a:gd name="T64" fmla="*/ 40 w 99"/>
                <a:gd name="T65" fmla="*/ 1 h 111"/>
                <a:gd name="T66" fmla="*/ 37 w 99"/>
                <a:gd name="T67" fmla="*/ 0 h 111"/>
                <a:gd name="T68" fmla="*/ 34 w 99"/>
                <a:gd name="T69" fmla="*/ 0 h 111"/>
                <a:gd name="T70" fmla="*/ 30 w 99"/>
                <a:gd name="T71" fmla="*/ 0 h 111"/>
                <a:gd name="T72" fmla="*/ 34 w 99"/>
                <a:gd name="T73" fmla="*/ 14 h 111"/>
                <a:gd name="T74" fmla="*/ 29 w 99"/>
                <a:gd name="T75" fmla="*/ 19 h 111"/>
                <a:gd name="T76" fmla="*/ 17 w 99"/>
                <a:gd name="T77" fmla="*/ 18 h 111"/>
                <a:gd name="T78" fmla="*/ 12 w 99"/>
                <a:gd name="T79" fmla="*/ 21 h 111"/>
                <a:gd name="T80" fmla="*/ 13 w 99"/>
                <a:gd name="T81" fmla="*/ 25 h 111"/>
                <a:gd name="T82" fmla="*/ 13 w 99"/>
                <a:gd name="T83" fmla="*/ 28 h 111"/>
                <a:gd name="T84" fmla="*/ 7 w 99"/>
                <a:gd name="T85" fmla="*/ 34 h 111"/>
                <a:gd name="T86" fmla="*/ 9 w 99"/>
                <a:gd name="T87" fmla="*/ 42 h 111"/>
                <a:gd name="T88" fmla="*/ 1 w 99"/>
                <a:gd name="T89" fmla="*/ 47 h 111"/>
                <a:gd name="T90" fmla="*/ 0 w 99"/>
                <a:gd name="T91" fmla="*/ 59 h 111"/>
                <a:gd name="T92" fmla="*/ 0 w 99"/>
                <a:gd name="T93" fmla="*/ 61 h 111"/>
                <a:gd name="T94" fmla="*/ 0 w 99"/>
                <a:gd name="T95" fmla="*/ 61 h 111"/>
                <a:gd name="T96" fmla="*/ 1 w 99"/>
                <a:gd name="T97" fmla="*/ 71 h 111"/>
                <a:gd name="T98" fmla="*/ 0 w 99"/>
                <a:gd name="T99" fmla="*/ 72 h 111"/>
                <a:gd name="T100" fmla="*/ 1 w 99"/>
                <a:gd name="T101" fmla="*/ 73 h 111"/>
                <a:gd name="T102" fmla="*/ 2 w 99"/>
                <a:gd name="T103" fmla="*/ 74 h 111"/>
                <a:gd name="T104" fmla="*/ 2 w 99"/>
                <a:gd name="T105" fmla="*/ 76 h 111"/>
                <a:gd name="T106" fmla="*/ 3 w 99"/>
                <a:gd name="T107" fmla="*/ 77 h 111"/>
                <a:gd name="T108" fmla="*/ 4 w 99"/>
                <a:gd name="T109" fmla="*/ 79 h 111"/>
                <a:gd name="T110" fmla="*/ 4 w 99"/>
                <a:gd name="T111" fmla="*/ 81 h 111"/>
                <a:gd name="T112" fmla="*/ 6 w 99"/>
                <a:gd name="T113" fmla="*/ 83 h 111"/>
                <a:gd name="T114" fmla="*/ 19 w 99"/>
                <a:gd name="T115" fmla="*/ 88 h 111"/>
                <a:gd name="T116" fmla="*/ 22 w 99"/>
                <a:gd name="T117" fmla="*/ 93 h 111"/>
                <a:gd name="T118" fmla="*/ 17 w 99"/>
                <a:gd name="T119" fmla="*/ 10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9" h="111">
                  <a:moveTo>
                    <a:pt x="18" y="108"/>
                  </a:moveTo>
                  <a:cubicBezTo>
                    <a:pt x="18" y="108"/>
                    <a:pt x="18" y="108"/>
                    <a:pt x="19" y="108"/>
                  </a:cubicBezTo>
                  <a:cubicBezTo>
                    <a:pt x="20" y="108"/>
                    <a:pt x="20" y="108"/>
                    <a:pt x="21" y="108"/>
                  </a:cubicBezTo>
                  <a:cubicBezTo>
                    <a:pt x="24" y="108"/>
                    <a:pt x="25" y="108"/>
                    <a:pt x="25" y="108"/>
                  </a:cubicBezTo>
                  <a:cubicBezTo>
                    <a:pt x="27" y="107"/>
                    <a:pt x="28" y="107"/>
                    <a:pt x="29" y="107"/>
                  </a:cubicBezTo>
                  <a:cubicBezTo>
                    <a:pt x="30" y="107"/>
                    <a:pt x="32" y="107"/>
                    <a:pt x="33" y="107"/>
                  </a:cubicBezTo>
                  <a:cubicBezTo>
                    <a:pt x="34" y="108"/>
                    <a:pt x="34" y="108"/>
                    <a:pt x="35" y="108"/>
                  </a:cubicBezTo>
                  <a:cubicBezTo>
                    <a:pt x="35" y="108"/>
                    <a:pt x="35" y="108"/>
                    <a:pt x="36" y="108"/>
                  </a:cubicBezTo>
                  <a:cubicBezTo>
                    <a:pt x="36" y="108"/>
                    <a:pt x="36" y="108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39" y="110"/>
                    <a:pt x="39" y="110"/>
                    <a:pt x="39" y="110"/>
                  </a:cubicBezTo>
                  <a:cubicBezTo>
                    <a:pt x="39" y="110"/>
                    <a:pt x="39" y="110"/>
                    <a:pt x="39" y="110"/>
                  </a:cubicBezTo>
                  <a:cubicBezTo>
                    <a:pt x="40" y="110"/>
                    <a:pt x="40" y="109"/>
                    <a:pt x="40" y="109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40" y="109"/>
                    <a:pt x="41" y="109"/>
                    <a:pt x="41" y="109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41" y="109"/>
                    <a:pt x="42" y="109"/>
                    <a:pt x="42" y="109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43" y="109"/>
                    <a:pt x="43" y="110"/>
                    <a:pt x="44" y="110"/>
                  </a:cubicBezTo>
                  <a:cubicBezTo>
                    <a:pt x="45" y="111"/>
                    <a:pt x="46" y="111"/>
                    <a:pt x="46" y="111"/>
                  </a:cubicBezTo>
                  <a:cubicBezTo>
                    <a:pt x="46" y="111"/>
                    <a:pt x="47" y="111"/>
                    <a:pt x="47" y="111"/>
                  </a:cubicBezTo>
                  <a:cubicBezTo>
                    <a:pt x="48" y="110"/>
                    <a:pt x="49" y="109"/>
                    <a:pt x="51" y="109"/>
                  </a:cubicBezTo>
                  <a:cubicBezTo>
                    <a:pt x="52" y="109"/>
                    <a:pt x="53" y="109"/>
                    <a:pt x="54" y="110"/>
                  </a:cubicBezTo>
                  <a:cubicBezTo>
                    <a:pt x="55" y="110"/>
                    <a:pt x="56" y="111"/>
                    <a:pt x="57" y="111"/>
                  </a:cubicBezTo>
                  <a:cubicBezTo>
                    <a:pt x="59" y="111"/>
                    <a:pt x="60" y="110"/>
                    <a:pt x="60" y="109"/>
                  </a:cubicBezTo>
                  <a:cubicBezTo>
                    <a:pt x="62" y="108"/>
                    <a:pt x="67" y="107"/>
                    <a:pt x="70" y="107"/>
                  </a:cubicBezTo>
                  <a:cubicBezTo>
                    <a:pt x="71" y="107"/>
                    <a:pt x="72" y="107"/>
                    <a:pt x="72" y="107"/>
                  </a:cubicBezTo>
                  <a:cubicBezTo>
                    <a:pt x="73" y="107"/>
                    <a:pt x="74" y="108"/>
                    <a:pt x="75" y="108"/>
                  </a:cubicBezTo>
                  <a:cubicBezTo>
                    <a:pt x="76" y="108"/>
                    <a:pt x="76" y="108"/>
                    <a:pt x="76" y="107"/>
                  </a:cubicBezTo>
                  <a:cubicBezTo>
                    <a:pt x="76" y="107"/>
                    <a:pt x="77" y="107"/>
                    <a:pt x="77" y="106"/>
                  </a:cubicBezTo>
                  <a:cubicBezTo>
                    <a:pt x="77" y="106"/>
                    <a:pt x="77" y="105"/>
                    <a:pt x="76" y="104"/>
                  </a:cubicBezTo>
                  <a:cubicBezTo>
                    <a:pt x="75" y="100"/>
                    <a:pt x="77" y="99"/>
                    <a:pt x="79" y="98"/>
                  </a:cubicBezTo>
                  <a:cubicBezTo>
                    <a:pt x="80" y="98"/>
                    <a:pt x="81" y="98"/>
                    <a:pt x="81" y="97"/>
                  </a:cubicBezTo>
                  <a:cubicBezTo>
                    <a:pt x="81" y="96"/>
                    <a:pt x="83" y="95"/>
                    <a:pt x="85" y="94"/>
                  </a:cubicBezTo>
                  <a:cubicBezTo>
                    <a:pt x="86" y="94"/>
                    <a:pt x="87" y="93"/>
                    <a:pt x="87" y="93"/>
                  </a:cubicBezTo>
                  <a:cubicBezTo>
                    <a:pt x="87" y="92"/>
                    <a:pt x="87" y="92"/>
                    <a:pt x="87" y="92"/>
                  </a:cubicBezTo>
                  <a:cubicBezTo>
                    <a:pt x="86" y="91"/>
                    <a:pt x="83" y="89"/>
                    <a:pt x="80" y="87"/>
                  </a:cubicBezTo>
                  <a:cubicBezTo>
                    <a:pt x="79" y="86"/>
                    <a:pt x="78" y="86"/>
                    <a:pt x="78" y="85"/>
                  </a:cubicBezTo>
                  <a:cubicBezTo>
                    <a:pt x="77" y="85"/>
                    <a:pt x="76" y="84"/>
                    <a:pt x="75" y="84"/>
                  </a:cubicBezTo>
                  <a:cubicBezTo>
                    <a:pt x="74" y="83"/>
                    <a:pt x="73" y="80"/>
                    <a:pt x="73" y="78"/>
                  </a:cubicBezTo>
                  <a:cubicBezTo>
                    <a:pt x="72" y="76"/>
                    <a:pt x="72" y="75"/>
                    <a:pt x="72" y="74"/>
                  </a:cubicBezTo>
                  <a:cubicBezTo>
                    <a:pt x="71" y="74"/>
                    <a:pt x="71" y="73"/>
                    <a:pt x="71" y="73"/>
                  </a:cubicBezTo>
                  <a:cubicBezTo>
                    <a:pt x="70" y="71"/>
                    <a:pt x="69" y="70"/>
                    <a:pt x="69" y="69"/>
                  </a:cubicBezTo>
                  <a:cubicBezTo>
                    <a:pt x="70" y="68"/>
                    <a:pt x="70" y="68"/>
                    <a:pt x="71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5" y="67"/>
                    <a:pt x="80" y="65"/>
                    <a:pt x="83" y="63"/>
                  </a:cubicBezTo>
                  <a:cubicBezTo>
                    <a:pt x="84" y="62"/>
                    <a:pt x="86" y="61"/>
                    <a:pt x="89" y="60"/>
                  </a:cubicBezTo>
                  <a:cubicBezTo>
                    <a:pt x="90" y="60"/>
                    <a:pt x="91" y="59"/>
                    <a:pt x="92" y="59"/>
                  </a:cubicBezTo>
                  <a:cubicBezTo>
                    <a:pt x="92" y="58"/>
                    <a:pt x="93" y="58"/>
                    <a:pt x="93" y="58"/>
                  </a:cubicBezTo>
                  <a:cubicBezTo>
                    <a:pt x="94" y="58"/>
                    <a:pt x="95" y="58"/>
                    <a:pt x="96" y="59"/>
                  </a:cubicBezTo>
                  <a:cubicBezTo>
                    <a:pt x="96" y="59"/>
                    <a:pt x="97" y="59"/>
                    <a:pt x="97" y="59"/>
                  </a:cubicBezTo>
                  <a:cubicBezTo>
                    <a:pt x="98" y="59"/>
                    <a:pt x="98" y="59"/>
                    <a:pt x="98" y="59"/>
                  </a:cubicBezTo>
                  <a:cubicBezTo>
                    <a:pt x="98" y="58"/>
                    <a:pt x="98" y="58"/>
                    <a:pt x="98" y="58"/>
                  </a:cubicBezTo>
                  <a:cubicBezTo>
                    <a:pt x="98" y="57"/>
                    <a:pt x="98" y="57"/>
                    <a:pt x="99" y="57"/>
                  </a:cubicBezTo>
                  <a:cubicBezTo>
                    <a:pt x="99" y="57"/>
                    <a:pt x="99" y="56"/>
                    <a:pt x="99" y="56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99" y="55"/>
                    <a:pt x="99" y="55"/>
                    <a:pt x="99" y="55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99" y="54"/>
                    <a:pt x="98" y="53"/>
                    <a:pt x="98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97" y="52"/>
                    <a:pt x="96" y="49"/>
                    <a:pt x="96" y="47"/>
                  </a:cubicBezTo>
                  <a:cubicBezTo>
                    <a:pt x="95" y="46"/>
                    <a:pt x="95" y="45"/>
                    <a:pt x="95" y="44"/>
                  </a:cubicBezTo>
                  <a:cubicBezTo>
                    <a:pt x="95" y="41"/>
                    <a:pt x="95" y="40"/>
                    <a:pt x="94" y="40"/>
                  </a:cubicBezTo>
                  <a:cubicBezTo>
                    <a:pt x="94" y="39"/>
                    <a:pt x="94" y="39"/>
                    <a:pt x="94" y="38"/>
                  </a:cubicBezTo>
                  <a:cubicBezTo>
                    <a:pt x="94" y="36"/>
                    <a:pt x="93" y="33"/>
                    <a:pt x="91" y="33"/>
                  </a:cubicBezTo>
                  <a:cubicBezTo>
                    <a:pt x="91" y="32"/>
                    <a:pt x="90" y="32"/>
                    <a:pt x="90" y="31"/>
                  </a:cubicBezTo>
                  <a:cubicBezTo>
                    <a:pt x="89" y="30"/>
                    <a:pt x="90" y="29"/>
                    <a:pt x="91" y="27"/>
                  </a:cubicBezTo>
                  <a:cubicBezTo>
                    <a:pt x="92" y="25"/>
                    <a:pt x="91" y="18"/>
                    <a:pt x="91" y="16"/>
                  </a:cubicBezTo>
                  <a:cubicBezTo>
                    <a:pt x="91" y="16"/>
                    <a:pt x="91" y="16"/>
                    <a:pt x="91" y="15"/>
                  </a:cubicBezTo>
                  <a:cubicBezTo>
                    <a:pt x="91" y="15"/>
                    <a:pt x="91" y="15"/>
                    <a:pt x="91" y="15"/>
                  </a:cubicBezTo>
                  <a:cubicBezTo>
                    <a:pt x="91" y="15"/>
                    <a:pt x="91" y="15"/>
                    <a:pt x="91" y="15"/>
                  </a:cubicBezTo>
                  <a:cubicBezTo>
                    <a:pt x="90" y="15"/>
                    <a:pt x="90" y="14"/>
                    <a:pt x="90" y="13"/>
                  </a:cubicBezTo>
                  <a:cubicBezTo>
                    <a:pt x="89" y="11"/>
                    <a:pt x="88" y="10"/>
                    <a:pt x="84" y="10"/>
                  </a:cubicBezTo>
                  <a:cubicBezTo>
                    <a:pt x="83" y="10"/>
                    <a:pt x="82" y="10"/>
                    <a:pt x="82" y="9"/>
                  </a:cubicBezTo>
                  <a:cubicBezTo>
                    <a:pt x="81" y="9"/>
                    <a:pt x="82" y="8"/>
                    <a:pt x="83" y="6"/>
                  </a:cubicBezTo>
                  <a:cubicBezTo>
                    <a:pt x="84" y="5"/>
                    <a:pt x="85" y="4"/>
                    <a:pt x="84" y="3"/>
                  </a:cubicBezTo>
                  <a:cubicBezTo>
                    <a:pt x="84" y="3"/>
                    <a:pt x="82" y="3"/>
                    <a:pt x="81" y="4"/>
                  </a:cubicBezTo>
                  <a:cubicBezTo>
                    <a:pt x="79" y="5"/>
                    <a:pt x="78" y="6"/>
                    <a:pt x="76" y="6"/>
                  </a:cubicBezTo>
                  <a:cubicBezTo>
                    <a:pt x="75" y="6"/>
                    <a:pt x="75" y="6"/>
                    <a:pt x="74" y="6"/>
                  </a:cubicBezTo>
                  <a:cubicBezTo>
                    <a:pt x="74" y="6"/>
                    <a:pt x="74" y="6"/>
                    <a:pt x="73" y="6"/>
                  </a:cubicBezTo>
                  <a:cubicBezTo>
                    <a:pt x="71" y="6"/>
                    <a:pt x="68" y="9"/>
                    <a:pt x="65" y="11"/>
                  </a:cubicBezTo>
                  <a:cubicBezTo>
                    <a:pt x="64" y="12"/>
                    <a:pt x="63" y="13"/>
                    <a:pt x="62" y="13"/>
                  </a:cubicBezTo>
                  <a:cubicBezTo>
                    <a:pt x="61" y="14"/>
                    <a:pt x="60" y="14"/>
                    <a:pt x="59" y="14"/>
                  </a:cubicBezTo>
                  <a:cubicBezTo>
                    <a:pt x="57" y="14"/>
                    <a:pt x="56" y="14"/>
                    <a:pt x="55" y="12"/>
                  </a:cubicBezTo>
                  <a:cubicBezTo>
                    <a:pt x="55" y="11"/>
                    <a:pt x="55" y="10"/>
                    <a:pt x="56" y="8"/>
                  </a:cubicBezTo>
                  <a:cubicBezTo>
                    <a:pt x="57" y="7"/>
                    <a:pt x="57" y="6"/>
                    <a:pt x="57" y="6"/>
                  </a:cubicBezTo>
                  <a:cubicBezTo>
                    <a:pt x="57" y="6"/>
                    <a:pt x="56" y="6"/>
                    <a:pt x="56" y="6"/>
                  </a:cubicBezTo>
                  <a:cubicBezTo>
                    <a:pt x="55" y="6"/>
                    <a:pt x="54" y="6"/>
                    <a:pt x="52" y="7"/>
                  </a:cubicBezTo>
                  <a:cubicBezTo>
                    <a:pt x="51" y="7"/>
                    <a:pt x="50" y="8"/>
                    <a:pt x="49" y="8"/>
                  </a:cubicBezTo>
                  <a:cubicBezTo>
                    <a:pt x="47" y="8"/>
                    <a:pt x="45" y="7"/>
                    <a:pt x="44" y="6"/>
                  </a:cubicBezTo>
                  <a:cubicBezTo>
                    <a:pt x="43" y="5"/>
                    <a:pt x="43" y="4"/>
                    <a:pt x="43" y="3"/>
                  </a:cubicBezTo>
                  <a:cubicBezTo>
                    <a:pt x="43" y="2"/>
                    <a:pt x="43" y="1"/>
                    <a:pt x="43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1" y="1"/>
                  </a:cubicBezTo>
                  <a:cubicBezTo>
                    <a:pt x="41" y="1"/>
                    <a:pt x="41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5" y="0"/>
                  </a:cubicBezTo>
                  <a:cubicBezTo>
                    <a:pt x="35" y="0"/>
                    <a:pt x="34" y="0"/>
                    <a:pt x="34" y="0"/>
                  </a:cubicBezTo>
                  <a:cubicBezTo>
                    <a:pt x="33" y="0"/>
                    <a:pt x="33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31" y="1"/>
                    <a:pt x="32" y="3"/>
                    <a:pt x="31" y="5"/>
                  </a:cubicBezTo>
                  <a:cubicBezTo>
                    <a:pt x="30" y="7"/>
                    <a:pt x="31" y="9"/>
                    <a:pt x="33" y="12"/>
                  </a:cubicBezTo>
                  <a:cubicBezTo>
                    <a:pt x="33" y="12"/>
                    <a:pt x="34" y="13"/>
                    <a:pt x="34" y="14"/>
                  </a:cubicBezTo>
                  <a:cubicBezTo>
                    <a:pt x="34" y="15"/>
                    <a:pt x="35" y="16"/>
                    <a:pt x="34" y="16"/>
                  </a:cubicBezTo>
                  <a:cubicBezTo>
                    <a:pt x="34" y="17"/>
                    <a:pt x="33" y="17"/>
                    <a:pt x="31" y="18"/>
                  </a:cubicBezTo>
                  <a:cubicBezTo>
                    <a:pt x="30" y="18"/>
                    <a:pt x="29" y="18"/>
                    <a:pt x="29" y="19"/>
                  </a:cubicBezTo>
                  <a:cubicBezTo>
                    <a:pt x="29" y="19"/>
                    <a:pt x="29" y="20"/>
                    <a:pt x="27" y="20"/>
                  </a:cubicBezTo>
                  <a:cubicBezTo>
                    <a:pt x="25" y="20"/>
                    <a:pt x="22" y="19"/>
                    <a:pt x="20" y="18"/>
                  </a:cubicBezTo>
                  <a:cubicBezTo>
                    <a:pt x="20" y="18"/>
                    <a:pt x="19" y="18"/>
                    <a:pt x="17" y="18"/>
                  </a:cubicBezTo>
                  <a:cubicBezTo>
                    <a:pt x="15" y="18"/>
                    <a:pt x="13" y="18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2" y="20"/>
                    <a:pt x="12" y="21"/>
                  </a:cubicBezTo>
                  <a:cubicBezTo>
                    <a:pt x="12" y="22"/>
                    <a:pt x="12" y="22"/>
                    <a:pt x="12" y="23"/>
                  </a:cubicBezTo>
                  <a:cubicBezTo>
                    <a:pt x="12" y="23"/>
                    <a:pt x="13" y="23"/>
                    <a:pt x="13" y="24"/>
                  </a:cubicBezTo>
                  <a:cubicBezTo>
                    <a:pt x="13" y="24"/>
                    <a:pt x="13" y="25"/>
                    <a:pt x="13" y="25"/>
                  </a:cubicBezTo>
                  <a:cubicBezTo>
                    <a:pt x="13" y="25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8"/>
                    <a:pt x="13" y="28"/>
                  </a:cubicBezTo>
                  <a:cubicBezTo>
                    <a:pt x="13" y="28"/>
                    <a:pt x="13" y="29"/>
                    <a:pt x="12" y="29"/>
                  </a:cubicBezTo>
                  <a:cubicBezTo>
                    <a:pt x="11" y="31"/>
                    <a:pt x="9" y="33"/>
                    <a:pt x="8" y="33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8" y="35"/>
                  </a:cubicBezTo>
                  <a:cubicBezTo>
                    <a:pt x="9" y="37"/>
                    <a:pt x="11" y="39"/>
                    <a:pt x="10" y="40"/>
                  </a:cubicBezTo>
                  <a:cubicBezTo>
                    <a:pt x="10" y="41"/>
                    <a:pt x="9" y="41"/>
                    <a:pt x="9" y="42"/>
                  </a:cubicBezTo>
                  <a:cubicBezTo>
                    <a:pt x="8" y="42"/>
                    <a:pt x="8" y="42"/>
                    <a:pt x="8" y="44"/>
                  </a:cubicBezTo>
                  <a:cubicBezTo>
                    <a:pt x="8" y="47"/>
                    <a:pt x="3" y="47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1" y="48"/>
                    <a:pt x="1" y="49"/>
                  </a:cubicBezTo>
                  <a:cubicBezTo>
                    <a:pt x="1" y="50"/>
                    <a:pt x="2" y="51"/>
                    <a:pt x="1" y="52"/>
                  </a:cubicBezTo>
                  <a:cubicBezTo>
                    <a:pt x="0" y="54"/>
                    <a:pt x="0" y="57"/>
                    <a:pt x="0" y="59"/>
                  </a:cubicBezTo>
                  <a:cubicBezTo>
                    <a:pt x="0" y="59"/>
                    <a:pt x="0" y="60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3"/>
                    <a:pt x="1" y="65"/>
                  </a:cubicBezTo>
                  <a:cubicBezTo>
                    <a:pt x="2" y="66"/>
                    <a:pt x="3" y="67"/>
                    <a:pt x="3" y="68"/>
                  </a:cubicBezTo>
                  <a:cubicBezTo>
                    <a:pt x="3" y="69"/>
                    <a:pt x="2" y="70"/>
                    <a:pt x="1" y="71"/>
                  </a:cubicBezTo>
                  <a:cubicBezTo>
                    <a:pt x="1" y="71"/>
                    <a:pt x="1" y="71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1" y="73"/>
                    <a:pt x="1" y="73"/>
                  </a:cubicBezTo>
                  <a:cubicBezTo>
                    <a:pt x="1" y="73"/>
                    <a:pt x="1" y="73"/>
                    <a:pt x="1" y="74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4"/>
                    <a:pt x="2" y="74"/>
                    <a:pt x="2" y="74"/>
                  </a:cubicBezTo>
                  <a:cubicBezTo>
                    <a:pt x="2" y="74"/>
                    <a:pt x="2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2" y="75"/>
                    <a:pt x="2" y="75"/>
                    <a:pt x="2" y="76"/>
                  </a:cubicBezTo>
                  <a:cubicBezTo>
                    <a:pt x="2" y="76"/>
                    <a:pt x="3" y="76"/>
                    <a:pt x="3" y="76"/>
                  </a:cubicBezTo>
                  <a:cubicBezTo>
                    <a:pt x="3" y="76"/>
                    <a:pt x="3" y="76"/>
                    <a:pt x="3" y="77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3" y="77"/>
                    <a:pt x="3" y="78"/>
                    <a:pt x="3" y="78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3" y="79"/>
                    <a:pt x="3" y="79"/>
                    <a:pt x="4" y="79"/>
                  </a:cubicBezTo>
                  <a:cubicBezTo>
                    <a:pt x="4" y="79"/>
                    <a:pt x="4" y="80"/>
                    <a:pt x="4" y="80"/>
                  </a:cubicBezTo>
                  <a:cubicBezTo>
                    <a:pt x="4" y="80"/>
                    <a:pt x="4" y="80"/>
                    <a:pt x="4" y="81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4" y="82"/>
                    <a:pt x="5" y="82"/>
                    <a:pt x="5" y="82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6" y="82"/>
                    <a:pt x="6" y="83"/>
                    <a:pt x="6" y="83"/>
                  </a:cubicBezTo>
                  <a:cubicBezTo>
                    <a:pt x="8" y="85"/>
                    <a:pt x="10" y="86"/>
                    <a:pt x="13" y="86"/>
                  </a:cubicBezTo>
                  <a:cubicBezTo>
                    <a:pt x="15" y="86"/>
                    <a:pt x="16" y="87"/>
                    <a:pt x="17" y="88"/>
                  </a:cubicBezTo>
                  <a:cubicBezTo>
                    <a:pt x="18" y="88"/>
                    <a:pt x="19" y="88"/>
                    <a:pt x="19" y="88"/>
                  </a:cubicBezTo>
                  <a:cubicBezTo>
                    <a:pt x="19" y="88"/>
                    <a:pt x="19" y="88"/>
                    <a:pt x="20" y="88"/>
                  </a:cubicBezTo>
                  <a:cubicBezTo>
                    <a:pt x="21" y="88"/>
                    <a:pt x="23" y="89"/>
                    <a:pt x="23" y="90"/>
                  </a:cubicBezTo>
                  <a:cubicBezTo>
                    <a:pt x="23" y="91"/>
                    <a:pt x="23" y="92"/>
                    <a:pt x="22" y="93"/>
                  </a:cubicBezTo>
                  <a:cubicBezTo>
                    <a:pt x="19" y="95"/>
                    <a:pt x="18" y="98"/>
                    <a:pt x="18" y="101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7" y="103"/>
                    <a:pt x="17" y="104"/>
                    <a:pt x="17" y="105"/>
                  </a:cubicBezTo>
                  <a:cubicBezTo>
                    <a:pt x="17" y="106"/>
                    <a:pt x="17" y="107"/>
                    <a:pt x="17" y="108"/>
                  </a:cubicBezTo>
                  <a:cubicBezTo>
                    <a:pt x="17" y="108"/>
                    <a:pt x="17" y="108"/>
                    <a:pt x="18" y="108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33" name="Freeform 49"/>
            <p:cNvSpPr>
              <a:spLocks/>
            </p:cNvSpPr>
            <p:nvPr/>
          </p:nvSpPr>
          <p:spPr bwMode="auto">
            <a:xfrm>
              <a:off x="7770813" y="3027902"/>
              <a:ext cx="2401887" cy="4105275"/>
            </a:xfrm>
            <a:custGeom>
              <a:avLst/>
              <a:gdLst>
                <a:gd name="T0" fmla="*/ 3 w 140"/>
                <a:gd name="T1" fmla="*/ 186 h 243"/>
                <a:gd name="T2" fmla="*/ 0 w 140"/>
                <a:gd name="T3" fmla="*/ 185 h 243"/>
                <a:gd name="T4" fmla="*/ 7 w 140"/>
                <a:gd name="T5" fmla="*/ 203 h 243"/>
                <a:gd name="T6" fmla="*/ 15 w 140"/>
                <a:gd name="T7" fmla="*/ 218 h 243"/>
                <a:gd name="T8" fmla="*/ 20 w 140"/>
                <a:gd name="T9" fmla="*/ 232 h 243"/>
                <a:gd name="T10" fmla="*/ 22 w 140"/>
                <a:gd name="T11" fmla="*/ 243 h 243"/>
                <a:gd name="T12" fmla="*/ 32 w 140"/>
                <a:gd name="T13" fmla="*/ 240 h 243"/>
                <a:gd name="T14" fmla="*/ 35 w 140"/>
                <a:gd name="T15" fmla="*/ 232 h 243"/>
                <a:gd name="T16" fmla="*/ 46 w 140"/>
                <a:gd name="T17" fmla="*/ 230 h 243"/>
                <a:gd name="T18" fmla="*/ 53 w 140"/>
                <a:gd name="T19" fmla="*/ 223 h 243"/>
                <a:gd name="T20" fmla="*/ 62 w 140"/>
                <a:gd name="T21" fmla="*/ 216 h 243"/>
                <a:gd name="T22" fmla="*/ 57 w 140"/>
                <a:gd name="T23" fmla="*/ 219 h 243"/>
                <a:gd name="T24" fmla="*/ 59 w 140"/>
                <a:gd name="T25" fmla="*/ 198 h 243"/>
                <a:gd name="T26" fmla="*/ 76 w 140"/>
                <a:gd name="T27" fmla="*/ 179 h 243"/>
                <a:gd name="T28" fmla="*/ 83 w 140"/>
                <a:gd name="T29" fmla="*/ 168 h 243"/>
                <a:gd name="T30" fmla="*/ 65 w 140"/>
                <a:gd name="T31" fmla="*/ 155 h 243"/>
                <a:gd name="T32" fmla="*/ 65 w 140"/>
                <a:gd name="T33" fmla="*/ 135 h 243"/>
                <a:gd name="T34" fmla="*/ 71 w 140"/>
                <a:gd name="T35" fmla="*/ 121 h 243"/>
                <a:gd name="T36" fmla="*/ 79 w 140"/>
                <a:gd name="T37" fmla="*/ 112 h 243"/>
                <a:gd name="T38" fmla="*/ 94 w 140"/>
                <a:gd name="T39" fmla="*/ 101 h 243"/>
                <a:gd name="T40" fmla="*/ 110 w 140"/>
                <a:gd name="T41" fmla="*/ 77 h 243"/>
                <a:gd name="T42" fmla="*/ 121 w 140"/>
                <a:gd name="T43" fmla="*/ 63 h 243"/>
                <a:gd name="T44" fmla="*/ 128 w 140"/>
                <a:gd name="T45" fmla="*/ 61 h 243"/>
                <a:gd name="T46" fmla="*/ 140 w 140"/>
                <a:gd name="T47" fmla="*/ 60 h 243"/>
                <a:gd name="T48" fmla="*/ 139 w 140"/>
                <a:gd name="T49" fmla="*/ 58 h 243"/>
                <a:gd name="T50" fmla="*/ 138 w 140"/>
                <a:gd name="T51" fmla="*/ 56 h 243"/>
                <a:gd name="T52" fmla="*/ 138 w 140"/>
                <a:gd name="T53" fmla="*/ 47 h 243"/>
                <a:gd name="T54" fmla="*/ 134 w 140"/>
                <a:gd name="T55" fmla="*/ 31 h 243"/>
                <a:gd name="T56" fmla="*/ 122 w 140"/>
                <a:gd name="T57" fmla="*/ 12 h 243"/>
                <a:gd name="T58" fmla="*/ 106 w 140"/>
                <a:gd name="T59" fmla="*/ 2 h 243"/>
                <a:gd name="T60" fmla="*/ 99 w 140"/>
                <a:gd name="T61" fmla="*/ 9 h 243"/>
                <a:gd name="T62" fmla="*/ 85 w 140"/>
                <a:gd name="T63" fmla="*/ 10 h 243"/>
                <a:gd name="T64" fmla="*/ 77 w 140"/>
                <a:gd name="T65" fmla="*/ 9 h 243"/>
                <a:gd name="T66" fmla="*/ 77 w 140"/>
                <a:gd name="T67" fmla="*/ 17 h 243"/>
                <a:gd name="T68" fmla="*/ 57 w 140"/>
                <a:gd name="T69" fmla="*/ 31 h 243"/>
                <a:gd name="T70" fmla="*/ 53 w 140"/>
                <a:gd name="T71" fmla="*/ 41 h 243"/>
                <a:gd name="T72" fmla="*/ 47 w 140"/>
                <a:gd name="T73" fmla="*/ 51 h 243"/>
                <a:gd name="T74" fmla="*/ 37 w 140"/>
                <a:gd name="T75" fmla="*/ 58 h 243"/>
                <a:gd name="T76" fmla="*/ 29 w 140"/>
                <a:gd name="T77" fmla="*/ 83 h 243"/>
                <a:gd name="T78" fmla="*/ 31 w 140"/>
                <a:gd name="T79" fmla="*/ 88 h 243"/>
                <a:gd name="T80" fmla="*/ 28 w 140"/>
                <a:gd name="T81" fmla="*/ 97 h 243"/>
                <a:gd name="T82" fmla="*/ 23 w 140"/>
                <a:gd name="T83" fmla="*/ 96 h 243"/>
                <a:gd name="T84" fmla="*/ 11 w 140"/>
                <a:gd name="T85" fmla="*/ 118 h 243"/>
                <a:gd name="T86" fmla="*/ 11 w 140"/>
                <a:gd name="T87" fmla="*/ 136 h 243"/>
                <a:gd name="T88" fmla="*/ 18 w 140"/>
                <a:gd name="T89" fmla="*/ 149 h 243"/>
                <a:gd name="T90" fmla="*/ 15 w 140"/>
                <a:gd name="T91" fmla="*/ 155 h 243"/>
                <a:gd name="T92" fmla="*/ 8 w 140"/>
                <a:gd name="T93" fmla="*/ 168 h 243"/>
                <a:gd name="T94" fmla="*/ 6 w 140"/>
                <a:gd name="T95" fmla="*/ 178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0" h="243">
                  <a:moveTo>
                    <a:pt x="6" y="178"/>
                  </a:moveTo>
                  <a:cubicBezTo>
                    <a:pt x="6" y="178"/>
                    <a:pt x="6" y="186"/>
                    <a:pt x="4" y="186"/>
                  </a:cubicBezTo>
                  <a:cubicBezTo>
                    <a:pt x="4" y="186"/>
                    <a:pt x="3" y="186"/>
                    <a:pt x="3" y="186"/>
                  </a:cubicBezTo>
                  <a:cubicBezTo>
                    <a:pt x="3" y="185"/>
                    <a:pt x="2" y="185"/>
                    <a:pt x="2" y="185"/>
                  </a:cubicBezTo>
                  <a:cubicBezTo>
                    <a:pt x="2" y="185"/>
                    <a:pt x="1" y="185"/>
                    <a:pt x="1" y="185"/>
                  </a:cubicBezTo>
                  <a:cubicBezTo>
                    <a:pt x="1" y="185"/>
                    <a:pt x="1" y="185"/>
                    <a:pt x="0" y="185"/>
                  </a:cubicBezTo>
                  <a:cubicBezTo>
                    <a:pt x="0" y="185"/>
                    <a:pt x="0" y="185"/>
                    <a:pt x="0" y="186"/>
                  </a:cubicBezTo>
                  <a:cubicBezTo>
                    <a:pt x="0" y="190"/>
                    <a:pt x="2" y="194"/>
                    <a:pt x="5" y="197"/>
                  </a:cubicBezTo>
                  <a:cubicBezTo>
                    <a:pt x="7" y="198"/>
                    <a:pt x="7" y="201"/>
                    <a:pt x="7" y="203"/>
                  </a:cubicBezTo>
                  <a:cubicBezTo>
                    <a:pt x="8" y="205"/>
                    <a:pt x="8" y="206"/>
                    <a:pt x="9" y="208"/>
                  </a:cubicBezTo>
                  <a:cubicBezTo>
                    <a:pt x="11" y="210"/>
                    <a:pt x="11" y="212"/>
                    <a:pt x="12" y="214"/>
                  </a:cubicBezTo>
                  <a:cubicBezTo>
                    <a:pt x="12" y="215"/>
                    <a:pt x="13" y="217"/>
                    <a:pt x="15" y="218"/>
                  </a:cubicBezTo>
                  <a:cubicBezTo>
                    <a:pt x="18" y="222"/>
                    <a:pt x="19" y="223"/>
                    <a:pt x="17" y="228"/>
                  </a:cubicBezTo>
                  <a:cubicBezTo>
                    <a:pt x="16" y="229"/>
                    <a:pt x="17" y="230"/>
                    <a:pt x="18" y="230"/>
                  </a:cubicBezTo>
                  <a:cubicBezTo>
                    <a:pt x="19" y="231"/>
                    <a:pt x="20" y="231"/>
                    <a:pt x="20" y="232"/>
                  </a:cubicBezTo>
                  <a:cubicBezTo>
                    <a:pt x="20" y="233"/>
                    <a:pt x="20" y="234"/>
                    <a:pt x="20" y="236"/>
                  </a:cubicBezTo>
                  <a:cubicBezTo>
                    <a:pt x="20" y="238"/>
                    <a:pt x="20" y="240"/>
                    <a:pt x="20" y="242"/>
                  </a:cubicBezTo>
                  <a:cubicBezTo>
                    <a:pt x="21" y="242"/>
                    <a:pt x="21" y="243"/>
                    <a:pt x="22" y="243"/>
                  </a:cubicBezTo>
                  <a:cubicBezTo>
                    <a:pt x="22" y="243"/>
                    <a:pt x="23" y="242"/>
                    <a:pt x="24" y="242"/>
                  </a:cubicBezTo>
                  <a:cubicBezTo>
                    <a:pt x="25" y="242"/>
                    <a:pt x="27" y="241"/>
                    <a:pt x="29" y="241"/>
                  </a:cubicBezTo>
                  <a:cubicBezTo>
                    <a:pt x="30" y="241"/>
                    <a:pt x="31" y="241"/>
                    <a:pt x="32" y="240"/>
                  </a:cubicBezTo>
                  <a:cubicBezTo>
                    <a:pt x="33" y="240"/>
                    <a:pt x="33" y="238"/>
                    <a:pt x="33" y="237"/>
                  </a:cubicBezTo>
                  <a:cubicBezTo>
                    <a:pt x="33" y="236"/>
                    <a:pt x="33" y="236"/>
                    <a:pt x="33" y="235"/>
                  </a:cubicBezTo>
                  <a:cubicBezTo>
                    <a:pt x="33" y="233"/>
                    <a:pt x="34" y="233"/>
                    <a:pt x="35" y="232"/>
                  </a:cubicBezTo>
                  <a:cubicBezTo>
                    <a:pt x="35" y="232"/>
                    <a:pt x="36" y="232"/>
                    <a:pt x="36" y="231"/>
                  </a:cubicBezTo>
                  <a:cubicBezTo>
                    <a:pt x="37" y="230"/>
                    <a:pt x="38" y="229"/>
                    <a:pt x="41" y="229"/>
                  </a:cubicBezTo>
                  <a:cubicBezTo>
                    <a:pt x="43" y="229"/>
                    <a:pt x="45" y="230"/>
                    <a:pt x="46" y="230"/>
                  </a:cubicBezTo>
                  <a:cubicBezTo>
                    <a:pt x="47" y="230"/>
                    <a:pt x="47" y="231"/>
                    <a:pt x="48" y="231"/>
                  </a:cubicBezTo>
                  <a:cubicBezTo>
                    <a:pt x="51" y="231"/>
                    <a:pt x="52" y="227"/>
                    <a:pt x="52" y="225"/>
                  </a:cubicBezTo>
                  <a:cubicBezTo>
                    <a:pt x="52" y="225"/>
                    <a:pt x="52" y="223"/>
                    <a:pt x="53" y="223"/>
                  </a:cubicBezTo>
                  <a:cubicBezTo>
                    <a:pt x="54" y="223"/>
                    <a:pt x="55" y="224"/>
                    <a:pt x="56" y="225"/>
                  </a:cubicBezTo>
                  <a:cubicBezTo>
                    <a:pt x="56" y="226"/>
                    <a:pt x="56" y="227"/>
                    <a:pt x="57" y="227"/>
                  </a:cubicBezTo>
                  <a:cubicBezTo>
                    <a:pt x="57" y="227"/>
                    <a:pt x="60" y="222"/>
                    <a:pt x="62" y="216"/>
                  </a:cubicBezTo>
                  <a:cubicBezTo>
                    <a:pt x="63" y="215"/>
                    <a:pt x="63" y="214"/>
                    <a:pt x="63" y="214"/>
                  </a:cubicBezTo>
                  <a:cubicBezTo>
                    <a:pt x="63" y="214"/>
                    <a:pt x="62" y="215"/>
                    <a:pt x="59" y="217"/>
                  </a:cubicBezTo>
                  <a:cubicBezTo>
                    <a:pt x="58" y="218"/>
                    <a:pt x="58" y="219"/>
                    <a:pt x="57" y="219"/>
                  </a:cubicBezTo>
                  <a:cubicBezTo>
                    <a:pt x="57" y="219"/>
                    <a:pt x="57" y="219"/>
                    <a:pt x="56" y="218"/>
                  </a:cubicBezTo>
                  <a:cubicBezTo>
                    <a:pt x="55" y="217"/>
                    <a:pt x="57" y="211"/>
                    <a:pt x="58" y="209"/>
                  </a:cubicBezTo>
                  <a:cubicBezTo>
                    <a:pt x="59" y="207"/>
                    <a:pt x="59" y="202"/>
                    <a:pt x="59" y="198"/>
                  </a:cubicBezTo>
                  <a:cubicBezTo>
                    <a:pt x="60" y="196"/>
                    <a:pt x="60" y="194"/>
                    <a:pt x="60" y="193"/>
                  </a:cubicBezTo>
                  <a:cubicBezTo>
                    <a:pt x="60" y="191"/>
                    <a:pt x="61" y="187"/>
                    <a:pt x="67" y="186"/>
                  </a:cubicBezTo>
                  <a:cubicBezTo>
                    <a:pt x="70" y="185"/>
                    <a:pt x="75" y="182"/>
                    <a:pt x="76" y="179"/>
                  </a:cubicBezTo>
                  <a:cubicBezTo>
                    <a:pt x="76" y="178"/>
                    <a:pt x="77" y="178"/>
                    <a:pt x="76" y="177"/>
                  </a:cubicBezTo>
                  <a:cubicBezTo>
                    <a:pt x="76" y="176"/>
                    <a:pt x="78" y="174"/>
                    <a:pt x="80" y="172"/>
                  </a:cubicBezTo>
                  <a:cubicBezTo>
                    <a:pt x="81" y="170"/>
                    <a:pt x="83" y="169"/>
                    <a:pt x="83" y="168"/>
                  </a:cubicBezTo>
                  <a:cubicBezTo>
                    <a:pt x="83" y="166"/>
                    <a:pt x="75" y="158"/>
                    <a:pt x="73" y="156"/>
                  </a:cubicBezTo>
                  <a:cubicBezTo>
                    <a:pt x="71" y="156"/>
                    <a:pt x="70" y="156"/>
                    <a:pt x="68" y="155"/>
                  </a:cubicBezTo>
                  <a:cubicBezTo>
                    <a:pt x="66" y="155"/>
                    <a:pt x="65" y="155"/>
                    <a:pt x="65" y="155"/>
                  </a:cubicBezTo>
                  <a:cubicBezTo>
                    <a:pt x="64" y="154"/>
                    <a:pt x="64" y="154"/>
                    <a:pt x="64" y="154"/>
                  </a:cubicBezTo>
                  <a:cubicBezTo>
                    <a:pt x="65" y="152"/>
                    <a:pt x="64" y="146"/>
                    <a:pt x="63" y="141"/>
                  </a:cubicBezTo>
                  <a:cubicBezTo>
                    <a:pt x="63" y="139"/>
                    <a:pt x="64" y="137"/>
                    <a:pt x="65" y="135"/>
                  </a:cubicBezTo>
                  <a:cubicBezTo>
                    <a:pt x="66" y="133"/>
                    <a:pt x="67" y="132"/>
                    <a:pt x="67" y="130"/>
                  </a:cubicBezTo>
                  <a:cubicBezTo>
                    <a:pt x="67" y="130"/>
                    <a:pt x="67" y="130"/>
                    <a:pt x="67" y="130"/>
                  </a:cubicBezTo>
                  <a:cubicBezTo>
                    <a:pt x="67" y="126"/>
                    <a:pt x="67" y="122"/>
                    <a:pt x="71" y="121"/>
                  </a:cubicBezTo>
                  <a:cubicBezTo>
                    <a:pt x="72" y="121"/>
                    <a:pt x="72" y="120"/>
                    <a:pt x="72" y="119"/>
                  </a:cubicBezTo>
                  <a:cubicBezTo>
                    <a:pt x="73" y="118"/>
                    <a:pt x="73" y="116"/>
                    <a:pt x="76" y="116"/>
                  </a:cubicBezTo>
                  <a:cubicBezTo>
                    <a:pt x="78" y="115"/>
                    <a:pt x="79" y="114"/>
                    <a:pt x="79" y="112"/>
                  </a:cubicBezTo>
                  <a:cubicBezTo>
                    <a:pt x="80" y="110"/>
                    <a:pt x="81" y="108"/>
                    <a:pt x="84" y="107"/>
                  </a:cubicBezTo>
                  <a:cubicBezTo>
                    <a:pt x="86" y="106"/>
                    <a:pt x="87" y="105"/>
                    <a:pt x="88" y="104"/>
                  </a:cubicBezTo>
                  <a:cubicBezTo>
                    <a:pt x="90" y="103"/>
                    <a:pt x="91" y="102"/>
                    <a:pt x="94" y="101"/>
                  </a:cubicBezTo>
                  <a:cubicBezTo>
                    <a:pt x="100" y="98"/>
                    <a:pt x="110" y="91"/>
                    <a:pt x="111" y="88"/>
                  </a:cubicBezTo>
                  <a:cubicBezTo>
                    <a:pt x="112" y="87"/>
                    <a:pt x="111" y="86"/>
                    <a:pt x="110" y="84"/>
                  </a:cubicBezTo>
                  <a:cubicBezTo>
                    <a:pt x="109" y="82"/>
                    <a:pt x="107" y="79"/>
                    <a:pt x="110" y="77"/>
                  </a:cubicBezTo>
                  <a:cubicBezTo>
                    <a:pt x="113" y="75"/>
                    <a:pt x="113" y="73"/>
                    <a:pt x="113" y="72"/>
                  </a:cubicBezTo>
                  <a:cubicBezTo>
                    <a:pt x="113" y="70"/>
                    <a:pt x="113" y="69"/>
                    <a:pt x="115" y="68"/>
                  </a:cubicBezTo>
                  <a:cubicBezTo>
                    <a:pt x="118" y="67"/>
                    <a:pt x="119" y="65"/>
                    <a:pt x="121" y="63"/>
                  </a:cubicBezTo>
                  <a:cubicBezTo>
                    <a:pt x="121" y="63"/>
                    <a:pt x="122" y="63"/>
                    <a:pt x="122" y="62"/>
                  </a:cubicBezTo>
                  <a:cubicBezTo>
                    <a:pt x="123" y="61"/>
                    <a:pt x="124" y="61"/>
                    <a:pt x="126" y="61"/>
                  </a:cubicBezTo>
                  <a:cubicBezTo>
                    <a:pt x="126" y="61"/>
                    <a:pt x="127" y="61"/>
                    <a:pt x="128" y="61"/>
                  </a:cubicBezTo>
                  <a:cubicBezTo>
                    <a:pt x="130" y="61"/>
                    <a:pt x="132" y="61"/>
                    <a:pt x="134" y="61"/>
                  </a:cubicBezTo>
                  <a:cubicBezTo>
                    <a:pt x="136" y="61"/>
                    <a:pt x="138" y="61"/>
                    <a:pt x="140" y="61"/>
                  </a:cubicBezTo>
                  <a:cubicBezTo>
                    <a:pt x="140" y="61"/>
                    <a:pt x="140" y="60"/>
                    <a:pt x="140" y="60"/>
                  </a:cubicBezTo>
                  <a:cubicBezTo>
                    <a:pt x="140" y="60"/>
                    <a:pt x="140" y="60"/>
                    <a:pt x="139" y="59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9" y="58"/>
                    <a:pt x="139" y="58"/>
                    <a:pt x="139" y="58"/>
                  </a:cubicBezTo>
                  <a:cubicBezTo>
                    <a:pt x="139" y="58"/>
                    <a:pt x="139" y="58"/>
                    <a:pt x="139" y="57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39" y="57"/>
                    <a:pt x="138" y="57"/>
                    <a:pt x="138" y="56"/>
                  </a:cubicBezTo>
                  <a:cubicBezTo>
                    <a:pt x="138" y="56"/>
                    <a:pt x="134" y="52"/>
                    <a:pt x="135" y="50"/>
                  </a:cubicBezTo>
                  <a:cubicBezTo>
                    <a:pt x="135" y="50"/>
                    <a:pt x="136" y="50"/>
                    <a:pt x="137" y="50"/>
                  </a:cubicBezTo>
                  <a:cubicBezTo>
                    <a:pt x="137" y="50"/>
                    <a:pt x="138" y="49"/>
                    <a:pt x="138" y="47"/>
                  </a:cubicBezTo>
                  <a:cubicBezTo>
                    <a:pt x="139" y="45"/>
                    <a:pt x="138" y="42"/>
                    <a:pt x="137" y="41"/>
                  </a:cubicBezTo>
                  <a:cubicBezTo>
                    <a:pt x="135" y="40"/>
                    <a:pt x="135" y="37"/>
                    <a:pt x="135" y="35"/>
                  </a:cubicBezTo>
                  <a:cubicBezTo>
                    <a:pt x="135" y="33"/>
                    <a:pt x="135" y="31"/>
                    <a:pt x="134" y="31"/>
                  </a:cubicBezTo>
                  <a:cubicBezTo>
                    <a:pt x="132" y="29"/>
                    <a:pt x="132" y="25"/>
                    <a:pt x="133" y="22"/>
                  </a:cubicBezTo>
                  <a:cubicBezTo>
                    <a:pt x="133" y="21"/>
                    <a:pt x="133" y="20"/>
                    <a:pt x="133" y="20"/>
                  </a:cubicBezTo>
                  <a:cubicBezTo>
                    <a:pt x="134" y="17"/>
                    <a:pt x="127" y="14"/>
                    <a:pt x="122" y="12"/>
                  </a:cubicBezTo>
                  <a:cubicBezTo>
                    <a:pt x="120" y="12"/>
                    <a:pt x="119" y="11"/>
                    <a:pt x="118" y="10"/>
                  </a:cubicBezTo>
                  <a:cubicBezTo>
                    <a:pt x="114" y="9"/>
                    <a:pt x="112" y="7"/>
                    <a:pt x="110" y="5"/>
                  </a:cubicBezTo>
                  <a:cubicBezTo>
                    <a:pt x="108" y="4"/>
                    <a:pt x="107" y="3"/>
                    <a:pt x="106" y="2"/>
                  </a:cubicBezTo>
                  <a:cubicBezTo>
                    <a:pt x="105" y="2"/>
                    <a:pt x="105" y="1"/>
                    <a:pt x="104" y="1"/>
                  </a:cubicBezTo>
                  <a:cubicBezTo>
                    <a:pt x="104" y="0"/>
                    <a:pt x="103" y="0"/>
                    <a:pt x="102" y="0"/>
                  </a:cubicBezTo>
                  <a:cubicBezTo>
                    <a:pt x="100" y="0"/>
                    <a:pt x="99" y="6"/>
                    <a:pt x="99" y="9"/>
                  </a:cubicBezTo>
                  <a:cubicBezTo>
                    <a:pt x="99" y="12"/>
                    <a:pt x="97" y="13"/>
                    <a:pt x="95" y="13"/>
                  </a:cubicBezTo>
                  <a:cubicBezTo>
                    <a:pt x="93" y="13"/>
                    <a:pt x="92" y="13"/>
                    <a:pt x="90" y="11"/>
                  </a:cubicBezTo>
                  <a:cubicBezTo>
                    <a:pt x="89" y="10"/>
                    <a:pt x="87" y="10"/>
                    <a:pt x="85" y="10"/>
                  </a:cubicBezTo>
                  <a:cubicBezTo>
                    <a:pt x="84" y="10"/>
                    <a:pt x="84" y="10"/>
                    <a:pt x="83" y="10"/>
                  </a:cubicBezTo>
                  <a:cubicBezTo>
                    <a:pt x="82" y="10"/>
                    <a:pt x="80" y="10"/>
                    <a:pt x="79" y="9"/>
                  </a:cubicBezTo>
                  <a:cubicBezTo>
                    <a:pt x="78" y="9"/>
                    <a:pt x="78" y="9"/>
                    <a:pt x="77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6" y="10"/>
                    <a:pt x="76" y="12"/>
                    <a:pt x="76" y="14"/>
                  </a:cubicBezTo>
                  <a:cubicBezTo>
                    <a:pt x="76" y="15"/>
                    <a:pt x="77" y="16"/>
                    <a:pt x="77" y="17"/>
                  </a:cubicBezTo>
                  <a:cubicBezTo>
                    <a:pt x="77" y="21"/>
                    <a:pt x="71" y="21"/>
                    <a:pt x="67" y="21"/>
                  </a:cubicBezTo>
                  <a:cubicBezTo>
                    <a:pt x="65" y="21"/>
                    <a:pt x="59" y="23"/>
                    <a:pt x="59" y="27"/>
                  </a:cubicBezTo>
                  <a:cubicBezTo>
                    <a:pt x="59" y="29"/>
                    <a:pt x="58" y="30"/>
                    <a:pt x="57" y="31"/>
                  </a:cubicBezTo>
                  <a:cubicBezTo>
                    <a:pt x="56" y="33"/>
                    <a:pt x="56" y="34"/>
                    <a:pt x="56" y="34"/>
                  </a:cubicBezTo>
                  <a:cubicBezTo>
                    <a:pt x="57" y="35"/>
                    <a:pt x="57" y="37"/>
                    <a:pt x="56" y="38"/>
                  </a:cubicBezTo>
                  <a:cubicBezTo>
                    <a:pt x="56" y="39"/>
                    <a:pt x="55" y="40"/>
                    <a:pt x="53" y="41"/>
                  </a:cubicBezTo>
                  <a:cubicBezTo>
                    <a:pt x="52" y="42"/>
                    <a:pt x="51" y="44"/>
                    <a:pt x="50" y="46"/>
                  </a:cubicBezTo>
                  <a:cubicBezTo>
                    <a:pt x="49" y="47"/>
                    <a:pt x="48" y="49"/>
                    <a:pt x="47" y="49"/>
                  </a:cubicBezTo>
                  <a:cubicBezTo>
                    <a:pt x="47" y="50"/>
                    <a:pt x="47" y="51"/>
                    <a:pt x="47" y="51"/>
                  </a:cubicBezTo>
                  <a:cubicBezTo>
                    <a:pt x="47" y="53"/>
                    <a:pt x="47" y="55"/>
                    <a:pt x="45" y="56"/>
                  </a:cubicBezTo>
                  <a:cubicBezTo>
                    <a:pt x="43" y="57"/>
                    <a:pt x="41" y="57"/>
                    <a:pt x="40" y="57"/>
                  </a:cubicBezTo>
                  <a:cubicBezTo>
                    <a:pt x="39" y="57"/>
                    <a:pt x="37" y="57"/>
                    <a:pt x="37" y="58"/>
                  </a:cubicBezTo>
                  <a:cubicBezTo>
                    <a:pt x="36" y="59"/>
                    <a:pt x="36" y="60"/>
                    <a:pt x="36" y="62"/>
                  </a:cubicBezTo>
                  <a:cubicBezTo>
                    <a:pt x="36" y="64"/>
                    <a:pt x="37" y="66"/>
                    <a:pt x="36" y="68"/>
                  </a:cubicBezTo>
                  <a:cubicBezTo>
                    <a:pt x="36" y="73"/>
                    <a:pt x="32" y="78"/>
                    <a:pt x="29" y="83"/>
                  </a:cubicBezTo>
                  <a:cubicBezTo>
                    <a:pt x="28" y="84"/>
                    <a:pt x="28" y="85"/>
                    <a:pt x="28" y="86"/>
                  </a:cubicBezTo>
                  <a:cubicBezTo>
                    <a:pt x="28" y="87"/>
                    <a:pt x="30" y="87"/>
                    <a:pt x="31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2" y="88"/>
                    <a:pt x="32" y="88"/>
                    <a:pt x="33" y="89"/>
                  </a:cubicBezTo>
                  <a:cubicBezTo>
                    <a:pt x="33" y="90"/>
                    <a:pt x="33" y="92"/>
                    <a:pt x="32" y="95"/>
                  </a:cubicBezTo>
                  <a:cubicBezTo>
                    <a:pt x="31" y="96"/>
                    <a:pt x="30" y="97"/>
                    <a:pt x="28" y="97"/>
                  </a:cubicBezTo>
                  <a:cubicBezTo>
                    <a:pt x="27" y="97"/>
                    <a:pt x="26" y="96"/>
                    <a:pt x="25" y="96"/>
                  </a:cubicBezTo>
                  <a:cubicBezTo>
                    <a:pt x="24" y="96"/>
                    <a:pt x="24" y="96"/>
                    <a:pt x="23" y="96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1" y="96"/>
                    <a:pt x="16" y="98"/>
                    <a:pt x="13" y="103"/>
                  </a:cubicBezTo>
                  <a:cubicBezTo>
                    <a:pt x="10" y="108"/>
                    <a:pt x="11" y="111"/>
                    <a:pt x="12" y="114"/>
                  </a:cubicBezTo>
                  <a:cubicBezTo>
                    <a:pt x="12" y="115"/>
                    <a:pt x="12" y="116"/>
                    <a:pt x="11" y="118"/>
                  </a:cubicBezTo>
                  <a:cubicBezTo>
                    <a:pt x="11" y="120"/>
                    <a:pt x="10" y="122"/>
                    <a:pt x="12" y="125"/>
                  </a:cubicBezTo>
                  <a:cubicBezTo>
                    <a:pt x="13" y="128"/>
                    <a:pt x="13" y="130"/>
                    <a:pt x="12" y="132"/>
                  </a:cubicBezTo>
                  <a:cubicBezTo>
                    <a:pt x="11" y="133"/>
                    <a:pt x="11" y="134"/>
                    <a:pt x="11" y="136"/>
                  </a:cubicBezTo>
                  <a:cubicBezTo>
                    <a:pt x="11" y="138"/>
                    <a:pt x="13" y="139"/>
                    <a:pt x="15" y="139"/>
                  </a:cubicBezTo>
                  <a:cubicBezTo>
                    <a:pt x="16" y="140"/>
                    <a:pt x="18" y="141"/>
                    <a:pt x="19" y="144"/>
                  </a:cubicBezTo>
                  <a:cubicBezTo>
                    <a:pt x="19" y="146"/>
                    <a:pt x="18" y="148"/>
                    <a:pt x="18" y="149"/>
                  </a:cubicBezTo>
                  <a:cubicBezTo>
                    <a:pt x="17" y="150"/>
                    <a:pt x="15" y="150"/>
                    <a:pt x="14" y="150"/>
                  </a:cubicBezTo>
                  <a:cubicBezTo>
                    <a:pt x="14" y="150"/>
                    <a:pt x="13" y="150"/>
                    <a:pt x="13" y="151"/>
                  </a:cubicBezTo>
                  <a:cubicBezTo>
                    <a:pt x="13" y="152"/>
                    <a:pt x="13" y="154"/>
                    <a:pt x="15" y="155"/>
                  </a:cubicBezTo>
                  <a:cubicBezTo>
                    <a:pt x="17" y="156"/>
                    <a:pt x="17" y="164"/>
                    <a:pt x="15" y="166"/>
                  </a:cubicBezTo>
                  <a:cubicBezTo>
                    <a:pt x="15" y="167"/>
                    <a:pt x="13" y="167"/>
                    <a:pt x="11" y="167"/>
                  </a:cubicBezTo>
                  <a:cubicBezTo>
                    <a:pt x="10" y="167"/>
                    <a:pt x="8" y="168"/>
                    <a:pt x="8" y="168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8" y="170"/>
                    <a:pt x="8" y="172"/>
                    <a:pt x="7" y="174"/>
                  </a:cubicBezTo>
                  <a:cubicBezTo>
                    <a:pt x="7" y="176"/>
                    <a:pt x="6" y="177"/>
                    <a:pt x="6" y="178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34" name="Freeform 50"/>
            <p:cNvSpPr>
              <a:spLocks/>
            </p:cNvSpPr>
            <p:nvPr/>
          </p:nvSpPr>
          <p:spPr bwMode="auto">
            <a:xfrm>
              <a:off x="9572625" y="6828377"/>
              <a:ext cx="1081087" cy="658813"/>
            </a:xfrm>
            <a:custGeom>
              <a:avLst/>
              <a:gdLst>
                <a:gd name="T0" fmla="*/ 58 w 63"/>
                <a:gd name="T1" fmla="*/ 10 h 39"/>
                <a:gd name="T2" fmla="*/ 45 w 63"/>
                <a:gd name="T3" fmla="*/ 3 h 39"/>
                <a:gd name="T4" fmla="*/ 41 w 63"/>
                <a:gd name="T5" fmla="*/ 2 h 39"/>
                <a:gd name="T6" fmla="*/ 30 w 63"/>
                <a:gd name="T7" fmla="*/ 2 h 39"/>
                <a:gd name="T8" fmla="*/ 23 w 63"/>
                <a:gd name="T9" fmla="*/ 1 h 39"/>
                <a:gd name="T10" fmla="*/ 10 w 63"/>
                <a:gd name="T11" fmla="*/ 1 h 39"/>
                <a:gd name="T12" fmla="*/ 8 w 63"/>
                <a:gd name="T13" fmla="*/ 3 h 39"/>
                <a:gd name="T14" fmla="*/ 6 w 63"/>
                <a:gd name="T15" fmla="*/ 3 h 39"/>
                <a:gd name="T16" fmla="*/ 3 w 63"/>
                <a:gd name="T17" fmla="*/ 4 h 39"/>
                <a:gd name="T18" fmla="*/ 0 w 63"/>
                <a:gd name="T19" fmla="*/ 16 h 39"/>
                <a:gd name="T20" fmla="*/ 0 w 63"/>
                <a:gd name="T21" fmla="*/ 18 h 39"/>
                <a:gd name="T22" fmla="*/ 2 w 63"/>
                <a:gd name="T23" fmla="*/ 18 h 39"/>
                <a:gd name="T24" fmla="*/ 8 w 63"/>
                <a:gd name="T25" fmla="*/ 19 h 39"/>
                <a:gd name="T26" fmla="*/ 14 w 63"/>
                <a:gd name="T27" fmla="*/ 21 h 39"/>
                <a:gd name="T28" fmla="*/ 21 w 63"/>
                <a:gd name="T29" fmla="*/ 26 h 39"/>
                <a:gd name="T30" fmla="*/ 21 w 63"/>
                <a:gd name="T31" fmla="*/ 33 h 39"/>
                <a:gd name="T32" fmla="*/ 27 w 63"/>
                <a:gd name="T33" fmla="*/ 35 h 39"/>
                <a:gd name="T34" fmla="*/ 28 w 63"/>
                <a:gd name="T35" fmla="*/ 36 h 39"/>
                <a:gd name="T36" fmla="*/ 29 w 63"/>
                <a:gd name="T37" fmla="*/ 37 h 39"/>
                <a:gd name="T38" fmla="*/ 29 w 63"/>
                <a:gd name="T39" fmla="*/ 38 h 39"/>
                <a:gd name="T40" fmla="*/ 30 w 63"/>
                <a:gd name="T41" fmla="*/ 38 h 39"/>
                <a:gd name="T42" fmla="*/ 32 w 63"/>
                <a:gd name="T43" fmla="*/ 39 h 39"/>
                <a:gd name="T44" fmla="*/ 35 w 63"/>
                <a:gd name="T45" fmla="*/ 39 h 39"/>
                <a:gd name="T46" fmla="*/ 36 w 63"/>
                <a:gd name="T47" fmla="*/ 39 h 39"/>
                <a:gd name="T48" fmla="*/ 39 w 63"/>
                <a:gd name="T49" fmla="*/ 39 h 39"/>
                <a:gd name="T50" fmla="*/ 41 w 63"/>
                <a:gd name="T51" fmla="*/ 39 h 39"/>
                <a:gd name="T52" fmla="*/ 42 w 63"/>
                <a:gd name="T53" fmla="*/ 38 h 39"/>
                <a:gd name="T54" fmla="*/ 51 w 63"/>
                <a:gd name="T55" fmla="*/ 34 h 39"/>
                <a:gd name="T56" fmla="*/ 52 w 63"/>
                <a:gd name="T57" fmla="*/ 29 h 39"/>
                <a:gd name="T58" fmla="*/ 59 w 63"/>
                <a:gd name="T59" fmla="*/ 22 h 39"/>
                <a:gd name="T60" fmla="*/ 62 w 63"/>
                <a:gd name="T61" fmla="*/ 20 h 39"/>
                <a:gd name="T62" fmla="*/ 63 w 63"/>
                <a:gd name="T63" fmla="*/ 1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3" h="39">
                  <a:moveTo>
                    <a:pt x="63" y="13"/>
                  </a:moveTo>
                  <a:cubicBezTo>
                    <a:pt x="61" y="12"/>
                    <a:pt x="59" y="11"/>
                    <a:pt x="58" y="10"/>
                  </a:cubicBezTo>
                  <a:cubicBezTo>
                    <a:pt x="54" y="7"/>
                    <a:pt x="50" y="4"/>
                    <a:pt x="47" y="4"/>
                  </a:cubicBezTo>
                  <a:cubicBezTo>
                    <a:pt x="46" y="4"/>
                    <a:pt x="45" y="4"/>
                    <a:pt x="45" y="3"/>
                  </a:cubicBezTo>
                  <a:cubicBezTo>
                    <a:pt x="44" y="2"/>
                    <a:pt x="43" y="1"/>
                    <a:pt x="42" y="1"/>
                  </a:cubicBezTo>
                  <a:cubicBezTo>
                    <a:pt x="42" y="1"/>
                    <a:pt x="41" y="1"/>
                    <a:pt x="41" y="2"/>
                  </a:cubicBezTo>
                  <a:cubicBezTo>
                    <a:pt x="40" y="2"/>
                    <a:pt x="38" y="2"/>
                    <a:pt x="36" y="2"/>
                  </a:cubicBezTo>
                  <a:cubicBezTo>
                    <a:pt x="34" y="2"/>
                    <a:pt x="32" y="2"/>
                    <a:pt x="30" y="2"/>
                  </a:cubicBezTo>
                  <a:cubicBezTo>
                    <a:pt x="28" y="2"/>
                    <a:pt x="27" y="2"/>
                    <a:pt x="26" y="2"/>
                  </a:cubicBezTo>
                  <a:cubicBezTo>
                    <a:pt x="25" y="2"/>
                    <a:pt x="24" y="1"/>
                    <a:pt x="23" y="1"/>
                  </a:cubicBezTo>
                  <a:cubicBezTo>
                    <a:pt x="20" y="1"/>
                    <a:pt x="18" y="0"/>
                    <a:pt x="15" y="0"/>
                  </a:cubicBezTo>
                  <a:cubicBezTo>
                    <a:pt x="13" y="0"/>
                    <a:pt x="11" y="1"/>
                    <a:pt x="10" y="1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9" y="2"/>
                    <a:pt x="8" y="2"/>
                    <a:pt x="8" y="3"/>
                  </a:cubicBezTo>
                  <a:cubicBezTo>
                    <a:pt x="8" y="3"/>
                    <a:pt x="7" y="3"/>
                    <a:pt x="7" y="3"/>
                  </a:cubicBezTo>
                  <a:cubicBezTo>
                    <a:pt x="7" y="3"/>
                    <a:pt x="6" y="3"/>
                    <a:pt x="6" y="3"/>
                  </a:cubicBezTo>
                  <a:cubicBezTo>
                    <a:pt x="5" y="3"/>
                    <a:pt x="5" y="3"/>
                    <a:pt x="4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4" y="8"/>
                    <a:pt x="3" y="13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3" y="18"/>
                    <a:pt x="4" y="18"/>
                    <a:pt x="5" y="18"/>
                  </a:cubicBezTo>
                  <a:cubicBezTo>
                    <a:pt x="6" y="18"/>
                    <a:pt x="7" y="18"/>
                    <a:pt x="8" y="19"/>
                  </a:cubicBezTo>
                  <a:cubicBezTo>
                    <a:pt x="9" y="20"/>
                    <a:pt x="11" y="22"/>
                    <a:pt x="13" y="22"/>
                  </a:cubicBezTo>
                  <a:cubicBezTo>
                    <a:pt x="14" y="22"/>
                    <a:pt x="14" y="22"/>
                    <a:pt x="14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7" y="21"/>
                    <a:pt x="21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1" y="30"/>
                    <a:pt x="20" y="32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4" y="34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6"/>
                    <a:pt x="27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7"/>
                    <a:pt x="29" y="37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7"/>
                    <a:pt x="29" y="37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8"/>
                    <a:pt x="31" y="38"/>
                    <a:pt x="32" y="38"/>
                  </a:cubicBezTo>
                  <a:cubicBezTo>
                    <a:pt x="32" y="38"/>
                    <a:pt x="32" y="38"/>
                    <a:pt x="32" y="39"/>
                  </a:cubicBezTo>
                  <a:cubicBezTo>
                    <a:pt x="33" y="39"/>
                    <a:pt x="34" y="39"/>
                    <a:pt x="34" y="39"/>
                  </a:cubicBezTo>
                  <a:cubicBezTo>
                    <a:pt x="34" y="39"/>
                    <a:pt x="35" y="39"/>
                    <a:pt x="35" y="39"/>
                  </a:cubicBezTo>
                  <a:cubicBezTo>
                    <a:pt x="35" y="39"/>
                    <a:pt x="36" y="39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7" y="39"/>
                    <a:pt x="37" y="39"/>
                    <a:pt x="38" y="39"/>
                  </a:cubicBezTo>
                  <a:cubicBezTo>
                    <a:pt x="38" y="39"/>
                    <a:pt x="39" y="39"/>
                    <a:pt x="39" y="3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40" y="39"/>
                    <a:pt x="40" y="39"/>
                    <a:pt x="41" y="39"/>
                  </a:cubicBezTo>
                  <a:cubicBezTo>
                    <a:pt x="41" y="39"/>
                    <a:pt x="41" y="39"/>
                    <a:pt x="41" y="38"/>
                  </a:cubicBezTo>
                  <a:cubicBezTo>
                    <a:pt x="41" y="38"/>
                    <a:pt x="41" y="38"/>
                    <a:pt x="42" y="38"/>
                  </a:cubicBezTo>
                  <a:cubicBezTo>
                    <a:pt x="42" y="37"/>
                    <a:pt x="42" y="37"/>
                    <a:pt x="43" y="37"/>
                  </a:cubicBezTo>
                  <a:cubicBezTo>
                    <a:pt x="44" y="35"/>
                    <a:pt x="49" y="34"/>
                    <a:pt x="51" y="34"/>
                  </a:cubicBezTo>
                  <a:cubicBezTo>
                    <a:pt x="51" y="34"/>
                    <a:pt x="51" y="32"/>
                    <a:pt x="51" y="31"/>
                  </a:cubicBezTo>
                  <a:cubicBezTo>
                    <a:pt x="52" y="30"/>
                    <a:pt x="52" y="29"/>
                    <a:pt x="52" y="29"/>
                  </a:cubicBezTo>
                  <a:cubicBezTo>
                    <a:pt x="52" y="27"/>
                    <a:pt x="56" y="24"/>
                    <a:pt x="58" y="23"/>
                  </a:cubicBezTo>
                  <a:cubicBezTo>
                    <a:pt x="58" y="23"/>
                    <a:pt x="59" y="23"/>
                    <a:pt x="59" y="22"/>
                  </a:cubicBezTo>
                  <a:cubicBezTo>
                    <a:pt x="60" y="21"/>
                    <a:pt x="60" y="20"/>
                    <a:pt x="62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3" y="20"/>
                    <a:pt x="63" y="18"/>
                    <a:pt x="62" y="17"/>
                  </a:cubicBezTo>
                  <a:cubicBezTo>
                    <a:pt x="62" y="15"/>
                    <a:pt x="62" y="14"/>
                    <a:pt x="63" y="13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35" name="Freeform 51"/>
            <p:cNvSpPr>
              <a:spLocks/>
            </p:cNvSpPr>
            <p:nvPr/>
          </p:nvSpPr>
          <p:spPr bwMode="auto">
            <a:xfrm>
              <a:off x="6707188" y="8517477"/>
              <a:ext cx="120650" cy="136525"/>
            </a:xfrm>
            <a:custGeom>
              <a:avLst/>
              <a:gdLst>
                <a:gd name="T0" fmla="*/ 7 w 7"/>
                <a:gd name="T1" fmla="*/ 8 h 8"/>
                <a:gd name="T2" fmla="*/ 6 w 7"/>
                <a:gd name="T3" fmla="*/ 5 h 8"/>
                <a:gd name="T4" fmla="*/ 6 w 7"/>
                <a:gd name="T5" fmla="*/ 5 h 8"/>
                <a:gd name="T6" fmla="*/ 6 w 7"/>
                <a:gd name="T7" fmla="*/ 3 h 8"/>
                <a:gd name="T8" fmla="*/ 6 w 7"/>
                <a:gd name="T9" fmla="*/ 3 h 8"/>
                <a:gd name="T10" fmla="*/ 5 w 7"/>
                <a:gd name="T11" fmla="*/ 2 h 8"/>
                <a:gd name="T12" fmla="*/ 5 w 7"/>
                <a:gd name="T13" fmla="*/ 2 h 8"/>
                <a:gd name="T14" fmla="*/ 4 w 7"/>
                <a:gd name="T15" fmla="*/ 1 h 8"/>
                <a:gd name="T16" fmla="*/ 3 w 7"/>
                <a:gd name="T17" fmla="*/ 0 h 8"/>
                <a:gd name="T18" fmla="*/ 3 w 7"/>
                <a:gd name="T19" fmla="*/ 0 h 8"/>
                <a:gd name="T20" fmla="*/ 3 w 7"/>
                <a:gd name="T21" fmla="*/ 0 h 8"/>
                <a:gd name="T22" fmla="*/ 2 w 7"/>
                <a:gd name="T23" fmla="*/ 1 h 8"/>
                <a:gd name="T24" fmla="*/ 2 w 7"/>
                <a:gd name="T25" fmla="*/ 2 h 8"/>
                <a:gd name="T26" fmla="*/ 1 w 7"/>
                <a:gd name="T27" fmla="*/ 2 h 8"/>
                <a:gd name="T28" fmla="*/ 1 w 7"/>
                <a:gd name="T29" fmla="*/ 5 h 8"/>
                <a:gd name="T30" fmla="*/ 1 w 7"/>
                <a:gd name="T31" fmla="*/ 5 h 8"/>
                <a:gd name="T32" fmla="*/ 1 w 7"/>
                <a:gd name="T33" fmla="*/ 7 h 8"/>
                <a:gd name="T34" fmla="*/ 1 w 7"/>
                <a:gd name="T35" fmla="*/ 7 h 8"/>
                <a:gd name="T36" fmla="*/ 7 w 7"/>
                <a:gd name="T37" fmla="*/ 8 h 8"/>
                <a:gd name="T38" fmla="*/ 7 w 7"/>
                <a:gd name="T3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cubicBezTo>
                    <a:pt x="7" y="7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5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36" name="Freeform 52"/>
            <p:cNvSpPr>
              <a:spLocks/>
            </p:cNvSpPr>
            <p:nvPr/>
          </p:nvSpPr>
          <p:spPr bwMode="auto">
            <a:xfrm>
              <a:off x="9332913" y="7149052"/>
              <a:ext cx="582612" cy="236538"/>
            </a:xfrm>
            <a:custGeom>
              <a:avLst/>
              <a:gdLst>
                <a:gd name="T0" fmla="*/ 33 w 34"/>
                <a:gd name="T1" fmla="*/ 12 h 14"/>
                <a:gd name="T2" fmla="*/ 34 w 34"/>
                <a:gd name="T3" fmla="*/ 11 h 14"/>
                <a:gd name="T4" fmla="*/ 34 w 34"/>
                <a:gd name="T5" fmla="*/ 10 h 14"/>
                <a:gd name="T6" fmla="*/ 34 w 34"/>
                <a:gd name="T7" fmla="*/ 9 h 14"/>
                <a:gd name="T8" fmla="*/ 34 w 34"/>
                <a:gd name="T9" fmla="*/ 7 h 14"/>
                <a:gd name="T10" fmla="*/ 29 w 34"/>
                <a:gd name="T11" fmla="*/ 3 h 14"/>
                <a:gd name="T12" fmla="*/ 28 w 34"/>
                <a:gd name="T13" fmla="*/ 3 h 14"/>
                <a:gd name="T14" fmla="*/ 27 w 34"/>
                <a:gd name="T15" fmla="*/ 4 h 14"/>
                <a:gd name="T16" fmla="*/ 21 w 34"/>
                <a:gd name="T17" fmla="*/ 1 h 14"/>
                <a:gd name="T18" fmla="*/ 19 w 34"/>
                <a:gd name="T19" fmla="*/ 0 h 14"/>
                <a:gd name="T20" fmla="*/ 16 w 34"/>
                <a:gd name="T21" fmla="*/ 0 h 14"/>
                <a:gd name="T22" fmla="*/ 17 w 34"/>
                <a:gd name="T23" fmla="*/ 1 h 14"/>
                <a:gd name="T24" fmla="*/ 15 w 34"/>
                <a:gd name="T25" fmla="*/ 5 h 14"/>
                <a:gd name="T26" fmla="*/ 13 w 34"/>
                <a:gd name="T27" fmla="*/ 6 h 14"/>
                <a:gd name="T28" fmla="*/ 13 w 34"/>
                <a:gd name="T29" fmla="*/ 7 h 14"/>
                <a:gd name="T30" fmla="*/ 13 w 34"/>
                <a:gd name="T31" fmla="*/ 9 h 14"/>
                <a:gd name="T32" fmla="*/ 11 w 34"/>
                <a:gd name="T33" fmla="*/ 11 h 14"/>
                <a:gd name="T34" fmla="*/ 8 w 34"/>
                <a:gd name="T35" fmla="*/ 10 h 14"/>
                <a:gd name="T36" fmla="*/ 7 w 34"/>
                <a:gd name="T37" fmla="*/ 8 h 14"/>
                <a:gd name="T38" fmla="*/ 4 w 34"/>
                <a:gd name="T39" fmla="*/ 6 h 14"/>
                <a:gd name="T40" fmla="*/ 0 w 34"/>
                <a:gd name="T41" fmla="*/ 8 h 14"/>
                <a:gd name="T42" fmla="*/ 0 w 34"/>
                <a:gd name="T43" fmla="*/ 8 h 14"/>
                <a:gd name="T44" fmla="*/ 0 w 34"/>
                <a:gd name="T45" fmla="*/ 11 h 14"/>
                <a:gd name="T46" fmla="*/ 1 w 34"/>
                <a:gd name="T47" fmla="*/ 11 h 14"/>
                <a:gd name="T48" fmla="*/ 1 w 34"/>
                <a:gd name="T49" fmla="*/ 11 h 14"/>
                <a:gd name="T50" fmla="*/ 2 w 34"/>
                <a:gd name="T51" fmla="*/ 11 h 14"/>
                <a:gd name="T52" fmla="*/ 2 w 34"/>
                <a:gd name="T53" fmla="*/ 12 h 14"/>
                <a:gd name="T54" fmla="*/ 3 w 34"/>
                <a:gd name="T55" fmla="*/ 12 h 14"/>
                <a:gd name="T56" fmla="*/ 4 w 34"/>
                <a:gd name="T57" fmla="*/ 12 h 14"/>
                <a:gd name="T58" fmla="*/ 5 w 34"/>
                <a:gd name="T59" fmla="*/ 12 h 14"/>
                <a:gd name="T60" fmla="*/ 25 w 34"/>
                <a:gd name="T61" fmla="*/ 14 h 14"/>
                <a:gd name="T62" fmla="*/ 26 w 34"/>
                <a:gd name="T63" fmla="*/ 14 h 14"/>
                <a:gd name="T64" fmla="*/ 29 w 34"/>
                <a:gd name="T65" fmla="*/ 14 h 14"/>
                <a:gd name="T66" fmla="*/ 29 w 34"/>
                <a:gd name="T67" fmla="*/ 14 h 14"/>
                <a:gd name="T68" fmla="*/ 31 w 34"/>
                <a:gd name="T69" fmla="*/ 14 h 14"/>
                <a:gd name="T70" fmla="*/ 31 w 34"/>
                <a:gd name="T71" fmla="*/ 14 h 14"/>
                <a:gd name="T72" fmla="*/ 32 w 34"/>
                <a:gd name="T73" fmla="*/ 14 h 14"/>
                <a:gd name="T74" fmla="*/ 33 w 34"/>
                <a:gd name="T75" fmla="*/ 14 h 14"/>
                <a:gd name="T76" fmla="*/ 33 w 34"/>
                <a:gd name="T77" fmla="*/ 14 h 14"/>
                <a:gd name="T78" fmla="*/ 33 w 34"/>
                <a:gd name="T79" fmla="*/ 14 h 14"/>
                <a:gd name="T80" fmla="*/ 33 w 34"/>
                <a:gd name="T81" fmla="*/ 12 h 14"/>
                <a:gd name="T82" fmla="*/ 33 w 34"/>
                <a:gd name="T83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" h="14">
                  <a:moveTo>
                    <a:pt x="33" y="12"/>
                  </a:moveTo>
                  <a:cubicBezTo>
                    <a:pt x="33" y="11"/>
                    <a:pt x="34" y="11"/>
                    <a:pt x="34" y="11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9"/>
                  </a:cubicBezTo>
                  <a:cubicBezTo>
                    <a:pt x="34" y="8"/>
                    <a:pt x="34" y="7"/>
                    <a:pt x="34" y="7"/>
                  </a:cubicBezTo>
                  <a:cubicBezTo>
                    <a:pt x="34" y="5"/>
                    <a:pt x="31" y="3"/>
                    <a:pt x="29" y="3"/>
                  </a:cubicBezTo>
                  <a:cubicBezTo>
                    <a:pt x="29" y="3"/>
                    <a:pt x="28" y="3"/>
                    <a:pt x="28" y="3"/>
                  </a:cubicBezTo>
                  <a:cubicBezTo>
                    <a:pt x="28" y="4"/>
                    <a:pt x="28" y="4"/>
                    <a:pt x="27" y="4"/>
                  </a:cubicBezTo>
                  <a:cubicBezTo>
                    <a:pt x="25" y="4"/>
                    <a:pt x="22" y="2"/>
                    <a:pt x="21" y="1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6" y="0"/>
                    <a:pt x="17" y="1"/>
                    <a:pt x="17" y="1"/>
                  </a:cubicBezTo>
                  <a:cubicBezTo>
                    <a:pt x="18" y="3"/>
                    <a:pt x="16" y="4"/>
                    <a:pt x="15" y="5"/>
                  </a:cubicBezTo>
                  <a:cubicBezTo>
                    <a:pt x="14" y="5"/>
                    <a:pt x="13" y="6"/>
                    <a:pt x="13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8"/>
                    <a:pt x="14" y="9"/>
                    <a:pt x="13" y="9"/>
                  </a:cubicBezTo>
                  <a:cubicBezTo>
                    <a:pt x="13" y="10"/>
                    <a:pt x="12" y="11"/>
                    <a:pt x="11" y="11"/>
                  </a:cubicBezTo>
                  <a:cubicBezTo>
                    <a:pt x="10" y="11"/>
                    <a:pt x="9" y="10"/>
                    <a:pt x="8" y="10"/>
                  </a:cubicBezTo>
                  <a:cubicBezTo>
                    <a:pt x="7" y="9"/>
                    <a:pt x="7" y="9"/>
                    <a:pt x="7" y="8"/>
                  </a:cubicBezTo>
                  <a:cubicBezTo>
                    <a:pt x="7" y="6"/>
                    <a:pt x="5" y="6"/>
                    <a:pt x="4" y="6"/>
                  </a:cubicBezTo>
                  <a:cubicBezTo>
                    <a:pt x="3" y="6"/>
                    <a:pt x="1" y="7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11"/>
                    <a:pt x="2" y="11"/>
                    <a:pt x="2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5" y="12"/>
                    <a:pt x="5" y="12"/>
                  </a:cubicBezTo>
                  <a:cubicBezTo>
                    <a:pt x="6" y="13"/>
                    <a:pt x="16" y="14"/>
                    <a:pt x="25" y="14"/>
                  </a:cubicBezTo>
                  <a:cubicBezTo>
                    <a:pt x="25" y="14"/>
                    <a:pt x="26" y="14"/>
                    <a:pt x="26" y="14"/>
                  </a:cubicBezTo>
                  <a:cubicBezTo>
                    <a:pt x="27" y="14"/>
                    <a:pt x="28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0" y="14"/>
                    <a:pt x="30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3"/>
                    <a:pt x="33" y="13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444231453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138" grpId="0"/>
      <p:bldP spid="145" grpId="0"/>
      <p:bldP spid="146" grpId="0"/>
      <p:bldP spid="147" grpId="0"/>
      <p:bldP spid="148" grpId="0" animBg="1"/>
      <p:bldP spid="149" grpId="0" animBg="1"/>
      <p:bldP spid="150" grpId="0"/>
      <p:bldP spid="15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Прямоугольник 524"/>
          <p:cNvSpPr/>
          <p:nvPr/>
        </p:nvSpPr>
        <p:spPr>
          <a:xfrm>
            <a:off x="1390650" y="599385"/>
            <a:ext cx="1421095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USA</a:t>
            </a:r>
            <a:endParaRPr lang="ru-RU" sz="6400" dirty="0"/>
          </a:p>
        </p:txBody>
      </p:sp>
      <p:sp>
        <p:nvSpPr>
          <p:cNvPr id="526" name="Прямоугольник 525"/>
          <p:cNvSpPr/>
          <p:nvPr/>
        </p:nvSpPr>
        <p:spPr>
          <a:xfrm>
            <a:off x="3332233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527" name="Прямая соединительная линия 526"/>
          <p:cNvCxnSpPr/>
          <p:nvPr/>
        </p:nvCxnSpPr>
        <p:spPr>
          <a:xfrm>
            <a:off x="3159612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941629" y="4847946"/>
            <a:ext cx="2718693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GERMANY</a:t>
            </a:r>
            <a:endParaRPr lang="en-US" sz="48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4945181" y="3327870"/>
            <a:ext cx="4497257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EUROPE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4941629" y="8742487"/>
            <a:ext cx="8051723" cy="11818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Lorem ipsum dolor sit </a:t>
            </a:r>
            <a:r>
              <a:rPr lang="en-US" sz="32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amet</a:t>
            </a:r>
            <a:r>
              <a:rPr lang="en-US" sz="32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32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consectetur</a:t>
            </a:r>
            <a:r>
              <a:rPr lang="en-US" sz="32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32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adipiscing</a:t>
            </a:r>
            <a:r>
              <a:rPr lang="en-US" sz="32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32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elit</a:t>
            </a:r>
            <a:r>
              <a:rPr lang="en-US" sz="32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32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sed</a:t>
            </a:r>
            <a:r>
              <a:rPr lang="en-US" sz="32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do </a:t>
            </a:r>
            <a:r>
              <a:rPr lang="en-US" sz="32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eiusmd</a:t>
            </a:r>
            <a:r>
              <a:rPr lang="en-US" sz="32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32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tempor</a:t>
            </a:r>
            <a:r>
              <a:rPr lang="en-US" sz="32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.</a:t>
            </a:r>
            <a:endParaRPr lang="en-US" sz="3200" spc="100" dirty="0">
              <a:solidFill>
                <a:schemeClr val="bg1">
                  <a:lumMod val="50000"/>
                </a:schemeClr>
              </a:solidFill>
              <a:latin typeface="Fira Sans Light" panose="020B0403050000020004" pitchFamily="34" charset="0"/>
              <a:ea typeface="Fira Sans Light" panose="020B04030500000200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4941631" y="6883243"/>
            <a:ext cx="4145366" cy="184665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2000" dirty="0">
                <a:solidFill>
                  <a:schemeClr val="tx2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12,8%</a:t>
            </a:r>
            <a:endParaRPr lang="en-US" sz="12000" dirty="0">
              <a:solidFill>
                <a:schemeClr val="tx2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4941629" y="6821517"/>
            <a:ext cx="8051723" cy="617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Freeform 5"/>
          <p:cNvSpPr>
            <a:spLocks/>
          </p:cNvSpPr>
          <p:nvPr/>
        </p:nvSpPr>
        <p:spPr bwMode="auto">
          <a:xfrm>
            <a:off x="7205665" y="10208165"/>
            <a:ext cx="257175" cy="371475"/>
          </a:xfrm>
          <a:custGeom>
            <a:avLst/>
            <a:gdLst>
              <a:gd name="T0" fmla="*/ 10 w 15"/>
              <a:gd name="T1" fmla="*/ 21 h 22"/>
              <a:gd name="T2" fmla="*/ 12 w 15"/>
              <a:gd name="T3" fmla="*/ 0 h 22"/>
              <a:gd name="T4" fmla="*/ 5 w 15"/>
              <a:gd name="T5" fmla="*/ 6 h 22"/>
              <a:gd name="T6" fmla="*/ 10 w 15"/>
              <a:gd name="T7" fmla="*/ 2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" h="22">
                <a:moveTo>
                  <a:pt x="10" y="21"/>
                </a:moveTo>
                <a:cubicBezTo>
                  <a:pt x="15" y="21"/>
                  <a:pt x="14" y="1"/>
                  <a:pt x="12" y="0"/>
                </a:cubicBezTo>
                <a:cubicBezTo>
                  <a:pt x="10" y="0"/>
                  <a:pt x="10" y="4"/>
                  <a:pt x="5" y="6"/>
                </a:cubicBezTo>
                <a:cubicBezTo>
                  <a:pt x="0" y="9"/>
                  <a:pt x="5" y="22"/>
                  <a:pt x="10" y="21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" name="Freeform 6"/>
          <p:cNvSpPr>
            <a:spLocks/>
          </p:cNvSpPr>
          <p:nvPr/>
        </p:nvSpPr>
        <p:spPr bwMode="auto">
          <a:xfrm>
            <a:off x="6021388" y="10866977"/>
            <a:ext cx="222251" cy="219075"/>
          </a:xfrm>
          <a:custGeom>
            <a:avLst/>
            <a:gdLst>
              <a:gd name="T0" fmla="*/ 2 w 13"/>
              <a:gd name="T1" fmla="*/ 9 h 13"/>
              <a:gd name="T2" fmla="*/ 12 w 13"/>
              <a:gd name="T3" fmla="*/ 6 h 13"/>
              <a:gd name="T4" fmla="*/ 2 w 13"/>
              <a:gd name="T5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" h="13">
                <a:moveTo>
                  <a:pt x="2" y="9"/>
                </a:moveTo>
                <a:cubicBezTo>
                  <a:pt x="7" y="13"/>
                  <a:pt x="13" y="12"/>
                  <a:pt x="12" y="6"/>
                </a:cubicBezTo>
                <a:cubicBezTo>
                  <a:pt x="11" y="0"/>
                  <a:pt x="0" y="8"/>
                  <a:pt x="2" y="9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3" name="Freeform 7"/>
          <p:cNvSpPr>
            <a:spLocks/>
          </p:cNvSpPr>
          <p:nvPr/>
        </p:nvSpPr>
        <p:spPr bwMode="auto">
          <a:xfrm>
            <a:off x="9983789" y="11829001"/>
            <a:ext cx="601663" cy="185739"/>
          </a:xfrm>
          <a:custGeom>
            <a:avLst/>
            <a:gdLst>
              <a:gd name="T0" fmla="*/ 28 w 35"/>
              <a:gd name="T1" fmla="*/ 5 h 11"/>
              <a:gd name="T2" fmla="*/ 10 w 35"/>
              <a:gd name="T3" fmla="*/ 3 h 11"/>
              <a:gd name="T4" fmla="*/ 3 w 35"/>
              <a:gd name="T5" fmla="*/ 6 h 11"/>
              <a:gd name="T6" fmla="*/ 20 w 35"/>
              <a:gd name="T7" fmla="*/ 10 h 11"/>
              <a:gd name="T8" fmla="*/ 35 w 35"/>
              <a:gd name="T9" fmla="*/ 6 h 11"/>
              <a:gd name="T10" fmla="*/ 28 w 35"/>
              <a:gd name="T11" fmla="*/ 5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" h="11">
                <a:moveTo>
                  <a:pt x="28" y="5"/>
                </a:moveTo>
                <a:cubicBezTo>
                  <a:pt x="25" y="4"/>
                  <a:pt x="13" y="6"/>
                  <a:pt x="10" y="3"/>
                </a:cubicBezTo>
                <a:cubicBezTo>
                  <a:pt x="7" y="0"/>
                  <a:pt x="0" y="6"/>
                  <a:pt x="3" y="6"/>
                </a:cubicBezTo>
                <a:cubicBezTo>
                  <a:pt x="7" y="7"/>
                  <a:pt x="13" y="10"/>
                  <a:pt x="20" y="10"/>
                </a:cubicBezTo>
                <a:cubicBezTo>
                  <a:pt x="26" y="11"/>
                  <a:pt x="35" y="7"/>
                  <a:pt x="35" y="6"/>
                </a:cubicBezTo>
                <a:cubicBezTo>
                  <a:pt x="35" y="4"/>
                  <a:pt x="31" y="7"/>
                  <a:pt x="28" y="5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4" name="Freeform 8"/>
          <p:cNvSpPr>
            <a:spLocks/>
          </p:cNvSpPr>
          <p:nvPr/>
        </p:nvSpPr>
        <p:spPr bwMode="auto">
          <a:xfrm>
            <a:off x="3551239" y="7115715"/>
            <a:ext cx="977900" cy="1030288"/>
          </a:xfrm>
          <a:custGeom>
            <a:avLst/>
            <a:gdLst>
              <a:gd name="T0" fmla="*/ 32 w 57"/>
              <a:gd name="T1" fmla="*/ 53 h 61"/>
              <a:gd name="T2" fmla="*/ 45 w 57"/>
              <a:gd name="T3" fmla="*/ 50 h 61"/>
              <a:gd name="T4" fmla="*/ 45 w 57"/>
              <a:gd name="T5" fmla="*/ 24 h 61"/>
              <a:gd name="T6" fmla="*/ 45 w 57"/>
              <a:gd name="T7" fmla="*/ 22 h 61"/>
              <a:gd name="T8" fmla="*/ 54 w 57"/>
              <a:gd name="T9" fmla="*/ 17 h 61"/>
              <a:gd name="T10" fmla="*/ 48 w 57"/>
              <a:gd name="T11" fmla="*/ 4 h 61"/>
              <a:gd name="T12" fmla="*/ 33 w 57"/>
              <a:gd name="T13" fmla="*/ 6 h 61"/>
              <a:gd name="T14" fmla="*/ 32 w 57"/>
              <a:gd name="T15" fmla="*/ 6 h 61"/>
              <a:gd name="T16" fmla="*/ 21 w 57"/>
              <a:gd name="T17" fmla="*/ 8 h 61"/>
              <a:gd name="T18" fmla="*/ 26 w 57"/>
              <a:gd name="T19" fmla="*/ 14 h 61"/>
              <a:gd name="T20" fmla="*/ 17 w 57"/>
              <a:gd name="T21" fmla="*/ 18 h 61"/>
              <a:gd name="T22" fmla="*/ 5 w 57"/>
              <a:gd name="T23" fmla="*/ 18 h 61"/>
              <a:gd name="T24" fmla="*/ 6 w 57"/>
              <a:gd name="T25" fmla="*/ 27 h 61"/>
              <a:gd name="T26" fmla="*/ 11 w 57"/>
              <a:gd name="T27" fmla="*/ 35 h 61"/>
              <a:gd name="T28" fmla="*/ 8 w 57"/>
              <a:gd name="T29" fmla="*/ 44 h 61"/>
              <a:gd name="T30" fmla="*/ 1 w 57"/>
              <a:gd name="T31" fmla="*/ 52 h 61"/>
              <a:gd name="T32" fmla="*/ 12 w 57"/>
              <a:gd name="T33" fmla="*/ 61 h 61"/>
              <a:gd name="T34" fmla="*/ 32 w 57"/>
              <a:gd name="T35" fmla="*/ 5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7" h="61">
                <a:moveTo>
                  <a:pt x="32" y="53"/>
                </a:moveTo>
                <a:cubicBezTo>
                  <a:pt x="37" y="47"/>
                  <a:pt x="40" y="53"/>
                  <a:pt x="45" y="50"/>
                </a:cubicBezTo>
                <a:cubicBezTo>
                  <a:pt x="51" y="47"/>
                  <a:pt x="47" y="28"/>
                  <a:pt x="45" y="24"/>
                </a:cubicBezTo>
                <a:cubicBezTo>
                  <a:pt x="45" y="23"/>
                  <a:pt x="45" y="23"/>
                  <a:pt x="45" y="22"/>
                </a:cubicBezTo>
                <a:cubicBezTo>
                  <a:pt x="46" y="20"/>
                  <a:pt x="51" y="19"/>
                  <a:pt x="54" y="17"/>
                </a:cubicBezTo>
                <a:cubicBezTo>
                  <a:pt x="57" y="13"/>
                  <a:pt x="52" y="8"/>
                  <a:pt x="48" y="4"/>
                </a:cubicBezTo>
                <a:cubicBezTo>
                  <a:pt x="43" y="0"/>
                  <a:pt x="38" y="6"/>
                  <a:pt x="33" y="6"/>
                </a:cubicBezTo>
                <a:cubicBezTo>
                  <a:pt x="33" y="6"/>
                  <a:pt x="32" y="6"/>
                  <a:pt x="32" y="6"/>
                </a:cubicBezTo>
                <a:cubicBezTo>
                  <a:pt x="27" y="4"/>
                  <a:pt x="21" y="4"/>
                  <a:pt x="21" y="8"/>
                </a:cubicBezTo>
                <a:cubicBezTo>
                  <a:pt x="21" y="12"/>
                  <a:pt x="26" y="11"/>
                  <a:pt x="26" y="14"/>
                </a:cubicBezTo>
                <a:cubicBezTo>
                  <a:pt x="26" y="16"/>
                  <a:pt x="21" y="16"/>
                  <a:pt x="17" y="18"/>
                </a:cubicBezTo>
                <a:cubicBezTo>
                  <a:pt x="13" y="21"/>
                  <a:pt x="9" y="16"/>
                  <a:pt x="5" y="18"/>
                </a:cubicBezTo>
                <a:cubicBezTo>
                  <a:pt x="1" y="20"/>
                  <a:pt x="9" y="23"/>
                  <a:pt x="6" y="27"/>
                </a:cubicBezTo>
                <a:cubicBezTo>
                  <a:pt x="3" y="31"/>
                  <a:pt x="6" y="31"/>
                  <a:pt x="11" y="35"/>
                </a:cubicBezTo>
                <a:cubicBezTo>
                  <a:pt x="16" y="39"/>
                  <a:pt x="8" y="40"/>
                  <a:pt x="8" y="44"/>
                </a:cubicBezTo>
                <a:cubicBezTo>
                  <a:pt x="8" y="49"/>
                  <a:pt x="2" y="49"/>
                  <a:pt x="1" y="52"/>
                </a:cubicBezTo>
                <a:cubicBezTo>
                  <a:pt x="0" y="55"/>
                  <a:pt x="6" y="61"/>
                  <a:pt x="12" y="61"/>
                </a:cubicBezTo>
                <a:cubicBezTo>
                  <a:pt x="16" y="61"/>
                  <a:pt x="26" y="58"/>
                  <a:pt x="32" y="53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5" name="Freeform 9"/>
          <p:cNvSpPr>
            <a:spLocks/>
          </p:cNvSpPr>
          <p:nvPr/>
        </p:nvSpPr>
        <p:spPr bwMode="auto">
          <a:xfrm>
            <a:off x="4151313" y="6253703"/>
            <a:ext cx="222251" cy="220663"/>
          </a:xfrm>
          <a:custGeom>
            <a:avLst/>
            <a:gdLst>
              <a:gd name="T0" fmla="*/ 4 w 13"/>
              <a:gd name="T1" fmla="*/ 13 h 13"/>
              <a:gd name="T2" fmla="*/ 11 w 13"/>
              <a:gd name="T3" fmla="*/ 3 h 13"/>
              <a:gd name="T4" fmla="*/ 4 w 13"/>
              <a:gd name="T5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" h="13">
                <a:moveTo>
                  <a:pt x="4" y="13"/>
                </a:moveTo>
                <a:cubicBezTo>
                  <a:pt x="8" y="12"/>
                  <a:pt x="13" y="5"/>
                  <a:pt x="11" y="3"/>
                </a:cubicBezTo>
                <a:cubicBezTo>
                  <a:pt x="9" y="0"/>
                  <a:pt x="0" y="13"/>
                  <a:pt x="4" y="13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6" name="Freeform 10"/>
          <p:cNvSpPr>
            <a:spLocks/>
          </p:cNvSpPr>
          <p:nvPr/>
        </p:nvSpPr>
        <p:spPr bwMode="auto">
          <a:xfrm>
            <a:off x="4237040" y="6136229"/>
            <a:ext cx="1698625" cy="2416175"/>
          </a:xfrm>
          <a:custGeom>
            <a:avLst/>
            <a:gdLst>
              <a:gd name="T0" fmla="*/ 3 w 99"/>
              <a:gd name="T1" fmla="*/ 25 h 143"/>
              <a:gd name="T2" fmla="*/ 11 w 99"/>
              <a:gd name="T3" fmla="*/ 31 h 143"/>
              <a:gd name="T4" fmla="*/ 7 w 99"/>
              <a:gd name="T5" fmla="*/ 40 h 143"/>
              <a:gd name="T6" fmla="*/ 13 w 99"/>
              <a:gd name="T7" fmla="*/ 46 h 143"/>
              <a:gd name="T8" fmla="*/ 4 w 99"/>
              <a:gd name="T9" fmla="*/ 53 h 143"/>
              <a:gd name="T10" fmla="*/ 12 w 99"/>
              <a:gd name="T11" fmla="*/ 50 h 143"/>
              <a:gd name="T12" fmla="*/ 17 w 99"/>
              <a:gd name="T13" fmla="*/ 57 h 143"/>
              <a:gd name="T14" fmla="*/ 23 w 99"/>
              <a:gd name="T15" fmla="*/ 48 h 143"/>
              <a:gd name="T16" fmla="*/ 24 w 99"/>
              <a:gd name="T17" fmla="*/ 56 h 143"/>
              <a:gd name="T18" fmla="*/ 20 w 99"/>
              <a:gd name="T19" fmla="*/ 67 h 143"/>
              <a:gd name="T20" fmla="*/ 36 w 99"/>
              <a:gd name="T21" fmla="*/ 65 h 143"/>
              <a:gd name="T22" fmla="*/ 39 w 99"/>
              <a:gd name="T23" fmla="*/ 69 h 143"/>
              <a:gd name="T24" fmla="*/ 41 w 99"/>
              <a:gd name="T25" fmla="*/ 76 h 143"/>
              <a:gd name="T26" fmla="*/ 44 w 99"/>
              <a:gd name="T27" fmla="*/ 80 h 143"/>
              <a:gd name="T28" fmla="*/ 43 w 99"/>
              <a:gd name="T29" fmla="*/ 90 h 143"/>
              <a:gd name="T30" fmla="*/ 31 w 99"/>
              <a:gd name="T31" fmla="*/ 91 h 143"/>
              <a:gd name="T32" fmla="*/ 28 w 99"/>
              <a:gd name="T33" fmla="*/ 92 h 143"/>
              <a:gd name="T34" fmla="*/ 25 w 99"/>
              <a:gd name="T35" fmla="*/ 99 h 143"/>
              <a:gd name="T36" fmla="*/ 31 w 99"/>
              <a:gd name="T37" fmla="*/ 104 h 143"/>
              <a:gd name="T38" fmla="*/ 20 w 99"/>
              <a:gd name="T39" fmla="*/ 111 h 143"/>
              <a:gd name="T40" fmla="*/ 25 w 99"/>
              <a:gd name="T41" fmla="*/ 116 h 143"/>
              <a:gd name="T42" fmla="*/ 31 w 99"/>
              <a:gd name="T43" fmla="*/ 118 h 143"/>
              <a:gd name="T44" fmla="*/ 43 w 99"/>
              <a:gd name="T45" fmla="*/ 119 h 143"/>
              <a:gd name="T46" fmla="*/ 44 w 99"/>
              <a:gd name="T47" fmla="*/ 122 h 143"/>
              <a:gd name="T48" fmla="*/ 32 w 99"/>
              <a:gd name="T49" fmla="*/ 124 h 143"/>
              <a:gd name="T50" fmla="*/ 17 w 99"/>
              <a:gd name="T51" fmla="*/ 141 h 143"/>
              <a:gd name="T52" fmla="*/ 26 w 99"/>
              <a:gd name="T53" fmla="*/ 137 h 143"/>
              <a:gd name="T54" fmla="*/ 34 w 99"/>
              <a:gd name="T55" fmla="*/ 138 h 143"/>
              <a:gd name="T56" fmla="*/ 39 w 99"/>
              <a:gd name="T57" fmla="*/ 133 h 143"/>
              <a:gd name="T58" fmla="*/ 47 w 99"/>
              <a:gd name="T59" fmla="*/ 132 h 143"/>
              <a:gd name="T60" fmla="*/ 56 w 99"/>
              <a:gd name="T61" fmla="*/ 130 h 143"/>
              <a:gd name="T62" fmla="*/ 65 w 99"/>
              <a:gd name="T63" fmla="*/ 132 h 143"/>
              <a:gd name="T64" fmla="*/ 78 w 99"/>
              <a:gd name="T65" fmla="*/ 130 h 143"/>
              <a:gd name="T66" fmla="*/ 93 w 99"/>
              <a:gd name="T67" fmla="*/ 123 h 143"/>
              <a:gd name="T68" fmla="*/ 89 w 99"/>
              <a:gd name="T69" fmla="*/ 121 h 143"/>
              <a:gd name="T70" fmla="*/ 89 w 99"/>
              <a:gd name="T71" fmla="*/ 114 h 143"/>
              <a:gd name="T72" fmla="*/ 99 w 99"/>
              <a:gd name="T73" fmla="*/ 103 h 143"/>
              <a:gd name="T74" fmla="*/ 87 w 99"/>
              <a:gd name="T75" fmla="*/ 97 h 143"/>
              <a:gd name="T76" fmla="*/ 81 w 99"/>
              <a:gd name="T77" fmla="*/ 97 h 143"/>
              <a:gd name="T78" fmla="*/ 81 w 99"/>
              <a:gd name="T79" fmla="*/ 91 h 143"/>
              <a:gd name="T80" fmla="*/ 78 w 99"/>
              <a:gd name="T81" fmla="*/ 84 h 143"/>
              <a:gd name="T82" fmla="*/ 69 w 99"/>
              <a:gd name="T83" fmla="*/ 71 h 143"/>
              <a:gd name="T84" fmla="*/ 62 w 99"/>
              <a:gd name="T85" fmla="*/ 57 h 143"/>
              <a:gd name="T86" fmla="*/ 54 w 99"/>
              <a:gd name="T87" fmla="*/ 51 h 143"/>
              <a:gd name="T88" fmla="*/ 44 w 99"/>
              <a:gd name="T89" fmla="*/ 50 h 143"/>
              <a:gd name="T90" fmla="*/ 48 w 99"/>
              <a:gd name="T91" fmla="*/ 42 h 143"/>
              <a:gd name="T92" fmla="*/ 57 w 99"/>
              <a:gd name="T93" fmla="*/ 23 h 143"/>
              <a:gd name="T94" fmla="*/ 36 w 99"/>
              <a:gd name="T95" fmla="*/ 22 h 143"/>
              <a:gd name="T96" fmla="*/ 32 w 99"/>
              <a:gd name="T97" fmla="*/ 18 h 143"/>
              <a:gd name="T98" fmla="*/ 40 w 99"/>
              <a:gd name="T99" fmla="*/ 9 h 143"/>
              <a:gd name="T100" fmla="*/ 42 w 99"/>
              <a:gd name="T101" fmla="*/ 2 h 143"/>
              <a:gd name="T102" fmla="*/ 37 w 99"/>
              <a:gd name="T103" fmla="*/ 7 h 143"/>
              <a:gd name="T104" fmla="*/ 25 w 99"/>
              <a:gd name="T105" fmla="*/ 7 h 143"/>
              <a:gd name="T106" fmla="*/ 18 w 99"/>
              <a:gd name="T107" fmla="*/ 16 h 143"/>
              <a:gd name="T108" fmla="*/ 13 w 99"/>
              <a:gd name="T109" fmla="*/ 24 h 143"/>
              <a:gd name="T110" fmla="*/ 10 w 99"/>
              <a:gd name="T111" fmla="*/ 27 h 143"/>
              <a:gd name="T112" fmla="*/ 3 w 99"/>
              <a:gd name="T113" fmla="*/ 25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9" h="143">
                <a:moveTo>
                  <a:pt x="3" y="25"/>
                </a:moveTo>
                <a:cubicBezTo>
                  <a:pt x="0" y="27"/>
                  <a:pt x="7" y="31"/>
                  <a:pt x="11" y="31"/>
                </a:cubicBezTo>
                <a:cubicBezTo>
                  <a:pt x="16" y="32"/>
                  <a:pt x="8" y="35"/>
                  <a:pt x="7" y="40"/>
                </a:cubicBezTo>
                <a:cubicBezTo>
                  <a:pt x="6" y="44"/>
                  <a:pt x="13" y="42"/>
                  <a:pt x="13" y="46"/>
                </a:cubicBezTo>
                <a:cubicBezTo>
                  <a:pt x="14" y="49"/>
                  <a:pt x="4" y="49"/>
                  <a:pt x="4" y="53"/>
                </a:cubicBezTo>
                <a:cubicBezTo>
                  <a:pt x="4" y="56"/>
                  <a:pt x="9" y="51"/>
                  <a:pt x="12" y="50"/>
                </a:cubicBezTo>
                <a:cubicBezTo>
                  <a:pt x="14" y="48"/>
                  <a:pt x="11" y="58"/>
                  <a:pt x="17" y="57"/>
                </a:cubicBezTo>
                <a:cubicBezTo>
                  <a:pt x="23" y="56"/>
                  <a:pt x="21" y="47"/>
                  <a:pt x="23" y="48"/>
                </a:cubicBezTo>
                <a:cubicBezTo>
                  <a:pt x="25" y="48"/>
                  <a:pt x="22" y="52"/>
                  <a:pt x="24" y="56"/>
                </a:cubicBezTo>
                <a:cubicBezTo>
                  <a:pt x="26" y="59"/>
                  <a:pt x="20" y="64"/>
                  <a:pt x="20" y="67"/>
                </a:cubicBezTo>
                <a:cubicBezTo>
                  <a:pt x="20" y="69"/>
                  <a:pt x="32" y="69"/>
                  <a:pt x="36" y="65"/>
                </a:cubicBezTo>
                <a:cubicBezTo>
                  <a:pt x="40" y="61"/>
                  <a:pt x="42" y="66"/>
                  <a:pt x="39" y="69"/>
                </a:cubicBezTo>
                <a:cubicBezTo>
                  <a:pt x="36" y="72"/>
                  <a:pt x="38" y="75"/>
                  <a:pt x="41" y="76"/>
                </a:cubicBezTo>
                <a:cubicBezTo>
                  <a:pt x="44" y="77"/>
                  <a:pt x="45" y="77"/>
                  <a:pt x="44" y="80"/>
                </a:cubicBezTo>
                <a:cubicBezTo>
                  <a:pt x="42" y="83"/>
                  <a:pt x="44" y="88"/>
                  <a:pt x="43" y="90"/>
                </a:cubicBezTo>
                <a:cubicBezTo>
                  <a:pt x="42" y="93"/>
                  <a:pt x="32" y="92"/>
                  <a:pt x="31" y="91"/>
                </a:cubicBezTo>
                <a:cubicBezTo>
                  <a:pt x="31" y="89"/>
                  <a:pt x="27" y="90"/>
                  <a:pt x="28" y="92"/>
                </a:cubicBezTo>
                <a:cubicBezTo>
                  <a:pt x="29" y="95"/>
                  <a:pt x="24" y="97"/>
                  <a:pt x="25" y="99"/>
                </a:cubicBezTo>
                <a:cubicBezTo>
                  <a:pt x="25" y="102"/>
                  <a:pt x="31" y="101"/>
                  <a:pt x="31" y="104"/>
                </a:cubicBezTo>
                <a:cubicBezTo>
                  <a:pt x="31" y="106"/>
                  <a:pt x="27" y="110"/>
                  <a:pt x="20" y="111"/>
                </a:cubicBezTo>
                <a:cubicBezTo>
                  <a:pt x="14" y="113"/>
                  <a:pt x="22" y="118"/>
                  <a:pt x="25" y="116"/>
                </a:cubicBezTo>
                <a:cubicBezTo>
                  <a:pt x="28" y="114"/>
                  <a:pt x="27" y="118"/>
                  <a:pt x="31" y="118"/>
                </a:cubicBezTo>
                <a:cubicBezTo>
                  <a:pt x="36" y="118"/>
                  <a:pt x="38" y="121"/>
                  <a:pt x="43" y="119"/>
                </a:cubicBezTo>
                <a:cubicBezTo>
                  <a:pt x="48" y="117"/>
                  <a:pt x="48" y="119"/>
                  <a:pt x="44" y="122"/>
                </a:cubicBezTo>
                <a:cubicBezTo>
                  <a:pt x="41" y="125"/>
                  <a:pt x="35" y="122"/>
                  <a:pt x="32" y="124"/>
                </a:cubicBezTo>
                <a:cubicBezTo>
                  <a:pt x="28" y="126"/>
                  <a:pt x="15" y="138"/>
                  <a:pt x="17" y="141"/>
                </a:cubicBezTo>
                <a:cubicBezTo>
                  <a:pt x="19" y="143"/>
                  <a:pt x="21" y="139"/>
                  <a:pt x="26" y="137"/>
                </a:cubicBezTo>
                <a:cubicBezTo>
                  <a:pt x="31" y="135"/>
                  <a:pt x="31" y="138"/>
                  <a:pt x="34" y="138"/>
                </a:cubicBezTo>
                <a:cubicBezTo>
                  <a:pt x="37" y="139"/>
                  <a:pt x="37" y="133"/>
                  <a:pt x="39" y="133"/>
                </a:cubicBezTo>
                <a:cubicBezTo>
                  <a:pt x="41" y="134"/>
                  <a:pt x="43" y="132"/>
                  <a:pt x="47" y="132"/>
                </a:cubicBezTo>
                <a:cubicBezTo>
                  <a:pt x="51" y="133"/>
                  <a:pt x="54" y="131"/>
                  <a:pt x="56" y="130"/>
                </a:cubicBezTo>
                <a:cubicBezTo>
                  <a:pt x="58" y="128"/>
                  <a:pt x="63" y="133"/>
                  <a:pt x="65" y="132"/>
                </a:cubicBezTo>
                <a:cubicBezTo>
                  <a:pt x="67" y="131"/>
                  <a:pt x="74" y="129"/>
                  <a:pt x="78" y="130"/>
                </a:cubicBezTo>
                <a:cubicBezTo>
                  <a:pt x="81" y="130"/>
                  <a:pt x="91" y="125"/>
                  <a:pt x="93" y="123"/>
                </a:cubicBezTo>
                <a:cubicBezTo>
                  <a:pt x="96" y="121"/>
                  <a:pt x="92" y="120"/>
                  <a:pt x="89" y="121"/>
                </a:cubicBezTo>
                <a:cubicBezTo>
                  <a:pt x="85" y="121"/>
                  <a:pt x="86" y="117"/>
                  <a:pt x="89" y="114"/>
                </a:cubicBezTo>
                <a:cubicBezTo>
                  <a:pt x="93" y="111"/>
                  <a:pt x="98" y="108"/>
                  <a:pt x="99" y="103"/>
                </a:cubicBezTo>
                <a:cubicBezTo>
                  <a:pt x="99" y="98"/>
                  <a:pt x="88" y="95"/>
                  <a:pt x="87" y="97"/>
                </a:cubicBezTo>
                <a:cubicBezTo>
                  <a:pt x="86" y="100"/>
                  <a:pt x="83" y="100"/>
                  <a:pt x="81" y="97"/>
                </a:cubicBezTo>
                <a:cubicBezTo>
                  <a:pt x="80" y="94"/>
                  <a:pt x="83" y="91"/>
                  <a:pt x="81" y="91"/>
                </a:cubicBezTo>
                <a:cubicBezTo>
                  <a:pt x="79" y="90"/>
                  <a:pt x="77" y="86"/>
                  <a:pt x="78" y="84"/>
                </a:cubicBezTo>
                <a:cubicBezTo>
                  <a:pt x="78" y="83"/>
                  <a:pt x="75" y="72"/>
                  <a:pt x="69" y="71"/>
                </a:cubicBezTo>
                <a:cubicBezTo>
                  <a:pt x="63" y="69"/>
                  <a:pt x="63" y="61"/>
                  <a:pt x="62" y="57"/>
                </a:cubicBezTo>
                <a:cubicBezTo>
                  <a:pt x="61" y="53"/>
                  <a:pt x="57" y="55"/>
                  <a:pt x="54" y="51"/>
                </a:cubicBezTo>
                <a:cubicBezTo>
                  <a:pt x="51" y="48"/>
                  <a:pt x="46" y="50"/>
                  <a:pt x="44" y="50"/>
                </a:cubicBezTo>
                <a:cubicBezTo>
                  <a:pt x="41" y="50"/>
                  <a:pt x="44" y="45"/>
                  <a:pt x="48" y="42"/>
                </a:cubicBezTo>
                <a:cubicBezTo>
                  <a:pt x="52" y="40"/>
                  <a:pt x="57" y="26"/>
                  <a:pt x="57" y="23"/>
                </a:cubicBezTo>
                <a:cubicBezTo>
                  <a:pt x="57" y="20"/>
                  <a:pt x="39" y="20"/>
                  <a:pt x="36" y="22"/>
                </a:cubicBezTo>
                <a:cubicBezTo>
                  <a:pt x="32" y="23"/>
                  <a:pt x="29" y="19"/>
                  <a:pt x="32" y="18"/>
                </a:cubicBezTo>
                <a:cubicBezTo>
                  <a:pt x="35" y="17"/>
                  <a:pt x="41" y="11"/>
                  <a:pt x="40" y="9"/>
                </a:cubicBezTo>
                <a:cubicBezTo>
                  <a:pt x="40" y="6"/>
                  <a:pt x="45" y="4"/>
                  <a:pt x="42" y="2"/>
                </a:cubicBezTo>
                <a:cubicBezTo>
                  <a:pt x="40" y="0"/>
                  <a:pt x="39" y="5"/>
                  <a:pt x="37" y="7"/>
                </a:cubicBezTo>
                <a:cubicBezTo>
                  <a:pt x="35" y="8"/>
                  <a:pt x="30" y="8"/>
                  <a:pt x="25" y="7"/>
                </a:cubicBezTo>
                <a:cubicBezTo>
                  <a:pt x="20" y="6"/>
                  <a:pt x="18" y="13"/>
                  <a:pt x="18" y="16"/>
                </a:cubicBezTo>
                <a:cubicBezTo>
                  <a:pt x="18" y="19"/>
                  <a:pt x="12" y="21"/>
                  <a:pt x="13" y="24"/>
                </a:cubicBezTo>
                <a:cubicBezTo>
                  <a:pt x="14" y="27"/>
                  <a:pt x="12" y="29"/>
                  <a:pt x="10" y="27"/>
                </a:cubicBezTo>
                <a:cubicBezTo>
                  <a:pt x="8" y="26"/>
                  <a:pt x="7" y="22"/>
                  <a:pt x="3" y="25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7" name="Freeform 11"/>
          <p:cNvSpPr>
            <a:spLocks/>
          </p:cNvSpPr>
          <p:nvPr/>
        </p:nvSpPr>
        <p:spPr bwMode="auto">
          <a:xfrm>
            <a:off x="5283200" y="5629816"/>
            <a:ext cx="138112" cy="252413"/>
          </a:xfrm>
          <a:custGeom>
            <a:avLst/>
            <a:gdLst>
              <a:gd name="T0" fmla="*/ 2 w 8"/>
              <a:gd name="T1" fmla="*/ 13 h 15"/>
              <a:gd name="T2" fmla="*/ 4 w 8"/>
              <a:gd name="T3" fmla="*/ 1 h 15"/>
              <a:gd name="T4" fmla="*/ 2 w 8"/>
              <a:gd name="T5" fmla="*/ 1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" h="15">
                <a:moveTo>
                  <a:pt x="2" y="13"/>
                </a:moveTo>
                <a:cubicBezTo>
                  <a:pt x="5" y="11"/>
                  <a:pt x="8" y="0"/>
                  <a:pt x="4" y="1"/>
                </a:cubicBezTo>
                <a:cubicBezTo>
                  <a:pt x="0" y="2"/>
                  <a:pt x="1" y="15"/>
                  <a:pt x="2" y="13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8" name="Freeform 12"/>
          <p:cNvSpPr>
            <a:spLocks/>
          </p:cNvSpPr>
          <p:nvPr/>
        </p:nvSpPr>
        <p:spPr bwMode="auto">
          <a:xfrm>
            <a:off x="7720014" y="6912517"/>
            <a:ext cx="342900" cy="423863"/>
          </a:xfrm>
          <a:custGeom>
            <a:avLst/>
            <a:gdLst>
              <a:gd name="T0" fmla="*/ 5 w 20"/>
              <a:gd name="T1" fmla="*/ 20 h 25"/>
              <a:gd name="T2" fmla="*/ 8 w 20"/>
              <a:gd name="T3" fmla="*/ 25 h 25"/>
              <a:gd name="T4" fmla="*/ 16 w 20"/>
              <a:gd name="T5" fmla="*/ 15 h 25"/>
              <a:gd name="T6" fmla="*/ 18 w 20"/>
              <a:gd name="T7" fmla="*/ 3 h 25"/>
              <a:gd name="T8" fmla="*/ 15 w 20"/>
              <a:gd name="T9" fmla="*/ 6 h 25"/>
              <a:gd name="T10" fmla="*/ 11 w 20"/>
              <a:gd name="T11" fmla="*/ 3 h 25"/>
              <a:gd name="T12" fmla="*/ 3 w 20"/>
              <a:gd name="T13" fmla="*/ 6 h 25"/>
              <a:gd name="T14" fmla="*/ 8 w 20"/>
              <a:gd name="T15" fmla="*/ 17 h 25"/>
              <a:gd name="T16" fmla="*/ 5 w 20"/>
              <a:gd name="T17" fmla="*/ 2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25">
                <a:moveTo>
                  <a:pt x="5" y="20"/>
                </a:moveTo>
                <a:cubicBezTo>
                  <a:pt x="2" y="19"/>
                  <a:pt x="3" y="24"/>
                  <a:pt x="8" y="25"/>
                </a:cubicBezTo>
                <a:cubicBezTo>
                  <a:pt x="12" y="25"/>
                  <a:pt x="16" y="17"/>
                  <a:pt x="16" y="15"/>
                </a:cubicBezTo>
                <a:cubicBezTo>
                  <a:pt x="15" y="13"/>
                  <a:pt x="20" y="4"/>
                  <a:pt x="18" y="3"/>
                </a:cubicBezTo>
                <a:cubicBezTo>
                  <a:pt x="17" y="2"/>
                  <a:pt x="16" y="6"/>
                  <a:pt x="15" y="6"/>
                </a:cubicBezTo>
                <a:cubicBezTo>
                  <a:pt x="13" y="6"/>
                  <a:pt x="11" y="0"/>
                  <a:pt x="11" y="3"/>
                </a:cubicBezTo>
                <a:cubicBezTo>
                  <a:pt x="10" y="7"/>
                  <a:pt x="7" y="2"/>
                  <a:pt x="3" y="6"/>
                </a:cubicBezTo>
                <a:cubicBezTo>
                  <a:pt x="0" y="11"/>
                  <a:pt x="5" y="15"/>
                  <a:pt x="8" y="17"/>
                </a:cubicBezTo>
                <a:cubicBezTo>
                  <a:pt x="10" y="18"/>
                  <a:pt x="8" y="20"/>
                  <a:pt x="5" y="20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9" name="Freeform 13"/>
          <p:cNvSpPr>
            <a:spLocks/>
          </p:cNvSpPr>
          <p:nvPr/>
        </p:nvSpPr>
        <p:spPr bwMode="auto">
          <a:xfrm>
            <a:off x="9023351" y="6441027"/>
            <a:ext cx="274637" cy="285751"/>
          </a:xfrm>
          <a:custGeom>
            <a:avLst/>
            <a:gdLst>
              <a:gd name="T0" fmla="*/ 9 w 16"/>
              <a:gd name="T1" fmla="*/ 1 h 17"/>
              <a:gd name="T2" fmla="*/ 2 w 16"/>
              <a:gd name="T3" fmla="*/ 15 h 17"/>
              <a:gd name="T4" fmla="*/ 9 w 16"/>
              <a:gd name="T5" fmla="*/ 1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17">
                <a:moveTo>
                  <a:pt x="9" y="1"/>
                </a:moveTo>
                <a:cubicBezTo>
                  <a:pt x="3" y="1"/>
                  <a:pt x="0" y="13"/>
                  <a:pt x="2" y="15"/>
                </a:cubicBezTo>
                <a:cubicBezTo>
                  <a:pt x="3" y="17"/>
                  <a:pt x="16" y="0"/>
                  <a:pt x="9" y="1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0" name="Freeform 14"/>
          <p:cNvSpPr>
            <a:spLocks/>
          </p:cNvSpPr>
          <p:nvPr/>
        </p:nvSpPr>
        <p:spPr bwMode="auto">
          <a:xfrm>
            <a:off x="9794875" y="6102889"/>
            <a:ext cx="188912" cy="84139"/>
          </a:xfrm>
          <a:custGeom>
            <a:avLst/>
            <a:gdLst>
              <a:gd name="T0" fmla="*/ 9 w 11"/>
              <a:gd name="T1" fmla="*/ 3 h 5"/>
              <a:gd name="T2" fmla="*/ 2 w 11"/>
              <a:gd name="T3" fmla="*/ 3 h 5"/>
              <a:gd name="T4" fmla="*/ 9 w 11"/>
              <a:gd name="T5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5">
                <a:moveTo>
                  <a:pt x="9" y="3"/>
                </a:moveTo>
                <a:cubicBezTo>
                  <a:pt x="11" y="0"/>
                  <a:pt x="0" y="1"/>
                  <a:pt x="2" y="3"/>
                </a:cubicBezTo>
                <a:cubicBezTo>
                  <a:pt x="4" y="5"/>
                  <a:pt x="8" y="5"/>
                  <a:pt x="9" y="3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1" name="Freeform 15"/>
          <p:cNvSpPr>
            <a:spLocks/>
          </p:cNvSpPr>
          <p:nvPr/>
        </p:nvSpPr>
        <p:spPr bwMode="auto">
          <a:xfrm>
            <a:off x="9744076" y="6204489"/>
            <a:ext cx="274637" cy="185739"/>
          </a:xfrm>
          <a:custGeom>
            <a:avLst/>
            <a:gdLst>
              <a:gd name="T0" fmla="*/ 3 w 16"/>
              <a:gd name="T1" fmla="*/ 11 h 11"/>
              <a:gd name="T2" fmla="*/ 14 w 16"/>
              <a:gd name="T3" fmla="*/ 4 h 11"/>
              <a:gd name="T4" fmla="*/ 7 w 16"/>
              <a:gd name="T5" fmla="*/ 1 h 11"/>
              <a:gd name="T6" fmla="*/ 3 w 16"/>
              <a:gd name="T7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" h="11">
                <a:moveTo>
                  <a:pt x="3" y="11"/>
                </a:moveTo>
                <a:cubicBezTo>
                  <a:pt x="6" y="11"/>
                  <a:pt x="13" y="5"/>
                  <a:pt x="14" y="4"/>
                </a:cubicBezTo>
                <a:cubicBezTo>
                  <a:pt x="16" y="2"/>
                  <a:pt x="13" y="0"/>
                  <a:pt x="7" y="1"/>
                </a:cubicBezTo>
                <a:cubicBezTo>
                  <a:pt x="1" y="3"/>
                  <a:pt x="0" y="11"/>
                  <a:pt x="3" y="11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" name="Freeform 16"/>
          <p:cNvSpPr>
            <a:spLocks/>
          </p:cNvSpPr>
          <p:nvPr/>
        </p:nvSpPr>
        <p:spPr bwMode="auto">
          <a:xfrm>
            <a:off x="7994651" y="11289252"/>
            <a:ext cx="582612" cy="354013"/>
          </a:xfrm>
          <a:custGeom>
            <a:avLst/>
            <a:gdLst>
              <a:gd name="T0" fmla="*/ 24 w 34"/>
              <a:gd name="T1" fmla="*/ 2 h 21"/>
              <a:gd name="T2" fmla="*/ 11 w 34"/>
              <a:gd name="T3" fmla="*/ 2 h 21"/>
              <a:gd name="T4" fmla="*/ 1 w 34"/>
              <a:gd name="T5" fmla="*/ 6 h 21"/>
              <a:gd name="T6" fmla="*/ 13 w 34"/>
              <a:gd name="T7" fmla="*/ 13 h 21"/>
              <a:gd name="T8" fmla="*/ 26 w 34"/>
              <a:gd name="T9" fmla="*/ 21 h 21"/>
              <a:gd name="T10" fmla="*/ 29 w 34"/>
              <a:gd name="T11" fmla="*/ 13 h 21"/>
              <a:gd name="T12" fmla="*/ 33 w 34"/>
              <a:gd name="T13" fmla="*/ 3 h 21"/>
              <a:gd name="T14" fmla="*/ 24 w 34"/>
              <a:gd name="T15" fmla="*/ 2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21">
                <a:moveTo>
                  <a:pt x="24" y="2"/>
                </a:moveTo>
                <a:cubicBezTo>
                  <a:pt x="17" y="3"/>
                  <a:pt x="15" y="4"/>
                  <a:pt x="11" y="2"/>
                </a:cubicBezTo>
                <a:cubicBezTo>
                  <a:pt x="7" y="0"/>
                  <a:pt x="0" y="4"/>
                  <a:pt x="1" y="6"/>
                </a:cubicBezTo>
                <a:cubicBezTo>
                  <a:pt x="2" y="8"/>
                  <a:pt x="4" y="11"/>
                  <a:pt x="13" y="13"/>
                </a:cubicBezTo>
                <a:cubicBezTo>
                  <a:pt x="21" y="15"/>
                  <a:pt x="22" y="21"/>
                  <a:pt x="26" y="21"/>
                </a:cubicBezTo>
                <a:cubicBezTo>
                  <a:pt x="29" y="21"/>
                  <a:pt x="29" y="18"/>
                  <a:pt x="29" y="13"/>
                </a:cubicBezTo>
                <a:cubicBezTo>
                  <a:pt x="28" y="9"/>
                  <a:pt x="33" y="3"/>
                  <a:pt x="33" y="3"/>
                </a:cubicBezTo>
                <a:cubicBezTo>
                  <a:pt x="34" y="2"/>
                  <a:pt x="31" y="0"/>
                  <a:pt x="24" y="2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3" name="Freeform 17"/>
          <p:cNvSpPr>
            <a:spLocks/>
          </p:cNvSpPr>
          <p:nvPr/>
        </p:nvSpPr>
        <p:spPr bwMode="auto">
          <a:xfrm>
            <a:off x="7135814" y="10630441"/>
            <a:ext cx="377825" cy="574675"/>
          </a:xfrm>
          <a:custGeom>
            <a:avLst/>
            <a:gdLst>
              <a:gd name="T0" fmla="*/ 10 w 22"/>
              <a:gd name="T1" fmla="*/ 3 h 34"/>
              <a:gd name="T2" fmla="*/ 2 w 22"/>
              <a:gd name="T3" fmla="*/ 5 h 34"/>
              <a:gd name="T4" fmla="*/ 6 w 22"/>
              <a:gd name="T5" fmla="*/ 20 h 34"/>
              <a:gd name="T6" fmla="*/ 10 w 22"/>
              <a:gd name="T7" fmla="*/ 30 h 34"/>
              <a:gd name="T8" fmla="*/ 18 w 22"/>
              <a:gd name="T9" fmla="*/ 26 h 34"/>
              <a:gd name="T10" fmla="*/ 20 w 22"/>
              <a:gd name="T11" fmla="*/ 7 h 34"/>
              <a:gd name="T12" fmla="*/ 10 w 22"/>
              <a:gd name="T13" fmla="*/ 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34">
                <a:moveTo>
                  <a:pt x="10" y="3"/>
                </a:moveTo>
                <a:cubicBezTo>
                  <a:pt x="6" y="6"/>
                  <a:pt x="3" y="3"/>
                  <a:pt x="2" y="5"/>
                </a:cubicBezTo>
                <a:cubicBezTo>
                  <a:pt x="0" y="8"/>
                  <a:pt x="7" y="13"/>
                  <a:pt x="6" y="20"/>
                </a:cubicBezTo>
                <a:cubicBezTo>
                  <a:pt x="4" y="26"/>
                  <a:pt x="7" y="34"/>
                  <a:pt x="10" y="30"/>
                </a:cubicBezTo>
                <a:cubicBezTo>
                  <a:pt x="14" y="27"/>
                  <a:pt x="16" y="28"/>
                  <a:pt x="18" y="26"/>
                </a:cubicBezTo>
                <a:cubicBezTo>
                  <a:pt x="20" y="23"/>
                  <a:pt x="19" y="12"/>
                  <a:pt x="20" y="7"/>
                </a:cubicBezTo>
                <a:cubicBezTo>
                  <a:pt x="22" y="2"/>
                  <a:pt x="13" y="0"/>
                  <a:pt x="10" y="3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4" name="Freeform 18"/>
          <p:cNvSpPr>
            <a:spLocks/>
          </p:cNvSpPr>
          <p:nvPr/>
        </p:nvSpPr>
        <p:spPr bwMode="auto">
          <a:xfrm>
            <a:off x="9590089" y="2672303"/>
            <a:ext cx="2024063" cy="3159125"/>
          </a:xfrm>
          <a:custGeom>
            <a:avLst/>
            <a:gdLst>
              <a:gd name="T0" fmla="*/ 87 w 118"/>
              <a:gd name="T1" fmla="*/ 7 h 187"/>
              <a:gd name="T2" fmla="*/ 72 w 118"/>
              <a:gd name="T3" fmla="*/ 2 h 187"/>
              <a:gd name="T4" fmla="*/ 61 w 118"/>
              <a:gd name="T5" fmla="*/ 5 h 187"/>
              <a:gd name="T6" fmla="*/ 55 w 118"/>
              <a:gd name="T7" fmla="*/ 16 h 187"/>
              <a:gd name="T8" fmla="*/ 50 w 118"/>
              <a:gd name="T9" fmla="*/ 22 h 187"/>
              <a:gd name="T10" fmla="*/ 45 w 118"/>
              <a:gd name="T11" fmla="*/ 30 h 187"/>
              <a:gd name="T12" fmla="*/ 40 w 118"/>
              <a:gd name="T13" fmla="*/ 27 h 187"/>
              <a:gd name="T14" fmla="*/ 33 w 118"/>
              <a:gd name="T15" fmla="*/ 26 h 187"/>
              <a:gd name="T16" fmla="*/ 23 w 118"/>
              <a:gd name="T17" fmla="*/ 27 h 187"/>
              <a:gd name="T18" fmla="*/ 7 w 118"/>
              <a:gd name="T19" fmla="*/ 17 h 187"/>
              <a:gd name="T20" fmla="*/ 3 w 118"/>
              <a:gd name="T21" fmla="*/ 18 h 187"/>
              <a:gd name="T22" fmla="*/ 1 w 118"/>
              <a:gd name="T23" fmla="*/ 20 h 187"/>
              <a:gd name="T24" fmla="*/ 1 w 118"/>
              <a:gd name="T25" fmla="*/ 22 h 187"/>
              <a:gd name="T26" fmla="*/ 16 w 118"/>
              <a:gd name="T27" fmla="*/ 32 h 187"/>
              <a:gd name="T28" fmla="*/ 29 w 118"/>
              <a:gd name="T29" fmla="*/ 51 h 187"/>
              <a:gd name="T30" fmla="*/ 33 w 118"/>
              <a:gd name="T31" fmla="*/ 68 h 187"/>
              <a:gd name="T32" fmla="*/ 33 w 118"/>
              <a:gd name="T33" fmla="*/ 77 h 187"/>
              <a:gd name="T34" fmla="*/ 34 w 118"/>
              <a:gd name="T35" fmla="*/ 79 h 187"/>
              <a:gd name="T36" fmla="*/ 35 w 118"/>
              <a:gd name="T37" fmla="*/ 81 h 187"/>
              <a:gd name="T38" fmla="*/ 44 w 118"/>
              <a:gd name="T39" fmla="*/ 86 h 187"/>
              <a:gd name="T40" fmla="*/ 48 w 118"/>
              <a:gd name="T41" fmla="*/ 95 h 187"/>
              <a:gd name="T42" fmla="*/ 40 w 118"/>
              <a:gd name="T43" fmla="*/ 104 h 187"/>
              <a:gd name="T44" fmla="*/ 21 w 118"/>
              <a:gd name="T45" fmla="*/ 121 h 187"/>
              <a:gd name="T46" fmla="*/ 7 w 118"/>
              <a:gd name="T47" fmla="*/ 131 h 187"/>
              <a:gd name="T48" fmla="*/ 1 w 118"/>
              <a:gd name="T49" fmla="*/ 140 h 187"/>
              <a:gd name="T50" fmla="*/ 4 w 118"/>
              <a:gd name="T51" fmla="*/ 152 h 187"/>
              <a:gd name="T52" fmla="*/ 2 w 118"/>
              <a:gd name="T53" fmla="*/ 176 h 187"/>
              <a:gd name="T54" fmla="*/ 13 w 118"/>
              <a:gd name="T55" fmla="*/ 180 h 187"/>
              <a:gd name="T56" fmla="*/ 21 w 118"/>
              <a:gd name="T57" fmla="*/ 183 h 187"/>
              <a:gd name="T58" fmla="*/ 51 w 118"/>
              <a:gd name="T59" fmla="*/ 182 h 187"/>
              <a:gd name="T60" fmla="*/ 83 w 118"/>
              <a:gd name="T61" fmla="*/ 170 h 187"/>
              <a:gd name="T62" fmla="*/ 109 w 118"/>
              <a:gd name="T63" fmla="*/ 148 h 187"/>
              <a:gd name="T64" fmla="*/ 105 w 118"/>
              <a:gd name="T65" fmla="*/ 126 h 187"/>
              <a:gd name="T66" fmla="*/ 106 w 118"/>
              <a:gd name="T67" fmla="*/ 115 h 187"/>
              <a:gd name="T68" fmla="*/ 100 w 118"/>
              <a:gd name="T69" fmla="*/ 106 h 187"/>
              <a:gd name="T70" fmla="*/ 102 w 118"/>
              <a:gd name="T71" fmla="*/ 103 h 187"/>
              <a:gd name="T72" fmla="*/ 98 w 118"/>
              <a:gd name="T73" fmla="*/ 97 h 187"/>
              <a:gd name="T74" fmla="*/ 97 w 118"/>
              <a:gd name="T75" fmla="*/ 87 h 187"/>
              <a:gd name="T76" fmla="*/ 101 w 118"/>
              <a:gd name="T77" fmla="*/ 81 h 187"/>
              <a:gd name="T78" fmla="*/ 90 w 118"/>
              <a:gd name="T79" fmla="*/ 62 h 187"/>
              <a:gd name="T80" fmla="*/ 93 w 118"/>
              <a:gd name="T81" fmla="*/ 41 h 187"/>
              <a:gd name="T82" fmla="*/ 84 w 118"/>
              <a:gd name="T83" fmla="*/ 34 h 187"/>
              <a:gd name="T84" fmla="*/ 84 w 118"/>
              <a:gd name="T85" fmla="*/ 30 h 187"/>
              <a:gd name="T86" fmla="*/ 90 w 118"/>
              <a:gd name="T87" fmla="*/ 20 h 187"/>
              <a:gd name="T88" fmla="*/ 92 w 118"/>
              <a:gd name="T89" fmla="*/ 16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8" h="187">
                <a:moveTo>
                  <a:pt x="92" y="14"/>
                </a:moveTo>
                <a:cubicBezTo>
                  <a:pt x="92" y="13"/>
                  <a:pt x="92" y="11"/>
                  <a:pt x="92" y="10"/>
                </a:cubicBezTo>
                <a:cubicBezTo>
                  <a:pt x="92" y="9"/>
                  <a:pt x="89" y="8"/>
                  <a:pt x="87" y="7"/>
                </a:cubicBezTo>
                <a:cubicBezTo>
                  <a:pt x="84" y="6"/>
                  <a:pt x="82" y="4"/>
                  <a:pt x="80" y="2"/>
                </a:cubicBezTo>
                <a:cubicBezTo>
                  <a:pt x="80" y="1"/>
                  <a:pt x="78" y="0"/>
                  <a:pt x="77" y="0"/>
                </a:cubicBezTo>
                <a:cubicBezTo>
                  <a:pt x="75" y="0"/>
                  <a:pt x="73" y="1"/>
                  <a:pt x="72" y="2"/>
                </a:cubicBezTo>
                <a:cubicBezTo>
                  <a:pt x="71" y="3"/>
                  <a:pt x="69" y="4"/>
                  <a:pt x="67" y="4"/>
                </a:cubicBezTo>
                <a:cubicBezTo>
                  <a:pt x="66" y="4"/>
                  <a:pt x="66" y="4"/>
                  <a:pt x="66" y="4"/>
                </a:cubicBezTo>
                <a:cubicBezTo>
                  <a:pt x="63" y="4"/>
                  <a:pt x="61" y="4"/>
                  <a:pt x="61" y="5"/>
                </a:cubicBezTo>
                <a:cubicBezTo>
                  <a:pt x="61" y="7"/>
                  <a:pt x="59" y="8"/>
                  <a:pt x="58" y="9"/>
                </a:cubicBezTo>
                <a:cubicBezTo>
                  <a:pt x="56" y="10"/>
                  <a:pt x="54" y="11"/>
                  <a:pt x="54" y="12"/>
                </a:cubicBezTo>
                <a:cubicBezTo>
                  <a:pt x="54" y="13"/>
                  <a:pt x="54" y="14"/>
                  <a:pt x="55" y="16"/>
                </a:cubicBezTo>
                <a:cubicBezTo>
                  <a:pt x="55" y="18"/>
                  <a:pt x="55" y="20"/>
                  <a:pt x="54" y="21"/>
                </a:cubicBezTo>
                <a:cubicBezTo>
                  <a:pt x="54" y="22"/>
                  <a:pt x="53" y="23"/>
                  <a:pt x="51" y="22"/>
                </a:cubicBezTo>
                <a:cubicBezTo>
                  <a:pt x="51" y="22"/>
                  <a:pt x="51" y="22"/>
                  <a:pt x="50" y="22"/>
                </a:cubicBezTo>
                <a:cubicBezTo>
                  <a:pt x="49" y="22"/>
                  <a:pt x="49" y="23"/>
                  <a:pt x="49" y="24"/>
                </a:cubicBezTo>
                <a:cubicBezTo>
                  <a:pt x="49" y="25"/>
                  <a:pt x="48" y="27"/>
                  <a:pt x="47" y="29"/>
                </a:cubicBezTo>
                <a:cubicBezTo>
                  <a:pt x="46" y="30"/>
                  <a:pt x="45" y="30"/>
                  <a:pt x="45" y="30"/>
                </a:cubicBezTo>
                <a:cubicBezTo>
                  <a:pt x="44" y="30"/>
                  <a:pt x="43" y="29"/>
                  <a:pt x="43" y="29"/>
                </a:cubicBezTo>
                <a:cubicBezTo>
                  <a:pt x="42" y="28"/>
                  <a:pt x="42" y="27"/>
                  <a:pt x="41" y="27"/>
                </a:cubicBezTo>
                <a:cubicBezTo>
                  <a:pt x="41" y="27"/>
                  <a:pt x="41" y="27"/>
                  <a:pt x="40" y="27"/>
                </a:cubicBezTo>
                <a:cubicBezTo>
                  <a:pt x="40" y="27"/>
                  <a:pt x="40" y="27"/>
                  <a:pt x="39" y="27"/>
                </a:cubicBezTo>
                <a:cubicBezTo>
                  <a:pt x="38" y="27"/>
                  <a:pt x="37" y="27"/>
                  <a:pt x="36" y="26"/>
                </a:cubicBezTo>
                <a:cubicBezTo>
                  <a:pt x="35" y="26"/>
                  <a:pt x="34" y="26"/>
                  <a:pt x="33" y="26"/>
                </a:cubicBezTo>
                <a:cubicBezTo>
                  <a:pt x="33" y="26"/>
                  <a:pt x="32" y="26"/>
                  <a:pt x="32" y="26"/>
                </a:cubicBezTo>
                <a:cubicBezTo>
                  <a:pt x="31" y="27"/>
                  <a:pt x="30" y="28"/>
                  <a:pt x="29" y="28"/>
                </a:cubicBezTo>
                <a:cubicBezTo>
                  <a:pt x="27" y="28"/>
                  <a:pt x="25" y="27"/>
                  <a:pt x="23" y="27"/>
                </a:cubicBezTo>
                <a:cubicBezTo>
                  <a:pt x="22" y="27"/>
                  <a:pt x="20" y="26"/>
                  <a:pt x="19" y="26"/>
                </a:cubicBezTo>
                <a:cubicBezTo>
                  <a:pt x="16" y="26"/>
                  <a:pt x="14" y="23"/>
                  <a:pt x="12" y="21"/>
                </a:cubicBezTo>
                <a:cubicBezTo>
                  <a:pt x="10" y="19"/>
                  <a:pt x="9" y="17"/>
                  <a:pt x="7" y="17"/>
                </a:cubicBezTo>
                <a:cubicBezTo>
                  <a:pt x="6" y="17"/>
                  <a:pt x="6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4" y="17"/>
                  <a:pt x="4" y="18"/>
                  <a:pt x="3" y="18"/>
                </a:cubicBezTo>
                <a:cubicBezTo>
                  <a:pt x="3" y="18"/>
                  <a:pt x="3" y="18"/>
                  <a:pt x="3" y="18"/>
                </a:cubicBezTo>
                <a:cubicBezTo>
                  <a:pt x="3" y="19"/>
                  <a:pt x="2" y="19"/>
                  <a:pt x="2" y="20"/>
                </a:cubicBezTo>
                <a:cubicBezTo>
                  <a:pt x="2" y="20"/>
                  <a:pt x="2" y="20"/>
                  <a:pt x="1" y="20"/>
                </a:cubicBezTo>
                <a:cubicBezTo>
                  <a:pt x="1" y="20"/>
                  <a:pt x="1" y="21"/>
                  <a:pt x="0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2"/>
                  <a:pt x="1" y="22"/>
                  <a:pt x="1" y="22"/>
                </a:cubicBezTo>
                <a:cubicBezTo>
                  <a:pt x="2" y="23"/>
                  <a:pt x="3" y="24"/>
                  <a:pt x="4" y="25"/>
                </a:cubicBezTo>
                <a:cubicBezTo>
                  <a:pt x="7" y="27"/>
                  <a:pt x="9" y="29"/>
                  <a:pt x="12" y="31"/>
                </a:cubicBezTo>
                <a:cubicBezTo>
                  <a:pt x="13" y="31"/>
                  <a:pt x="15" y="32"/>
                  <a:pt x="16" y="32"/>
                </a:cubicBezTo>
                <a:cubicBezTo>
                  <a:pt x="23" y="35"/>
                  <a:pt x="29" y="37"/>
                  <a:pt x="28" y="41"/>
                </a:cubicBezTo>
                <a:cubicBezTo>
                  <a:pt x="28" y="41"/>
                  <a:pt x="28" y="42"/>
                  <a:pt x="28" y="43"/>
                </a:cubicBezTo>
                <a:cubicBezTo>
                  <a:pt x="27" y="46"/>
                  <a:pt x="27" y="50"/>
                  <a:pt x="29" y="51"/>
                </a:cubicBezTo>
                <a:cubicBezTo>
                  <a:pt x="30" y="52"/>
                  <a:pt x="30" y="54"/>
                  <a:pt x="30" y="56"/>
                </a:cubicBezTo>
                <a:cubicBezTo>
                  <a:pt x="30" y="58"/>
                  <a:pt x="30" y="60"/>
                  <a:pt x="31" y="61"/>
                </a:cubicBezTo>
                <a:cubicBezTo>
                  <a:pt x="33" y="62"/>
                  <a:pt x="34" y="66"/>
                  <a:pt x="33" y="68"/>
                </a:cubicBezTo>
                <a:cubicBezTo>
                  <a:pt x="33" y="70"/>
                  <a:pt x="32" y="72"/>
                  <a:pt x="31" y="72"/>
                </a:cubicBezTo>
                <a:cubicBezTo>
                  <a:pt x="30" y="72"/>
                  <a:pt x="30" y="72"/>
                  <a:pt x="30" y="72"/>
                </a:cubicBezTo>
                <a:cubicBezTo>
                  <a:pt x="30" y="73"/>
                  <a:pt x="31" y="75"/>
                  <a:pt x="33" y="77"/>
                </a:cubicBezTo>
                <a:cubicBezTo>
                  <a:pt x="33" y="77"/>
                  <a:pt x="33" y="77"/>
                  <a:pt x="34" y="78"/>
                </a:cubicBezTo>
                <a:cubicBezTo>
                  <a:pt x="34" y="78"/>
                  <a:pt x="34" y="78"/>
                  <a:pt x="34" y="78"/>
                </a:cubicBezTo>
                <a:cubicBezTo>
                  <a:pt x="34" y="78"/>
                  <a:pt x="34" y="78"/>
                  <a:pt x="34" y="79"/>
                </a:cubicBezTo>
                <a:cubicBezTo>
                  <a:pt x="34" y="79"/>
                  <a:pt x="34" y="79"/>
                  <a:pt x="34" y="79"/>
                </a:cubicBezTo>
                <a:cubicBezTo>
                  <a:pt x="34" y="80"/>
                  <a:pt x="34" y="80"/>
                  <a:pt x="34" y="80"/>
                </a:cubicBezTo>
                <a:cubicBezTo>
                  <a:pt x="35" y="81"/>
                  <a:pt x="35" y="81"/>
                  <a:pt x="35" y="81"/>
                </a:cubicBezTo>
                <a:cubicBezTo>
                  <a:pt x="35" y="82"/>
                  <a:pt x="35" y="82"/>
                  <a:pt x="35" y="82"/>
                </a:cubicBezTo>
                <a:cubicBezTo>
                  <a:pt x="37" y="83"/>
                  <a:pt x="39" y="84"/>
                  <a:pt x="41" y="85"/>
                </a:cubicBezTo>
                <a:cubicBezTo>
                  <a:pt x="42" y="85"/>
                  <a:pt x="43" y="86"/>
                  <a:pt x="44" y="86"/>
                </a:cubicBezTo>
                <a:cubicBezTo>
                  <a:pt x="48" y="88"/>
                  <a:pt x="48" y="91"/>
                  <a:pt x="48" y="94"/>
                </a:cubicBezTo>
                <a:cubicBezTo>
                  <a:pt x="48" y="94"/>
                  <a:pt x="48" y="94"/>
                  <a:pt x="48" y="95"/>
                </a:cubicBezTo>
                <a:cubicBezTo>
                  <a:pt x="48" y="95"/>
                  <a:pt x="48" y="95"/>
                  <a:pt x="48" y="95"/>
                </a:cubicBezTo>
                <a:cubicBezTo>
                  <a:pt x="48" y="98"/>
                  <a:pt x="48" y="99"/>
                  <a:pt x="47" y="100"/>
                </a:cubicBezTo>
                <a:cubicBezTo>
                  <a:pt x="47" y="100"/>
                  <a:pt x="46" y="100"/>
                  <a:pt x="45" y="99"/>
                </a:cubicBezTo>
                <a:cubicBezTo>
                  <a:pt x="43" y="98"/>
                  <a:pt x="41" y="100"/>
                  <a:pt x="40" y="104"/>
                </a:cubicBezTo>
                <a:cubicBezTo>
                  <a:pt x="38" y="109"/>
                  <a:pt x="32" y="115"/>
                  <a:pt x="28" y="116"/>
                </a:cubicBezTo>
                <a:cubicBezTo>
                  <a:pt x="26" y="116"/>
                  <a:pt x="25" y="117"/>
                  <a:pt x="24" y="118"/>
                </a:cubicBezTo>
                <a:cubicBezTo>
                  <a:pt x="24" y="119"/>
                  <a:pt x="23" y="121"/>
                  <a:pt x="21" y="121"/>
                </a:cubicBezTo>
                <a:cubicBezTo>
                  <a:pt x="19" y="122"/>
                  <a:pt x="15" y="123"/>
                  <a:pt x="16" y="127"/>
                </a:cubicBezTo>
                <a:cubicBezTo>
                  <a:pt x="16" y="128"/>
                  <a:pt x="15" y="128"/>
                  <a:pt x="15" y="129"/>
                </a:cubicBezTo>
                <a:cubicBezTo>
                  <a:pt x="13" y="131"/>
                  <a:pt x="10" y="131"/>
                  <a:pt x="7" y="131"/>
                </a:cubicBezTo>
                <a:cubicBezTo>
                  <a:pt x="6" y="131"/>
                  <a:pt x="5" y="132"/>
                  <a:pt x="5" y="134"/>
                </a:cubicBezTo>
                <a:cubicBezTo>
                  <a:pt x="4" y="136"/>
                  <a:pt x="4" y="137"/>
                  <a:pt x="2" y="138"/>
                </a:cubicBezTo>
                <a:cubicBezTo>
                  <a:pt x="2" y="139"/>
                  <a:pt x="1" y="139"/>
                  <a:pt x="1" y="140"/>
                </a:cubicBezTo>
                <a:cubicBezTo>
                  <a:pt x="1" y="141"/>
                  <a:pt x="1" y="142"/>
                  <a:pt x="3" y="144"/>
                </a:cubicBezTo>
                <a:cubicBezTo>
                  <a:pt x="4" y="146"/>
                  <a:pt x="4" y="148"/>
                  <a:pt x="4" y="149"/>
                </a:cubicBezTo>
                <a:cubicBezTo>
                  <a:pt x="4" y="150"/>
                  <a:pt x="4" y="151"/>
                  <a:pt x="4" y="152"/>
                </a:cubicBezTo>
                <a:cubicBezTo>
                  <a:pt x="4" y="152"/>
                  <a:pt x="5" y="153"/>
                  <a:pt x="5" y="153"/>
                </a:cubicBezTo>
                <a:cubicBezTo>
                  <a:pt x="6" y="156"/>
                  <a:pt x="8" y="160"/>
                  <a:pt x="6" y="165"/>
                </a:cubicBezTo>
                <a:cubicBezTo>
                  <a:pt x="3" y="173"/>
                  <a:pt x="2" y="175"/>
                  <a:pt x="2" y="176"/>
                </a:cubicBezTo>
                <a:cubicBezTo>
                  <a:pt x="3" y="176"/>
                  <a:pt x="3" y="176"/>
                  <a:pt x="3" y="176"/>
                </a:cubicBezTo>
                <a:cubicBezTo>
                  <a:pt x="4" y="176"/>
                  <a:pt x="6" y="177"/>
                  <a:pt x="8" y="178"/>
                </a:cubicBezTo>
                <a:cubicBezTo>
                  <a:pt x="9" y="179"/>
                  <a:pt x="12" y="180"/>
                  <a:pt x="13" y="180"/>
                </a:cubicBezTo>
                <a:cubicBezTo>
                  <a:pt x="15" y="180"/>
                  <a:pt x="16" y="181"/>
                  <a:pt x="17" y="182"/>
                </a:cubicBezTo>
                <a:cubicBezTo>
                  <a:pt x="18" y="183"/>
                  <a:pt x="19" y="184"/>
                  <a:pt x="20" y="184"/>
                </a:cubicBezTo>
                <a:cubicBezTo>
                  <a:pt x="20" y="184"/>
                  <a:pt x="21" y="183"/>
                  <a:pt x="21" y="183"/>
                </a:cubicBezTo>
                <a:cubicBezTo>
                  <a:pt x="22" y="183"/>
                  <a:pt x="23" y="184"/>
                  <a:pt x="23" y="184"/>
                </a:cubicBezTo>
                <a:cubicBezTo>
                  <a:pt x="25" y="185"/>
                  <a:pt x="27" y="187"/>
                  <a:pt x="32" y="186"/>
                </a:cubicBezTo>
                <a:cubicBezTo>
                  <a:pt x="37" y="186"/>
                  <a:pt x="44" y="184"/>
                  <a:pt x="51" y="182"/>
                </a:cubicBezTo>
                <a:cubicBezTo>
                  <a:pt x="57" y="180"/>
                  <a:pt x="64" y="178"/>
                  <a:pt x="67" y="178"/>
                </a:cubicBezTo>
                <a:cubicBezTo>
                  <a:pt x="71" y="178"/>
                  <a:pt x="74" y="178"/>
                  <a:pt x="77" y="177"/>
                </a:cubicBezTo>
                <a:cubicBezTo>
                  <a:pt x="79" y="174"/>
                  <a:pt x="81" y="172"/>
                  <a:pt x="83" y="170"/>
                </a:cubicBezTo>
                <a:cubicBezTo>
                  <a:pt x="84" y="169"/>
                  <a:pt x="87" y="167"/>
                  <a:pt x="90" y="165"/>
                </a:cubicBezTo>
                <a:cubicBezTo>
                  <a:pt x="94" y="163"/>
                  <a:pt x="98" y="160"/>
                  <a:pt x="100" y="157"/>
                </a:cubicBezTo>
                <a:cubicBezTo>
                  <a:pt x="101" y="153"/>
                  <a:pt x="105" y="151"/>
                  <a:pt x="109" y="148"/>
                </a:cubicBezTo>
                <a:cubicBezTo>
                  <a:pt x="112" y="146"/>
                  <a:pt x="115" y="143"/>
                  <a:pt x="116" y="141"/>
                </a:cubicBezTo>
                <a:cubicBezTo>
                  <a:pt x="117" y="138"/>
                  <a:pt x="118" y="137"/>
                  <a:pt x="113" y="132"/>
                </a:cubicBezTo>
                <a:cubicBezTo>
                  <a:pt x="111" y="130"/>
                  <a:pt x="108" y="128"/>
                  <a:pt x="105" y="126"/>
                </a:cubicBezTo>
                <a:cubicBezTo>
                  <a:pt x="102" y="124"/>
                  <a:pt x="99" y="122"/>
                  <a:pt x="99" y="121"/>
                </a:cubicBezTo>
                <a:cubicBezTo>
                  <a:pt x="99" y="119"/>
                  <a:pt x="101" y="118"/>
                  <a:pt x="103" y="118"/>
                </a:cubicBezTo>
                <a:cubicBezTo>
                  <a:pt x="104" y="117"/>
                  <a:pt x="106" y="116"/>
                  <a:pt x="106" y="115"/>
                </a:cubicBezTo>
                <a:cubicBezTo>
                  <a:pt x="106" y="113"/>
                  <a:pt x="105" y="112"/>
                  <a:pt x="103" y="111"/>
                </a:cubicBezTo>
                <a:cubicBezTo>
                  <a:pt x="102" y="111"/>
                  <a:pt x="101" y="110"/>
                  <a:pt x="100" y="109"/>
                </a:cubicBezTo>
                <a:cubicBezTo>
                  <a:pt x="99" y="108"/>
                  <a:pt x="100" y="107"/>
                  <a:pt x="100" y="106"/>
                </a:cubicBezTo>
                <a:cubicBezTo>
                  <a:pt x="100" y="106"/>
                  <a:pt x="100" y="106"/>
                  <a:pt x="100" y="106"/>
                </a:cubicBezTo>
                <a:cubicBezTo>
                  <a:pt x="100" y="105"/>
                  <a:pt x="101" y="105"/>
                  <a:pt x="101" y="104"/>
                </a:cubicBezTo>
                <a:cubicBezTo>
                  <a:pt x="101" y="104"/>
                  <a:pt x="102" y="103"/>
                  <a:pt x="102" y="103"/>
                </a:cubicBezTo>
                <a:cubicBezTo>
                  <a:pt x="102" y="103"/>
                  <a:pt x="100" y="102"/>
                  <a:pt x="99" y="102"/>
                </a:cubicBezTo>
                <a:cubicBezTo>
                  <a:pt x="98" y="101"/>
                  <a:pt x="96" y="100"/>
                  <a:pt x="96" y="99"/>
                </a:cubicBezTo>
                <a:cubicBezTo>
                  <a:pt x="96" y="98"/>
                  <a:pt x="97" y="98"/>
                  <a:pt x="98" y="97"/>
                </a:cubicBezTo>
                <a:cubicBezTo>
                  <a:pt x="99" y="97"/>
                  <a:pt x="99" y="97"/>
                  <a:pt x="99" y="96"/>
                </a:cubicBezTo>
                <a:cubicBezTo>
                  <a:pt x="99" y="96"/>
                  <a:pt x="98" y="95"/>
                  <a:pt x="98" y="94"/>
                </a:cubicBezTo>
                <a:cubicBezTo>
                  <a:pt x="97" y="92"/>
                  <a:pt x="95" y="89"/>
                  <a:pt x="97" y="87"/>
                </a:cubicBezTo>
                <a:cubicBezTo>
                  <a:pt x="98" y="86"/>
                  <a:pt x="99" y="85"/>
                  <a:pt x="100" y="85"/>
                </a:cubicBezTo>
                <a:cubicBezTo>
                  <a:pt x="101" y="85"/>
                  <a:pt x="102" y="85"/>
                  <a:pt x="102" y="84"/>
                </a:cubicBezTo>
                <a:cubicBezTo>
                  <a:pt x="102" y="84"/>
                  <a:pt x="102" y="83"/>
                  <a:pt x="101" y="81"/>
                </a:cubicBezTo>
                <a:cubicBezTo>
                  <a:pt x="97" y="75"/>
                  <a:pt x="93" y="67"/>
                  <a:pt x="91" y="65"/>
                </a:cubicBezTo>
                <a:cubicBezTo>
                  <a:pt x="90" y="64"/>
                  <a:pt x="90" y="64"/>
                  <a:pt x="90" y="64"/>
                </a:cubicBezTo>
                <a:cubicBezTo>
                  <a:pt x="90" y="63"/>
                  <a:pt x="90" y="62"/>
                  <a:pt x="90" y="62"/>
                </a:cubicBezTo>
                <a:cubicBezTo>
                  <a:pt x="90" y="60"/>
                  <a:pt x="92" y="57"/>
                  <a:pt x="94" y="56"/>
                </a:cubicBezTo>
                <a:cubicBezTo>
                  <a:pt x="96" y="55"/>
                  <a:pt x="100" y="50"/>
                  <a:pt x="100" y="48"/>
                </a:cubicBezTo>
                <a:cubicBezTo>
                  <a:pt x="100" y="47"/>
                  <a:pt x="95" y="42"/>
                  <a:pt x="93" y="41"/>
                </a:cubicBezTo>
                <a:cubicBezTo>
                  <a:pt x="92" y="40"/>
                  <a:pt x="91" y="40"/>
                  <a:pt x="91" y="40"/>
                </a:cubicBezTo>
                <a:cubicBezTo>
                  <a:pt x="89" y="39"/>
                  <a:pt x="87" y="39"/>
                  <a:pt x="85" y="36"/>
                </a:cubicBezTo>
                <a:cubicBezTo>
                  <a:pt x="85" y="36"/>
                  <a:pt x="85" y="35"/>
                  <a:pt x="84" y="34"/>
                </a:cubicBezTo>
                <a:cubicBezTo>
                  <a:pt x="84" y="33"/>
                  <a:pt x="83" y="33"/>
                  <a:pt x="83" y="32"/>
                </a:cubicBezTo>
                <a:cubicBezTo>
                  <a:pt x="83" y="31"/>
                  <a:pt x="83" y="31"/>
                  <a:pt x="83" y="31"/>
                </a:cubicBezTo>
                <a:cubicBezTo>
                  <a:pt x="83" y="30"/>
                  <a:pt x="83" y="30"/>
                  <a:pt x="84" y="30"/>
                </a:cubicBezTo>
                <a:cubicBezTo>
                  <a:pt x="85" y="28"/>
                  <a:pt x="85" y="26"/>
                  <a:pt x="85" y="24"/>
                </a:cubicBezTo>
                <a:cubicBezTo>
                  <a:pt x="85" y="23"/>
                  <a:pt x="86" y="22"/>
                  <a:pt x="87" y="22"/>
                </a:cubicBezTo>
                <a:cubicBezTo>
                  <a:pt x="88" y="22"/>
                  <a:pt x="89" y="22"/>
                  <a:pt x="90" y="20"/>
                </a:cubicBezTo>
                <a:cubicBezTo>
                  <a:pt x="90" y="20"/>
                  <a:pt x="90" y="19"/>
                  <a:pt x="91" y="18"/>
                </a:cubicBezTo>
                <a:cubicBezTo>
                  <a:pt x="91" y="18"/>
                  <a:pt x="91" y="18"/>
                  <a:pt x="91" y="18"/>
                </a:cubicBezTo>
                <a:cubicBezTo>
                  <a:pt x="91" y="18"/>
                  <a:pt x="92" y="17"/>
                  <a:pt x="92" y="16"/>
                </a:cubicBezTo>
                <a:cubicBezTo>
                  <a:pt x="92" y="15"/>
                  <a:pt x="92" y="15"/>
                  <a:pt x="92" y="14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5" name="Freeform 19"/>
          <p:cNvSpPr>
            <a:spLocks/>
          </p:cNvSpPr>
          <p:nvPr/>
        </p:nvSpPr>
        <p:spPr bwMode="auto">
          <a:xfrm>
            <a:off x="10036177" y="5950491"/>
            <a:ext cx="892175" cy="557213"/>
          </a:xfrm>
          <a:custGeom>
            <a:avLst/>
            <a:gdLst>
              <a:gd name="T0" fmla="*/ 47 w 52"/>
              <a:gd name="T1" fmla="*/ 11 h 33"/>
              <a:gd name="T2" fmla="*/ 49 w 52"/>
              <a:gd name="T3" fmla="*/ 8 h 33"/>
              <a:gd name="T4" fmla="*/ 51 w 52"/>
              <a:gd name="T5" fmla="*/ 6 h 33"/>
              <a:gd name="T6" fmla="*/ 51 w 52"/>
              <a:gd name="T7" fmla="*/ 5 h 33"/>
              <a:gd name="T8" fmla="*/ 52 w 52"/>
              <a:gd name="T9" fmla="*/ 5 h 33"/>
              <a:gd name="T10" fmla="*/ 52 w 52"/>
              <a:gd name="T11" fmla="*/ 4 h 33"/>
              <a:gd name="T12" fmla="*/ 52 w 52"/>
              <a:gd name="T13" fmla="*/ 4 h 33"/>
              <a:gd name="T14" fmla="*/ 52 w 52"/>
              <a:gd name="T15" fmla="*/ 3 h 33"/>
              <a:gd name="T16" fmla="*/ 52 w 52"/>
              <a:gd name="T17" fmla="*/ 2 h 33"/>
              <a:gd name="T18" fmla="*/ 51 w 52"/>
              <a:gd name="T19" fmla="*/ 2 h 33"/>
              <a:gd name="T20" fmla="*/ 49 w 52"/>
              <a:gd name="T21" fmla="*/ 3 h 33"/>
              <a:gd name="T22" fmla="*/ 47 w 52"/>
              <a:gd name="T23" fmla="*/ 3 h 33"/>
              <a:gd name="T24" fmla="*/ 39 w 52"/>
              <a:gd name="T25" fmla="*/ 2 h 33"/>
              <a:gd name="T26" fmla="*/ 30 w 52"/>
              <a:gd name="T27" fmla="*/ 0 h 33"/>
              <a:gd name="T28" fmla="*/ 28 w 52"/>
              <a:gd name="T29" fmla="*/ 0 h 33"/>
              <a:gd name="T30" fmla="*/ 21 w 52"/>
              <a:gd name="T31" fmla="*/ 1 h 33"/>
              <a:gd name="T32" fmla="*/ 7 w 52"/>
              <a:gd name="T33" fmla="*/ 4 h 33"/>
              <a:gd name="T34" fmla="*/ 3 w 52"/>
              <a:gd name="T35" fmla="*/ 7 h 33"/>
              <a:gd name="T36" fmla="*/ 0 w 52"/>
              <a:gd name="T37" fmla="*/ 9 h 33"/>
              <a:gd name="T38" fmla="*/ 0 w 52"/>
              <a:gd name="T39" fmla="*/ 10 h 33"/>
              <a:gd name="T40" fmla="*/ 2 w 52"/>
              <a:gd name="T41" fmla="*/ 14 h 33"/>
              <a:gd name="T42" fmla="*/ 3 w 52"/>
              <a:gd name="T43" fmla="*/ 18 h 33"/>
              <a:gd name="T44" fmla="*/ 9 w 52"/>
              <a:gd name="T45" fmla="*/ 21 h 33"/>
              <a:gd name="T46" fmla="*/ 13 w 52"/>
              <a:gd name="T47" fmla="*/ 22 h 33"/>
              <a:gd name="T48" fmla="*/ 12 w 52"/>
              <a:gd name="T49" fmla="*/ 26 h 33"/>
              <a:gd name="T50" fmla="*/ 13 w 52"/>
              <a:gd name="T51" fmla="*/ 26 h 33"/>
              <a:gd name="T52" fmla="*/ 14 w 52"/>
              <a:gd name="T53" fmla="*/ 26 h 33"/>
              <a:gd name="T54" fmla="*/ 15 w 52"/>
              <a:gd name="T55" fmla="*/ 25 h 33"/>
              <a:gd name="T56" fmla="*/ 16 w 52"/>
              <a:gd name="T57" fmla="*/ 25 h 33"/>
              <a:gd name="T58" fmla="*/ 18 w 52"/>
              <a:gd name="T59" fmla="*/ 25 h 33"/>
              <a:gd name="T60" fmla="*/ 18 w 52"/>
              <a:gd name="T61" fmla="*/ 25 h 33"/>
              <a:gd name="T62" fmla="*/ 20 w 52"/>
              <a:gd name="T63" fmla="*/ 25 h 33"/>
              <a:gd name="T64" fmla="*/ 23 w 52"/>
              <a:gd name="T65" fmla="*/ 26 h 33"/>
              <a:gd name="T66" fmla="*/ 24 w 52"/>
              <a:gd name="T67" fmla="*/ 26 h 33"/>
              <a:gd name="T68" fmla="*/ 34 w 52"/>
              <a:gd name="T69" fmla="*/ 32 h 33"/>
              <a:gd name="T70" fmla="*/ 34 w 52"/>
              <a:gd name="T71" fmla="*/ 32 h 33"/>
              <a:gd name="T72" fmla="*/ 36 w 52"/>
              <a:gd name="T73" fmla="*/ 32 h 33"/>
              <a:gd name="T74" fmla="*/ 38 w 52"/>
              <a:gd name="T75" fmla="*/ 32 h 33"/>
              <a:gd name="T76" fmla="*/ 39 w 52"/>
              <a:gd name="T77" fmla="*/ 32 h 33"/>
              <a:gd name="T78" fmla="*/ 40 w 52"/>
              <a:gd name="T79" fmla="*/ 32 h 33"/>
              <a:gd name="T80" fmla="*/ 41 w 52"/>
              <a:gd name="T81" fmla="*/ 33 h 33"/>
              <a:gd name="T82" fmla="*/ 43 w 52"/>
              <a:gd name="T83" fmla="*/ 33 h 33"/>
              <a:gd name="T84" fmla="*/ 44 w 52"/>
              <a:gd name="T85" fmla="*/ 33 h 33"/>
              <a:gd name="T86" fmla="*/ 45 w 52"/>
              <a:gd name="T87" fmla="*/ 33 h 33"/>
              <a:gd name="T88" fmla="*/ 45 w 52"/>
              <a:gd name="T89" fmla="*/ 33 h 33"/>
              <a:gd name="T90" fmla="*/ 44 w 52"/>
              <a:gd name="T91" fmla="*/ 32 h 33"/>
              <a:gd name="T92" fmla="*/ 45 w 52"/>
              <a:gd name="T93" fmla="*/ 31 h 33"/>
              <a:gd name="T94" fmla="*/ 45 w 52"/>
              <a:gd name="T95" fmla="*/ 31 h 33"/>
              <a:gd name="T96" fmla="*/ 45 w 52"/>
              <a:gd name="T97" fmla="*/ 30 h 33"/>
              <a:gd name="T98" fmla="*/ 47 w 52"/>
              <a:gd name="T99" fmla="*/ 29 h 33"/>
              <a:gd name="T100" fmla="*/ 49 w 52"/>
              <a:gd name="T101" fmla="*/ 28 h 33"/>
              <a:gd name="T102" fmla="*/ 48 w 52"/>
              <a:gd name="T103" fmla="*/ 27 h 33"/>
              <a:gd name="T104" fmla="*/ 48 w 52"/>
              <a:gd name="T105" fmla="*/ 26 h 33"/>
              <a:gd name="T106" fmla="*/ 46 w 52"/>
              <a:gd name="T107" fmla="*/ 21 h 33"/>
              <a:gd name="T108" fmla="*/ 45 w 52"/>
              <a:gd name="T109" fmla="*/ 18 h 33"/>
              <a:gd name="T110" fmla="*/ 45 w 52"/>
              <a:gd name="T111" fmla="*/ 14 h 33"/>
              <a:gd name="T112" fmla="*/ 47 w 52"/>
              <a:gd name="T113" fmla="*/ 1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2" h="33">
                <a:moveTo>
                  <a:pt x="47" y="11"/>
                </a:moveTo>
                <a:cubicBezTo>
                  <a:pt x="47" y="11"/>
                  <a:pt x="48" y="10"/>
                  <a:pt x="49" y="8"/>
                </a:cubicBezTo>
                <a:cubicBezTo>
                  <a:pt x="49" y="7"/>
                  <a:pt x="50" y="6"/>
                  <a:pt x="51" y="6"/>
                </a:cubicBezTo>
                <a:cubicBezTo>
                  <a:pt x="51" y="5"/>
                  <a:pt x="51" y="5"/>
                  <a:pt x="51" y="5"/>
                </a:cubicBezTo>
                <a:cubicBezTo>
                  <a:pt x="51" y="5"/>
                  <a:pt x="51" y="5"/>
                  <a:pt x="52" y="5"/>
                </a:cubicBezTo>
                <a:cubicBezTo>
                  <a:pt x="52" y="4"/>
                  <a:pt x="52" y="4"/>
                  <a:pt x="52" y="4"/>
                </a:cubicBezTo>
                <a:cubicBezTo>
                  <a:pt x="52" y="4"/>
                  <a:pt x="52" y="4"/>
                  <a:pt x="52" y="4"/>
                </a:cubicBezTo>
                <a:cubicBezTo>
                  <a:pt x="52" y="3"/>
                  <a:pt x="52" y="3"/>
                  <a:pt x="52" y="3"/>
                </a:cubicBezTo>
                <a:cubicBezTo>
                  <a:pt x="52" y="3"/>
                  <a:pt x="52" y="2"/>
                  <a:pt x="52" y="2"/>
                </a:cubicBezTo>
                <a:cubicBezTo>
                  <a:pt x="52" y="2"/>
                  <a:pt x="51" y="2"/>
                  <a:pt x="51" y="2"/>
                </a:cubicBezTo>
                <a:cubicBezTo>
                  <a:pt x="51" y="2"/>
                  <a:pt x="50" y="2"/>
                  <a:pt x="49" y="3"/>
                </a:cubicBezTo>
                <a:cubicBezTo>
                  <a:pt x="49" y="3"/>
                  <a:pt x="48" y="3"/>
                  <a:pt x="47" y="3"/>
                </a:cubicBezTo>
                <a:cubicBezTo>
                  <a:pt x="45" y="3"/>
                  <a:pt x="42" y="2"/>
                  <a:pt x="39" y="2"/>
                </a:cubicBezTo>
                <a:cubicBezTo>
                  <a:pt x="36" y="1"/>
                  <a:pt x="33" y="0"/>
                  <a:pt x="30" y="0"/>
                </a:cubicBezTo>
                <a:cubicBezTo>
                  <a:pt x="29" y="0"/>
                  <a:pt x="28" y="0"/>
                  <a:pt x="28" y="0"/>
                </a:cubicBezTo>
                <a:cubicBezTo>
                  <a:pt x="26" y="1"/>
                  <a:pt x="23" y="1"/>
                  <a:pt x="21" y="1"/>
                </a:cubicBezTo>
                <a:cubicBezTo>
                  <a:pt x="15" y="2"/>
                  <a:pt x="9" y="3"/>
                  <a:pt x="7" y="4"/>
                </a:cubicBezTo>
                <a:cubicBezTo>
                  <a:pt x="6" y="6"/>
                  <a:pt x="4" y="7"/>
                  <a:pt x="3" y="7"/>
                </a:cubicBezTo>
                <a:cubicBezTo>
                  <a:pt x="1" y="8"/>
                  <a:pt x="0" y="9"/>
                  <a:pt x="0" y="9"/>
                </a:cubicBezTo>
                <a:cubicBezTo>
                  <a:pt x="0" y="10"/>
                  <a:pt x="0" y="10"/>
                  <a:pt x="0" y="10"/>
                </a:cubicBezTo>
                <a:cubicBezTo>
                  <a:pt x="2" y="12"/>
                  <a:pt x="2" y="13"/>
                  <a:pt x="2" y="14"/>
                </a:cubicBezTo>
                <a:cubicBezTo>
                  <a:pt x="2" y="15"/>
                  <a:pt x="2" y="16"/>
                  <a:pt x="3" y="18"/>
                </a:cubicBezTo>
                <a:cubicBezTo>
                  <a:pt x="5" y="21"/>
                  <a:pt x="6" y="22"/>
                  <a:pt x="9" y="21"/>
                </a:cubicBezTo>
                <a:cubicBezTo>
                  <a:pt x="11" y="21"/>
                  <a:pt x="13" y="21"/>
                  <a:pt x="13" y="22"/>
                </a:cubicBezTo>
                <a:cubicBezTo>
                  <a:pt x="13" y="23"/>
                  <a:pt x="13" y="24"/>
                  <a:pt x="12" y="26"/>
                </a:cubicBezTo>
                <a:cubicBezTo>
                  <a:pt x="12" y="26"/>
                  <a:pt x="13" y="26"/>
                  <a:pt x="13" y="26"/>
                </a:cubicBezTo>
                <a:cubicBezTo>
                  <a:pt x="13" y="26"/>
                  <a:pt x="14" y="26"/>
                  <a:pt x="14" y="26"/>
                </a:cubicBezTo>
                <a:cubicBezTo>
                  <a:pt x="15" y="26"/>
                  <a:pt x="15" y="26"/>
                  <a:pt x="15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7" y="25"/>
                  <a:pt x="17" y="25"/>
                  <a:pt x="18" y="25"/>
                </a:cubicBezTo>
                <a:cubicBezTo>
                  <a:pt x="18" y="25"/>
                  <a:pt x="18" y="25"/>
                  <a:pt x="18" y="25"/>
                </a:cubicBezTo>
                <a:cubicBezTo>
                  <a:pt x="19" y="25"/>
                  <a:pt x="20" y="25"/>
                  <a:pt x="20" y="25"/>
                </a:cubicBezTo>
                <a:cubicBezTo>
                  <a:pt x="23" y="25"/>
                  <a:pt x="23" y="26"/>
                  <a:pt x="23" y="26"/>
                </a:cubicBezTo>
                <a:cubicBezTo>
                  <a:pt x="24" y="26"/>
                  <a:pt x="24" y="26"/>
                  <a:pt x="24" y="26"/>
                </a:cubicBezTo>
                <a:cubicBezTo>
                  <a:pt x="29" y="30"/>
                  <a:pt x="33" y="32"/>
                  <a:pt x="34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35" y="32"/>
                  <a:pt x="35" y="32"/>
                  <a:pt x="36" y="32"/>
                </a:cubicBezTo>
                <a:cubicBezTo>
                  <a:pt x="37" y="32"/>
                  <a:pt x="37" y="32"/>
                  <a:pt x="38" y="32"/>
                </a:cubicBezTo>
                <a:cubicBezTo>
                  <a:pt x="38" y="32"/>
                  <a:pt x="39" y="32"/>
                  <a:pt x="39" y="32"/>
                </a:cubicBezTo>
                <a:cubicBezTo>
                  <a:pt x="39" y="32"/>
                  <a:pt x="40" y="32"/>
                  <a:pt x="40" y="32"/>
                </a:cubicBezTo>
                <a:cubicBezTo>
                  <a:pt x="41" y="32"/>
                  <a:pt x="41" y="33"/>
                  <a:pt x="41" y="33"/>
                </a:cubicBezTo>
                <a:cubicBezTo>
                  <a:pt x="42" y="33"/>
                  <a:pt x="42" y="33"/>
                  <a:pt x="43" y="33"/>
                </a:cubicBezTo>
                <a:cubicBezTo>
                  <a:pt x="43" y="33"/>
                  <a:pt x="43" y="33"/>
                  <a:pt x="44" y="33"/>
                </a:cubicBezTo>
                <a:cubicBezTo>
                  <a:pt x="44" y="33"/>
                  <a:pt x="44" y="33"/>
                  <a:pt x="45" y="33"/>
                </a:cubicBezTo>
                <a:cubicBezTo>
                  <a:pt x="45" y="33"/>
                  <a:pt x="45" y="33"/>
                  <a:pt x="45" y="33"/>
                </a:cubicBezTo>
                <a:cubicBezTo>
                  <a:pt x="45" y="33"/>
                  <a:pt x="44" y="32"/>
                  <a:pt x="44" y="32"/>
                </a:cubicBezTo>
                <a:cubicBezTo>
                  <a:pt x="44" y="32"/>
                  <a:pt x="45" y="32"/>
                  <a:pt x="45" y="31"/>
                </a:cubicBezTo>
                <a:cubicBezTo>
                  <a:pt x="45" y="31"/>
                  <a:pt x="45" y="31"/>
                  <a:pt x="45" y="31"/>
                </a:cubicBezTo>
                <a:cubicBezTo>
                  <a:pt x="45" y="31"/>
                  <a:pt x="45" y="30"/>
                  <a:pt x="45" y="30"/>
                </a:cubicBezTo>
                <a:cubicBezTo>
                  <a:pt x="46" y="30"/>
                  <a:pt x="47" y="29"/>
                  <a:pt x="47" y="29"/>
                </a:cubicBezTo>
                <a:cubicBezTo>
                  <a:pt x="48" y="29"/>
                  <a:pt x="49" y="28"/>
                  <a:pt x="49" y="28"/>
                </a:cubicBezTo>
                <a:cubicBezTo>
                  <a:pt x="49" y="28"/>
                  <a:pt x="49" y="27"/>
                  <a:pt x="48" y="27"/>
                </a:cubicBezTo>
                <a:cubicBezTo>
                  <a:pt x="48" y="26"/>
                  <a:pt x="48" y="26"/>
                  <a:pt x="48" y="26"/>
                </a:cubicBezTo>
                <a:cubicBezTo>
                  <a:pt x="46" y="24"/>
                  <a:pt x="46" y="24"/>
                  <a:pt x="46" y="21"/>
                </a:cubicBezTo>
                <a:cubicBezTo>
                  <a:pt x="46" y="19"/>
                  <a:pt x="45" y="18"/>
                  <a:pt x="45" y="18"/>
                </a:cubicBezTo>
                <a:cubicBezTo>
                  <a:pt x="45" y="16"/>
                  <a:pt x="45" y="15"/>
                  <a:pt x="45" y="14"/>
                </a:cubicBezTo>
                <a:cubicBezTo>
                  <a:pt x="45" y="13"/>
                  <a:pt x="46" y="12"/>
                  <a:pt x="47" y="11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6" name="Freeform 20"/>
          <p:cNvSpPr>
            <a:spLocks/>
          </p:cNvSpPr>
          <p:nvPr/>
        </p:nvSpPr>
        <p:spPr bwMode="auto">
          <a:xfrm>
            <a:off x="6553201" y="2300827"/>
            <a:ext cx="4975225" cy="4071939"/>
          </a:xfrm>
          <a:custGeom>
            <a:avLst/>
            <a:gdLst>
              <a:gd name="T0" fmla="*/ 3 w 290"/>
              <a:gd name="T1" fmla="*/ 188 h 241"/>
              <a:gd name="T2" fmla="*/ 4 w 290"/>
              <a:gd name="T3" fmla="*/ 206 h 241"/>
              <a:gd name="T4" fmla="*/ 19 w 290"/>
              <a:gd name="T5" fmla="*/ 206 h 241"/>
              <a:gd name="T6" fmla="*/ 6 w 290"/>
              <a:gd name="T7" fmla="*/ 211 h 241"/>
              <a:gd name="T8" fmla="*/ 4 w 290"/>
              <a:gd name="T9" fmla="*/ 222 h 241"/>
              <a:gd name="T10" fmla="*/ 10 w 290"/>
              <a:gd name="T11" fmla="*/ 228 h 241"/>
              <a:gd name="T12" fmla="*/ 52 w 290"/>
              <a:gd name="T13" fmla="*/ 226 h 241"/>
              <a:gd name="T14" fmla="*/ 64 w 290"/>
              <a:gd name="T15" fmla="*/ 216 h 241"/>
              <a:gd name="T16" fmla="*/ 75 w 290"/>
              <a:gd name="T17" fmla="*/ 228 h 241"/>
              <a:gd name="T18" fmla="*/ 85 w 290"/>
              <a:gd name="T19" fmla="*/ 199 h 241"/>
              <a:gd name="T20" fmla="*/ 82 w 290"/>
              <a:gd name="T21" fmla="*/ 175 h 241"/>
              <a:gd name="T22" fmla="*/ 96 w 290"/>
              <a:gd name="T23" fmla="*/ 138 h 241"/>
              <a:gd name="T24" fmla="*/ 99 w 290"/>
              <a:gd name="T25" fmla="*/ 125 h 241"/>
              <a:gd name="T26" fmla="*/ 118 w 290"/>
              <a:gd name="T27" fmla="*/ 92 h 241"/>
              <a:gd name="T28" fmla="*/ 138 w 290"/>
              <a:gd name="T29" fmla="*/ 63 h 241"/>
              <a:gd name="T30" fmla="*/ 154 w 290"/>
              <a:gd name="T31" fmla="*/ 52 h 241"/>
              <a:gd name="T32" fmla="*/ 176 w 290"/>
              <a:gd name="T33" fmla="*/ 43 h 241"/>
              <a:gd name="T34" fmla="*/ 179 w 290"/>
              <a:gd name="T35" fmla="*/ 40 h 241"/>
              <a:gd name="T36" fmla="*/ 183 w 290"/>
              <a:gd name="T37" fmla="*/ 38 h 241"/>
              <a:gd name="T38" fmla="*/ 208 w 290"/>
              <a:gd name="T39" fmla="*/ 48 h 241"/>
              <a:gd name="T40" fmla="*/ 222 w 290"/>
              <a:gd name="T41" fmla="*/ 51 h 241"/>
              <a:gd name="T42" fmla="*/ 231 w 290"/>
              <a:gd name="T43" fmla="*/ 39 h 241"/>
              <a:gd name="T44" fmla="*/ 248 w 290"/>
              <a:gd name="T45" fmla="*/ 24 h 241"/>
              <a:gd name="T46" fmla="*/ 270 w 290"/>
              <a:gd name="T47" fmla="*/ 37 h 241"/>
              <a:gd name="T48" fmla="*/ 279 w 290"/>
              <a:gd name="T49" fmla="*/ 33 h 241"/>
              <a:gd name="T50" fmla="*/ 284 w 290"/>
              <a:gd name="T51" fmla="*/ 31 h 241"/>
              <a:gd name="T52" fmla="*/ 287 w 290"/>
              <a:gd name="T53" fmla="*/ 31 h 241"/>
              <a:gd name="T54" fmla="*/ 289 w 290"/>
              <a:gd name="T55" fmla="*/ 29 h 241"/>
              <a:gd name="T56" fmla="*/ 277 w 290"/>
              <a:gd name="T57" fmla="*/ 29 h 241"/>
              <a:gd name="T58" fmla="*/ 277 w 290"/>
              <a:gd name="T59" fmla="*/ 22 h 241"/>
              <a:gd name="T60" fmla="*/ 276 w 290"/>
              <a:gd name="T61" fmla="*/ 9 h 241"/>
              <a:gd name="T62" fmla="*/ 258 w 290"/>
              <a:gd name="T63" fmla="*/ 12 h 241"/>
              <a:gd name="T64" fmla="*/ 248 w 290"/>
              <a:gd name="T65" fmla="*/ 6 h 241"/>
              <a:gd name="T66" fmla="*/ 235 w 290"/>
              <a:gd name="T67" fmla="*/ 10 h 241"/>
              <a:gd name="T68" fmla="*/ 234 w 290"/>
              <a:gd name="T69" fmla="*/ 3 h 241"/>
              <a:gd name="T70" fmla="*/ 218 w 290"/>
              <a:gd name="T71" fmla="*/ 4 h 241"/>
              <a:gd name="T72" fmla="*/ 205 w 290"/>
              <a:gd name="T73" fmla="*/ 13 h 241"/>
              <a:gd name="T74" fmla="*/ 198 w 290"/>
              <a:gd name="T75" fmla="*/ 19 h 241"/>
              <a:gd name="T76" fmla="*/ 205 w 290"/>
              <a:gd name="T77" fmla="*/ 6 h 241"/>
              <a:gd name="T78" fmla="*/ 193 w 290"/>
              <a:gd name="T79" fmla="*/ 16 h 241"/>
              <a:gd name="T80" fmla="*/ 184 w 290"/>
              <a:gd name="T81" fmla="*/ 21 h 241"/>
              <a:gd name="T82" fmla="*/ 181 w 290"/>
              <a:gd name="T83" fmla="*/ 24 h 241"/>
              <a:gd name="T84" fmla="*/ 174 w 290"/>
              <a:gd name="T85" fmla="*/ 32 h 241"/>
              <a:gd name="T86" fmla="*/ 163 w 290"/>
              <a:gd name="T87" fmla="*/ 25 h 241"/>
              <a:gd name="T88" fmla="*/ 153 w 290"/>
              <a:gd name="T89" fmla="*/ 24 h 241"/>
              <a:gd name="T90" fmla="*/ 144 w 290"/>
              <a:gd name="T91" fmla="*/ 32 h 241"/>
              <a:gd name="T92" fmla="*/ 137 w 290"/>
              <a:gd name="T93" fmla="*/ 40 h 241"/>
              <a:gd name="T94" fmla="*/ 133 w 290"/>
              <a:gd name="T95" fmla="*/ 48 h 241"/>
              <a:gd name="T96" fmla="*/ 121 w 290"/>
              <a:gd name="T97" fmla="*/ 49 h 241"/>
              <a:gd name="T98" fmla="*/ 110 w 290"/>
              <a:gd name="T99" fmla="*/ 49 h 241"/>
              <a:gd name="T100" fmla="*/ 90 w 290"/>
              <a:gd name="T101" fmla="*/ 65 h 241"/>
              <a:gd name="T102" fmla="*/ 118 w 290"/>
              <a:gd name="T103" fmla="*/ 56 h 241"/>
              <a:gd name="T104" fmla="*/ 126 w 290"/>
              <a:gd name="T105" fmla="*/ 63 h 241"/>
              <a:gd name="T106" fmla="*/ 109 w 290"/>
              <a:gd name="T107" fmla="*/ 75 h 241"/>
              <a:gd name="T108" fmla="*/ 88 w 290"/>
              <a:gd name="T109" fmla="*/ 100 h 241"/>
              <a:gd name="T110" fmla="*/ 80 w 290"/>
              <a:gd name="T111" fmla="*/ 119 h 241"/>
              <a:gd name="T112" fmla="*/ 73 w 290"/>
              <a:gd name="T113" fmla="*/ 132 h 241"/>
              <a:gd name="T114" fmla="*/ 51 w 290"/>
              <a:gd name="T115" fmla="*/ 146 h 241"/>
              <a:gd name="T116" fmla="*/ 42 w 290"/>
              <a:gd name="T117" fmla="*/ 151 h 241"/>
              <a:gd name="T118" fmla="*/ 27 w 290"/>
              <a:gd name="T119" fmla="*/ 161 h 241"/>
              <a:gd name="T120" fmla="*/ 9 w 290"/>
              <a:gd name="T121" fmla="*/ 17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90" h="241">
                <a:moveTo>
                  <a:pt x="4" y="174"/>
                </a:moveTo>
                <a:cubicBezTo>
                  <a:pt x="3" y="174"/>
                  <a:pt x="1" y="177"/>
                  <a:pt x="1" y="179"/>
                </a:cubicBezTo>
                <a:cubicBezTo>
                  <a:pt x="0" y="180"/>
                  <a:pt x="2" y="181"/>
                  <a:pt x="3" y="183"/>
                </a:cubicBezTo>
                <a:cubicBezTo>
                  <a:pt x="4" y="183"/>
                  <a:pt x="5" y="184"/>
                  <a:pt x="5" y="185"/>
                </a:cubicBezTo>
                <a:cubicBezTo>
                  <a:pt x="5" y="185"/>
                  <a:pt x="4" y="186"/>
                  <a:pt x="4" y="187"/>
                </a:cubicBezTo>
                <a:cubicBezTo>
                  <a:pt x="3" y="187"/>
                  <a:pt x="3" y="188"/>
                  <a:pt x="3" y="188"/>
                </a:cubicBezTo>
                <a:cubicBezTo>
                  <a:pt x="3" y="188"/>
                  <a:pt x="3" y="188"/>
                  <a:pt x="3" y="188"/>
                </a:cubicBezTo>
                <a:cubicBezTo>
                  <a:pt x="5" y="189"/>
                  <a:pt x="5" y="189"/>
                  <a:pt x="5" y="190"/>
                </a:cubicBezTo>
                <a:cubicBezTo>
                  <a:pt x="5" y="191"/>
                  <a:pt x="4" y="193"/>
                  <a:pt x="2" y="193"/>
                </a:cubicBezTo>
                <a:cubicBezTo>
                  <a:pt x="2" y="194"/>
                  <a:pt x="1" y="194"/>
                  <a:pt x="1" y="195"/>
                </a:cubicBezTo>
                <a:cubicBezTo>
                  <a:pt x="1" y="195"/>
                  <a:pt x="1" y="197"/>
                  <a:pt x="2" y="198"/>
                </a:cubicBezTo>
                <a:cubicBezTo>
                  <a:pt x="4" y="199"/>
                  <a:pt x="3" y="201"/>
                  <a:pt x="2" y="201"/>
                </a:cubicBezTo>
                <a:cubicBezTo>
                  <a:pt x="1" y="202"/>
                  <a:pt x="0" y="203"/>
                  <a:pt x="2" y="205"/>
                </a:cubicBezTo>
                <a:cubicBezTo>
                  <a:pt x="2" y="206"/>
                  <a:pt x="3" y="206"/>
                  <a:pt x="4" y="206"/>
                </a:cubicBezTo>
                <a:cubicBezTo>
                  <a:pt x="4" y="206"/>
                  <a:pt x="4" y="206"/>
                  <a:pt x="5" y="206"/>
                </a:cubicBezTo>
                <a:cubicBezTo>
                  <a:pt x="5" y="206"/>
                  <a:pt x="6" y="206"/>
                  <a:pt x="6" y="206"/>
                </a:cubicBezTo>
                <a:cubicBezTo>
                  <a:pt x="7" y="206"/>
                  <a:pt x="7" y="206"/>
                  <a:pt x="7" y="207"/>
                </a:cubicBezTo>
                <a:cubicBezTo>
                  <a:pt x="8" y="208"/>
                  <a:pt x="8" y="208"/>
                  <a:pt x="9" y="208"/>
                </a:cubicBezTo>
                <a:cubicBezTo>
                  <a:pt x="10" y="208"/>
                  <a:pt x="13" y="206"/>
                  <a:pt x="15" y="204"/>
                </a:cubicBezTo>
                <a:cubicBezTo>
                  <a:pt x="15" y="203"/>
                  <a:pt x="16" y="203"/>
                  <a:pt x="17" y="203"/>
                </a:cubicBezTo>
                <a:cubicBezTo>
                  <a:pt x="18" y="203"/>
                  <a:pt x="19" y="204"/>
                  <a:pt x="19" y="206"/>
                </a:cubicBezTo>
                <a:cubicBezTo>
                  <a:pt x="19" y="207"/>
                  <a:pt x="18" y="208"/>
                  <a:pt x="17" y="208"/>
                </a:cubicBezTo>
                <a:cubicBezTo>
                  <a:pt x="17" y="208"/>
                  <a:pt x="17" y="208"/>
                  <a:pt x="17" y="208"/>
                </a:cubicBezTo>
                <a:cubicBezTo>
                  <a:pt x="15" y="208"/>
                  <a:pt x="13" y="209"/>
                  <a:pt x="12" y="210"/>
                </a:cubicBezTo>
                <a:cubicBezTo>
                  <a:pt x="12" y="210"/>
                  <a:pt x="12" y="211"/>
                  <a:pt x="12" y="212"/>
                </a:cubicBezTo>
                <a:cubicBezTo>
                  <a:pt x="12" y="213"/>
                  <a:pt x="12" y="214"/>
                  <a:pt x="11" y="214"/>
                </a:cubicBezTo>
                <a:cubicBezTo>
                  <a:pt x="10" y="215"/>
                  <a:pt x="8" y="215"/>
                  <a:pt x="7" y="214"/>
                </a:cubicBezTo>
                <a:cubicBezTo>
                  <a:pt x="6" y="213"/>
                  <a:pt x="6" y="212"/>
                  <a:pt x="6" y="211"/>
                </a:cubicBezTo>
                <a:cubicBezTo>
                  <a:pt x="6" y="211"/>
                  <a:pt x="6" y="210"/>
                  <a:pt x="6" y="210"/>
                </a:cubicBezTo>
                <a:cubicBezTo>
                  <a:pt x="6" y="210"/>
                  <a:pt x="6" y="210"/>
                  <a:pt x="6" y="210"/>
                </a:cubicBezTo>
                <a:cubicBezTo>
                  <a:pt x="5" y="210"/>
                  <a:pt x="4" y="211"/>
                  <a:pt x="3" y="212"/>
                </a:cubicBezTo>
                <a:cubicBezTo>
                  <a:pt x="3" y="213"/>
                  <a:pt x="3" y="213"/>
                  <a:pt x="3" y="214"/>
                </a:cubicBezTo>
                <a:cubicBezTo>
                  <a:pt x="5" y="216"/>
                  <a:pt x="4" y="217"/>
                  <a:pt x="3" y="219"/>
                </a:cubicBezTo>
                <a:cubicBezTo>
                  <a:pt x="3" y="219"/>
                  <a:pt x="3" y="220"/>
                  <a:pt x="3" y="221"/>
                </a:cubicBezTo>
                <a:cubicBezTo>
                  <a:pt x="3" y="222"/>
                  <a:pt x="3" y="222"/>
                  <a:pt x="4" y="222"/>
                </a:cubicBezTo>
                <a:cubicBezTo>
                  <a:pt x="5" y="222"/>
                  <a:pt x="7" y="221"/>
                  <a:pt x="8" y="220"/>
                </a:cubicBezTo>
                <a:cubicBezTo>
                  <a:pt x="9" y="219"/>
                  <a:pt x="10" y="218"/>
                  <a:pt x="11" y="218"/>
                </a:cubicBezTo>
                <a:cubicBezTo>
                  <a:pt x="13" y="218"/>
                  <a:pt x="14" y="219"/>
                  <a:pt x="15" y="221"/>
                </a:cubicBezTo>
                <a:cubicBezTo>
                  <a:pt x="15" y="221"/>
                  <a:pt x="15" y="222"/>
                  <a:pt x="15" y="222"/>
                </a:cubicBezTo>
                <a:cubicBezTo>
                  <a:pt x="15" y="223"/>
                  <a:pt x="14" y="223"/>
                  <a:pt x="14" y="223"/>
                </a:cubicBezTo>
                <a:cubicBezTo>
                  <a:pt x="13" y="223"/>
                  <a:pt x="12" y="224"/>
                  <a:pt x="12" y="225"/>
                </a:cubicBezTo>
                <a:cubicBezTo>
                  <a:pt x="12" y="228"/>
                  <a:pt x="11" y="228"/>
                  <a:pt x="10" y="228"/>
                </a:cubicBezTo>
                <a:cubicBezTo>
                  <a:pt x="9" y="228"/>
                  <a:pt x="8" y="228"/>
                  <a:pt x="7" y="229"/>
                </a:cubicBezTo>
                <a:cubicBezTo>
                  <a:pt x="7" y="229"/>
                  <a:pt x="7" y="230"/>
                  <a:pt x="7" y="230"/>
                </a:cubicBezTo>
                <a:cubicBezTo>
                  <a:pt x="8" y="233"/>
                  <a:pt x="16" y="237"/>
                  <a:pt x="19" y="238"/>
                </a:cubicBezTo>
                <a:cubicBezTo>
                  <a:pt x="20" y="238"/>
                  <a:pt x="21" y="238"/>
                  <a:pt x="22" y="239"/>
                </a:cubicBezTo>
                <a:cubicBezTo>
                  <a:pt x="24" y="240"/>
                  <a:pt x="26" y="241"/>
                  <a:pt x="30" y="241"/>
                </a:cubicBezTo>
                <a:cubicBezTo>
                  <a:pt x="30" y="241"/>
                  <a:pt x="31" y="241"/>
                  <a:pt x="32" y="241"/>
                </a:cubicBezTo>
                <a:cubicBezTo>
                  <a:pt x="38" y="240"/>
                  <a:pt x="51" y="228"/>
                  <a:pt x="52" y="226"/>
                </a:cubicBezTo>
                <a:cubicBezTo>
                  <a:pt x="53" y="225"/>
                  <a:pt x="54" y="225"/>
                  <a:pt x="55" y="225"/>
                </a:cubicBezTo>
                <a:cubicBezTo>
                  <a:pt x="56" y="225"/>
                  <a:pt x="56" y="225"/>
                  <a:pt x="57" y="225"/>
                </a:cubicBezTo>
                <a:cubicBezTo>
                  <a:pt x="57" y="225"/>
                  <a:pt x="57" y="225"/>
                  <a:pt x="58" y="225"/>
                </a:cubicBezTo>
                <a:cubicBezTo>
                  <a:pt x="59" y="225"/>
                  <a:pt x="60" y="225"/>
                  <a:pt x="60" y="224"/>
                </a:cubicBezTo>
                <a:cubicBezTo>
                  <a:pt x="62" y="223"/>
                  <a:pt x="62" y="221"/>
                  <a:pt x="62" y="220"/>
                </a:cubicBezTo>
                <a:cubicBezTo>
                  <a:pt x="62" y="218"/>
                  <a:pt x="62" y="216"/>
                  <a:pt x="63" y="216"/>
                </a:cubicBezTo>
                <a:cubicBezTo>
                  <a:pt x="63" y="216"/>
                  <a:pt x="64" y="216"/>
                  <a:pt x="64" y="216"/>
                </a:cubicBezTo>
                <a:cubicBezTo>
                  <a:pt x="65" y="216"/>
                  <a:pt x="66" y="217"/>
                  <a:pt x="67" y="219"/>
                </a:cubicBezTo>
                <a:cubicBezTo>
                  <a:pt x="67" y="220"/>
                  <a:pt x="68" y="222"/>
                  <a:pt x="68" y="222"/>
                </a:cubicBezTo>
                <a:cubicBezTo>
                  <a:pt x="70" y="223"/>
                  <a:pt x="71" y="224"/>
                  <a:pt x="71" y="227"/>
                </a:cubicBezTo>
                <a:cubicBezTo>
                  <a:pt x="72" y="227"/>
                  <a:pt x="72" y="227"/>
                  <a:pt x="72" y="227"/>
                </a:cubicBezTo>
                <a:cubicBezTo>
                  <a:pt x="73" y="227"/>
                  <a:pt x="73" y="227"/>
                  <a:pt x="73" y="227"/>
                </a:cubicBezTo>
                <a:cubicBezTo>
                  <a:pt x="74" y="227"/>
                  <a:pt x="74" y="227"/>
                  <a:pt x="75" y="228"/>
                </a:cubicBezTo>
                <a:cubicBezTo>
                  <a:pt x="75" y="228"/>
                  <a:pt x="75" y="228"/>
                  <a:pt x="75" y="228"/>
                </a:cubicBezTo>
                <a:cubicBezTo>
                  <a:pt x="76" y="228"/>
                  <a:pt x="76" y="224"/>
                  <a:pt x="76" y="221"/>
                </a:cubicBezTo>
                <a:cubicBezTo>
                  <a:pt x="76" y="220"/>
                  <a:pt x="77" y="218"/>
                  <a:pt x="77" y="217"/>
                </a:cubicBezTo>
                <a:cubicBezTo>
                  <a:pt x="78" y="215"/>
                  <a:pt x="78" y="213"/>
                  <a:pt x="78" y="212"/>
                </a:cubicBezTo>
                <a:cubicBezTo>
                  <a:pt x="78" y="211"/>
                  <a:pt x="78" y="211"/>
                  <a:pt x="78" y="210"/>
                </a:cubicBezTo>
                <a:cubicBezTo>
                  <a:pt x="79" y="210"/>
                  <a:pt x="80" y="210"/>
                  <a:pt x="82" y="209"/>
                </a:cubicBezTo>
                <a:cubicBezTo>
                  <a:pt x="83" y="209"/>
                  <a:pt x="85" y="209"/>
                  <a:pt x="86" y="209"/>
                </a:cubicBezTo>
                <a:cubicBezTo>
                  <a:pt x="87" y="206"/>
                  <a:pt x="87" y="199"/>
                  <a:pt x="85" y="199"/>
                </a:cubicBezTo>
                <a:cubicBezTo>
                  <a:pt x="84" y="198"/>
                  <a:pt x="83" y="195"/>
                  <a:pt x="83" y="194"/>
                </a:cubicBezTo>
                <a:cubicBezTo>
                  <a:pt x="83" y="193"/>
                  <a:pt x="84" y="192"/>
                  <a:pt x="85" y="192"/>
                </a:cubicBezTo>
                <a:cubicBezTo>
                  <a:pt x="86" y="192"/>
                  <a:pt x="87" y="192"/>
                  <a:pt x="88" y="191"/>
                </a:cubicBezTo>
                <a:cubicBezTo>
                  <a:pt x="89" y="190"/>
                  <a:pt x="89" y="189"/>
                  <a:pt x="89" y="187"/>
                </a:cubicBezTo>
                <a:cubicBezTo>
                  <a:pt x="88" y="185"/>
                  <a:pt x="87" y="184"/>
                  <a:pt x="85" y="183"/>
                </a:cubicBezTo>
                <a:cubicBezTo>
                  <a:pt x="83" y="182"/>
                  <a:pt x="82" y="181"/>
                  <a:pt x="81" y="179"/>
                </a:cubicBezTo>
                <a:cubicBezTo>
                  <a:pt x="81" y="177"/>
                  <a:pt x="82" y="176"/>
                  <a:pt x="82" y="175"/>
                </a:cubicBezTo>
                <a:cubicBezTo>
                  <a:pt x="83" y="173"/>
                  <a:pt x="83" y="171"/>
                  <a:pt x="82" y="168"/>
                </a:cubicBezTo>
                <a:cubicBezTo>
                  <a:pt x="80" y="165"/>
                  <a:pt x="81" y="162"/>
                  <a:pt x="81" y="160"/>
                </a:cubicBezTo>
                <a:cubicBezTo>
                  <a:pt x="82" y="159"/>
                  <a:pt x="82" y="158"/>
                  <a:pt x="82" y="157"/>
                </a:cubicBezTo>
                <a:cubicBezTo>
                  <a:pt x="81" y="155"/>
                  <a:pt x="79" y="151"/>
                  <a:pt x="83" y="145"/>
                </a:cubicBezTo>
                <a:cubicBezTo>
                  <a:pt x="86" y="140"/>
                  <a:pt x="91" y="138"/>
                  <a:pt x="94" y="138"/>
                </a:cubicBezTo>
                <a:cubicBezTo>
                  <a:pt x="94" y="138"/>
                  <a:pt x="94" y="138"/>
                  <a:pt x="95" y="138"/>
                </a:cubicBezTo>
                <a:cubicBezTo>
                  <a:pt x="95" y="138"/>
                  <a:pt x="96" y="138"/>
                  <a:pt x="96" y="138"/>
                </a:cubicBezTo>
                <a:cubicBezTo>
                  <a:pt x="97" y="138"/>
                  <a:pt x="98" y="139"/>
                  <a:pt x="99" y="139"/>
                </a:cubicBezTo>
                <a:cubicBezTo>
                  <a:pt x="100" y="139"/>
                  <a:pt x="101" y="138"/>
                  <a:pt x="102" y="137"/>
                </a:cubicBezTo>
                <a:cubicBezTo>
                  <a:pt x="103" y="135"/>
                  <a:pt x="103" y="133"/>
                  <a:pt x="103" y="132"/>
                </a:cubicBezTo>
                <a:cubicBezTo>
                  <a:pt x="102" y="132"/>
                  <a:pt x="102" y="132"/>
                  <a:pt x="102" y="132"/>
                </a:cubicBezTo>
                <a:cubicBezTo>
                  <a:pt x="102" y="132"/>
                  <a:pt x="102" y="132"/>
                  <a:pt x="102" y="132"/>
                </a:cubicBezTo>
                <a:cubicBezTo>
                  <a:pt x="100" y="131"/>
                  <a:pt x="98" y="131"/>
                  <a:pt x="98" y="129"/>
                </a:cubicBezTo>
                <a:cubicBezTo>
                  <a:pt x="98" y="128"/>
                  <a:pt x="98" y="126"/>
                  <a:pt x="99" y="125"/>
                </a:cubicBezTo>
                <a:cubicBezTo>
                  <a:pt x="103" y="120"/>
                  <a:pt x="106" y="115"/>
                  <a:pt x="106" y="111"/>
                </a:cubicBezTo>
                <a:cubicBezTo>
                  <a:pt x="107" y="109"/>
                  <a:pt x="106" y="107"/>
                  <a:pt x="106" y="105"/>
                </a:cubicBezTo>
                <a:cubicBezTo>
                  <a:pt x="106" y="103"/>
                  <a:pt x="106" y="101"/>
                  <a:pt x="107" y="100"/>
                </a:cubicBezTo>
                <a:cubicBezTo>
                  <a:pt x="108" y="99"/>
                  <a:pt x="109" y="99"/>
                  <a:pt x="111" y="99"/>
                </a:cubicBezTo>
                <a:cubicBezTo>
                  <a:pt x="112" y="99"/>
                  <a:pt x="114" y="99"/>
                  <a:pt x="116" y="98"/>
                </a:cubicBezTo>
                <a:cubicBezTo>
                  <a:pt x="117" y="97"/>
                  <a:pt x="117" y="96"/>
                  <a:pt x="117" y="95"/>
                </a:cubicBezTo>
                <a:cubicBezTo>
                  <a:pt x="117" y="94"/>
                  <a:pt x="117" y="93"/>
                  <a:pt x="118" y="92"/>
                </a:cubicBezTo>
                <a:cubicBezTo>
                  <a:pt x="118" y="91"/>
                  <a:pt x="119" y="90"/>
                  <a:pt x="120" y="88"/>
                </a:cubicBezTo>
                <a:cubicBezTo>
                  <a:pt x="121" y="86"/>
                  <a:pt x="122" y="84"/>
                  <a:pt x="124" y="83"/>
                </a:cubicBezTo>
                <a:cubicBezTo>
                  <a:pt x="125" y="82"/>
                  <a:pt x="126" y="81"/>
                  <a:pt x="126" y="81"/>
                </a:cubicBezTo>
                <a:cubicBezTo>
                  <a:pt x="127" y="80"/>
                  <a:pt x="127" y="79"/>
                  <a:pt x="126" y="78"/>
                </a:cubicBezTo>
                <a:cubicBezTo>
                  <a:pt x="125" y="77"/>
                  <a:pt x="126" y="75"/>
                  <a:pt x="127" y="74"/>
                </a:cubicBezTo>
                <a:cubicBezTo>
                  <a:pt x="128" y="73"/>
                  <a:pt x="129" y="71"/>
                  <a:pt x="129" y="70"/>
                </a:cubicBezTo>
                <a:cubicBezTo>
                  <a:pt x="129" y="66"/>
                  <a:pt x="135" y="63"/>
                  <a:pt x="138" y="63"/>
                </a:cubicBezTo>
                <a:cubicBezTo>
                  <a:pt x="141" y="63"/>
                  <a:pt x="147" y="63"/>
                  <a:pt x="147" y="60"/>
                </a:cubicBezTo>
                <a:cubicBezTo>
                  <a:pt x="147" y="59"/>
                  <a:pt x="146" y="58"/>
                  <a:pt x="146" y="57"/>
                </a:cubicBezTo>
                <a:cubicBezTo>
                  <a:pt x="146" y="55"/>
                  <a:pt x="146" y="53"/>
                  <a:pt x="147" y="52"/>
                </a:cubicBezTo>
                <a:cubicBezTo>
                  <a:pt x="147" y="51"/>
                  <a:pt x="148" y="51"/>
                  <a:pt x="148" y="51"/>
                </a:cubicBezTo>
                <a:cubicBezTo>
                  <a:pt x="148" y="51"/>
                  <a:pt x="149" y="51"/>
                  <a:pt x="149" y="51"/>
                </a:cubicBezTo>
                <a:cubicBezTo>
                  <a:pt x="149" y="51"/>
                  <a:pt x="150" y="51"/>
                  <a:pt x="150" y="51"/>
                </a:cubicBezTo>
                <a:cubicBezTo>
                  <a:pt x="152" y="52"/>
                  <a:pt x="153" y="52"/>
                  <a:pt x="154" y="52"/>
                </a:cubicBezTo>
                <a:cubicBezTo>
                  <a:pt x="155" y="52"/>
                  <a:pt x="155" y="52"/>
                  <a:pt x="156" y="52"/>
                </a:cubicBezTo>
                <a:cubicBezTo>
                  <a:pt x="156" y="52"/>
                  <a:pt x="157" y="52"/>
                  <a:pt x="157" y="52"/>
                </a:cubicBezTo>
                <a:cubicBezTo>
                  <a:pt x="159" y="52"/>
                  <a:pt x="160" y="52"/>
                  <a:pt x="162" y="54"/>
                </a:cubicBezTo>
                <a:cubicBezTo>
                  <a:pt x="163" y="55"/>
                  <a:pt x="164" y="55"/>
                  <a:pt x="166" y="55"/>
                </a:cubicBezTo>
                <a:cubicBezTo>
                  <a:pt x="167" y="55"/>
                  <a:pt x="169" y="54"/>
                  <a:pt x="169" y="52"/>
                </a:cubicBezTo>
                <a:cubicBezTo>
                  <a:pt x="169" y="49"/>
                  <a:pt x="170" y="42"/>
                  <a:pt x="173" y="42"/>
                </a:cubicBezTo>
                <a:cubicBezTo>
                  <a:pt x="174" y="42"/>
                  <a:pt x="175" y="42"/>
                  <a:pt x="176" y="43"/>
                </a:cubicBezTo>
                <a:cubicBezTo>
                  <a:pt x="176" y="43"/>
                  <a:pt x="176" y="43"/>
                  <a:pt x="176" y="43"/>
                </a:cubicBezTo>
                <a:cubicBezTo>
                  <a:pt x="176" y="43"/>
                  <a:pt x="176" y="43"/>
                  <a:pt x="177" y="43"/>
                </a:cubicBezTo>
                <a:cubicBezTo>
                  <a:pt x="177" y="43"/>
                  <a:pt x="177" y="42"/>
                  <a:pt x="177" y="42"/>
                </a:cubicBezTo>
                <a:cubicBezTo>
                  <a:pt x="177" y="42"/>
                  <a:pt x="177" y="42"/>
                  <a:pt x="177" y="42"/>
                </a:cubicBezTo>
                <a:cubicBezTo>
                  <a:pt x="177" y="41"/>
                  <a:pt x="178" y="41"/>
                  <a:pt x="178" y="41"/>
                </a:cubicBezTo>
                <a:cubicBezTo>
                  <a:pt x="178" y="41"/>
                  <a:pt x="178" y="41"/>
                  <a:pt x="178" y="40"/>
                </a:cubicBezTo>
                <a:cubicBezTo>
                  <a:pt x="178" y="40"/>
                  <a:pt x="179" y="40"/>
                  <a:pt x="179" y="40"/>
                </a:cubicBezTo>
                <a:cubicBezTo>
                  <a:pt x="179" y="40"/>
                  <a:pt x="179" y="40"/>
                  <a:pt x="179" y="40"/>
                </a:cubicBezTo>
                <a:cubicBezTo>
                  <a:pt x="179" y="39"/>
                  <a:pt x="180" y="39"/>
                  <a:pt x="180" y="39"/>
                </a:cubicBezTo>
                <a:cubicBezTo>
                  <a:pt x="180" y="39"/>
                  <a:pt x="180" y="39"/>
                  <a:pt x="180" y="39"/>
                </a:cubicBezTo>
                <a:cubicBezTo>
                  <a:pt x="181" y="39"/>
                  <a:pt x="181" y="39"/>
                  <a:pt x="181" y="39"/>
                </a:cubicBezTo>
                <a:cubicBezTo>
                  <a:pt x="181" y="39"/>
                  <a:pt x="181" y="38"/>
                  <a:pt x="182" y="38"/>
                </a:cubicBezTo>
                <a:cubicBezTo>
                  <a:pt x="182" y="38"/>
                  <a:pt x="182" y="38"/>
                  <a:pt x="182" y="38"/>
                </a:cubicBezTo>
                <a:cubicBezTo>
                  <a:pt x="182" y="38"/>
                  <a:pt x="182" y="38"/>
                  <a:pt x="183" y="38"/>
                </a:cubicBezTo>
                <a:cubicBezTo>
                  <a:pt x="183" y="38"/>
                  <a:pt x="183" y="38"/>
                  <a:pt x="183" y="38"/>
                </a:cubicBezTo>
                <a:cubicBezTo>
                  <a:pt x="183" y="38"/>
                  <a:pt x="184" y="38"/>
                  <a:pt x="184" y="38"/>
                </a:cubicBezTo>
                <a:cubicBezTo>
                  <a:pt x="186" y="38"/>
                  <a:pt x="188" y="40"/>
                  <a:pt x="190" y="42"/>
                </a:cubicBezTo>
                <a:cubicBezTo>
                  <a:pt x="192" y="44"/>
                  <a:pt x="194" y="47"/>
                  <a:pt x="196" y="47"/>
                </a:cubicBezTo>
                <a:cubicBezTo>
                  <a:pt x="198" y="47"/>
                  <a:pt x="199" y="48"/>
                  <a:pt x="200" y="48"/>
                </a:cubicBezTo>
                <a:cubicBezTo>
                  <a:pt x="202" y="48"/>
                  <a:pt x="204" y="49"/>
                  <a:pt x="206" y="49"/>
                </a:cubicBezTo>
                <a:cubicBezTo>
                  <a:pt x="207" y="49"/>
                  <a:pt x="208" y="49"/>
                  <a:pt x="208" y="48"/>
                </a:cubicBezTo>
                <a:cubicBezTo>
                  <a:pt x="209" y="47"/>
                  <a:pt x="209" y="47"/>
                  <a:pt x="210" y="47"/>
                </a:cubicBezTo>
                <a:cubicBezTo>
                  <a:pt x="211" y="47"/>
                  <a:pt x="212" y="47"/>
                  <a:pt x="213" y="48"/>
                </a:cubicBezTo>
                <a:cubicBezTo>
                  <a:pt x="214" y="48"/>
                  <a:pt x="215" y="48"/>
                  <a:pt x="216" y="48"/>
                </a:cubicBezTo>
                <a:cubicBezTo>
                  <a:pt x="216" y="48"/>
                  <a:pt x="217" y="48"/>
                  <a:pt x="217" y="48"/>
                </a:cubicBezTo>
                <a:cubicBezTo>
                  <a:pt x="217" y="48"/>
                  <a:pt x="218" y="48"/>
                  <a:pt x="218" y="48"/>
                </a:cubicBezTo>
                <a:cubicBezTo>
                  <a:pt x="219" y="48"/>
                  <a:pt x="220" y="49"/>
                  <a:pt x="221" y="50"/>
                </a:cubicBezTo>
                <a:cubicBezTo>
                  <a:pt x="221" y="51"/>
                  <a:pt x="221" y="51"/>
                  <a:pt x="222" y="51"/>
                </a:cubicBezTo>
                <a:cubicBezTo>
                  <a:pt x="222" y="51"/>
                  <a:pt x="222" y="51"/>
                  <a:pt x="223" y="50"/>
                </a:cubicBezTo>
                <a:cubicBezTo>
                  <a:pt x="224" y="50"/>
                  <a:pt x="224" y="49"/>
                  <a:pt x="224" y="49"/>
                </a:cubicBezTo>
                <a:cubicBezTo>
                  <a:pt x="225" y="48"/>
                  <a:pt x="225" y="47"/>
                  <a:pt x="225" y="46"/>
                </a:cubicBezTo>
                <a:cubicBezTo>
                  <a:pt x="225" y="45"/>
                  <a:pt x="225" y="43"/>
                  <a:pt x="227" y="43"/>
                </a:cubicBezTo>
                <a:cubicBezTo>
                  <a:pt x="228" y="43"/>
                  <a:pt x="228" y="43"/>
                  <a:pt x="228" y="43"/>
                </a:cubicBezTo>
                <a:cubicBezTo>
                  <a:pt x="230" y="43"/>
                  <a:pt x="230" y="43"/>
                  <a:pt x="231" y="43"/>
                </a:cubicBezTo>
                <a:cubicBezTo>
                  <a:pt x="231" y="42"/>
                  <a:pt x="231" y="41"/>
                  <a:pt x="231" y="39"/>
                </a:cubicBezTo>
                <a:cubicBezTo>
                  <a:pt x="231" y="39"/>
                  <a:pt x="231" y="38"/>
                  <a:pt x="231" y="38"/>
                </a:cubicBezTo>
                <a:cubicBezTo>
                  <a:pt x="230" y="37"/>
                  <a:pt x="230" y="35"/>
                  <a:pt x="230" y="34"/>
                </a:cubicBezTo>
                <a:cubicBezTo>
                  <a:pt x="230" y="32"/>
                  <a:pt x="232" y="31"/>
                  <a:pt x="234" y="30"/>
                </a:cubicBezTo>
                <a:cubicBezTo>
                  <a:pt x="236" y="29"/>
                  <a:pt x="237" y="28"/>
                  <a:pt x="237" y="27"/>
                </a:cubicBezTo>
                <a:cubicBezTo>
                  <a:pt x="237" y="25"/>
                  <a:pt x="240" y="25"/>
                  <a:pt x="243" y="25"/>
                </a:cubicBezTo>
                <a:cubicBezTo>
                  <a:pt x="244" y="25"/>
                  <a:pt x="244" y="25"/>
                  <a:pt x="244" y="25"/>
                </a:cubicBezTo>
                <a:cubicBezTo>
                  <a:pt x="245" y="25"/>
                  <a:pt x="248" y="25"/>
                  <a:pt x="248" y="24"/>
                </a:cubicBezTo>
                <a:cubicBezTo>
                  <a:pt x="249" y="22"/>
                  <a:pt x="252" y="21"/>
                  <a:pt x="254" y="21"/>
                </a:cubicBezTo>
                <a:cubicBezTo>
                  <a:pt x="256" y="21"/>
                  <a:pt x="257" y="22"/>
                  <a:pt x="258" y="24"/>
                </a:cubicBezTo>
                <a:cubicBezTo>
                  <a:pt x="259" y="26"/>
                  <a:pt x="262" y="27"/>
                  <a:pt x="264" y="28"/>
                </a:cubicBezTo>
                <a:cubicBezTo>
                  <a:pt x="267" y="29"/>
                  <a:pt x="270" y="30"/>
                  <a:pt x="270" y="32"/>
                </a:cubicBezTo>
                <a:cubicBezTo>
                  <a:pt x="270" y="33"/>
                  <a:pt x="270" y="33"/>
                  <a:pt x="270" y="34"/>
                </a:cubicBezTo>
                <a:cubicBezTo>
                  <a:pt x="270" y="35"/>
                  <a:pt x="270" y="35"/>
                  <a:pt x="270" y="36"/>
                </a:cubicBezTo>
                <a:cubicBezTo>
                  <a:pt x="270" y="37"/>
                  <a:pt x="270" y="37"/>
                  <a:pt x="270" y="37"/>
                </a:cubicBezTo>
                <a:cubicBezTo>
                  <a:pt x="271" y="37"/>
                  <a:pt x="271" y="37"/>
                  <a:pt x="271" y="36"/>
                </a:cubicBezTo>
                <a:cubicBezTo>
                  <a:pt x="271" y="36"/>
                  <a:pt x="271" y="36"/>
                  <a:pt x="271" y="36"/>
                </a:cubicBezTo>
                <a:cubicBezTo>
                  <a:pt x="272" y="36"/>
                  <a:pt x="272" y="36"/>
                  <a:pt x="272" y="36"/>
                </a:cubicBezTo>
                <a:cubicBezTo>
                  <a:pt x="273" y="36"/>
                  <a:pt x="273" y="36"/>
                  <a:pt x="273" y="36"/>
                </a:cubicBezTo>
                <a:cubicBezTo>
                  <a:pt x="273" y="36"/>
                  <a:pt x="273" y="36"/>
                  <a:pt x="274" y="35"/>
                </a:cubicBezTo>
                <a:cubicBezTo>
                  <a:pt x="274" y="35"/>
                  <a:pt x="274" y="35"/>
                  <a:pt x="275" y="35"/>
                </a:cubicBezTo>
                <a:cubicBezTo>
                  <a:pt x="276" y="35"/>
                  <a:pt x="278" y="34"/>
                  <a:pt x="279" y="33"/>
                </a:cubicBezTo>
                <a:cubicBezTo>
                  <a:pt x="280" y="33"/>
                  <a:pt x="280" y="33"/>
                  <a:pt x="280" y="32"/>
                </a:cubicBezTo>
                <a:cubicBezTo>
                  <a:pt x="280" y="32"/>
                  <a:pt x="280" y="32"/>
                  <a:pt x="280" y="32"/>
                </a:cubicBezTo>
                <a:cubicBezTo>
                  <a:pt x="281" y="32"/>
                  <a:pt x="281" y="32"/>
                  <a:pt x="282" y="31"/>
                </a:cubicBezTo>
                <a:cubicBezTo>
                  <a:pt x="282" y="31"/>
                  <a:pt x="282" y="31"/>
                  <a:pt x="282" y="31"/>
                </a:cubicBezTo>
                <a:cubicBezTo>
                  <a:pt x="282" y="31"/>
                  <a:pt x="282" y="31"/>
                  <a:pt x="283" y="31"/>
                </a:cubicBezTo>
                <a:cubicBezTo>
                  <a:pt x="283" y="31"/>
                  <a:pt x="283" y="31"/>
                  <a:pt x="283" y="31"/>
                </a:cubicBezTo>
                <a:cubicBezTo>
                  <a:pt x="283" y="31"/>
                  <a:pt x="283" y="31"/>
                  <a:pt x="284" y="31"/>
                </a:cubicBezTo>
                <a:cubicBezTo>
                  <a:pt x="284" y="31"/>
                  <a:pt x="284" y="31"/>
                  <a:pt x="284" y="31"/>
                </a:cubicBezTo>
                <a:cubicBezTo>
                  <a:pt x="285" y="31"/>
                  <a:pt x="285" y="31"/>
                  <a:pt x="286" y="31"/>
                </a:cubicBezTo>
                <a:cubicBezTo>
                  <a:pt x="286" y="31"/>
                  <a:pt x="286" y="31"/>
                  <a:pt x="286" y="31"/>
                </a:cubicBezTo>
                <a:cubicBezTo>
                  <a:pt x="286" y="31"/>
                  <a:pt x="286" y="31"/>
                  <a:pt x="286" y="31"/>
                </a:cubicBezTo>
                <a:cubicBezTo>
                  <a:pt x="287" y="31"/>
                  <a:pt x="287" y="31"/>
                  <a:pt x="287" y="31"/>
                </a:cubicBezTo>
                <a:cubicBezTo>
                  <a:pt x="287" y="31"/>
                  <a:pt x="287" y="31"/>
                  <a:pt x="287" y="31"/>
                </a:cubicBezTo>
                <a:cubicBezTo>
                  <a:pt x="287" y="31"/>
                  <a:pt x="287" y="31"/>
                  <a:pt x="287" y="31"/>
                </a:cubicBezTo>
                <a:cubicBezTo>
                  <a:pt x="287" y="31"/>
                  <a:pt x="287" y="31"/>
                  <a:pt x="288" y="31"/>
                </a:cubicBezTo>
                <a:cubicBezTo>
                  <a:pt x="288" y="31"/>
                  <a:pt x="288" y="31"/>
                  <a:pt x="288" y="31"/>
                </a:cubicBezTo>
                <a:cubicBezTo>
                  <a:pt x="288" y="31"/>
                  <a:pt x="288" y="30"/>
                  <a:pt x="288" y="30"/>
                </a:cubicBezTo>
                <a:cubicBezTo>
                  <a:pt x="288" y="30"/>
                  <a:pt x="288" y="30"/>
                  <a:pt x="288" y="30"/>
                </a:cubicBezTo>
                <a:cubicBezTo>
                  <a:pt x="288" y="30"/>
                  <a:pt x="288" y="30"/>
                  <a:pt x="288" y="30"/>
                </a:cubicBezTo>
                <a:cubicBezTo>
                  <a:pt x="289" y="30"/>
                  <a:pt x="289" y="30"/>
                  <a:pt x="289" y="29"/>
                </a:cubicBezTo>
                <a:cubicBezTo>
                  <a:pt x="289" y="29"/>
                  <a:pt x="289" y="29"/>
                  <a:pt x="289" y="29"/>
                </a:cubicBezTo>
                <a:cubicBezTo>
                  <a:pt x="289" y="29"/>
                  <a:pt x="289" y="29"/>
                  <a:pt x="289" y="29"/>
                </a:cubicBezTo>
                <a:cubicBezTo>
                  <a:pt x="289" y="28"/>
                  <a:pt x="289" y="28"/>
                  <a:pt x="289" y="28"/>
                </a:cubicBezTo>
                <a:cubicBezTo>
                  <a:pt x="289" y="28"/>
                  <a:pt x="289" y="28"/>
                  <a:pt x="289" y="28"/>
                </a:cubicBezTo>
                <a:cubicBezTo>
                  <a:pt x="288" y="27"/>
                  <a:pt x="287" y="27"/>
                  <a:pt x="285" y="27"/>
                </a:cubicBezTo>
                <a:cubicBezTo>
                  <a:pt x="283" y="27"/>
                  <a:pt x="282" y="27"/>
                  <a:pt x="282" y="28"/>
                </a:cubicBezTo>
                <a:cubicBezTo>
                  <a:pt x="282" y="29"/>
                  <a:pt x="281" y="30"/>
                  <a:pt x="279" y="30"/>
                </a:cubicBezTo>
                <a:cubicBezTo>
                  <a:pt x="278" y="30"/>
                  <a:pt x="277" y="30"/>
                  <a:pt x="277" y="29"/>
                </a:cubicBezTo>
                <a:cubicBezTo>
                  <a:pt x="276" y="29"/>
                  <a:pt x="276" y="28"/>
                  <a:pt x="276" y="27"/>
                </a:cubicBezTo>
                <a:cubicBezTo>
                  <a:pt x="276" y="26"/>
                  <a:pt x="273" y="25"/>
                  <a:pt x="272" y="24"/>
                </a:cubicBezTo>
                <a:cubicBezTo>
                  <a:pt x="270" y="23"/>
                  <a:pt x="269" y="22"/>
                  <a:pt x="269" y="22"/>
                </a:cubicBezTo>
                <a:cubicBezTo>
                  <a:pt x="269" y="21"/>
                  <a:pt x="269" y="21"/>
                  <a:pt x="269" y="21"/>
                </a:cubicBezTo>
                <a:cubicBezTo>
                  <a:pt x="269" y="21"/>
                  <a:pt x="270" y="20"/>
                  <a:pt x="271" y="20"/>
                </a:cubicBezTo>
                <a:cubicBezTo>
                  <a:pt x="272" y="20"/>
                  <a:pt x="274" y="21"/>
                  <a:pt x="275" y="22"/>
                </a:cubicBezTo>
                <a:cubicBezTo>
                  <a:pt x="276" y="22"/>
                  <a:pt x="277" y="22"/>
                  <a:pt x="277" y="22"/>
                </a:cubicBezTo>
                <a:cubicBezTo>
                  <a:pt x="279" y="22"/>
                  <a:pt x="280" y="21"/>
                  <a:pt x="282" y="19"/>
                </a:cubicBezTo>
                <a:cubicBezTo>
                  <a:pt x="284" y="18"/>
                  <a:pt x="286" y="18"/>
                  <a:pt x="287" y="18"/>
                </a:cubicBezTo>
                <a:cubicBezTo>
                  <a:pt x="289" y="18"/>
                  <a:pt x="289" y="18"/>
                  <a:pt x="290" y="17"/>
                </a:cubicBezTo>
                <a:cubicBezTo>
                  <a:pt x="290" y="15"/>
                  <a:pt x="288" y="14"/>
                  <a:pt x="286" y="13"/>
                </a:cubicBezTo>
                <a:cubicBezTo>
                  <a:pt x="285" y="13"/>
                  <a:pt x="284" y="12"/>
                  <a:pt x="284" y="11"/>
                </a:cubicBezTo>
                <a:cubicBezTo>
                  <a:pt x="283" y="10"/>
                  <a:pt x="280" y="9"/>
                  <a:pt x="277" y="9"/>
                </a:cubicBezTo>
                <a:cubicBezTo>
                  <a:pt x="277" y="9"/>
                  <a:pt x="276" y="9"/>
                  <a:pt x="276" y="9"/>
                </a:cubicBezTo>
                <a:cubicBezTo>
                  <a:pt x="273" y="9"/>
                  <a:pt x="272" y="8"/>
                  <a:pt x="271" y="7"/>
                </a:cubicBezTo>
                <a:cubicBezTo>
                  <a:pt x="270" y="7"/>
                  <a:pt x="270" y="6"/>
                  <a:pt x="269" y="6"/>
                </a:cubicBezTo>
                <a:cubicBezTo>
                  <a:pt x="269" y="5"/>
                  <a:pt x="268" y="5"/>
                  <a:pt x="268" y="5"/>
                </a:cubicBezTo>
                <a:cubicBezTo>
                  <a:pt x="265" y="5"/>
                  <a:pt x="261" y="8"/>
                  <a:pt x="261" y="11"/>
                </a:cubicBezTo>
                <a:cubicBezTo>
                  <a:pt x="261" y="14"/>
                  <a:pt x="260" y="15"/>
                  <a:pt x="259" y="15"/>
                </a:cubicBezTo>
                <a:cubicBezTo>
                  <a:pt x="258" y="15"/>
                  <a:pt x="258" y="15"/>
                  <a:pt x="258" y="14"/>
                </a:cubicBezTo>
                <a:cubicBezTo>
                  <a:pt x="257" y="14"/>
                  <a:pt x="257" y="13"/>
                  <a:pt x="258" y="12"/>
                </a:cubicBezTo>
                <a:cubicBezTo>
                  <a:pt x="258" y="11"/>
                  <a:pt x="258" y="10"/>
                  <a:pt x="258" y="9"/>
                </a:cubicBezTo>
                <a:cubicBezTo>
                  <a:pt x="258" y="9"/>
                  <a:pt x="257" y="8"/>
                  <a:pt x="258" y="7"/>
                </a:cubicBezTo>
                <a:cubicBezTo>
                  <a:pt x="258" y="6"/>
                  <a:pt x="258" y="6"/>
                  <a:pt x="259" y="6"/>
                </a:cubicBezTo>
                <a:cubicBezTo>
                  <a:pt x="260" y="5"/>
                  <a:pt x="261" y="5"/>
                  <a:pt x="261" y="4"/>
                </a:cubicBezTo>
                <a:cubicBezTo>
                  <a:pt x="261" y="3"/>
                  <a:pt x="259" y="1"/>
                  <a:pt x="255" y="0"/>
                </a:cubicBezTo>
                <a:cubicBezTo>
                  <a:pt x="251" y="0"/>
                  <a:pt x="249" y="2"/>
                  <a:pt x="248" y="4"/>
                </a:cubicBezTo>
                <a:cubicBezTo>
                  <a:pt x="248" y="4"/>
                  <a:pt x="248" y="5"/>
                  <a:pt x="248" y="6"/>
                </a:cubicBezTo>
                <a:cubicBezTo>
                  <a:pt x="249" y="6"/>
                  <a:pt x="249" y="7"/>
                  <a:pt x="248" y="9"/>
                </a:cubicBezTo>
                <a:cubicBezTo>
                  <a:pt x="247" y="11"/>
                  <a:pt x="243" y="15"/>
                  <a:pt x="241" y="15"/>
                </a:cubicBezTo>
                <a:cubicBezTo>
                  <a:pt x="241" y="15"/>
                  <a:pt x="240" y="15"/>
                  <a:pt x="240" y="15"/>
                </a:cubicBezTo>
                <a:cubicBezTo>
                  <a:pt x="239" y="14"/>
                  <a:pt x="240" y="12"/>
                  <a:pt x="240" y="10"/>
                </a:cubicBezTo>
                <a:cubicBezTo>
                  <a:pt x="241" y="8"/>
                  <a:pt x="241" y="7"/>
                  <a:pt x="241" y="6"/>
                </a:cubicBezTo>
                <a:cubicBezTo>
                  <a:pt x="241" y="5"/>
                  <a:pt x="241" y="4"/>
                  <a:pt x="240" y="4"/>
                </a:cubicBezTo>
                <a:cubicBezTo>
                  <a:pt x="239" y="4"/>
                  <a:pt x="236" y="8"/>
                  <a:pt x="235" y="10"/>
                </a:cubicBezTo>
                <a:cubicBezTo>
                  <a:pt x="234" y="11"/>
                  <a:pt x="233" y="12"/>
                  <a:pt x="232" y="13"/>
                </a:cubicBezTo>
                <a:cubicBezTo>
                  <a:pt x="228" y="17"/>
                  <a:pt x="226" y="20"/>
                  <a:pt x="223" y="20"/>
                </a:cubicBezTo>
                <a:cubicBezTo>
                  <a:pt x="222" y="21"/>
                  <a:pt x="222" y="20"/>
                  <a:pt x="221" y="19"/>
                </a:cubicBezTo>
                <a:cubicBezTo>
                  <a:pt x="221" y="17"/>
                  <a:pt x="222" y="14"/>
                  <a:pt x="225" y="12"/>
                </a:cubicBezTo>
                <a:cubicBezTo>
                  <a:pt x="227" y="11"/>
                  <a:pt x="228" y="9"/>
                  <a:pt x="229" y="7"/>
                </a:cubicBezTo>
                <a:cubicBezTo>
                  <a:pt x="230" y="5"/>
                  <a:pt x="231" y="4"/>
                  <a:pt x="233" y="4"/>
                </a:cubicBezTo>
                <a:cubicBezTo>
                  <a:pt x="234" y="4"/>
                  <a:pt x="234" y="3"/>
                  <a:pt x="234" y="3"/>
                </a:cubicBezTo>
                <a:cubicBezTo>
                  <a:pt x="234" y="2"/>
                  <a:pt x="233" y="1"/>
                  <a:pt x="231" y="0"/>
                </a:cubicBezTo>
                <a:cubicBezTo>
                  <a:pt x="231" y="0"/>
                  <a:pt x="231" y="0"/>
                  <a:pt x="230" y="0"/>
                </a:cubicBezTo>
                <a:cubicBezTo>
                  <a:pt x="228" y="0"/>
                  <a:pt x="227" y="2"/>
                  <a:pt x="227" y="3"/>
                </a:cubicBezTo>
                <a:cubicBezTo>
                  <a:pt x="226" y="4"/>
                  <a:pt x="226" y="5"/>
                  <a:pt x="226" y="5"/>
                </a:cubicBezTo>
                <a:cubicBezTo>
                  <a:pt x="225" y="5"/>
                  <a:pt x="225" y="6"/>
                  <a:pt x="224" y="6"/>
                </a:cubicBezTo>
                <a:cubicBezTo>
                  <a:pt x="223" y="6"/>
                  <a:pt x="221" y="5"/>
                  <a:pt x="220" y="5"/>
                </a:cubicBezTo>
                <a:cubicBezTo>
                  <a:pt x="219" y="4"/>
                  <a:pt x="218" y="4"/>
                  <a:pt x="218" y="4"/>
                </a:cubicBezTo>
                <a:cubicBezTo>
                  <a:pt x="218" y="5"/>
                  <a:pt x="217" y="5"/>
                  <a:pt x="216" y="6"/>
                </a:cubicBezTo>
                <a:cubicBezTo>
                  <a:pt x="215" y="6"/>
                  <a:pt x="215" y="7"/>
                  <a:pt x="216" y="8"/>
                </a:cubicBezTo>
                <a:cubicBezTo>
                  <a:pt x="216" y="9"/>
                  <a:pt x="216" y="10"/>
                  <a:pt x="216" y="11"/>
                </a:cubicBezTo>
                <a:cubicBezTo>
                  <a:pt x="216" y="11"/>
                  <a:pt x="215" y="12"/>
                  <a:pt x="215" y="12"/>
                </a:cubicBezTo>
                <a:cubicBezTo>
                  <a:pt x="214" y="12"/>
                  <a:pt x="213" y="12"/>
                  <a:pt x="212" y="10"/>
                </a:cubicBezTo>
                <a:cubicBezTo>
                  <a:pt x="212" y="9"/>
                  <a:pt x="211" y="9"/>
                  <a:pt x="210" y="9"/>
                </a:cubicBezTo>
                <a:cubicBezTo>
                  <a:pt x="209" y="9"/>
                  <a:pt x="207" y="11"/>
                  <a:pt x="205" y="13"/>
                </a:cubicBezTo>
                <a:cubicBezTo>
                  <a:pt x="204" y="14"/>
                  <a:pt x="203" y="15"/>
                  <a:pt x="203" y="16"/>
                </a:cubicBezTo>
                <a:cubicBezTo>
                  <a:pt x="202" y="16"/>
                  <a:pt x="202" y="16"/>
                  <a:pt x="202" y="16"/>
                </a:cubicBezTo>
                <a:cubicBezTo>
                  <a:pt x="202" y="16"/>
                  <a:pt x="202" y="16"/>
                  <a:pt x="202" y="16"/>
                </a:cubicBezTo>
                <a:cubicBezTo>
                  <a:pt x="204" y="17"/>
                  <a:pt x="204" y="19"/>
                  <a:pt x="204" y="20"/>
                </a:cubicBezTo>
                <a:cubicBezTo>
                  <a:pt x="204" y="22"/>
                  <a:pt x="203" y="23"/>
                  <a:pt x="201" y="24"/>
                </a:cubicBezTo>
                <a:cubicBezTo>
                  <a:pt x="201" y="24"/>
                  <a:pt x="201" y="24"/>
                  <a:pt x="201" y="24"/>
                </a:cubicBezTo>
                <a:cubicBezTo>
                  <a:pt x="199" y="24"/>
                  <a:pt x="199" y="21"/>
                  <a:pt x="198" y="19"/>
                </a:cubicBezTo>
                <a:cubicBezTo>
                  <a:pt x="198" y="18"/>
                  <a:pt x="198" y="16"/>
                  <a:pt x="197" y="16"/>
                </a:cubicBezTo>
                <a:cubicBezTo>
                  <a:pt x="197" y="16"/>
                  <a:pt x="197" y="16"/>
                  <a:pt x="197" y="16"/>
                </a:cubicBezTo>
                <a:cubicBezTo>
                  <a:pt x="196" y="17"/>
                  <a:pt x="196" y="17"/>
                  <a:pt x="195" y="16"/>
                </a:cubicBezTo>
                <a:cubicBezTo>
                  <a:pt x="195" y="15"/>
                  <a:pt x="195" y="14"/>
                  <a:pt x="196" y="13"/>
                </a:cubicBezTo>
                <a:cubicBezTo>
                  <a:pt x="197" y="12"/>
                  <a:pt x="198" y="11"/>
                  <a:pt x="199" y="11"/>
                </a:cubicBezTo>
                <a:cubicBezTo>
                  <a:pt x="201" y="11"/>
                  <a:pt x="203" y="10"/>
                  <a:pt x="204" y="8"/>
                </a:cubicBezTo>
                <a:cubicBezTo>
                  <a:pt x="205" y="7"/>
                  <a:pt x="205" y="6"/>
                  <a:pt x="205" y="6"/>
                </a:cubicBezTo>
                <a:cubicBezTo>
                  <a:pt x="204" y="5"/>
                  <a:pt x="204" y="5"/>
                  <a:pt x="203" y="5"/>
                </a:cubicBezTo>
                <a:cubicBezTo>
                  <a:pt x="203" y="5"/>
                  <a:pt x="202" y="6"/>
                  <a:pt x="202" y="7"/>
                </a:cubicBezTo>
                <a:cubicBezTo>
                  <a:pt x="202" y="9"/>
                  <a:pt x="198" y="9"/>
                  <a:pt x="196" y="9"/>
                </a:cubicBezTo>
                <a:cubicBezTo>
                  <a:pt x="195" y="9"/>
                  <a:pt x="194" y="9"/>
                  <a:pt x="193" y="9"/>
                </a:cubicBezTo>
                <a:cubicBezTo>
                  <a:pt x="192" y="9"/>
                  <a:pt x="192" y="9"/>
                  <a:pt x="192" y="9"/>
                </a:cubicBezTo>
                <a:cubicBezTo>
                  <a:pt x="191" y="9"/>
                  <a:pt x="190" y="10"/>
                  <a:pt x="190" y="11"/>
                </a:cubicBezTo>
                <a:cubicBezTo>
                  <a:pt x="189" y="12"/>
                  <a:pt x="190" y="14"/>
                  <a:pt x="193" y="16"/>
                </a:cubicBezTo>
                <a:cubicBezTo>
                  <a:pt x="195" y="17"/>
                  <a:pt x="195" y="18"/>
                  <a:pt x="195" y="18"/>
                </a:cubicBezTo>
                <a:cubicBezTo>
                  <a:pt x="195" y="19"/>
                  <a:pt x="194" y="20"/>
                  <a:pt x="192" y="20"/>
                </a:cubicBezTo>
                <a:cubicBezTo>
                  <a:pt x="191" y="20"/>
                  <a:pt x="190" y="20"/>
                  <a:pt x="189" y="19"/>
                </a:cubicBezTo>
                <a:cubicBezTo>
                  <a:pt x="188" y="18"/>
                  <a:pt x="187" y="18"/>
                  <a:pt x="186" y="18"/>
                </a:cubicBezTo>
                <a:cubicBezTo>
                  <a:pt x="184" y="18"/>
                  <a:pt x="182" y="19"/>
                  <a:pt x="181" y="19"/>
                </a:cubicBezTo>
                <a:cubicBezTo>
                  <a:pt x="181" y="19"/>
                  <a:pt x="181" y="19"/>
                  <a:pt x="181" y="19"/>
                </a:cubicBezTo>
                <a:cubicBezTo>
                  <a:pt x="181" y="20"/>
                  <a:pt x="183" y="21"/>
                  <a:pt x="184" y="21"/>
                </a:cubicBezTo>
                <a:cubicBezTo>
                  <a:pt x="186" y="23"/>
                  <a:pt x="188" y="23"/>
                  <a:pt x="188" y="24"/>
                </a:cubicBezTo>
                <a:cubicBezTo>
                  <a:pt x="188" y="25"/>
                  <a:pt x="188" y="25"/>
                  <a:pt x="188" y="25"/>
                </a:cubicBezTo>
                <a:cubicBezTo>
                  <a:pt x="188" y="25"/>
                  <a:pt x="187" y="25"/>
                  <a:pt x="187" y="25"/>
                </a:cubicBezTo>
                <a:cubicBezTo>
                  <a:pt x="187" y="25"/>
                  <a:pt x="186" y="25"/>
                  <a:pt x="185" y="25"/>
                </a:cubicBezTo>
                <a:cubicBezTo>
                  <a:pt x="184" y="24"/>
                  <a:pt x="183" y="24"/>
                  <a:pt x="183" y="24"/>
                </a:cubicBezTo>
                <a:cubicBezTo>
                  <a:pt x="183" y="24"/>
                  <a:pt x="182" y="24"/>
                  <a:pt x="182" y="24"/>
                </a:cubicBezTo>
                <a:cubicBezTo>
                  <a:pt x="182" y="24"/>
                  <a:pt x="182" y="24"/>
                  <a:pt x="181" y="24"/>
                </a:cubicBezTo>
                <a:cubicBezTo>
                  <a:pt x="179" y="24"/>
                  <a:pt x="176" y="23"/>
                  <a:pt x="176" y="20"/>
                </a:cubicBezTo>
                <a:cubicBezTo>
                  <a:pt x="176" y="20"/>
                  <a:pt x="175" y="19"/>
                  <a:pt x="175" y="19"/>
                </a:cubicBezTo>
                <a:cubicBezTo>
                  <a:pt x="173" y="19"/>
                  <a:pt x="172" y="21"/>
                  <a:pt x="172" y="21"/>
                </a:cubicBezTo>
                <a:cubicBezTo>
                  <a:pt x="172" y="21"/>
                  <a:pt x="172" y="22"/>
                  <a:pt x="172" y="22"/>
                </a:cubicBezTo>
                <a:cubicBezTo>
                  <a:pt x="176" y="23"/>
                  <a:pt x="176" y="25"/>
                  <a:pt x="176" y="27"/>
                </a:cubicBezTo>
                <a:cubicBezTo>
                  <a:pt x="176" y="28"/>
                  <a:pt x="176" y="29"/>
                  <a:pt x="176" y="29"/>
                </a:cubicBezTo>
                <a:cubicBezTo>
                  <a:pt x="176" y="31"/>
                  <a:pt x="175" y="32"/>
                  <a:pt x="174" y="32"/>
                </a:cubicBezTo>
                <a:cubicBezTo>
                  <a:pt x="173" y="32"/>
                  <a:pt x="172" y="31"/>
                  <a:pt x="171" y="30"/>
                </a:cubicBezTo>
                <a:cubicBezTo>
                  <a:pt x="171" y="29"/>
                  <a:pt x="170" y="28"/>
                  <a:pt x="171" y="27"/>
                </a:cubicBezTo>
                <a:cubicBezTo>
                  <a:pt x="171" y="27"/>
                  <a:pt x="171" y="26"/>
                  <a:pt x="171" y="26"/>
                </a:cubicBezTo>
                <a:cubicBezTo>
                  <a:pt x="171" y="26"/>
                  <a:pt x="170" y="25"/>
                  <a:pt x="170" y="25"/>
                </a:cubicBezTo>
                <a:cubicBezTo>
                  <a:pt x="169" y="25"/>
                  <a:pt x="167" y="26"/>
                  <a:pt x="165" y="27"/>
                </a:cubicBezTo>
                <a:cubicBezTo>
                  <a:pt x="164" y="28"/>
                  <a:pt x="164" y="28"/>
                  <a:pt x="163" y="27"/>
                </a:cubicBezTo>
                <a:cubicBezTo>
                  <a:pt x="163" y="27"/>
                  <a:pt x="163" y="26"/>
                  <a:pt x="163" y="25"/>
                </a:cubicBezTo>
                <a:cubicBezTo>
                  <a:pt x="164" y="23"/>
                  <a:pt x="164" y="22"/>
                  <a:pt x="164" y="20"/>
                </a:cubicBezTo>
                <a:cubicBezTo>
                  <a:pt x="163" y="20"/>
                  <a:pt x="163" y="19"/>
                  <a:pt x="162" y="19"/>
                </a:cubicBezTo>
                <a:cubicBezTo>
                  <a:pt x="162" y="19"/>
                  <a:pt x="161" y="20"/>
                  <a:pt x="160" y="20"/>
                </a:cubicBezTo>
                <a:cubicBezTo>
                  <a:pt x="159" y="21"/>
                  <a:pt x="157" y="21"/>
                  <a:pt x="156" y="21"/>
                </a:cubicBezTo>
                <a:cubicBezTo>
                  <a:pt x="156" y="21"/>
                  <a:pt x="156" y="21"/>
                  <a:pt x="156" y="21"/>
                </a:cubicBezTo>
                <a:cubicBezTo>
                  <a:pt x="154" y="22"/>
                  <a:pt x="153" y="22"/>
                  <a:pt x="153" y="22"/>
                </a:cubicBezTo>
                <a:cubicBezTo>
                  <a:pt x="153" y="22"/>
                  <a:pt x="153" y="23"/>
                  <a:pt x="153" y="24"/>
                </a:cubicBezTo>
                <a:cubicBezTo>
                  <a:pt x="155" y="25"/>
                  <a:pt x="155" y="27"/>
                  <a:pt x="155" y="28"/>
                </a:cubicBezTo>
                <a:cubicBezTo>
                  <a:pt x="154" y="29"/>
                  <a:pt x="153" y="30"/>
                  <a:pt x="152" y="30"/>
                </a:cubicBezTo>
                <a:cubicBezTo>
                  <a:pt x="150" y="29"/>
                  <a:pt x="149" y="29"/>
                  <a:pt x="149" y="30"/>
                </a:cubicBezTo>
                <a:cubicBezTo>
                  <a:pt x="149" y="30"/>
                  <a:pt x="149" y="31"/>
                  <a:pt x="149" y="32"/>
                </a:cubicBezTo>
                <a:cubicBezTo>
                  <a:pt x="149" y="33"/>
                  <a:pt x="149" y="33"/>
                  <a:pt x="148" y="34"/>
                </a:cubicBezTo>
                <a:cubicBezTo>
                  <a:pt x="148" y="34"/>
                  <a:pt x="147" y="34"/>
                  <a:pt x="146" y="34"/>
                </a:cubicBezTo>
                <a:cubicBezTo>
                  <a:pt x="145" y="34"/>
                  <a:pt x="144" y="34"/>
                  <a:pt x="144" y="32"/>
                </a:cubicBezTo>
                <a:cubicBezTo>
                  <a:pt x="144" y="31"/>
                  <a:pt x="142" y="31"/>
                  <a:pt x="142" y="31"/>
                </a:cubicBezTo>
                <a:cubicBezTo>
                  <a:pt x="140" y="31"/>
                  <a:pt x="138" y="32"/>
                  <a:pt x="137" y="34"/>
                </a:cubicBezTo>
                <a:cubicBezTo>
                  <a:pt x="136" y="35"/>
                  <a:pt x="135" y="36"/>
                  <a:pt x="134" y="37"/>
                </a:cubicBezTo>
                <a:cubicBezTo>
                  <a:pt x="133" y="38"/>
                  <a:pt x="131" y="39"/>
                  <a:pt x="131" y="41"/>
                </a:cubicBezTo>
                <a:cubicBezTo>
                  <a:pt x="131" y="42"/>
                  <a:pt x="132" y="42"/>
                  <a:pt x="132" y="42"/>
                </a:cubicBezTo>
                <a:cubicBezTo>
                  <a:pt x="132" y="42"/>
                  <a:pt x="133" y="41"/>
                  <a:pt x="134" y="41"/>
                </a:cubicBezTo>
                <a:cubicBezTo>
                  <a:pt x="135" y="40"/>
                  <a:pt x="136" y="40"/>
                  <a:pt x="137" y="40"/>
                </a:cubicBezTo>
                <a:cubicBezTo>
                  <a:pt x="137" y="40"/>
                  <a:pt x="138" y="40"/>
                  <a:pt x="138" y="40"/>
                </a:cubicBezTo>
                <a:cubicBezTo>
                  <a:pt x="140" y="41"/>
                  <a:pt x="140" y="42"/>
                  <a:pt x="140" y="43"/>
                </a:cubicBezTo>
                <a:cubicBezTo>
                  <a:pt x="139" y="43"/>
                  <a:pt x="139" y="44"/>
                  <a:pt x="140" y="44"/>
                </a:cubicBezTo>
                <a:cubicBezTo>
                  <a:pt x="141" y="45"/>
                  <a:pt x="141" y="47"/>
                  <a:pt x="141" y="48"/>
                </a:cubicBezTo>
                <a:cubicBezTo>
                  <a:pt x="141" y="49"/>
                  <a:pt x="139" y="49"/>
                  <a:pt x="138" y="48"/>
                </a:cubicBezTo>
                <a:cubicBezTo>
                  <a:pt x="137" y="47"/>
                  <a:pt x="136" y="46"/>
                  <a:pt x="135" y="46"/>
                </a:cubicBezTo>
                <a:cubicBezTo>
                  <a:pt x="134" y="46"/>
                  <a:pt x="133" y="47"/>
                  <a:pt x="133" y="48"/>
                </a:cubicBezTo>
                <a:cubicBezTo>
                  <a:pt x="133" y="49"/>
                  <a:pt x="133" y="50"/>
                  <a:pt x="132" y="50"/>
                </a:cubicBezTo>
                <a:cubicBezTo>
                  <a:pt x="131" y="50"/>
                  <a:pt x="130" y="49"/>
                  <a:pt x="128" y="47"/>
                </a:cubicBezTo>
                <a:cubicBezTo>
                  <a:pt x="128" y="46"/>
                  <a:pt x="128" y="46"/>
                  <a:pt x="127" y="45"/>
                </a:cubicBezTo>
                <a:cubicBezTo>
                  <a:pt x="127" y="45"/>
                  <a:pt x="127" y="45"/>
                  <a:pt x="127" y="45"/>
                </a:cubicBezTo>
                <a:cubicBezTo>
                  <a:pt x="126" y="45"/>
                  <a:pt x="126" y="46"/>
                  <a:pt x="125" y="47"/>
                </a:cubicBezTo>
                <a:cubicBezTo>
                  <a:pt x="124" y="48"/>
                  <a:pt x="123" y="49"/>
                  <a:pt x="122" y="49"/>
                </a:cubicBezTo>
                <a:cubicBezTo>
                  <a:pt x="122" y="49"/>
                  <a:pt x="122" y="49"/>
                  <a:pt x="121" y="49"/>
                </a:cubicBezTo>
                <a:cubicBezTo>
                  <a:pt x="120" y="47"/>
                  <a:pt x="121" y="45"/>
                  <a:pt x="122" y="44"/>
                </a:cubicBezTo>
                <a:cubicBezTo>
                  <a:pt x="123" y="42"/>
                  <a:pt x="124" y="40"/>
                  <a:pt x="124" y="39"/>
                </a:cubicBezTo>
                <a:cubicBezTo>
                  <a:pt x="124" y="39"/>
                  <a:pt x="123" y="39"/>
                  <a:pt x="123" y="39"/>
                </a:cubicBezTo>
                <a:cubicBezTo>
                  <a:pt x="123" y="39"/>
                  <a:pt x="122" y="40"/>
                  <a:pt x="121" y="41"/>
                </a:cubicBezTo>
                <a:cubicBezTo>
                  <a:pt x="120" y="42"/>
                  <a:pt x="119" y="43"/>
                  <a:pt x="118" y="45"/>
                </a:cubicBezTo>
                <a:cubicBezTo>
                  <a:pt x="116" y="46"/>
                  <a:pt x="114" y="47"/>
                  <a:pt x="112" y="48"/>
                </a:cubicBezTo>
                <a:cubicBezTo>
                  <a:pt x="112" y="48"/>
                  <a:pt x="111" y="49"/>
                  <a:pt x="110" y="49"/>
                </a:cubicBezTo>
                <a:cubicBezTo>
                  <a:pt x="110" y="49"/>
                  <a:pt x="110" y="49"/>
                  <a:pt x="111" y="49"/>
                </a:cubicBezTo>
                <a:cubicBezTo>
                  <a:pt x="111" y="50"/>
                  <a:pt x="111" y="50"/>
                  <a:pt x="111" y="50"/>
                </a:cubicBezTo>
                <a:cubicBezTo>
                  <a:pt x="111" y="51"/>
                  <a:pt x="110" y="52"/>
                  <a:pt x="109" y="53"/>
                </a:cubicBezTo>
                <a:cubicBezTo>
                  <a:pt x="108" y="54"/>
                  <a:pt x="106" y="54"/>
                  <a:pt x="106" y="56"/>
                </a:cubicBezTo>
                <a:cubicBezTo>
                  <a:pt x="105" y="58"/>
                  <a:pt x="102" y="59"/>
                  <a:pt x="99" y="60"/>
                </a:cubicBezTo>
                <a:cubicBezTo>
                  <a:pt x="96" y="61"/>
                  <a:pt x="94" y="62"/>
                  <a:pt x="92" y="64"/>
                </a:cubicBezTo>
                <a:cubicBezTo>
                  <a:pt x="90" y="65"/>
                  <a:pt x="90" y="65"/>
                  <a:pt x="90" y="65"/>
                </a:cubicBezTo>
                <a:cubicBezTo>
                  <a:pt x="90" y="65"/>
                  <a:pt x="90" y="65"/>
                  <a:pt x="91" y="65"/>
                </a:cubicBezTo>
                <a:cubicBezTo>
                  <a:pt x="92" y="65"/>
                  <a:pt x="94" y="65"/>
                  <a:pt x="95" y="63"/>
                </a:cubicBezTo>
                <a:cubicBezTo>
                  <a:pt x="97" y="61"/>
                  <a:pt x="98" y="61"/>
                  <a:pt x="99" y="61"/>
                </a:cubicBezTo>
                <a:cubicBezTo>
                  <a:pt x="100" y="61"/>
                  <a:pt x="102" y="60"/>
                  <a:pt x="104" y="59"/>
                </a:cubicBezTo>
                <a:cubicBezTo>
                  <a:pt x="107" y="57"/>
                  <a:pt x="111" y="55"/>
                  <a:pt x="114" y="55"/>
                </a:cubicBezTo>
                <a:cubicBezTo>
                  <a:pt x="114" y="55"/>
                  <a:pt x="115" y="55"/>
                  <a:pt x="115" y="55"/>
                </a:cubicBezTo>
                <a:cubicBezTo>
                  <a:pt x="116" y="55"/>
                  <a:pt x="117" y="56"/>
                  <a:pt x="118" y="56"/>
                </a:cubicBezTo>
                <a:cubicBezTo>
                  <a:pt x="119" y="56"/>
                  <a:pt x="120" y="55"/>
                  <a:pt x="121" y="54"/>
                </a:cubicBezTo>
                <a:cubicBezTo>
                  <a:pt x="123" y="51"/>
                  <a:pt x="126" y="51"/>
                  <a:pt x="129" y="54"/>
                </a:cubicBezTo>
                <a:cubicBezTo>
                  <a:pt x="129" y="54"/>
                  <a:pt x="129" y="54"/>
                  <a:pt x="130" y="55"/>
                </a:cubicBezTo>
                <a:cubicBezTo>
                  <a:pt x="130" y="56"/>
                  <a:pt x="129" y="56"/>
                  <a:pt x="128" y="57"/>
                </a:cubicBezTo>
                <a:cubicBezTo>
                  <a:pt x="127" y="58"/>
                  <a:pt x="127" y="59"/>
                  <a:pt x="128" y="60"/>
                </a:cubicBezTo>
                <a:cubicBezTo>
                  <a:pt x="129" y="61"/>
                  <a:pt x="129" y="62"/>
                  <a:pt x="129" y="62"/>
                </a:cubicBezTo>
                <a:cubicBezTo>
                  <a:pt x="128" y="63"/>
                  <a:pt x="127" y="63"/>
                  <a:pt x="126" y="63"/>
                </a:cubicBezTo>
                <a:cubicBezTo>
                  <a:pt x="125" y="63"/>
                  <a:pt x="125" y="63"/>
                  <a:pt x="125" y="63"/>
                </a:cubicBezTo>
                <a:cubicBezTo>
                  <a:pt x="124" y="63"/>
                  <a:pt x="124" y="62"/>
                  <a:pt x="124" y="62"/>
                </a:cubicBezTo>
                <a:cubicBezTo>
                  <a:pt x="124" y="60"/>
                  <a:pt x="122" y="59"/>
                  <a:pt x="121" y="59"/>
                </a:cubicBezTo>
                <a:cubicBezTo>
                  <a:pt x="121" y="59"/>
                  <a:pt x="121" y="59"/>
                  <a:pt x="120" y="60"/>
                </a:cubicBezTo>
                <a:cubicBezTo>
                  <a:pt x="119" y="62"/>
                  <a:pt x="117" y="65"/>
                  <a:pt x="115" y="65"/>
                </a:cubicBezTo>
                <a:cubicBezTo>
                  <a:pt x="113" y="65"/>
                  <a:pt x="111" y="69"/>
                  <a:pt x="111" y="72"/>
                </a:cubicBezTo>
                <a:cubicBezTo>
                  <a:pt x="111" y="74"/>
                  <a:pt x="110" y="75"/>
                  <a:pt x="109" y="75"/>
                </a:cubicBezTo>
                <a:cubicBezTo>
                  <a:pt x="108" y="75"/>
                  <a:pt x="108" y="75"/>
                  <a:pt x="108" y="75"/>
                </a:cubicBezTo>
                <a:cubicBezTo>
                  <a:pt x="107" y="75"/>
                  <a:pt x="106" y="75"/>
                  <a:pt x="106" y="76"/>
                </a:cubicBezTo>
                <a:cubicBezTo>
                  <a:pt x="106" y="80"/>
                  <a:pt x="98" y="88"/>
                  <a:pt x="96" y="91"/>
                </a:cubicBezTo>
                <a:cubicBezTo>
                  <a:pt x="93" y="93"/>
                  <a:pt x="94" y="94"/>
                  <a:pt x="94" y="96"/>
                </a:cubicBezTo>
                <a:cubicBezTo>
                  <a:pt x="94" y="96"/>
                  <a:pt x="95" y="97"/>
                  <a:pt x="94" y="99"/>
                </a:cubicBezTo>
                <a:cubicBezTo>
                  <a:pt x="93" y="100"/>
                  <a:pt x="92" y="100"/>
                  <a:pt x="90" y="100"/>
                </a:cubicBezTo>
                <a:cubicBezTo>
                  <a:pt x="90" y="100"/>
                  <a:pt x="89" y="100"/>
                  <a:pt x="88" y="100"/>
                </a:cubicBezTo>
                <a:cubicBezTo>
                  <a:pt x="87" y="100"/>
                  <a:pt x="86" y="100"/>
                  <a:pt x="85" y="100"/>
                </a:cubicBezTo>
                <a:cubicBezTo>
                  <a:pt x="85" y="101"/>
                  <a:pt x="85" y="103"/>
                  <a:pt x="85" y="104"/>
                </a:cubicBezTo>
                <a:cubicBezTo>
                  <a:pt x="85" y="107"/>
                  <a:pt x="85" y="109"/>
                  <a:pt x="84" y="111"/>
                </a:cubicBezTo>
                <a:cubicBezTo>
                  <a:pt x="82" y="112"/>
                  <a:pt x="83" y="113"/>
                  <a:pt x="83" y="115"/>
                </a:cubicBezTo>
                <a:cubicBezTo>
                  <a:pt x="84" y="116"/>
                  <a:pt x="84" y="117"/>
                  <a:pt x="84" y="118"/>
                </a:cubicBezTo>
                <a:cubicBezTo>
                  <a:pt x="84" y="118"/>
                  <a:pt x="84" y="119"/>
                  <a:pt x="82" y="119"/>
                </a:cubicBezTo>
                <a:cubicBezTo>
                  <a:pt x="82" y="119"/>
                  <a:pt x="81" y="119"/>
                  <a:pt x="80" y="119"/>
                </a:cubicBezTo>
                <a:cubicBezTo>
                  <a:pt x="79" y="119"/>
                  <a:pt x="78" y="119"/>
                  <a:pt x="78" y="119"/>
                </a:cubicBezTo>
                <a:cubicBezTo>
                  <a:pt x="77" y="119"/>
                  <a:pt x="77" y="119"/>
                  <a:pt x="77" y="119"/>
                </a:cubicBezTo>
                <a:cubicBezTo>
                  <a:pt x="76" y="121"/>
                  <a:pt x="73" y="121"/>
                  <a:pt x="71" y="122"/>
                </a:cubicBezTo>
                <a:cubicBezTo>
                  <a:pt x="70" y="122"/>
                  <a:pt x="69" y="122"/>
                  <a:pt x="69" y="122"/>
                </a:cubicBezTo>
                <a:cubicBezTo>
                  <a:pt x="69" y="122"/>
                  <a:pt x="69" y="124"/>
                  <a:pt x="75" y="128"/>
                </a:cubicBezTo>
                <a:cubicBezTo>
                  <a:pt x="76" y="129"/>
                  <a:pt x="76" y="130"/>
                  <a:pt x="76" y="130"/>
                </a:cubicBezTo>
                <a:cubicBezTo>
                  <a:pt x="76" y="131"/>
                  <a:pt x="74" y="132"/>
                  <a:pt x="73" y="132"/>
                </a:cubicBezTo>
                <a:cubicBezTo>
                  <a:pt x="72" y="132"/>
                  <a:pt x="71" y="131"/>
                  <a:pt x="71" y="130"/>
                </a:cubicBezTo>
                <a:cubicBezTo>
                  <a:pt x="71" y="130"/>
                  <a:pt x="71" y="130"/>
                  <a:pt x="70" y="130"/>
                </a:cubicBezTo>
                <a:cubicBezTo>
                  <a:pt x="70" y="130"/>
                  <a:pt x="68" y="131"/>
                  <a:pt x="67" y="132"/>
                </a:cubicBezTo>
                <a:cubicBezTo>
                  <a:pt x="65" y="133"/>
                  <a:pt x="63" y="134"/>
                  <a:pt x="62" y="134"/>
                </a:cubicBezTo>
                <a:cubicBezTo>
                  <a:pt x="59" y="136"/>
                  <a:pt x="58" y="137"/>
                  <a:pt x="58" y="139"/>
                </a:cubicBezTo>
                <a:cubicBezTo>
                  <a:pt x="57" y="140"/>
                  <a:pt x="57" y="142"/>
                  <a:pt x="54" y="142"/>
                </a:cubicBezTo>
                <a:cubicBezTo>
                  <a:pt x="53" y="142"/>
                  <a:pt x="52" y="143"/>
                  <a:pt x="51" y="146"/>
                </a:cubicBezTo>
                <a:cubicBezTo>
                  <a:pt x="51" y="147"/>
                  <a:pt x="50" y="149"/>
                  <a:pt x="49" y="150"/>
                </a:cubicBezTo>
                <a:cubicBezTo>
                  <a:pt x="49" y="150"/>
                  <a:pt x="48" y="151"/>
                  <a:pt x="48" y="151"/>
                </a:cubicBezTo>
                <a:cubicBezTo>
                  <a:pt x="47" y="151"/>
                  <a:pt x="46" y="149"/>
                  <a:pt x="46" y="148"/>
                </a:cubicBezTo>
                <a:cubicBezTo>
                  <a:pt x="45" y="147"/>
                  <a:pt x="45" y="145"/>
                  <a:pt x="43" y="145"/>
                </a:cubicBezTo>
                <a:cubicBezTo>
                  <a:pt x="42" y="145"/>
                  <a:pt x="42" y="145"/>
                  <a:pt x="42" y="145"/>
                </a:cubicBezTo>
                <a:cubicBezTo>
                  <a:pt x="41" y="145"/>
                  <a:pt x="40" y="146"/>
                  <a:pt x="40" y="146"/>
                </a:cubicBezTo>
                <a:cubicBezTo>
                  <a:pt x="40" y="147"/>
                  <a:pt x="40" y="149"/>
                  <a:pt x="42" y="151"/>
                </a:cubicBezTo>
                <a:cubicBezTo>
                  <a:pt x="42" y="151"/>
                  <a:pt x="43" y="152"/>
                  <a:pt x="42" y="153"/>
                </a:cubicBezTo>
                <a:cubicBezTo>
                  <a:pt x="42" y="154"/>
                  <a:pt x="41" y="154"/>
                  <a:pt x="40" y="154"/>
                </a:cubicBezTo>
                <a:cubicBezTo>
                  <a:pt x="38" y="154"/>
                  <a:pt x="37" y="154"/>
                  <a:pt x="36" y="155"/>
                </a:cubicBezTo>
                <a:cubicBezTo>
                  <a:pt x="34" y="157"/>
                  <a:pt x="32" y="157"/>
                  <a:pt x="29" y="158"/>
                </a:cubicBezTo>
                <a:cubicBezTo>
                  <a:pt x="27" y="158"/>
                  <a:pt x="26" y="158"/>
                  <a:pt x="25" y="159"/>
                </a:cubicBezTo>
                <a:cubicBezTo>
                  <a:pt x="25" y="160"/>
                  <a:pt x="25" y="160"/>
                  <a:pt x="25" y="160"/>
                </a:cubicBezTo>
                <a:cubicBezTo>
                  <a:pt x="25" y="160"/>
                  <a:pt x="26" y="161"/>
                  <a:pt x="27" y="161"/>
                </a:cubicBezTo>
                <a:cubicBezTo>
                  <a:pt x="29" y="162"/>
                  <a:pt x="30" y="162"/>
                  <a:pt x="31" y="163"/>
                </a:cubicBezTo>
                <a:cubicBezTo>
                  <a:pt x="31" y="164"/>
                  <a:pt x="31" y="164"/>
                  <a:pt x="31" y="164"/>
                </a:cubicBezTo>
                <a:cubicBezTo>
                  <a:pt x="30" y="165"/>
                  <a:pt x="30" y="165"/>
                  <a:pt x="28" y="165"/>
                </a:cubicBezTo>
                <a:cubicBezTo>
                  <a:pt x="26" y="165"/>
                  <a:pt x="23" y="165"/>
                  <a:pt x="21" y="164"/>
                </a:cubicBezTo>
                <a:cubicBezTo>
                  <a:pt x="19" y="164"/>
                  <a:pt x="19" y="165"/>
                  <a:pt x="18" y="166"/>
                </a:cubicBezTo>
                <a:cubicBezTo>
                  <a:pt x="17" y="167"/>
                  <a:pt x="17" y="169"/>
                  <a:pt x="15" y="168"/>
                </a:cubicBezTo>
                <a:cubicBezTo>
                  <a:pt x="13" y="168"/>
                  <a:pt x="10" y="169"/>
                  <a:pt x="9" y="171"/>
                </a:cubicBezTo>
                <a:cubicBezTo>
                  <a:pt x="9" y="171"/>
                  <a:pt x="9" y="172"/>
                  <a:pt x="10" y="172"/>
                </a:cubicBezTo>
                <a:cubicBezTo>
                  <a:pt x="11" y="173"/>
                  <a:pt x="11" y="174"/>
                  <a:pt x="11" y="174"/>
                </a:cubicBezTo>
                <a:cubicBezTo>
                  <a:pt x="10" y="175"/>
                  <a:pt x="10" y="175"/>
                  <a:pt x="9" y="175"/>
                </a:cubicBezTo>
                <a:cubicBezTo>
                  <a:pt x="7" y="175"/>
                  <a:pt x="6" y="175"/>
                  <a:pt x="5" y="174"/>
                </a:cubicBezTo>
                <a:cubicBezTo>
                  <a:pt x="5" y="174"/>
                  <a:pt x="5" y="174"/>
                  <a:pt x="4" y="174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7" name="Freeform 21"/>
          <p:cNvSpPr>
            <a:spLocks/>
          </p:cNvSpPr>
          <p:nvPr/>
        </p:nvSpPr>
        <p:spPr bwMode="auto">
          <a:xfrm>
            <a:off x="9537701" y="6390227"/>
            <a:ext cx="1423987" cy="641351"/>
          </a:xfrm>
          <a:custGeom>
            <a:avLst/>
            <a:gdLst>
              <a:gd name="T0" fmla="*/ 74 w 83"/>
              <a:gd name="T1" fmla="*/ 8 h 38"/>
              <a:gd name="T2" fmla="*/ 73 w 83"/>
              <a:gd name="T3" fmla="*/ 8 h 38"/>
              <a:gd name="T4" fmla="*/ 70 w 83"/>
              <a:gd name="T5" fmla="*/ 8 h 38"/>
              <a:gd name="T6" fmla="*/ 68 w 83"/>
              <a:gd name="T7" fmla="*/ 7 h 38"/>
              <a:gd name="T8" fmla="*/ 65 w 83"/>
              <a:gd name="T9" fmla="*/ 7 h 38"/>
              <a:gd name="T10" fmla="*/ 63 w 83"/>
              <a:gd name="T11" fmla="*/ 7 h 38"/>
              <a:gd name="T12" fmla="*/ 52 w 83"/>
              <a:gd name="T13" fmla="*/ 1 h 38"/>
              <a:gd name="T14" fmla="*/ 47 w 83"/>
              <a:gd name="T15" fmla="*/ 0 h 38"/>
              <a:gd name="T16" fmla="*/ 45 w 83"/>
              <a:gd name="T17" fmla="*/ 0 h 38"/>
              <a:gd name="T18" fmla="*/ 43 w 83"/>
              <a:gd name="T19" fmla="*/ 1 h 38"/>
              <a:gd name="T20" fmla="*/ 40 w 83"/>
              <a:gd name="T21" fmla="*/ 1 h 38"/>
              <a:gd name="T22" fmla="*/ 40 w 83"/>
              <a:gd name="T23" fmla="*/ 12 h 38"/>
              <a:gd name="T24" fmla="*/ 31 w 83"/>
              <a:gd name="T25" fmla="*/ 16 h 38"/>
              <a:gd name="T26" fmla="*/ 21 w 83"/>
              <a:gd name="T27" fmla="*/ 7 h 38"/>
              <a:gd name="T28" fmla="*/ 12 w 83"/>
              <a:gd name="T29" fmla="*/ 8 h 38"/>
              <a:gd name="T30" fmla="*/ 7 w 83"/>
              <a:gd name="T31" fmla="*/ 14 h 38"/>
              <a:gd name="T32" fmla="*/ 3 w 83"/>
              <a:gd name="T33" fmla="*/ 29 h 38"/>
              <a:gd name="T34" fmla="*/ 5 w 83"/>
              <a:gd name="T35" fmla="*/ 29 h 38"/>
              <a:gd name="T36" fmla="*/ 8 w 83"/>
              <a:gd name="T37" fmla="*/ 28 h 38"/>
              <a:gd name="T38" fmla="*/ 10 w 83"/>
              <a:gd name="T39" fmla="*/ 28 h 38"/>
              <a:gd name="T40" fmla="*/ 12 w 83"/>
              <a:gd name="T41" fmla="*/ 27 h 38"/>
              <a:gd name="T42" fmla="*/ 25 w 83"/>
              <a:gd name="T43" fmla="*/ 26 h 38"/>
              <a:gd name="T44" fmla="*/ 32 w 83"/>
              <a:gd name="T45" fmla="*/ 27 h 38"/>
              <a:gd name="T46" fmla="*/ 42 w 83"/>
              <a:gd name="T47" fmla="*/ 27 h 38"/>
              <a:gd name="T48" fmla="*/ 47 w 83"/>
              <a:gd name="T49" fmla="*/ 28 h 38"/>
              <a:gd name="T50" fmla="*/ 50 w 83"/>
              <a:gd name="T51" fmla="*/ 29 h 38"/>
              <a:gd name="T52" fmla="*/ 51 w 83"/>
              <a:gd name="T53" fmla="*/ 29 h 38"/>
              <a:gd name="T54" fmla="*/ 52 w 83"/>
              <a:gd name="T55" fmla="*/ 30 h 38"/>
              <a:gd name="T56" fmla="*/ 63 w 83"/>
              <a:gd name="T57" fmla="*/ 37 h 38"/>
              <a:gd name="T58" fmla="*/ 66 w 83"/>
              <a:gd name="T59" fmla="*/ 38 h 38"/>
              <a:gd name="T60" fmla="*/ 66 w 83"/>
              <a:gd name="T61" fmla="*/ 37 h 38"/>
              <a:gd name="T62" fmla="*/ 72 w 83"/>
              <a:gd name="T63" fmla="*/ 35 h 38"/>
              <a:gd name="T64" fmla="*/ 76 w 83"/>
              <a:gd name="T65" fmla="*/ 35 h 38"/>
              <a:gd name="T66" fmla="*/ 80 w 83"/>
              <a:gd name="T67" fmla="*/ 31 h 38"/>
              <a:gd name="T68" fmla="*/ 82 w 83"/>
              <a:gd name="T69" fmla="*/ 30 h 38"/>
              <a:gd name="T70" fmla="*/ 82 w 83"/>
              <a:gd name="T71" fmla="*/ 27 h 38"/>
              <a:gd name="T72" fmla="*/ 77 w 83"/>
              <a:gd name="T73" fmla="*/ 16 h 38"/>
              <a:gd name="T74" fmla="*/ 75 w 83"/>
              <a:gd name="T75" fmla="*/ 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3" h="38">
                <a:moveTo>
                  <a:pt x="75" y="9"/>
                </a:moveTo>
                <a:cubicBezTo>
                  <a:pt x="74" y="9"/>
                  <a:pt x="74" y="8"/>
                  <a:pt x="74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74" y="8"/>
                  <a:pt x="73" y="8"/>
                  <a:pt x="73" y="8"/>
                </a:cubicBezTo>
                <a:cubicBezTo>
                  <a:pt x="72" y="8"/>
                  <a:pt x="72" y="8"/>
                  <a:pt x="72" y="8"/>
                </a:cubicBezTo>
                <a:cubicBezTo>
                  <a:pt x="71" y="8"/>
                  <a:pt x="71" y="8"/>
                  <a:pt x="70" y="8"/>
                </a:cubicBezTo>
                <a:cubicBezTo>
                  <a:pt x="70" y="8"/>
                  <a:pt x="70" y="7"/>
                  <a:pt x="69" y="7"/>
                </a:cubicBezTo>
                <a:cubicBezTo>
                  <a:pt x="69" y="7"/>
                  <a:pt x="68" y="7"/>
                  <a:pt x="68" y="7"/>
                </a:cubicBezTo>
                <a:cubicBezTo>
                  <a:pt x="67" y="7"/>
                  <a:pt x="67" y="7"/>
                  <a:pt x="67" y="7"/>
                </a:cubicBezTo>
                <a:cubicBezTo>
                  <a:pt x="66" y="7"/>
                  <a:pt x="66" y="7"/>
                  <a:pt x="65" y="7"/>
                </a:cubicBezTo>
                <a:cubicBezTo>
                  <a:pt x="64" y="7"/>
                  <a:pt x="64" y="7"/>
                  <a:pt x="64" y="7"/>
                </a:cubicBezTo>
                <a:cubicBezTo>
                  <a:pt x="64" y="7"/>
                  <a:pt x="63" y="7"/>
                  <a:pt x="63" y="7"/>
                </a:cubicBezTo>
                <a:cubicBezTo>
                  <a:pt x="61" y="7"/>
                  <a:pt x="56" y="4"/>
                  <a:pt x="52" y="1"/>
                </a:cubicBezTo>
                <a:cubicBezTo>
                  <a:pt x="52" y="1"/>
                  <a:pt x="52" y="1"/>
                  <a:pt x="52" y="1"/>
                </a:cubicBezTo>
                <a:cubicBezTo>
                  <a:pt x="52" y="1"/>
                  <a:pt x="51" y="0"/>
                  <a:pt x="49" y="0"/>
                </a:cubicBezTo>
                <a:cubicBezTo>
                  <a:pt x="49" y="0"/>
                  <a:pt x="48" y="0"/>
                  <a:pt x="47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6" y="0"/>
                  <a:pt x="46" y="0"/>
                  <a:pt x="45" y="0"/>
                </a:cubicBezTo>
                <a:cubicBezTo>
                  <a:pt x="45" y="0"/>
                  <a:pt x="45" y="0"/>
                  <a:pt x="44" y="1"/>
                </a:cubicBezTo>
                <a:cubicBezTo>
                  <a:pt x="44" y="1"/>
                  <a:pt x="43" y="1"/>
                  <a:pt x="43" y="1"/>
                </a:cubicBezTo>
                <a:cubicBezTo>
                  <a:pt x="43" y="1"/>
                  <a:pt x="42" y="1"/>
                  <a:pt x="42" y="1"/>
                </a:cubicBezTo>
                <a:cubicBezTo>
                  <a:pt x="42" y="1"/>
                  <a:pt x="41" y="1"/>
                  <a:pt x="40" y="1"/>
                </a:cubicBezTo>
                <a:cubicBezTo>
                  <a:pt x="39" y="3"/>
                  <a:pt x="39" y="4"/>
                  <a:pt x="39" y="7"/>
                </a:cubicBezTo>
                <a:cubicBezTo>
                  <a:pt x="39" y="8"/>
                  <a:pt x="40" y="10"/>
                  <a:pt x="40" y="12"/>
                </a:cubicBezTo>
                <a:cubicBezTo>
                  <a:pt x="39" y="16"/>
                  <a:pt x="35" y="16"/>
                  <a:pt x="33" y="16"/>
                </a:cubicBezTo>
                <a:cubicBezTo>
                  <a:pt x="32" y="16"/>
                  <a:pt x="32" y="16"/>
                  <a:pt x="31" y="16"/>
                </a:cubicBezTo>
                <a:cubicBezTo>
                  <a:pt x="31" y="16"/>
                  <a:pt x="30" y="16"/>
                  <a:pt x="30" y="16"/>
                </a:cubicBezTo>
                <a:cubicBezTo>
                  <a:pt x="27" y="16"/>
                  <a:pt x="24" y="12"/>
                  <a:pt x="21" y="7"/>
                </a:cubicBezTo>
                <a:cubicBezTo>
                  <a:pt x="20" y="6"/>
                  <a:pt x="20" y="5"/>
                  <a:pt x="19" y="4"/>
                </a:cubicBezTo>
                <a:cubicBezTo>
                  <a:pt x="19" y="3"/>
                  <a:pt x="15" y="6"/>
                  <a:pt x="12" y="8"/>
                </a:cubicBezTo>
                <a:cubicBezTo>
                  <a:pt x="11" y="8"/>
                  <a:pt x="10" y="9"/>
                  <a:pt x="9" y="10"/>
                </a:cubicBezTo>
                <a:cubicBezTo>
                  <a:pt x="7" y="11"/>
                  <a:pt x="7" y="12"/>
                  <a:pt x="7" y="14"/>
                </a:cubicBezTo>
                <a:cubicBezTo>
                  <a:pt x="6" y="16"/>
                  <a:pt x="6" y="17"/>
                  <a:pt x="5" y="19"/>
                </a:cubicBezTo>
                <a:cubicBezTo>
                  <a:pt x="3" y="20"/>
                  <a:pt x="0" y="23"/>
                  <a:pt x="3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4" y="29"/>
                  <a:pt x="4" y="29"/>
                  <a:pt x="5" y="29"/>
                </a:cubicBezTo>
                <a:cubicBezTo>
                  <a:pt x="5" y="29"/>
                  <a:pt x="6" y="29"/>
                  <a:pt x="6" y="29"/>
                </a:cubicBezTo>
                <a:cubicBezTo>
                  <a:pt x="7" y="28"/>
                  <a:pt x="7" y="28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9" y="28"/>
                  <a:pt x="9" y="28"/>
                  <a:pt x="10" y="28"/>
                </a:cubicBezTo>
                <a:cubicBezTo>
                  <a:pt x="10" y="28"/>
                  <a:pt x="10" y="28"/>
                  <a:pt x="10" y="27"/>
                </a:cubicBezTo>
                <a:cubicBezTo>
                  <a:pt x="11" y="27"/>
                  <a:pt x="11" y="27"/>
                  <a:pt x="12" y="27"/>
                </a:cubicBezTo>
                <a:cubicBezTo>
                  <a:pt x="13" y="26"/>
                  <a:pt x="15" y="25"/>
                  <a:pt x="17" y="25"/>
                </a:cubicBezTo>
                <a:cubicBezTo>
                  <a:pt x="20" y="25"/>
                  <a:pt x="22" y="26"/>
                  <a:pt x="25" y="26"/>
                </a:cubicBezTo>
                <a:cubicBezTo>
                  <a:pt x="26" y="26"/>
                  <a:pt x="28" y="27"/>
                  <a:pt x="28" y="27"/>
                </a:cubicBezTo>
                <a:cubicBezTo>
                  <a:pt x="29" y="27"/>
                  <a:pt x="30" y="27"/>
                  <a:pt x="32" y="27"/>
                </a:cubicBezTo>
                <a:cubicBezTo>
                  <a:pt x="34" y="27"/>
                  <a:pt x="36" y="27"/>
                  <a:pt x="38" y="27"/>
                </a:cubicBezTo>
                <a:cubicBezTo>
                  <a:pt x="40" y="27"/>
                  <a:pt x="41" y="27"/>
                  <a:pt x="42" y="27"/>
                </a:cubicBezTo>
                <a:cubicBezTo>
                  <a:pt x="43" y="26"/>
                  <a:pt x="44" y="26"/>
                  <a:pt x="44" y="26"/>
                </a:cubicBezTo>
                <a:cubicBezTo>
                  <a:pt x="46" y="26"/>
                  <a:pt x="47" y="27"/>
                  <a:pt x="47" y="28"/>
                </a:cubicBezTo>
                <a:cubicBezTo>
                  <a:pt x="48" y="29"/>
                  <a:pt x="48" y="29"/>
                  <a:pt x="49" y="29"/>
                </a:cubicBezTo>
                <a:cubicBezTo>
                  <a:pt x="49" y="29"/>
                  <a:pt x="50" y="29"/>
                  <a:pt x="50" y="29"/>
                </a:cubicBez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1" y="29"/>
                  <a:pt x="51" y="29"/>
                </a:cubicBezTo>
                <a:cubicBezTo>
                  <a:pt x="51" y="29"/>
                  <a:pt x="51" y="29"/>
                  <a:pt x="52" y="30"/>
                </a:cubicBezTo>
                <a:cubicBezTo>
                  <a:pt x="52" y="30"/>
                  <a:pt x="52" y="30"/>
                  <a:pt x="52" y="30"/>
                </a:cubicBezTo>
                <a:cubicBezTo>
                  <a:pt x="55" y="31"/>
                  <a:pt x="59" y="34"/>
                  <a:pt x="60" y="35"/>
                </a:cubicBezTo>
                <a:cubicBezTo>
                  <a:pt x="61" y="36"/>
                  <a:pt x="62" y="36"/>
                  <a:pt x="63" y="37"/>
                </a:cubicBezTo>
                <a:cubicBezTo>
                  <a:pt x="64" y="37"/>
                  <a:pt x="64" y="38"/>
                  <a:pt x="65" y="38"/>
                </a:cubicBezTo>
                <a:cubicBezTo>
                  <a:pt x="66" y="38"/>
                  <a:pt x="66" y="38"/>
                  <a:pt x="66" y="38"/>
                </a:cubicBezTo>
                <a:cubicBezTo>
                  <a:pt x="66" y="38"/>
                  <a:pt x="66" y="38"/>
                  <a:pt x="66" y="38"/>
                </a:cubicBezTo>
                <a:cubicBezTo>
                  <a:pt x="66" y="38"/>
                  <a:pt x="66" y="38"/>
                  <a:pt x="66" y="37"/>
                </a:cubicBezTo>
                <a:cubicBezTo>
                  <a:pt x="67" y="37"/>
                  <a:pt x="67" y="36"/>
                  <a:pt x="68" y="36"/>
                </a:cubicBezTo>
                <a:cubicBezTo>
                  <a:pt x="69" y="35"/>
                  <a:pt x="71" y="35"/>
                  <a:pt x="72" y="35"/>
                </a:cubicBezTo>
                <a:cubicBezTo>
                  <a:pt x="73" y="35"/>
                  <a:pt x="73" y="35"/>
                  <a:pt x="74" y="35"/>
                </a:cubicBezTo>
                <a:cubicBezTo>
                  <a:pt x="74" y="35"/>
                  <a:pt x="75" y="35"/>
                  <a:pt x="76" y="35"/>
                </a:cubicBezTo>
                <a:cubicBezTo>
                  <a:pt x="77" y="35"/>
                  <a:pt x="77" y="34"/>
                  <a:pt x="78" y="33"/>
                </a:cubicBezTo>
                <a:cubicBezTo>
                  <a:pt x="78" y="32"/>
                  <a:pt x="79" y="32"/>
                  <a:pt x="80" y="31"/>
                </a:cubicBezTo>
                <a:cubicBezTo>
                  <a:pt x="80" y="31"/>
                  <a:pt x="80" y="31"/>
                  <a:pt x="81" y="30"/>
                </a:cubicBezTo>
                <a:cubicBezTo>
                  <a:pt x="81" y="30"/>
                  <a:pt x="81" y="30"/>
                  <a:pt x="82" y="30"/>
                </a:cubicBezTo>
                <a:cubicBezTo>
                  <a:pt x="82" y="30"/>
                  <a:pt x="82" y="30"/>
                  <a:pt x="83" y="30"/>
                </a:cubicBezTo>
                <a:cubicBezTo>
                  <a:pt x="82" y="29"/>
                  <a:pt x="82" y="28"/>
                  <a:pt x="82" y="27"/>
                </a:cubicBezTo>
                <a:cubicBezTo>
                  <a:pt x="82" y="26"/>
                  <a:pt x="81" y="24"/>
                  <a:pt x="81" y="24"/>
                </a:cubicBezTo>
                <a:cubicBezTo>
                  <a:pt x="79" y="22"/>
                  <a:pt x="76" y="19"/>
                  <a:pt x="77" y="16"/>
                </a:cubicBezTo>
                <a:cubicBezTo>
                  <a:pt x="78" y="15"/>
                  <a:pt x="78" y="13"/>
                  <a:pt x="76" y="11"/>
                </a:cubicBezTo>
                <a:cubicBezTo>
                  <a:pt x="75" y="10"/>
                  <a:pt x="75" y="10"/>
                  <a:pt x="75" y="9"/>
                </a:cubicBezTo>
                <a:cubicBezTo>
                  <a:pt x="75" y="9"/>
                  <a:pt x="75" y="9"/>
                  <a:pt x="75" y="9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8" name="Freeform 22"/>
          <p:cNvSpPr>
            <a:spLocks/>
          </p:cNvSpPr>
          <p:nvPr/>
        </p:nvSpPr>
        <p:spPr bwMode="auto">
          <a:xfrm>
            <a:off x="4648201" y="8265066"/>
            <a:ext cx="2505075" cy="2078039"/>
          </a:xfrm>
          <a:custGeom>
            <a:avLst/>
            <a:gdLst>
              <a:gd name="T0" fmla="*/ 133 w 146"/>
              <a:gd name="T1" fmla="*/ 109 h 123"/>
              <a:gd name="T2" fmla="*/ 141 w 146"/>
              <a:gd name="T3" fmla="*/ 101 h 123"/>
              <a:gd name="T4" fmla="*/ 136 w 146"/>
              <a:gd name="T5" fmla="*/ 100 h 123"/>
              <a:gd name="T6" fmla="*/ 133 w 146"/>
              <a:gd name="T7" fmla="*/ 91 h 123"/>
              <a:gd name="T8" fmla="*/ 131 w 146"/>
              <a:gd name="T9" fmla="*/ 86 h 123"/>
              <a:gd name="T10" fmla="*/ 135 w 146"/>
              <a:gd name="T11" fmla="*/ 82 h 123"/>
              <a:gd name="T12" fmla="*/ 133 w 146"/>
              <a:gd name="T13" fmla="*/ 75 h 123"/>
              <a:gd name="T14" fmla="*/ 130 w 146"/>
              <a:gd name="T15" fmla="*/ 68 h 123"/>
              <a:gd name="T16" fmla="*/ 125 w 146"/>
              <a:gd name="T17" fmla="*/ 71 h 123"/>
              <a:gd name="T18" fmla="*/ 125 w 146"/>
              <a:gd name="T19" fmla="*/ 66 h 123"/>
              <a:gd name="T20" fmla="*/ 138 w 146"/>
              <a:gd name="T21" fmla="*/ 52 h 123"/>
              <a:gd name="T22" fmla="*/ 139 w 146"/>
              <a:gd name="T23" fmla="*/ 50 h 123"/>
              <a:gd name="T24" fmla="*/ 141 w 146"/>
              <a:gd name="T25" fmla="*/ 43 h 123"/>
              <a:gd name="T26" fmla="*/ 146 w 146"/>
              <a:gd name="T27" fmla="*/ 32 h 123"/>
              <a:gd name="T28" fmla="*/ 141 w 146"/>
              <a:gd name="T29" fmla="*/ 31 h 123"/>
              <a:gd name="T30" fmla="*/ 137 w 146"/>
              <a:gd name="T31" fmla="*/ 29 h 123"/>
              <a:gd name="T32" fmla="*/ 129 w 146"/>
              <a:gd name="T33" fmla="*/ 25 h 123"/>
              <a:gd name="T34" fmla="*/ 121 w 146"/>
              <a:gd name="T35" fmla="*/ 23 h 123"/>
              <a:gd name="T36" fmla="*/ 119 w 146"/>
              <a:gd name="T37" fmla="*/ 24 h 123"/>
              <a:gd name="T38" fmla="*/ 118 w 146"/>
              <a:gd name="T39" fmla="*/ 24 h 123"/>
              <a:gd name="T40" fmla="*/ 117 w 146"/>
              <a:gd name="T41" fmla="*/ 24 h 123"/>
              <a:gd name="T42" fmla="*/ 116 w 146"/>
              <a:gd name="T43" fmla="*/ 23 h 123"/>
              <a:gd name="T44" fmla="*/ 113 w 146"/>
              <a:gd name="T45" fmla="*/ 20 h 123"/>
              <a:gd name="T46" fmla="*/ 111 w 146"/>
              <a:gd name="T47" fmla="*/ 20 h 123"/>
              <a:gd name="T48" fmla="*/ 111 w 146"/>
              <a:gd name="T49" fmla="*/ 19 h 123"/>
              <a:gd name="T50" fmla="*/ 109 w 146"/>
              <a:gd name="T51" fmla="*/ 18 h 123"/>
              <a:gd name="T52" fmla="*/ 109 w 146"/>
              <a:gd name="T53" fmla="*/ 17 h 123"/>
              <a:gd name="T54" fmla="*/ 109 w 146"/>
              <a:gd name="T55" fmla="*/ 15 h 123"/>
              <a:gd name="T56" fmla="*/ 109 w 146"/>
              <a:gd name="T57" fmla="*/ 14 h 123"/>
              <a:gd name="T58" fmla="*/ 103 w 146"/>
              <a:gd name="T59" fmla="*/ 17 h 123"/>
              <a:gd name="T60" fmla="*/ 94 w 146"/>
              <a:gd name="T61" fmla="*/ 9 h 123"/>
              <a:gd name="T62" fmla="*/ 89 w 146"/>
              <a:gd name="T63" fmla="*/ 5 h 123"/>
              <a:gd name="T64" fmla="*/ 84 w 146"/>
              <a:gd name="T65" fmla="*/ 1 h 123"/>
              <a:gd name="T66" fmla="*/ 83 w 146"/>
              <a:gd name="T67" fmla="*/ 0 h 123"/>
              <a:gd name="T68" fmla="*/ 76 w 146"/>
              <a:gd name="T69" fmla="*/ 2 h 123"/>
              <a:gd name="T70" fmla="*/ 62 w 146"/>
              <a:gd name="T71" fmla="*/ 18 h 123"/>
              <a:gd name="T72" fmla="*/ 52 w 146"/>
              <a:gd name="T73" fmla="*/ 26 h 123"/>
              <a:gd name="T74" fmla="*/ 33 w 146"/>
              <a:gd name="T75" fmla="*/ 22 h 123"/>
              <a:gd name="T76" fmla="*/ 36 w 146"/>
              <a:gd name="T77" fmla="*/ 37 h 123"/>
              <a:gd name="T78" fmla="*/ 24 w 146"/>
              <a:gd name="T79" fmla="*/ 37 h 123"/>
              <a:gd name="T80" fmla="*/ 14 w 146"/>
              <a:gd name="T81" fmla="*/ 34 h 123"/>
              <a:gd name="T82" fmla="*/ 1 w 146"/>
              <a:gd name="T83" fmla="*/ 39 h 123"/>
              <a:gd name="T84" fmla="*/ 8 w 146"/>
              <a:gd name="T85" fmla="*/ 48 h 123"/>
              <a:gd name="T86" fmla="*/ 27 w 146"/>
              <a:gd name="T87" fmla="*/ 53 h 123"/>
              <a:gd name="T88" fmla="*/ 39 w 146"/>
              <a:gd name="T89" fmla="*/ 68 h 123"/>
              <a:gd name="T90" fmla="*/ 42 w 146"/>
              <a:gd name="T91" fmla="*/ 84 h 123"/>
              <a:gd name="T92" fmla="*/ 37 w 146"/>
              <a:gd name="T93" fmla="*/ 112 h 123"/>
              <a:gd name="T94" fmla="*/ 52 w 146"/>
              <a:gd name="T95" fmla="*/ 119 h 123"/>
              <a:gd name="T96" fmla="*/ 62 w 146"/>
              <a:gd name="T97" fmla="*/ 117 h 123"/>
              <a:gd name="T98" fmla="*/ 80 w 146"/>
              <a:gd name="T99" fmla="*/ 123 h 123"/>
              <a:gd name="T100" fmla="*/ 87 w 146"/>
              <a:gd name="T101" fmla="*/ 123 h 123"/>
              <a:gd name="T102" fmla="*/ 91 w 146"/>
              <a:gd name="T103" fmla="*/ 114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6" h="123">
                <a:moveTo>
                  <a:pt x="102" y="109"/>
                </a:moveTo>
                <a:cubicBezTo>
                  <a:pt x="108" y="109"/>
                  <a:pt x="118" y="112"/>
                  <a:pt x="121" y="114"/>
                </a:cubicBezTo>
                <a:cubicBezTo>
                  <a:pt x="124" y="116"/>
                  <a:pt x="128" y="114"/>
                  <a:pt x="133" y="109"/>
                </a:cubicBezTo>
                <a:cubicBezTo>
                  <a:pt x="136" y="106"/>
                  <a:pt x="138" y="105"/>
                  <a:pt x="140" y="105"/>
                </a:cubicBezTo>
                <a:cubicBezTo>
                  <a:pt x="140" y="104"/>
                  <a:pt x="141" y="103"/>
                  <a:pt x="141" y="102"/>
                </a:cubicBezTo>
                <a:cubicBezTo>
                  <a:pt x="141" y="102"/>
                  <a:pt x="141" y="102"/>
                  <a:pt x="141" y="101"/>
                </a:cubicBezTo>
                <a:cubicBezTo>
                  <a:pt x="141" y="101"/>
                  <a:pt x="141" y="101"/>
                  <a:pt x="141" y="101"/>
                </a:cubicBezTo>
                <a:cubicBezTo>
                  <a:pt x="141" y="100"/>
                  <a:pt x="139" y="100"/>
                  <a:pt x="138" y="100"/>
                </a:cubicBezTo>
                <a:cubicBezTo>
                  <a:pt x="138" y="100"/>
                  <a:pt x="137" y="100"/>
                  <a:pt x="136" y="100"/>
                </a:cubicBezTo>
                <a:cubicBezTo>
                  <a:pt x="135" y="100"/>
                  <a:pt x="134" y="99"/>
                  <a:pt x="133" y="98"/>
                </a:cubicBezTo>
                <a:cubicBezTo>
                  <a:pt x="132" y="97"/>
                  <a:pt x="133" y="95"/>
                  <a:pt x="134" y="94"/>
                </a:cubicBezTo>
                <a:cubicBezTo>
                  <a:pt x="134" y="93"/>
                  <a:pt x="134" y="92"/>
                  <a:pt x="133" y="91"/>
                </a:cubicBezTo>
                <a:cubicBezTo>
                  <a:pt x="132" y="90"/>
                  <a:pt x="131" y="90"/>
                  <a:pt x="130" y="89"/>
                </a:cubicBezTo>
                <a:cubicBezTo>
                  <a:pt x="130" y="88"/>
                  <a:pt x="129" y="87"/>
                  <a:pt x="130" y="86"/>
                </a:cubicBezTo>
                <a:cubicBezTo>
                  <a:pt x="130" y="86"/>
                  <a:pt x="131" y="86"/>
                  <a:pt x="131" y="86"/>
                </a:cubicBezTo>
                <a:cubicBezTo>
                  <a:pt x="132" y="85"/>
                  <a:pt x="132" y="85"/>
                  <a:pt x="133" y="85"/>
                </a:cubicBezTo>
                <a:cubicBezTo>
                  <a:pt x="134" y="85"/>
                  <a:pt x="135" y="83"/>
                  <a:pt x="135" y="82"/>
                </a:cubicBezTo>
                <a:cubicBezTo>
                  <a:pt x="135" y="82"/>
                  <a:pt x="135" y="82"/>
                  <a:pt x="135" y="82"/>
                </a:cubicBezTo>
                <a:cubicBezTo>
                  <a:pt x="134" y="81"/>
                  <a:pt x="132" y="80"/>
                  <a:pt x="133" y="76"/>
                </a:cubicBezTo>
                <a:cubicBezTo>
                  <a:pt x="133" y="76"/>
                  <a:pt x="133" y="76"/>
                  <a:pt x="133" y="76"/>
                </a:cubicBezTo>
                <a:cubicBezTo>
                  <a:pt x="133" y="75"/>
                  <a:pt x="133" y="75"/>
                  <a:pt x="133" y="75"/>
                </a:cubicBezTo>
                <a:cubicBezTo>
                  <a:pt x="134" y="74"/>
                  <a:pt x="133" y="73"/>
                  <a:pt x="133" y="73"/>
                </a:cubicBezTo>
                <a:cubicBezTo>
                  <a:pt x="132" y="72"/>
                  <a:pt x="131" y="71"/>
                  <a:pt x="131" y="70"/>
                </a:cubicBezTo>
                <a:cubicBezTo>
                  <a:pt x="131" y="69"/>
                  <a:pt x="131" y="68"/>
                  <a:pt x="130" y="68"/>
                </a:cubicBezTo>
                <a:cubicBezTo>
                  <a:pt x="129" y="68"/>
                  <a:pt x="128" y="69"/>
                  <a:pt x="127" y="70"/>
                </a:cubicBezTo>
                <a:cubicBezTo>
                  <a:pt x="126" y="71"/>
                  <a:pt x="126" y="72"/>
                  <a:pt x="125" y="71"/>
                </a:cubicBezTo>
                <a:cubicBezTo>
                  <a:pt x="125" y="71"/>
                  <a:pt x="125" y="71"/>
                  <a:pt x="125" y="71"/>
                </a:cubicBezTo>
                <a:cubicBezTo>
                  <a:pt x="125" y="71"/>
                  <a:pt x="125" y="71"/>
                  <a:pt x="124" y="71"/>
                </a:cubicBezTo>
                <a:cubicBezTo>
                  <a:pt x="124" y="70"/>
                  <a:pt x="124" y="68"/>
                  <a:pt x="125" y="67"/>
                </a:cubicBezTo>
                <a:cubicBezTo>
                  <a:pt x="125" y="67"/>
                  <a:pt x="125" y="66"/>
                  <a:pt x="125" y="66"/>
                </a:cubicBezTo>
                <a:cubicBezTo>
                  <a:pt x="126" y="63"/>
                  <a:pt x="128" y="61"/>
                  <a:pt x="130" y="60"/>
                </a:cubicBezTo>
                <a:cubicBezTo>
                  <a:pt x="131" y="59"/>
                  <a:pt x="132" y="58"/>
                  <a:pt x="132" y="57"/>
                </a:cubicBezTo>
                <a:cubicBezTo>
                  <a:pt x="133" y="54"/>
                  <a:pt x="136" y="52"/>
                  <a:pt x="138" y="52"/>
                </a:cubicBezTo>
                <a:cubicBezTo>
                  <a:pt x="139" y="52"/>
                  <a:pt x="139" y="51"/>
                  <a:pt x="139" y="51"/>
                </a:cubicBezTo>
                <a:cubicBezTo>
                  <a:pt x="139" y="51"/>
                  <a:pt x="139" y="51"/>
                  <a:pt x="139" y="51"/>
                </a:cubicBezTo>
                <a:cubicBezTo>
                  <a:pt x="139" y="51"/>
                  <a:pt x="139" y="51"/>
                  <a:pt x="139" y="50"/>
                </a:cubicBezTo>
                <a:cubicBezTo>
                  <a:pt x="140" y="49"/>
                  <a:pt x="140" y="48"/>
                  <a:pt x="140" y="47"/>
                </a:cubicBezTo>
                <a:cubicBezTo>
                  <a:pt x="140" y="46"/>
                  <a:pt x="140" y="45"/>
                  <a:pt x="140" y="44"/>
                </a:cubicBezTo>
                <a:cubicBezTo>
                  <a:pt x="141" y="43"/>
                  <a:pt x="141" y="43"/>
                  <a:pt x="141" y="43"/>
                </a:cubicBezTo>
                <a:cubicBezTo>
                  <a:pt x="141" y="40"/>
                  <a:pt x="142" y="37"/>
                  <a:pt x="145" y="34"/>
                </a:cubicBezTo>
                <a:cubicBezTo>
                  <a:pt x="145" y="34"/>
                  <a:pt x="146" y="33"/>
                  <a:pt x="146" y="33"/>
                </a:cubicBezTo>
                <a:cubicBezTo>
                  <a:pt x="146" y="33"/>
                  <a:pt x="146" y="32"/>
                  <a:pt x="146" y="32"/>
                </a:cubicBezTo>
                <a:cubicBezTo>
                  <a:pt x="146" y="32"/>
                  <a:pt x="145" y="31"/>
                  <a:pt x="144" y="31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3" y="31"/>
                  <a:pt x="142" y="31"/>
                  <a:pt x="141" y="31"/>
                </a:cubicBezTo>
                <a:cubicBezTo>
                  <a:pt x="141" y="30"/>
                  <a:pt x="141" y="30"/>
                  <a:pt x="141" y="30"/>
                </a:cubicBezTo>
                <a:cubicBezTo>
                  <a:pt x="140" y="30"/>
                  <a:pt x="139" y="29"/>
                  <a:pt x="138" y="29"/>
                </a:cubicBezTo>
                <a:cubicBezTo>
                  <a:pt x="138" y="29"/>
                  <a:pt x="138" y="29"/>
                  <a:pt x="137" y="29"/>
                </a:cubicBezTo>
                <a:cubicBezTo>
                  <a:pt x="134" y="29"/>
                  <a:pt x="131" y="28"/>
                  <a:pt x="130" y="25"/>
                </a:cubicBezTo>
                <a:cubicBezTo>
                  <a:pt x="129" y="25"/>
                  <a:pt x="129" y="25"/>
                  <a:pt x="129" y="25"/>
                </a:cubicBezTo>
                <a:cubicBezTo>
                  <a:pt x="129" y="25"/>
                  <a:pt x="129" y="25"/>
                  <a:pt x="129" y="25"/>
                </a:cubicBezTo>
                <a:cubicBezTo>
                  <a:pt x="129" y="25"/>
                  <a:pt x="129" y="25"/>
                  <a:pt x="129" y="25"/>
                </a:cubicBezTo>
                <a:cubicBezTo>
                  <a:pt x="129" y="25"/>
                  <a:pt x="128" y="25"/>
                  <a:pt x="127" y="24"/>
                </a:cubicBezTo>
                <a:cubicBezTo>
                  <a:pt x="125" y="24"/>
                  <a:pt x="123" y="23"/>
                  <a:pt x="121" y="23"/>
                </a:cubicBezTo>
                <a:cubicBezTo>
                  <a:pt x="121" y="23"/>
                  <a:pt x="120" y="23"/>
                  <a:pt x="120" y="23"/>
                </a:cubicBezTo>
                <a:cubicBezTo>
                  <a:pt x="120" y="23"/>
                  <a:pt x="120" y="23"/>
                  <a:pt x="120" y="24"/>
                </a:cubicBezTo>
                <a:cubicBezTo>
                  <a:pt x="120" y="24"/>
                  <a:pt x="119" y="24"/>
                  <a:pt x="119" y="24"/>
                </a:cubicBezTo>
                <a:cubicBezTo>
                  <a:pt x="119" y="24"/>
                  <a:pt x="119" y="24"/>
                  <a:pt x="118" y="24"/>
                </a:cubicBezTo>
                <a:cubicBezTo>
                  <a:pt x="118" y="24"/>
                  <a:pt x="118" y="24"/>
                  <a:pt x="118" y="24"/>
                </a:cubicBezTo>
                <a:cubicBezTo>
                  <a:pt x="118" y="24"/>
                  <a:pt x="118" y="24"/>
                  <a:pt x="118" y="24"/>
                </a:cubicBezTo>
                <a:cubicBezTo>
                  <a:pt x="118" y="24"/>
                  <a:pt x="118" y="24"/>
                  <a:pt x="118" y="24"/>
                </a:cubicBezTo>
                <a:cubicBezTo>
                  <a:pt x="118" y="24"/>
                  <a:pt x="118" y="24"/>
                  <a:pt x="117" y="24"/>
                </a:cubicBezTo>
                <a:cubicBezTo>
                  <a:pt x="117" y="24"/>
                  <a:pt x="117" y="24"/>
                  <a:pt x="117" y="24"/>
                </a:cubicBezTo>
                <a:cubicBezTo>
                  <a:pt x="117" y="23"/>
                  <a:pt x="117" y="23"/>
                  <a:pt x="117" y="23"/>
                </a:cubicBezTo>
                <a:cubicBezTo>
                  <a:pt x="116" y="23"/>
                  <a:pt x="116" y="23"/>
                  <a:pt x="116" y="23"/>
                </a:cubicBezTo>
                <a:cubicBezTo>
                  <a:pt x="116" y="23"/>
                  <a:pt x="116" y="23"/>
                  <a:pt x="116" y="23"/>
                </a:cubicBezTo>
                <a:cubicBezTo>
                  <a:pt x="116" y="22"/>
                  <a:pt x="116" y="22"/>
                  <a:pt x="116" y="22"/>
                </a:cubicBezTo>
                <a:cubicBezTo>
                  <a:pt x="115" y="22"/>
                  <a:pt x="115" y="22"/>
                  <a:pt x="115" y="22"/>
                </a:cubicBezTo>
                <a:cubicBezTo>
                  <a:pt x="114" y="21"/>
                  <a:pt x="113" y="20"/>
                  <a:pt x="113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1" y="20"/>
                </a:cubicBezTo>
                <a:cubicBezTo>
                  <a:pt x="111" y="20"/>
                  <a:pt x="111" y="20"/>
                  <a:pt x="111" y="20"/>
                </a:cubicBezTo>
                <a:cubicBezTo>
                  <a:pt x="111" y="20"/>
                  <a:pt x="111" y="20"/>
                  <a:pt x="111" y="20"/>
                </a:cubicBezTo>
                <a:cubicBezTo>
                  <a:pt x="111" y="19"/>
                  <a:pt x="111" y="19"/>
                  <a:pt x="111" y="19"/>
                </a:cubicBezTo>
                <a:cubicBezTo>
                  <a:pt x="110" y="19"/>
                  <a:pt x="110" y="19"/>
                  <a:pt x="110" y="19"/>
                </a:cubicBezTo>
                <a:cubicBezTo>
                  <a:pt x="110" y="19"/>
                  <a:pt x="110" y="19"/>
                  <a:pt x="110" y="19"/>
                </a:cubicBezTo>
                <a:cubicBezTo>
                  <a:pt x="110" y="18"/>
                  <a:pt x="110" y="18"/>
                  <a:pt x="109" y="18"/>
                </a:cubicBezTo>
                <a:cubicBezTo>
                  <a:pt x="109" y="18"/>
                  <a:pt x="109" y="18"/>
                  <a:pt x="109" y="18"/>
                </a:cubicBezTo>
                <a:cubicBezTo>
                  <a:pt x="109" y="18"/>
                  <a:pt x="109" y="17"/>
                  <a:pt x="109" y="17"/>
                </a:cubicBezTo>
                <a:cubicBezTo>
                  <a:pt x="109" y="17"/>
                  <a:pt x="109" y="17"/>
                  <a:pt x="109" y="17"/>
                </a:cubicBezTo>
                <a:cubicBezTo>
                  <a:pt x="109" y="17"/>
                  <a:pt x="109" y="16"/>
                  <a:pt x="109" y="16"/>
                </a:cubicBezTo>
                <a:cubicBezTo>
                  <a:pt x="109" y="16"/>
                  <a:pt x="109" y="16"/>
                  <a:pt x="109" y="16"/>
                </a:cubicBezTo>
                <a:cubicBezTo>
                  <a:pt x="109" y="16"/>
                  <a:pt x="109" y="15"/>
                  <a:pt x="109" y="15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09" y="15"/>
                  <a:pt x="109" y="14"/>
                  <a:pt x="109" y="14"/>
                </a:cubicBezTo>
                <a:cubicBezTo>
                  <a:pt x="109" y="14"/>
                  <a:pt x="109" y="14"/>
                  <a:pt x="109" y="14"/>
                </a:cubicBezTo>
                <a:cubicBezTo>
                  <a:pt x="108" y="14"/>
                  <a:pt x="108" y="15"/>
                  <a:pt x="107" y="15"/>
                </a:cubicBezTo>
                <a:cubicBezTo>
                  <a:pt x="106" y="16"/>
                  <a:pt x="105" y="17"/>
                  <a:pt x="104" y="17"/>
                </a:cubicBezTo>
                <a:cubicBezTo>
                  <a:pt x="104" y="17"/>
                  <a:pt x="104" y="17"/>
                  <a:pt x="103" y="17"/>
                </a:cubicBezTo>
                <a:cubicBezTo>
                  <a:pt x="102" y="17"/>
                  <a:pt x="101" y="17"/>
                  <a:pt x="100" y="13"/>
                </a:cubicBezTo>
                <a:cubicBezTo>
                  <a:pt x="100" y="12"/>
                  <a:pt x="98" y="11"/>
                  <a:pt x="96" y="10"/>
                </a:cubicBezTo>
                <a:cubicBezTo>
                  <a:pt x="95" y="10"/>
                  <a:pt x="94" y="9"/>
                  <a:pt x="94" y="9"/>
                </a:cubicBezTo>
                <a:cubicBezTo>
                  <a:pt x="93" y="9"/>
                  <a:pt x="92" y="8"/>
                  <a:pt x="91" y="7"/>
                </a:cubicBezTo>
                <a:cubicBezTo>
                  <a:pt x="90" y="6"/>
                  <a:pt x="89" y="5"/>
                  <a:pt x="89" y="5"/>
                </a:cubicBezTo>
                <a:cubicBezTo>
                  <a:pt x="89" y="5"/>
                  <a:pt x="89" y="5"/>
                  <a:pt x="89" y="5"/>
                </a:cubicBezTo>
                <a:cubicBezTo>
                  <a:pt x="88" y="6"/>
                  <a:pt x="88" y="6"/>
                  <a:pt x="88" y="6"/>
                </a:cubicBezTo>
                <a:cubicBezTo>
                  <a:pt x="88" y="6"/>
                  <a:pt x="88" y="6"/>
                  <a:pt x="88" y="6"/>
                </a:cubicBezTo>
                <a:cubicBezTo>
                  <a:pt x="86" y="6"/>
                  <a:pt x="84" y="2"/>
                  <a:pt x="84" y="1"/>
                </a:cubicBezTo>
                <a:cubicBezTo>
                  <a:pt x="84" y="1"/>
                  <a:pt x="84" y="0"/>
                  <a:pt x="83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2" y="0"/>
                  <a:pt x="81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78" y="0"/>
                  <a:pt x="77" y="1"/>
                  <a:pt x="76" y="2"/>
                </a:cubicBezTo>
                <a:cubicBezTo>
                  <a:pt x="74" y="4"/>
                  <a:pt x="74" y="6"/>
                  <a:pt x="74" y="9"/>
                </a:cubicBezTo>
                <a:cubicBezTo>
                  <a:pt x="74" y="11"/>
                  <a:pt x="74" y="13"/>
                  <a:pt x="73" y="14"/>
                </a:cubicBezTo>
                <a:cubicBezTo>
                  <a:pt x="71" y="17"/>
                  <a:pt x="67" y="17"/>
                  <a:pt x="62" y="18"/>
                </a:cubicBezTo>
                <a:cubicBezTo>
                  <a:pt x="58" y="18"/>
                  <a:pt x="57" y="20"/>
                  <a:pt x="57" y="22"/>
                </a:cubicBezTo>
                <a:cubicBezTo>
                  <a:pt x="56" y="23"/>
                  <a:pt x="56" y="25"/>
                  <a:pt x="55" y="26"/>
                </a:cubicBezTo>
                <a:cubicBezTo>
                  <a:pt x="54" y="26"/>
                  <a:pt x="53" y="26"/>
                  <a:pt x="52" y="26"/>
                </a:cubicBezTo>
                <a:cubicBezTo>
                  <a:pt x="47" y="26"/>
                  <a:pt x="41" y="24"/>
                  <a:pt x="40" y="20"/>
                </a:cubicBezTo>
                <a:cubicBezTo>
                  <a:pt x="39" y="19"/>
                  <a:pt x="38" y="19"/>
                  <a:pt x="38" y="19"/>
                </a:cubicBezTo>
                <a:cubicBezTo>
                  <a:pt x="36" y="19"/>
                  <a:pt x="34" y="20"/>
                  <a:pt x="33" y="22"/>
                </a:cubicBezTo>
                <a:cubicBezTo>
                  <a:pt x="33" y="23"/>
                  <a:pt x="33" y="23"/>
                  <a:pt x="34" y="24"/>
                </a:cubicBezTo>
                <a:cubicBezTo>
                  <a:pt x="37" y="27"/>
                  <a:pt x="37" y="31"/>
                  <a:pt x="37" y="33"/>
                </a:cubicBezTo>
                <a:cubicBezTo>
                  <a:pt x="37" y="35"/>
                  <a:pt x="36" y="36"/>
                  <a:pt x="36" y="37"/>
                </a:cubicBezTo>
                <a:cubicBezTo>
                  <a:pt x="34" y="38"/>
                  <a:pt x="33" y="37"/>
                  <a:pt x="31" y="37"/>
                </a:cubicBezTo>
                <a:cubicBezTo>
                  <a:pt x="29" y="36"/>
                  <a:pt x="27" y="36"/>
                  <a:pt x="26" y="37"/>
                </a:cubicBezTo>
                <a:cubicBezTo>
                  <a:pt x="25" y="37"/>
                  <a:pt x="24" y="37"/>
                  <a:pt x="24" y="37"/>
                </a:cubicBezTo>
                <a:cubicBezTo>
                  <a:pt x="23" y="37"/>
                  <a:pt x="22" y="36"/>
                  <a:pt x="21" y="36"/>
                </a:cubicBezTo>
                <a:cubicBezTo>
                  <a:pt x="21" y="35"/>
                  <a:pt x="20" y="34"/>
                  <a:pt x="18" y="33"/>
                </a:cubicBezTo>
                <a:cubicBezTo>
                  <a:pt x="17" y="33"/>
                  <a:pt x="16" y="33"/>
                  <a:pt x="14" y="34"/>
                </a:cubicBezTo>
                <a:cubicBezTo>
                  <a:pt x="12" y="34"/>
                  <a:pt x="10" y="35"/>
                  <a:pt x="7" y="34"/>
                </a:cubicBezTo>
                <a:cubicBezTo>
                  <a:pt x="4" y="34"/>
                  <a:pt x="1" y="36"/>
                  <a:pt x="1" y="37"/>
                </a:cubicBezTo>
                <a:cubicBezTo>
                  <a:pt x="0" y="38"/>
                  <a:pt x="0" y="38"/>
                  <a:pt x="1" y="39"/>
                </a:cubicBezTo>
                <a:cubicBezTo>
                  <a:pt x="2" y="40"/>
                  <a:pt x="2" y="42"/>
                  <a:pt x="2" y="43"/>
                </a:cubicBezTo>
                <a:cubicBezTo>
                  <a:pt x="2" y="44"/>
                  <a:pt x="2" y="45"/>
                  <a:pt x="2" y="46"/>
                </a:cubicBezTo>
                <a:cubicBezTo>
                  <a:pt x="3" y="47"/>
                  <a:pt x="5" y="47"/>
                  <a:pt x="8" y="48"/>
                </a:cubicBezTo>
                <a:cubicBezTo>
                  <a:pt x="11" y="49"/>
                  <a:pt x="14" y="49"/>
                  <a:pt x="17" y="51"/>
                </a:cubicBezTo>
                <a:cubicBezTo>
                  <a:pt x="20" y="52"/>
                  <a:pt x="22" y="52"/>
                  <a:pt x="23" y="52"/>
                </a:cubicBezTo>
                <a:cubicBezTo>
                  <a:pt x="24" y="52"/>
                  <a:pt x="26" y="52"/>
                  <a:pt x="27" y="53"/>
                </a:cubicBezTo>
                <a:cubicBezTo>
                  <a:pt x="28" y="54"/>
                  <a:pt x="28" y="54"/>
                  <a:pt x="29" y="55"/>
                </a:cubicBezTo>
                <a:cubicBezTo>
                  <a:pt x="30" y="55"/>
                  <a:pt x="31" y="56"/>
                  <a:pt x="31" y="59"/>
                </a:cubicBezTo>
                <a:cubicBezTo>
                  <a:pt x="31" y="63"/>
                  <a:pt x="34" y="67"/>
                  <a:pt x="39" y="68"/>
                </a:cubicBezTo>
                <a:cubicBezTo>
                  <a:pt x="43" y="69"/>
                  <a:pt x="43" y="71"/>
                  <a:pt x="42" y="73"/>
                </a:cubicBezTo>
                <a:cubicBezTo>
                  <a:pt x="42" y="75"/>
                  <a:pt x="42" y="76"/>
                  <a:pt x="43" y="77"/>
                </a:cubicBezTo>
                <a:cubicBezTo>
                  <a:pt x="44" y="79"/>
                  <a:pt x="43" y="82"/>
                  <a:pt x="42" y="84"/>
                </a:cubicBezTo>
                <a:cubicBezTo>
                  <a:pt x="41" y="86"/>
                  <a:pt x="41" y="89"/>
                  <a:pt x="41" y="91"/>
                </a:cubicBezTo>
                <a:cubicBezTo>
                  <a:pt x="42" y="95"/>
                  <a:pt x="39" y="109"/>
                  <a:pt x="36" y="111"/>
                </a:cubicBezTo>
                <a:cubicBezTo>
                  <a:pt x="36" y="112"/>
                  <a:pt x="37" y="112"/>
                  <a:pt x="37" y="112"/>
                </a:cubicBezTo>
                <a:cubicBezTo>
                  <a:pt x="39" y="113"/>
                  <a:pt x="40" y="113"/>
                  <a:pt x="41" y="114"/>
                </a:cubicBezTo>
                <a:cubicBezTo>
                  <a:pt x="42" y="115"/>
                  <a:pt x="44" y="116"/>
                  <a:pt x="46" y="116"/>
                </a:cubicBezTo>
                <a:cubicBezTo>
                  <a:pt x="48" y="117"/>
                  <a:pt x="50" y="118"/>
                  <a:pt x="52" y="119"/>
                </a:cubicBezTo>
                <a:cubicBezTo>
                  <a:pt x="53" y="120"/>
                  <a:pt x="55" y="121"/>
                  <a:pt x="57" y="121"/>
                </a:cubicBezTo>
                <a:cubicBezTo>
                  <a:pt x="58" y="121"/>
                  <a:pt x="60" y="120"/>
                  <a:pt x="60" y="119"/>
                </a:cubicBezTo>
                <a:cubicBezTo>
                  <a:pt x="60" y="118"/>
                  <a:pt x="61" y="117"/>
                  <a:pt x="62" y="117"/>
                </a:cubicBezTo>
                <a:cubicBezTo>
                  <a:pt x="63" y="117"/>
                  <a:pt x="65" y="119"/>
                  <a:pt x="66" y="120"/>
                </a:cubicBezTo>
                <a:cubicBezTo>
                  <a:pt x="68" y="121"/>
                  <a:pt x="72" y="122"/>
                  <a:pt x="76" y="122"/>
                </a:cubicBezTo>
                <a:cubicBezTo>
                  <a:pt x="77" y="122"/>
                  <a:pt x="79" y="123"/>
                  <a:pt x="80" y="123"/>
                </a:cubicBezTo>
                <a:cubicBezTo>
                  <a:pt x="80" y="123"/>
                  <a:pt x="80" y="123"/>
                  <a:pt x="81" y="123"/>
                </a:cubicBezTo>
                <a:cubicBezTo>
                  <a:pt x="82" y="123"/>
                  <a:pt x="83" y="123"/>
                  <a:pt x="84" y="123"/>
                </a:cubicBezTo>
                <a:cubicBezTo>
                  <a:pt x="85" y="123"/>
                  <a:pt x="86" y="123"/>
                  <a:pt x="87" y="123"/>
                </a:cubicBezTo>
                <a:cubicBezTo>
                  <a:pt x="88" y="123"/>
                  <a:pt x="89" y="123"/>
                  <a:pt x="90" y="123"/>
                </a:cubicBezTo>
                <a:cubicBezTo>
                  <a:pt x="90" y="122"/>
                  <a:pt x="90" y="122"/>
                  <a:pt x="90" y="121"/>
                </a:cubicBezTo>
                <a:cubicBezTo>
                  <a:pt x="89" y="119"/>
                  <a:pt x="89" y="116"/>
                  <a:pt x="91" y="114"/>
                </a:cubicBezTo>
                <a:cubicBezTo>
                  <a:pt x="92" y="112"/>
                  <a:pt x="96" y="110"/>
                  <a:pt x="100" y="109"/>
                </a:cubicBezTo>
                <a:cubicBezTo>
                  <a:pt x="100" y="109"/>
                  <a:pt x="101" y="109"/>
                  <a:pt x="102" y="109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9" name="Freeform 23"/>
          <p:cNvSpPr>
            <a:spLocks/>
          </p:cNvSpPr>
          <p:nvPr/>
        </p:nvSpPr>
        <p:spPr bwMode="auto">
          <a:xfrm>
            <a:off x="8816977" y="8636540"/>
            <a:ext cx="1063625" cy="404813"/>
          </a:xfrm>
          <a:custGeom>
            <a:avLst/>
            <a:gdLst>
              <a:gd name="T0" fmla="*/ 59 w 62"/>
              <a:gd name="T1" fmla="*/ 11 h 24"/>
              <a:gd name="T2" fmla="*/ 59 w 62"/>
              <a:gd name="T3" fmla="*/ 9 h 24"/>
              <a:gd name="T4" fmla="*/ 60 w 62"/>
              <a:gd name="T5" fmla="*/ 8 h 24"/>
              <a:gd name="T6" fmla="*/ 61 w 62"/>
              <a:gd name="T7" fmla="*/ 7 h 24"/>
              <a:gd name="T8" fmla="*/ 62 w 62"/>
              <a:gd name="T9" fmla="*/ 6 h 24"/>
              <a:gd name="T10" fmla="*/ 61 w 62"/>
              <a:gd name="T11" fmla="*/ 6 h 24"/>
              <a:gd name="T12" fmla="*/ 60 w 62"/>
              <a:gd name="T13" fmla="*/ 6 h 24"/>
              <a:gd name="T14" fmla="*/ 58 w 62"/>
              <a:gd name="T15" fmla="*/ 5 h 24"/>
              <a:gd name="T16" fmla="*/ 57 w 62"/>
              <a:gd name="T17" fmla="*/ 5 h 24"/>
              <a:gd name="T18" fmla="*/ 57 w 62"/>
              <a:gd name="T19" fmla="*/ 5 h 24"/>
              <a:gd name="T20" fmla="*/ 56 w 62"/>
              <a:gd name="T21" fmla="*/ 5 h 24"/>
              <a:gd name="T22" fmla="*/ 56 w 62"/>
              <a:gd name="T23" fmla="*/ 5 h 24"/>
              <a:gd name="T24" fmla="*/ 56 w 62"/>
              <a:gd name="T25" fmla="*/ 5 h 24"/>
              <a:gd name="T26" fmla="*/ 42 w 62"/>
              <a:gd name="T27" fmla="*/ 2 h 24"/>
              <a:gd name="T28" fmla="*/ 35 w 62"/>
              <a:gd name="T29" fmla="*/ 2 h 24"/>
              <a:gd name="T30" fmla="*/ 27 w 62"/>
              <a:gd name="T31" fmla="*/ 0 h 24"/>
              <a:gd name="T32" fmla="*/ 23 w 62"/>
              <a:gd name="T33" fmla="*/ 2 h 24"/>
              <a:gd name="T34" fmla="*/ 20 w 62"/>
              <a:gd name="T35" fmla="*/ 0 h 24"/>
              <a:gd name="T36" fmla="*/ 19 w 62"/>
              <a:gd name="T37" fmla="*/ 1 h 24"/>
              <a:gd name="T38" fmla="*/ 17 w 62"/>
              <a:gd name="T39" fmla="*/ 2 h 24"/>
              <a:gd name="T40" fmla="*/ 16 w 62"/>
              <a:gd name="T41" fmla="*/ 3 h 24"/>
              <a:gd name="T42" fmla="*/ 14 w 62"/>
              <a:gd name="T43" fmla="*/ 5 h 24"/>
              <a:gd name="T44" fmla="*/ 3 w 62"/>
              <a:gd name="T45" fmla="*/ 11 h 24"/>
              <a:gd name="T46" fmla="*/ 2 w 62"/>
              <a:gd name="T47" fmla="*/ 11 h 24"/>
              <a:gd name="T48" fmla="*/ 1 w 62"/>
              <a:gd name="T49" fmla="*/ 12 h 24"/>
              <a:gd name="T50" fmla="*/ 1 w 62"/>
              <a:gd name="T51" fmla="*/ 13 h 24"/>
              <a:gd name="T52" fmla="*/ 1 w 62"/>
              <a:gd name="T53" fmla="*/ 14 h 24"/>
              <a:gd name="T54" fmla="*/ 3 w 62"/>
              <a:gd name="T55" fmla="*/ 19 h 24"/>
              <a:gd name="T56" fmla="*/ 4 w 62"/>
              <a:gd name="T57" fmla="*/ 21 h 24"/>
              <a:gd name="T58" fmla="*/ 5 w 62"/>
              <a:gd name="T59" fmla="*/ 22 h 24"/>
              <a:gd name="T60" fmla="*/ 13 w 62"/>
              <a:gd name="T61" fmla="*/ 24 h 24"/>
              <a:gd name="T62" fmla="*/ 32 w 62"/>
              <a:gd name="T63" fmla="*/ 19 h 24"/>
              <a:gd name="T64" fmla="*/ 42 w 62"/>
              <a:gd name="T65" fmla="*/ 12 h 24"/>
              <a:gd name="T66" fmla="*/ 44 w 62"/>
              <a:gd name="T67" fmla="*/ 12 h 24"/>
              <a:gd name="T68" fmla="*/ 54 w 62"/>
              <a:gd name="T69" fmla="*/ 16 h 24"/>
              <a:gd name="T70" fmla="*/ 55 w 62"/>
              <a:gd name="T71" fmla="*/ 16 h 24"/>
              <a:gd name="T72" fmla="*/ 57 w 62"/>
              <a:gd name="T73" fmla="*/ 17 h 24"/>
              <a:gd name="T74" fmla="*/ 58 w 62"/>
              <a:gd name="T75" fmla="*/ 17 h 24"/>
              <a:gd name="T76" fmla="*/ 58 w 62"/>
              <a:gd name="T77" fmla="*/ 16 h 24"/>
              <a:gd name="T78" fmla="*/ 57 w 62"/>
              <a:gd name="T79" fmla="*/ 14 h 24"/>
              <a:gd name="T80" fmla="*/ 57 w 62"/>
              <a:gd name="T81" fmla="*/ 13 h 24"/>
              <a:gd name="T82" fmla="*/ 58 w 62"/>
              <a:gd name="T83" fmla="*/ 12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2" h="24">
                <a:moveTo>
                  <a:pt x="58" y="11"/>
                </a:moveTo>
                <a:cubicBezTo>
                  <a:pt x="59" y="11"/>
                  <a:pt x="59" y="11"/>
                  <a:pt x="59" y="11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0"/>
                  <a:pt x="59" y="10"/>
                  <a:pt x="59" y="9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8"/>
                  <a:pt x="60" y="8"/>
                  <a:pt x="60" y="8"/>
                </a:cubicBezTo>
                <a:cubicBezTo>
                  <a:pt x="60" y="8"/>
                  <a:pt x="61" y="8"/>
                  <a:pt x="61" y="8"/>
                </a:cubicBezTo>
                <a:cubicBezTo>
                  <a:pt x="61" y="7"/>
                  <a:pt x="61" y="7"/>
                  <a:pt x="61" y="7"/>
                </a:cubicBezTo>
                <a:cubicBezTo>
                  <a:pt x="61" y="7"/>
                  <a:pt x="61" y="7"/>
                  <a:pt x="62" y="7"/>
                </a:cubicBezTo>
                <a:cubicBezTo>
                  <a:pt x="62" y="6"/>
                  <a:pt x="62" y="6"/>
                  <a:pt x="62" y="6"/>
                </a:cubicBezTo>
                <a:cubicBezTo>
                  <a:pt x="62" y="6"/>
                  <a:pt x="62" y="6"/>
                  <a:pt x="62" y="6"/>
                </a:cubicBezTo>
                <a:cubicBezTo>
                  <a:pt x="62" y="6"/>
                  <a:pt x="62" y="6"/>
                  <a:pt x="61" y="6"/>
                </a:cubicBezTo>
                <a:cubicBezTo>
                  <a:pt x="61" y="6"/>
                  <a:pt x="61" y="6"/>
                  <a:pt x="61" y="6"/>
                </a:cubicBezTo>
                <a:cubicBezTo>
                  <a:pt x="60" y="6"/>
                  <a:pt x="60" y="6"/>
                  <a:pt x="60" y="6"/>
                </a:cubicBezTo>
                <a:cubicBezTo>
                  <a:pt x="59" y="6"/>
                  <a:pt x="59" y="6"/>
                  <a:pt x="59" y="6"/>
                </a:cubicBezTo>
                <a:cubicBezTo>
                  <a:pt x="59" y="6"/>
                  <a:pt x="59" y="6"/>
                  <a:pt x="58" y="5"/>
                </a:cubicBezTo>
                <a:cubicBezTo>
                  <a:pt x="58" y="5"/>
                  <a:pt x="58" y="5"/>
                  <a:pt x="58" y="5"/>
                </a:cubicBezTo>
                <a:cubicBezTo>
                  <a:pt x="58" y="5"/>
                  <a:pt x="58" y="5"/>
                  <a:pt x="57" y="5"/>
                </a:cubicBezTo>
                <a:cubicBezTo>
                  <a:pt x="57" y="5"/>
                  <a:pt x="57" y="5"/>
                  <a:pt x="57" y="5"/>
                </a:cubicBezTo>
                <a:cubicBezTo>
                  <a:pt x="57" y="5"/>
                  <a:pt x="57" y="5"/>
                  <a:pt x="57" y="5"/>
                </a:cubicBezTo>
                <a:cubicBezTo>
                  <a:pt x="57" y="5"/>
                  <a:pt x="57" y="5"/>
                  <a:pt x="57" y="5"/>
                </a:cubicBezTo>
                <a:cubicBezTo>
                  <a:pt x="57" y="5"/>
                  <a:pt x="56" y="5"/>
                  <a:pt x="56" y="5"/>
                </a:cubicBezTo>
                <a:cubicBezTo>
                  <a:pt x="56" y="5"/>
                  <a:pt x="56" y="5"/>
                  <a:pt x="56" y="5"/>
                </a:cubicBezTo>
                <a:cubicBezTo>
                  <a:pt x="56" y="5"/>
                  <a:pt x="56" y="5"/>
                  <a:pt x="56" y="5"/>
                </a:cubicBezTo>
                <a:cubicBezTo>
                  <a:pt x="56" y="5"/>
                  <a:pt x="56" y="5"/>
                  <a:pt x="56" y="5"/>
                </a:cubicBezTo>
                <a:cubicBezTo>
                  <a:pt x="56" y="5"/>
                  <a:pt x="56" y="5"/>
                  <a:pt x="56" y="5"/>
                </a:cubicBezTo>
                <a:cubicBezTo>
                  <a:pt x="55" y="4"/>
                  <a:pt x="50" y="2"/>
                  <a:pt x="47" y="2"/>
                </a:cubicBezTo>
                <a:cubicBezTo>
                  <a:pt x="45" y="3"/>
                  <a:pt x="43" y="2"/>
                  <a:pt x="42" y="2"/>
                </a:cubicBezTo>
                <a:cubicBezTo>
                  <a:pt x="41" y="1"/>
                  <a:pt x="40" y="1"/>
                  <a:pt x="38" y="2"/>
                </a:cubicBezTo>
                <a:cubicBezTo>
                  <a:pt x="37" y="2"/>
                  <a:pt x="36" y="2"/>
                  <a:pt x="35" y="2"/>
                </a:cubicBezTo>
                <a:cubicBezTo>
                  <a:pt x="32" y="2"/>
                  <a:pt x="29" y="1"/>
                  <a:pt x="28" y="1"/>
                </a:cubicBezTo>
                <a:cubicBezTo>
                  <a:pt x="28" y="0"/>
                  <a:pt x="28" y="0"/>
                  <a:pt x="27" y="0"/>
                </a:cubicBezTo>
                <a:cubicBezTo>
                  <a:pt x="27" y="0"/>
                  <a:pt x="26" y="1"/>
                  <a:pt x="26" y="1"/>
                </a:cubicBezTo>
                <a:cubicBezTo>
                  <a:pt x="25" y="1"/>
                  <a:pt x="24" y="2"/>
                  <a:pt x="23" y="2"/>
                </a:cubicBezTo>
                <a:cubicBezTo>
                  <a:pt x="23" y="2"/>
                  <a:pt x="22" y="2"/>
                  <a:pt x="21" y="1"/>
                </a:cubicBezTo>
                <a:cubicBezTo>
                  <a:pt x="21" y="1"/>
                  <a:pt x="21" y="1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19" y="1"/>
                  <a:pt x="19" y="1"/>
                </a:cubicBezTo>
                <a:cubicBezTo>
                  <a:pt x="19" y="1"/>
                  <a:pt x="19" y="1"/>
                  <a:pt x="18" y="1"/>
                </a:cubicBezTo>
                <a:cubicBezTo>
                  <a:pt x="18" y="2"/>
                  <a:pt x="18" y="2"/>
                  <a:pt x="17" y="2"/>
                </a:cubicBezTo>
                <a:cubicBezTo>
                  <a:pt x="17" y="2"/>
                  <a:pt x="17" y="2"/>
                  <a:pt x="17" y="3"/>
                </a:cubicBezTo>
                <a:cubicBezTo>
                  <a:pt x="16" y="3"/>
                  <a:pt x="16" y="3"/>
                  <a:pt x="16" y="3"/>
                </a:cubicBezTo>
                <a:cubicBezTo>
                  <a:pt x="16" y="4"/>
                  <a:pt x="15" y="4"/>
                  <a:pt x="15" y="4"/>
                </a:cubicBezTo>
                <a:cubicBezTo>
                  <a:pt x="15" y="4"/>
                  <a:pt x="14" y="5"/>
                  <a:pt x="14" y="5"/>
                </a:cubicBezTo>
                <a:cubicBezTo>
                  <a:pt x="11" y="10"/>
                  <a:pt x="7" y="10"/>
                  <a:pt x="3" y="11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11"/>
                  <a:pt x="3" y="11"/>
                  <a:pt x="2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2"/>
                  <a:pt x="2" y="12"/>
                </a:cubicBezTo>
                <a:cubicBezTo>
                  <a:pt x="2" y="12"/>
                  <a:pt x="1" y="12"/>
                  <a:pt x="1" y="12"/>
                </a:cubicBezTo>
                <a:cubicBezTo>
                  <a:pt x="1" y="12"/>
                  <a:pt x="1" y="12"/>
                  <a:pt x="1" y="13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0" y="14"/>
                  <a:pt x="0" y="14"/>
                </a:cubicBezTo>
                <a:cubicBezTo>
                  <a:pt x="0" y="14"/>
                  <a:pt x="0" y="14"/>
                  <a:pt x="1" y="14"/>
                </a:cubicBezTo>
                <a:cubicBezTo>
                  <a:pt x="1" y="15"/>
                  <a:pt x="1" y="15"/>
                  <a:pt x="1" y="15"/>
                </a:cubicBezTo>
                <a:cubicBezTo>
                  <a:pt x="1" y="16"/>
                  <a:pt x="2" y="18"/>
                  <a:pt x="3" y="19"/>
                </a:cubicBezTo>
                <a:cubicBezTo>
                  <a:pt x="3" y="19"/>
                  <a:pt x="3" y="20"/>
                  <a:pt x="3" y="20"/>
                </a:cubicBezTo>
                <a:cubicBezTo>
                  <a:pt x="3" y="20"/>
                  <a:pt x="4" y="20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2"/>
                  <a:pt x="5" y="22"/>
                  <a:pt x="5" y="22"/>
                </a:cubicBezTo>
                <a:cubicBezTo>
                  <a:pt x="6" y="23"/>
                  <a:pt x="8" y="24"/>
                  <a:pt x="11" y="24"/>
                </a:cubicBezTo>
                <a:cubicBezTo>
                  <a:pt x="12" y="24"/>
                  <a:pt x="13" y="24"/>
                  <a:pt x="13" y="24"/>
                </a:cubicBezTo>
                <a:cubicBezTo>
                  <a:pt x="18" y="24"/>
                  <a:pt x="20" y="23"/>
                  <a:pt x="20" y="23"/>
                </a:cubicBezTo>
                <a:cubicBezTo>
                  <a:pt x="20" y="19"/>
                  <a:pt x="31" y="19"/>
                  <a:pt x="32" y="19"/>
                </a:cubicBezTo>
                <a:cubicBezTo>
                  <a:pt x="33" y="19"/>
                  <a:pt x="36" y="16"/>
                  <a:pt x="38" y="15"/>
                </a:cubicBezTo>
                <a:cubicBezTo>
                  <a:pt x="40" y="13"/>
                  <a:pt x="42" y="12"/>
                  <a:pt x="42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2"/>
                  <a:pt x="44" y="12"/>
                  <a:pt x="44" y="12"/>
                </a:cubicBezTo>
                <a:cubicBezTo>
                  <a:pt x="48" y="13"/>
                  <a:pt x="52" y="14"/>
                  <a:pt x="53" y="15"/>
                </a:cubicBezTo>
                <a:cubicBezTo>
                  <a:pt x="53" y="16"/>
                  <a:pt x="54" y="16"/>
                  <a:pt x="54" y="16"/>
                </a:cubicBezTo>
                <a:cubicBezTo>
                  <a:pt x="54" y="16"/>
                  <a:pt x="54" y="16"/>
                  <a:pt x="54" y="16"/>
                </a:cubicBezTo>
                <a:cubicBezTo>
                  <a:pt x="55" y="16"/>
                  <a:pt x="55" y="16"/>
                  <a:pt x="55" y="16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17"/>
                  <a:pt x="57" y="17"/>
                  <a:pt x="57" y="17"/>
                </a:cubicBezTo>
                <a:cubicBezTo>
                  <a:pt x="58" y="17"/>
                  <a:pt x="58" y="17"/>
                  <a:pt x="58" y="17"/>
                </a:cubicBezTo>
                <a:cubicBezTo>
                  <a:pt x="58" y="17"/>
                  <a:pt x="58" y="17"/>
                  <a:pt x="58" y="17"/>
                </a:cubicBezTo>
                <a:cubicBezTo>
                  <a:pt x="58" y="17"/>
                  <a:pt x="58" y="17"/>
                  <a:pt x="58" y="17"/>
                </a:cubicBezTo>
                <a:cubicBezTo>
                  <a:pt x="58" y="17"/>
                  <a:pt x="58" y="16"/>
                  <a:pt x="58" y="16"/>
                </a:cubicBezTo>
                <a:cubicBezTo>
                  <a:pt x="58" y="16"/>
                  <a:pt x="58" y="16"/>
                  <a:pt x="57" y="16"/>
                </a:cubicBezTo>
                <a:cubicBezTo>
                  <a:pt x="57" y="15"/>
                  <a:pt x="57" y="15"/>
                  <a:pt x="57" y="14"/>
                </a:cubicBezTo>
                <a:cubicBezTo>
                  <a:pt x="57" y="14"/>
                  <a:pt x="57" y="14"/>
                  <a:pt x="57" y="13"/>
                </a:cubicBezTo>
                <a:cubicBezTo>
                  <a:pt x="57" y="13"/>
                  <a:pt x="57" y="13"/>
                  <a:pt x="57" y="13"/>
                </a:cubicBezTo>
                <a:cubicBezTo>
                  <a:pt x="58" y="13"/>
                  <a:pt x="58" y="13"/>
                  <a:pt x="58" y="12"/>
                </a:cubicBezTo>
                <a:cubicBezTo>
                  <a:pt x="58" y="12"/>
                  <a:pt x="58" y="12"/>
                  <a:pt x="58" y="12"/>
                </a:cubicBezTo>
                <a:cubicBezTo>
                  <a:pt x="58" y="12"/>
                  <a:pt x="58" y="11"/>
                  <a:pt x="58" y="11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0" name="Freeform 24"/>
          <p:cNvSpPr>
            <a:spLocks/>
          </p:cNvSpPr>
          <p:nvPr/>
        </p:nvSpPr>
        <p:spPr bwMode="auto">
          <a:xfrm>
            <a:off x="8320089" y="7268116"/>
            <a:ext cx="1835151" cy="1452563"/>
          </a:xfrm>
          <a:custGeom>
            <a:avLst/>
            <a:gdLst>
              <a:gd name="T0" fmla="*/ 104 w 107"/>
              <a:gd name="T1" fmla="*/ 67 h 86"/>
              <a:gd name="T2" fmla="*/ 102 w 107"/>
              <a:gd name="T3" fmla="*/ 53 h 86"/>
              <a:gd name="T4" fmla="*/ 101 w 107"/>
              <a:gd name="T5" fmla="*/ 46 h 86"/>
              <a:gd name="T6" fmla="*/ 101 w 107"/>
              <a:gd name="T7" fmla="*/ 44 h 86"/>
              <a:gd name="T8" fmla="*/ 104 w 107"/>
              <a:gd name="T9" fmla="*/ 32 h 86"/>
              <a:gd name="T10" fmla="*/ 102 w 107"/>
              <a:gd name="T11" fmla="*/ 14 h 86"/>
              <a:gd name="T12" fmla="*/ 99 w 107"/>
              <a:gd name="T13" fmla="*/ 10 h 86"/>
              <a:gd name="T14" fmla="*/ 98 w 107"/>
              <a:gd name="T15" fmla="*/ 10 h 86"/>
              <a:gd name="T16" fmla="*/ 96 w 107"/>
              <a:gd name="T17" fmla="*/ 9 h 86"/>
              <a:gd name="T18" fmla="*/ 94 w 107"/>
              <a:gd name="T19" fmla="*/ 8 h 86"/>
              <a:gd name="T20" fmla="*/ 93 w 107"/>
              <a:gd name="T21" fmla="*/ 8 h 86"/>
              <a:gd name="T22" fmla="*/ 92 w 107"/>
              <a:gd name="T23" fmla="*/ 8 h 86"/>
              <a:gd name="T24" fmla="*/ 90 w 107"/>
              <a:gd name="T25" fmla="*/ 8 h 86"/>
              <a:gd name="T26" fmla="*/ 85 w 107"/>
              <a:gd name="T27" fmla="*/ 8 h 86"/>
              <a:gd name="T28" fmla="*/ 62 w 107"/>
              <a:gd name="T29" fmla="*/ 6 h 86"/>
              <a:gd name="T30" fmla="*/ 60 w 107"/>
              <a:gd name="T31" fmla="*/ 5 h 86"/>
              <a:gd name="T32" fmla="*/ 52 w 107"/>
              <a:gd name="T33" fmla="*/ 7 h 86"/>
              <a:gd name="T34" fmla="*/ 22 w 107"/>
              <a:gd name="T35" fmla="*/ 7 h 86"/>
              <a:gd name="T36" fmla="*/ 2 w 107"/>
              <a:gd name="T37" fmla="*/ 16 h 86"/>
              <a:gd name="T38" fmla="*/ 1 w 107"/>
              <a:gd name="T39" fmla="*/ 29 h 86"/>
              <a:gd name="T40" fmla="*/ 5 w 107"/>
              <a:gd name="T41" fmla="*/ 39 h 86"/>
              <a:gd name="T42" fmla="*/ 9 w 107"/>
              <a:gd name="T43" fmla="*/ 53 h 86"/>
              <a:gd name="T44" fmla="*/ 10 w 107"/>
              <a:gd name="T45" fmla="*/ 56 h 86"/>
              <a:gd name="T46" fmla="*/ 10 w 107"/>
              <a:gd name="T47" fmla="*/ 59 h 86"/>
              <a:gd name="T48" fmla="*/ 15 w 107"/>
              <a:gd name="T49" fmla="*/ 62 h 86"/>
              <a:gd name="T50" fmla="*/ 28 w 107"/>
              <a:gd name="T51" fmla="*/ 70 h 86"/>
              <a:gd name="T52" fmla="*/ 35 w 107"/>
              <a:gd name="T53" fmla="*/ 69 h 86"/>
              <a:gd name="T54" fmla="*/ 42 w 107"/>
              <a:gd name="T55" fmla="*/ 74 h 86"/>
              <a:gd name="T56" fmla="*/ 48 w 107"/>
              <a:gd name="T57" fmla="*/ 78 h 86"/>
              <a:gd name="T58" fmla="*/ 50 w 107"/>
              <a:gd name="T59" fmla="*/ 81 h 86"/>
              <a:gd name="T60" fmla="*/ 57 w 107"/>
              <a:gd name="T61" fmla="*/ 80 h 86"/>
              <a:gd name="T62" fmla="*/ 67 w 107"/>
              <a:gd name="T63" fmla="*/ 82 h 86"/>
              <a:gd name="T64" fmla="*/ 72 w 107"/>
              <a:gd name="T65" fmla="*/ 82 h 86"/>
              <a:gd name="T66" fmla="*/ 77 w 107"/>
              <a:gd name="T67" fmla="*/ 82 h 86"/>
              <a:gd name="T68" fmla="*/ 78 w 107"/>
              <a:gd name="T69" fmla="*/ 82 h 86"/>
              <a:gd name="T70" fmla="*/ 83 w 107"/>
              <a:gd name="T71" fmla="*/ 84 h 86"/>
              <a:gd name="T72" fmla="*/ 85 w 107"/>
              <a:gd name="T73" fmla="*/ 84 h 86"/>
              <a:gd name="T74" fmla="*/ 86 w 107"/>
              <a:gd name="T75" fmla="*/ 85 h 86"/>
              <a:gd name="T76" fmla="*/ 87 w 107"/>
              <a:gd name="T77" fmla="*/ 85 h 86"/>
              <a:gd name="T78" fmla="*/ 88 w 107"/>
              <a:gd name="T79" fmla="*/ 86 h 86"/>
              <a:gd name="T80" fmla="*/ 90 w 107"/>
              <a:gd name="T81" fmla="*/ 86 h 86"/>
              <a:gd name="T82" fmla="*/ 91 w 107"/>
              <a:gd name="T83" fmla="*/ 82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7" h="86">
                <a:moveTo>
                  <a:pt x="98" y="72"/>
                </a:moveTo>
                <a:cubicBezTo>
                  <a:pt x="100" y="70"/>
                  <a:pt x="101" y="69"/>
                  <a:pt x="102" y="68"/>
                </a:cubicBezTo>
                <a:cubicBezTo>
                  <a:pt x="102" y="67"/>
                  <a:pt x="103" y="67"/>
                  <a:pt x="104" y="67"/>
                </a:cubicBezTo>
                <a:cubicBezTo>
                  <a:pt x="105" y="66"/>
                  <a:pt x="106" y="66"/>
                  <a:pt x="107" y="64"/>
                </a:cubicBezTo>
                <a:cubicBezTo>
                  <a:pt x="107" y="63"/>
                  <a:pt x="105" y="59"/>
                  <a:pt x="102" y="54"/>
                </a:cubicBezTo>
                <a:cubicBezTo>
                  <a:pt x="102" y="54"/>
                  <a:pt x="102" y="53"/>
                  <a:pt x="102" y="53"/>
                </a:cubicBezTo>
                <a:cubicBezTo>
                  <a:pt x="102" y="53"/>
                  <a:pt x="102" y="53"/>
                  <a:pt x="101" y="52"/>
                </a:cubicBezTo>
                <a:cubicBezTo>
                  <a:pt x="101" y="51"/>
                  <a:pt x="101" y="49"/>
                  <a:pt x="101" y="47"/>
                </a:cubicBezTo>
                <a:cubicBezTo>
                  <a:pt x="101" y="47"/>
                  <a:pt x="101" y="47"/>
                  <a:pt x="101" y="46"/>
                </a:cubicBezTo>
                <a:cubicBezTo>
                  <a:pt x="101" y="46"/>
                  <a:pt x="101" y="46"/>
                  <a:pt x="101" y="45"/>
                </a:cubicBezTo>
                <a:cubicBezTo>
                  <a:pt x="101" y="45"/>
                  <a:pt x="101" y="45"/>
                  <a:pt x="101" y="45"/>
                </a:cubicBezTo>
                <a:cubicBezTo>
                  <a:pt x="101" y="44"/>
                  <a:pt x="101" y="44"/>
                  <a:pt x="101" y="44"/>
                </a:cubicBezTo>
                <a:cubicBezTo>
                  <a:pt x="102" y="42"/>
                  <a:pt x="100" y="41"/>
                  <a:pt x="99" y="40"/>
                </a:cubicBezTo>
                <a:cubicBezTo>
                  <a:pt x="98" y="40"/>
                  <a:pt x="97" y="39"/>
                  <a:pt x="97" y="38"/>
                </a:cubicBezTo>
                <a:cubicBezTo>
                  <a:pt x="97" y="36"/>
                  <a:pt x="102" y="33"/>
                  <a:pt x="104" y="32"/>
                </a:cubicBezTo>
                <a:cubicBezTo>
                  <a:pt x="105" y="31"/>
                  <a:pt x="105" y="31"/>
                  <a:pt x="105" y="30"/>
                </a:cubicBezTo>
                <a:cubicBezTo>
                  <a:pt x="106" y="27"/>
                  <a:pt x="105" y="24"/>
                  <a:pt x="104" y="23"/>
                </a:cubicBezTo>
                <a:cubicBezTo>
                  <a:pt x="101" y="21"/>
                  <a:pt x="101" y="17"/>
                  <a:pt x="102" y="14"/>
                </a:cubicBezTo>
                <a:cubicBezTo>
                  <a:pt x="102" y="14"/>
                  <a:pt x="102" y="13"/>
                  <a:pt x="102" y="13"/>
                </a:cubicBezTo>
                <a:cubicBezTo>
                  <a:pt x="102" y="13"/>
                  <a:pt x="102" y="13"/>
                  <a:pt x="102" y="13"/>
                </a:cubicBezTo>
                <a:cubicBezTo>
                  <a:pt x="102" y="12"/>
                  <a:pt x="101" y="11"/>
                  <a:pt x="99" y="10"/>
                </a:cubicBezTo>
                <a:cubicBezTo>
                  <a:pt x="99" y="10"/>
                  <a:pt x="99" y="10"/>
                  <a:pt x="99" y="10"/>
                </a:cubicBezTo>
                <a:cubicBezTo>
                  <a:pt x="99" y="10"/>
                  <a:pt x="98" y="10"/>
                  <a:pt x="98" y="10"/>
                </a:cubicBezTo>
                <a:cubicBezTo>
                  <a:pt x="98" y="10"/>
                  <a:pt x="98" y="10"/>
                  <a:pt x="98" y="10"/>
                </a:cubicBezTo>
                <a:cubicBezTo>
                  <a:pt x="97" y="9"/>
                  <a:pt x="97" y="9"/>
                  <a:pt x="97" y="9"/>
                </a:cubicBezTo>
                <a:cubicBezTo>
                  <a:pt x="97" y="9"/>
                  <a:pt x="96" y="9"/>
                  <a:pt x="96" y="9"/>
                </a:cubicBezTo>
                <a:cubicBezTo>
                  <a:pt x="96" y="9"/>
                  <a:pt x="96" y="9"/>
                  <a:pt x="96" y="9"/>
                </a:cubicBezTo>
                <a:cubicBezTo>
                  <a:pt x="95" y="9"/>
                  <a:pt x="95" y="9"/>
                  <a:pt x="95" y="8"/>
                </a:cubicBezTo>
                <a:cubicBezTo>
                  <a:pt x="95" y="8"/>
                  <a:pt x="95" y="8"/>
                  <a:pt x="95" y="8"/>
                </a:cubicBezTo>
                <a:cubicBezTo>
                  <a:pt x="94" y="8"/>
                  <a:pt x="94" y="8"/>
                  <a:pt x="94" y="8"/>
                </a:cubicBezTo>
                <a:cubicBezTo>
                  <a:pt x="94" y="8"/>
                  <a:pt x="94" y="8"/>
                  <a:pt x="93" y="8"/>
                </a:cubicBezTo>
                <a:cubicBezTo>
                  <a:pt x="93" y="8"/>
                  <a:pt x="93" y="8"/>
                  <a:pt x="93" y="8"/>
                </a:cubicBezTo>
                <a:cubicBezTo>
                  <a:pt x="93" y="8"/>
                  <a:pt x="93" y="8"/>
                  <a:pt x="93" y="8"/>
                </a:cubicBezTo>
                <a:cubicBezTo>
                  <a:pt x="93" y="8"/>
                  <a:pt x="93" y="8"/>
                  <a:pt x="93" y="8"/>
                </a:cubicBezTo>
                <a:cubicBezTo>
                  <a:pt x="93" y="8"/>
                  <a:pt x="93" y="8"/>
                  <a:pt x="93" y="8"/>
                </a:cubicBezTo>
                <a:cubicBezTo>
                  <a:pt x="93" y="8"/>
                  <a:pt x="92" y="8"/>
                  <a:pt x="92" y="8"/>
                </a:cubicBezTo>
                <a:cubicBezTo>
                  <a:pt x="92" y="8"/>
                  <a:pt x="92" y="8"/>
                  <a:pt x="91" y="8"/>
                </a:cubicBezTo>
                <a:cubicBezTo>
                  <a:pt x="91" y="8"/>
                  <a:pt x="91" y="8"/>
                  <a:pt x="90" y="8"/>
                </a:cubicBezTo>
                <a:cubicBezTo>
                  <a:pt x="90" y="8"/>
                  <a:pt x="90" y="8"/>
                  <a:pt x="90" y="8"/>
                </a:cubicBezTo>
                <a:cubicBezTo>
                  <a:pt x="89" y="8"/>
                  <a:pt x="89" y="8"/>
                  <a:pt x="88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7" y="8"/>
                  <a:pt x="86" y="8"/>
                  <a:pt x="85" y="8"/>
                </a:cubicBezTo>
                <a:cubicBezTo>
                  <a:pt x="76" y="8"/>
                  <a:pt x="65" y="7"/>
                  <a:pt x="64" y="6"/>
                </a:cubicBezTo>
                <a:cubicBezTo>
                  <a:pt x="63" y="6"/>
                  <a:pt x="63" y="6"/>
                  <a:pt x="63" y="6"/>
                </a:cubicBezTo>
                <a:cubicBezTo>
                  <a:pt x="62" y="6"/>
                  <a:pt x="62" y="6"/>
                  <a:pt x="62" y="6"/>
                </a:cubicBezTo>
                <a:cubicBezTo>
                  <a:pt x="62" y="6"/>
                  <a:pt x="61" y="6"/>
                  <a:pt x="61" y="5"/>
                </a:cubicBezTo>
                <a:cubicBezTo>
                  <a:pt x="61" y="5"/>
                  <a:pt x="61" y="5"/>
                  <a:pt x="60" y="5"/>
                </a:cubicBezTo>
                <a:cubicBezTo>
                  <a:pt x="60" y="5"/>
                  <a:pt x="60" y="5"/>
                  <a:pt x="60" y="5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5"/>
                  <a:pt x="58" y="4"/>
                  <a:pt x="58" y="4"/>
                </a:cubicBezTo>
                <a:cubicBezTo>
                  <a:pt x="57" y="6"/>
                  <a:pt x="55" y="7"/>
                  <a:pt x="52" y="7"/>
                </a:cubicBezTo>
                <a:cubicBezTo>
                  <a:pt x="47" y="7"/>
                  <a:pt x="46" y="2"/>
                  <a:pt x="46" y="0"/>
                </a:cubicBezTo>
                <a:cubicBezTo>
                  <a:pt x="46" y="0"/>
                  <a:pt x="46" y="0"/>
                  <a:pt x="45" y="0"/>
                </a:cubicBezTo>
                <a:cubicBezTo>
                  <a:pt x="40" y="0"/>
                  <a:pt x="26" y="3"/>
                  <a:pt x="22" y="7"/>
                </a:cubicBezTo>
                <a:cubicBezTo>
                  <a:pt x="19" y="10"/>
                  <a:pt x="14" y="11"/>
                  <a:pt x="10" y="12"/>
                </a:cubicBezTo>
                <a:cubicBezTo>
                  <a:pt x="8" y="12"/>
                  <a:pt x="5" y="12"/>
                  <a:pt x="5" y="13"/>
                </a:cubicBezTo>
                <a:cubicBezTo>
                  <a:pt x="5" y="15"/>
                  <a:pt x="3" y="16"/>
                  <a:pt x="2" y="16"/>
                </a:cubicBezTo>
                <a:cubicBezTo>
                  <a:pt x="2" y="16"/>
                  <a:pt x="2" y="16"/>
                  <a:pt x="2" y="16"/>
                </a:cubicBezTo>
                <a:cubicBezTo>
                  <a:pt x="2" y="16"/>
                  <a:pt x="2" y="17"/>
                  <a:pt x="2" y="17"/>
                </a:cubicBezTo>
                <a:cubicBezTo>
                  <a:pt x="2" y="19"/>
                  <a:pt x="3" y="26"/>
                  <a:pt x="1" y="29"/>
                </a:cubicBezTo>
                <a:cubicBezTo>
                  <a:pt x="1" y="30"/>
                  <a:pt x="0" y="31"/>
                  <a:pt x="0" y="31"/>
                </a:cubicBezTo>
                <a:cubicBezTo>
                  <a:pt x="1" y="32"/>
                  <a:pt x="1" y="32"/>
                  <a:pt x="2" y="33"/>
                </a:cubicBezTo>
                <a:cubicBezTo>
                  <a:pt x="4" y="34"/>
                  <a:pt x="5" y="37"/>
                  <a:pt x="5" y="39"/>
                </a:cubicBezTo>
                <a:cubicBezTo>
                  <a:pt x="5" y="39"/>
                  <a:pt x="5" y="40"/>
                  <a:pt x="5" y="40"/>
                </a:cubicBezTo>
                <a:cubicBezTo>
                  <a:pt x="6" y="41"/>
                  <a:pt x="6" y="42"/>
                  <a:pt x="6" y="45"/>
                </a:cubicBezTo>
                <a:cubicBezTo>
                  <a:pt x="6" y="49"/>
                  <a:pt x="7" y="52"/>
                  <a:pt x="9" y="53"/>
                </a:cubicBezTo>
                <a:cubicBezTo>
                  <a:pt x="9" y="54"/>
                  <a:pt x="9" y="54"/>
                  <a:pt x="10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10" y="55"/>
                  <a:pt x="10" y="56"/>
                  <a:pt x="10" y="56"/>
                </a:cubicBezTo>
                <a:cubicBezTo>
                  <a:pt x="10" y="56"/>
                  <a:pt x="10" y="56"/>
                  <a:pt x="10" y="56"/>
                </a:cubicBezTo>
                <a:cubicBezTo>
                  <a:pt x="10" y="57"/>
                  <a:pt x="10" y="58"/>
                  <a:pt x="9" y="59"/>
                </a:cubicBezTo>
                <a:cubicBezTo>
                  <a:pt x="9" y="59"/>
                  <a:pt x="9" y="59"/>
                  <a:pt x="10" y="59"/>
                </a:cubicBezTo>
                <a:cubicBezTo>
                  <a:pt x="11" y="59"/>
                  <a:pt x="12" y="60"/>
                  <a:pt x="13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4" y="61"/>
                  <a:pt x="15" y="62"/>
                  <a:pt x="15" y="62"/>
                </a:cubicBezTo>
                <a:cubicBezTo>
                  <a:pt x="21" y="64"/>
                  <a:pt x="23" y="65"/>
                  <a:pt x="23" y="68"/>
                </a:cubicBezTo>
                <a:cubicBezTo>
                  <a:pt x="23" y="69"/>
                  <a:pt x="26" y="71"/>
                  <a:pt x="27" y="71"/>
                </a:cubicBezTo>
                <a:cubicBezTo>
                  <a:pt x="28" y="71"/>
                  <a:pt x="28" y="71"/>
                  <a:pt x="28" y="70"/>
                </a:cubicBezTo>
                <a:cubicBezTo>
                  <a:pt x="29" y="69"/>
                  <a:pt x="30" y="68"/>
                  <a:pt x="31" y="68"/>
                </a:cubicBezTo>
                <a:cubicBezTo>
                  <a:pt x="32" y="68"/>
                  <a:pt x="33" y="68"/>
                  <a:pt x="33" y="68"/>
                </a:cubicBezTo>
                <a:cubicBezTo>
                  <a:pt x="34" y="69"/>
                  <a:pt x="34" y="69"/>
                  <a:pt x="35" y="69"/>
                </a:cubicBezTo>
                <a:cubicBezTo>
                  <a:pt x="37" y="69"/>
                  <a:pt x="38" y="71"/>
                  <a:pt x="38" y="73"/>
                </a:cubicBezTo>
                <a:cubicBezTo>
                  <a:pt x="39" y="73"/>
                  <a:pt x="39" y="73"/>
                  <a:pt x="39" y="73"/>
                </a:cubicBezTo>
                <a:cubicBezTo>
                  <a:pt x="39" y="74"/>
                  <a:pt x="40" y="74"/>
                  <a:pt x="42" y="74"/>
                </a:cubicBezTo>
                <a:cubicBezTo>
                  <a:pt x="43" y="74"/>
                  <a:pt x="45" y="74"/>
                  <a:pt x="46" y="75"/>
                </a:cubicBezTo>
                <a:cubicBezTo>
                  <a:pt x="46" y="75"/>
                  <a:pt x="46" y="75"/>
                  <a:pt x="46" y="75"/>
                </a:cubicBezTo>
                <a:cubicBezTo>
                  <a:pt x="47" y="76"/>
                  <a:pt x="48" y="77"/>
                  <a:pt x="48" y="78"/>
                </a:cubicBezTo>
                <a:cubicBezTo>
                  <a:pt x="49" y="79"/>
                  <a:pt x="49" y="79"/>
                  <a:pt x="50" y="80"/>
                </a:cubicBezTo>
                <a:cubicBezTo>
                  <a:pt x="50" y="80"/>
                  <a:pt x="50" y="80"/>
                  <a:pt x="50" y="80"/>
                </a:cubicBezTo>
                <a:cubicBezTo>
                  <a:pt x="50" y="81"/>
                  <a:pt x="50" y="81"/>
                  <a:pt x="50" y="81"/>
                </a:cubicBezTo>
                <a:cubicBezTo>
                  <a:pt x="50" y="81"/>
                  <a:pt x="51" y="81"/>
                  <a:pt x="51" y="81"/>
                </a:cubicBezTo>
                <a:cubicBezTo>
                  <a:pt x="52" y="82"/>
                  <a:pt x="53" y="82"/>
                  <a:pt x="54" y="81"/>
                </a:cubicBezTo>
                <a:cubicBezTo>
                  <a:pt x="55" y="81"/>
                  <a:pt x="56" y="80"/>
                  <a:pt x="57" y="80"/>
                </a:cubicBezTo>
                <a:cubicBezTo>
                  <a:pt x="57" y="80"/>
                  <a:pt x="57" y="80"/>
                  <a:pt x="58" y="81"/>
                </a:cubicBezTo>
                <a:cubicBezTo>
                  <a:pt x="59" y="81"/>
                  <a:pt x="62" y="82"/>
                  <a:pt x="64" y="82"/>
                </a:cubicBezTo>
                <a:cubicBezTo>
                  <a:pt x="65" y="82"/>
                  <a:pt x="66" y="82"/>
                  <a:pt x="67" y="82"/>
                </a:cubicBezTo>
                <a:cubicBezTo>
                  <a:pt x="68" y="81"/>
                  <a:pt x="68" y="81"/>
                  <a:pt x="69" y="81"/>
                </a:cubicBezTo>
                <a:cubicBezTo>
                  <a:pt x="70" y="81"/>
                  <a:pt x="70" y="82"/>
                  <a:pt x="70" y="82"/>
                </a:cubicBezTo>
                <a:cubicBezTo>
                  <a:pt x="71" y="82"/>
                  <a:pt x="71" y="82"/>
                  <a:pt x="72" y="82"/>
                </a:cubicBezTo>
                <a:cubicBezTo>
                  <a:pt x="72" y="82"/>
                  <a:pt x="72" y="82"/>
                  <a:pt x="73" y="82"/>
                </a:cubicBezTo>
                <a:cubicBezTo>
                  <a:pt x="74" y="82"/>
                  <a:pt x="75" y="83"/>
                  <a:pt x="76" y="82"/>
                </a:cubicBezTo>
                <a:cubicBezTo>
                  <a:pt x="76" y="82"/>
                  <a:pt x="76" y="82"/>
                  <a:pt x="77" y="82"/>
                </a:cubicBezTo>
                <a:cubicBezTo>
                  <a:pt x="77" y="82"/>
                  <a:pt x="77" y="82"/>
                  <a:pt x="77" y="82"/>
                </a:cubicBezTo>
                <a:cubicBezTo>
                  <a:pt x="77" y="82"/>
                  <a:pt x="78" y="82"/>
                  <a:pt x="78" y="82"/>
                </a:cubicBezTo>
                <a:cubicBezTo>
                  <a:pt x="78" y="82"/>
                  <a:pt x="78" y="82"/>
                  <a:pt x="78" y="82"/>
                </a:cubicBezTo>
                <a:cubicBezTo>
                  <a:pt x="80" y="83"/>
                  <a:pt x="81" y="83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3" y="83"/>
                  <a:pt x="83" y="83"/>
                  <a:pt x="83" y="84"/>
                </a:cubicBezTo>
                <a:cubicBezTo>
                  <a:pt x="83" y="84"/>
                  <a:pt x="83" y="84"/>
                  <a:pt x="83" y="84"/>
                </a:cubicBezTo>
                <a:cubicBezTo>
                  <a:pt x="84" y="84"/>
                  <a:pt x="84" y="84"/>
                  <a:pt x="84" y="84"/>
                </a:cubicBezTo>
                <a:cubicBezTo>
                  <a:pt x="84" y="84"/>
                  <a:pt x="85" y="84"/>
                  <a:pt x="85" y="84"/>
                </a:cubicBezTo>
                <a:cubicBezTo>
                  <a:pt x="85" y="84"/>
                  <a:pt x="85" y="84"/>
                  <a:pt x="85" y="84"/>
                </a:cubicBezTo>
                <a:cubicBezTo>
                  <a:pt x="85" y="85"/>
                  <a:pt x="86" y="85"/>
                  <a:pt x="86" y="85"/>
                </a:cubicBezTo>
                <a:cubicBezTo>
                  <a:pt x="86" y="85"/>
                  <a:pt x="86" y="85"/>
                  <a:pt x="86" y="85"/>
                </a:cubicBezTo>
                <a:cubicBezTo>
                  <a:pt x="86" y="85"/>
                  <a:pt x="86" y="85"/>
                  <a:pt x="86" y="85"/>
                </a:cubicBezTo>
                <a:cubicBezTo>
                  <a:pt x="86" y="85"/>
                  <a:pt x="87" y="85"/>
                  <a:pt x="87" y="85"/>
                </a:cubicBezTo>
                <a:cubicBezTo>
                  <a:pt x="87" y="85"/>
                  <a:pt x="87" y="85"/>
                  <a:pt x="87" y="85"/>
                </a:cubicBezTo>
                <a:cubicBezTo>
                  <a:pt x="87" y="85"/>
                  <a:pt x="87" y="85"/>
                  <a:pt x="87" y="85"/>
                </a:cubicBezTo>
                <a:cubicBezTo>
                  <a:pt x="87" y="85"/>
                  <a:pt x="87" y="85"/>
                  <a:pt x="88" y="85"/>
                </a:cubicBezTo>
                <a:cubicBezTo>
                  <a:pt x="88" y="86"/>
                  <a:pt x="88" y="86"/>
                  <a:pt x="88" y="86"/>
                </a:cubicBezTo>
                <a:cubicBezTo>
                  <a:pt x="88" y="86"/>
                  <a:pt x="88" y="86"/>
                  <a:pt x="89" y="86"/>
                </a:cubicBezTo>
                <a:cubicBezTo>
                  <a:pt x="89" y="86"/>
                  <a:pt x="89" y="86"/>
                  <a:pt x="90" y="86"/>
                </a:cubicBezTo>
                <a:cubicBezTo>
                  <a:pt x="90" y="86"/>
                  <a:pt x="90" y="86"/>
                  <a:pt x="90" y="86"/>
                </a:cubicBezTo>
                <a:cubicBezTo>
                  <a:pt x="90" y="86"/>
                  <a:pt x="91" y="86"/>
                  <a:pt x="91" y="86"/>
                </a:cubicBezTo>
                <a:cubicBezTo>
                  <a:pt x="91" y="86"/>
                  <a:pt x="91" y="86"/>
                  <a:pt x="92" y="86"/>
                </a:cubicBezTo>
                <a:cubicBezTo>
                  <a:pt x="92" y="85"/>
                  <a:pt x="91" y="83"/>
                  <a:pt x="91" y="82"/>
                </a:cubicBezTo>
                <a:cubicBezTo>
                  <a:pt x="91" y="81"/>
                  <a:pt x="91" y="80"/>
                  <a:pt x="91" y="79"/>
                </a:cubicBezTo>
                <a:cubicBezTo>
                  <a:pt x="91" y="78"/>
                  <a:pt x="93" y="76"/>
                  <a:pt x="98" y="72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1" name="Freeform 25"/>
          <p:cNvSpPr>
            <a:spLocks/>
          </p:cNvSpPr>
          <p:nvPr/>
        </p:nvSpPr>
        <p:spPr bwMode="auto">
          <a:xfrm>
            <a:off x="10001251" y="6912515"/>
            <a:ext cx="1801812" cy="1250951"/>
          </a:xfrm>
          <a:custGeom>
            <a:avLst/>
            <a:gdLst>
              <a:gd name="T0" fmla="*/ 54 w 105"/>
              <a:gd name="T1" fmla="*/ 0 h 74"/>
              <a:gd name="T2" fmla="*/ 52 w 105"/>
              <a:gd name="T3" fmla="*/ 3 h 74"/>
              <a:gd name="T4" fmla="*/ 47 w 105"/>
              <a:gd name="T5" fmla="*/ 5 h 74"/>
              <a:gd name="T6" fmla="*/ 41 w 105"/>
              <a:gd name="T7" fmla="*/ 6 h 74"/>
              <a:gd name="T8" fmla="*/ 38 w 105"/>
              <a:gd name="T9" fmla="*/ 11 h 74"/>
              <a:gd name="T10" fmla="*/ 38 w 105"/>
              <a:gd name="T11" fmla="*/ 15 h 74"/>
              <a:gd name="T12" fmla="*/ 37 w 105"/>
              <a:gd name="T13" fmla="*/ 16 h 74"/>
              <a:gd name="T14" fmla="*/ 33 w 105"/>
              <a:gd name="T15" fmla="*/ 19 h 74"/>
              <a:gd name="T16" fmla="*/ 27 w 105"/>
              <a:gd name="T17" fmla="*/ 26 h 74"/>
              <a:gd name="T18" fmla="*/ 19 w 105"/>
              <a:gd name="T19" fmla="*/ 32 h 74"/>
              <a:gd name="T20" fmla="*/ 12 w 105"/>
              <a:gd name="T21" fmla="*/ 35 h 74"/>
              <a:gd name="T22" fmla="*/ 11 w 105"/>
              <a:gd name="T23" fmla="*/ 35 h 74"/>
              <a:gd name="T24" fmla="*/ 9 w 105"/>
              <a:gd name="T25" fmla="*/ 35 h 74"/>
              <a:gd name="T26" fmla="*/ 6 w 105"/>
              <a:gd name="T27" fmla="*/ 34 h 74"/>
              <a:gd name="T28" fmla="*/ 5 w 105"/>
              <a:gd name="T29" fmla="*/ 35 h 74"/>
              <a:gd name="T30" fmla="*/ 8 w 105"/>
              <a:gd name="T31" fmla="*/ 51 h 74"/>
              <a:gd name="T32" fmla="*/ 0 w 105"/>
              <a:gd name="T33" fmla="*/ 59 h 74"/>
              <a:gd name="T34" fmla="*/ 4 w 105"/>
              <a:gd name="T35" fmla="*/ 65 h 74"/>
              <a:gd name="T36" fmla="*/ 4 w 105"/>
              <a:gd name="T37" fmla="*/ 69 h 74"/>
              <a:gd name="T38" fmla="*/ 4 w 105"/>
              <a:gd name="T39" fmla="*/ 70 h 74"/>
              <a:gd name="T40" fmla="*/ 6 w 105"/>
              <a:gd name="T41" fmla="*/ 70 h 74"/>
              <a:gd name="T42" fmla="*/ 10 w 105"/>
              <a:gd name="T43" fmla="*/ 68 h 74"/>
              <a:gd name="T44" fmla="*/ 37 w 105"/>
              <a:gd name="T45" fmla="*/ 67 h 74"/>
              <a:gd name="T46" fmla="*/ 43 w 105"/>
              <a:gd name="T47" fmla="*/ 68 h 74"/>
              <a:gd name="T48" fmla="*/ 53 w 105"/>
              <a:gd name="T49" fmla="*/ 70 h 74"/>
              <a:gd name="T50" fmla="*/ 55 w 105"/>
              <a:gd name="T51" fmla="*/ 69 h 74"/>
              <a:gd name="T52" fmla="*/ 60 w 105"/>
              <a:gd name="T53" fmla="*/ 71 h 74"/>
              <a:gd name="T54" fmla="*/ 63 w 105"/>
              <a:gd name="T55" fmla="*/ 70 h 74"/>
              <a:gd name="T56" fmla="*/ 69 w 105"/>
              <a:gd name="T57" fmla="*/ 73 h 74"/>
              <a:gd name="T58" fmla="*/ 80 w 105"/>
              <a:gd name="T59" fmla="*/ 73 h 74"/>
              <a:gd name="T60" fmla="*/ 81 w 105"/>
              <a:gd name="T61" fmla="*/ 70 h 74"/>
              <a:gd name="T62" fmla="*/ 88 w 105"/>
              <a:gd name="T63" fmla="*/ 62 h 74"/>
              <a:gd name="T64" fmla="*/ 88 w 105"/>
              <a:gd name="T65" fmla="*/ 62 h 74"/>
              <a:gd name="T66" fmla="*/ 89 w 105"/>
              <a:gd name="T67" fmla="*/ 62 h 74"/>
              <a:gd name="T68" fmla="*/ 89 w 105"/>
              <a:gd name="T69" fmla="*/ 62 h 74"/>
              <a:gd name="T70" fmla="*/ 90 w 105"/>
              <a:gd name="T71" fmla="*/ 62 h 74"/>
              <a:gd name="T72" fmla="*/ 91 w 105"/>
              <a:gd name="T73" fmla="*/ 62 h 74"/>
              <a:gd name="T74" fmla="*/ 92 w 105"/>
              <a:gd name="T75" fmla="*/ 62 h 74"/>
              <a:gd name="T76" fmla="*/ 94 w 105"/>
              <a:gd name="T77" fmla="*/ 61 h 74"/>
              <a:gd name="T78" fmla="*/ 94 w 105"/>
              <a:gd name="T79" fmla="*/ 61 h 74"/>
              <a:gd name="T80" fmla="*/ 94 w 105"/>
              <a:gd name="T81" fmla="*/ 60 h 74"/>
              <a:gd name="T82" fmla="*/ 93 w 105"/>
              <a:gd name="T83" fmla="*/ 59 h 74"/>
              <a:gd name="T84" fmla="*/ 93 w 105"/>
              <a:gd name="T85" fmla="*/ 57 h 74"/>
              <a:gd name="T86" fmla="*/ 91 w 105"/>
              <a:gd name="T87" fmla="*/ 46 h 74"/>
              <a:gd name="T88" fmla="*/ 96 w 105"/>
              <a:gd name="T89" fmla="*/ 46 h 74"/>
              <a:gd name="T90" fmla="*/ 98 w 105"/>
              <a:gd name="T91" fmla="*/ 47 h 74"/>
              <a:gd name="T92" fmla="*/ 99 w 105"/>
              <a:gd name="T93" fmla="*/ 47 h 74"/>
              <a:gd name="T94" fmla="*/ 99 w 105"/>
              <a:gd name="T95" fmla="*/ 37 h 74"/>
              <a:gd name="T96" fmla="*/ 93 w 105"/>
              <a:gd name="T97" fmla="*/ 31 h 74"/>
              <a:gd name="T98" fmla="*/ 87 w 105"/>
              <a:gd name="T99" fmla="*/ 24 h 74"/>
              <a:gd name="T100" fmla="*/ 86 w 105"/>
              <a:gd name="T101" fmla="*/ 15 h 74"/>
              <a:gd name="T102" fmla="*/ 85 w 105"/>
              <a:gd name="T103" fmla="*/ 8 h 74"/>
              <a:gd name="T104" fmla="*/ 76 w 105"/>
              <a:gd name="T105" fmla="*/ 5 h 74"/>
              <a:gd name="T106" fmla="*/ 75 w 105"/>
              <a:gd name="T107" fmla="*/ 5 h 74"/>
              <a:gd name="T108" fmla="*/ 68 w 105"/>
              <a:gd name="T109" fmla="*/ 5 h 74"/>
              <a:gd name="T110" fmla="*/ 61 w 105"/>
              <a:gd name="T111" fmla="*/ 2 h 74"/>
              <a:gd name="T112" fmla="*/ 56 w 105"/>
              <a:gd name="T1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05" h="74">
                <a:moveTo>
                  <a:pt x="55" y="0"/>
                </a:moveTo>
                <a:cubicBezTo>
                  <a:pt x="55" y="0"/>
                  <a:pt x="55" y="0"/>
                  <a:pt x="54" y="0"/>
                </a:cubicBezTo>
                <a:cubicBezTo>
                  <a:pt x="54" y="0"/>
                  <a:pt x="53" y="1"/>
                  <a:pt x="53" y="1"/>
                </a:cubicBezTo>
                <a:cubicBezTo>
                  <a:pt x="53" y="1"/>
                  <a:pt x="52" y="2"/>
                  <a:pt x="52" y="3"/>
                </a:cubicBezTo>
                <a:cubicBezTo>
                  <a:pt x="51" y="4"/>
                  <a:pt x="50" y="5"/>
                  <a:pt x="49" y="5"/>
                </a:cubicBezTo>
                <a:cubicBezTo>
                  <a:pt x="48" y="5"/>
                  <a:pt x="47" y="5"/>
                  <a:pt x="47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3" y="5"/>
                  <a:pt x="42" y="5"/>
                  <a:pt x="41" y="6"/>
                </a:cubicBezTo>
                <a:cubicBezTo>
                  <a:pt x="40" y="7"/>
                  <a:pt x="40" y="7"/>
                  <a:pt x="39" y="8"/>
                </a:cubicBezTo>
                <a:cubicBezTo>
                  <a:pt x="38" y="9"/>
                  <a:pt x="38" y="10"/>
                  <a:pt x="38" y="11"/>
                </a:cubicBezTo>
                <a:cubicBezTo>
                  <a:pt x="38" y="12"/>
                  <a:pt x="39" y="13"/>
                  <a:pt x="39" y="14"/>
                </a:cubicBezTo>
                <a:cubicBezTo>
                  <a:pt x="39" y="14"/>
                  <a:pt x="39" y="14"/>
                  <a:pt x="38" y="15"/>
                </a:cubicBezTo>
                <a:cubicBezTo>
                  <a:pt x="38" y="15"/>
                  <a:pt x="38" y="15"/>
                  <a:pt x="38" y="16"/>
                </a:cubicBezTo>
                <a:cubicBezTo>
                  <a:pt x="38" y="16"/>
                  <a:pt x="37" y="16"/>
                  <a:pt x="37" y="16"/>
                </a:cubicBezTo>
                <a:cubicBezTo>
                  <a:pt x="36" y="16"/>
                  <a:pt x="36" y="17"/>
                  <a:pt x="35" y="17"/>
                </a:cubicBezTo>
                <a:cubicBezTo>
                  <a:pt x="35" y="18"/>
                  <a:pt x="34" y="19"/>
                  <a:pt x="33" y="19"/>
                </a:cubicBezTo>
                <a:cubicBezTo>
                  <a:pt x="31" y="20"/>
                  <a:pt x="28" y="23"/>
                  <a:pt x="28" y="24"/>
                </a:cubicBezTo>
                <a:cubicBezTo>
                  <a:pt x="28" y="25"/>
                  <a:pt x="28" y="25"/>
                  <a:pt x="27" y="26"/>
                </a:cubicBezTo>
                <a:cubicBezTo>
                  <a:pt x="27" y="28"/>
                  <a:pt x="27" y="30"/>
                  <a:pt x="26" y="30"/>
                </a:cubicBezTo>
                <a:cubicBezTo>
                  <a:pt x="24" y="30"/>
                  <a:pt x="20" y="31"/>
                  <a:pt x="19" y="32"/>
                </a:cubicBezTo>
                <a:cubicBezTo>
                  <a:pt x="17" y="34"/>
                  <a:pt x="16" y="35"/>
                  <a:pt x="14" y="35"/>
                </a:cubicBezTo>
                <a:cubicBezTo>
                  <a:pt x="13" y="35"/>
                  <a:pt x="13" y="35"/>
                  <a:pt x="12" y="35"/>
                </a:cubicBezTo>
                <a:cubicBezTo>
                  <a:pt x="12" y="35"/>
                  <a:pt x="12" y="35"/>
                  <a:pt x="11" y="35"/>
                </a:cubicBezTo>
                <a:cubicBezTo>
                  <a:pt x="11" y="35"/>
                  <a:pt x="11" y="35"/>
                  <a:pt x="11" y="35"/>
                </a:cubicBezTo>
                <a:cubicBezTo>
                  <a:pt x="10" y="35"/>
                  <a:pt x="10" y="35"/>
                  <a:pt x="10" y="35"/>
                </a:cubicBezTo>
                <a:cubicBezTo>
                  <a:pt x="9" y="35"/>
                  <a:pt x="9" y="35"/>
                  <a:pt x="9" y="35"/>
                </a:cubicBezTo>
                <a:cubicBezTo>
                  <a:pt x="8" y="35"/>
                  <a:pt x="8" y="35"/>
                  <a:pt x="7" y="35"/>
                </a:cubicBezTo>
                <a:cubicBezTo>
                  <a:pt x="7" y="34"/>
                  <a:pt x="7" y="34"/>
                  <a:pt x="6" y="34"/>
                </a:cubicBezTo>
                <a:cubicBezTo>
                  <a:pt x="6" y="34"/>
                  <a:pt x="5" y="34"/>
                  <a:pt x="5" y="34"/>
                </a:cubicBezTo>
                <a:cubicBezTo>
                  <a:pt x="5" y="35"/>
                  <a:pt x="5" y="35"/>
                  <a:pt x="5" y="35"/>
                </a:cubicBezTo>
                <a:cubicBezTo>
                  <a:pt x="4" y="38"/>
                  <a:pt x="4" y="41"/>
                  <a:pt x="6" y="43"/>
                </a:cubicBezTo>
                <a:cubicBezTo>
                  <a:pt x="8" y="44"/>
                  <a:pt x="9" y="48"/>
                  <a:pt x="8" y="51"/>
                </a:cubicBezTo>
                <a:cubicBezTo>
                  <a:pt x="8" y="52"/>
                  <a:pt x="7" y="53"/>
                  <a:pt x="7" y="54"/>
                </a:cubicBezTo>
                <a:cubicBezTo>
                  <a:pt x="4" y="55"/>
                  <a:pt x="0" y="58"/>
                  <a:pt x="0" y="59"/>
                </a:cubicBezTo>
                <a:cubicBezTo>
                  <a:pt x="0" y="59"/>
                  <a:pt x="1" y="60"/>
                  <a:pt x="2" y="61"/>
                </a:cubicBezTo>
                <a:cubicBezTo>
                  <a:pt x="3" y="62"/>
                  <a:pt x="5" y="63"/>
                  <a:pt x="4" y="65"/>
                </a:cubicBezTo>
                <a:cubicBezTo>
                  <a:pt x="4" y="66"/>
                  <a:pt x="4" y="67"/>
                  <a:pt x="4" y="69"/>
                </a:cubicBezTo>
                <a:cubicBezTo>
                  <a:pt x="4" y="69"/>
                  <a:pt x="4" y="69"/>
                  <a:pt x="4" y="69"/>
                </a:cubicBezTo>
                <a:cubicBezTo>
                  <a:pt x="4" y="69"/>
                  <a:pt x="4" y="70"/>
                  <a:pt x="4" y="70"/>
                </a:cubicBezTo>
                <a:cubicBezTo>
                  <a:pt x="4" y="70"/>
                  <a:pt x="4" y="70"/>
                  <a:pt x="4" y="70"/>
                </a:cubicBezTo>
                <a:cubicBezTo>
                  <a:pt x="4" y="70"/>
                  <a:pt x="4" y="70"/>
                  <a:pt x="4" y="70"/>
                </a:cubicBezTo>
                <a:cubicBezTo>
                  <a:pt x="5" y="70"/>
                  <a:pt x="5" y="70"/>
                  <a:pt x="6" y="70"/>
                </a:cubicBezTo>
                <a:cubicBezTo>
                  <a:pt x="7" y="70"/>
                  <a:pt x="8" y="70"/>
                  <a:pt x="9" y="69"/>
                </a:cubicBezTo>
                <a:cubicBezTo>
                  <a:pt x="10" y="69"/>
                  <a:pt x="10" y="68"/>
                  <a:pt x="10" y="68"/>
                </a:cubicBezTo>
                <a:cubicBezTo>
                  <a:pt x="12" y="66"/>
                  <a:pt x="13" y="65"/>
                  <a:pt x="17" y="65"/>
                </a:cubicBezTo>
                <a:cubicBezTo>
                  <a:pt x="24" y="65"/>
                  <a:pt x="35" y="65"/>
                  <a:pt x="37" y="67"/>
                </a:cubicBezTo>
                <a:cubicBezTo>
                  <a:pt x="38" y="68"/>
                  <a:pt x="40" y="68"/>
                  <a:pt x="42" y="68"/>
                </a:cubicBezTo>
                <a:cubicBezTo>
                  <a:pt x="42" y="68"/>
                  <a:pt x="43" y="68"/>
                  <a:pt x="43" y="68"/>
                </a:cubicBezTo>
                <a:cubicBezTo>
                  <a:pt x="44" y="68"/>
                  <a:pt x="46" y="68"/>
                  <a:pt x="47" y="69"/>
                </a:cubicBezTo>
                <a:cubicBezTo>
                  <a:pt x="49" y="70"/>
                  <a:pt x="51" y="70"/>
                  <a:pt x="53" y="70"/>
                </a:cubicBezTo>
                <a:cubicBezTo>
                  <a:pt x="53" y="70"/>
                  <a:pt x="54" y="70"/>
                  <a:pt x="54" y="70"/>
                </a:cubicBezTo>
                <a:cubicBezTo>
                  <a:pt x="54" y="70"/>
                  <a:pt x="54" y="69"/>
                  <a:pt x="55" y="69"/>
                </a:cubicBezTo>
                <a:cubicBezTo>
                  <a:pt x="55" y="69"/>
                  <a:pt x="56" y="69"/>
                  <a:pt x="57" y="70"/>
                </a:cubicBezTo>
                <a:cubicBezTo>
                  <a:pt x="58" y="70"/>
                  <a:pt x="59" y="71"/>
                  <a:pt x="60" y="71"/>
                </a:cubicBezTo>
                <a:cubicBezTo>
                  <a:pt x="60" y="71"/>
                  <a:pt x="61" y="71"/>
                  <a:pt x="61" y="70"/>
                </a:cubicBezTo>
                <a:cubicBezTo>
                  <a:pt x="62" y="70"/>
                  <a:pt x="62" y="70"/>
                  <a:pt x="63" y="70"/>
                </a:cubicBezTo>
                <a:cubicBezTo>
                  <a:pt x="64" y="70"/>
                  <a:pt x="65" y="71"/>
                  <a:pt x="67" y="72"/>
                </a:cubicBezTo>
                <a:cubicBezTo>
                  <a:pt x="67" y="72"/>
                  <a:pt x="68" y="73"/>
                  <a:pt x="69" y="73"/>
                </a:cubicBezTo>
                <a:cubicBezTo>
                  <a:pt x="69" y="72"/>
                  <a:pt x="71" y="72"/>
                  <a:pt x="73" y="72"/>
                </a:cubicBezTo>
                <a:cubicBezTo>
                  <a:pt x="74" y="72"/>
                  <a:pt x="78" y="72"/>
                  <a:pt x="80" y="73"/>
                </a:cubicBezTo>
                <a:cubicBezTo>
                  <a:pt x="80" y="74"/>
                  <a:pt x="80" y="74"/>
                  <a:pt x="80" y="74"/>
                </a:cubicBezTo>
                <a:cubicBezTo>
                  <a:pt x="80" y="74"/>
                  <a:pt x="81" y="73"/>
                  <a:pt x="81" y="70"/>
                </a:cubicBezTo>
                <a:cubicBezTo>
                  <a:pt x="81" y="68"/>
                  <a:pt x="86" y="63"/>
                  <a:pt x="88" y="62"/>
                </a:cubicBezTo>
                <a:cubicBezTo>
                  <a:pt x="88" y="62"/>
                  <a:pt x="88" y="62"/>
                  <a:pt x="88" y="62"/>
                </a:cubicBezTo>
                <a:cubicBezTo>
                  <a:pt x="88" y="62"/>
                  <a:pt x="88" y="62"/>
                  <a:pt x="88" y="62"/>
                </a:cubicBezTo>
                <a:cubicBezTo>
                  <a:pt x="88" y="62"/>
                  <a:pt x="88" y="62"/>
                  <a:pt x="88" y="62"/>
                </a:cubicBezTo>
                <a:cubicBezTo>
                  <a:pt x="88" y="62"/>
                  <a:pt x="88" y="62"/>
                  <a:pt x="88" y="62"/>
                </a:cubicBezTo>
                <a:cubicBezTo>
                  <a:pt x="88" y="62"/>
                  <a:pt x="88" y="62"/>
                  <a:pt x="89" y="62"/>
                </a:cubicBezTo>
                <a:cubicBezTo>
                  <a:pt x="89" y="62"/>
                  <a:pt x="89" y="62"/>
                  <a:pt x="89" y="62"/>
                </a:cubicBezTo>
                <a:cubicBezTo>
                  <a:pt x="89" y="62"/>
                  <a:pt x="89" y="62"/>
                  <a:pt x="89" y="62"/>
                </a:cubicBezTo>
                <a:cubicBezTo>
                  <a:pt x="89" y="62"/>
                  <a:pt x="90" y="62"/>
                  <a:pt x="90" y="62"/>
                </a:cubicBezTo>
                <a:cubicBezTo>
                  <a:pt x="90" y="62"/>
                  <a:pt x="90" y="62"/>
                  <a:pt x="90" y="62"/>
                </a:cubicBezTo>
                <a:cubicBezTo>
                  <a:pt x="90" y="62"/>
                  <a:pt x="91" y="62"/>
                  <a:pt x="91" y="62"/>
                </a:cubicBezTo>
                <a:cubicBezTo>
                  <a:pt x="91" y="62"/>
                  <a:pt x="91" y="62"/>
                  <a:pt x="91" y="62"/>
                </a:cubicBezTo>
                <a:cubicBezTo>
                  <a:pt x="92" y="62"/>
                  <a:pt x="92" y="62"/>
                  <a:pt x="92" y="62"/>
                </a:cubicBezTo>
                <a:cubicBezTo>
                  <a:pt x="92" y="62"/>
                  <a:pt x="92" y="62"/>
                  <a:pt x="92" y="62"/>
                </a:cubicBezTo>
                <a:cubicBezTo>
                  <a:pt x="93" y="62"/>
                  <a:pt x="93" y="62"/>
                  <a:pt x="93" y="62"/>
                </a:cubicBezTo>
                <a:cubicBezTo>
                  <a:pt x="93" y="61"/>
                  <a:pt x="93" y="61"/>
                  <a:pt x="94" y="61"/>
                </a:cubicBezTo>
                <a:cubicBezTo>
                  <a:pt x="94" y="61"/>
                  <a:pt x="94" y="61"/>
                  <a:pt x="94" y="61"/>
                </a:cubicBezTo>
                <a:cubicBezTo>
                  <a:pt x="94" y="61"/>
                  <a:pt x="94" y="61"/>
                  <a:pt x="94" y="61"/>
                </a:cubicBezTo>
                <a:cubicBezTo>
                  <a:pt x="94" y="61"/>
                  <a:pt x="94" y="61"/>
                  <a:pt x="94" y="61"/>
                </a:cubicBezTo>
                <a:cubicBezTo>
                  <a:pt x="94" y="61"/>
                  <a:pt x="94" y="60"/>
                  <a:pt x="94" y="60"/>
                </a:cubicBezTo>
                <a:cubicBezTo>
                  <a:pt x="94" y="60"/>
                  <a:pt x="94" y="60"/>
                  <a:pt x="94" y="60"/>
                </a:cubicBezTo>
                <a:cubicBezTo>
                  <a:pt x="94" y="59"/>
                  <a:pt x="94" y="59"/>
                  <a:pt x="93" y="59"/>
                </a:cubicBezTo>
                <a:cubicBezTo>
                  <a:pt x="93" y="59"/>
                  <a:pt x="93" y="59"/>
                  <a:pt x="93" y="58"/>
                </a:cubicBezTo>
                <a:cubicBezTo>
                  <a:pt x="93" y="58"/>
                  <a:pt x="93" y="57"/>
                  <a:pt x="93" y="57"/>
                </a:cubicBezTo>
                <a:cubicBezTo>
                  <a:pt x="93" y="55"/>
                  <a:pt x="92" y="53"/>
                  <a:pt x="92" y="52"/>
                </a:cubicBezTo>
                <a:cubicBezTo>
                  <a:pt x="91" y="49"/>
                  <a:pt x="90" y="47"/>
                  <a:pt x="91" y="46"/>
                </a:cubicBezTo>
                <a:cubicBezTo>
                  <a:pt x="92" y="45"/>
                  <a:pt x="92" y="45"/>
                  <a:pt x="93" y="45"/>
                </a:cubicBezTo>
                <a:cubicBezTo>
                  <a:pt x="94" y="45"/>
                  <a:pt x="95" y="46"/>
                  <a:pt x="96" y="46"/>
                </a:cubicBezTo>
                <a:cubicBezTo>
                  <a:pt x="96" y="46"/>
                  <a:pt x="97" y="46"/>
                  <a:pt x="97" y="47"/>
                </a:cubicBezTo>
                <a:cubicBezTo>
                  <a:pt x="97" y="47"/>
                  <a:pt x="97" y="47"/>
                  <a:pt x="98" y="47"/>
                </a:cubicBezTo>
                <a:cubicBezTo>
                  <a:pt x="98" y="47"/>
                  <a:pt x="98" y="47"/>
                  <a:pt x="99" y="47"/>
                </a:cubicBezTo>
                <a:cubicBezTo>
                  <a:pt x="99" y="47"/>
                  <a:pt x="99" y="47"/>
                  <a:pt x="99" y="47"/>
                </a:cubicBezTo>
                <a:cubicBezTo>
                  <a:pt x="104" y="45"/>
                  <a:pt x="105" y="43"/>
                  <a:pt x="105" y="42"/>
                </a:cubicBezTo>
                <a:cubicBezTo>
                  <a:pt x="105" y="40"/>
                  <a:pt x="101" y="37"/>
                  <a:pt x="99" y="37"/>
                </a:cubicBezTo>
                <a:cubicBezTo>
                  <a:pt x="98" y="37"/>
                  <a:pt x="97" y="36"/>
                  <a:pt x="96" y="34"/>
                </a:cubicBezTo>
                <a:cubicBezTo>
                  <a:pt x="95" y="33"/>
                  <a:pt x="94" y="31"/>
                  <a:pt x="93" y="31"/>
                </a:cubicBezTo>
                <a:cubicBezTo>
                  <a:pt x="91" y="30"/>
                  <a:pt x="90" y="28"/>
                  <a:pt x="89" y="27"/>
                </a:cubicBezTo>
                <a:cubicBezTo>
                  <a:pt x="89" y="25"/>
                  <a:pt x="88" y="24"/>
                  <a:pt x="87" y="24"/>
                </a:cubicBezTo>
                <a:cubicBezTo>
                  <a:pt x="85" y="22"/>
                  <a:pt x="85" y="20"/>
                  <a:pt x="86" y="18"/>
                </a:cubicBezTo>
                <a:cubicBezTo>
                  <a:pt x="86" y="17"/>
                  <a:pt x="86" y="16"/>
                  <a:pt x="86" y="15"/>
                </a:cubicBezTo>
                <a:cubicBezTo>
                  <a:pt x="86" y="14"/>
                  <a:pt x="86" y="13"/>
                  <a:pt x="86" y="12"/>
                </a:cubicBezTo>
                <a:cubicBezTo>
                  <a:pt x="86" y="11"/>
                  <a:pt x="86" y="8"/>
                  <a:pt x="85" y="8"/>
                </a:cubicBezTo>
                <a:cubicBezTo>
                  <a:pt x="84" y="8"/>
                  <a:pt x="84" y="8"/>
                  <a:pt x="84" y="8"/>
                </a:cubicBezTo>
                <a:cubicBezTo>
                  <a:pt x="83" y="7"/>
                  <a:pt x="79" y="5"/>
                  <a:pt x="76" y="5"/>
                </a:cubicBezTo>
                <a:cubicBezTo>
                  <a:pt x="76" y="5"/>
                  <a:pt x="75" y="5"/>
                  <a:pt x="75" y="5"/>
                </a:cubicBezTo>
                <a:cubicBezTo>
                  <a:pt x="75" y="5"/>
                  <a:pt x="75" y="5"/>
                  <a:pt x="75" y="5"/>
                </a:cubicBezTo>
                <a:cubicBezTo>
                  <a:pt x="73" y="6"/>
                  <a:pt x="72" y="6"/>
                  <a:pt x="71" y="6"/>
                </a:cubicBezTo>
                <a:cubicBezTo>
                  <a:pt x="70" y="6"/>
                  <a:pt x="69" y="6"/>
                  <a:pt x="68" y="5"/>
                </a:cubicBezTo>
                <a:cubicBezTo>
                  <a:pt x="67" y="2"/>
                  <a:pt x="65" y="2"/>
                  <a:pt x="63" y="2"/>
                </a:cubicBezTo>
                <a:cubicBezTo>
                  <a:pt x="62" y="2"/>
                  <a:pt x="62" y="2"/>
                  <a:pt x="61" y="2"/>
                </a:cubicBezTo>
                <a:cubicBezTo>
                  <a:pt x="59" y="2"/>
                  <a:pt x="58" y="1"/>
                  <a:pt x="57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56" y="0"/>
                  <a:pt x="55" y="0"/>
                  <a:pt x="55" y="0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2" name="Freeform 26"/>
          <p:cNvSpPr>
            <a:spLocks/>
          </p:cNvSpPr>
          <p:nvPr/>
        </p:nvSpPr>
        <p:spPr bwMode="auto">
          <a:xfrm>
            <a:off x="8697914" y="8855616"/>
            <a:ext cx="1217612" cy="676275"/>
          </a:xfrm>
          <a:custGeom>
            <a:avLst/>
            <a:gdLst>
              <a:gd name="T0" fmla="*/ 64 w 71"/>
              <a:gd name="T1" fmla="*/ 5 h 40"/>
              <a:gd name="T2" fmla="*/ 62 w 71"/>
              <a:gd name="T3" fmla="*/ 4 h 40"/>
              <a:gd name="T4" fmla="*/ 60 w 71"/>
              <a:gd name="T5" fmla="*/ 3 h 40"/>
              <a:gd name="T6" fmla="*/ 49 w 71"/>
              <a:gd name="T7" fmla="*/ 0 h 40"/>
              <a:gd name="T8" fmla="*/ 46 w 71"/>
              <a:gd name="T9" fmla="*/ 3 h 40"/>
              <a:gd name="T10" fmla="*/ 28 w 71"/>
              <a:gd name="T11" fmla="*/ 10 h 40"/>
              <a:gd name="T12" fmla="*/ 12 w 71"/>
              <a:gd name="T13" fmla="*/ 10 h 40"/>
              <a:gd name="T14" fmla="*/ 10 w 71"/>
              <a:gd name="T15" fmla="*/ 9 h 40"/>
              <a:gd name="T16" fmla="*/ 9 w 71"/>
              <a:gd name="T17" fmla="*/ 11 h 40"/>
              <a:gd name="T18" fmla="*/ 4 w 71"/>
              <a:gd name="T19" fmla="*/ 14 h 40"/>
              <a:gd name="T20" fmla="*/ 3 w 71"/>
              <a:gd name="T21" fmla="*/ 16 h 40"/>
              <a:gd name="T22" fmla="*/ 2 w 71"/>
              <a:gd name="T23" fmla="*/ 21 h 40"/>
              <a:gd name="T24" fmla="*/ 0 w 71"/>
              <a:gd name="T25" fmla="*/ 24 h 40"/>
              <a:gd name="T26" fmla="*/ 0 w 71"/>
              <a:gd name="T27" fmla="*/ 26 h 40"/>
              <a:gd name="T28" fmla="*/ 2 w 71"/>
              <a:gd name="T29" fmla="*/ 30 h 40"/>
              <a:gd name="T30" fmla="*/ 2 w 71"/>
              <a:gd name="T31" fmla="*/ 30 h 40"/>
              <a:gd name="T32" fmla="*/ 3 w 71"/>
              <a:gd name="T33" fmla="*/ 31 h 40"/>
              <a:gd name="T34" fmla="*/ 4 w 71"/>
              <a:gd name="T35" fmla="*/ 31 h 40"/>
              <a:gd name="T36" fmla="*/ 5 w 71"/>
              <a:gd name="T37" fmla="*/ 32 h 40"/>
              <a:gd name="T38" fmla="*/ 7 w 71"/>
              <a:gd name="T39" fmla="*/ 33 h 40"/>
              <a:gd name="T40" fmla="*/ 8 w 71"/>
              <a:gd name="T41" fmla="*/ 34 h 40"/>
              <a:gd name="T42" fmla="*/ 9 w 71"/>
              <a:gd name="T43" fmla="*/ 35 h 40"/>
              <a:gd name="T44" fmla="*/ 10 w 71"/>
              <a:gd name="T45" fmla="*/ 36 h 40"/>
              <a:gd name="T46" fmla="*/ 19 w 71"/>
              <a:gd name="T47" fmla="*/ 40 h 40"/>
              <a:gd name="T48" fmla="*/ 26 w 71"/>
              <a:gd name="T49" fmla="*/ 38 h 40"/>
              <a:gd name="T50" fmla="*/ 27 w 71"/>
              <a:gd name="T51" fmla="*/ 38 h 40"/>
              <a:gd name="T52" fmla="*/ 38 w 71"/>
              <a:gd name="T53" fmla="*/ 35 h 40"/>
              <a:gd name="T54" fmla="*/ 38 w 71"/>
              <a:gd name="T55" fmla="*/ 35 h 40"/>
              <a:gd name="T56" fmla="*/ 38 w 71"/>
              <a:gd name="T57" fmla="*/ 35 h 40"/>
              <a:gd name="T58" fmla="*/ 46 w 71"/>
              <a:gd name="T59" fmla="*/ 37 h 40"/>
              <a:gd name="T60" fmla="*/ 52 w 71"/>
              <a:gd name="T61" fmla="*/ 32 h 40"/>
              <a:gd name="T62" fmla="*/ 63 w 71"/>
              <a:gd name="T63" fmla="*/ 15 h 40"/>
              <a:gd name="T64" fmla="*/ 70 w 71"/>
              <a:gd name="T65" fmla="*/ 10 h 40"/>
              <a:gd name="T66" fmla="*/ 71 w 71"/>
              <a:gd name="T67" fmla="*/ 9 h 40"/>
              <a:gd name="T68" fmla="*/ 71 w 71"/>
              <a:gd name="T69" fmla="*/ 9 h 40"/>
              <a:gd name="T70" fmla="*/ 71 w 71"/>
              <a:gd name="T71" fmla="*/ 8 h 40"/>
              <a:gd name="T72" fmla="*/ 68 w 71"/>
              <a:gd name="T73" fmla="*/ 7 h 40"/>
              <a:gd name="T74" fmla="*/ 67 w 71"/>
              <a:gd name="T75" fmla="*/ 6 h 40"/>
              <a:gd name="T76" fmla="*/ 66 w 71"/>
              <a:gd name="T77" fmla="*/ 6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1" h="40">
                <a:moveTo>
                  <a:pt x="65" y="5"/>
                </a:moveTo>
                <a:cubicBezTo>
                  <a:pt x="64" y="5"/>
                  <a:pt x="64" y="5"/>
                  <a:pt x="64" y="5"/>
                </a:cubicBezTo>
                <a:cubicBezTo>
                  <a:pt x="63" y="5"/>
                  <a:pt x="63" y="5"/>
                  <a:pt x="63" y="5"/>
                </a:cubicBezTo>
                <a:cubicBezTo>
                  <a:pt x="62" y="4"/>
                  <a:pt x="62" y="4"/>
                  <a:pt x="62" y="4"/>
                </a:cubicBezTo>
                <a:cubicBezTo>
                  <a:pt x="61" y="4"/>
                  <a:pt x="61" y="4"/>
                  <a:pt x="61" y="4"/>
                </a:cubicBezTo>
                <a:cubicBezTo>
                  <a:pt x="60" y="4"/>
                  <a:pt x="60" y="3"/>
                  <a:pt x="60" y="3"/>
                </a:cubicBezTo>
                <a:cubicBezTo>
                  <a:pt x="58" y="2"/>
                  <a:pt x="53" y="1"/>
                  <a:pt x="51" y="0"/>
                </a:cubicBezTo>
                <a:cubicBezTo>
                  <a:pt x="50" y="0"/>
                  <a:pt x="50" y="0"/>
                  <a:pt x="49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8" y="1"/>
                  <a:pt x="47" y="2"/>
                  <a:pt x="46" y="3"/>
                </a:cubicBezTo>
                <a:cubicBezTo>
                  <a:pt x="43" y="5"/>
                  <a:pt x="40" y="7"/>
                  <a:pt x="39" y="7"/>
                </a:cubicBezTo>
                <a:cubicBezTo>
                  <a:pt x="36" y="7"/>
                  <a:pt x="28" y="8"/>
                  <a:pt x="28" y="10"/>
                </a:cubicBezTo>
                <a:cubicBezTo>
                  <a:pt x="28" y="12"/>
                  <a:pt x="24" y="12"/>
                  <a:pt x="20" y="12"/>
                </a:cubicBezTo>
                <a:cubicBezTo>
                  <a:pt x="17" y="12"/>
                  <a:pt x="13" y="12"/>
                  <a:pt x="12" y="10"/>
                </a:cubicBezTo>
                <a:cubicBezTo>
                  <a:pt x="11" y="10"/>
                  <a:pt x="11" y="9"/>
                  <a:pt x="10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0"/>
                  <a:pt x="9" y="11"/>
                  <a:pt x="9" y="11"/>
                </a:cubicBezTo>
                <a:cubicBezTo>
                  <a:pt x="9" y="13"/>
                  <a:pt x="8" y="15"/>
                  <a:pt x="6" y="15"/>
                </a:cubicBezTo>
                <a:cubicBezTo>
                  <a:pt x="5" y="15"/>
                  <a:pt x="4" y="14"/>
                  <a:pt x="4" y="14"/>
                </a:cubicBezTo>
                <a:cubicBezTo>
                  <a:pt x="4" y="14"/>
                  <a:pt x="3" y="14"/>
                  <a:pt x="3" y="14"/>
                </a:cubicBezTo>
                <a:cubicBezTo>
                  <a:pt x="3" y="15"/>
                  <a:pt x="3" y="15"/>
                  <a:pt x="3" y="16"/>
                </a:cubicBezTo>
                <a:cubicBezTo>
                  <a:pt x="4" y="17"/>
                  <a:pt x="4" y="18"/>
                  <a:pt x="3" y="19"/>
                </a:cubicBezTo>
                <a:cubicBezTo>
                  <a:pt x="3" y="19"/>
                  <a:pt x="2" y="20"/>
                  <a:pt x="2" y="21"/>
                </a:cubicBezTo>
                <a:cubicBezTo>
                  <a:pt x="2" y="22"/>
                  <a:pt x="2" y="24"/>
                  <a:pt x="1" y="24"/>
                </a:cubicBezTo>
                <a:cubicBezTo>
                  <a:pt x="1" y="24"/>
                  <a:pt x="0" y="24"/>
                  <a:pt x="0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5"/>
                  <a:pt x="0" y="25"/>
                  <a:pt x="0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2" y="29"/>
                  <a:pt x="2" y="30"/>
                </a:cubicBezTo>
                <a:cubicBezTo>
                  <a:pt x="2" y="30"/>
                  <a:pt x="2" y="30"/>
                  <a:pt x="2" y="30"/>
                </a:cubicBezTo>
                <a:cubicBezTo>
                  <a:pt x="2" y="30"/>
                  <a:pt x="2" y="30"/>
                  <a:pt x="2" y="30"/>
                </a:cubicBezTo>
                <a:cubicBezTo>
                  <a:pt x="2" y="30"/>
                  <a:pt x="2" y="30"/>
                  <a:pt x="3" y="30"/>
                </a:cubicBezTo>
                <a:cubicBezTo>
                  <a:pt x="3" y="31"/>
                  <a:pt x="3" y="31"/>
                  <a:pt x="3" y="31"/>
                </a:cubicBezTo>
                <a:cubicBezTo>
                  <a:pt x="3" y="31"/>
                  <a:pt x="3" y="31"/>
                  <a:pt x="4" y="31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32"/>
                  <a:pt x="5" y="32"/>
                  <a:pt x="5" y="32"/>
                </a:cubicBezTo>
                <a:cubicBezTo>
                  <a:pt x="5" y="32"/>
                  <a:pt x="5" y="32"/>
                  <a:pt x="5" y="32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7" y="33"/>
                  <a:pt x="7" y="33"/>
                </a:cubicBezTo>
                <a:cubicBezTo>
                  <a:pt x="7" y="33"/>
                  <a:pt x="7" y="34"/>
                  <a:pt x="8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8" y="34"/>
                  <a:pt x="9" y="35"/>
                  <a:pt x="9" y="35"/>
                </a:cubicBezTo>
                <a:cubicBezTo>
                  <a:pt x="9" y="35"/>
                  <a:pt x="9" y="35"/>
                  <a:pt x="9" y="35"/>
                </a:cubicBezTo>
                <a:cubicBezTo>
                  <a:pt x="10" y="35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1" y="36"/>
                  <a:pt x="11" y="37"/>
                  <a:pt x="11" y="37"/>
                </a:cubicBezTo>
                <a:cubicBezTo>
                  <a:pt x="13" y="39"/>
                  <a:pt x="16" y="40"/>
                  <a:pt x="19" y="40"/>
                </a:cubicBezTo>
                <a:cubicBezTo>
                  <a:pt x="20" y="40"/>
                  <a:pt x="21" y="40"/>
                  <a:pt x="22" y="39"/>
                </a:cubicBezTo>
                <a:cubicBezTo>
                  <a:pt x="23" y="39"/>
                  <a:pt x="24" y="39"/>
                  <a:pt x="26" y="38"/>
                </a:cubicBezTo>
                <a:cubicBezTo>
                  <a:pt x="26" y="38"/>
                  <a:pt x="26" y="38"/>
                  <a:pt x="26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31" y="37"/>
                  <a:pt x="38" y="35"/>
                  <a:pt x="38" y="35"/>
                </a:cubicBezTo>
                <a:cubicBezTo>
                  <a:pt x="38" y="35"/>
                  <a:pt x="38" y="35"/>
                  <a:pt x="38" y="35"/>
                </a:cubicBezTo>
                <a:cubicBezTo>
                  <a:pt x="38" y="35"/>
                  <a:pt x="38" y="35"/>
                  <a:pt x="38" y="35"/>
                </a:cubicBezTo>
                <a:cubicBezTo>
                  <a:pt x="38" y="35"/>
                  <a:pt x="38" y="35"/>
                  <a:pt x="38" y="35"/>
                </a:cubicBezTo>
                <a:cubicBezTo>
                  <a:pt x="38" y="35"/>
                  <a:pt x="38" y="35"/>
                  <a:pt x="38" y="35"/>
                </a:cubicBezTo>
                <a:cubicBezTo>
                  <a:pt x="38" y="35"/>
                  <a:pt x="41" y="36"/>
                  <a:pt x="43" y="36"/>
                </a:cubicBezTo>
                <a:cubicBezTo>
                  <a:pt x="43" y="36"/>
                  <a:pt x="44" y="36"/>
                  <a:pt x="46" y="37"/>
                </a:cubicBezTo>
                <a:cubicBezTo>
                  <a:pt x="46" y="36"/>
                  <a:pt x="47" y="36"/>
                  <a:pt x="47" y="36"/>
                </a:cubicBezTo>
                <a:cubicBezTo>
                  <a:pt x="49" y="35"/>
                  <a:pt x="50" y="34"/>
                  <a:pt x="52" y="32"/>
                </a:cubicBezTo>
                <a:cubicBezTo>
                  <a:pt x="54" y="30"/>
                  <a:pt x="57" y="25"/>
                  <a:pt x="59" y="21"/>
                </a:cubicBezTo>
                <a:cubicBezTo>
                  <a:pt x="61" y="18"/>
                  <a:pt x="62" y="15"/>
                  <a:pt x="63" y="15"/>
                </a:cubicBezTo>
                <a:cubicBezTo>
                  <a:pt x="63" y="15"/>
                  <a:pt x="64" y="14"/>
                  <a:pt x="65" y="13"/>
                </a:cubicBezTo>
                <a:cubicBezTo>
                  <a:pt x="67" y="12"/>
                  <a:pt x="69" y="11"/>
                  <a:pt x="70" y="10"/>
                </a:cubicBezTo>
                <a:cubicBezTo>
                  <a:pt x="71" y="10"/>
                  <a:pt x="71" y="10"/>
                  <a:pt x="71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1" y="8"/>
                  <a:pt x="71" y="8"/>
                  <a:pt x="71" y="8"/>
                </a:cubicBezTo>
                <a:cubicBezTo>
                  <a:pt x="71" y="8"/>
                  <a:pt x="71" y="8"/>
                  <a:pt x="71" y="8"/>
                </a:cubicBezTo>
                <a:cubicBezTo>
                  <a:pt x="70" y="8"/>
                  <a:pt x="70" y="8"/>
                  <a:pt x="70" y="7"/>
                </a:cubicBezTo>
                <a:cubicBezTo>
                  <a:pt x="69" y="7"/>
                  <a:pt x="69" y="7"/>
                  <a:pt x="68" y="7"/>
                </a:cubicBezTo>
                <a:cubicBezTo>
                  <a:pt x="68" y="7"/>
                  <a:pt x="68" y="7"/>
                  <a:pt x="68" y="7"/>
                </a:cubicBezTo>
                <a:cubicBezTo>
                  <a:pt x="68" y="6"/>
                  <a:pt x="67" y="6"/>
                  <a:pt x="67" y="6"/>
                </a:cubicBezTo>
                <a:cubicBezTo>
                  <a:pt x="67" y="6"/>
                  <a:pt x="67" y="6"/>
                  <a:pt x="67" y="6"/>
                </a:cubicBezTo>
                <a:cubicBezTo>
                  <a:pt x="66" y="6"/>
                  <a:pt x="66" y="6"/>
                  <a:pt x="66" y="6"/>
                </a:cubicBezTo>
                <a:cubicBezTo>
                  <a:pt x="65" y="5"/>
                  <a:pt x="65" y="5"/>
                  <a:pt x="65" y="5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3" name="Freeform 27"/>
          <p:cNvSpPr>
            <a:spLocks/>
          </p:cNvSpPr>
          <p:nvPr/>
        </p:nvSpPr>
        <p:spPr bwMode="auto">
          <a:xfrm>
            <a:off x="9829801" y="9936701"/>
            <a:ext cx="1184275" cy="642939"/>
          </a:xfrm>
          <a:custGeom>
            <a:avLst/>
            <a:gdLst>
              <a:gd name="T0" fmla="*/ 68 w 69"/>
              <a:gd name="T1" fmla="*/ 6 h 38"/>
              <a:gd name="T2" fmla="*/ 67 w 69"/>
              <a:gd name="T3" fmla="*/ 5 h 38"/>
              <a:gd name="T4" fmla="*/ 66 w 69"/>
              <a:gd name="T5" fmla="*/ 5 h 38"/>
              <a:gd name="T6" fmla="*/ 65 w 69"/>
              <a:gd name="T7" fmla="*/ 5 h 38"/>
              <a:gd name="T8" fmla="*/ 64 w 69"/>
              <a:gd name="T9" fmla="*/ 4 h 38"/>
              <a:gd name="T10" fmla="*/ 63 w 69"/>
              <a:gd name="T11" fmla="*/ 4 h 38"/>
              <a:gd name="T12" fmla="*/ 62 w 69"/>
              <a:gd name="T13" fmla="*/ 3 h 38"/>
              <a:gd name="T14" fmla="*/ 54 w 69"/>
              <a:gd name="T15" fmla="*/ 1 h 38"/>
              <a:gd name="T16" fmla="*/ 41 w 69"/>
              <a:gd name="T17" fmla="*/ 3 h 38"/>
              <a:gd name="T18" fmla="*/ 23 w 69"/>
              <a:gd name="T19" fmla="*/ 6 h 38"/>
              <a:gd name="T20" fmla="*/ 20 w 69"/>
              <a:gd name="T21" fmla="*/ 6 h 38"/>
              <a:gd name="T22" fmla="*/ 10 w 69"/>
              <a:gd name="T23" fmla="*/ 5 h 38"/>
              <a:gd name="T24" fmla="*/ 9 w 69"/>
              <a:gd name="T25" fmla="*/ 5 h 38"/>
              <a:gd name="T26" fmla="*/ 5 w 69"/>
              <a:gd name="T27" fmla="*/ 2 h 38"/>
              <a:gd name="T28" fmla="*/ 4 w 69"/>
              <a:gd name="T29" fmla="*/ 1 h 38"/>
              <a:gd name="T30" fmla="*/ 3 w 69"/>
              <a:gd name="T31" fmla="*/ 1 h 38"/>
              <a:gd name="T32" fmla="*/ 2 w 69"/>
              <a:gd name="T33" fmla="*/ 0 h 38"/>
              <a:gd name="T34" fmla="*/ 0 w 69"/>
              <a:gd name="T35" fmla="*/ 4 h 38"/>
              <a:gd name="T36" fmla="*/ 6 w 69"/>
              <a:gd name="T37" fmla="*/ 16 h 38"/>
              <a:gd name="T38" fmla="*/ 3 w 69"/>
              <a:gd name="T39" fmla="*/ 18 h 38"/>
              <a:gd name="T40" fmla="*/ 1 w 69"/>
              <a:gd name="T41" fmla="*/ 23 h 38"/>
              <a:gd name="T42" fmla="*/ 1 w 69"/>
              <a:gd name="T43" fmla="*/ 24 h 38"/>
              <a:gd name="T44" fmla="*/ 1 w 69"/>
              <a:gd name="T45" fmla="*/ 25 h 38"/>
              <a:gd name="T46" fmla="*/ 1 w 69"/>
              <a:gd name="T47" fmla="*/ 25 h 38"/>
              <a:gd name="T48" fmla="*/ 1 w 69"/>
              <a:gd name="T49" fmla="*/ 26 h 38"/>
              <a:gd name="T50" fmla="*/ 8 w 69"/>
              <a:gd name="T51" fmla="*/ 33 h 38"/>
              <a:gd name="T52" fmla="*/ 9 w 69"/>
              <a:gd name="T53" fmla="*/ 35 h 38"/>
              <a:gd name="T54" fmla="*/ 10 w 69"/>
              <a:gd name="T55" fmla="*/ 36 h 38"/>
              <a:gd name="T56" fmla="*/ 11 w 69"/>
              <a:gd name="T57" fmla="*/ 36 h 38"/>
              <a:gd name="T58" fmla="*/ 13 w 69"/>
              <a:gd name="T59" fmla="*/ 36 h 38"/>
              <a:gd name="T60" fmla="*/ 16 w 69"/>
              <a:gd name="T61" fmla="*/ 35 h 38"/>
              <a:gd name="T62" fmla="*/ 19 w 69"/>
              <a:gd name="T63" fmla="*/ 35 h 38"/>
              <a:gd name="T64" fmla="*/ 26 w 69"/>
              <a:gd name="T65" fmla="*/ 36 h 38"/>
              <a:gd name="T66" fmla="*/ 28 w 69"/>
              <a:gd name="T67" fmla="*/ 37 h 38"/>
              <a:gd name="T68" fmla="*/ 30 w 69"/>
              <a:gd name="T69" fmla="*/ 37 h 38"/>
              <a:gd name="T70" fmla="*/ 31 w 69"/>
              <a:gd name="T71" fmla="*/ 37 h 38"/>
              <a:gd name="T72" fmla="*/ 33 w 69"/>
              <a:gd name="T73" fmla="*/ 38 h 38"/>
              <a:gd name="T74" fmla="*/ 35 w 69"/>
              <a:gd name="T75" fmla="*/ 38 h 38"/>
              <a:gd name="T76" fmla="*/ 36 w 69"/>
              <a:gd name="T77" fmla="*/ 38 h 38"/>
              <a:gd name="T78" fmla="*/ 37 w 69"/>
              <a:gd name="T79" fmla="*/ 38 h 38"/>
              <a:gd name="T80" fmla="*/ 40 w 69"/>
              <a:gd name="T81" fmla="*/ 37 h 38"/>
              <a:gd name="T82" fmla="*/ 40 w 69"/>
              <a:gd name="T83" fmla="*/ 35 h 38"/>
              <a:gd name="T84" fmla="*/ 42 w 69"/>
              <a:gd name="T85" fmla="*/ 34 h 38"/>
              <a:gd name="T86" fmla="*/ 43 w 69"/>
              <a:gd name="T87" fmla="*/ 33 h 38"/>
              <a:gd name="T88" fmla="*/ 44 w 69"/>
              <a:gd name="T89" fmla="*/ 33 h 38"/>
              <a:gd name="T90" fmla="*/ 46 w 69"/>
              <a:gd name="T91" fmla="*/ 33 h 38"/>
              <a:gd name="T92" fmla="*/ 53 w 69"/>
              <a:gd name="T93" fmla="*/ 29 h 38"/>
              <a:gd name="T94" fmla="*/ 62 w 69"/>
              <a:gd name="T95" fmla="*/ 29 h 38"/>
              <a:gd name="T96" fmla="*/ 57 w 69"/>
              <a:gd name="T97" fmla="*/ 20 h 38"/>
              <a:gd name="T98" fmla="*/ 62 w 69"/>
              <a:gd name="T99" fmla="*/ 14 h 38"/>
              <a:gd name="T100" fmla="*/ 69 w 69"/>
              <a:gd name="T101" fmla="*/ 6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9" h="38">
                <a:moveTo>
                  <a:pt x="69" y="6"/>
                </a:moveTo>
                <a:cubicBezTo>
                  <a:pt x="69" y="6"/>
                  <a:pt x="68" y="6"/>
                  <a:pt x="68" y="6"/>
                </a:cubicBezTo>
                <a:cubicBezTo>
                  <a:pt x="68" y="6"/>
                  <a:pt x="68" y="6"/>
                  <a:pt x="67" y="6"/>
                </a:cubicBezTo>
                <a:cubicBezTo>
                  <a:pt x="67" y="6"/>
                  <a:pt x="67" y="6"/>
                  <a:pt x="67" y="5"/>
                </a:cubicBezTo>
                <a:cubicBezTo>
                  <a:pt x="67" y="5"/>
                  <a:pt x="66" y="5"/>
                  <a:pt x="66" y="5"/>
                </a:cubicBezTo>
                <a:cubicBezTo>
                  <a:pt x="66" y="5"/>
                  <a:pt x="66" y="5"/>
                  <a:pt x="66" y="5"/>
                </a:cubicBezTo>
                <a:cubicBezTo>
                  <a:pt x="66" y="5"/>
                  <a:pt x="65" y="5"/>
                  <a:pt x="65" y="5"/>
                </a:cubicBezTo>
                <a:cubicBezTo>
                  <a:pt x="65" y="5"/>
                  <a:pt x="65" y="5"/>
                  <a:pt x="65" y="5"/>
                </a:cubicBezTo>
                <a:cubicBezTo>
                  <a:pt x="65" y="5"/>
                  <a:pt x="64" y="5"/>
                  <a:pt x="64" y="4"/>
                </a:cubicBezTo>
                <a:cubicBezTo>
                  <a:pt x="64" y="4"/>
                  <a:pt x="64" y="4"/>
                  <a:pt x="64" y="4"/>
                </a:cubicBezTo>
                <a:cubicBezTo>
                  <a:pt x="64" y="4"/>
                  <a:pt x="64" y="4"/>
                  <a:pt x="63" y="4"/>
                </a:cubicBezTo>
                <a:cubicBezTo>
                  <a:pt x="63" y="4"/>
                  <a:pt x="63" y="4"/>
                  <a:pt x="63" y="4"/>
                </a:cubicBezTo>
                <a:cubicBezTo>
                  <a:pt x="63" y="4"/>
                  <a:pt x="63" y="4"/>
                  <a:pt x="63" y="4"/>
                </a:cubicBezTo>
                <a:cubicBezTo>
                  <a:pt x="63" y="3"/>
                  <a:pt x="63" y="3"/>
                  <a:pt x="62" y="3"/>
                </a:cubicBezTo>
                <a:cubicBezTo>
                  <a:pt x="62" y="3"/>
                  <a:pt x="62" y="2"/>
                  <a:pt x="61" y="2"/>
                </a:cubicBezTo>
                <a:cubicBezTo>
                  <a:pt x="59" y="1"/>
                  <a:pt x="56" y="1"/>
                  <a:pt x="54" y="1"/>
                </a:cubicBezTo>
                <a:cubicBezTo>
                  <a:pt x="53" y="1"/>
                  <a:pt x="52" y="1"/>
                  <a:pt x="52" y="1"/>
                </a:cubicBezTo>
                <a:cubicBezTo>
                  <a:pt x="48" y="1"/>
                  <a:pt x="42" y="1"/>
                  <a:pt x="41" y="3"/>
                </a:cubicBezTo>
                <a:cubicBezTo>
                  <a:pt x="38" y="5"/>
                  <a:pt x="35" y="7"/>
                  <a:pt x="32" y="6"/>
                </a:cubicBezTo>
                <a:cubicBezTo>
                  <a:pt x="31" y="6"/>
                  <a:pt x="26" y="6"/>
                  <a:pt x="23" y="6"/>
                </a:cubicBezTo>
                <a:cubicBezTo>
                  <a:pt x="22" y="6"/>
                  <a:pt x="21" y="6"/>
                  <a:pt x="21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18" y="6"/>
                  <a:pt x="16" y="6"/>
                  <a:pt x="14" y="5"/>
                </a:cubicBezTo>
                <a:cubicBezTo>
                  <a:pt x="13" y="5"/>
                  <a:pt x="11" y="5"/>
                  <a:pt x="10" y="5"/>
                </a:cubicBezTo>
                <a:cubicBezTo>
                  <a:pt x="10" y="5"/>
                  <a:pt x="9" y="5"/>
                  <a:pt x="9" y="5"/>
                </a:cubicBezTo>
                <a:cubicBezTo>
                  <a:pt x="9" y="5"/>
                  <a:pt x="9" y="5"/>
                  <a:pt x="9" y="5"/>
                </a:cubicBezTo>
                <a:cubicBezTo>
                  <a:pt x="8" y="5"/>
                  <a:pt x="7" y="4"/>
                  <a:pt x="6" y="3"/>
                </a:cubicBezTo>
                <a:cubicBezTo>
                  <a:pt x="6" y="3"/>
                  <a:pt x="6" y="3"/>
                  <a:pt x="5" y="2"/>
                </a:cubicBezTo>
                <a:cubicBezTo>
                  <a:pt x="5" y="2"/>
                  <a:pt x="5" y="2"/>
                  <a:pt x="5" y="2"/>
                </a:cubicBezTo>
                <a:cubicBezTo>
                  <a:pt x="5" y="2"/>
                  <a:pt x="5" y="2"/>
                  <a:pt x="4" y="1"/>
                </a:cubicBezTo>
                <a:cubicBezTo>
                  <a:pt x="4" y="1"/>
                  <a:pt x="4" y="1"/>
                  <a:pt x="4" y="1"/>
                </a:cubicBezTo>
                <a:cubicBezTo>
                  <a:pt x="4" y="1"/>
                  <a:pt x="4" y="1"/>
                  <a:pt x="3" y="1"/>
                </a:cubicBezTo>
                <a:cubicBezTo>
                  <a:pt x="3" y="1"/>
                  <a:pt x="3" y="1"/>
                  <a:pt x="3" y="1"/>
                </a:cubicBezTo>
                <a:cubicBezTo>
                  <a:pt x="3" y="1"/>
                  <a:pt x="3" y="1"/>
                  <a:pt x="2" y="0"/>
                </a:cubicBezTo>
                <a:cubicBezTo>
                  <a:pt x="2" y="1"/>
                  <a:pt x="2" y="1"/>
                  <a:pt x="2" y="1"/>
                </a:cubicBezTo>
                <a:cubicBezTo>
                  <a:pt x="1" y="2"/>
                  <a:pt x="0" y="3"/>
                  <a:pt x="0" y="4"/>
                </a:cubicBezTo>
                <a:cubicBezTo>
                  <a:pt x="0" y="6"/>
                  <a:pt x="1" y="7"/>
                  <a:pt x="2" y="8"/>
                </a:cubicBezTo>
                <a:cubicBezTo>
                  <a:pt x="3" y="10"/>
                  <a:pt x="7" y="14"/>
                  <a:pt x="6" y="16"/>
                </a:cubicBezTo>
                <a:cubicBezTo>
                  <a:pt x="6" y="16"/>
                  <a:pt x="6" y="16"/>
                  <a:pt x="5" y="16"/>
                </a:cubicBezTo>
                <a:cubicBezTo>
                  <a:pt x="4" y="16"/>
                  <a:pt x="3" y="17"/>
                  <a:pt x="3" y="18"/>
                </a:cubicBezTo>
                <a:cubicBezTo>
                  <a:pt x="2" y="19"/>
                  <a:pt x="1" y="20"/>
                  <a:pt x="2" y="20"/>
                </a:cubicBezTo>
                <a:cubicBezTo>
                  <a:pt x="2" y="21"/>
                  <a:pt x="2" y="22"/>
                  <a:pt x="1" y="23"/>
                </a:cubicBezTo>
                <a:cubicBezTo>
                  <a:pt x="1" y="23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5"/>
                  <a:pt x="1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1" y="25"/>
                  <a:pt x="1" y="26"/>
                  <a:pt x="1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6" y="30"/>
                  <a:pt x="8" y="32"/>
                  <a:pt x="8" y="33"/>
                </a:cubicBezTo>
                <a:cubicBezTo>
                  <a:pt x="8" y="34"/>
                  <a:pt x="8" y="34"/>
                  <a:pt x="9" y="34"/>
                </a:cubicBezTo>
                <a:cubicBezTo>
                  <a:pt x="9" y="35"/>
                  <a:pt x="9" y="35"/>
                  <a:pt x="9" y="35"/>
                </a:cubicBezTo>
                <a:cubicBezTo>
                  <a:pt x="9" y="35"/>
                  <a:pt x="9" y="35"/>
                  <a:pt x="9" y="35"/>
                </a:cubicBezTo>
                <a:cubicBezTo>
                  <a:pt x="10" y="35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1" y="36"/>
                </a:cubicBezTo>
                <a:cubicBezTo>
                  <a:pt x="11" y="36"/>
                  <a:pt x="11" y="36"/>
                  <a:pt x="12" y="36"/>
                </a:cubicBezTo>
                <a:cubicBezTo>
                  <a:pt x="12" y="36"/>
                  <a:pt x="13" y="36"/>
                  <a:pt x="13" y="36"/>
                </a:cubicBezTo>
                <a:cubicBezTo>
                  <a:pt x="13" y="36"/>
                  <a:pt x="14" y="36"/>
                  <a:pt x="14" y="36"/>
                </a:cubicBezTo>
                <a:cubicBezTo>
                  <a:pt x="15" y="35"/>
                  <a:pt x="15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7" y="35"/>
                  <a:pt x="18" y="35"/>
                  <a:pt x="19" y="35"/>
                </a:cubicBezTo>
                <a:cubicBezTo>
                  <a:pt x="22" y="35"/>
                  <a:pt x="24" y="36"/>
                  <a:pt x="25" y="36"/>
                </a:cubicBezTo>
                <a:cubicBezTo>
                  <a:pt x="25" y="36"/>
                  <a:pt x="25" y="36"/>
                  <a:pt x="26" y="36"/>
                </a:cubicBezTo>
                <a:cubicBezTo>
                  <a:pt x="26" y="37"/>
                  <a:pt x="26" y="37"/>
                  <a:pt x="27" y="37"/>
                </a:cubicBezTo>
                <a:cubicBezTo>
                  <a:pt x="27" y="37"/>
                  <a:pt x="27" y="37"/>
                  <a:pt x="28" y="37"/>
                </a:cubicBezTo>
                <a:cubicBezTo>
                  <a:pt x="28" y="37"/>
                  <a:pt x="28" y="37"/>
                  <a:pt x="29" y="37"/>
                </a:cubicBezTo>
                <a:cubicBezTo>
                  <a:pt x="29" y="37"/>
                  <a:pt x="29" y="37"/>
                  <a:pt x="30" y="37"/>
                </a:cubicBezTo>
                <a:cubicBezTo>
                  <a:pt x="30" y="37"/>
                  <a:pt x="30" y="37"/>
                  <a:pt x="31" y="37"/>
                </a:cubicBezTo>
                <a:cubicBezTo>
                  <a:pt x="31" y="37"/>
                  <a:pt x="31" y="37"/>
                  <a:pt x="31" y="37"/>
                </a:cubicBezTo>
                <a:cubicBezTo>
                  <a:pt x="32" y="38"/>
                  <a:pt x="33" y="38"/>
                  <a:pt x="33" y="38"/>
                </a:cubicBezTo>
                <a:cubicBezTo>
                  <a:pt x="33" y="38"/>
                  <a:pt x="33" y="38"/>
                  <a:pt x="33" y="38"/>
                </a:cubicBezTo>
                <a:cubicBezTo>
                  <a:pt x="34" y="38"/>
                  <a:pt x="34" y="38"/>
                  <a:pt x="35" y="38"/>
                </a:cubicBezTo>
                <a:cubicBezTo>
                  <a:pt x="35" y="38"/>
                  <a:pt x="35" y="38"/>
                  <a:pt x="35" y="38"/>
                </a:cubicBezTo>
                <a:cubicBezTo>
                  <a:pt x="35" y="38"/>
                  <a:pt x="35" y="38"/>
                  <a:pt x="36" y="38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8"/>
                  <a:pt x="37" y="38"/>
                  <a:pt x="37" y="38"/>
                </a:cubicBezTo>
                <a:cubicBezTo>
                  <a:pt x="38" y="38"/>
                  <a:pt x="39" y="38"/>
                  <a:pt x="39" y="37"/>
                </a:cubicBezTo>
                <a:cubicBezTo>
                  <a:pt x="40" y="37"/>
                  <a:pt x="40" y="37"/>
                  <a:pt x="40" y="37"/>
                </a:cubicBezTo>
                <a:cubicBezTo>
                  <a:pt x="41" y="37"/>
                  <a:pt x="41" y="36"/>
                  <a:pt x="40" y="36"/>
                </a:cubicBezTo>
                <a:cubicBezTo>
                  <a:pt x="40" y="36"/>
                  <a:pt x="40" y="35"/>
                  <a:pt x="40" y="35"/>
                </a:cubicBezTo>
                <a:cubicBezTo>
                  <a:pt x="41" y="35"/>
                  <a:pt x="41" y="34"/>
                  <a:pt x="41" y="34"/>
                </a:cubicBezTo>
                <a:cubicBezTo>
                  <a:pt x="41" y="34"/>
                  <a:pt x="41" y="34"/>
                  <a:pt x="42" y="34"/>
                </a:cubicBezTo>
                <a:cubicBezTo>
                  <a:pt x="42" y="34"/>
                  <a:pt x="42" y="34"/>
                  <a:pt x="43" y="33"/>
                </a:cubicBezTo>
                <a:cubicBezTo>
                  <a:pt x="43" y="33"/>
                  <a:pt x="43" y="33"/>
                  <a:pt x="43" y="33"/>
                </a:cubicBezTo>
                <a:cubicBezTo>
                  <a:pt x="43" y="33"/>
                  <a:pt x="44" y="33"/>
                  <a:pt x="44" y="33"/>
                </a:cubicBezTo>
                <a:cubicBezTo>
                  <a:pt x="44" y="33"/>
                  <a:pt x="44" y="33"/>
                  <a:pt x="44" y="33"/>
                </a:cubicBezTo>
                <a:cubicBezTo>
                  <a:pt x="45" y="33"/>
                  <a:pt x="45" y="33"/>
                  <a:pt x="45" y="33"/>
                </a:cubicBezTo>
                <a:cubicBezTo>
                  <a:pt x="46" y="33"/>
                  <a:pt x="46" y="33"/>
                  <a:pt x="46" y="33"/>
                </a:cubicBezTo>
                <a:cubicBezTo>
                  <a:pt x="45" y="31"/>
                  <a:pt x="45" y="30"/>
                  <a:pt x="46" y="30"/>
                </a:cubicBezTo>
                <a:cubicBezTo>
                  <a:pt x="47" y="29"/>
                  <a:pt x="50" y="29"/>
                  <a:pt x="53" y="29"/>
                </a:cubicBezTo>
                <a:cubicBezTo>
                  <a:pt x="55" y="29"/>
                  <a:pt x="57" y="29"/>
                  <a:pt x="58" y="30"/>
                </a:cubicBezTo>
                <a:cubicBezTo>
                  <a:pt x="59" y="30"/>
                  <a:pt x="60" y="30"/>
                  <a:pt x="62" y="29"/>
                </a:cubicBezTo>
                <a:cubicBezTo>
                  <a:pt x="61" y="28"/>
                  <a:pt x="61" y="27"/>
                  <a:pt x="61" y="27"/>
                </a:cubicBezTo>
                <a:cubicBezTo>
                  <a:pt x="59" y="27"/>
                  <a:pt x="57" y="22"/>
                  <a:pt x="57" y="20"/>
                </a:cubicBezTo>
                <a:cubicBezTo>
                  <a:pt x="57" y="18"/>
                  <a:pt x="58" y="18"/>
                  <a:pt x="58" y="18"/>
                </a:cubicBezTo>
                <a:cubicBezTo>
                  <a:pt x="59" y="17"/>
                  <a:pt x="60" y="16"/>
                  <a:pt x="62" y="14"/>
                </a:cubicBezTo>
                <a:cubicBezTo>
                  <a:pt x="63" y="11"/>
                  <a:pt x="65" y="9"/>
                  <a:pt x="67" y="8"/>
                </a:cubicBezTo>
                <a:cubicBezTo>
                  <a:pt x="68" y="8"/>
                  <a:pt x="69" y="7"/>
                  <a:pt x="69" y="6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4" name="Freeform 28"/>
          <p:cNvSpPr>
            <a:spLocks/>
          </p:cNvSpPr>
          <p:nvPr/>
        </p:nvSpPr>
        <p:spPr bwMode="auto">
          <a:xfrm>
            <a:off x="9418639" y="10511378"/>
            <a:ext cx="1217612" cy="1149351"/>
          </a:xfrm>
          <a:custGeom>
            <a:avLst/>
            <a:gdLst>
              <a:gd name="T0" fmla="*/ 71 w 71"/>
              <a:gd name="T1" fmla="*/ 4 h 68"/>
              <a:gd name="T2" fmla="*/ 70 w 71"/>
              <a:gd name="T3" fmla="*/ 0 h 68"/>
              <a:gd name="T4" fmla="*/ 68 w 71"/>
              <a:gd name="T5" fmla="*/ 0 h 68"/>
              <a:gd name="T6" fmla="*/ 67 w 71"/>
              <a:gd name="T7" fmla="*/ 0 h 68"/>
              <a:gd name="T8" fmla="*/ 66 w 71"/>
              <a:gd name="T9" fmla="*/ 1 h 68"/>
              <a:gd name="T10" fmla="*/ 65 w 71"/>
              <a:gd name="T11" fmla="*/ 2 h 68"/>
              <a:gd name="T12" fmla="*/ 61 w 71"/>
              <a:gd name="T13" fmla="*/ 5 h 68"/>
              <a:gd name="T14" fmla="*/ 50 w 71"/>
              <a:gd name="T15" fmla="*/ 3 h 68"/>
              <a:gd name="T16" fmla="*/ 43 w 71"/>
              <a:gd name="T17" fmla="*/ 2 h 68"/>
              <a:gd name="T18" fmla="*/ 40 w 71"/>
              <a:gd name="T19" fmla="*/ 2 h 68"/>
              <a:gd name="T20" fmla="*/ 37 w 71"/>
              <a:gd name="T21" fmla="*/ 3 h 68"/>
              <a:gd name="T22" fmla="*/ 35 w 71"/>
              <a:gd name="T23" fmla="*/ 3 h 68"/>
              <a:gd name="T24" fmla="*/ 34 w 71"/>
              <a:gd name="T25" fmla="*/ 3 h 68"/>
              <a:gd name="T26" fmla="*/ 22 w 71"/>
              <a:gd name="T27" fmla="*/ 8 h 68"/>
              <a:gd name="T28" fmla="*/ 21 w 71"/>
              <a:gd name="T29" fmla="*/ 9 h 68"/>
              <a:gd name="T30" fmla="*/ 16 w 71"/>
              <a:gd name="T31" fmla="*/ 12 h 68"/>
              <a:gd name="T32" fmla="*/ 16 w 71"/>
              <a:gd name="T33" fmla="*/ 12 h 68"/>
              <a:gd name="T34" fmla="*/ 15 w 71"/>
              <a:gd name="T35" fmla="*/ 12 h 68"/>
              <a:gd name="T36" fmla="*/ 14 w 71"/>
              <a:gd name="T37" fmla="*/ 12 h 68"/>
              <a:gd name="T38" fmla="*/ 13 w 71"/>
              <a:gd name="T39" fmla="*/ 12 h 68"/>
              <a:gd name="T40" fmla="*/ 13 w 71"/>
              <a:gd name="T41" fmla="*/ 12 h 68"/>
              <a:gd name="T42" fmla="*/ 11 w 71"/>
              <a:gd name="T43" fmla="*/ 12 h 68"/>
              <a:gd name="T44" fmla="*/ 10 w 71"/>
              <a:gd name="T45" fmla="*/ 12 h 68"/>
              <a:gd name="T46" fmla="*/ 5 w 71"/>
              <a:gd name="T47" fmla="*/ 21 h 68"/>
              <a:gd name="T48" fmla="*/ 1 w 71"/>
              <a:gd name="T49" fmla="*/ 28 h 68"/>
              <a:gd name="T50" fmla="*/ 0 w 71"/>
              <a:gd name="T51" fmla="*/ 29 h 68"/>
              <a:gd name="T52" fmla="*/ 7 w 71"/>
              <a:gd name="T53" fmla="*/ 41 h 68"/>
              <a:gd name="T54" fmla="*/ 14 w 71"/>
              <a:gd name="T55" fmla="*/ 41 h 68"/>
              <a:gd name="T56" fmla="*/ 25 w 71"/>
              <a:gd name="T57" fmla="*/ 45 h 68"/>
              <a:gd name="T58" fmla="*/ 21 w 71"/>
              <a:gd name="T59" fmla="*/ 46 h 68"/>
              <a:gd name="T60" fmla="*/ 13 w 71"/>
              <a:gd name="T61" fmla="*/ 46 h 68"/>
              <a:gd name="T62" fmla="*/ 13 w 71"/>
              <a:gd name="T63" fmla="*/ 51 h 68"/>
              <a:gd name="T64" fmla="*/ 16 w 71"/>
              <a:gd name="T65" fmla="*/ 61 h 68"/>
              <a:gd name="T66" fmla="*/ 21 w 71"/>
              <a:gd name="T67" fmla="*/ 63 h 68"/>
              <a:gd name="T68" fmla="*/ 31 w 71"/>
              <a:gd name="T69" fmla="*/ 68 h 68"/>
              <a:gd name="T70" fmla="*/ 29 w 71"/>
              <a:gd name="T71" fmla="*/ 57 h 68"/>
              <a:gd name="T72" fmla="*/ 34 w 71"/>
              <a:gd name="T73" fmla="*/ 57 h 68"/>
              <a:gd name="T74" fmla="*/ 37 w 71"/>
              <a:gd name="T75" fmla="*/ 55 h 68"/>
              <a:gd name="T76" fmla="*/ 32 w 71"/>
              <a:gd name="T77" fmla="*/ 53 h 68"/>
              <a:gd name="T78" fmla="*/ 30 w 71"/>
              <a:gd name="T79" fmla="*/ 50 h 68"/>
              <a:gd name="T80" fmla="*/ 36 w 71"/>
              <a:gd name="T81" fmla="*/ 50 h 68"/>
              <a:gd name="T82" fmla="*/ 42 w 71"/>
              <a:gd name="T83" fmla="*/ 49 h 68"/>
              <a:gd name="T84" fmla="*/ 45 w 71"/>
              <a:gd name="T85" fmla="*/ 46 h 68"/>
              <a:gd name="T86" fmla="*/ 38 w 71"/>
              <a:gd name="T87" fmla="*/ 40 h 68"/>
              <a:gd name="T88" fmla="*/ 33 w 71"/>
              <a:gd name="T89" fmla="*/ 42 h 68"/>
              <a:gd name="T90" fmla="*/ 29 w 71"/>
              <a:gd name="T91" fmla="*/ 38 h 68"/>
              <a:gd name="T92" fmla="*/ 34 w 71"/>
              <a:gd name="T93" fmla="*/ 34 h 68"/>
              <a:gd name="T94" fmla="*/ 25 w 71"/>
              <a:gd name="T95" fmla="*/ 22 h 68"/>
              <a:gd name="T96" fmla="*/ 28 w 71"/>
              <a:gd name="T97" fmla="*/ 16 h 68"/>
              <a:gd name="T98" fmla="*/ 36 w 71"/>
              <a:gd name="T99" fmla="*/ 20 h 68"/>
              <a:gd name="T100" fmla="*/ 40 w 71"/>
              <a:gd name="T101" fmla="*/ 17 h 68"/>
              <a:gd name="T102" fmla="*/ 45 w 71"/>
              <a:gd name="T103" fmla="*/ 10 h 68"/>
              <a:gd name="T104" fmla="*/ 49 w 71"/>
              <a:gd name="T105" fmla="*/ 13 h 68"/>
              <a:gd name="T106" fmla="*/ 58 w 71"/>
              <a:gd name="T107" fmla="*/ 9 h 68"/>
              <a:gd name="T108" fmla="*/ 66 w 71"/>
              <a:gd name="T109" fmla="*/ 12 h 68"/>
              <a:gd name="T110" fmla="*/ 69 w 71"/>
              <a:gd name="T111" fmla="*/ 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8">
                <a:moveTo>
                  <a:pt x="69" y="7"/>
                </a:moveTo>
                <a:cubicBezTo>
                  <a:pt x="70" y="6"/>
                  <a:pt x="71" y="5"/>
                  <a:pt x="71" y="4"/>
                </a:cubicBezTo>
                <a:cubicBezTo>
                  <a:pt x="71" y="3"/>
                  <a:pt x="70" y="1"/>
                  <a:pt x="70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0" y="0"/>
                  <a:pt x="69" y="0"/>
                  <a:pt x="69" y="0"/>
                </a:cubicBezTo>
                <a:cubicBezTo>
                  <a:pt x="69" y="0"/>
                  <a:pt x="69" y="0"/>
                  <a:pt x="68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7" y="1"/>
                  <a:pt x="67" y="1"/>
                  <a:pt x="66" y="1"/>
                </a:cubicBezTo>
                <a:cubicBezTo>
                  <a:pt x="66" y="1"/>
                  <a:pt x="66" y="1"/>
                  <a:pt x="66" y="1"/>
                </a:cubicBezTo>
                <a:cubicBezTo>
                  <a:pt x="66" y="1"/>
                  <a:pt x="65" y="1"/>
                  <a:pt x="65" y="1"/>
                </a:cubicBezTo>
                <a:cubicBezTo>
                  <a:pt x="65" y="1"/>
                  <a:pt x="65" y="2"/>
                  <a:pt x="65" y="2"/>
                </a:cubicBezTo>
                <a:cubicBezTo>
                  <a:pt x="66" y="2"/>
                  <a:pt x="66" y="3"/>
                  <a:pt x="65" y="3"/>
                </a:cubicBezTo>
                <a:cubicBezTo>
                  <a:pt x="64" y="5"/>
                  <a:pt x="62" y="5"/>
                  <a:pt x="61" y="5"/>
                </a:cubicBezTo>
                <a:cubicBezTo>
                  <a:pt x="60" y="5"/>
                  <a:pt x="60" y="5"/>
                  <a:pt x="60" y="5"/>
                </a:cubicBezTo>
                <a:cubicBezTo>
                  <a:pt x="60" y="5"/>
                  <a:pt x="53" y="4"/>
                  <a:pt x="50" y="3"/>
                </a:cubicBezTo>
                <a:cubicBezTo>
                  <a:pt x="49" y="3"/>
                  <a:pt x="49" y="3"/>
                  <a:pt x="48" y="3"/>
                </a:cubicBezTo>
                <a:cubicBezTo>
                  <a:pt x="48" y="3"/>
                  <a:pt x="46" y="2"/>
                  <a:pt x="43" y="2"/>
                </a:cubicBezTo>
                <a:cubicBezTo>
                  <a:pt x="42" y="2"/>
                  <a:pt x="41" y="2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39" y="2"/>
                  <a:pt x="39" y="2"/>
                  <a:pt x="38" y="3"/>
                </a:cubicBezTo>
                <a:cubicBezTo>
                  <a:pt x="38" y="3"/>
                  <a:pt x="37" y="3"/>
                  <a:pt x="37" y="3"/>
                </a:cubicBezTo>
                <a:cubicBezTo>
                  <a:pt x="37" y="3"/>
                  <a:pt x="36" y="3"/>
                  <a:pt x="36" y="3"/>
                </a:cubicBezTo>
                <a:cubicBezTo>
                  <a:pt x="35" y="3"/>
                  <a:pt x="35" y="3"/>
                  <a:pt x="35" y="3"/>
                </a:cubicBezTo>
                <a:cubicBezTo>
                  <a:pt x="35" y="3"/>
                  <a:pt x="34" y="3"/>
                  <a:pt x="34" y="3"/>
                </a:cubicBezTo>
                <a:cubicBezTo>
                  <a:pt x="34" y="3"/>
                  <a:pt x="34" y="3"/>
                  <a:pt x="34" y="3"/>
                </a:cubicBezTo>
                <a:cubicBezTo>
                  <a:pt x="33" y="5"/>
                  <a:pt x="26" y="8"/>
                  <a:pt x="23" y="8"/>
                </a:cubicBezTo>
                <a:cubicBezTo>
                  <a:pt x="23" y="8"/>
                  <a:pt x="23" y="8"/>
                  <a:pt x="22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8"/>
                  <a:pt x="21" y="9"/>
                  <a:pt x="21" y="9"/>
                </a:cubicBezTo>
                <a:cubicBezTo>
                  <a:pt x="20" y="10"/>
                  <a:pt x="19" y="11"/>
                  <a:pt x="18" y="11"/>
                </a:cubicBezTo>
                <a:cubicBezTo>
                  <a:pt x="17" y="11"/>
                  <a:pt x="17" y="12"/>
                  <a:pt x="16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2"/>
                  <a:pt x="16" y="12"/>
                  <a:pt x="15" y="12"/>
                </a:cubicBezTo>
                <a:cubicBezTo>
                  <a:pt x="15" y="12"/>
                  <a:pt x="15" y="12"/>
                  <a:pt x="15" y="12"/>
                </a:cubicBezTo>
                <a:cubicBezTo>
                  <a:pt x="15" y="12"/>
                  <a:pt x="15" y="12"/>
                  <a:pt x="15" y="12"/>
                </a:cubicBezTo>
                <a:cubicBezTo>
                  <a:pt x="15" y="12"/>
                  <a:pt x="14" y="12"/>
                  <a:pt x="14" y="12"/>
                </a:cubicBezTo>
                <a:cubicBezTo>
                  <a:pt x="14" y="12"/>
                  <a:pt x="14" y="12"/>
                  <a:pt x="14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2" y="12"/>
                  <a:pt x="12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3"/>
                  <a:pt x="8" y="17"/>
                  <a:pt x="6" y="19"/>
                </a:cubicBezTo>
                <a:cubicBezTo>
                  <a:pt x="5" y="19"/>
                  <a:pt x="5" y="20"/>
                  <a:pt x="5" y="21"/>
                </a:cubicBezTo>
                <a:cubicBezTo>
                  <a:pt x="5" y="22"/>
                  <a:pt x="5" y="23"/>
                  <a:pt x="3" y="23"/>
                </a:cubicBezTo>
                <a:cubicBezTo>
                  <a:pt x="2" y="23"/>
                  <a:pt x="1" y="26"/>
                  <a:pt x="1" y="28"/>
                </a:cubicBezTo>
                <a:cubicBezTo>
                  <a:pt x="1" y="28"/>
                  <a:pt x="0" y="28"/>
                  <a:pt x="0" y="28"/>
                </a:cubicBezTo>
                <a:cubicBezTo>
                  <a:pt x="0" y="29"/>
                  <a:pt x="0" y="29"/>
                  <a:pt x="0" y="29"/>
                </a:cubicBezTo>
                <a:cubicBezTo>
                  <a:pt x="4" y="30"/>
                  <a:pt x="7" y="34"/>
                  <a:pt x="7" y="39"/>
                </a:cubicBezTo>
                <a:cubicBezTo>
                  <a:pt x="7" y="40"/>
                  <a:pt x="7" y="40"/>
                  <a:pt x="7" y="41"/>
                </a:cubicBezTo>
                <a:cubicBezTo>
                  <a:pt x="8" y="42"/>
                  <a:pt x="9" y="42"/>
                  <a:pt x="11" y="42"/>
                </a:cubicBezTo>
                <a:cubicBezTo>
                  <a:pt x="12" y="42"/>
                  <a:pt x="13" y="42"/>
                  <a:pt x="14" y="41"/>
                </a:cubicBezTo>
                <a:cubicBezTo>
                  <a:pt x="15" y="40"/>
                  <a:pt x="15" y="40"/>
                  <a:pt x="17" y="40"/>
                </a:cubicBezTo>
                <a:cubicBezTo>
                  <a:pt x="20" y="40"/>
                  <a:pt x="25" y="43"/>
                  <a:pt x="25" y="45"/>
                </a:cubicBezTo>
                <a:cubicBezTo>
                  <a:pt x="25" y="45"/>
                  <a:pt x="25" y="46"/>
                  <a:pt x="23" y="46"/>
                </a:cubicBezTo>
                <a:cubicBezTo>
                  <a:pt x="23" y="46"/>
                  <a:pt x="22" y="46"/>
                  <a:pt x="21" y="46"/>
                </a:cubicBezTo>
                <a:cubicBezTo>
                  <a:pt x="20" y="46"/>
                  <a:pt x="18" y="45"/>
                  <a:pt x="17" y="45"/>
                </a:cubicBezTo>
                <a:cubicBezTo>
                  <a:pt x="15" y="45"/>
                  <a:pt x="14" y="46"/>
                  <a:pt x="13" y="46"/>
                </a:cubicBezTo>
                <a:cubicBezTo>
                  <a:pt x="12" y="47"/>
                  <a:pt x="12" y="47"/>
                  <a:pt x="12" y="48"/>
                </a:cubicBezTo>
                <a:cubicBezTo>
                  <a:pt x="11" y="49"/>
                  <a:pt x="12" y="50"/>
                  <a:pt x="13" y="51"/>
                </a:cubicBezTo>
                <a:cubicBezTo>
                  <a:pt x="14" y="52"/>
                  <a:pt x="16" y="54"/>
                  <a:pt x="15" y="56"/>
                </a:cubicBezTo>
                <a:cubicBezTo>
                  <a:pt x="15" y="57"/>
                  <a:pt x="15" y="59"/>
                  <a:pt x="16" y="61"/>
                </a:cubicBezTo>
                <a:cubicBezTo>
                  <a:pt x="17" y="62"/>
                  <a:pt x="19" y="63"/>
                  <a:pt x="20" y="63"/>
                </a:cubicBezTo>
                <a:cubicBezTo>
                  <a:pt x="21" y="63"/>
                  <a:pt x="21" y="63"/>
                  <a:pt x="21" y="63"/>
                </a:cubicBezTo>
                <a:cubicBezTo>
                  <a:pt x="23" y="63"/>
                  <a:pt x="25" y="64"/>
                  <a:pt x="27" y="66"/>
                </a:cubicBezTo>
                <a:cubicBezTo>
                  <a:pt x="28" y="67"/>
                  <a:pt x="30" y="68"/>
                  <a:pt x="31" y="68"/>
                </a:cubicBezTo>
                <a:cubicBezTo>
                  <a:pt x="32" y="67"/>
                  <a:pt x="30" y="64"/>
                  <a:pt x="30" y="62"/>
                </a:cubicBezTo>
                <a:cubicBezTo>
                  <a:pt x="29" y="59"/>
                  <a:pt x="28" y="57"/>
                  <a:pt x="29" y="57"/>
                </a:cubicBezTo>
                <a:cubicBezTo>
                  <a:pt x="29" y="56"/>
                  <a:pt x="30" y="56"/>
                  <a:pt x="32" y="57"/>
                </a:cubicBezTo>
                <a:cubicBezTo>
                  <a:pt x="33" y="57"/>
                  <a:pt x="34" y="57"/>
                  <a:pt x="34" y="57"/>
                </a:cubicBezTo>
                <a:cubicBezTo>
                  <a:pt x="35" y="57"/>
                  <a:pt x="36" y="57"/>
                  <a:pt x="36" y="56"/>
                </a:cubicBezTo>
                <a:cubicBezTo>
                  <a:pt x="37" y="56"/>
                  <a:pt x="37" y="55"/>
                  <a:pt x="37" y="55"/>
                </a:cubicBezTo>
                <a:cubicBezTo>
                  <a:pt x="36" y="53"/>
                  <a:pt x="34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1" y="53"/>
                  <a:pt x="30" y="52"/>
                  <a:pt x="30" y="52"/>
                </a:cubicBezTo>
                <a:cubicBezTo>
                  <a:pt x="30" y="52"/>
                  <a:pt x="30" y="51"/>
                  <a:pt x="30" y="50"/>
                </a:cubicBezTo>
                <a:cubicBezTo>
                  <a:pt x="30" y="50"/>
                  <a:pt x="32" y="49"/>
                  <a:pt x="33" y="49"/>
                </a:cubicBezTo>
                <a:cubicBezTo>
                  <a:pt x="34" y="49"/>
                  <a:pt x="35" y="49"/>
                  <a:pt x="36" y="50"/>
                </a:cubicBezTo>
                <a:cubicBezTo>
                  <a:pt x="37" y="50"/>
                  <a:pt x="38" y="50"/>
                  <a:pt x="39" y="50"/>
                </a:cubicBezTo>
                <a:cubicBezTo>
                  <a:pt x="40" y="50"/>
                  <a:pt x="41" y="50"/>
                  <a:pt x="42" y="49"/>
                </a:cubicBezTo>
                <a:cubicBezTo>
                  <a:pt x="42" y="49"/>
                  <a:pt x="43" y="49"/>
                  <a:pt x="44" y="48"/>
                </a:cubicBezTo>
                <a:cubicBezTo>
                  <a:pt x="44" y="48"/>
                  <a:pt x="45" y="48"/>
                  <a:pt x="45" y="46"/>
                </a:cubicBezTo>
                <a:cubicBezTo>
                  <a:pt x="45" y="44"/>
                  <a:pt x="44" y="41"/>
                  <a:pt x="40" y="40"/>
                </a:cubicBezTo>
                <a:cubicBezTo>
                  <a:pt x="39" y="40"/>
                  <a:pt x="39" y="40"/>
                  <a:pt x="38" y="40"/>
                </a:cubicBezTo>
                <a:cubicBezTo>
                  <a:pt x="37" y="40"/>
                  <a:pt x="36" y="41"/>
                  <a:pt x="35" y="41"/>
                </a:cubicBezTo>
                <a:cubicBezTo>
                  <a:pt x="35" y="42"/>
                  <a:pt x="34" y="42"/>
                  <a:pt x="33" y="42"/>
                </a:cubicBezTo>
                <a:cubicBezTo>
                  <a:pt x="32" y="42"/>
                  <a:pt x="32" y="42"/>
                  <a:pt x="31" y="41"/>
                </a:cubicBezTo>
                <a:cubicBezTo>
                  <a:pt x="29" y="39"/>
                  <a:pt x="29" y="39"/>
                  <a:pt x="29" y="38"/>
                </a:cubicBezTo>
                <a:cubicBezTo>
                  <a:pt x="29" y="37"/>
                  <a:pt x="30" y="37"/>
                  <a:pt x="32" y="36"/>
                </a:cubicBezTo>
                <a:cubicBezTo>
                  <a:pt x="33" y="36"/>
                  <a:pt x="34" y="35"/>
                  <a:pt x="34" y="34"/>
                </a:cubicBezTo>
                <a:cubicBezTo>
                  <a:pt x="34" y="32"/>
                  <a:pt x="31" y="29"/>
                  <a:pt x="29" y="26"/>
                </a:cubicBezTo>
                <a:cubicBezTo>
                  <a:pt x="27" y="25"/>
                  <a:pt x="26" y="23"/>
                  <a:pt x="25" y="22"/>
                </a:cubicBezTo>
                <a:cubicBezTo>
                  <a:pt x="24" y="20"/>
                  <a:pt x="24" y="19"/>
                  <a:pt x="24" y="18"/>
                </a:cubicBezTo>
                <a:cubicBezTo>
                  <a:pt x="25" y="17"/>
                  <a:pt x="27" y="16"/>
                  <a:pt x="28" y="16"/>
                </a:cubicBezTo>
                <a:cubicBezTo>
                  <a:pt x="30" y="16"/>
                  <a:pt x="31" y="17"/>
                  <a:pt x="32" y="18"/>
                </a:cubicBezTo>
                <a:cubicBezTo>
                  <a:pt x="33" y="20"/>
                  <a:pt x="34" y="20"/>
                  <a:pt x="36" y="20"/>
                </a:cubicBezTo>
                <a:cubicBezTo>
                  <a:pt x="37" y="20"/>
                  <a:pt x="39" y="20"/>
                  <a:pt x="40" y="19"/>
                </a:cubicBezTo>
                <a:cubicBezTo>
                  <a:pt x="41" y="19"/>
                  <a:pt x="41" y="18"/>
                  <a:pt x="40" y="17"/>
                </a:cubicBezTo>
                <a:cubicBezTo>
                  <a:pt x="40" y="15"/>
                  <a:pt x="39" y="12"/>
                  <a:pt x="42" y="11"/>
                </a:cubicBezTo>
                <a:cubicBezTo>
                  <a:pt x="43" y="10"/>
                  <a:pt x="44" y="10"/>
                  <a:pt x="45" y="10"/>
                </a:cubicBezTo>
                <a:cubicBezTo>
                  <a:pt x="47" y="10"/>
                  <a:pt x="48" y="11"/>
                  <a:pt x="48" y="12"/>
                </a:cubicBezTo>
                <a:cubicBezTo>
                  <a:pt x="49" y="12"/>
                  <a:pt x="49" y="13"/>
                  <a:pt x="49" y="13"/>
                </a:cubicBezTo>
                <a:cubicBezTo>
                  <a:pt x="50" y="13"/>
                  <a:pt x="50" y="12"/>
                  <a:pt x="51" y="12"/>
                </a:cubicBezTo>
                <a:cubicBezTo>
                  <a:pt x="52" y="11"/>
                  <a:pt x="54" y="9"/>
                  <a:pt x="58" y="9"/>
                </a:cubicBezTo>
                <a:cubicBezTo>
                  <a:pt x="60" y="9"/>
                  <a:pt x="63" y="10"/>
                  <a:pt x="65" y="12"/>
                </a:cubicBezTo>
                <a:cubicBezTo>
                  <a:pt x="65" y="12"/>
                  <a:pt x="66" y="12"/>
                  <a:pt x="66" y="12"/>
                </a:cubicBezTo>
                <a:cubicBezTo>
                  <a:pt x="67" y="10"/>
                  <a:pt x="67" y="10"/>
                  <a:pt x="67" y="9"/>
                </a:cubicBezTo>
                <a:cubicBezTo>
                  <a:pt x="67" y="8"/>
                  <a:pt x="68" y="7"/>
                  <a:pt x="69" y="7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5" name="Freeform 29"/>
          <p:cNvSpPr>
            <a:spLocks/>
          </p:cNvSpPr>
          <p:nvPr/>
        </p:nvSpPr>
        <p:spPr bwMode="auto">
          <a:xfrm>
            <a:off x="9486900" y="8941341"/>
            <a:ext cx="1731963" cy="1096963"/>
          </a:xfrm>
          <a:custGeom>
            <a:avLst/>
            <a:gdLst>
              <a:gd name="T0" fmla="*/ 96 w 101"/>
              <a:gd name="T1" fmla="*/ 49 h 65"/>
              <a:gd name="T2" fmla="*/ 101 w 101"/>
              <a:gd name="T3" fmla="*/ 44 h 65"/>
              <a:gd name="T4" fmla="*/ 99 w 101"/>
              <a:gd name="T5" fmla="*/ 42 h 65"/>
              <a:gd name="T6" fmla="*/ 98 w 101"/>
              <a:gd name="T7" fmla="*/ 41 h 65"/>
              <a:gd name="T8" fmla="*/ 97 w 101"/>
              <a:gd name="T9" fmla="*/ 41 h 65"/>
              <a:gd name="T10" fmla="*/ 94 w 101"/>
              <a:gd name="T11" fmla="*/ 42 h 65"/>
              <a:gd name="T12" fmla="*/ 91 w 101"/>
              <a:gd name="T13" fmla="*/ 44 h 65"/>
              <a:gd name="T14" fmla="*/ 86 w 101"/>
              <a:gd name="T15" fmla="*/ 40 h 65"/>
              <a:gd name="T16" fmla="*/ 83 w 101"/>
              <a:gd name="T17" fmla="*/ 32 h 65"/>
              <a:gd name="T18" fmla="*/ 77 w 101"/>
              <a:gd name="T19" fmla="*/ 12 h 65"/>
              <a:gd name="T20" fmla="*/ 67 w 101"/>
              <a:gd name="T21" fmla="*/ 1 h 65"/>
              <a:gd name="T22" fmla="*/ 66 w 101"/>
              <a:gd name="T23" fmla="*/ 1 h 65"/>
              <a:gd name="T24" fmla="*/ 65 w 101"/>
              <a:gd name="T25" fmla="*/ 2 h 65"/>
              <a:gd name="T26" fmla="*/ 59 w 101"/>
              <a:gd name="T27" fmla="*/ 5 h 65"/>
              <a:gd name="T28" fmla="*/ 55 w 101"/>
              <a:gd name="T29" fmla="*/ 5 h 65"/>
              <a:gd name="T30" fmla="*/ 48 w 101"/>
              <a:gd name="T31" fmla="*/ 7 h 65"/>
              <a:gd name="T32" fmla="*/ 35 w 101"/>
              <a:gd name="T33" fmla="*/ 4 h 65"/>
              <a:gd name="T34" fmla="*/ 28 w 101"/>
              <a:gd name="T35" fmla="*/ 3 h 65"/>
              <a:gd name="T36" fmla="*/ 26 w 101"/>
              <a:gd name="T37" fmla="*/ 4 h 65"/>
              <a:gd name="T38" fmla="*/ 26 w 101"/>
              <a:gd name="T39" fmla="*/ 5 h 65"/>
              <a:gd name="T40" fmla="*/ 20 w 101"/>
              <a:gd name="T41" fmla="*/ 9 h 65"/>
              <a:gd name="T42" fmla="*/ 14 w 101"/>
              <a:gd name="T43" fmla="*/ 17 h 65"/>
              <a:gd name="T44" fmla="*/ 2 w 101"/>
              <a:gd name="T45" fmla="*/ 31 h 65"/>
              <a:gd name="T46" fmla="*/ 0 w 101"/>
              <a:gd name="T47" fmla="*/ 32 h 65"/>
              <a:gd name="T48" fmla="*/ 2 w 101"/>
              <a:gd name="T49" fmla="*/ 35 h 65"/>
              <a:gd name="T50" fmla="*/ 8 w 101"/>
              <a:gd name="T51" fmla="*/ 43 h 65"/>
              <a:gd name="T52" fmla="*/ 9 w 101"/>
              <a:gd name="T53" fmla="*/ 47 h 65"/>
              <a:gd name="T54" fmla="*/ 12 w 101"/>
              <a:gd name="T55" fmla="*/ 50 h 65"/>
              <a:gd name="T56" fmla="*/ 22 w 101"/>
              <a:gd name="T57" fmla="*/ 56 h 65"/>
              <a:gd name="T58" fmla="*/ 23 w 101"/>
              <a:gd name="T59" fmla="*/ 59 h 65"/>
              <a:gd name="T60" fmla="*/ 24 w 101"/>
              <a:gd name="T61" fmla="*/ 59 h 65"/>
              <a:gd name="T62" fmla="*/ 26 w 101"/>
              <a:gd name="T63" fmla="*/ 60 h 65"/>
              <a:gd name="T64" fmla="*/ 27 w 101"/>
              <a:gd name="T65" fmla="*/ 61 h 65"/>
              <a:gd name="T66" fmla="*/ 29 w 101"/>
              <a:gd name="T67" fmla="*/ 63 h 65"/>
              <a:gd name="T68" fmla="*/ 40 w 101"/>
              <a:gd name="T69" fmla="*/ 64 h 65"/>
              <a:gd name="T70" fmla="*/ 53 w 101"/>
              <a:gd name="T71" fmla="*/ 64 h 65"/>
              <a:gd name="T72" fmla="*/ 72 w 101"/>
              <a:gd name="T73" fmla="*/ 59 h 65"/>
              <a:gd name="T74" fmla="*/ 83 w 101"/>
              <a:gd name="T75" fmla="*/ 61 h 65"/>
              <a:gd name="T76" fmla="*/ 84 w 101"/>
              <a:gd name="T77" fmla="*/ 62 h 65"/>
              <a:gd name="T78" fmla="*/ 85 w 101"/>
              <a:gd name="T79" fmla="*/ 63 h 65"/>
              <a:gd name="T80" fmla="*/ 87 w 101"/>
              <a:gd name="T81" fmla="*/ 64 h 65"/>
              <a:gd name="T82" fmla="*/ 89 w 101"/>
              <a:gd name="T83" fmla="*/ 64 h 65"/>
              <a:gd name="T84" fmla="*/ 89 w 101"/>
              <a:gd name="T85" fmla="*/ 5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1" h="65">
                <a:moveTo>
                  <a:pt x="95" y="49"/>
                </a:moveTo>
                <a:cubicBezTo>
                  <a:pt x="96" y="49"/>
                  <a:pt x="96" y="49"/>
                  <a:pt x="96" y="49"/>
                </a:cubicBezTo>
                <a:cubicBezTo>
                  <a:pt x="99" y="49"/>
                  <a:pt x="101" y="49"/>
                  <a:pt x="101" y="44"/>
                </a:cubicBezTo>
                <a:cubicBezTo>
                  <a:pt x="101" y="44"/>
                  <a:pt x="101" y="44"/>
                  <a:pt x="101" y="44"/>
                </a:cubicBezTo>
                <a:cubicBezTo>
                  <a:pt x="100" y="43"/>
                  <a:pt x="100" y="43"/>
                  <a:pt x="100" y="43"/>
                </a:cubicBezTo>
                <a:cubicBezTo>
                  <a:pt x="100" y="43"/>
                  <a:pt x="99" y="42"/>
                  <a:pt x="99" y="42"/>
                </a:cubicBezTo>
                <a:cubicBezTo>
                  <a:pt x="99" y="42"/>
                  <a:pt x="99" y="42"/>
                  <a:pt x="98" y="42"/>
                </a:cubicBezTo>
                <a:cubicBezTo>
                  <a:pt x="98" y="42"/>
                  <a:pt x="98" y="41"/>
                  <a:pt x="98" y="41"/>
                </a:cubicBezTo>
                <a:cubicBezTo>
                  <a:pt x="98" y="41"/>
                  <a:pt x="98" y="41"/>
                  <a:pt x="98" y="41"/>
                </a:cubicBezTo>
                <a:cubicBezTo>
                  <a:pt x="98" y="41"/>
                  <a:pt x="97" y="41"/>
                  <a:pt x="97" y="41"/>
                </a:cubicBezTo>
                <a:cubicBezTo>
                  <a:pt x="97" y="41"/>
                  <a:pt x="97" y="41"/>
                  <a:pt x="97" y="41"/>
                </a:cubicBezTo>
                <a:cubicBezTo>
                  <a:pt x="97" y="41"/>
                  <a:pt x="95" y="42"/>
                  <a:pt x="94" y="42"/>
                </a:cubicBezTo>
                <a:cubicBezTo>
                  <a:pt x="93" y="43"/>
                  <a:pt x="92" y="44"/>
                  <a:pt x="91" y="44"/>
                </a:cubicBezTo>
                <a:cubicBezTo>
                  <a:pt x="91" y="44"/>
                  <a:pt x="91" y="44"/>
                  <a:pt x="91" y="44"/>
                </a:cubicBezTo>
                <a:cubicBezTo>
                  <a:pt x="90" y="44"/>
                  <a:pt x="87" y="43"/>
                  <a:pt x="86" y="41"/>
                </a:cubicBezTo>
                <a:cubicBezTo>
                  <a:pt x="86" y="41"/>
                  <a:pt x="86" y="41"/>
                  <a:pt x="86" y="40"/>
                </a:cubicBezTo>
                <a:cubicBezTo>
                  <a:pt x="86" y="40"/>
                  <a:pt x="86" y="40"/>
                  <a:pt x="86" y="40"/>
                </a:cubicBezTo>
                <a:cubicBezTo>
                  <a:pt x="84" y="38"/>
                  <a:pt x="83" y="35"/>
                  <a:pt x="83" y="32"/>
                </a:cubicBezTo>
                <a:cubicBezTo>
                  <a:pt x="83" y="30"/>
                  <a:pt x="84" y="28"/>
                  <a:pt x="85" y="27"/>
                </a:cubicBezTo>
                <a:cubicBezTo>
                  <a:pt x="87" y="25"/>
                  <a:pt x="81" y="16"/>
                  <a:pt x="77" y="12"/>
                </a:cubicBezTo>
                <a:cubicBezTo>
                  <a:pt x="76" y="11"/>
                  <a:pt x="74" y="6"/>
                  <a:pt x="70" y="0"/>
                </a:cubicBezTo>
                <a:cubicBezTo>
                  <a:pt x="69" y="0"/>
                  <a:pt x="68" y="0"/>
                  <a:pt x="67" y="1"/>
                </a:cubicBezTo>
                <a:cubicBezTo>
                  <a:pt x="67" y="1"/>
                  <a:pt x="66" y="1"/>
                  <a:pt x="66" y="1"/>
                </a:cubicBezTo>
                <a:cubicBezTo>
                  <a:pt x="66" y="1"/>
                  <a:pt x="66" y="1"/>
                  <a:pt x="66" y="1"/>
                </a:cubicBezTo>
                <a:cubicBezTo>
                  <a:pt x="66" y="1"/>
                  <a:pt x="65" y="2"/>
                  <a:pt x="65" y="2"/>
                </a:cubicBezTo>
                <a:cubicBezTo>
                  <a:pt x="65" y="2"/>
                  <a:pt x="65" y="2"/>
                  <a:pt x="65" y="2"/>
                </a:cubicBezTo>
                <a:cubicBezTo>
                  <a:pt x="65" y="3"/>
                  <a:pt x="63" y="4"/>
                  <a:pt x="61" y="5"/>
                </a:cubicBezTo>
                <a:cubicBezTo>
                  <a:pt x="60" y="5"/>
                  <a:pt x="59" y="5"/>
                  <a:pt x="59" y="5"/>
                </a:cubicBezTo>
                <a:cubicBezTo>
                  <a:pt x="58" y="5"/>
                  <a:pt x="57" y="5"/>
                  <a:pt x="57" y="5"/>
                </a:cubicBezTo>
                <a:cubicBezTo>
                  <a:pt x="56" y="5"/>
                  <a:pt x="56" y="5"/>
                  <a:pt x="55" y="5"/>
                </a:cubicBezTo>
                <a:cubicBezTo>
                  <a:pt x="54" y="5"/>
                  <a:pt x="54" y="5"/>
                  <a:pt x="53" y="6"/>
                </a:cubicBezTo>
                <a:cubicBezTo>
                  <a:pt x="51" y="8"/>
                  <a:pt x="49" y="8"/>
                  <a:pt x="48" y="7"/>
                </a:cubicBezTo>
                <a:cubicBezTo>
                  <a:pt x="47" y="6"/>
                  <a:pt x="44" y="5"/>
                  <a:pt x="41" y="5"/>
                </a:cubicBezTo>
                <a:cubicBezTo>
                  <a:pt x="40" y="5"/>
                  <a:pt x="37" y="5"/>
                  <a:pt x="35" y="4"/>
                </a:cubicBezTo>
                <a:cubicBezTo>
                  <a:pt x="33" y="4"/>
                  <a:pt x="31" y="3"/>
                  <a:pt x="30" y="3"/>
                </a:cubicBezTo>
                <a:cubicBezTo>
                  <a:pt x="29" y="3"/>
                  <a:pt x="29" y="3"/>
                  <a:pt x="28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8" y="3"/>
                  <a:pt x="27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5"/>
                  <a:pt x="26" y="5"/>
                </a:cubicBezTo>
                <a:cubicBezTo>
                  <a:pt x="25" y="6"/>
                  <a:pt x="25" y="6"/>
                  <a:pt x="25" y="6"/>
                </a:cubicBezTo>
                <a:cubicBezTo>
                  <a:pt x="23" y="7"/>
                  <a:pt x="21" y="8"/>
                  <a:pt x="20" y="9"/>
                </a:cubicBezTo>
                <a:cubicBezTo>
                  <a:pt x="19" y="10"/>
                  <a:pt x="18" y="10"/>
                  <a:pt x="17" y="11"/>
                </a:cubicBezTo>
                <a:cubicBezTo>
                  <a:pt x="17" y="11"/>
                  <a:pt x="15" y="14"/>
                  <a:pt x="14" y="17"/>
                </a:cubicBezTo>
                <a:cubicBezTo>
                  <a:pt x="12" y="21"/>
                  <a:pt x="9" y="26"/>
                  <a:pt x="7" y="28"/>
                </a:cubicBezTo>
                <a:cubicBezTo>
                  <a:pt x="5" y="30"/>
                  <a:pt x="3" y="31"/>
                  <a:pt x="2" y="31"/>
                </a:cubicBezTo>
                <a:cubicBezTo>
                  <a:pt x="1" y="32"/>
                  <a:pt x="1" y="32"/>
                  <a:pt x="1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1" y="34"/>
                  <a:pt x="2" y="35"/>
                </a:cubicBezTo>
                <a:cubicBezTo>
                  <a:pt x="3" y="36"/>
                  <a:pt x="4" y="38"/>
                  <a:pt x="4" y="39"/>
                </a:cubicBezTo>
                <a:cubicBezTo>
                  <a:pt x="4" y="40"/>
                  <a:pt x="5" y="43"/>
                  <a:pt x="8" y="43"/>
                </a:cubicBezTo>
                <a:cubicBezTo>
                  <a:pt x="8" y="43"/>
                  <a:pt x="8" y="43"/>
                  <a:pt x="9" y="43"/>
                </a:cubicBezTo>
                <a:cubicBezTo>
                  <a:pt x="9" y="44"/>
                  <a:pt x="9" y="46"/>
                  <a:pt x="9" y="47"/>
                </a:cubicBezTo>
                <a:cubicBezTo>
                  <a:pt x="9" y="48"/>
                  <a:pt x="9" y="50"/>
                  <a:pt x="9" y="50"/>
                </a:cubicBezTo>
                <a:cubicBezTo>
                  <a:pt x="10" y="50"/>
                  <a:pt x="11" y="50"/>
                  <a:pt x="12" y="50"/>
                </a:cubicBezTo>
                <a:cubicBezTo>
                  <a:pt x="17" y="51"/>
                  <a:pt x="22" y="52"/>
                  <a:pt x="22" y="54"/>
                </a:cubicBezTo>
                <a:cubicBezTo>
                  <a:pt x="22" y="55"/>
                  <a:pt x="22" y="55"/>
                  <a:pt x="22" y="56"/>
                </a:cubicBezTo>
                <a:cubicBezTo>
                  <a:pt x="23" y="57"/>
                  <a:pt x="23" y="58"/>
                  <a:pt x="23" y="59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59"/>
                  <a:pt x="24" y="59"/>
                  <a:pt x="24" y="59"/>
                </a:cubicBezTo>
                <a:cubicBezTo>
                  <a:pt x="24" y="59"/>
                  <a:pt x="24" y="59"/>
                  <a:pt x="24" y="59"/>
                </a:cubicBezTo>
                <a:cubicBezTo>
                  <a:pt x="25" y="59"/>
                  <a:pt x="25" y="60"/>
                  <a:pt x="25" y="60"/>
                </a:cubicBezTo>
                <a:cubicBezTo>
                  <a:pt x="25" y="60"/>
                  <a:pt x="25" y="60"/>
                  <a:pt x="26" y="60"/>
                </a:cubicBezTo>
                <a:cubicBezTo>
                  <a:pt x="26" y="60"/>
                  <a:pt x="26" y="60"/>
                  <a:pt x="26" y="60"/>
                </a:cubicBezTo>
                <a:cubicBezTo>
                  <a:pt x="26" y="61"/>
                  <a:pt x="26" y="61"/>
                  <a:pt x="27" y="61"/>
                </a:cubicBezTo>
                <a:cubicBezTo>
                  <a:pt x="27" y="62"/>
                  <a:pt x="28" y="63"/>
                  <a:pt x="28" y="63"/>
                </a:cubicBezTo>
                <a:cubicBezTo>
                  <a:pt x="29" y="63"/>
                  <a:pt x="29" y="63"/>
                  <a:pt x="29" y="63"/>
                </a:cubicBezTo>
                <a:cubicBezTo>
                  <a:pt x="30" y="63"/>
                  <a:pt x="32" y="63"/>
                  <a:pt x="34" y="63"/>
                </a:cubicBezTo>
                <a:cubicBezTo>
                  <a:pt x="37" y="64"/>
                  <a:pt x="40" y="64"/>
                  <a:pt x="40" y="64"/>
                </a:cubicBezTo>
                <a:cubicBezTo>
                  <a:pt x="41" y="64"/>
                  <a:pt x="42" y="64"/>
                  <a:pt x="43" y="64"/>
                </a:cubicBezTo>
                <a:cubicBezTo>
                  <a:pt x="46" y="64"/>
                  <a:pt x="51" y="64"/>
                  <a:pt x="53" y="64"/>
                </a:cubicBezTo>
                <a:cubicBezTo>
                  <a:pt x="55" y="65"/>
                  <a:pt x="58" y="63"/>
                  <a:pt x="60" y="61"/>
                </a:cubicBezTo>
                <a:cubicBezTo>
                  <a:pt x="63" y="59"/>
                  <a:pt x="71" y="59"/>
                  <a:pt x="72" y="59"/>
                </a:cubicBezTo>
                <a:cubicBezTo>
                  <a:pt x="73" y="59"/>
                  <a:pt x="73" y="59"/>
                  <a:pt x="74" y="59"/>
                </a:cubicBezTo>
                <a:cubicBezTo>
                  <a:pt x="77" y="59"/>
                  <a:pt x="81" y="60"/>
                  <a:pt x="83" y="61"/>
                </a:cubicBezTo>
                <a:cubicBezTo>
                  <a:pt x="83" y="61"/>
                  <a:pt x="83" y="61"/>
                  <a:pt x="83" y="62"/>
                </a:cubicBezTo>
                <a:cubicBezTo>
                  <a:pt x="83" y="62"/>
                  <a:pt x="84" y="62"/>
                  <a:pt x="84" y="62"/>
                </a:cubicBezTo>
                <a:cubicBezTo>
                  <a:pt x="84" y="62"/>
                  <a:pt x="84" y="62"/>
                  <a:pt x="84" y="62"/>
                </a:cubicBezTo>
                <a:cubicBezTo>
                  <a:pt x="85" y="62"/>
                  <a:pt x="85" y="63"/>
                  <a:pt x="85" y="63"/>
                </a:cubicBezTo>
                <a:cubicBezTo>
                  <a:pt x="85" y="63"/>
                  <a:pt x="86" y="63"/>
                  <a:pt x="86" y="63"/>
                </a:cubicBezTo>
                <a:cubicBezTo>
                  <a:pt x="86" y="63"/>
                  <a:pt x="87" y="63"/>
                  <a:pt x="87" y="64"/>
                </a:cubicBezTo>
                <a:cubicBezTo>
                  <a:pt x="87" y="64"/>
                  <a:pt x="88" y="64"/>
                  <a:pt x="88" y="64"/>
                </a:cubicBezTo>
                <a:cubicBezTo>
                  <a:pt x="89" y="64"/>
                  <a:pt x="89" y="64"/>
                  <a:pt x="89" y="64"/>
                </a:cubicBezTo>
                <a:cubicBezTo>
                  <a:pt x="89" y="64"/>
                  <a:pt x="89" y="63"/>
                  <a:pt x="89" y="62"/>
                </a:cubicBezTo>
                <a:cubicBezTo>
                  <a:pt x="89" y="61"/>
                  <a:pt x="89" y="60"/>
                  <a:pt x="89" y="59"/>
                </a:cubicBezTo>
                <a:cubicBezTo>
                  <a:pt x="89" y="55"/>
                  <a:pt x="91" y="50"/>
                  <a:pt x="95" y="49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6" name="Freeform 30"/>
          <p:cNvSpPr>
            <a:spLocks/>
          </p:cNvSpPr>
          <p:nvPr/>
        </p:nvSpPr>
        <p:spPr bwMode="auto">
          <a:xfrm>
            <a:off x="9812339" y="7926927"/>
            <a:ext cx="3432175" cy="1925639"/>
          </a:xfrm>
          <a:custGeom>
            <a:avLst/>
            <a:gdLst>
              <a:gd name="T0" fmla="*/ 154 w 200"/>
              <a:gd name="T1" fmla="*/ 105 h 114"/>
              <a:gd name="T2" fmla="*/ 161 w 200"/>
              <a:gd name="T3" fmla="*/ 104 h 114"/>
              <a:gd name="T4" fmla="*/ 140 w 200"/>
              <a:gd name="T5" fmla="*/ 93 h 114"/>
              <a:gd name="T6" fmla="*/ 177 w 200"/>
              <a:gd name="T7" fmla="*/ 76 h 114"/>
              <a:gd name="T8" fmla="*/ 177 w 200"/>
              <a:gd name="T9" fmla="*/ 73 h 114"/>
              <a:gd name="T10" fmla="*/ 182 w 200"/>
              <a:gd name="T11" fmla="*/ 68 h 114"/>
              <a:gd name="T12" fmla="*/ 196 w 200"/>
              <a:gd name="T13" fmla="*/ 66 h 114"/>
              <a:gd name="T14" fmla="*/ 195 w 200"/>
              <a:gd name="T15" fmla="*/ 54 h 114"/>
              <a:gd name="T16" fmla="*/ 197 w 200"/>
              <a:gd name="T17" fmla="*/ 49 h 114"/>
              <a:gd name="T18" fmla="*/ 194 w 200"/>
              <a:gd name="T19" fmla="*/ 40 h 114"/>
              <a:gd name="T20" fmla="*/ 175 w 200"/>
              <a:gd name="T21" fmla="*/ 36 h 114"/>
              <a:gd name="T22" fmla="*/ 164 w 200"/>
              <a:gd name="T23" fmla="*/ 31 h 114"/>
              <a:gd name="T24" fmla="*/ 151 w 200"/>
              <a:gd name="T25" fmla="*/ 29 h 114"/>
              <a:gd name="T26" fmla="*/ 143 w 200"/>
              <a:gd name="T27" fmla="*/ 18 h 114"/>
              <a:gd name="T28" fmla="*/ 133 w 200"/>
              <a:gd name="T29" fmla="*/ 12 h 114"/>
              <a:gd name="T30" fmla="*/ 132 w 200"/>
              <a:gd name="T31" fmla="*/ 4 h 114"/>
              <a:gd name="T32" fmla="*/ 118 w 200"/>
              <a:gd name="T33" fmla="*/ 0 h 114"/>
              <a:gd name="T34" fmla="*/ 109 w 200"/>
              <a:gd name="T35" fmla="*/ 3 h 114"/>
              <a:gd name="T36" fmla="*/ 105 w 200"/>
              <a:gd name="T37" fmla="*/ 2 h 114"/>
              <a:gd name="T38" fmla="*/ 103 w 200"/>
              <a:gd name="T39" fmla="*/ 3 h 114"/>
              <a:gd name="T40" fmla="*/ 101 w 200"/>
              <a:gd name="T41" fmla="*/ 3 h 114"/>
              <a:gd name="T42" fmla="*/ 90 w 200"/>
              <a:gd name="T43" fmla="*/ 14 h 114"/>
              <a:gd name="T44" fmla="*/ 77 w 200"/>
              <a:gd name="T45" fmla="*/ 13 h 114"/>
              <a:gd name="T46" fmla="*/ 66 w 200"/>
              <a:gd name="T47" fmla="*/ 10 h 114"/>
              <a:gd name="T48" fmla="*/ 53 w 200"/>
              <a:gd name="T49" fmla="*/ 9 h 114"/>
              <a:gd name="T50" fmla="*/ 26 w 200"/>
              <a:gd name="T51" fmla="*/ 6 h 114"/>
              <a:gd name="T52" fmla="*/ 15 w 200"/>
              <a:gd name="T53" fmla="*/ 11 h 114"/>
              <a:gd name="T54" fmla="*/ 15 w 200"/>
              <a:gd name="T55" fmla="*/ 13 h 114"/>
              <a:gd name="T56" fmla="*/ 20 w 200"/>
              <a:gd name="T57" fmla="*/ 26 h 114"/>
              <a:gd name="T58" fmla="*/ 5 w 200"/>
              <a:gd name="T59" fmla="*/ 41 h 114"/>
              <a:gd name="T60" fmla="*/ 6 w 200"/>
              <a:gd name="T61" fmla="*/ 47 h 114"/>
              <a:gd name="T62" fmla="*/ 6 w 200"/>
              <a:gd name="T63" fmla="*/ 48 h 114"/>
              <a:gd name="T64" fmla="*/ 5 w 200"/>
              <a:gd name="T65" fmla="*/ 48 h 114"/>
              <a:gd name="T66" fmla="*/ 5 w 200"/>
              <a:gd name="T67" fmla="*/ 49 h 114"/>
              <a:gd name="T68" fmla="*/ 0 w 200"/>
              <a:gd name="T69" fmla="*/ 57 h 114"/>
              <a:gd name="T70" fmla="*/ 2 w 200"/>
              <a:gd name="T71" fmla="*/ 59 h 114"/>
              <a:gd name="T72" fmla="*/ 4 w 200"/>
              <a:gd name="T73" fmla="*/ 61 h 114"/>
              <a:gd name="T74" fmla="*/ 7 w 200"/>
              <a:gd name="T75" fmla="*/ 63 h 114"/>
              <a:gd name="T76" fmla="*/ 11 w 200"/>
              <a:gd name="T77" fmla="*/ 62 h 114"/>
              <a:gd name="T78" fmla="*/ 30 w 200"/>
              <a:gd name="T79" fmla="*/ 67 h 114"/>
              <a:gd name="T80" fmla="*/ 40 w 200"/>
              <a:gd name="T81" fmla="*/ 64 h 114"/>
              <a:gd name="T82" fmla="*/ 51 w 200"/>
              <a:gd name="T83" fmla="*/ 58 h 114"/>
              <a:gd name="T84" fmla="*/ 65 w 200"/>
              <a:gd name="T85" fmla="*/ 59 h 114"/>
              <a:gd name="T86" fmla="*/ 87 w 200"/>
              <a:gd name="T87" fmla="*/ 86 h 114"/>
              <a:gd name="T88" fmla="*/ 75 w 200"/>
              <a:gd name="T89" fmla="*/ 90 h 114"/>
              <a:gd name="T90" fmla="*/ 72 w 200"/>
              <a:gd name="T91" fmla="*/ 103 h 114"/>
              <a:gd name="T92" fmla="*/ 78 w 200"/>
              <a:gd name="T93" fmla="*/ 100 h 114"/>
              <a:gd name="T94" fmla="*/ 80 w 200"/>
              <a:gd name="T95" fmla="*/ 101 h 114"/>
              <a:gd name="T96" fmla="*/ 85 w 200"/>
              <a:gd name="T97" fmla="*/ 96 h 114"/>
              <a:gd name="T98" fmla="*/ 101 w 200"/>
              <a:gd name="T99" fmla="*/ 82 h 114"/>
              <a:gd name="T100" fmla="*/ 111 w 200"/>
              <a:gd name="T101" fmla="*/ 85 h 114"/>
              <a:gd name="T102" fmla="*/ 120 w 200"/>
              <a:gd name="T103" fmla="*/ 89 h 114"/>
              <a:gd name="T104" fmla="*/ 115 w 200"/>
              <a:gd name="T105" fmla="*/ 100 h 114"/>
              <a:gd name="T106" fmla="*/ 126 w 200"/>
              <a:gd name="T107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0" h="114">
                <a:moveTo>
                  <a:pt x="135" y="111"/>
                </a:moveTo>
                <a:cubicBezTo>
                  <a:pt x="137" y="110"/>
                  <a:pt x="138" y="110"/>
                  <a:pt x="140" y="109"/>
                </a:cubicBezTo>
                <a:cubicBezTo>
                  <a:pt x="142" y="109"/>
                  <a:pt x="143" y="108"/>
                  <a:pt x="146" y="107"/>
                </a:cubicBezTo>
                <a:cubicBezTo>
                  <a:pt x="148" y="105"/>
                  <a:pt x="151" y="105"/>
                  <a:pt x="154" y="105"/>
                </a:cubicBezTo>
                <a:cubicBezTo>
                  <a:pt x="154" y="105"/>
                  <a:pt x="155" y="105"/>
                  <a:pt x="156" y="105"/>
                </a:cubicBezTo>
                <a:cubicBezTo>
                  <a:pt x="157" y="105"/>
                  <a:pt x="157" y="105"/>
                  <a:pt x="158" y="105"/>
                </a:cubicBezTo>
                <a:cubicBezTo>
                  <a:pt x="159" y="105"/>
                  <a:pt x="160" y="105"/>
                  <a:pt x="161" y="105"/>
                </a:cubicBezTo>
                <a:cubicBezTo>
                  <a:pt x="161" y="104"/>
                  <a:pt x="161" y="104"/>
                  <a:pt x="161" y="104"/>
                </a:cubicBezTo>
                <a:cubicBezTo>
                  <a:pt x="160" y="103"/>
                  <a:pt x="158" y="102"/>
                  <a:pt x="153" y="102"/>
                </a:cubicBezTo>
                <a:cubicBezTo>
                  <a:pt x="152" y="102"/>
                  <a:pt x="151" y="102"/>
                  <a:pt x="150" y="102"/>
                </a:cubicBezTo>
                <a:cubicBezTo>
                  <a:pt x="149" y="102"/>
                  <a:pt x="149" y="102"/>
                  <a:pt x="149" y="102"/>
                </a:cubicBezTo>
                <a:cubicBezTo>
                  <a:pt x="140" y="102"/>
                  <a:pt x="140" y="94"/>
                  <a:pt x="140" y="93"/>
                </a:cubicBezTo>
                <a:cubicBezTo>
                  <a:pt x="140" y="91"/>
                  <a:pt x="149" y="84"/>
                  <a:pt x="155" y="83"/>
                </a:cubicBezTo>
                <a:cubicBezTo>
                  <a:pt x="160" y="83"/>
                  <a:pt x="164" y="81"/>
                  <a:pt x="169" y="79"/>
                </a:cubicBezTo>
                <a:cubicBezTo>
                  <a:pt x="171" y="78"/>
                  <a:pt x="174" y="77"/>
                  <a:pt x="178" y="76"/>
                </a:cubicBezTo>
                <a:cubicBezTo>
                  <a:pt x="178" y="76"/>
                  <a:pt x="178" y="76"/>
                  <a:pt x="177" y="76"/>
                </a:cubicBezTo>
                <a:cubicBezTo>
                  <a:pt x="177" y="76"/>
                  <a:pt x="177" y="75"/>
                  <a:pt x="177" y="75"/>
                </a:cubicBezTo>
                <a:cubicBezTo>
                  <a:pt x="177" y="75"/>
                  <a:pt x="177" y="75"/>
                  <a:pt x="177" y="74"/>
                </a:cubicBezTo>
                <a:cubicBezTo>
                  <a:pt x="177" y="74"/>
                  <a:pt x="177" y="74"/>
                  <a:pt x="177" y="74"/>
                </a:cubicBezTo>
                <a:cubicBezTo>
                  <a:pt x="177" y="73"/>
                  <a:pt x="177" y="73"/>
                  <a:pt x="177" y="73"/>
                </a:cubicBezTo>
                <a:cubicBezTo>
                  <a:pt x="177" y="73"/>
                  <a:pt x="177" y="73"/>
                  <a:pt x="177" y="72"/>
                </a:cubicBezTo>
                <a:cubicBezTo>
                  <a:pt x="177" y="72"/>
                  <a:pt x="177" y="72"/>
                  <a:pt x="177" y="72"/>
                </a:cubicBezTo>
                <a:cubicBezTo>
                  <a:pt x="178" y="71"/>
                  <a:pt x="178" y="71"/>
                  <a:pt x="178" y="71"/>
                </a:cubicBezTo>
                <a:cubicBezTo>
                  <a:pt x="179" y="71"/>
                  <a:pt x="181" y="69"/>
                  <a:pt x="182" y="68"/>
                </a:cubicBezTo>
                <a:cubicBezTo>
                  <a:pt x="185" y="66"/>
                  <a:pt x="186" y="65"/>
                  <a:pt x="187" y="65"/>
                </a:cubicBezTo>
                <a:cubicBezTo>
                  <a:pt x="188" y="65"/>
                  <a:pt x="189" y="65"/>
                  <a:pt x="190" y="65"/>
                </a:cubicBezTo>
                <a:cubicBezTo>
                  <a:pt x="192" y="65"/>
                  <a:pt x="194" y="66"/>
                  <a:pt x="195" y="66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65"/>
                  <a:pt x="196" y="64"/>
                  <a:pt x="197" y="63"/>
                </a:cubicBezTo>
                <a:cubicBezTo>
                  <a:pt x="197" y="62"/>
                  <a:pt x="198" y="60"/>
                  <a:pt x="198" y="59"/>
                </a:cubicBezTo>
                <a:cubicBezTo>
                  <a:pt x="198" y="59"/>
                  <a:pt x="197" y="58"/>
                  <a:pt x="197" y="58"/>
                </a:cubicBezTo>
                <a:cubicBezTo>
                  <a:pt x="196" y="57"/>
                  <a:pt x="195" y="56"/>
                  <a:pt x="195" y="54"/>
                </a:cubicBezTo>
                <a:cubicBezTo>
                  <a:pt x="196" y="54"/>
                  <a:pt x="197" y="53"/>
                  <a:pt x="198" y="53"/>
                </a:cubicBezTo>
                <a:cubicBezTo>
                  <a:pt x="199" y="53"/>
                  <a:pt x="199" y="52"/>
                  <a:pt x="199" y="52"/>
                </a:cubicBezTo>
                <a:cubicBezTo>
                  <a:pt x="199" y="51"/>
                  <a:pt x="199" y="51"/>
                  <a:pt x="198" y="50"/>
                </a:cubicBezTo>
                <a:cubicBezTo>
                  <a:pt x="197" y="50"/>
                  <a:pt x="197" y="49"/>
                  <a:pt x="197" y="49"/>
                </a:cubicBezTo>
                <a:cubicBezTo>
                  <a:pt x="197" y="48"/>
                  <a:pt x="197" y="47"/>
                  <a:pt x="198" y="47"/>
                </a:cubicBezTo>
                <a:cubicBezTo>
                  <a:pt x="199" y="46"/>
                  <a:pt x="200" y="45"/>
                  <a:pt x="200" y="44"/>
                </a:cubicBezTo>
                <a:cubicBezTo>
                  <a:pt x="200" y="43"/>
                  <a:pt x="199" y="42"/>
                  <a:pt x="197" y="42"/>
                </a:cubicBezTo>
                <a:cubicBezTo>
                  <a:pt x="196" y="41"/>
                  <a:pt x="195" y="41"/>
                  <a:pt x="194" y="40"/>
                </a:cubicBezTo>
                <a:cubicBezTo>
                  <a:pt x="192" y="39"/>
                  <a:pt x="190" y="39"/>
                  <a:pt x="189" y="39"/>
                </a:cubicBezTo>
                <a:cubicBezTo>
                  <a:pt x="187" y="39"/>
                  <a:pt x="186" y="39"/>
                  <a:pt x="184" y="38"/>
                </a:cubicBezTo>
                <a:cubicBezTo>
                  <a:pt x="183" y="37"/>
                  <a:pt x="180" y="37"/>
                  <a:pt x="178" y="37"/>
                </a:cubicBezTo>
                <a:cubicBezTo>
                  <a:pt x="176" y="37"/>
                  <a:pt x="175" y="37"/>
                  <a:pt x="175" y="36"/>
                </a:cubicBezTo>
                <a:cubicBezTo>
                  <a:pt x="175" y="36"/>
                  <a:pt x="173" y="34"/>
                  <a:pt x="172" y="33"/>
                </a:cubicBezTo>
                <a:cubicBezTo>
                  <a:pt x="171" y="32"/>
                  <a:pt x="170" y="31"/>
                  <a:pt x="170" y="30"/>
                </a:cubicBezTo>
                <a:cubicBezTo>
                  <a:pt x="170" y="30"/>
                  <a:pt x="169" y="29"/>
                  <a:pt x="168" y="29"/>
                </a:cubicBezTo>
                <a:cubicBezTo>
                  <a:pt x="167" y="29"/>
                  <a:pt x="166" y="30"/>
                  <a:pt x="164" y="31"/>
                </a:cubicBezTo>
                <a:cubicBezTo>
                  <a:pt x="162" y="32"/>
                  <a:pt x="160" y="33"/>
                  <a:pt x="158" y="31"/>
                </a:cubicBezTo>
                <a:cubicBezTo>
                  <a:pt x="157" y="31"/>
                  <a:pt x="157" y="31"/>
                  <a:pt x="156" y="30"/>
                </a:cubicBezTo>
                <a:cubicBezTo>
                  <a:pt x="155" y="29"/>
                  <a:pt x="154" y="28"/>
                  <a:pt x="153" y="29"/>
                </a:cubicBezTo>
                <a:cubicBezTo>
                  <a:pt x="152" y="29"/>
                  <a:pt x="152" y="29"/>
                  <a:pt x="151" y="29"/>
                </a:cubicBezTo>
                <a:cubicBezTo>
                  <a:pt x="150" y="29"/>
                  <a:pt x="149" y="29"/>
                  <a:pt x="148" y="28"/>
                </a:cubicBezTo>
                <a:cubicBezTo>
                  <a:pt x="148" y="28"/>
                  <a:pt x="148" y="28"/>
                  <a:pt x="148" y="27"/>
                </a:cubicBezTo>
                <a:cubicBezTo>
                  <a:pt x="148" y="27"/>
                  <a:pt x="148" y="27"/>
                  <a:pt x="148" y="26"/>
                </a:cubicBezTo>
                <a:cubicBezTo>
                  <a:pt x="149" y="24"/>
                  <a:pt x="145" y="19"/>
                  <a:pt x="143" y="18"/>
                </a:cubicBezTo>
                <a:cubicBezTo>
                  <a:pt x="143" y="18"/>
                  <a:pt x="142" y="18"/>
                  <a:pt x="141" y="18"/>
                </a:cubicBezTo>
                <a:cubicBezTo>
                  <a:pt x="138" y="18"/>
                  <a:pt x="136" y="18"/>
                  <a:pt x="135" y="16"/>
                </a:cubicBezTo>
                <a:cubicBezTo>
                  <a:pt x="134" y="15"/>
                  <a:pt x="134" y="14"/>
                  <a:pt x="133" y="14"/>
                </a:cubicBezTo>
                <a:cubicBezTo>
                  <a:pt x="133" y="13"/>
                  <a:pt x="133" y="13"/>
                  <a:pt x="133" y="12"/>
                </a:cubicBezTo>
                <a:cubicBezTo>
                  <a:pt x="132" y="12"/>
                  <a:pt x="132" y="11"/>
                  <a:pt x="132" y="10"/>
                </a:cubicBezTo>
                <a:cubicBezTo>
                  <a:pt x="132" y="10"/>
                  <a:pt x="132" y="9"/>
                  <a:pt x="132" y="9"/>
                </a:cubicBezTo>
                <a:cubicBezTo>
                  <a:pt x="132" y="9"/>
                  <a:pt x="133" y="8"/>
                  <a:pt x="133" y="7"/>
                </a:cubicBezTo>
                <a:cubicBezTo>
                  <a:pt x="133" y="6"/>
                  <a:pt x="132" y="5"/>
                  <a:pt x="132" y="4"/>
                </a:cubicBezTo>
                <a:cubicBezTo>
                  <a:pt x="132" y="3"/>
                  <a:pt x="131" y="2"/>
                  <a:pt x="131" y="1"/>
                </a:cubicBezTo>
                <a:cubicBezTo>
                  <a:pt x="130" y="0"/>
                  <a:pt x="128" y="0"/>
                  <a:pt x="126" y="0"/>
                </a:cubicBezTo>
                <a:cubicBezTo>
                  <a:pt x="124" y="0"/>
                  <a:pt x="123" y="0"/>
                  <a:pt x="122" y="0"/>
                </a:cubicBezTo>
                <a:cubicBezTo>
                  <a:pt x="121" y="0"/>
                  <a:pt x="120" y="0"/>
                  <a:pt x="118" y="0"/>
                </a:cubicBezTo>
                <a:cubicBezTo>
                  <a:pt x="118" y="0"/>
                  <a:pt x="117" y="0"/>
                  <a:pt x="116" y="0"/>
                </a:cubicBezTo>
                <a:cubicBezTo>
                  <a:pt x="116" y="0"/>
                  <a:pt x="115" y="0"/>
                  <a:pt x="115" y="0"/>
                </a:cubicBezTo>
                <a:cubicBezTo>
                  <a:pt x="114" y="1"/>
                  <a:pt x="114" y="1"/>
                  <a:pt x="113" y="1"/>
                </a:cubicBezTo>
                <a:cubicBezTo>
                  <a:pt x="112" y="2"/>
                  <a:pt x="111" y="3"/>
                  <a:pt x="109" y="3"/>
                </a:cubicBezTo>
                <a:cubicBezTo>
                  <a:pt x="109" y="3"/>
                  <a:pt x="109" y="3"/>
                  <a:pt x="108" y="3"/>
                </a:cubicBezTo>
                <a:cubicBezTo>
                  <a:pt x="107" y="3"/>
                  <a:pt x="107" y="3"/>
                  <a:pt x="106" y="2"/>
                </a:cubicBezTo>
                <a:cubicBezTo>
                  <a:pt x="106" y="2"/>
                  <a:pt x="106" y="2"/>
                  <a:pt x="106" y="2"/>
                </a:cubicBezTo>
                <a:cubicBezTo>
                  <a:pt x="105" y="2"/>
                  <a:pt x="105" y="2"/>
                  <a:pt x="105" y="2"/>
                </a:cubicBezTo>
                <a:cubicBezTo>
                  <a:pt x="105" y="2"/>
                  <a:pt x="105" y="2"/>
                  <a:pt x="105" y="2"/>
                </a:cubicBezTo>
                <a:cubicBezTo>
                  <a:pt x="104" y="2"/>
                  <a:pt x="104" y="3"/>
                  <a:pt x="104" y="3"/>
                </a:cubicBezTo>
                <a:cubicBezTo>
                  <a:pt x="104" y="3"/>
                  <a:pt x="104" y="3"/>
                  <a:pt x="103" y="3"/>
                </a:cubicBezTo>
                <a:cubicBezTo>
                  <a:pt x="103" y="3"/>
                  <a:pt x="103" y="3"/>
                  <a:pt x="103" y="3"/>
                </a:cubicBezTo>
                <a:cubicBezTo>
                  <a:pt x="103" y="3"/>
                  <a:pt x="103" y="3"/>
                  <a:pt x="102" y="3"/>
                </a:cubicBezTo>
                <a:cubicBezTo>
                  <a:pt x="102" y="3"/>
                  <a:pt x="102" y="3"/>
                  <a:pt x="102" y="3"/>
                </a:cubicBezTo>
                <a:cubicBezTo>
                  <a:pt x="102" y="3"/>
                  <a:pt x="101" y="3"/>
                  <a:pt x="101" y="3"/>
                </a:cubicBezTo>
                <a:cubicBezTo>
                  <a:pt x="101" y="3"/>
                  <a:pt x="101" y="3"/>
                  <a:pt x="101" y="3"/>
                </a:cubicBezTo>
                <a:cubicBezTo>
                  <a:pt x="100" y="3"/>
                  <a:pt x="99" y="3"/>
                  <a:pt x="99" y="3"/>
                </a:cubicBezTo>
                <a:cubicBezTo>
                  <a:pt x="96" y="5"/>
                  <a:pt x="93" y="9"/>
                  <a:pt x="93" y="10"/>
                </a:cubicBezTo>
                <a:cubicBezTo>
                  <a:pt x="93" y="12"/>
                  <a:pt x="92" y="15"/>
                  <a:pt x="91" y="15"/>
                </a:cubicBezTo>
                <a:cubicBezTo>
                  <a:pt x="91" y="15"/>
                  <a:pt x="90" y="15"/>
                  <a:pt x="90" y="14"/>
                </a:cubicBezTo>
                <a:cubicBezTo>
                  <a:pt x="89" y="13"/>
                  <a:pt x="87" y="13"/>
                  <a:pt x="84" y="13"/>
                </a:cubicBezTo>
                <a:cubicBezTo>
                  <a:pt x="82" y="13"/>
                  <a:pt x="81" y="13"/>
                  <a:pt x="80" y="14"/>
                </a:cubicBezTo>
                <a:cubicBezTo>
                  <a:pt x="80" y="14"/>
                  <a:pt x="80" y="14"/>
                  <a:pt x="79" y="14"/>
                </a:cubicBezTo>
                <a:cubicBezTo>
                  <a:pt x="79" y="14"/>
                  <a:pt x="78" y="13"/>
                  <a:pt x="77" y="13"/>
                </a:cubicBezTo>
                <a:cubicBezTo>
                  <a:pt x="76" y="12"/>
                  <a:pt x="74" y="11"/>
                  <a:pt x="73" y="11"/>
                </a:cubicBezTo>
                <a:cubicBezTo>
                  <a:pt x="72" y="12"/>
                  <a:pt x="72" y="12"/>
                  <a:pt x="71" y="12"/>
                </a:cubicBezTo>
                <a:cubicBezTo>
                  <a:pt x="70" y="12"/>
                  <a:pt x="68" y="11"/>
                  <a:pt x="67" y="11"/>
                </a:cubicBezTo>
                <a:cubicBezTo>
                  <a:pt x="67" y="10"/>
                  <a:pt x="66" y="10"/>
                  <a:pt x="66" y="10"/>
                </a:cubicBezTo>
                <a:cubicBezTo>
                  <a:pt x="66" y="11"/>
                  <a:pt x="65" y="11"/>
                  <a:pt x="64" y="11"/>
                </a:cubicBezTo>
                <a:cubicBezTo>
                  <a:pt x="62" y="11"/>
                  <a:pt x="58" y="10"/>
                  <a:pt x="57" y="10"/>
                </a:cubicBezTo>
                <a:cubicBezTo>
                  <a:pt x="56" y="9"/>
                  <a:pt x="55" y="9"/>
                  <a:pt x="54" y="9"/>
                </a:cubicBezTo>
                <a:cubicBezTo>
                  <a:pt x="54" y="9"/>
                  <a:pt x="53" y="9"/>
                  <a:pt x="53" y="9"/>
                </a:cubicBezTo>
                <a:cubicBezTo>
                  <a:pt x="52" y="9"/>
                  <a:pt x="52" y="9"/>
                  <a:pt x="51" y="9"/>
                </a:cubicBezTo>
                <a:cubicBezTo>
                  <a:pt x="50" y="9"/>
                  <a:pt x="48" y="9"/>
                  <a:pt x="47" y="8"/>
                </a:cubicBezTo>
                <a:cubicBezTo>
                  <a:pt x="46" y="6"/>
                  <a:pt x="39" y="6"/>
                  <a:pt x="28" y="6"/>
                </a:cubicBezTo>
                <a:cubicBezTo>
                  <a:pt x="27" y="6"/>
                  <a:pt x="26" y="6"/>
                  <a:pt x="26" y="6"/>
                </a:cubicBezTo>
                <a:cubicBezTo>
                  <a:pt x="24" y="6"/>
                  <a:pt x="23" y="7"/>
                  <a:pt x="22" y="9"/>
                </a:cubicBezTo>
                <a:cubicBezTo>
                  <a:pt x="22" y="9"/>
                  <a:pt x="21" y="9"/>
                  <a:pt x="21" y="10"/>
                </a:cubicBezTo>
                <a:cubicBezTo>
                  <a:pt x="19" y="11"/>
                  <a:pt x="18" y="11"/>
                  <a:pt x="17" y="11"/>
                </a:cubicBezTo>
                <a:cubicBezTo>
                  <a:pt x="16" y="11"/>
                  <a:pt x="16" y="11"/>
                  <a:pt x="15" y="11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11"/>
                  <a:pt x="15" y="12"/>
                  <a:pt x="15" y="12"/>
                </a:cubicBezTo>
                <a:cubicBezTo>
                  <a:pt x="15" y="12"/>
                  <a:pt x="15" y="12"/>
                  <a:pt x="15" y="12"/>
                </a:cubicBezTo>
                <a:cubicBezTo>
                  <a:pt x="15" y="13"/>
                  <a:pt x="15" y="13"/>
                  <a:pt x="15" y="13"/>
                </a:cubicBezTo>
                <a:cubicBezTo>
                  <a:pt x="15" y="13"/>
                  <a:pt x="15" y="13"/>
                  <a:pt x="15" y="13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8" y="18"/>
                  <a:pt x="22" y="24"/>
                  <a:pt x="20" y="26"/>
                </a:cubicBezTo>
                <a:cubicBezTo>
                  <a:pt x="20" y="27"/>
                  <a:pt x="19" y="28"/>
                  <a:pt x="17" y="28"/>
                </a:cubicBezTo>
                <a:cubicBezTo>
                  <a:pt x="17" y="29"/>
                  <a:pt x="16" y="29"/>
                  <a:pt x="15" y="30"/>
                </a:cubicBezTo>
                <a:cubicBezTo>
                  <a:pt x="15" y="31"/>
                  <a:pt x="13" y="32"/>
                  <a:pt x="12" y="34"/>
                </a:cubicBezTo>
                <a:cubicBezTo>
                  <a:pt x="9" y="36"/>
                  <a:pt x="5" y="40"/>
                  <a:pt x="5" y="41"/>
                </a:cubicBezTo>
                <a:cubicBezTo>
                  <a:pt x="5" y="41"/>
                  <a:pt x="5" y="42"/>
                  <a:pt x="5" y="43"/>
                </a:cubicBezTo>
                <a:cubicBezTo>
                  <a:pt x="5" y="44"/>
                  <a:pt x="6" y="45"/>
                  <a:pt x="6" y="46"/>
                </a:cubicBezTo>
                <a:cubicBezTo>
                  <a:pt x="6" y="46"/>
                  <a:pt x="6" y="46"/>
                  <a:pt x="6" y="46"/>
                </a:cubicBezTo>
                <a:cubicBezTo>
                  <a:pt x="6" y="46"/>
                  <a:pt x="6" y="47"/>
                  <a:pt x="6" y="47"/>
                </a:cubicBezTo>
                <a:cubicBezTo>
                  <a:pt x="6" y="47"/>
                  <a:pt x="6" y="47"/>
                  <a:pt x="6" y="47"/>
                </a:cubicBezTo>
                <a:cubicBezTo>
                  <a:pt x="6" y="47"/>
                  <a:pt x="6" y="47"/>
                  <a:pt x="6" y="47"/>
                </a:cubicBezTo>
                <a:cubicBezTo>
                  <a:pt x="6" y="47"/>
                  <a:pt x="6" y="47"/>
                  <a:pt x="6" y="47"/>
                </a:cubicBezTo>
                <a:cubicBezTo>
                  <a:pt x="6" y="48"/>
                  <a:pt x="6" y="48"/>
                  <a:pt x="6" y="48"/>
                </a:cubicBezTo>
                <a:cubicBezTo>
                  <a:pt x="5" y="48"/>
                  <a:pt x="5" y="48"/>
                  <a:pt x="5" y="48"/>
                </a:cubicBezTo>
                <a:cubicBezTo>
                  <a:pt x="5" y="48"/>
                  <a:pt x="5" y="48"/>
                  <a:pt x="5" y="48"/>
                </a:cubicBezTo>
                <a:cubicBezTo>
                  <a:pt x="5" y="48"/>
                  <a:pt x="5" y="48"/>
                  <a:pt x="5" y="48"/>
                </a:cubicBezTo>
                <a:cubicBezTo>
                  <a:pt x="5" y="48"/>
                  <a:pt x="5" y="48"/>
                  <a:pt x="5" y="48"/>
                </a:cubicBezTo>
                <a:cubicBezTo>
                  <a:pt x="5" y="48"/>
                  <a:pt x="5" y="48"/>
                  <a:pt x="5" y="48"/>
                </a:cubicBezTo>
                <a:cubicBezTo>
                  <a:pt x="5" y="48"/>
                  <a:pt x="5" y="48"/>
                  <a:pt x="5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3" y="50"/>
                  <a:pt x="0" y="55"/>
                  <a:pt x="0" y="56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8"/>
                  <a:pt x="1" y="58"/>
                  <a:pt x="1" y="58"/>
                </a:cubicBezTo>
                <a:cubicBezTo>
                  <a:pt x="1" y="58"/>
                  <a:pt x="1" y="58"/>
                  <a:pt x="1" y="58"/>
                </a:cubicBezTo>
                <a:cubicBezTo>
                  <a:pt x="1" y="58"/>
                  <a:pt x="1" y="59"/>
                  <a:pt x="1" y="59"/>
                </a:cubicBezTo>
                <a:cubicBezTo>
                  <a:pt x="1" y="59"/>
                  <a:pt x="2" y="59"/>
                  <a:pt x="2" y="59"/>
                </a:cubicBezTo>
                <a:cubicBezTo>
                  <a:pt x="2" y="59"/>
                  <a:pt x="2" y="60"/>
                  <a:pt x="2" y="60"/>
                </a:cubicBezTo>
                <a:cubicBezTo>
                  <a:pt x="2" y="60"/>
                  <a:pt x="2" y="60"/>
                  <a:pt x="2" y="60"/>
                </a:cubicBezTo>
                <a:cubicBezTo>
                  <a:pt x="3" y="60"/>
                  <a:pt x="3" y="61"/>
                  <a:pt x="4" y="61"/>
                </a:cubicBezTo>
                <a:cubicBezTo>
                  <a:pt x="4" y="61"/>
                  <a:pt x="4" y="61"/>
                  <a:pt x="4" y="61"/>
                </a:cubicBezTo>
                <a:cubicBezTo>
                  <a:pt x="4" y="61"/>
                  <a:pt x="5" y="61"/>
                  <a:pt x="5" y="61"/>
                </a:cubicBezTo>
                <a:cubicBezTo>
                  <a:pt x="5" y="62"/>
                  <a:pt x="6" y="62"/>
                  <a:pt x="6" y="62"/>
                </a:cubicBezTo>
                <a:cubicBezTo>
                  <a:pt x="6" y="62"/>
                  <a:pt x="6" y="62"/>
                  <a:pt x="6" y="62"/>
                </a:cubicBezTo>
                <a:cubicBezTo>
                  <a:pt x="6" y="62"/>
                  <a:pt x="7" y="62"/>
                  <a:pt x="7" y="63"/>
                </a:cubicBezTo>
                <a:cubicBezTo>
                  <a:pt x="7" y="63"/>
                  <a:pt x="7" y="63"/>
                  <a:pt x="7" y="63"/>
                </a:cubicBezTo>
                <a:cubicBezTo>
                  <a:pt x="7" y="63"/>
                  <a:pt x="8" y="63"/>
                  <a:pt x="8" y="63"/>
                </a:cubicBezTo>
                <a:cubicBezTo>
                  <a:pt x="8" y="62"/>
                  <a:pt x="9" y="62"/>
                  <a:pt x="9" y="62"/>
                </a:cubicBezTo>
                <a:cubicBezTo>
                  <a:pt x="10" y="62"/>
                  <a:pt x="10" y="62"/>
                  <a:pt x="11" y="62"/>
                </a:cubicBezTo>
                <a:cubicBezTo>
                  <a:pt x="12" y="62"/>
                  <a:pt x="14" y="63"/>
                  <a:pt x="16" y="63"/>
                </a:cubicBezTo>
                <a:cubicBezTo>
                  <a:pt x="18" y="64"/>
                  <a:pt x="21" y="64"/>
                  <a:pt x="22" y="64"/>
                </a:cubicBezTo>
                <a:cubicBezTo>
                  <a:pt x="25" y="64"/>
                  <a:pt x="28" y="65"/>
                  <a:pt x="29" y="66"/>
                </a:cubicBezTo>
                <a:cubicBezTo>
                  <a:pt x="29" y="67"/>
                  <a:pt x="30" y="67"/>
                  <a:pt x="30" y="67"/>
                </a:cubicBezTo>
                <a:cubicBezTo>
                  <a:pt x="31" y="67"/>
                  <a:pt x="33" y="66"/>
                  <a:pt x="34" y="65"/>
                </a:cubicBezTo>
                <a:cubicBezTo>
                  <a:pt x="34" y="64"/>
                  <a:pt x="35" y="64"/>
                  <a:pt x="36" y="64"/>
                </a:cubicBezTo>
                <a:cubicBezTo>
                  <a:pt x="37" y="64"/>
                  <a:pt x="37" y="64"/>
                  <a:pt x="38" y="64"/>
                </a:cubicBezTo>
                <a:cubicBezTo>
                  <a:pt x="38" y="64"/>
                  <a:pt x="39" y="64"/>
                  <a:pt x="40" y="64"/>
                </a:cubicBezTo>
                <a:cubicBezTo>
                  <a:pt x="41" y="64"/>
                  <a:pt x="45" y="63"/>
                  <a:pt x="45" y="61"/>
                </a:cubicBezTo>
                <a:cubicBezTo>
                  <a:pt x="46" y="61"/>
                  <a:pt x="46" y="60"/>
                  <a:pt x="50" y="59"/>
                </a:cubicBezTo>
                <a:cubicBezTo>
                  <a:pt x="50" y="59"/>
                  <a:pt x="50" y="59"/>
                  <a:pt x="50" y="59"/>
                </a:cubicBezTo>
                <a:cubicBezTo>
                  <a:pt x="51" y="59"/>
                  <a:pt x="51" y="59"/>
                  <a:pt x="51" y="58"/>
                </a:cubicBezTo>
                <a:cubicBezTo>
                  <a:pt x="52" y="58"/>
                  <a:pt x="52" y="58"/>
                  <a:pt x="52" y="58"/>
                </a:cubicBezTo>
                <a:cubicBezTo>
                  <a:pt x="52" y="58"/>
                  <a:pt x="52" y="58"/>
                  <a:pt x="52" y="58"/>
                </a:cubicBezTo>
                <a:cubicBezTo>
                  <a:pt x="55" y="57"/>
                  <a:pt x="58" y="56"/>
                  <a:pt x="59" y="56"/>
                </a:cubicBezTo>
                <a:cubicBezTo>
                  <a:pt x="61" y="56"/>
                  <a:pt x="63" y="58"/>
                  <a:pt x="65" y="59"/>
                </a:cubicBezTo>
                <a:cubicBezTo>
                  <a:pt x="66" y="60"/>
                  <a:pt x="68" y="61"/>
                  <a:pt x="69" y="61"/>
                </a:cubicBezTo>
                <a:cubicBezTo>
                  <a:pt x="71" y="61"/>
                  <a:pt x="76" y="63"/>
                  <a:pt x="77" y="68"/>
                </a:cubicBezTo>
                <a:cubicBezTo>
                  <a:pt x="78" y="72"/>
                  <a:pt x="82" y="77"/>
                  <a:pt x="84" y="79"/>
                </a:cubicBezTo>
                <a:cubicBezTo>
                  <a:pt x="86" y="81"/>
                  <a:pt x="87" y="85"/>
                  <a:pt x="87" y="86"/>
                </a:cubicBezTo>
                <a:cubicBezTo>
                  <a:pt x="87" y="87"/>
                  <a:pt x="87" y="87"/>
                  <a:pt x="85" y="87"/>
                </a:cubicBezTo>
                <a:cubicBezTo>
                  <a:pt x="85" y="87"/>
                  <a:pt x="83" y="87"/>
                  <a:pt x="82" y="87"/>
                </a:cubicBezTo>
                <a:cubicBezTo>
                  <a:pt x="81" y="86"/>
                  <a:pt x="80" y="86"/>
                  <a:pt x="78" y="86"/>
                </a:cubicBezTo>
                <a:cubicBezTo>
                  <a:pt x="76" y="85"/>
                  <a:pt x="75" y="87"/>
                  <a:pt x="75" y="90"/>
                </a:cubicBezTo>
                <a:cubicBezTo>
                  <a:pt x="75" y="92"/>
                  <a:pt x="72" y="96"/>
                  <a:pt x="69" y="100"/>
                </a:cubicBezTo>
                <a:cubicBezTo>
                  <a:pt x="68" y="100"/>
                  <a:pt x="68" y="101"/>
                  <a:pt x="68" y="101"/>
                </a:cubicBezTo>
                <a:cubicBezTo>
                  <a:pt x="68" y="101"/>
                  <a:pt x="68" y="101"/>
                  <a:pt x="68" y="101"/>
                </a:cubicBezTo>
                <a:cubicBezTo>
                  <a:pt x="68" y="102"/>
                  <a:pt x="70" y="102"/>
                  <a:pt x="72" y="103"/>
                </a:cubicBezTo>
                <a:cubicBezTo>
                  <a:pt x="72" y="103"/>
                  <a:pt x="72" y="103"/>
                  <a:pt x="72" y="103"/>
                </a:cubicBezTo>
                <a:cubicBezTo>
                  <a:pt x="73" y="102"/>
                  <a:pt x="74" y="102"/>
                  <a:pt x="75" y="101"/>
                </a:cubicBezTo>
                <a:cubicBezTo>
                  <a:pt x="76" y="101"/>
                  <a:pt x="77" y="100"/>
                  <a:pt x="77" y="100"/>
                </a:cubicBezTo>
                <a:cubicBezTo>
                  <a:pt x="78" y="100"/>
                  <a:pt x="78" y="100"/>
                  <a:pt x="78" y="100"/>
                </a:cubicBezTo>
                <a:cubicBezTo>
                  <a:pt x="78" y="100"/>
                  <a:pt x="78" y="100"/>
                  <a:pt x="79" y="100"/>
                </a:cubicBezTo>
                <a:cubicBezTo>
                  <a:pt x="79" y="100"/>
                  <a:pt x="79" y="100"/>
                  <a:pt x="79" y="100"/>
                </a:cubicBezTo>
                <a:cubicBezTo>
                  <a:pt x="79" y="100"/>
                  <a:pt x="79" y="100"/>
                  <a:pt x="79" y="100"/>
                </a:cubicBezTo>
                <a:cubicBezTo>
                  <a:pt x="79" y="101"/>
                  <a:pt x="80" y="101"/>
                  <a:pt x="80" y="101"/>
                </a:cubicBezTo>
                <a:cubicBezTo>
                  <a:pt x="80" y="101"/>
                  <a:pt x="80" y="101"/>
                  <a:pt x="80" y="101"/>
                </a:cubicBezTo>
                <a:cubicBezTo>
                  <a:pt x="81" y="101"/>
                  <a:pt x="81" y="102"/>
                  <a:pt x="81" y="102"/>
                </a:cubicBezTo>
                <a:cubicBezTo>
                  <a:pt x="81" y="102"/>
                  <a:pt x="81" y="102"/>
                  <a:pt x="82" y="102"/>
                </a:cubicBezTo>
                <a:cubicBezTo>
                  <a:pt x="82" y="99"/>
                  <a:pt x="83" y="98"/>
                  <a:pt x="85" y="96"/>
                </a:cubicBezTo>
                <a:cubicBezTo>
                  <a:pt x="86" y="95"/>
                  <a:pt x="86" y="95"/>
                  <a:pt x="87" y="94"/>
                </a:cubicBezTo>
                <a:cubicBezTo>
                  <a:pt x="89" y="93"/>
                  <a:pt x="91" y="90"/>
                  <a:pt x="92" y="88"/>
                </a:cubicBezTo>
                <a:cubicBezTo>
                  <a:pt x="93" y="86"/>
                  <a:pt x="95" y="83"/>
                  <a:pt x="97" y="83"/>
                </a:cubicBezTo>
                <a:cubicBezTo>
                  <a:pt x="98" y="83"/>
                  <a:pt x="99" y="82"/>
                  <a:pt x="101" y="82"/>
                </a:cubicBezTo>
                <a:cubicBezTo>
                  <a:pt x="102" y="81"/>
                  <a:pt x="104" y="81"/>
                  <a:pt x="106" y="81"/>
                </a:cubicBezTo>
                <a:cubicBezTo>
                  <a:pt x="108" y="81"/>
                  <a:pt x="109" y="81"/>
                  <a:pt x="110" y="81"/>
                </a:cubicBezTo>
                <a:cubicBezTo>
                  <a:pt x="111" y="81"/>
                  <a:pt x="112" y="82"/>
                  <a:pt x="112" y="82"/>
                </a:cubicBezTo>
                <a:cubicBezTo>
                  <a:pt x="113" y="83"/>
                  <a:pt x="112" y="84"/>
                  <a:pt x="111" y="85"/>
                </a:cubicBezTo>
                <a:cubicBezTo>
                  <a:pt x="111" y="86"/>
                  <a:pt x="110" y="87"/>
                  <a:pt x="110" y="88"/>
                </a:cubicBezTo>
                <a:cubicBezTo>
                  <a:pt x="110" y="88"/>
                  <a:pt x="111" y="88"/>
                  <a:pt x="111" y="89"/>
                </a:cubicBezTo>
                <a:cubicBezTo>
                  <a:pt x="113" y="89"/>
                  <a:pt x="115" y="89"/>
                  <a:pt x="118" y="89"/>
                </a:cubicBezTo>
                <a:cubicBezTo>
                  <a:pt x="119" y="89"/>
                  <a:pt x="120" y="89"/>
                  <a:pt x="120" y="89"/>
                </a:cubicBezTo>
                <a:cubicBezTo>
                  <a:pt x="121" y="89"/>
                  <a:pt x="122" y="89"/>
                  <a:pt x="123" y="89"/>
                </a:cubicBezTo>
                <a:cubicBezTo>
                  <a:pt x="126" y="89"/>
                  <a:pt x="129" y="90"/>
                  <a:pt x="130" y="92"/>
                </a:cubicBezTo>
                <a:cubicBezTo>
                  <a:pt x="130" y="94"/>
                  <a:pt x="126" y="95"/>
                  <a:pt x="120" y="98"/>
                </a:cubicBezTo>
                <a:cubicBezTo>
                  <a:pt x="118" y="98"/>
                  <a:pt x="115" y="100"/>
                  <a:pt x="115" y="100"/>
                </a:cubicBezTo>
                <a:cubicBezTo>
                  <a:pt x="115" y="101"/>
                  <a:pt x="118" y="102"/>
                  <a:pt x="120" y="102"/>
                </a:cubicBezTo>
                <a:cubicBezTo>
                  <a:pt x="122" y="103"/>
                  <a:pt x="125" y="104"/>
                  <a:pt x="126" y="105"/>
                </a:cubicBezTo>
                <a:cubicBezTo>
                  <a:pt x="128" y="106"/>
                  <a:pt x="127" y="108"/>
                  <a:pt x="127" y="110"/>
                </a:cubicBezTo>
                <a:cubicBezTo>
                  <a:pt x="126" y="112"/>
                  <a:pt x="126" y="113"/>
                  <a:pt x="126" y="114"/>
                </a:cubicBezTo>
                <a:cubicBezTo>
                  <a:pt x="127" y="114"/>
                  <a:pt x="127" y="114"/>
                  <a:pt x="128" y="114"/>
                </a:cubicBezTo>
                <a:cubicBezTo>
                  <a:pt x="130" y="114"/>
                  <a:pt x="133" y="113"/>
                  <a:pt x="135" y="111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7" name="Freeform 31"/>
          <p:cNvSpPr>
            <a:spLocks/>
          </p:cNvSpPr>
          <p:nvPr/>
        </p:nvSpPr>
        <p:spPr bwMode="auto">
          <a:xfrm>
            <a:off x="3722688" y="10427241"/>
            <a:ext cx="635000" cy="1149351"/>
          </a:xfrm>
          <a:custGeom>
            <a:avLst/>
            <a:gdLst>
              <a:gd name="T0" fmla="*/ 12 w 37"/>
              <a:gd name="T1" fmla="*/ 68 h 68"/>
              <a:gd name="T2" fmla="*/ 14 w 37"/>
              <a:gd name="T3" fmla="*/ 68 h 68"/>
              <a:gd name="T4" fmla="*/ 16 w 37"/>
              <a:gd name="T5" fmla="*/ 68 h 68"/>
              <a:gd name="T6" fmla="*/ 22 w 37"/>
              <a:gd name="T7" fmla="*/ 67 h 68"/>
              <a:gd name="T8" fmla="*/ 24 w 37"/>
              <a:gd name="T9" fmla="*/ 66 h 68"/>
              <a:gd name="T10" fmla="*/ 24 w 37"/>
              <a:gd name="T11" fmla="*/ 65 h 68"/>
              <a:gd name="T12" fmla="*/ 23 w 37"/>
              <a:gd name="T13" fmla="*/ 64 h 68"/>
              <a:gd name="T14" fmla="*/ 23 w 37"/>
              <a:gd name="T15" fmla="*/ 63 h 68"/>
              <a:gd name="T16" fmla="*/ 28 w 37"/>
              <a:gd name="T17" fmla="*/ 55 h 68"/>
              <a:gd name="T18" fmla="*/ 29 w 37"/>
              <a:gd name="T19" fmla="*/ 55 h 68"/>
              <a:gd name="T20" fmla="*/ 26 w 37"/>
              <a:gd name="T21" fmla="*/ 51 h 68"/>
              <a:gd name="T22" fmla="*/ 25 w 37"/>
              <a:gd name="T23" fmla="*/ 50 h 68"/>
              <a:gd name="T24" fmla="*/ 25 w 37"/>
              <a:gd name="T25" fmla="*/ 46 h 68"/>
              <a:gd name="T26" fmla="*/ 28 w 37"/>
              <a:gd name="T27" fmla="*/ 44 h 68"/>
              <a:gd name="T28" fmla="*/ 29 w 37"/>
              <a:gd name="T29" fmla="*/ 43 h 68"/>
              <a:gd name="T30" fmla="*/ 25 w 37"/>
              <a:gd name="T31" fmla="*/ 38 h 68"/>
              <a:gd name="T32" fmla="*/ 23 w 37"/>
              <a:gd name="T33" fmla="*/ 35 h 68"/>
              <a:gd name="T34" fmla="*/ 28 w 37"/>
              <a:gd name="T35" fmla="*/ 33 h 68"/>
              <a:gd name="T36" fmla="*/ 29 w 37"/>
              <a:gd name="T37" fmla="*/ 33 h 68"/>
              <a:gd name="T38" fmla="*/ 29 w 37"/>
              <a:gd name="T39" fmla="*/ 31 h 68"/>
              <a:gd name="T40" fmla="*/ 30 w 37"/>
              <a:gd name="T41" fmla="*/ 25 h 68"/>
              <a:gd name="T42" fmla="*/ 30 w 37"/>
              <a:gd name="T43" fmla="*/ 18 h 68"/>
              <a:gd name="T44" fmla="*/ 29 w 37"/>
              <a:gd name="T45" fmla="*/ 15 h 68"/>
              <a:gd name="T46" fmla="*/ 32 w 37"/>
              <a:gd name="T47" fmla="*/ 11 h 68"/>
              <a:gd name="T48" fmla="*/ 36 w 37"/>
              <a:gd name="T49" fmla="*/ 8 h 68"/>
              <a:gd name="T50" fmla="*/ 37 w 37"/>
              <a:gd name="T51" fmla="*/ 7 h 68"/>
              <a:gd name="T52" fmla="*/ 36 w 37"/>
              <a:gd name="T53" fmla="*/ 7 h 68"/>
              <a:gd name="T54" fmla="*/ 33 w 37"/>
              <a:gd name="T55" fmla="*/ 4 h 68"/>
              <a:gd name="T56" fmla="*/ 30 w 37"/>
              <a:gd name="T57" fmla="*/ 2 h 68"/>
              <a:gd name="T58" fmla="*/ 27 w 37"/>
              <a:gd name="T59" fmla="*/ 4 h 68"/>
              <a:gd name="T60" fmla="*/ 25 w 37"/>
              <a:gd name="T61" fmla="*/ 4 h 68"/>
              <a:gd name="T62" fmla="*/ 24 w 37"/>
              <a:gd name="T63" fmla="*/ 4 h 68"/>
              <a:gd name="T64" fmla="*/ 22 w 37"/>
              <a:gd name="T65" fmla="*/ 4 h 68"/>
              <a:gd name="T66" fmla="*/ 21 w 37"/>
              <a:gd name="T67" fmla="*/ 4 h 68"/>
              <a:gd name="T68" fmla="*/ 19 w 37"/>
              <a:gd name="T69" fmla="*/ 4 h 68"/>
              <a:gd name="T70" fmla="*/ 17 w 37"/>
              <a:gd name="T71" fmla="*/ 4 h 68"/>
              <a:gd name="T72" fmla="*/ 17 w 37"/>
              <a:gd name="T73" fmla="*/ 4 h 68"/>
              <a:gd name="T74" fmla="*/ 16 w 37"/>
              <a:gd name="T75" fmla="*/ 3 h 68"/>
              <a:gd name="T76" fmla="*/ 16 w 37"/>
              <a:gd name="T77" fmla="*/ 3 h 68"/>
              <a:gd name="T78" fmla="*/ 16 w 37"/>
              <a:gd name="T79" fmla="*/ 3 h 68"/>
              <a:gd name="T80" fmla="*/ 16 w 37"/>
              <a:gd name="T81" fmla="*/ 3 h 68"/>
              <a:gd name="T82" fmla="*/ 16 w 37"/>
              <a:gd name="T83" fmla="*/ 3 h 68"/>
              <a:gd name="T84" fmla="*/ 15 w 37"/>
              <a:gd name="T85" fmla="*/ 3 h 68"/>
              <a:gd name="T86" fmla="*/ 15 w 37"/>
              <a:gd name="T87" fmla="*/ 2 h 68"/>
              <a:gd name="T88" fmla="*/ 15 w 37"/>
              <a:gd name="T89" fmla="*/ 2 h 68"/>
              <a:gd name="T90" fmla="*/ 15 w 37"/>
              <a:gd name="T91" fmla="*/ 1 h 68"/>
              <a:gd name="T92" fmla="*/ 14 w 37"/>
              <a:gd name="T93" fmla="*/ 0 h 68"/>
              <a:gd name="T94" fmla="*/ 12 w 37"/>
              <a:gd name="T95" fmla="*/ 1 h 68"/>
              <a:gd name="T96" fmla="*/ 11 w 37"/>
              <a:gd name="T97" fmla="*/ 2 h 68"/>
              <a:gd name="T98" fmla="*/ 10 w 37"/>
              <a:gd name="T99" fmla="*/ 2 h 68"/>
              <a:gd name="T100" fmla="*/ 9 w 37"/>
              <a:gd name="T101" fmla="*/ 3 h 68"/>
              <a:gd name="T102" fmla="*/ 9 w 37"/>
              <a:gd name="T103" fmla="*/ 3 h 68"/>
              <a:gd name="T104" fmla="*/ 9 w 37"/>
              <a:gd name="T105" fmla="*/ 10 h 68"/>
              <a:gd name="T106" fmla="*/ 2 w 37"/>
              <a:gd name="T107" fmla="*/ 37 h 68"/>
              <a:gd name="T108" fmla="*/ 0 w 37"/>
              <a:gd name="T109" fmla="*/ 41 h 68"/>
              <a:gd name="T110" fmla="*/ 4 w 37"/>
              <a:gd name="T111" fmla="*/ 45 h 68"/>
              <a:gd name="T112" fmla="*/ 6 w 37"/>
              <a:gd name="T113" fmla="*/ 46 h 68"/>
              <a:gd name="T114" fmla="*/ 8 w 37"/>
              <a:gd name="T115" fmla="*/ 63 h 68"/>
              <a:gd name="T116" fmla="*/ 8 w 37"/>
              <a:gd name="T117" fmla="*/ 66 h 68"/>
              <a:gd name="T118" fmla="*/ 12 w 37"/>
              <a:gd name="T11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7" h="68">
                <a:moveTo>
                  <a:pt x="12" y="68"/>
                </a:moveTo>
                <a:cubicBezTo>
                  <a:pt x="12" y="68"/>
                  <a:pt x="13" y="68"/>
                  <a:pt x="14" y="68"/>
                </a:cubicBezTo>
                <a:cubicBezTo>
                  <a:pt x="14" y="68"/>
                  <a:pt x="15" y="68"/>
                  <a:pt x="16" y="68"/>
                </a:cubicBezTo>
                <a:cubicBezTo>
                  <a:pt x="18" y="68"/>
                  <a:pt x="20" y="67"/>
                  <a:pt x="22" y="67"/>
                </a:cubicBezTo>
                <a:cubicBezTo>
                  <a:pt x="23" y="66"/>
                  <a:pt x="23" y="66"/>
                  <a:pt x="24" y="66"/>
                </a:cubicBezTo>
                <a:cubicBezTo>
                  <a:pt x="24" y="66"/>
                  <a:pt x="24" y="65"/>
                  <a:pt x="24" y="65"/>
                </a:cubicBezTo>
                <a:cubicBezTo>
                  <a:pt x="24" y="65"/>
                  <a:pt x="24" y="64"/>
                  <a:pt x="23" y="64"/>
                </a:cubicBezTo>
                <a:cubicBezTo>
                  <a:pt x="23" y="64"/>
                  <a:pt x="23" y="63"/>
                  <a:pt x="23" y="63"/>
                </a:cubicBezTo>
                <a:cubicBezTo>
                  <a:pt x="23" y="60"/>
                  <a:pt x="23" y="56"/>
                  <a:pt x="28" y="55"/>
                </a:cubicBezTo>
                <a:cubicBezTo>
                  <a:pt x="29" y="55"/>
                  <a:pt x="29" y="55"/>
                  <a:pt x="29" y="55"/>
                </a:cubicBezTo>
                <a:cubicBezTo>
                  <a:pt x="29" y="54"/>
                  <a:pt x="27" y="52"/>
                  <a:pt x="26" y="51"/>
                </a:cubicBezTo>
                <a:cubicBezTo>
                  <a:pt x="26" y="51"/>
                  <a:pt x="25" y="51"/>
                  <a:pt x="25" y="50"/>
                </a:cubicBezTo>
                <a:cubicBezTo>
                  <a:pt x="24" y="50"/>
                  <a:pt x="25" y="48"/>
                  <a:pt x="25" y="46"/>
                </a:cubicBezTo>
                <a:cubicBezTo>
                  <a:pt x="26" y="45"/>
                  <a:pt x="27" y="44"/>
                  <a:pt x="28" y="44"/>
                </a:cubicBezTo>
                <a:cubicBezTo>
                  <a:pt x="29" y="44"/>
                  <a:pt x="29" y="43"/>
                  <a:pt x="29" y="43"/>
                </a:cubicBezTo>
                <a:cubicBezTo>
                  <a:pt x="29" y="43"/>
                  <a:pt x="29" y="42"/>
                  <a:pt x="25" y="38"/>
                </a:cubicBezTo>
                <a:cubicBezTo>
                  <a:pt x="24" y="37"/>
                  <a:pt x="23" y="36"/>
                  <a:pt x="23" y="35"/>
                </a:cubicBezTo>
                <a:cubicBezTo>
                  <a:pt x="24" y="34"/>
                  <a:pt x="26" y="33"/>
                  <a:pt x="28" y="33"/>
                </a:cubicBezTo>
                <a:cubicBezTo>
                  <a:pt x="28" y="33"/>
                  <a:pt x="28" y="33"/>
                  <a:pt x="29" y="33"/>
                </a:cubicBezTo>
                <a:cubicBezTo>
                  <a:pt x="29" y="33"/>
                  <a:pt x="29" y="32"/>
                  <a:pt x="29" y="31"/>
                </a:cubicBezTo>
                <a:cubicBezTo>
                  <a:pt x="28" y="29"/>
                  <a:pt x="28" y="27"/>
                  <a:pt x="30" y="25"/>
                </a:cubicBezTo>
                <a:cubicBezTo>
                  <a:pt x="31" y="24"/>
                  <a:pt x="30" y="21"/>
                  <a:pt x="30" y="18"/>
                </a:cubicBezTo>
                <a:cubicBezTo>
                  <a:pt x="29" y="17"/>
                  <a:pt x="29" y="16"/>
                  <a:pt x="29" y="15"/>
                </a:cubicBezTo>
                <a:cubicBezTo>
                  <a:pt x="29" y="14"/>
                  <a:pt x="30" y="13"/>
                  <a:pt x="32" y="11"/>
                </a:cubicBezTo>
                <a:cubicBezTo>
                  <a:pt x="33" y="11"/>
                  <a:pt x="35" y="10"/>
                  <a:pt x="36" y="8"/>
                </a:cubicBezTo>
                <a:cubicBezTo>
                  <a:pt x="37" y="8"/>
                  <a:pt x="37" y="7"/>
                  <a:pt x="37" y="7"/>
                </a:cubicBezTo>
                <a:cubicBezTo>
                  <a:pt x="37" y="7"/>
                  <a:pt x="36" y="7"/>
                  <a:pt x="36" y="7"/>
                </a:cubicBezTo>
                <a:cubicBezTo>
                  <a:pt x="35" y="6"/>
                  <a:pt x="33" y="6"/>
                  <a:pt x="33" y="4"/>
                </a:cubicBezTo>
                <a:cubicBezTo>
                  <a:pt x="33" y="3"/>
                  <a:pt x="32" y="2"/>
                  <a:pt x="30" y="2"/>
                </a:cubicBezTo>
                <a:cubicBezTo>
                  <a:pt x="29" y="2"/>
                  <a:pt x="28" y="3"/>
                  <a:pt x="27" y="4"/>
                </a:cubicBezTo>
                <a:cubicBezTo>
                  <a:pt x="26" y="4"/>
                  <a:pt x="25" y="4"/>
                  <a:pt x="25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3" y="4"/>
                  <a:pt x="23" y="4"/>
                  <a:pt x="22" y="4"/>
                </a:cubicBezTo>
                <a:cubicBezTo>
                  <a:pt x="22" y="4"/>
                  <a:pt x="21" y="4"/>
                  <a:pt x="21" y="4"/>
                </a:cubicBezTo>
                <a:cubicBezTo>
                  <a:pt x="20" y="4"/>
                  <a:pt x="20" y="4"/>
                  <a:pt x="19" y="4"/>
                </a:cubicBezTo>
                <a:cubicBezTo>
                  <a:pt x="19" y="4"/>
                  <a:pt x="18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6" y="3"/>
                </a:cubicBezTo>
                <a:cubicBezTo>
                  <a:pt x="16" y="3"/>
                  <a:pt x="16" y="3"/>
                  <a:pt x="16" y="3"/>
                </a:cubicBezTo>
                <a:cubicBezTo>
                  <a:pt x="16" y="3"/>
                  <a:pt x="16" y="3"/>
                  <a:pt x="16" y="3"/>
                </a:cubicBezTo>
                <a:cubicBezTo>
                  <a:pt x="16" y="3"/>
                  <a:pt x="16" y="3"/>
                  <a:pt x="16" y="3"/>
                </a:cubicBezTo>
                <a:cubicBezTo>
                  <a:pt x="16" y="3"/>
                  <a:pt x="16" y="3"/>
                  <a:pt x="16" y="3"/>
                </a:cubicBezTo>
                <a:cubicBezTo>
                  <a:pt x="15" y="3"/>
                  <a:pt x="15" y="3"/>
                  <a:pt x="15" y="3"/>
                </a:cubicBezTo>
                <a:cubicBezTo>
                  <a:pt x="15" y="3"/>
                  <a:pt x="15" y="2"/>
                  <a:pt x="15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2"/>
                  <a:pt x="15" y="2"/>
                  <a:pt x="15" y="1"/>
                </a:cubicBezTo>
                <a:cubicBezTo>
                  <a:pt x="15" y="1"/>
                  <a:pt x="15" y="0"/>
                  <a:pt x="14" y="0"/>
                </a:cubicBezTo>
                <a:cubicBezTo>
                  <a:pt x="13" y="0"/>
                  <a:pt x="13" y="0"/>
                  <a:pt x="12" y="1"/>
                </a:cubicBezTo>
                <a:cubicBezTo>
                  <a:pt x="11" y="2"/>
                  <a:pt x="11" y="2"/>
                  <a:pt x="11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3"/>
                  <a:pt x="9" y="3"/>
                  <a:pt x="9" y="3"/>
                </a:cubicBezTo>
                <a:cubicBezTo>
                  <a:pt x="9" y="3"/>
                  <a:pt x="9" y="3"/>
                  <a:pt x="9" y="3"/>
                </a:cubicBezTo>
                <a:cubicBezTo>
                  <a:pt x="9" y="6"/>
                  <a:pt x="8" y="8"/>
                  <a:pt x="9" y="10"/>
                </a:cubicBezTo>
                <a:cubicBezTo>
                  <a:pt x="11" y="13"/>
                  <a:pt x="7" y="32"/>
                  <a:pt x="2" y="37"/>
                </a:cubicBezTo>
                <a:cubicBezTo>
                  <a:pt x="1" y="39"/>
                  <a:pt x="0" y="40"/>
                  <a:pt x="0" y="41"/>
                </a:cubicBezTo>
                <a:cubicBezTo>
                  <a:pt x="1" y="42"/>
                  <a:pt x="2" y="43"/>
                  <a:pt x="4" y="45"/>
                </a:cubicBezTo>
                <a:cubicBezTo>
                  <a:pt x="5" y="45"/>
                  <a:pt x="6" y="46"/>
                  <a:pt x="6" y="46"/>
                </a:cubicBezTo>
                <a:cubicBezTo>
                  <a:pt x="10" y="49"/>
                  <a:pt x="9" y="58"/>
                  <a:pt x="8" y="63"/>
                </a:cubicBezTo>
                <a:cubicBezTo>
                  <a:pt x="8" y="64"/>
                  <a:pt x="8" y="65"/>
                  <a:pt x="8" y="66"/>
                </a:cubicBezTo>
                <a:cubicBezTo>
                  <a:pt x="8" y="67"/>
                  <a:pt x="9" y="68"/>
                  <a:pt x="12" y="68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8" name="Freeform 32"/>
          <p:cNvSpPr>
            <a:spLocks/>
          </p:cNvSpPr>
          <p:nvPr/>
        </p:nvSpPr>
        <p:spPr bwMode="auto">
          <a:xfrm>
            <a:off x="3773489" y="10055765"/>
            <a:ext cx="2436812" cy="1706563"/>
          </a:xfrm>
          <a:custGeom>
            <a:avLst/>
            <a:gdLst>
              <a:gd name="T0" fmla="*/ 114 w 142"/>
              <a:gd name="T1" fmla="*/ 39 h 101"/>
              <a:gd name="T2" fmla="*/ 132 w 142"/>
              <a:gd name="T3" fmla="*/ 30 h 101"/>
              <a:gd name="T4" fmla="*/ 142 w 142"/>
              <a:gd name="T5" fmla="*/ 18 h 101"/>
              <a:gd name="T6" fmla="*/ 135 w 142"/>
              <a:gd name="T7" fmla="*/ 18 h 101"/>
              <a:gd name="T8" fmla="*/ 135 w 142"/>
              <a:gd name="T9" fmla="*/ 18 h 101"/>
              <a:gd name="T10" fmla="*/ 130 w 142"/>
              <a:gd name="T11" fmla="*/ 18 h 101"/>
              <a:gd name="T12" fmla="*/ 117 w 142"/>
              <a:gd name="T13" fmla="*/ 15 h 101"/>
              <a:gd name="T14" fmla="*/ 112 w 142"/>
              <a:gd name="T15" fmla="*/ 13 h 101"/>
              <a:gd name="T16" fmla="*/ 103 w 142"/>
              <a:gd name="T17" fmla="*/ 14 h 101"/>
              <a:gd name="T18" fmla="*/ 92 w 142"/>
              <a:gd name="T19" fmla="*/ 9 h 101"/>
              <a:gd name="T20" fmla="*/ 85 w 142"/>
              <a:gd name="T21" fmla="*/ 6 h 101"/>
              <a:gd name="T22" fmla="*/ 68 w 142"/>
              <a:gd name="T23" fmla="*/ 4 h 101"/>
              <a:gd name="T24" fmla="*/ 61 w 142"/>
              <a:gd name="T25" fmla="*/ 4 h 101"/>
              <a:gd name="T26" fmla="*/ 34 w 142"/>
              <a:gd name="T27" fmla="*/ 3 h 101"/>
              <a:gd name="T28" fmla="*/ 19 w 142"/>
              <a:gd name="T29" fmla="*/ 1 h 101"/>
              <a:gd name="T30" fmla="*/ 12 w 142"/>
              <a:gd name="T31" fmla="*/ 2 h 101"/>
              <a:gd name="T32" fmla="*/ 1 w 142"/>
              <a:gd name="T33" fmla="*/ 8 h 101"/>
              <a:gd name="T34" fmla="*/ 6 w 142"/>
              <a:gd name="T35" fmla="*/ 24 h 101"/>
              <a:gd name="T36" fmla="*/ 7 w 142"/>
              <a:gd name="T37" fmla="*/ 23 h 101"/>
              <a:gd name="T38" fmla="*/ 11 w 142"/>
              <a:gd name="T39" fmla="*/ 21 h 101"/>
              <a:gd name="T40" fmla="*/ 13 w 142"/>
              <a:gd name="T41" fmla="*/ 24 h 101"/>
              <a:gd name="T42" fmla="*/ 14 w 142"/>
              <a:gd name="T43" fmla="*/ 24 h 101"/>
              <a:gd name="T44" fmla="*/ 14 w 142"/>
              <a:gd name="T45" fmla="*/ 25 h 101"/>
              <a:gd name="T46" fmla="*/ 18 w 142"/>
              <a:gd name="T47" fmla="*/ 25 h 101"/>
              <a:gd name="T48" fmla="*/ 21 w 142"/>
              <a:gd name="T49" fmla="*/ 25 h 101"/>
              <a:gd name="T50" fmla="*/ 24 w 142"/>
              <a:gd name="T51" fmla="*/ 25 h 101"/>
              <a:gd name="T52" fmla="*/ 31 w 142"/>
              <a:gd name="T53" fmla="*/ 26 h 101"/>
              <a:gd name="T54" fmla="*/ 35 w 142"/>
              <a:gd name="T55" fmla="*/ 29 h 101"/>
              <a:gd name="T56" fmla="*/ 30 w 142"/>
              <a:gd name="T57" fmla="*/ 34 h 101"/>
              <a:gd name="T58" fmla="*/ 27 w 142"/>
              <a:gd name="T59" fmla="*/ 40 h 101"/>
              <a:gd name="T60" fmla="*/ 27 w 142"/>
              <a:gd name="T61" fmla="*/ 53 h 101"/>
              <a:gd name="T62" fmla="*/ 26 w 142"/>
              <a:gd name="T63" fmla="*/ 56 h 101"/>
              <a:gd name="T64" fmla="*/ 21 w 142"/>
              <a:gd name="T65" fmla="*/ 57 h 101"/>
              <a:gd name="T66" fmla="*/ 27 w 142"/>
              <a:gd name="T67" fmla="*/ 66 h 101"/>
              <a:gd name="T68" fmla="*/ 23 w 142"/>
              <a:gd name="T69" fmla="*/ 69 h 101"/>
              <a:gd name="T70" fmla="*/ 24 w 142"/>
              <a:gd name="T71" fmla="*/ 73 h 101"/>
              <a:gd name="T72" fmla="*/ 25 w 142"/>
              <a:gd name="T73" fmla="*/ 78 h 101"/>
              <a:gd name="T74" fmla="*/ 21 w 142"/>
              <a:gd name="T75" fmla="*/ 85 h 101"/>
              <a:gd name="T76" fmla="*/ 21 w 142"/>
              <a:gd name="T77" fmla="*/ 86 h 101"/>
              <a:gd name="T78" fmla="*/ 22 w 142"/>
              <a:gd name="T79" fmla="*/ 87 h 101"/>
              <a:gd name="T80" fmla="*/ 22 w 142"/>
              <a:gd name="T81" fmla="*/ 88 h 101"/>
              <a:gd name="T82" fmla="*/ 28 w 142"/>
              <a:gd name="T83" fmla="*/ 88 h 101"/>
              <a:gd name="T84" fmla="*/ 41 w 142"/>
              <a:gd name="T85" fmla="*/ 101 h 101"/>
              <a:gd name="T86" fmla="*/ 43 w 142"/>
              <a:gd name="T87" fmla="*/ 100 h 101"/>
              <a:gd name="T88" fmla="*/ 47 w 142"/>
              <a:gd name="T89" fmla="*/ 97 h 101"/>
              <a:gd name="T90" fmla="*/ 51 w 142"/>
              <a:gd name="T91" fmla="*/ 97 h 101"/>
              <a:gd name="T92" fmla="*/ 61 w 142"/>
              <a:gd name="T93" fmla="*/ 93 h 101"/>
              <a:gd name="T94" fmla="*/ 76 w 142"/>
              <a:gd name="T95" fmla="*/ 93 h 101"/>
              <a:gd name="T96" fmla="*/ 93 w 142"/>
              <a:gd name="T97" fmla="*/ 83 h 101"/>
              <a:gd name="T98" fmla="*/ 96 w 142"/>
              <a:gd name="T99" fmla="*/ 75 h 101"/>
              <a:gd name="T100" fmla="*/ 105 w 142"/>
              <a:gd name="T101" fmla="*/ 67 h 101"/>
              <a:gd name="T102" fmla="*/ 105 w 142"/>
              <a:gd name="T103" fmla="*/ 5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2" h="101">
                <a:moveTo>
                  <a:pt x="111" y="43"/>
                </a:moveTo>
                <a:cubicBezTo>
                  <a:pt x="113" y="42"/>
                  <a:pt x="114" y="41"/>
                  <a:pt x="114" y="39"/>
                </a:cubicBezTo>
                <a:cubicBezTo>
                  <a:pt x="114" y="35"/>
                  <a:pt x="120" y="34"/>
                  <a:pt x="125" y="33"/>
                </a:cubicBezTo>
                <a:cubicBezTo>
                  <a:pt x="128" y="33"/>
                  <a:pt x="130" y="31"/>
                  <a:pt x="132" y="30"/>
                </a:cubicBezTo>
                <a:cubicBezTo>
                  <a:pt x="134" y="29"/>
                  <a:pt x="135" y="28"/>
                  <a:pt x="137" y="27"/>
                </a:cubicBezTo>
                <a:cubicBezTo>
                  <a:pt x="141" y="25"/>
                  <a:pt x="142" y="23"/>
                  <a:pt x="142" y="18"/>
                </a:cubicBezTo>
                <a:cubicBezTo>
                  <a:pt x="140" y="18"/>
                  <a:pt x="139" y="18"/>
                  <a:pt x="138" y="18"/>
                </a:cubicBezTo>
                <a:cubicBezTo>
                  <a:pt x="137" y="18"/>
                  <a:pt x="136" y="18"/>
                  <a:pt x="135" y="18"/>
                </a:cubicBezTo>
                <a:cubicBezTo>
                  <a:pt x="135" y="18"/>
                  <a:pt x="135" y="18"/>
                  <a:pt x="135" y="18"/>
                </a:cubicBezTo>
                <a:cubicBezTo>
                  <a:pt x="135" y="18"/>
                  <a:pt x="135" y="18"/>
                  <a:pt x="135" y="18"/>
                </a:cubicBezTo>
                <a:cubicBezTo>
                  <a:pt x="134" y="18"/>
                  <a:pt x="132" y="18"/>
                  <a:pt x="131" y="18"/>
                </a:cubicBezTo>
                <a:cubicBezTo>
                  <a:pt x="131" y="18"/>
                  <a:pt x="131" y="18"/>
                  <a:pt x="130" y="18"/>
                </a:cubicBezTo>
                <a:cubicBezTo>
                  <a:pt x="129" y="18"/>
                  <a:pt x="128" y="17"/>
                  <a:pt x="126" y="17"/>
                </a:cubicBezTo>
                <a:cubicBezTo>
                  <a:pt x="123" y="17"/>
                  <a:pt x="118" y="16"/>
                  <a:pt x="117" y="15"/>
                </a:cubicBezTo>
                <a:cubicBezTo>
                  <a:pt x="115" y="13"/>
                  <a:pt x="114" y="12"/>
                  <a:pt x="113" y="12"/>
                </a:cubicBezTo>
                <a:cubicBezTo>
                  <a:pt x="113" y="12"/>
                  <a:pt x="112" y="12"/>
                  <a:pt x="112" y="13"/>
                </a:cubicBezTo>
                <a:cubicBezTo>
                  <a:pt x="112" y="15"/>
                  <a:pt x="111" y="16"/>
                  <a:pt x="108" y="16"/>
                </a:cubicBezTo>
                <a:cubicBezTo>
                  <a:pt x="106" y="16"/>
                  <a:pt x="104" y="15"/>
                  <a:pt x="103" y="14"/>
                </a:cubicBezTo>
                <a:cubicBezTo>
                  <a:pt x="101" y="13"/>
                  <a:pt x="99" y="12"/>
                  <a:pt x="97" y="11"/>
                </a:cubicBezTo>
                <a:cubicBezTo>
                  <a:pt x="95" y="11"/>
                  <a:pt x="93" y="10"/>
                  <a:pt x="92" y="9"/>
                </a:cubicBezTo>
                <a:cubicBezTo>
                  <a:pt x="91" y="8"/>
                  <a:pt x="89" y="8"/>
                  <a:pt x="88" y="7"/>
                </a:cubicBezTo>
                <a:cubicBezTo>
                  <a:pt x="87" y="7"/>
                  <a:pt x="86" y="6"/>
                  <a:pt x="85" y="6"/>
                </a:cubicBezTo>
                <a:cubicBezTo>
                  <a:pt x="84" y="6"/>
                  <a:pt x="81" y="6"/>
                  <a:pt x="78" y="5"/>
                </a:cubicBezTo>
                <a:cubicBezTo>
                  <a:pt x="75" y="4"/>
                  <a:pt x="71" y="4"/>
                  <a:pt x="68" y="4"/>
                </a:cubicBezTo>
                <a:cubicBezTo>
                  <a:pt x="67" y="4"/>
                  <a:pt x="67" y="4"/>
                  <a:pt x="66" y="4"/>
                </a:cubicBezTo>
                <a:cubicBezTo>
                  <a:pt x="65" y="4"/>
                  <a:pt x="63" y="4"/>
                  <a:pt x="61" y="4"/>
                </a:cubicBezTo>
                <a:cubicBezTo>
                  <a:pt x="57" y="4"/>
                  <a:pt x="52" y="4"/>
                  <a:pt x="48" y="4"/>
                </a:cubicBezTo>
                <a:cubicBezTo>
                  <a:pt x="43" y="3"/>
                  <a:pt x="38" y="3"/>
                  <a:pt x="34" y="3"/>
                </a:cubicBezTo>
                <a:cubicBezTo>
                  <a:pt x="32" y="3"/>
                  <a:pt x="30" y="3"/>
                  <a:pt x="29" y="3"/>
                </a:cubicBezTo>
                <a:cubicBezTo>
                  <a:pt x="24" y="4"/>
                  <a:pt x="21" y="2"/>
                  <a:pt x="19" y="1"/>
                </a:cubicBezTo>
                <a:cubicBezTo>
                  <a:pt x="18" y="0"/>
                  <a:pt x="17" y="0"/>
                  <a:pt x="15" y="0"/>
                </a:cubicBezTo>
                <a:cubicBezTo>
                  <a:pt x="13" y="0"/>
                  <a:pt x="13" y="1"/>
                  <a:pt x="12" y="2"/>
                </a:cubicBezTo>
                <a:cubicBezTo>
                  <a:pt x="11" y="4"/>
                  <a:pt x="10" y="6"/>
                  <a:pt x="6" y="6"/>
                </a:cubicBezTo>
                <a:cubicBezTo>
                  <a:pt x="3" y="6"/>
                  <a:pt x="1" y="7"/>
                  <a:pt x="1" y="8"/>
                </a:cubicBezTo>
                <a:cubicBezTo>
                  <a:pt x="0" y="9"/>
                  <a:pt x="1" y="11"/>
                  <a:pt x="4" y="13"/>
                </a:cubicBezTo>
                <a:cubicBezTo>
                  <a:pt x="7" y="15"/>
                  <a:pt x="6" y="20"/>
                  <a:pt x="6" y="24"/>
                </a:cubicBezTo>
                <a:cubicBezTo>
                  <a:pt x="6" y="24"/>
                  <a:pt x="6" y="24"/>
                  <a:pt x="7" y="24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23"/>
                  <a:pt x="8" y="23"/>
                  <a:pt x="8" y="23"/>
                </a:cubicBezTo>
                <a:cubicBezTo>
                  <a:pt x="9" y="22"/>
                  <a:pt x="10" y="21"/>
                  <a:pt x="11" y="21"/>
                </a:cubicBezTo>
                <a:cubicBezTo>
                  <a:pt x="12" y="21"/>
                  <a:pt x="13" y="22"/>
                  <a:pt x="13" y="23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4" y="24"/>
                </a:cubicBezTo>
                <a:cubicBezTo>
                  <a:pt x="14" y="24"/>
                  <a:pt x="14" y="24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5" y="25"/>
                  <a:pt x="15" y="25"/>
                  <a:pt x="16" y="25"/>
                </a:cubicBezTo>
                <a:cubicBezTo>
                  <a:pt x="17" y="25"/>
                  <a:pt x="17" y="25"/>
                  <a:pt x="18" y="25"/>
                </a:cubicBezTo>
                <a:cubicBezTo>
                  <a:pt x="18" y="25"/>
                  <a:pt x="19" y="25"/>
                  <a:pt x="19" y="25"/>
                </a:cubicBezTo>
                <a:cubicBezTo>
                  <a:pt x="20" y="25"/>
                  <a:pt x="21" y="25"/>
                  <a:pt x="21" y="25"/>
                </a:cubicBezTo>
                <a:cubicBezTo>
                  <a:pt x="22" y="25"/>
                  <a:pt x="22" y="25"/>
                  <a:pt x="22" y="25"/>
                </a:cubicBezTo>
                <a:cubicBezTo>
                  <a:pt x="22" y="25"/>
                  <a:pt x="23" y="25"/>
                  <a:pt x="24" y="25"/>
                </a:cubicBezTo>
                <a:cubicBezTo>
                  <a:pt x="25" y="24"/>
                  <a:pt x="26" y="23"/>
                  <a:pt x="27" y="23"/>
                </a:cubicBezTo>
                <a:cubicBezTo>
                  <a:pt x="30" y="23"/>
                  <a:pt x="31" y="25"/>
                  <a:pt x="31" y="26"/>
                </a:cubicBezTo>
                <a:cubicBezTo>
                  <a:pt x="31" y="27"/>
                  <a:pt x="32" y="27"/>
                  <a:pt x="33" y="28"/>
                </a:cubicBezTo>
                <a:cubicBezTo>
                  <a:pt x="34" y="28"/>
                  <a:pt x="35" y="28"/>
                  <a:pt x="35" y="29"/>
                </a:cubicBezTo>
                <a:cubicBezTo>
                  <a:pt x="35" y="30"/>
                  <a:pt x="35" y="30"/>
                  <a:pt x="34" y="31"/>
                </a:cubicBezTo>
                <a:cubicBezTo>
                  <a:pt x="33" y="33"/>
                  <a:pt x="31" y="33"/>
                  <a:pt x="30" y="34"/>
                </a:cubicBezTo>
                <a:cubicBezTo>
                  <a:pt x="28" y="35"/>
                  <a:pt x="27" y="36"/>
                  <a:pt x="27" y="37"/>
                </a:cubicBezTo>
                <a:cubicBezTo>
                  <a:pt x="27" y="38"/>
                  <a:pt x="27" y="39"/>
                  <a:pt x="27" y="40"/>
                </a:cubicBezTo>
                <a:cubicBezTo>
                  <a:pt x="28" y="43"/>
                  <a:pt x="30" y="46"/>
                  <a:pt x="27" y="48"/>
                </a:cubicBezTo>
                <a:cubicBezTo>
                  <a:pt x="26" y="49"/>
                  <a:pt x="26" y="51"/>
                  <a:pt x="27" y="53"/>
                </a:cubicBezTo>
                <a:cubicBezTo>
                  <a:pt x="27" y="53"/>
                  <a:pt x="27" y="54"/>
                  <a:pt x="27" y="54"/>
                </a:cubicBezTo>
                <a:cubicBezTo>
                  <a:pt x="27" y="55"/>
                  <a:pt x="27" y="55"/>
                  <a:pt x="26" y="56"/>
                </a:cubicBezTo>
                <a:cubicBezTo>
                  <a:pt x="26" y="56"/>
                  <a:pt x="26" y="56"/>
                  <a:pt x="25" y="56"/>
                </a:cubicBezTo>
                <a:cubicBezTo>
                  <a:pt x="23" y="56"/>
                  <a:pt x="22" y="57"/>
                  <a:pt x="21" y="57"/>
                </a:cubicBezTo>
                <a:cubicBezTo>
                  <a:pt x="21" y="58"/>
                  <a:pt x="22" y="59"/>
                  <a:pt x="23" y="60"/>
                </a:cubicBezTo>
                <a:cubicBezTo>
                  <a:pt x="26" y="63"/>
                  <a:pt x="27" y="65"/>
                  <a:pt x="27" y="66"/>
                </a:cubicBezTo>
                <a:cubicBezTo>
                  <a:pt x="27" y="66"/>
                  <a:pt x="26" y="67"/>
                  <a:pt x="25" y="67"/>
                </a:cubicBezTo>
                <a:cubicBezTo>
                  <a:pt x="24" y="67"/>
                  <a:pt x="24" y="68"/>
                  <a:pt x="23" y="69"/>
                </a:cubicBezTo>
                <a:cubicBezTo>
                  <a:pt x="23" y="70"/>
                  <a:pt x="23" y="71"/>
                  <a:pt x="23" y="72"/>
                </a:cubicBezTo>
                <a:cubicBezTo>
                  <a:pt x="23" y="72"/>
                  <a:pt x="24" y="72"/>
                  <a:pt x="24" y="73"/>
                </a:cubicBezTo>
                <a:cubicBezTo>
                  <a:pt x="26" y="74"/>
                  <a:pt x="27" y="76"/>
                  <a:pt x="27" y="77"/>
                </a:cubicBezTo>
                <a:cubicBezTo>
                  <a:pt x="27" y="78"/>
                  <a:pt x="26" y="78"/>
                  <a:pt x="25" y="78"/>
                </a:cubicBezTo>
                <a:cubicBezTo>
                  <a:pt x="21" y="79"/>
                  <a:pt x="21" y="82"/>
                  <a:pt x="21" y="85"/>
                </a:cubicBezTo>
                <a:cubicBezTo>
                  <a:pt x="21" y="85"/>
                  <a:pt x="21" y="85"/>
                  <a:pt x="21" y="85"/>
                </a:cubicBezTo>
                <a:cubicBezTo>
                  <a:pt x="21" y="85"/>
                  <a:pt x="21" y="85"/>
                  <a:pt x="21" y="85"/>
                </a:cubicBezTo>
                <a:cubicBezTo>
                  <a:pt x="21" y="85"/>
                  <a:pt x="21" y="86"/>
                  <a:pt x="21" y="86"/>
                </a:cubicBezTo>
                <a:cubicBezTo>
                  <a:pt x="21" y="86"/>
                  <a:pt x="21" y="86"/>
                  <a:pt x="21" y="86"/>
                </a:cubicBezTo>
                <a:cubicBezTo>
                  <a:pt x="22" y="86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8"/>
                  <a:pt x="22" y="88"/>
                </a:cubicBezTo>
                <a:cubicBezTo>
                  <a:pt x="23" y="88"/>
                  <a:pt x="24" y="88"/>
                  <a:pt x="25" y="88"/>
                </a:cubicBezTo>
                <a:cubicBezTo>
                  <a:pt x="26" y="88"/>
                  <a:pt x="27" y="88"/>
                  <a:pt x="28" y="88"/>
                </a:cubicBezTo>
                <a:cubicBezTo>
                  <a:pt x="30" y="89"/>
                  <a:pt x="32" y="92"/>
                  <a:pt x="34" y="94"/>
                </a:cubicBezTo>
                <a:cubicBezTo>
                  <a:pt x="36" y="98"/>
                  <a:pt x="38" y="101"/>
                  <a:pt x="41" y="101"/>
                </a:cubicBezTo>
                <a:cubicBezTo>
                  <a:pt x="41" y="101"/>
                  <a:pt x="42" y="101"/>
                  <a:pt x="42" y="101"/>
                </a:cubicBezTo>
                <a:cubicBezTo>
                  <a:pt x="43" y="101"/>
                  <a:pt x="43" y="101"/>
                  <a:pt x="43" y="100"/>
                </a:cubicBezTo>
                <a:cubicBezTo>
                  <a:pt x="43" y="99"/>
                  <a:pt x="44" y="98"/>
                  <a:pt x="44" y="98"/>
                </a:cubicBezTo>
                <a:cubicBezTo>
                  <a:pt x="45" y="97"/>
                  <a:pt x="46" y="97"/>
                  <a:pt x="47" y="97"/>
                </a:cubicBezTo>
                <a:cubicBezTo>
                  <a:pt x="47" y="97"/>
                  <a:pt x="48" y="97"/>
                  <a:pt x="49" y="97"/>
                </a:cubicBezTo>
                <a:cubicBezTo>
                  <a:pt x="49" y="97"/>
                  <a:pt x="50" y="97"/>
                  <a:pt x="51" y="97"/>
                </a:cubicBezTo>
                <a:cubicBezTo>
                  <a:pt x="52" y="97"/>
                  <a:pt x="53" y="97"/>
                  <a:pt x="54" y="96"/>
                </a:cubicBezTo>
                <a:cubicBezTo>
                  <a:pt x="55" y="95"/>
                  <a:pt x="57" y="93"/>
                  <a:pt x="61" y="93"/>
                </a:cubicBezTo>
                <a:cubicBezTo>
                  <a:pt x="64" y="93"/>
                  <a:pt x="66" y="93"/>
                  <a:pt x="68" y="93"/>
                </a:cubicBezTo>
                <a:cubicBezTo>
                  <a:pt x="71" y="93"/>
                  <a:pt x="73" y="93"/>
                  <a:pt x="76" y="93"/>
                </a:cubicBezTo>
                <a:cubicBezTo>
                  <a:pt x="80" y="93"/>
                  <a:pt x="83" y="92"/>
                  <a:pt x="83" y="89"/>
                </a:cubicBezTo>
                <a:cubicBezTo>
                  <a:pt x="85" y="86"/>
                  <a:pt x="88" y="83"/>
                  <a:pt x="93" y="83"/>
                </a:cubicBezTo>
                <a:cubicBezTo>
                  <a:pt x="96" y="82"/>
                  <a:pt x="96" y="79"/>
                  <a:pt x="96" y="77"/>
                </a:cubicBezTo>
                <a:cubicBezTo>
                  <a:pt x="96" y="76"/>
                  <a:pt x="96" y="76"/>
                  <a:pt x="96" y="75"/>
                </a:cubicBezTo>
                <a:cubicBezTo>
                  <a:pt x="97" y="74"/>
                  <a:pt x="99" y="72"/>
                  <a:pt x="101" y="70"/>
                </a:cubicBezTo>
                <a:cubicBezTo>
                  <a:pt x="103" y="69"/>
                  <a:pt x="105" y="67"/>
                  <a:pt x="105" y="67"/>
                </a:cubicBezTo>
                <a:cubicBezTo>
                  <a:pt x="105" y="66"/>
                  <a:pt x="105" y="65"/>
                  <a:pt x="104" y="64"/>
                </a:cubicBezTo>
                <a:cubicBezTo>
                  <a:pt x="103" y="60"/>
                  <a:pt x="102" y="55"/>
                  <a:pt x="105" y="50"/>
                </a:cubicBezTo>
                <a:cubicBezTo>
                  <a:pt x="107" y="47"/>
                  <a:pt x="109" y="45"/>
                  <a:pt x="111" y="43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9" name="Freeform 33"/>
          <p:cNvSpPr>
            <a:spLocks/>
          </p:cNvSpPr>
          <p:nvPr/>
        </p:nvSpPr>
        <p:spPr bwMode="auto">
          <a:xfrm>
            <a:off x="9247188" y="10308177"/>
            <a:ext cx="325437" cy="676275"/>
          </a:xfrm>
          <a:custGeom>
            <a:avLst/>
            <a:gdLst>
              <a:gd name="T0" fmla="*/ 3 w 19"/>
              <a:gd name="T1" fmla="*/ 31 h 40"/>
              <a:gd name="T2" fmla="*/ 6 w 19"/>
              <a:gd name="T3" fmla="*/ 36 h 40"/>
              <a:gd name="T4" fmla="*/ 9 w 19"/>
              <a:gd name="T5" fmla="*/ 40 h 40"/>
              <a:gd name="T6" fmla="*/ 10 w 19"/>
              <a:gd name="T7" fmla="*/ 39 h 40"/>
              <a:gd name="T8" fmla="*/ 13 w 19"/>
              <a:gd name="T9" fmla="*/ 34 h 40"/>
              <a:gd name="T10" fmla="*/ 14 w 19"/>
              <a:gd name="T11" fmla="*/ 33 h 40"/>
              <a:gd name="T12" fmla="*/ 15 w 19"/>
              <a:gd name="T13" fmla="*/ 30 h 40"/>
              <a:gd name="T14" fmla="*/ 19 w 19"/>
              <a:gd name="T15" fmla="*/ 24 h 40"/>
              <a:gd name="T16" fmla="*/ 19 w 19"/>
              <a:gd name="T17" fmla="*/ 24 h 40"/>
              <a:gd name="T18" fmla="*/ 18 w 19"/>
              <a:gd name="T19" fmla="*/ 23 h 40"/>
              <a:gd name="T20" fmla="*/ 17 w 19"/>
              <a:gd name="T21" fmla="*/ 22 h 40"/>
              <a:gd name="T22" fmla="*/ 16 w 19"/>
              <a:gd name="T23" fmla="*/ 21 h 40"/>
              <a:gd name="T24" fmla="*/ 15 w 19"/>
              <a:gd name="T25" fmla="*/ 20 h 40"/>
              <a:gd name="T26" fmla="*/ 14 w 19"/>
              <a:gd name="T27" fmla="*/ 19 h 40"/>
              <a:gd name="T28" fmla="*/ 14 w 19"/>
              <a:gd name="T29" fmla="*/ 19 h 40"/>
              <a:gd name="T30" fmla="*/ 13 w 19"/>
              <a:gd name="T31" fmla="*/ 17 h 40"/>
              <a:gd name="T32" fmla="*/ 13 w 19"/>
              <a:gd name="T33" fmla="*/ 16 h 40"/>
              <a:gd name="T34" fmla="*/ 13 w 19"/>
              <a:gd name="T35" fmla="*/ 15 h 40"/>
              <a:gd name="T36" fmla="*/ 13 w 19"/>
              <a:gd name="T37" fmla="*/ 14 h 40"/>
              <a:gd name="T38" fmla="*/ 13 w 19"/>
              <a:gd name="T39" fmla="*/ 14 h 40"/>
              <a:gd name="T40" fmla="*/ 13 w 19"/>
              <a:gd name="T41" fmla="*/ 13 h 40"/>
              <a:gd name="T42" fmla="*/ 13 w 19"/>
              <a:gd name="T43" fmla="*/ 12 h 40"/>
              <a:gd name="T44" fmla="*/ 13 w 19"/>
              <a:gd name="T45" fmla="*/ 11 h 40"/>
              <a:gd name="T46" fmla="*/ 13 w 19"/>
              <a:gd name="T47" fmla="*/ 10 h 40"/>
              <a:gd name="T48" fmla="*/ 13 w 19"/>
              <a:gd name="T49" fmla="*/ 10 h 40"/>
              <a:gd name="T50" fmla="*/ 13 w 19"/>
              <a:gd name="T51" fmla="*/ 9 h 40"/>
              <a:gd name="T52" fmla="*/ 13 w 19"/>
              <a:gd name="T53" fmla="*/ 8 h 40"/>
              <a:gd name="T54" fmla="*/ 13 w 19"/>
              <a:gd name="T55" fmla="*/ 7 h 40"/>
              <a:gd name="T56" fmla="*/ 14 w 19"/>
              <a:gd name="T57" fmla="*/ 6 h 40"/>
              <a:gd name="T58" fmla="*/ 14 w 19"/>
              <a:gd name="T59" fmla="*/ 6 h 40"/>
              <a:gd name="T60" fmla="*/ 14 w 19"/>
              <a:gd name="T61" fmla="*/ 5 h 40"/>
              <a:gd name="T62" fmla="*/ 5 w 19"/>
              <a:gd name="T63" fmla="*/ 0 h 40"/>
              <a:gd name="T64" fmla="*/ 5 w 19"/>
              <a:gd name="T65" fmla="*/ 0 h 40"/>
              <a:gd name="T66" fmla="*/ 5 w 19"/>
              <a:gd name="T67" fmla="*/ 0 h 40"/>
              <a:gd name="T68" fmla="*/ 0 w 19"/>
              <a:gd name="T69" fmla="*/ 7 h 40"/>
              <a:gd name="T70" fmla="*/ 5 w 19"/>
              <a:gd name="T71" fmla="*/ 11 h 40"/>
              <a:gd name="T72" fmla="*/ 3 w 19"/>
              <a:gd name="T73" fmla="*/ 15 h 40"/>
              <a:gd name="T74" fmla="*/ 0 w 19"/>
              <a:gd name="T75" fmla="*/ 25 h 40"/>
              <a:gd name="T76" fmla="*/ 3 w 19"/>
              <a:gd name="T77" fmla="*/ 31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" h="40">
                <a:moveTo>
                  <a:pt x="3" y="31"/>
                </a:moveTo>
                <a:cubicBezTo>
                  <a:pt x="4" y="32"/>
                  <a:pt x="5" y="34"/>
                  <a:pt x="6" y="36"/>
                </a:cubicBezTo>
                <a:cubicBezTo>
                  <a:pt x="7" y="37"/>
                  <a:pt x="8" y="39"/>
                  <a:pt x="9" y="40"/>
                </a:cubicBezTo>
                <a:cubicBezTo>
                  <a:pt x="9" y="40"/>
                  <a:pt x="10" y="40"/>
                  <a:pt x="10" y="39"/>
                </a:cubicBezTo>
                <a:cubicBezTo>
                  <a:pt x="10" y="37"/>
                  <a:pt x="11" y="35"/>
                  <a:pt x="13" y="34"/>
                </a:cubicBezTo>
                <a:cubicBezTo>
                  <a:pt x="14" y="34"/>
                  <a:pt x="14" y="33"/>
                  <a:pt x="14" y="33"/>
                </a:cubicBezTo>
                <a:cubicBezTo>
                  <a:pt x="14" y="32"/>
                  <a:pt x="14" y="31"/>
                  <a:pt x="15" y="30"/>
                </a:cubicBezTo>
                <a:cubicBezTo>
                  <a:pt x="17" y="28"/>
                  <a:pt x="19" y="25"/>
                  <a:pt x="19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19" y="23"/>
                  <a:pt x="19" y="23"/>
                  <a:pt x="18" y="23"/>
                </a:cubicBezTo>
                <a:cubicBezTo>
                  <a:pt x="18" y="23"/>
                  <a:pt x="18" y="22"/>
                  <a:pt x="17" y="22"/>
                </a:cubicBezTo>
                <a:cubicBezTo>
                  <a:pt x="17" y="22"/>
                  <a:pt x="17" y="22"/>
                  <a:pt x="16" y="21"/>
                </a:cubicBezTo>
                <a:cubicBezTo>
                  <a:pt x="16" y="21"/>
                  <a:pt x="16" y="21"/>
                  <a:pt x="15" y="20"/>
                </a:cubicBezTo>
                <a:cubicBezTo>
                  <a:pt x="15" y="20"/>
                  <a:pt x="15" y="20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3" y="18"/>
                  <a:pt x="13" y="17"/>
                  <a:pt x="13" y="17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5"/>
                  <a:pt x="13" y="15"/>
                  <a:pt x="13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2"/>
                  <a:pt x="13" y="12"/>
                </a:cubicBezTo>
                <a:cubicBezTo>
                  <a:pt x="13" y="12"/>
                  <a:pt x="13" y="12"/>
                  <a:pt x="13" y="11"/>
                </a:cubicBezTo>
                <a:cubicBezTo>
                  <a:pt x="13" y="11"/>
                  <a:pt x="13" y="11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8"/>
                  <a:pt x="13" y="8"/>
                </a:cubicBezTo>
                <a:cubicBezTo>
                  <a:pt x="13" y="8"/>
                  <a:pt x="13" y="8"/>
                  <a:pt x="13" y="7"/>
                </a:cubicBezTo>
                <a:cubicBezTo>
                  <a:pt x="14" y="7"/>
                  <a:pt x="14" y="7"/>
                  <a:pt x="14" y="6"/>
                </a:cubicBezTo>
                <a:cubicBezTo>
                  <a:pt x="14" y="6"/>
                  <a:pt x="14" y="6"/>
                  <a:pt x="14" y="6"/>
                </a:cubicBezTo>
                <a:cubicBezTo>
                  <a:pt x="14" y="6"/>
                  <a:pt x="14" y="5"/>
                  <a:pt x="14" y="5"/>
                </a:cubicBezTo>
                <a:cubicBezTo>
                  <a:pt x="10" y="2"/>
                  <a:pt x="6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3" y="0"/>
                  <a:pt x="1" y="4"/>
                  <a:pt x="0" y="7"/>
                </a:cubicBezTo>
                <a:cubicBezTo>
                  <a:pt x="3" y="9"/>
                  <a:pt x="4" y="10"/>
                  <a:pt x="5" y="11"/>
                </a:cubicBezTo>
                <a:cubicBezTo>
                  <a:pt x="5" y="12"/>
                  <a:pt x="4" y="14"/>
                  <a:pt x="3" y="15"/>
                </a:cubicBezTo>
                <a:cubicBezTo>
                  <a:pt x="1" y="17"/>
                  <a:pt x="0" y="21"/>
                  <a:pt x="0" y="25"/>
                </a:cubicBezTo>
                <a:cubicBezTo>
                  <a:pt x="1" y="28"/>
                  <a:pt x="1" y="30"/>
                  <a:pt x="3" y="31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0" name="Freeform 34"/>
          <p:cNvSpPr>
            <a:spLocks/>
          </p:cNvSpPr>
          <p:nvPr/>
        </p:nvSpPr>
        <p:spPr bwMode="auto">
          <a:xfrm>
            <a:off x="6896100" y="9262015"/>
            <a:ext cx="2195512" cy="2078039"/>
          </a:xfrm>
          <a:custGeom>
            <a:avLst/>
            <a:gdLst>
              <a:gd name="T0" fmla="*/ 126 w 128"/>
              <a:gd name="T1" fmla="*/ 97 h 123"/>
              <a:gd name="T2" fmla="*/ 127 w 128"/>
              <a:gd name="T3" fmla="*/ 95 h 123"/>
              <a:gd name="T4" fmla="*/ 105 w 128"/>
              <a:gd name="T5" fmla="*/ 79 h 123"/>
              <a:gd name="T6" fmla="*/ 97 w 128"/>
              <a:gd name="T7" fmla="*/ 73 h 123"/>
              <a:gd name="T8" fmla="*/ 79 w 128"/>
              <a:gd name="T9" fmla="*/ 54 h 123"/>
              <a:gd name="T10" fmla="*/ 63 w 128"/>
              <a:gd name="T11" fmla="*/ 38 h 123"/>
              <a:gd name="T12" fmla="*/ 64 w 128"/>
              <a:gd name="T13" fmla="*/ 27 h 123"/>
              <a:gd name="T14" fmla="*/ 68 w 128"/>
              <a:gd name="T15" fmla="*/ 20 h 123"/>
              <a:gd name="T16" fmla="*/ 68 w 128"/>
              <a:gd name="T17" fmla="*/ 16 h 123"/>
              <a:gd name="T18" fmla="*/ 69 w 128"/>
              <a:gd name="T19" fmla="*/ 11 h 123"/>
              <a:gd name="T20" fmla="*/ 69 w 128"/>
              <a:gd name="T21" fmla="*/ 7 h 123"/>
              <a:gd name="T22" fmla="*/ 63 w 128"/>
              <a:gd name="T23" fmla="*/ 5 h 123"/>
              <a:gd name="T24" fmla="*/ 61 w 128"/>
              <a:gd name="T25" fmla="*/ 0 h 123"/>
              <a:gd name="T26" fmla="*/ 47 w 128"/>
              <a:gd name="T27" fmla="*/ 4 h 123"/>
              <a:gd name="T28" fmla="*/ 47 w 128"/>
              <a:gd name="T29" fmla="*/ 4 h 123"/>
              <a:gd name="T30" fmla="*/ 44 w 128"/>
              <a:gd name="T31" fmla="*/ 3 h 123"/>
              <a:gd name="T32" fmla="*/ 40 w 128"/>
              <a:gd name="T33" fmla="*/ 7 h 123"/>
              <a:gd name="T34" fmla="*/ 40 w 128"/>
              <a:gd name="T35" fmla="*/ 7 h 123"/>
              <a:gd name="T36" fmla="*/ 38 w 128"/>
              <a:gd name="T37" fmla="*/ 7 h 123"/>
              <a:gd name="T38" fmla="*/ 34 w 128"/>
              <a:gd name="T39" fmla="*/ 10 h 123"/>
              <a:gd name="T40" fmla="*/ 34 w 128"/>
              <a:gd name="T41" fmla="*/ 10 h 123"/>
              <a:gd name="T42" fmla="*/ 31 w 128"/>
              <a:gd name="T43" fmla="*/ 10 h 123"/>
              <a:gd name="T44" fmla="*/ 26 w 128"/>
              <a:gd name="T45" fmla="*/ 17 h 123"/>
              <a:gd name="T46" fmla="*/ 26 w 128"/>
              <a:gd name="T47" fmla="*/ 17 h 123"/>
              <a:gd name="T48" fmla="*/ 21 w 128"/>
              <a:gd name="T49" fmla="*/ 11 h 123"/>
              <a:gd name="T50" fmla="*/ 17 w 128"/>
              <a:gd name="T51" fmla="*/ 11 h 123"/>
              <a:gd name="T52" fmla="*/ 3 w 128"/>
              <a:gd name="T53" fmla="*/ 17 h 123"/>
              <a:gd name="T54" fmla="*/ 5 w 128"/>
              <a:gd name="T55" fmla="*/ 23 h 123"/>
              <a:gd name="T56" fmla="*/ 1 w 128"/>
              <a:gd name="T57" fmla="*/ 28 h 123"/>
              <a:gd name="T58" fmla="*/ 0 w 128"/>
              <a:gd name="T59" fmla="*/ 29 h 123"/>
              <a:gd name="T60" fmla="*/ 3 w 128"/>
              <a:gd name="T61" fmla="*/ 35 h 123"/>
              <a:gd name="T62" fmla="*/ 6 w 128"/>
              <a:gd name="T63" fmla="*/ 40 h 123"/>
              <a:gd name="T64" fmla="*/ 11 w 128"/>
              <a:gd name="T65" fmla="*/ 41 h 123"/>
              <a:gd name="T66" fmla="*/ 11 w 128"/>
              <a:gd name="T67" fmla="*/ 44 h 123"/>
              <a:gd name="T68" fmla="*/ 11 w 128"/>
              <a:gd name="T69" fmla="*/ 45 h 123"/>
              <a:gd name="T70" fmla="*/ 17 w 128"/>
              <a:gd name="T71" fmla="*/ 42 h 123"/>
              <a:gd name="T72" fmla="*/ 25 w 128"/>
              <a:gd name="T73" fmla="*/ 37 h 123"/>
              <a:gd name="T74" fmla="*/ 40 w 128"/>
              <a:gd name="T75" fmla="*/ 46 h 123"/>
              <a:gd name="T76" fmla="*/ 53 w 128"/>
              <a:gd name="T77" fmla="*/ 65 h 123"/>
              <a:gd name="T78" fmla="*/ 68 w 128"/>
              <a:gd name="T79" fmla="*/ 78 h 123"/>
              <a:gd name="T80" fmla="*/ 79 w 128"/>
              <a:gd name="T81" fmla="*/ 83 h 123"/>
              <a:gd name="T82" fmla="*/ 93 w 128"/>
              <a:gd name="T83" fmla="*/ 93 h 123"/>
              <a:gd name="T84" fmla="*/ 100 w 128"/>
              <a:gd name="T85" fmla="*/ 99 h 123"/>
              <a:gd name="T86" fmla="*/ 101 w 128"/>
              <a:gd name="T87" fmla="*/ 115 h 123"/>
              <a:gd name="T88" fmla="*/ 101 w 128"/>
              <a:gd name="T89" fmla="*/ 123 h 123"/>
              <a:gd name="T90" fmla="*/ 110 w 128"/>
              <a:gd name="T91" fmla="*/ 110 h 123"/>
              <a:gd name="T92" fmla="*/ 112 w 128"/>
              <a:gd name="T93" fmla="*/ 104 h 123"/>
              <a:gd name="T94" fmla="*/ 109 w 128"/>
              <a:gd name="T95" fmla="*/ 95 h 123"/>
              <a:gd name="T96" fmla="*/ 120 w 128"/>
              <a:gd name="T97" fmla="*/ 94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123">
                <a:moveTo>
                  <a:pt x="122" y="95"/>
                </a:moveTo>
                <a:cubicBezTo>
                  <a:pt x="124" y="96"/>
                  <a:pt x="125" y="97"/>
                  <a:pt x="126" y="97"/>
                </a:cubicBezTo>
                <a:cubicBezTo>
                  <a:pt x="126" y="97"/>
                  <a:pt x="126" y="97"/>
                  <a:pt x="126" y="97"/>
                </a:cubicBezTo>
                <a:cubicBezTo>
                  <a:pt x="126" y="97"/>
                  <a:pt x="127" y="97"/>
                  <a:pt x="127" y="95"/>
                </a:cubicBezTo>
                <a:cubicBezTo>
                  <a:pt x="128" y="91"/>
                  <a:pt x="117" y="85"/>
                  <a:pt x="110" y="82"/>
                </a:cubicBezTo>
                <a:cubicBezTo>
                  <a:pt x="108" y="81"/>
                  <a:pt x="106" y="80"/>
                  <a:pt x="105" y="79"/>
                </a:cubicBezTo>
                <a:cubicBezTo>
                  <a:pt x="103" y="78"/>
                  <a:pt x="103" y="77"/>
                  <a:pt x="102" y="75"/>
                </a:cubicBezTo>
                <a:cubicBezTo>
                  <a:pt x="101" y="74"/>
                  <a:pt x="101" y="72"/>
                  <a:pt x="97" y="73"/>
                </a:cubicBezTo>
                <a:cubicBezTo>
                  <a:pt x="97" y="73"/>
                  <a:pt x="97" y="73"/>
                  <a:pt x="97" y="73"/>
                </a:cubicBezTo>
                <a:cubicBezTo>
                  <a:pt x="90" y="73"/>
                  <a:pt x="82" y="64"/>
                  <a:pt x="79" y="54"/>
                </a:cubicBezTo>
                <a:cubicBezTo>
                  <a:pt x="78" y="49"/>
                  <a:pt x="74" y="46"/>
                  <a:pt x="70" y="44"/>
                </a:cubicBezTo>
                <a:cubicBezTo>
                  <a:pt x="67" y="42"/>
                  <a:pt x="65" y="41"/>
                  <a:pt x="63" y="38"/>
                </a:cubicBezTo>
                <a:cubicBezTo>
                  <a:pt x="62" y="35"/>
                  <a:pt x="63" y="33"/>
                  <a:pt x="63" y="32"/>
                </a:cubicBezTo>
                <a:cubicBezTo>
                  <a:pt x="64" y="30"/>
                  <a:pt x="65" y="29"/>
                  <a:pt x="64" y="27"/>
                </a:cubicBezTo>
                <a:cubicBezTo>
                  <a:pt x="63" y="26"/>
                  <a:pt x="63" y="25"/>
                  <a:pt x="63" y="24"/>
                </a:cubicBezTo>
                <a:cubicBezTo>
                  <a:pt x="64" y="23"/>
                  <a:pt x="66" y="21"/>
                  <a:pt x="68" y="20"/>
                </a:cubicBezTo>
                <a:cubicBezTo>
                  <a:pt x="68" y="19"/>
                  <a:pt x="68" y="18"/>
                  <a:pt x="68" y="17"/>
                </a:cubicBezTo>
                <a:cubicBezTo>
                  <a:pt x="68" y="17"/>
                  <a:pt x="68" y="17"/>
                  <a:pt x="68" y="16"/>
                </a:cubicBezTo>
                <a:cubicBezTo>
                  <a:pt x="68" y="15"/>
                  <a:pt x="68" y="14"/>
                  <a:pt x="68" y="12"/>
                </a:cubicBezTo>
                <a:cubicBezTo>
                  <a:pt x="68" y="12"/>
                  <a:pt x="69" y="11"/>
                  <a:pt x="69" y="11"/>
                </a:cubicBezTo>
                <a:cubicBezTo>
                  <a:pt x="69" y="10"/>
                  <a:pt x="69" y="9"/>
                  <a:pt x="69" y="9"/>
                </a:cubicBezTo>
                <a:cubicBezTo>
                  <a:pt x="69" y="8"/>
                  <a:pt x="69" y="8"/>
                  <a:pt x="69" y="7"/>
                </a:cubicBezTo>
                <a:cubicBezTo>
                  <a:pt x="69" y="7"/>
                  <a:pt x="69" y="6"/>
                  <a:pt x="69" y="6"/>
                </a:cubicBezTo>
                <a:cubicBezTo>
                  <a:pt x="67" y="5"/>
                  <a:pt x="64" y="5"/>
                  <a:pt x="63" y="5"/>
                </a:cubicBezTo>
                <a:cubicBezTo>
                  <a:pt x="63" y="4"/>
                  <a:pt x="62" y="3"/>
                  <a:pt x="62" y="1"/>
                </a:cubicBezTo>
                <a:cubicBezTo>
                  <a:pt x="62" y="1"/>
                  <a:pt x="61" y="0"/>
                  <a:pt x="61" y="0"/>
                </a:cubicBezTo>
                <a:cubicBezTo>
                  <a:pt x="57" y="0"/>
                  <a:pt x="54" y="0"/>
                  <a:pt x="53" y="1"/>
                </a:cubicBezTo>
                <a:cubicBezTo>
                  <a:pt x="52" y="2"/>
                  <a:pt x="49" y="4"/>
                  <a:pt x="47" y="4"/>
                </a:cubicBezTo>
                <a:cubicBezTo>
                  <a:pt x="47" y="4"/>
                  <a:pt x="47" y="4"/>
                  <a:pt x="47" y="4"/>
                </a:cubicBezTo>
                <a:cubicBezTo>
                  <a:pt x="47" y="4"/>
                  <a:pt x="47" y="4"/>
                  <a:pt x="47" y="4"/>
                </a:cubicBezTo>
                <a:cubicBezTo>
                  <a:pt x="46" y="4"/>
                  <a:pt x="46" y="4"/>
                  <a:pt x="45" y="3"/>
                </a:cubicBezTo>
                <a:cubicBezTo>
                  <a:pt x="45" y="3"/>
                  <a:pt x="45" y="3"/>
                  <a:pt x="44" y="3"/>
                </a:cubicBezTo>
                <a:cubicBezTo>
                  <a:pt x="42" y="4"/>
                  <a:pt x="42" y="4"/>
                  <a:pt x="42" y="4"/>
                </a:cubicBezTo>
                <a:cubicBezTo>
                  <a:pt x="42" y="5"/>
                  <a:pt x="42" y="7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7"/>
                  <a:pt x="39" y="7"/>
                  <a:pt x="39" y="7"/>
                </a:cubicBezTo>
                <a:cubicBezTo>
                  <a:pt x="39" y="7"/>
                  <a:pt x="39" y="7"/>
                  <a:pt x="38" y="7"/>
                </a:cubicBezTo>
                <a:cubicBezTo>
                  <a:pt x="38" y="7"/>
                  <a:pt x="37" y="7"/>
                  <a:pt x="37" y="8"/>
                </a:cubicBezTo>
                <a:cubicBezTo>
                  <a:pt x="37" y="9"/>
                  <a:pt x="37" y="10"/>
                  <a:pt x="34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3" y="10"/>
                  <a:pt x="32" y="10"/>
                  <a:pt x="31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30" y="10"/>
                  <a:pt x="28" y="10"/>
                  <a:pt x="28" y="12"/>
                </a:cubicBezTo>
                <a:cubicBezTo>
                  <a:pt x="28" y="14"/>
                  <a:pt x="28" y="17"/>
                  <a:pt x="26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5" y="17"/>
                  <a:pt x="25" y="17"/>
                  <a:pt x="24" y="16"/>
                </a:cubicBezTo>
                <a:cubicBezTo>
                  <a:pt x="23" y="15"/>
                  <a:pt x="22" y="13"/>
                  <a:pt x="21" y="11"/>
                </a:cubicBezTo>
                <a:cubicBezTo>
                  <a:pt x="20" y="10"/>
                  <a:pt x="19" y="9"/>
                  <a:pt x="18" y="9"/>
                </a:cubicBezTo>
                <a:cubicBezTo>
                  <a:pt x="18" y="9"/>
                  <a:pt x="18" y="10"/>
                  <a:pt x="17" y="11"/>
                </a:cubicBezTo>
                <a:cubicBezTo>
                  <a:pt x="16" y="14"/>
                  <a:pt x="14" y="17"/>
                  <a:pt x="13" y="17"/>
                </a:cubicBezTo>
                <a:cubicBezTo>
                  <a:pt x="12" y="17"/>
                  <a:pt x="8" y="17"/>
                  <a:pt x="3" y="17"/>
                </a:cubicBezTo>
                <a:cubicBezTo>
                  <a:pt x="3" y="19"/>
                  <a:pt x="3" y="21"/>
                  <a:pt x="5" y="22"/>
                </a:cubicBezTo>
                <a:cubicBezTo>
                  <a:pt x="5" y="22"/>
                  <a:pt x="5" y="22"/>
                  <a:pt x="5" y="23"/>
                </a:cubicBezTo>
                <a:cubicBezTo>
                  <a:pt x="5" y="24"/>
                  <a:pt x="4" y="26"/>
                  <a:pt x="2" y="27"/>
                </a:cubicBezTo>
                <a:cubicBezTo>
                  <a:pt x="2" y="27"/>
                  <a:pt x="1" y="27"/>
                  <a:pt x="1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8"/>
                  <a:pt x="0" y="28"/>
                  <a:pt x="0" y="29"/>
                </a:cubicBezTo>
                <a:cubicBezTo>
                  <a:pt x="1" y="30"/>
                  <a:pt x="2" y="31"/>
                  <a:pt x="2" y="31"/>
                </a:cubicBezTo>
                <a:cubicBezTo>
                  <a:pt x="4" y="32"/>
                  <a:pt x="5" y="33"/>
                  <a:pt x="3" y="35"/>
                </a:cubicBezTo>
                <a:cubicBezTo>
                  <a:pt x="3" y="36"/>
                  <a:pt x="3" y="38"/>
                  <a:pt x="3" y="39"/>
                </a:cubicBezTo>
                <a:cubicBezTo>
                  <a:pt x="4" y="39"/>
                  <a:pt x="4" y="40"/>
                  <a:pt x="6" y="40"/>
                </a:cubicBezTo>
                <a:cubicBezTo>
                  <a:pt x="6" y="40"/>
                  <a:pt x="7" y="40"/>
                  <a:pt x="7" y="40"/>
                </a:cubicBezTo>
                <a:cubicBezTo>
                  <a:pt x="9" y="40"/>
                  <a:pt x="11" y="40"/>
                  <a:pt x="11" y="41"/>
                </a:cubicBezTo>
                <a:cubicBezTo>
                  <a:pt x="11" y="42"/>
                  <a:pt x="11" y="42"/>
                  <a:pt x="11" y="43"/>
                </a:cubicBezTo>
                <a:cubicBezTo>
                  <a:pt x="11" y="43"/>
                  <a:pt x="11" y="43"/>
                  <a:pt x="11" y="44"/>
                </a:cubicBezTo>
                <a:cubicBezTo>
                  <a:pt x="11" y="44"/>
                  <a:pt x="10" y="45"/>
                  <a:pt x="10" y="46"/>
                </a:cubicBezTo>
                <a:cubicBezTo>
                  <a:pt x="11" y="45"/>
                  <a:pt x="11" y="45"/>
                  <a:pt x="11" y="45"/>
                </a:cubicBezTo>
                <a:cubicBezTo>
                  <a:pt x="13" y="45"/>
                  <a:pt x="14" y="45"/>
                  <a:pt x="15" y="44"/>
                </a:cubicBezTo>
                <a:cubicBezTo>
                  <a:pt x="16" y="44"/>
                  <a:pt x="17" y="43"/>
                  <a:pt x="17" y="42"/>
                </a:cubicBezTo>
                <a:cubicBezTo>
                  <a:pt x="18" y="40"/>
                  <a:pt x="19" y="39"/>
                  <a:pt x="23" y="38"/>
                </a:cubicBezTo>
                <a:cubicBezTo>
                  <a:pt x="23" y="37"/>
                  <a:pt x="24" y="37"/>
                  <a:pt x="25" y="37"/>
                </a:cubicBezTo>
                <a:cubicBezTo>
                  <a:pt x="31" y="37"/>
                  <a:pt x="37" y="41"/>
                  <a:pt x="39" y="44"/>
                </a:cubicBezTo>
                <a:cubicBezTo>
                  <a:pt x="40" y="45"/>
                  <a:pt x="40" y="46"/>
                  <a:pt x="40" y="46"/>
                </a:cubicBezTo>
                <a:cubicBezTo>
                  <a:pt x="42" y="48"/>
                  <a:pt x="42" y="49"/>
                  <a:pt x="43" y="51"/>
                </a:cubicBezTo>
                <a:cubicBezTo>
                  <a:pt x="43" y="53"/>
                  <a:pt x="45" y="59"/>
                  <a:pt x="53" y="65"/>
                </a:cubicBezTo>
                <a:cubicBezTo>
                  <a:pt x="57" y="67"/>
                  <a:pt x="60" y="71"/>
                  <a:pt x="63" y="73"/>
                </a:cubicBezTo>
                <a:cubicBezTo>
                  <a:pt x="65" y="75"/>
                  <a:pt x="67" y="77"/>
                  <a:pt x="68" y="78"/>
                </a:cubicBezTo>
                <a:cubicBezTo>
                  <a:pt x="70" y="79"/>
                  <a:pt x="72" y="79"/>
                  <a:pt x="73" y="79"/>
                </a:cubicBezTo>
                <a:cubicBezTo>
                  <a:pt x="76" y="80"/>
                  <a:pt x="78" y="81"/>
                  <a:pt x="79" y="83"/>
                </a:cubicBezTo>
                <a:cubicBezTo>
                  <a:pt x="82" y="85"/>
                  <a:pt x="85" y="87"/>
                  <a:pt x="89" y="89"/>
                </a:cubicBezTo>
                <a:cubicBezTo>
                  <a:pt x="91" y="90"/>
                  <a:pt x="92" y="91"/>
                  <a:pt x="93" y="93"/>
                </a:cubicBezTo>
                <a:cubicBezTo>
                  <a:pt x="94" y="94"/>
                  <a:pt x="95" y="95"/>
                  <a:pt x="97" y="95"/>
                </a:cubicBezTo>
                <a:cubicBezTo>
                  <a:pt x="99" y="96"/>
                  <a:pt x="100" y="97"/>
                  <a:pt x="100" y="99"/>
                </a:cubicBezTo>
                <a:cubicBezTo>
                  <a:pt x="100" y="100"/>
                  <a:pt x="100" y="101"/>
                  <a:pt x="101" y="102"/>
                </a:cubicBezTo>
                <a:cubicBezTo>
                  <a:pt x="103" y="105"/>
                  <a:pt x="104" y="112"/>
                  <a:pt x="101" y="115"/>
                </a:cubicBezTo>
                <a:cubicBezTo>
                  <a:pt x="100" y="117"/>
                  <a:pt x="100" y="121"/>
                  <a:pt x="101" y="123"/>
                </a:cubicBezTo>
                <a:cubicBezTo>
                  <a:pt x="101" y="123"/>
                  <a:pt x="101" y="123"/>
                  <a:pt x="101" y="123"/>
                </a:cubicBezTo>
                <a:cubicBezTo>
                  <a:pt x="103" y="123"/>
                  <a:pt x="106" y="118"/>
                  <a:pt x="107" y="114"/>
                </a:cubicBezTo>
                <a:cubicBezTo>
                  <a:pt x="107" y="112"/>
                  <a:pt x="108" y="111"/>
                  <a:pt x="110" y="110"/>
                </a:cubicBezTo>
                <a:cubicBezTo>
                  <a:pt x="111" y="110"/>
                  <a:pt x="112" y="109"/>
                  <a:pt x="113" y="108"/>
                </a:cubicBezTo>
                <a:cubicBezTo>
                  <a:pt x="114" y="106"/>
                  <a:pt x="114" y="105"/>
                  <a:pt x="112" y="104"/>
                </a:cubicBezTo>
                <a:cubicBezTo>
                  <a:pt x="110" y="103"/>
                  <a:pt x="109" y="101"/>
                  <a:pt x="108" y="99"/>
                </a:cubicBezTo>
                <a:cubicBezTo>
                  <a:pt x="108" y="98"/>
                  <a:pt x="108" y="96"/>
                  <a:pt x="109" y="95"/>
                </a:cubicBezTo>
                <a:cubicBezTo>
                  <a:pt x="110" y="93"/>
                  <a:pt x="112" y="92"/>
                  <a:pt x="115" y="92"/>
                </a:cubicBezTo>
                <a:cubicBezTo>
                  <a:pt x="116" y="92"/>
                  <a:pt x="118" y="93"/>
                  <a:pt x="120" y="94"/>
                </a:cubicBezTo>
                <a:cubicBezTo>
                  <a:pt x="120" y="94"/>
                  <a:pt x="121" y="95"/>
                  <a:pt x="122" y="95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1" name="Freeform 35"/>
          <p:cNvSpPr>
            <a:spLocks/>
          </p:cNvSpPr>
          <p:nvPr/>
        </p:nvSpPr>
        <p:spPr bwMode="auto">
          <a:xfrm>
            <a:off x="9161463" y="9463628"/>
            <a:ext cx="754063" cy="930275"/>
          </a:xfrm>
          <a:custGeom>
            <a:avLst/>
            <a:gdLst>
              <a:gd name="T0" fmla="*/ 27 w 44"/>
              <a:gd name="T1" fmla="*/ 13 h 55"/>
              <a:gd name="T2" fmla="*/ 26 w 44"/>
              <a:gd name="T3" fmla="*/ 13 h 55"/>
              <a:gd name="T4" fmla="*/ 22 w 44"/>
              <a:gd name="T5" fmla="*/ 8 h 55"/>
              <a:gd name="T6" fmla="*/ 20 w 44"/>
              <a:gd name="T7" fmla="*/ 5 h 55"/>
              <a:gd name="T8" fmla="*/ 18 w 44"/>
              <a:gd name="T9" fmla="*/ 2 h 55"/>
              <a:gd name="T10" fmla="*/ 18 w 44"/>
              <a:gd name="T11" fmla="*/ 2 h 55"/>
              <a:gd name="T12" fmla="*/ 16 w 44"/>
              <a:gd name="T13" fmla="*/ 1 h 55"/>
              <a:gd name="T14" fmla="*/ 11 w 44"/>
              <a:gd name="T15" fmla="*/ 0 h 55"/>
              <a:gd name="T16" fmla="*/ 0 w 44"/>
              <a:gd name="T17" fmla="*/ 3 h 55"/>
              <a:gd name="T18" fmla="*/ 2 w 44"/>
              <a:gd name="T19" fmla="*/ 9 h 55"/>
              <a:gd name="T20" fmla="*/ 6 w 44"/>
              <a:gd name="T21" fmla="*/ 14 h 55"/>
              <a:gd name="T22" fmla="*/ 6 w 44"/>
              <a:gd name="T23" fmla="*/ 18 h 55"/>
              <a:gd name="T24" fmla="*/ 6 w 44"/>
              <a:gd name="T25" fmla="*/ 35 h 55"/>
              <a:gd name="T26" fmla="*/ 5 w 44"/>
              <a:gd name="T27" fmla="*/ 36 h 55"/>
              <a:gd name="T28" fmla="*/ 1 w 44"/>
              <a:gd name="T29" fmla="*/ 39 h 55"/>
              <a:gd name="T30" fmla="*/ 3 w 44"/>
              <a:gd name="T31" fmla="*/ 41 h 55"/>
              <a:gd name="T32" fmla="*/ 3 w 44"/>
              <a:gd name="T33" fmla="*/ 41 h 55"/>
              <a:gd name="T34" fmla="*/ 5 w 44"/>
              <a:gd name="T35" fmla="*/ 43 h 55"/>
              <a:gd name="T36" fmla="*/ 9 w 44"/>
              <a:gd name="T37" fmla="*/ 48 h 55"/>
              <a:gd name="T38" fmla="*/ 10 w 44"/>
              <a:gd name="T39" fmla="*/ 49 h 55"/>
              <a:gd name="T40" fmla="*/ 10 w 44"/>
              <a:gd name="T41" fmla="*/ 49 h 55"/>
              <a:gd name="T42" fmla="*/ 10 w 44"/>
              <a:gd name="T43" fmla="*/ 49 h 55"/>
              <a:gd name="T44" fmla="*/ 10 w 44"/>
              <a:gd name="T45" fmla="*/ 49 h 55"/>
              <a:gd name="T46" fmla="*/ 10 w 44"/>
              <a:gd name="T47" fmla="*/ 49 h 55"/>
              <a:gd name="T48" fmla="*/ 11 w 44"/>
              <a:gd name="T49" fmla="*/ 49 h 55"/>
              <a:gd name="T50" fmla="*/ 20 w 44"/>
              <a:gd name="T51" fmla="*/ 55 h 55"/>
              <a:gd name="T52" fmla="*/ 39 w 44"/>
              <a:gd name="T53" fmla="*/ 51 h 55"/>
              <a:gd name="T54" fmla="*/ 39 w 44"/>
              <a:gd name="T55" fmla="*/ 51 h 55"/>
              <a:gd name="T56" fmla="*/ 39 w 44"/>
              <a:gd name="T57" fmla="*/ 48 h 55"/>
              <a:gd name="T58" fmla="*/ 41 w 44"/>
              <a:gd name="T59" fmla="*/ 45 h 55"/>
              <a:gd name="T60" fmla="*/ 44 w 44"/>
              <a:gd name="T61" fmla="*/ 43 h 55"/>
              <a:gd name="T62" fmla="*/ 44 w 44"/>
              <a:gd name="T63" fmla="*/ 43 h 55"/>
              <a:gd name="T64" fmla="*/ 40 w 44"/>
              <a:gd name="T65" fmla="*/ 37 h 55"/>
              <a:gd name="T66" fmla="*/ 38 w 44"/>
              <a:gd name="T67" fmla="*/ 32 h 55"/>
              <a:gd name="T68" fmla="*/ 40 w 44"/>
              <a:gd name="T69" fmla="*/ 28 h 55"/>
              <a:gd name="T70" fmla="*/ 41 w 44"/>
              <a:gd name="T71" fmla="*/ 28 h 55"/>
              <a:gd name="T72" fmla="*/ 40 w 44"/>
              <a:gd name="T73" fmla="*/ 25 h 55"/>
              <a:gd name="T74" fmla="*/ 40 w 44"/>
              <a:gd name="T75" fmla="*/ 23 h 55"/>
              <a:gd name="T76" fmla="*/ 30 w 44"/>
              <a:gd name="T77" fmla="*/ 20 h 55"/>
              <a:gd name="T78" fmla="*/ 28 w 44"/>
              <a:gd name="T79" fmla="*/ 20 h 55"/>
              <a:gd name="T80" fmla="*/ 27 w 44"/>
              <a:gd name="T81" fmla="*/ 16 h 55"/>
              <a:gd name="T82" fmla="*/ 27 w 44"/>
              <a:gd name="T83" fmla="*/ 13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4" h="55">
                <a:moveTo>
                  <a:pt x="27" y="13"/>
                </a:moveTo>
                <a:cubicBezTo>
                  <a:pt x="27" y="13"/>
                  <a:pt x="27" y="13"/>
                  <a:pt x="26" y="13"/>
                </a:cubicBezTo>
                <a:cubicBezTo>
                  <a:pt x="23" y="13"/>
                  <a:pt x="22" y="10"/>
                  <a:pt x="22" y="8"/>
                </a:cubicBezTo>
                <a:cubicBezTo>
                  <a:pt x="22" y="7"/>
                  <a:pt x="21" y="6"/>
                  <a:pt x="20" y="5"/>
                </a:cubicBezTo>
                <a:cubicBezTo>
                  <a:pt x="19" y="3"/>
                  <a:pt x="18" y="2"/>
                  <a:pt x="18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17" y="1"/>
                  <a:pt x="16" y="1"/>
                  <a:pt x="16" y="1"/>
                </a:cubicBezTo>
                <a:cubicBezTo>
                  <a:pt x="14" y="1"/>
                  <a:pt x="12" y="0"/>
                  <a:pt x="11" y="0"/>
                </a:cubicBezTo>
                <a:cubicBezTo>
                  <a:pt x="10" y="0"/>
                  <a:pt x="4" y="2"/>
                  <a:pt x="0" y="3"/>
                </a:cubicBezTo>
                <a:cubicBezTo>
                  <a:pt x="0" y="7"/>
                  <a:pt x="1" y="9"/>
                  <a:pt x="2" y="9"/>
                </a:cubicBezTo>
                <a:cubicBezTo>
                  <a:pt x="5" y="10"/>
                  <a:pt x="5" y="12"/>
                  <a:pt x="6" y="14"/>
                </a:cubicBezTo>
                <a:cubicBezTo>
                  <a:pt x="6" y="15"/>
                  <a:pt x="6" y="17"/>
                  <a:pt x="6" y="18"/>
                </a:cubicBezTo>
                <a:cubicBezTo>
                  <a:pt x="8" y="21"/>
                  <a:pt x="7" y="33"/>
                  <a:pt x="6" y="35"/>
                </a:cubicBezTo>
                <a:cubicBezTo>
                  <a:pt x="6" y="36"/>
                  <a:pt x="5" y="36"/>
                  <a:pt x="5" y="36"/>
                </a:cubicBezTo>
                <a:cubicBezTo>
                  <a:pt x="5" y="36"/>
                  <a:pt x="3" y="37"/>
                  <a:pt x="1" y="39"/>
                </a:cubicBezTo>
                <a:cubicBezTo>
                  <a:pt x="2" y="40"/>
                  <a:pt x="2" y="40"/>
                  <a:pt x="3" y="41"/>
                </a:cubicBezTo>
                <a:cubicBezTo>
                  <a:pt x="3" y="41"/>
                  <a:pt x="3" y="41"/>
                  <a:pt x="3" y="41"/>
                </a:cubicBezTo>
                <a:cubicBezTo>
                  <a:pt x="4" y="42"/>
                  <a:pt x="4" y="42"/>
                  <a:pt x="5" y="43"/>
                </a:cubicBezTo>
                <a:cubicBezTo>
                  <a:pt x="6" y="45"/>
                  <a:pt x="8" y="46"/>
                  <a:pt x="9" y="48"/>
                </a:cubicBezTo>
                <a:cubicBezTo>
                  <a:pt x="9" y="48"/>
                  <a:pt x="10" y="49"/>
                  <a:pt x="10" y="49"/>
                </a:cubicBezTo>
                <a:cubicBezTo>
                  <a:pt x="10" y="49"/>
                  <a:pt x="10" y="49"/>
                  <a:pt x="10" y="49"/>
                </a:cubicBezTo>
                <a:cubicBezTo>
                  <a:pt x="10" y="49"/>
                  <a:pt x="10" y="49"/>
                  <a:pt x="10" y="49"/>
                </a:cubicBezTo>
                <a:cubicBezTo>
                  <a:pt x="10" y="49"/>
                  <a:pt x="10" y="49"/>
                  <a:pt x="10" y="49"/>
                </a:cubicBezTo>
                <a:cubicBezTo>
                  <a:pt x="10" y="49"/>
                  <a:pt x="10" y="49"/>
                  <a:pt x="10" y="49"/>
                </a:cubicBezTo>
                <a:cubicBezTo>
                  <a:pt x="11" y="49"/>
                  <a:pt x="11" y="49"/>
                  <a:pt x="11" y="49"/>
                </a:cubicBezTo>
                <a:cubicBezTo>
                  <a:pt x="13" y="50"/>
                  <a:pt x="19" y="54"/>
                  <a:pt x="20" y="55"/>
                </a:cubicBezTo>
                <a:cubicBezTo>
                  <a:pt x="22" y="54"/>
                  <a:pt x="32" y="52"/>
                  <a:pt x="39" y="51"/>
                </a:cubicBezTo>
                <a:cubicBezTo>
                  <a:pt x="39" y="51"/>
                  <a:pt x="39" y="51"/>
                  <a:pt x="39" y="51"/>
                </a:cubicBezTo>
                <a:cubicBezTo>
                  <a:pt x="39" y="50"/>
                  <a:pt x="40" y="49"/>
                  <a:pt x="39" y="48"/>
                </a:cubicBezTo>
                <a:cubicBezTo>
                  <a:pt x="39" y="48"/>
                  <a:pt x="40" y="46"/>
                  <a:pt x="41" y="45"/>
                </a:cubicBezTo>
                <a:cubicBezTo>
                  <a:pt x="42" y="44"/>
                  <a:pt x="43" y="43"/>
                  <a:pt x="44" y="43"/>
                </a:cubicBezTo>
                <a:cubicBezTo>
                  <a:pt x="44" y="43"/>
                  <a:pt x="44" y="43"/>
                  <a:pt x="44" y="43"/>
                </a:cubicBezTo>
                <a:cubicBezTo>
                  <a:pt x="44" y="43"/>
                  <a:pt x="42" y="39"/>
                  <a:pt x="40" y="37"/>
                </a:cubicBezTo>
                <a:cubicBezTo>
                  <a:pt x="39" y="36"/>
                  <a:pt x="38" y="34"/>
                  <a:pt x="38" y="32"/>
                </a:cubicBezTo>
                <a:cubicBezTo>
                  <a:pt x="38" y="31"/>
                  <a:pt x="39" y="29"/>
                  <a:pt x="40" y="28"/>
                </a:cubicBezTo>
                <a:cubicBezTo>
                  <a:pt x="40" y="28"/>
                  <a:pt x="41" y="28"/>
                  <a:pt x="41" y="28"/>
                </a:cubicBezTo>
                <a:cubicBezTo>
                  <a:pt x="41" y="27"/>
                  <a:pt x="41" y="26"/>
                  <a:pt x="40" y="25"/>
                </a:cubicBezTo>
                <a:cubicBezTo>
                  <a:pt x="40" y="25"/>
                  <a:pt x="40" y="24"/>
                  <a:pt x="40" y="23"/>
                </a:cubicBezTo>
                <a:cubicBezTo>
                  <a:pt x="40" y="21"/>
                  <a:pt x="33" y="20"/>
                  <a:pt x="30" y="20"/>
                </a:cubicBezTo>
                <a:cubicBezTo>
                  <a:pt x="29" y="20"/>
                  <a:pt x="28" y="20"/>
                  <a:pt x="28" y="20"/>
                </a:cubicBezTo>
                <a:cubicBezTo>
                  <a:pt x="27" y="19"/>
                  <a:pt x="27" y="18"/>
                  <a:pt x="27" y="16"/>
                </a:cubicBezTo>
                <a:cubicBezTo>
                  <a:pt x="27" y="15"/>
                  <a:pt x="27" y="13"/>
                  <a:pt x="27" y="13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2" name="Freeform 36"/>
          <p:cNvSpPr>
            <a:spLocks/>
          </p:cNvSpPr>
          <p:nvPr/>
        </p:nvSpPr>
        <p:spPr bwMode="auto">
          <a:xfrm>
            <a:off x="8080375" y="9295352"/>
            <a:ext cx="635000" cy="338139"/>
          </a:xfrm>
          <a:custGeom>
            <a:avLst/>
            <a:gdLst>
              <a:gd name="T0" fmla="*/ 0 w 37"/>
              <a:gd name="T1" fmla="*/ 18 h 20"/>
              <a:gd name="T2" fmla="*/ 5 w 37"/>
              <a:gd name="T3" fmla="*/ 17 h 20"/>
              <a:gd name="T4" fmla="*/ 7 w 37"/>
              <a:gd name="T5" fmla="*/ 17 h 20"/>
              <a:gd name="T6" fmla="*/ 10 w 37"/>
              <a:gd name="T7" fmla="*/ 20 h 20"/>
              <a:gd name="T8" fmla="*/ 17 w 37"/>
              <a:gd name="T9" fmla="*/ 19 h 20"/>
              <a:gd name="T10" fmla="*/ 18 w 37"/>
              <a:gd name="T11" fmla="*/ 19 h 20"/>
              <a:gd name="T12" fmla="*/ 21 w 37"/>
              <a:gd name="T13" fmla="*/ 19 h 20"/>
              <a:gd name="T14" fmla="*/ 23 w 37"/>
              <a:gd name="T15" fmla="*/ 19 h 20"/>
              <a:gd name="T16" fmla="*/ 23 w 37"/>
              <a:gd name="T17" fmla="*/ 19 h 20"/>
              <a:gd name="T18" fmla="*/ 28 w 37"/>
              <a:gd name="T19" fmla="*/ 14 h 20"/>
              <a:gd name="T20" fmla="*/ 29 w 37"/>
              <a:gd name="T21" fmla="*/ 12 h 20"/>
              <a:gd name="T22" fmla="*/ 31 w 37"/>
              <a:gd name="T23" fmla="*/ 8 h 20"/>
              <a:gd name="T24" fmla="*/ 37 w 37"/>
              <a:gd name="T25" fmla="*/ 4 h 20"/>
              <a:gd name="T26" fmla="*/ 35 w 37"/>
              <a:gd name="T27" fmla="*/ 0 h 20"/>
              <a:gd name="T28" fmla="*/ 34 w 37"/>
              <a:gd name="T29" fmla="*/ 1 h 20"/>
              <a:gd name="T30" fmla="*/ 27 w 37"/>
              <a:gd name="T31" fmla="*/ 3 h 20"/>
              <a:gd name="T32" fmla="*/ 21 w 37"/>
              <a:gd name="T33" fmla="*/ 5 h 20"/>
              <a:gd name="T34" fmla="*/ 18 w 37"/>
              <a:gd name="T35" fmla="*/ 6 h 20"/>
              <a:gd name="T36" fmla="*/ 17 w 37"/>
              <a:gd name="T37" fmla="*/ 6 h 20"/>
              <a:gd name="T38" fmla="*/ 17 w 37"/>
              <a:gd name="T39" fmla="*/ 6 h 20"/>
              <a:gd name="T40" fmla="*/ 13 w 37"/>
              <a:gd name="T41" fmla="*/ 6 h 20"/>
              <a:gd name="T42" fmla="*/ 5 w 37"/>
              <a:gd name="T43" fmla="*/ 4 h 20"/>
              <a:gd name="T44" fmla="*/ 1 w 37"/>
              <a:gd name="T45" fmla="*/ 4 h 20"/>
              <a:gd name="T46" fmla="*/ 1 w 37"/>
              <a:gd name="T47" fmla="*/ 5 h 20"/>
              <a:gd name="T48" fmla="*/ 1 w 37"/>
              <a:gd name="T49" fmla="*/ 7 h 20"/>
              <a:gd name="T50" fmla="*/ 1 w 37"/>
              <a:gd name="T51" fmla="*/ 10 h 20"/>
              <a:gd name="T52" fmla="*/ 0 w 37"/>
              <a:gd name="T53" fmla="*/ 11 h 20"/>
              <a:gd name="T54" fmla="*/ 0 w 37"/>
              <a:gd name="T55" fmla="*/ 14 h 20"/>
              <a:gd name="T56" fmla="*/ 0 w 37"/>
              <a:gd name="T57" fmla="*/ 15 h 20"/>
              <a:gd name="T58" fmla="*/ 0 w 37"/>
              <a:gd name="T59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7" h="20">
                <a:moveTo>
                  <a:pt x="0" y="18"/>
                </a:moveTo>
                <a:cubicBezTo>
                  <a:pt x="2" y="17"/>
                  <a:pt x="4" y="17"/>
                  <a:pt x="5" y="17"/>
                </a:cubicBezTo>
                <a:cubicBezTo>
                  <a:pt x="6" y="17"/>
                  <a:pt x="7" y="17"/>
                  <a:pt x="7" y="17"/>
                </a:cubicBezTo>
                <a:cubicBezTo>
                  <a:pt x="9" y="17"/>
                  <a:pt x="9" y="19"/>
                  <a:pt x="10" y="20"/>
                </a:cubicBezTo>
                <a:cubicBezTo>
                  <a:pt x="13" y="20"/>
                  <a:pt x="16" y="19"/>
                  <a:pt x="17" y="19"/>
                </a:cubicBezTo>
                <a:cubicBezTo>
                  <a:pt x="17" y="19"/>
                  <a:pt x="17" y="19"/>
                  <a:pt x="18" y="19"/>
                </a:cubicBezTo>
                <a:cubicBezTo>
                  <a:pt x="19" y="18"/>
                  <a:pt x="20" y="19"/>
                  <a:pt x="21" y="19"/>
                </a:cubicBezTo>
                <a:cubicBezTo>
                  <a:pt x="22" y="19"/>
                  <a:pt x="23" y="19"/>
                  <a:pt x="23" y="19"/>
                </a:cubicBezTo>
                <a:cubicBezTo>
                  <a:pt x="23" y="19"/>
                  <a:pt x="23" y="19"/>
                  <a:pt x="23" y="19"/>
                </a:cubicBezTo>
                <a:cubicBezTo>
                  <a:pt x="24" y="18"/>
                  <a:pt x="25" y="14"/>
                  <a:pt x="28" y="14"/>
                </a:cubicBezTo>
                <a:cubicBezTo>
                  <a:pt x="28" y="14"/>
                  <a:pt x="29" y="13"/>
                  <a:pt x="29" y="12"/>
                </a:cubicBezTo>
                <a:cubicBezTo>
                  <a:pt x="29" y="10"/>
                  <a:pt x="29" y="9"/>
                  <a:pt x="31" y="8"/>
                </a:cubicBezTo>
                <a:cubicBezTo>
                  <a:pt x="32" y="8"/>
                  <a:pt x="35" y="6"/>
                  <a:pt x="37" y="4"/>
                </a:cubicBezTo>
                <a:cubicBezTo>
                  <a:pt x="36" y="2"/>
                  <a:pt x="35" y="1"/>
                  <a:pt x="35" y="0"/>
                </a:cubicBezTo>
                <a:cubicBezTo>
                  <a:pt x="35" y="0"/>
                  <a:pt x="34" y="1"/>
                  <a:pt x="34" y="1"/>
                </a:cubicBezTo>
                <a:cubicBezTo>
                  <a:pt x="33" y="2"/>
                  <a:pt x="30" y="3"/>
                  <a:pt x="27" y="3"/>
                </a:cubicBezTo>
                <a:cubicBezTo>
                  <a:pt x="25" y="3"/>
                  <a:pt x="23" y="4"/>
                  <a:pt x="21" y="5"/>
                </a:cubicBezTo>
                <a:cubicBezTo>
                  <a:pt x="20" y="6"/>
                  <a:pt x="18" y="6"/>
                  <a:pt x="18" y="6"/>
                </a:cubicBezTo>
                <a:cubicBezTo>
                  <a:pt x="18" y="6"/>
                  <a:pt x="17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5" y="6"/>
                  <a:pt x="13" y="6"/>
                </a:cubicBezTo>
                <a:cubicBezTo>
                  <a:pt x="10" y="5"/>
                  <a:pt x="7" y="4"/>
                  <a:pt x="5" y="4"/>
                </a:cubicBezTo>
                <a:cubicBezTo>
                  <a:pt x="4" y="4"/>
                  <a:pt x="2" y="4"/>
                  <a:pt x="1" y="4"/>
                </a:cubicBezTo>
                <a:cubicBezTo>
                  <a:pt x="1" y="4"/>
                  <a:pt x="1" y="5"/>
                  <a:pt x="1" y="5"/>
                </a:cubicBezTo>
                <a:cubicBezTo>
                  <a:pt x="1" y="6"/>
                  <a:pt x="1" y="6"/>
                  <a:pt x="1" y="7"/>
                </a:cubicBezTo>
                <a:cubicBezTo>
                  <a:pt x="1" y="8"/>
                  <a:pt x="1" y="9"/>
                  <a:pt x="1" y="10"/>
                </a:cubicBezTo>
                <a:cubicBezTo>
                  <a:pt x="0" y="10"/>
                  <a:pt x="0" y="10"/>
                  <a:pt x="0" y="11"/>
                </a:cubicBezTo>
                <a:cubicBezTo>
                  <a:pt x="0" y="12"/>
                  <a:pt x="0" y="13"/>
                  <a:pt x="0" y="14"/>
                </a:cubicBezTo>
                <a:cubicBezTo>
                  <a:pt x="0" y="14"/>
                  <a:pt x="0" y="15"/>
                  <a:pt x="0" y="15"/>
                </a:cubicBezTo>
                <a:cubicBezTo>
                  <a:pt x="0" y="16"/>
                  <a:pt x="0" y="17"/>
                  <a:pt x="0" y="18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3" name="Freeform 37"/>
          <p:cNvSpPr>
            <a:spLocks/>
          </p:cNvSpPr>
          <p:nvPr/>
        </p:nvSpPr>
        <p:spPr bwMode="auto">
          <a:xfrm>
            <a:off x="7135813" y="6507703"/>
            <a:ext cx="549275" cy="777875"/>
          </a:xfrm>
          <a:custGeom>
            <a:avLst/>
            <a:gdLst>
              <a:gd name="T0" fmla="*/ 10 w 32"/>
              <a:gd name="T1" fmla="*/ 45 h 46"/>
              <a:gd name="T2" fmla="*/ 10 w 32"/>
              <a:gd name="T3" fmla="*/ 45 h 46"/>
              <a:gd name="T4" fmla="*/ 11 w 32"/>
              <a:gd name="T5" fmla="*/ 45 h 46"/>
              <a:gd name="T6" fmla="*/ 12 w 32"/>
              <a:gd name="T7" fmla="*/ 45 h 46"/>
              <a:gd name="T8" fmla="*/ 13 w 32"/>
              <a:gd name="T9" fmla="*/ 45 h 46"/>
              <a:gd name="T10" fmla="*/ 13 w 32"/>
              <a:gd name="T11" fmla="*/ 45 h 46"/>
              <a:gd name="T12" fmla="*/ 14 w 32"/>
              <a:gd name="T13" fmla="*/ 45 h 46"/>
              <a:gd name="T14" fmla="*/ 15 w 32"/>
              <a:gd name="T15" fmla="*/ 45 h 46"/>
              <a:gd name="T16" fmla="*/ 15 w 32"/>
              <a:gd name="T17" fmla="*/ 45 h 46"/>
              <a:gd name="T18" fmla="*/ 16 w 32"/>
              <a:gd name="T19" fmla="*/ 45 h 46"/>
              <a:gd name="T20" fmla="*/ 17 w 32"/>
              <a:gd name="T21" fmla="*/ 45 h 46"/>
              <a:gd name="T22" fmla="*/ 17 w 32"/>
              <a:gd name="T23" fmla="*/ 45 h 46"/>
              <a:gd name="T24" fmla="*/ 18 w 32"/>
              <a:gd name="T25" fmla="*/ 46 h 46"/>
              <a:gd name="T26" fmla="*/ 19 w 32"/>
              <a:gd name="T27" fmla="*/ 46 h 46"/>
              <a:gd name="T28" fmla="*/ 21 w 32"/>
              <a:gd name="T29" fmla="*/ 46 h 46"/>
              <a:gd name="T30" fmla="*/ 21 w 32"/>
              <a:gd name="T31" fmla="*/ 46 h 46"/>
              <a:gd name="T32" fmla="*/ 19 w 32"/>
              <a:gd name="T33" fmla="*/ 44 h 46"/>
              <a:gd name="T34" fmla="*/ 17 w 32"/>
              <a:gd name="T35" fmla="*/ 40 h 46"/>
              <a:gd name="T36" fmla="*/ 19 w 32"/>
              <a:gd name="T37" fmla="*/ 38 h 46"/>
              <a:gd name="T38" fmla="*/ 24 w 32"/>
              <a:gd name="T39" fmla="*/ 41 h 46"/>
              <a:gd name="T40" fmla="*/ 28 w 32"/>
              <a:gd name="T41" fmla="*/ 42 h 46"/>
              <a:gd name="T42" fmla="*/ 31 w 32"/>
              <a:gd name="T43" fmla="*/ 41 h 46"/>
              <a:gd name="T44" fmla="*/ 29 w 32"/>
              <a:gd name="T45" fmla="*/ 35 h 46"/>
              <a:gd name="T46" fmla="*/ 28 w 32"/>
              <a:gd name="T47" fmla="*/ 34 h 46"/>
              <a:gd name="T48" fmla="*/ 24 w 32"/>
              <a:gd name="T49" fmla="*/ 35 h 46"/>
              <a:gd name="T50" fmla="*/ 22 w 32"/>
              <a:gd name="T51" fmla="*/ 34 h 46"/>
              <a:gd name="T52" fmla="*/ 23 w 32"/>
              <a:gd name="T53" fmla="*/ 29 h 46"/>
              <a:gd name="T54" fmla="*/ 25 w 32"/>
              <a:gd name="T55" fmla="*/ 26 h 46"/>
              <a:gd name="T56" fmla="*/ 29 w 32"/>
              <a:gd name="T57" fmla="*/ 24 h 46"/>
              <a:gd name="T58" fmla="*/ 32 w 32"/>
              <a:gd name="T59" fmla="*/ 22 h 46"/>
              <a:gd name="T60" fmla="*/ 27 w 32"/>
              <a:gd name="T61" fmla="*/ 18 h 46"/>
              <a:gd name="T62" fmla="*/ 25 w 32"/>
              <a:gd name="T63" fmla="*/ 14 h 46"/>
              <a:gd name="T64" fmla="*/ 27 w 32"/>
              <a:gd name="T65" fmla="*/ 9 h 46"/>
              <a:gd name="T66" fmla="*/ 28 w 32"/>
              <a:gd name="T67" fmla="*/ 3 h 46"/>
              <a:gd name="T68" fmla="*/ 28 w 32"/>
              <a:gd name="T69" fmla="*/ 0 h 46"/>
              <a:gd name="T70" fmla="*/ 26 w 32"/>
              <a:gd name="T71" fmla="*/ 0 h 46"/>
              <a:gd name="T72" fmla="*/ 20 w 32"/>
              <a:gd name="T73" fmla="*/ 4 h 46"/>
              <a:gd name="T74" fmla="*/ 15 w 32"/>
              <a:gd name="T75" fmla="*/ 8 h 46"/>
              <a:gd name="T76" fmla="*/ 13 w 32"/>
              <a:gd name="T77" fmla="*/ 8 h 46"/>
              <a:gd name="T78" fmla="*/ 14 w 32"/>
              <a:gd name="T79" fmla="*/ 9 h 46"/>
              <a:gd name="T80" fmla="*/ 14 w 32"/>
              <a:gd name="T81" fmla="*/ 13 h 46"/>
              <a:gd name="T82" fmla="*/ 13 w 32"/>
              <a:gd name="T83" fmla="*/ 14 h 46"/>
              <a:gd name="T84" fmla="*/ 10 w 32"/>
              <a:gd name="T85" fmla="*/ 12 h 46"/>
              <a:gd name="T86" fmla="*/ 7 w 32"/>
              <a:gd name="T87" fmla="*/ 10 h 46"/>
              <a:gd name="T88" fmla="*/ 3 w 32"/>
              <a:gd name="T89" fmla="*/ 14 h 46"/>
              <a:gd name="T90" fmla="*/ 2 w 32"/>
              <a:gd name="T91" fmla="*/ 18 h 46"/>
              <a:gd name="T92" fmla="*/ 2 w 32"/>
              <a:gd name="T93" fmla="*/ 30 h 46"/>
              <a:gd name="T94" fmla="*/ 2 w 32"/>
              <a:gd name="T95" fmla="*/ 30 h 46"/>
              <a:gd name="T96" fmla="*/ 4 w 32"/>
              <a:gd name="T97" fmla="*/ 35 h 46"/>
              <a:gd name="T98" fmla="*/ 6 w 32"/>
              <a:gd name="T99" fmla="*/ 40 h 46"/>
              <a:gd name="T100" fmla="*/ 8 w 32"/>
              <a:gd name="T101" fmla="*/ 45 h 46"/>
              <a:gd name="T102" fmla="*/ 8 w 32"/>
              <a:gd name="T103" fmla="*/ 45 h 46"/>
              <a:gd name="T104" fmla="*/ 9 w 32"/>
              <a:gd name="T105" fmla="*/ 45 h 46"/>
              <a:gd name="T106" fmla="*/ 10 w 32"/>
              <a:gd name="T107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2" h="46">
                <a:moveTo>
                  <a:pt x="10" y="45"/>
                </a:moveTo>
                <a:cubicBezTo>
                  <a:pt x="10" y="45"/>
                  <a:pt x="10" y="45"/>
                  <a:pt x="10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1" y="45"/>
                  <a:pt x="11" y="45"/>
                  <a:pt x="12" y="45"/>
                </a:cubicBezTo>
                <a:cubicBezTo>
                  <a:pt x="12" y="45"/>
                  <a:pt x="12" y="45"/>
                  <a:pt x="13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5"/>
                  <a:pt x="14" y="45"/>
                  <a:pt x="14" y="45"/>
                </a:cubicBezTo>
                <a:cubicBezTo>
                  <a:pt x="14" y="45"/>
                  <a:pt x="14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7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7" y="46"/>
                  <a:pt x="18" y="46"/>
                  <a:pt x="18" y="46"/>
                </a:cubicBezTo>
                <a:cubicBezTo>
                  <a:pt x="18" y="46"/>
                  <a:pt x="19" y="46"/>
                  <a:pt x="19" y="46"/>
                </a:cubicBezTo>
                <a:cubicBezTo>
                  <a:pt x="20" y="46"/>
                  <a:pt x="20" y="46"/>
                  <a:pt x="21" y="46"/>
                </a:cubicBezTo>
                <a:cubicBezTo>
                  <a:pt x="21" y="46"/>
                  <a:pt x="21" y="46"/>
                  <a:pt x="21" y="46"/>
                </a:cubicBezTo>
                <a:cubicBezTo>
                  <a:pt x="21" y="45"/>
                  <a:pt x="20" y="44"/>
                  <a:pt x="19" y="44"/>
                </a:cubicBezTo>
                <a:cubicBezTo>
                  <a:pt x="18" y="42"/>
                  <a:pt x="17" y="41"/>
                  <a:pt x="17" y="40"/>
                </a:cubicBezTo>
                <a:cubicBezTo>
                  <a:pt x="17" y="39"/>
                  <a:pt x="18" y="38"/>
                  <a:pt x="19" y="38"/>
                </a:cubicBezTo>
                <a:cubicBezTo>
                  <a:pt x="20" y="38"/>
                  <a:pt x="22" y="40"/>
                  <a:pt x="24" y="41"/>
                </a:cubicBezTo>
                <a:cubicBezTo>
                  <a:pt x="25" y="42"/>
                  <a:pt x="27" y="42"/>
                  <a:pt x="28" y="42"/>
                </a:cubicBezTo>
                <a:cubicBezTo>
                  <a:pt x="29" y="42"/>
                  <a:pt x="31" y="42"/>
                  <a:pt x="31" y="41"/>
                </a:cubicBezTo>
                <a:cubicBezTo>
                  <a:pt x="31" y="40"/>
                  <a:pt x="31" y="36"/>
                  <a:pt x="29" y="35"/>
                </a:cubicBezTo>
                <a:cubicBezTo>
                  <a:pt x="29" y="34"/>
                  <a:pt x="28" y="34"/>
                  <a:pt x="28" y="34"/>
                </a:cubicBezTo>
                <a:cubicBezTo>
                  <a:pt x="26" y="35"/>
                  <a:pt x="25" y="35"/>
                  <a:pt x="24" y="35"/>
                </a:cubicBezTo>
                <a:cubicBezTo>
                  <a:pt x="23" y="35"/>
                  <a:pt x="22" y="35"/>
                  <a:pt x="22" y="34"/>
                </a:cubicBezTo>
                <a:cubicBezTo>
                  <a:pt x="21" y="32"/>
                  <a:pt x="22" y="31"/>
                  <a:pt x="23" y="29"/>
                </a:cubicBezTo>
                <a:cubicBezTo>
                  <a:pt x="24" y="28"/>
                  <a:pt x="25" y="27"/>
                  <a:pt x="25" y="26"/>
                </a:cubicBezTo>
                <a:cubicBezTo>
                  <a:pt x="25" y="24"/>
                  <a:pt x="27" y="24"/>
                  <a:pt x="29" y="24"/>
                </a:cubicBezTo>
                <a:cubicBezTo>
                  <a:pt x="30" y="23"/>
                  <a:pt x="32" y="23"/>
                  <a:pt x="32" y="22"/>
                </a:cubicBezTo>
                <a:cubicBezTo>
                  <a:pt x="32" y="22"/>
                  <a:pt x="32" y="20"/>
                  <a:pt x="27" y="18"/>
                </a:cubicBezTo>
                <a:cubicBezTo>
                  <a:pt x="26" y="17"/>
                  <a:pt x="25" y="15"/>
                  <a:pt x="25" y="14"/>
                </a:cubicBezTo>
                <a:cubicBezTo>
                  <a:pt x="25" y="12"/>
                  <a:pt x="25" y="10"/>
                  <a:pt x="27" y="9"/>
                </a:cubicBezTo>
                <a:cubicBezTo>
                  <a:pt x="28" y="8"/>
                  <a:pt x="28" y="6"/>
                  <a:pt x="28" y="3"/>
                </a:cubicBezTo>
                <a:cubicBezTo>
                  <a:pt x="28" y="2"/>
                  <a:pt x="28" y="1"/>
                  <a:pt x="28" y="0"/>
                </a:cubicBezTo>
                <a:cubicBezTo>
                  <a:pt x="27" y="0"/>
                  <a:pt x="27" y="0"/>
                  <a:pt x="26" y="0"/>
                </a:cubicBezTo>
                <a:cubicBezTo>
                  <a:pt x="24" y="0"/>
                  <a:pt x="21" y="1"/>
                  <a:pt x="20" y="4"/>
                </a:cubicBezTo>
                <a:cubicBezTo>
                  <a:pt x="20" y="8"/>
                  <a:pt x="17" y="8"/>
                  <a:pt x="15" y="8"/>
                </a:cubicBezTo>
                <a:cubicBezTo>
                  <a:pt x="15" y="8"/>
                  <a:pt x="14" y="8"/>
                  <a:pt x="13" y="8"/>
                </a:cubicBezTo>
                <a:cubicBezTo>
                  <a:pt x="13" y="8"/>
                  <a:pt x="13" y="8"/>
                  <a:pt x="14" y="9"/>
                </a:cubicBezTo>
                <a:cubicBezTo>
                  <a:pt x="15" y="10"/>
                  <a:pt x="16" y="12"/>
                  <a:pt x="14" y="13"/>
                </a:cubicBezTo>
                <a:cubicBezTo>
                  <a:pt x="14" y="13"/>
                  <a:pt x="13" y="14"/>
                  <a:pt x="13" y="14"/>
                </a:cubicBezTo>
                <a:cubicBezTo>
                  <a:pt x="12" y="14"/>
                  <a:pt x="11" y="13"/>
                  <a:pt x="10" y="12"/>
                </a:cubicBezTo>
                <a:cubicBezTo>
                  <a:pt x="10" y="11"/>
                  <a:pt x="9" y="10"/>
                  <a:pt x="7" y="10"/>
                </a:cubicBezTo>
                <a:cubicBezTo>
                  <a:pt x="5" y="10"/>
                  <a:pt x="4" y="12"/>
                  <a:pt x="3" y="14"/>
                </a:cubicBezTo>
                <a:cubicBezTo>
                  <a:pt x="3" y="16"/>
                  <a:pt x="3" y="17"/>
                  <a:pt x="2" y="18"/>
                </a:cubicBezTo>
                <a:cubicBezTo>
                  <a:pt x="0" y="20"/>
                  <a:pt x="1" y="26"/>
                  <a:pt x="2" y="30"/>
                </a:cubicBezTo>
                <a:cubicBezTo>
                  <a:pt x="2" y="30"/>
                  <a:pt x="2" y="30"/>
                  <a:pt x="2" y="30"/>
                </a:cubicBezTo>
                <a:cubicBezTo>
                  <a:pt x="2" y="32"/>
                  <a:pt x="3" y="33"/>
                  <a:pt x="4" y="35"/>
                </a:cubicBezTo>
                <a:cubicBezTo>
                  <a:pt x="6" y="36"/>
                  <a:pt x="7" y="38"/>
                  <a:pt x="6" y="40"/>
                </a:cubicBezTo>
                <a:cubicBezTo>
                  <a:pt x="6" y="42"/>
                  <a:pt x="7" y="43"/>
                  <a:pt x="8" y="45"/>
                </a:cubicBezTo>
                <a:cubicBezTo>
                  <a:pt x="8" y="45"/>
                  <a:pt x="8" y="45"/>
                  <a:pt x="8" y="45"/>
                </a:cubicBezTo>
                <a:cubicBezTo>
                  <a:pt x="8" y="45"/>
                  <a:pt x="9" y="45"/>
                  <a:pt x="9" y="45"/>
                </a:cubicBezTo>
                <a:cubicBezTo>
                  <a:pt x="9" y="45"/>
                  <a:pt x="9" y="45"/>
                  <a:pt x="10" y="45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4" name="Freeform 38"/>
          <p:cNvSpPr>
            <a:spLocks/>
          </p:cNvSpPr>
          <p:nvPr/>
        </p:nvSpPr>
        <p:spPr bwMode="auto">
          <a:xfrm>
            <a:off x="7977189" y="8265066"/>
            <a:ext cx="1166812" cy="590551"/>
          </a:xfrm>
          <a:custGeom>
            <a:avLst/>
            <a:gdLst>
              <a:gd name="T0" fmla="*/ 27 w 68"/>
              <a:gd name="T1" fmla="*/ 2 h 35"/>
              <a:gd name="T2" fmla="*/ 23 w 68"/>
              <a:gd name="T3" fmla="*/ 2 h 35"/>
              <a:gd name="T4" fmla="*/ 13 w 68"/>
              <a:gd name="T5" fmla="*/ 6 h 35"/>
              <a:gd name="T6" fmla="*/ 1 w 68"/>
              <a:gd name="T7" fmla="*/ 10 h 35"/>
              <a:gd name="T8" fmla="*/ 2 w 68"/>
              <a:gd name="T9" fmla="*/ 14 h 35"/>
              <a:gd name="T10" fmla="*/ 4 w 68"/>
              <a:gd name="T11" fmla="*/ 19 h 35"/>
              <a:gd name="T12" fmla="*/ 8 w 68"/>
              <a:gd name="T13" fmla="*/ 26 h 35"/>
              <a:gd name="T14" fmla="*/ 18 w 68"/>
              <a:gd name="T15" fmla="*/ 35 h 35"/>
              <a:gd name="T16" fmla="*/ 20 w 68"/>
              <a:gd name="T17" fmla="*/ 35 h 35"/>
              <a:gd name="T18" fmla="*/ 27 w 68"/>
              <a:gd name="T19" fmla="*/ 34 h 35"/>
              <a:gd name="T20" fmla="*/ 29 w 68"/>
              <a:gd name="T21" fmla="*/ 29 h 35"/>
              <a:gd name="T22" fmla="*/ 40 w 68"/>
              <a:gd name="T23" fmla="*/ 32 h 35"/>
              <a:gd name="T24" fmla="*/ 48 w 68"/>
              <a:gd name="T25" fmla="*/ 33 h 35"/>
              <a:gd name="T26" fmla="*/ 48 w 68"/>
              <a:gd name="T27" fmla="*/ 33 h 35"/>
              <a:gd name="T28" fmla="*/ 48 w 68"/>
              <a:gd name="T29" fmla="*/ 33 h 35"/>
              <a:gd name="T30" fmla="*/ 49 w 68"/>
              <a:gd name="T31" fmla="*/ 35 h 35"/>
              <a:gd name="T32" fmla="*/ 49 w 68"/>
              <a:gd name="T33" fmla="*/ 34 h 35"/>
              <a:gd name="T34" fmla="*/ 50 w 68"/>
              <a:gd name="T35" fmla="*/ 33 h 35"/>
              <a:gd name="T36" fmla="*/ 51 w 68"/>
              <a:gd name="T37" fmla="*/ 32 h 35"/>
              <a:gd name="T38" fmla="*/ 52 w 68"/>
              <a:gd name="T39" fmla="*/ 32 h 35"/>
              <a:gd name="T40" fmla="*/ 62 w 68"/>
              <a:gd name="T41" fmla="*/ 27 h 35"/>
              <a:gd name="T42" fmla="*/ 64 w 68"/>
              <a:gd name="T43" fmla="*/ 25 h 35"/>
              <a:gd name="T44" fmla="*/ 66 w 68"/>
              <a:gd name="T45" fmla="*/ 23 h 35"/>
              <a:gd name="T46" fmla="*/ 68 w 68"/>
              <a:gd name="T47" fmla="*/ 22 h 35"/>
              <a:gd name="T48" fmla="*/ 67 w 68"/>
              <a:gd name="T49" fmla="*/ 19 h 35"/>
              <a:gd name="T50" fmla="*/ 63 w 68"/>
              <a:gd name="T51" fmla="*/ 16 h 35"/>
              <a:gd name="T52" fmla="*/ 58 w 68"/>
              <a:gd name="T53" fmla="*/ 14 h 35"/>
              <a:gd name="T54" fmla="*/ 55 w 68"/>
              <a:gd name="T55" fmla="*/ 11 h 35"/>
              <a:gd name="T56" fmla="*/ 51 w 68"/>
              <a:gd name="T57" fmla="*/ 10 h 35"/>
              <a:gd name="T58" fmla="*/ 47 w 68"/>
              <a:gd name="T59" fmla="*/ 13 h 35"/>
              <a:gd name="T60" fmla="*/ 35 w 68"/>
              <a:gd name="T61" fmla="*/ 4 h 35"/>
              <a:gd name="T62" fmla="*/ 32 w 68"/>
              <a:gd name="T63" fmla="*/ 3 h 35"/>
              <a:gd name="T64" fmla="*/ 29 w 68"/>
              <a:gd name="T65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8" h="35">
                <a:moveTo>
                  <a:pt x="29" y="1"/>
                </a:moveTo>
                <a:cubicBezTo>
                  <a:pt x="28" y="2"/>
                  <a:pt x="28" y="2"/>
                  <a:pt x="27" y="2"/>
                </a:cubicBezTo>
                <a:cubicBezTo>
                  <a:pt x="27" y="2"/>
                  <a:pt x="26" y="2"/>
                  <a:pt x="25" y="2"/>
                </a:cubicBezTo>
                <a:cubicBezTo>
                  <a:pt x="24" y="1"/>
                  <a:pt x="23" y="1"/>
                  <a:pt x="23" y="2"/>
                </a:cubicBezTo>
                <a:cubicBezTo>
                  <a:pt x="22" y="2"/>
                  <a:pt x="20" y="3"/>
                  <a:pt x="19" y="3"/>
                </a:cubicBezTo>
                <a:cubicBezTo>
                  <a:pt x="17" y="4"/>
                  <a:pt x="15" y="4"/>
                  <a:pt x="13" y="6"/>
                </a:cubicBezTo>
                <a:cubicBezTo>
                  <a:pt x="11" y="8"/>
                  <a:pt x="5" y="10"/>
                  <a:pt x="2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1" y="11"/>
                  <a:pt x="0" y="11"/>
                  <a:pt x="0" y="11"/>
                </a:cubicBezTo>
                <a:cubicBezTo>
                  <a:pt x="0" y="12"/>
                  <a:pt x="1" y="13"/>
                  <a:pt x="2" y="14"/>
                </a:cubicBezTo>
                <a:cubicBezTo>
                  <a:pt x="2" y="15"/>
                  <a:pt x="2" y="15"/>
                  <a:pt x="2" y="16"/>
                </a:cubicBezTo>
                <a:cubicBezTo>
                  <a:pt x="3" y="17"/>
                  <a:pt x="3" y="18"/>
                  <a:pt x="4" y="19"/>
                </a:cubicBezTo>
                <a:cubicBezTo>
                  <a:pt x="4" y="22"/>
                  <a:pt x="5" y="24"/>
                  <a:pt x="6" y="25"/>
                </a:cubicBezTo>
                <a:cubicBezTo>
                  <a:pt x="6" y="25"/>
                  <a:pt x="7" y="26"/>
                  <a:pt x="8" y="26"/>
                </a:cubicBezTo>
                <a:cubicBezTo>
                  <a:pt x="13" y="30"/>
                  <a:pt x="17" y="33"/>
                  <a:pt x="18" y="34"/>
                </a:cubicBezTo>
                <a:cubicBezTo>
                  <a:pt x="18" y="34"/>
                  <a:pt x="18" y="34"/>
                  <a:pt x="18" y="35"/>
                </a:cubicBezTo>
                <a:cubicBezTo>
                  <a:pt x="18" y="35"/>
                  <a:pt x="19" y="35"/>
                  <a:pt x="19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1" y="35"/>
                  <a:pt x="22" y="35"/>
                  <a:pt x="22" y="35"/>
                </a:cubicBezTo>
                <a:cubicBezTo>
                  <a:pt x="25" y="35"/>
                  <a:pt x="26" y="35"/>
                  <a:pt x="27" y="34"/>
                </a:cubicBezTo>
                <a:cubicBezTo>
                  <a:pt x="28" y="32"/>
                  <a:pt x="28" y="29"/>
                  <a:pt x="28" y="29"/>
                </a:cubicBezTo>
                <a:cubicBezTo>
                  <a:pt x="29" y="29"/>
                  <a:pt x="29" y="29"/>
                  <a:pt x="29" y="29"/>
                </a:cubicBezTo>
                <a:cubicBezTo>
                  <a:pt x="29" y="29"/>
                  <a:pt x="29" y="29"/>
                  <a:pt x="29" y="29"/>
                </a:cubicBezTo>
                <a:cubicBezTo>
                  <a:pt x="29" y="29"/>
                  <a:pt x="37" y="29"/>
                  <a:pt x="40" y="32"/>
                </a:cubicBezTo>
                <a:cubicBezTo>
                  <a:pt x="41" y="33"/>
                  <a:pt x="42" y="34"/>
                  <a:pt x="44" y="34"/>
                </a:cubicBezTo>
                <a:cubicBezTo>
                  <a:pt x="46" y="34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4"/>
                  <a:pt x="48" y="34"/>
                </a:cubicBezTo>
                <a:cubicBezTo>
                  <a:pt x="49" y="34"/>
                  <a:pt x="49" y="34"/>
                  <a:pt x="49" y="35"/>
                </a:cubicBezTo>
                <a:cubicBezTo>
                  <a:pt x="49" y="35"/>
                  <a:pt x="49" y="35"/>
                  <a:pt x="49" y="35"/>
                </a:cubicBezTo>
                <a:cubicBezTo>
                  <a:pt x="49" y="35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50" y="33"/>
                  <a:pt x="50" y="33"/>
                </a:cubicBezTo>
                <a:cubicBezTo>
                  <a:pt x="50" y="33"/>
                  <a:pt x="50" y="33"/>
                  <a:pt x="50" y="33"/>
                </a:cubicBezTo>
                <a:cubicBezTo>
                  <a:pt x="50" y="33"/>
                  <a:pt x="51" y="32"/>
                  <a:pt x="51" y="32"/>
                </a:cubicBezTo>
                <a:cubicBezTo>
                  <a:pt x="51" y="32"/>
                  <a:pt x="51" y="32"/>
                  <a:pt x="51" y="32"/>
                </a:cubicBezTo>
                <a:cubicBezTo>
                  <a:pt x="51" y="32"/>
                  <a:pt x="52" y="32"/>
                  <a:pt x="52" y="32"/>
                </a:cubicBezTo>
                <a:cubicBezTo>
                  <a:pt x="52" y="32"/>
                  <a:pt x="52" y="32"/>
                  <a:pt x="52" y="32"/>
                </a:cubicBezTo>
                <a:cubicBezTo>
                  <a:pt x="55" y="31"/>
                  <a:pt x="59" y="31"/>
                  <a:pt x="62" y="27"/>
                </a:cubicBezTo>
                <a:cubicBezTo>
                  <a:pt x="63" y="26"/>
                  <a:pt x="63" y="26"/>
                  <a:pt x="63" y="25"/>
                </a:cubicBezTo>
                <a:cubicBezTo>
                  <a:pt x="64" y="25"/>
                  <a:pt x="64" y="25"/>
                  <a:pt x="64" y="25"/>
                </a:cubicBezTo>
                <a:cubicBezTo>
                  <a:pt x="64" y="24"/>
                  <a:pt x="65" y="24"/>
                  <a:pt x="65" y="24"/>
                </a:cubicBezTo>
                <a:cubicBezTo>
                  <a:pt x="65" y="24"/>
                  <a:pt x="65" y="23"/>
                  <a:pt x="66" y="23"/>
                </a:cubicBezTo>
                <a:cubicBezTo>
                  <a:pt x="66" y="23"/>
                  <a:pt x="66" y="23"/>
                  <a:pt x="67" y="23"/>
                </a:cubicBezTo>
                <a:cubicBezTo>
                  <a:pt x="67" y="22"/>
                  <a:pt x="67" y="22"/>
                  <a:pt x="68" y="22"/>
                </a:cubicBezTo>
                <a:cubicBezTo>
                  <a:pt x="68" y="22"/>
                  <a:pt x="68" y="22"/>
                  <a:pt x="68" y="21"/>
                </a:cubicBezTo>
                <a:cubicBezTo>
                  <a:pt x="68" y="21"/>
                  <a:pt x="68" y="20"/>
                  <a:pt x="67" y="19"/>
                </a:cubicBezTo>
                <a:cubicBezTo>
                  <a:pt x="67" y="18"/>
                  <a:pt x="66" y="17"/>
                  <a:pt x="65" y="17"/>
                </a:cubicBezTo>
                <a:cubicBezTo>
                  <a:pt x="65" y="16"/>
                  <a:pt x="64" y="16"/>
                  <a:pt x="63" y="16"/>
                </a:cubicBezTo>
                <a:cubicBezTo>
                  <a:pt x="62" y="16"/>
                  <a:pt x="62" y="16"/>
                  <a:pt x="62" y="16"/>
                </a:cubicBezTo>
                <a:cubicBezTo>
                  <a:pt x="60" y="16"/>
                  <a:pt x="58" y="16"/>
                  <a:pt x="58" y="14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12"/>
                  <a:pt x="57" y="11"/>
                  <a:pt x="55" y="11"/>
                </a:cubicBezTo>
                <a:cubicBezTo>
                  <a:pt x="54" y="11"/>
                  <a:pt x="54" y="11"/>
                  <a:pt x="53" y="10"/>
                </a:cubicBezTo>
                <a:cubicBezTo>
                  <a:pt x="52" y="10"/>
                  <a:pt x="52" y="10"/>
                  <a:pt x="51" y="10"/>
                </a:cubicBezTo>
                <a:cubicBezTo>
                  <a:pt x="50" y="10"/>
                  <a:pt x="50" y="11"/>
                  <a:pt x="49" y="12"/>
                </a:cubicBezTo>
                <a:cubicBezTo>
                  <a:pt x="49" y="12"/>
                  <a:pt x="48" y="13"/>
                  <a:pt x="47" y="13"/>
                </a:cubicBezTo>
                <a:cubicBezTo>
                  <a:pt x="45" y="13"/>
                  <a:pt x="43" y="10"/>
                  <a:pt x="42" y="9"/>
                </a:cubicBezTo>
                <a:cubicBezTo>
                  <a:pt x="42" y="7"/>
                  <a:pt x="40" y="6"/>
                  <a:pt x="35" y="4"/>
                </a:cubicBezTo>
                <a:cubicBezTo>
                  <a:pt x="34" y="4"/>
                  <a:pt x="33" y="3"/>
                  <a:pt x="32" y="3"/>
                </a:cubicBezTo>
                <a:cubicBezTo>
                  <a:pt x="32" y="3"/>
                  <a:pt x="32" y="3"/>
                  <a:pt x="32" y="3"/>
                </a:cubicBezTo>
                <a:cubicBezTo>
                  <a:pt x="31" y="2"/>
                  <a:pt x="30" y="1"/>
                  <a:pt x="29" y="1"/>
                </a:cubicBezTo>
                <a:cubicBezTo>
                  <a:pt x="29" y="1"/>
                  <a:pt x="29" y="1"/>
                  <a:pt x="29" y="0"/>
                </a:cubicBezTo>
                <a:cubicBezTo>
                  <a:pt x="29" y="1"/>
                  <a:pt x="29" y="1"/>
                  <a:pt x="29" y="1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5" name="Freeform 39"/>
          <p:cNvSpPr>
            <a:spLocks/>
          </p:cNvSpPr>
          <p:nvPr/>
        </p:nvSpPr>
        <p:spPr bwMode="auto">
          <a:xfrm>
            <a:off x="6210300" y="7657053"/>
            <a:ext cx="771525" cy="641351"/>
          </a:xfrm>
          <a:custGeom>
            <a:avLst/>
            <a:gdLst>
              <a:gd name="T0" fmla="*/ 19 w 45"/>
              <a:gd name="T1" fmla="*/ 8 h 38"/>
              <a:gd name="T2" fmla="*/ 16 w 45"/>
              <a:gd name="T3" fmla="*/ 9 h 38"/>
              <a:gd name="T4" fmla="*/ 16 w 45"/>
              <a:gd name="T5" fmla="*/ 11 h 38"/>
              <a:gd name="T6" fmla="*/ 13 w 45"/>
              <a:gd name="T7" fmla="*/ 16 h 38"/>
              <a:gd name="T8" fmla="*/ 11 w 45"/>
              <a:gd name="T9" fmla="*/ 21 h 38"/>
              <a:gd name="T10" fmla="*/ 1 w 45"/>
              <a:gd name="T11" fmla="*/ 32 h 38"/>
              <a:gd name="T12" fmla="*/ 0 w 45"/>
              <a:gd name="T13" fmla="*/ 32 h 38"/>
              <a:gd name="T14" fmla="*/ 1 w 45"/>
              <a:gd name="T15" fmla="*/ 32 h 38"/>
              <a:gd name="T16" fmla="*/ 1 w 45"/>
              <a:gd name="T17" fmla="*/ 33 h 38"/>
              <a:gd name="T18" fmla="*/ 2 w 45"/>
              <a:gd name="T19" fmla="*/ 33 h 38"/>
              <a:gd name="T20" fmla="*/ 2 w 45"/>
              <a:gd name="T21" fmla="*/ 33 h 38"/>
              <a:gd name="T22" fmla="*/ 3 w 45"/>
              <a:gd name="T23" fmla="*/ 33 h 38"/>
              <a:gd name="T24" fmla="*/ 3 w 45"/>
              <a:gd name="T25" fmla="*/ 33 h 38"/>
              <a:gd name="T26" fmla="*/ 3 w 45"/>
              <a:gd name="T27" fmla="*/ 33 h 38"/>
              <a:gd name="T28" fmla="*/ 14 w 45"/>
              <a:gd name="T29" fmla="*/ 30 h 38"/>
              <a:gd name="T30" fmla="*/ 17 w 45"/>
              <a:gd name="T31" fmla="*/ 28 h 38"/>
              <a:gd name="T32" fmla="*/ 22 w 45"/>
              <a:gd name="T33" fmla="*/ 31 h 38"/>
              <a:gd name="T34" fmla="*/ 25 w 45"/>
              <a:gd name="T35" fmla="*/ 33 h 38"/>
              <a:gd name="T36" fmla="*/ 30 w 45"/>
              <a:gd name="T37" fmla="*/ 36 h 38"/>
              <a:gd name="T38" fmla="*/ 32 w 45"/>
              <a:gd name="T39" fmla="*/ 38 h 38"/>
              <a:gd name="T40" fmla="*/ 32 w 45"/>
              <a:gd name="T41" fmla="*/ 37 h 38"/>
              <a:gd name="T42" fmla="*/ 33 w 45"/>
              <a:gd name="T43" fmla="*/ 30 h 38"/>
              <a:gd name="T44" fmla="*/ 33 w 45"/>
              <a:gd name="T45" fmla="*/ 28 h 38"/>
              <a:gd name="T46" fmla="*/ 33 w 45"/>
              <a:gd name="T47" fmla="*/ 28 h 38"/>
              <a:gd name="T48" fmla="*/ 33 w 45"/>
              <a:gd name="T49" fmla="*/ 27 h 38"/>
              <a:gd name="T50" fmla="*/ 33 w 45"/>
              <a:gd name="T51" fmla="*/ 25 h 38"/>
              <a:gd name="T52" fmla="*/ 34 w 45"/>
              <a:gd name="T53" fmla="*/ 24 h 38"/>
              <a:gd name="T54" fmla="*/ 40 w 45"/>
              <a:gd name="T55" fmla="*/ 22 h 38"/>
              <a:gd name="T56" fmla="*/ 40 w 45"/>
              <a:gd name="T57" fmla="*/ 21 h 38"/>
              <a:gd name="T58" fmla="*/ 41 w 45"/>
              <a:gd name="T59" fmla="*/ 19 h 38"/>
              <a:gd name="T60" fmla="*/ 42 w 45"/>
              <a:gd name="T61" fmla="*/ 18 h 38"/>
              <a:gd name="T62" fmla="*/ 40 w 45"/>
              <a:gd name="T63" fmla="*/ 14 h 38"/>
              <a:gd name="T64" fmla="*/ 39 w 45"/>
              <a:gd name="T65" fmla="*/ 12 h 38"/>
              <a:gd name="T66" fmla="*/ 39 w 45"/>
              <a:gd name="T67" fmla="*/ 12 h 38"/>
              <a:gd name="T68" fmla="*/ 40 w 45"/>
              <a:gd name="T69" fmla="*/ 10 h 38"/>
              <a:gd name="T70" fmla="*/ 44 w 45"/>
              <a:gd name="T71" fmla="*/ 7 h 38"/>
              <a:gd name="T72" fmla="*/ 45 w 45"/>
              <a:gd name="T73" fmla="*/ 6 h 38"/>
              <a:gd name="T74" fmla="*/ 45 w 45"/>
              <a:gd name="T75" fmla="*/ 6 h 38"/>
              <a:gd name="T76" fmla="*/ 45 w 45"/>
              <a:gd name="T77" fmla="*/ 5 h 38"/>
              <a:gd name="T78" fmla="*/ 45 w 45"/>
              <a:gd name="T79" fmla="*/ 5 h 38"/>
              <a:gd name="T80" fmla="*/ 45 w 45"/>
              <a:gd name="T81" fmla="*/ 3 h 38"/>
              <a:gd name="T82" fmla="*/ 45 w 45"/>
              <a:gd name="T83" fmla="*/ 3 h 38"/>
              <a:gd name="T84" fmla="*/ 44 w 45"/>
              <a:gd name="T85" fmla="*/ 1 h 38"/>
              <a:gd name="T86" fmla="*/ 44 w 45"/>
              <a:gd name="T87" fmla="*/ 0 h 38"/>
              <a:gd name="T88" fmla="*/ 41 w 45"/>
              <a:gd name="T89" fmla="*/ 1 h 38"/>
              <a:gd name="T90" fmla="*/ 31 w 45"/>
              <a:gd name="T91" fmla="*/ 1 h 38"/>
              <a:gd name="T92" fmla="*/ 30 w 45"/>
              <a:gd name="T93" fmla="*/ 1 h 38"/>
              <a:gd name="T94" fmla="*/ 26 w 45"/>
              <a:gd name="T95" fmla="*/ 5 h 38"/>
              <a:gd name="T96" fmla="*/ 26 w 45"/>
              <a:gd name="T97" fmla="*/ 8 h 38"/>
              <a:gd name="T98" fmla="*/ 26 w 45"/>
              <a:gd name="T99" fmla="*/ 10 h 38"/>
              <a:gd name="T100" fmla="*/ 23 w 45"/>
              <a:gd name="T101" fmla="*/ 11 h 38"/>
              <a:gd name="T102" fmla="*/ 20 w 45"/>
              <a:gd name="T103" fmla="*/ 9 h 38"/>
              <a:gd name="T104" fmla="*/ 19 w 45"/>
              <a:gd name="T105" fmla="*/ 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5" h="38">
                <a:moveTo>
                  <a:pt x="19" y="8"/>
                </a:moveTo>
                <a:cubicBezTo>
                  <a:pt x="18" y="8"/>
                  <a:pt x="17" y="8"/>
                  <a:pt x="16" y="9"/>
                </a:cubicBezTo>
                <a:cubicBezTo>
                  <a:pt x="16" y="10"/>
                  <a:pt x="16" y="10"/>
                  <a:pt x="16" y="11"/>
                </a:cubicBezTo>
                <a:cubicBezTo>
                  <a:pt x="16" y="13"/>
                  <a:pt x="14" y="15"/>
                  <a:pt x="13" y="16"/>
                </a:cubicBezTo>
                <a:cubicBezTo>
                  <a:pt x="12" y="17"/>
                  <a:pt x="10" y="19"/>
                  <a:pt x="11" y="21"/>
                </a:cubicBezTo>
                <a:cubicBezTo>
                  <a:pt x="11" y="25"/>
                  <a:pt x="6" y="29"/>
                  <a:pt x="1" y="32"/>
                </a:cubicBezTo>
                <a:cubicBezTo>
                  <a:pt x="1" y="32"/>
                  <a:pt x="1" y="32"/>
                  <a:pt x="0" y="32"/>
                </a:cubicBezTo>
                <a:cubicBezTo>
                  <a:pt x="0" y="32"/>
                  <a:pt x="1" y="32"/>
                  <a:pt x="1" y="32"/>
                </a:cubicBezTo>
                <a:cubicBezTo>
                  <a:pt x="1" y="32"/>
                  <a:pt x="1" y="32"/>
                  <a:pt x="1" y="33"/>
                </a:cubicBezTo>
                <a:cubicBezTo>
                  <a:pt x="2" y="33"/>
                  <a:pt x="2" y="33"/>
                  <a:pt x="2" y="33"/>
                </a:cubicBezTo>
                <a:cubicBezTo>
                  <a:pt x="2" y="33"/>
                  <a:pt x="2" y="33"/>
                  <a:pt x="2" y="33"/>
                </a:cubicBezTo>
                <a:cubicBezTo>
                  <a:pt x="2" y="33"/>
                  <a:pt x="3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6" y="33"/>
                  <a:pt x="12" y="32"/>
                  <a:pt x="14" y="30"/>
                </a:cubicBezTo>
                <a:cubicBezTo>
                  <a:pt x="14" y="29"/>
                  <a:pt x="16" y="28"/>
                  <a:pt x="17" y="28"/>
                </a:cubicBezTo>
                <a:cubicBezTo>
                  <a:pt x="19" y="28"/>
                  <a:pt x="21" y="29"/>
                  <a:pt x="22" y="31"/>
                </a:cubicBezTo>
                <a:cubicBezTo>
                  <a:pt x="23" y="32"/>
                  <a:pt x="24" y="32"/>
                  <a:pt x="25" y="33"/>
                </a:cubicBezTo>
                <a:cubicBezTo>
                  <a:pt x="27" y="34"/>
                  <a:pt x="28" y="35"/>
                  <a:pt x="30" y="36"/>
                </a:cubicBezTo>
                <a:cubicBezTo>
                  <a:pt x="31" y="37"/>
                  <a:pt x="31" y="37"/>
                  <a:pt x="32" y="38"/>
                </a:cubicBezTo>
                <a:cubicBezTo>
                  <a:pt x="32" y="37"/>
                  <a:pt x="32" y="37"/>
                  <a:pt x="32" y="37"/>
                </a:cubicBezTo>
                <a:cubicBezTo>
                  <a:pt x="32" y="34"/>
                  <a:pt x="32" y="32"/>
                  <a:pt x="33" y="30"/>
                </a:cubicBezTo>
                <a:cubicBezTo>
                  <a:pt x="33" y="29"/>
                  <a:pt x="33" y="29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7"/>
                  <a:pt x="33" y="27"/>
                  <a:pt x="33" y="27"/>
                </a:cubicBezTo>
                <a:cubicBezTo>
                  <a:pt x="33" y="26"/>
                  <a:pt x="33" y="25"/>
                  <a:pt x="33" y="25"/>
                </a:cubicBezTo>
                <a:cubicBezTo>
                  <a:pt x="33" y="24"/>
                  <a:pt x="34" y="24"/>
                  <a:pt x="34" y="24"/>
                </a:cubicBezTo>
                <a:cubicBezTo>
                  <a:pt x="37" y="24"/>
                  <a:pt x="40" y="24"/>
                  <a:pt x="40" y="22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0"/>
                  <a:pt x="41" y="19"/>
                  <a:pt x="41" y="19"/>
                </a:cubicBezTo>
                <a:cubicBezTo>
                  <a:pt x="42" y="19"/>
                  <a:pt x="42" y="18"/>
                  <a:pt x="42" y="18"/>
                </a:cubicBezTo>
                <a:cubicBezTo>
                  <a:pt x="43" y="17"/>
                  <a:pt x="41" y="15"/>
                  <a:pt x="40" y="14"/>
                </a:cubicBezTo>
                <a:cubicBezTo>
                  <a:pt x="39" y="13"/>
                  <a:pt x="39" y="13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1"/>
                  <a:pt x="39" y="11"/>
                  <a:pt x="40" y="10"/>
                </a:cubicBezTo>
                <a:cubicBezTo>
                  <a:pt x="41" y="10"/>
                  <a:pt x="43" y="9"/>
                  <a:pt x="44" y="7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6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5" y="4"/>
                  <a:pt x="45" y="4"/>
                  <a:pt x="45" y="3"/>
                </a:cubicBezTo>
                <a:cubicBezTo>
                  <a:pt x="45" y="3"/>
                  <a:pt x="45" y="3"/>
                  <a:pt x="45" y="3"/>
                </a:cubicBezTo>
                <a:cubicBezTo>
                  <a:pt x="45" y="2"/>
                  <a:pt x="45" y="1"/>
                  <a:pt x="44" y="1"/>
                </a:cubicBezTo>
                <a:cubicBezTo>
                  <a:pt x="44" y="1"/>
                  <a:pt x="44" y="1"/>
                  <a:pt x="44" y="0"/>
                </a:cubicBezTo>
                <a:cubicBezTo>
                  <a:pt x="44" y="1"/>
                  <a:pt x="43" y="1"/>
                  <a:pt x="41" y="1"/>
                </a:cubicBezTo>
                <a:cubicBezTo>
                  <a:pt x="39" y="0"/>
                  <a:pt x="36" y="0"/>
                  <a:pt x="31" y="1"/>
                </a:cubicBezTo>
                <a:cubicBezTo>
                  <a:pt x="30" y="1"/>
                  <a:pt x="30" y="1"/>
                  <a:pt x="30" y="1"/>
                </a:cubicBezTo>
                <a:cubicBezTo>
                  <a:pt x="28" y="2"/>
                  <a:pt x="26" y="3"/>
                  <a:pt x="26" y="5"/>
                </a:cubicBezTo>
                <a:cubicBezTo>
                  <a:pt x="25" y="6"/>
                  <a:pt x="25" y="7"/>
                  <a:pt x="26" y="8"/>
                </a:cubicBezTo>
                <a:cubicBezTo>
                  <a:pt x="27" y="9"/>
                  <a:pt x="27" y="9"/>
                  <a:pt x="26" y="10"/>
                </a:cubicBezTo>
                <a:cubicBezTo>
                  <a:pt x="26" y="11"/>
                  <a:pt x="25" y="11"/>
                  <a:pt x="23" y="11"/>
                </a:cubicBezTo>
                <a:cubicBezTo>
                  <a:pt x="21" y="11"/>
                  <a:pt x="20" y="10"/>
                  <a:pt x="20" y="9"/>
                </a:cubicBezTo>
                <a:cubicBezTo>
                  <a:pt x="20" y="8"/>
                  <a:pt x="19" y="8"/>
                  <a:pt x="19" y="8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6" name="Freeform 40"/>
          <p:cNvSpPr>
            <a:spLocks/>
          </p:cNvSpPr>
          <p:nvPr/>
        </p:nvSpPr>
        <p:spPr bwMode="auto">
          <a:xfrm>
            <a:off x="8251826" y="9379490"/>
            <a:ext cx="1011237" cy="844551"/>
          </a:xfrm>
          <a:custGeom>
            <a:avLst/>
            <a:gdLst>
              <a:gd name="T0" fmla="*/ 48 w 59"/>
              <a:gd name="T1" fmla="*/ 9 h 50"/>
              <a:gd name="T2" fmla="*/ 36 w 59"/>
              <a:gd name="T3" fmla="*/ 7 h 50"/>
              <a:gd name="T4" fmla="*/ 35 w 59"/>
              <a:gd name="T5" fmla="*/ 5 h 50"/>
              <a:gd name="T6" fmla="*/ 34 w 59"/>
              <a:gd name="T7" fmla="*/ 4 h 50"/>
              <a:gd name="T8" fmla="*/ 33 w 59"/>
              <a:gd name="T9" fmla="*/ 3 h 50"/>
              <a:gd name="T10" fmla="*/ 31 w 59"/>
              <a:gd name="T11" fmla="*/ 3 h 50"/>
              <a:gd name="T12" fmla="*/ 30 w 59"/>
              <a:gd name="T13" fmla="*/ 2 h 50"/>
              <a:gd name="T14" fmla="*/ 29 w 59"/>
              <a:gd name="T15" fmla="*/ 1 h 50"/>
              <a:gd name="T16" fmla="*/ 28 w 59"/>
              <a:gd name="T17" fmla="*/ 0 h 50"/>
              <a:gd name="T18" fmla="*/ 20 w 59"/>
              <a:gd name="T19" fmla="*/ 7 h 50"/>
              <a:gd name="T20" fmla="*/ 15 w 59"/>
              <a:gd name="T21" fmla="*/ 15 h 50"/>
              <a:gd name="T22" fmla="*/ 13 w 59"/>
              <a:gd name="T23" fmla="*/ 15 h 50"/>
              <a:gd name="T24" fmla="*/ 11 w 59"/>
              <a:gd name="T25" fmla="*/ 15 h 50"/>
              <a:gd name="T26" fmla="*/ 7 w 59"/>
              <a:gd name="T27" fmla="*/ 15 h 50"/>
              <a:gd name="T28" fmla="*/ 0 w 59"/>
              <a:gd name="T29" fmla="*/ 17 h 50"/>
              <a:gd name="T30" fmla="*/ 2 w 59"/>
              <a:gd name="T31" fmla="*/ 20 h 50"/>
              <a:gd name="T32" fmla="*/ 20 w 59"/>
              <a:gd name="T33" fmla="*/ 40 h 50"/>
              <a:gd name="T34" fmla="*/ 29 w 59"/>
              <a:gd name="T35" fmla="*/ 45 h 50"/>
              <a:gd name="T36" fmla="*/ 41 w 59"/>
              <a:gd name="T37" fmla="*/ 50 h 50"/>
              <a:gd name="T38" fmla="*/ 39 w 59"/>
              <a:gd name="T39" fmla="*/ 47 h 50"/>
              <a:gd name="T40" fmla="*/ 33 w 59"/>
              <a:gd name="T41" fmla="*/ 42 h 50"/>
              <a:gd name="T42" fmla="*/ 24 w 59"/>
              <a:gd name="T43" fmla="*/ 30 h 50"/>
              <a:gd name="T44" fmla="*/ 19 w 59"/>
              <a:gd name="T45" fmla="*/ 23 h 50"/>
              <a:gd name="T46" fmla="*/ 25 w 59"/>
              <a:gd name="T47" fmla="*/ 19 h 50"/>
              <a:gd name="T48" fmla="*/ 31 w 59"/>
              <a:gd name="T49" fmla="*/ 18 h 50"/>
              <a:gd name="T50" fmla="*/ 49 w 59"/>
              <a:gd name="T51" fmla="*/ 20 h 50"/>
              <a:gd name="T52" fmla="*/ 50 w 59"/>
              <a:gd name="T53" fmla="*/ 20 h 50"/>
              <a:gd name="T54" fmla="*/ 50 w 59"/>
              <a:gd name="T55" fmla="*/ 20 h 50"/>
              <a:gd name="T56" fmla="*/ 51 w 59"/>
              <a:gd name="T57" fmla="*/ 20 h 50"/>
              <a:gd name="T58" fmla="*/ 53 w 59"/>
              <a:gd name="T59" fmla="*/ 21 h 50"/>
              <a:gd name="T60" fmla="*/ 54 w 59"/>
              <a:gd name="T61" fmla="*/ 22 h 50"/>
              <a:gd name="T62" fmla="*/ 56 w 59"/>
              <a:gd name="T63" fmla="*/ 23 h 50"/>
              <a:gd name="T64" fmla="*/ 58 w 59"/>
              <a:gd name="T65" fmla="*/ 24 h 50"/>
              <a:gd name="T66" fmla="*/ 58 w 59"/>
              <a:gd name="T67" fmla="*/ 23 h 50"/>
              <a:gd name="T68" fmla="*/ 55 w 59"/>
              <a:gd name="T69" fmla="*/ 15 h 50"/>
              <a:gd name="T70" fmla="*/ 50 w 59"/>
              <a:gd name="T71" fmla="*/ 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9" h="50">
                <a:moveTo>
                  <a:pt x="50" y="9"/>
                </a:moveTo>
                <a:cubicBezTo>
                  <a:pt x="49" y="9"/>
                  <a:pt x="49" y="9"/>
                  <a:pt x="48" y="9"/>
                </a:cubicBezTo>
                <a:cubicBezTo>
                  <a:pt x="48" y="10"/>
                  <a:pt x="46" y="10"/>
                  <a:pt x="45" y="10"/>
                </a:cubicBezTo>
                <a:cubicBezTo>
                  <a:pt x="42" y="10"/>
                  <a:pt x="38" y="9"/>
                  <a:pt x="36" y="7"/>
                </a:cubicBezTo>
                <a:cubicBezTo>
                  <a:pt x="36" y="6"/>
                  <a:pt x="36" y="6"/>
                  <a:pt x="36" y="6"/>
                </a:cubicBezTo>
                <a:cubicBezTo>
                  <a:pt x="36" y="6"/>
                  <a:pt x="35" y="6"/>
                  <a:pt x="35" y="5"/>
                </a:cubicBezTo>
                <a:cubicBezTo>
                  <a:pt x="35" y="5"/>
                  <a:pt x="35" y="5"/>
                  <a:pt x="35" y="5"/>
                </a:cubicBezTo>
                <a:cubicBezTo>
                  <a:pt x="34" y="5"/>
                  <a:pt x="34" y="5"/>
                  <a:pt x="34" y="4"/>
                </a:cubicBezTo>
                <a:cubicBezTo>
                  <a:pt x="34" y="4"/>
                  <a:pt x="34" y="4"/>
                  <a:pt x="33" y="4"/>
                </a:cubicBezTo>
                <a:cubicBezTo>
                  <a:pt x="33" y="4"/>
                  <a:pt x="33" y="4"/>
                  <a:pt x="33" y="3"/>
                </a:cubicBezTo>
                <a:cubicBezTo>
                  <a:pt x="33" y="3"/>
                  <a:pt x="32" y="3"/>
                  <a:pt x="32" y="3"/>
                </a:cubicBezTo>
                <a:cubicBezTo>
                  <a:pt x="32" y="3"/>
                  <a:pt x="32" y="3"/>
                  <a:pt x="31" y="3"/>
                </a:cubicBezTo>
                <a:cubicBezTo>
                  <a:pt x="31" y="2"/>
                  <a:pt x="31" y="2"/>
                  <a:pt x="31" y="2"/>
                </a:cubicBezTo>
                <a:cubicBezTo>
                  <a:pt x="31" y="2"/>
                  <a:pt x="30" y="2"/>
                  <a:pt x="30" y="2"/>
                </a:cubicBezTo>
                <a:cubicBezTo>
                  <a:pt x="30" y="1"/>
                  <a:pt x="30" y="1"/>
                  <a:pt x="30" y="1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8" y="1"/>
                  <a:pt x="28" y="1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1"/>
                  <a:pt x="23" y="4"/>
                  <a:pt x="21" y="4"/>
                </a:cubicBezTo>
                <a:cubicBezTo>
                  <a:pt x="20" y="4"/>
                  <a:pt x="20" y="6"/>
                  <a:pt x="20" y="7"/>
                </a:cubicBezTo>
                <a:cubicBezTo>
                  <a:pt x="20" y="8"/>
                  <a:pt x="19" y="10"/>
                  <a:pt x="18" y="10"/>
                </a:cubicBezTo>
                <a:cubicBezTo>
                  <a:pt x="17" y="10"/>
                  <a:pt x="15" y="12"/>
                  <a:pt x="15" y="15"/>
                </a:cubicBezTo>
                <a:cubicBezTo>
                  <a:pt x="14" y="15"/>
                  <a:pt x="14" y="15"/>
                  <a:pt x="13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2" y="15"/>
                  <a:pt x="11" y="15"/>
                  <a:pt x="11" y="15"/>
                </a:cubicBezTo>
                <a:cubicBezTo>
                  <a:pt x="10" y="15"/>
                  <a:pt x="9" y="15"/>
                  <a:pt x="8" y="15"/>
                </a:cubicBezTo>
                <a:cubicBezTo>
                  <a:pt x="8" y="15"/>
                  <a:pt x="7" y="15"/>
                  <a:pt x="7" y="15"/>
                </a:cubicBezTo>
                <a:cubicBezTo>
                  <a:pt x="6" y="15"/>
                  <a:pt x="2" y="16"/>
                  <a:pt x="0" y="16"/>
                </a:cubicBezTo>
                <a:cubicBezTo>
                  <a:pt x="0" y="16"/>
                  <a:pt x="0" y="17"/>
                  <a:pt x="0" y="17"/>
                </a:cubicBezTo>
                <a:cubicBezTo>
                  <a:pt x="0" y="19"/>
                  <a:pt x="0" y="20"/>
                  <a:pt x="1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5" y="20"/>
                  <a:pt x="10" y="20"/>
                  <a:pt x="10" y="24"/>
                </a:cubicBezTo>
                <a:cubicBezTo>
                  <a:pt x="10" y="28"/>
                  <a:pt x="17" y="37"/>
                  <a:pt x="20" y="40"/>
                </a:cubicBezTo>
                <a:cubicBezTo>
                  <a:pt x="21" y="41"/>
                  <a:pt x="23" y="42"/>
                  <a:pt x="25" y="42"/>
                </a:cubicBezTo>
                <a:cubicBezTo>
                  <a:pt x="27" y="43"/>
                  <a:pt x="29" y="43"/>
                  <a:pt x="29" y="45"/>
                </a:cubicBezTo>
                <a:cubicBezTo>
                  <a:pt x="29" y="47"/>
                  <a:pt x="34" y="49"/>
                  <a:pt x="38" y="49"/>
                </a:cubicBezTo>
                <a:cubicBezTo>
                  <a:pt x="39" y="50"/>
                  <a:pt x="40" y="50"/>
                  <a:pt x="41" y="50"/>
                </a:cubicBezTo>
                <a:cubicBezTo>
                  <a:pt x="41" y="50"/>
                  <a:pt x="40" y="49"/>
                  <a:pt x="39" y="48"/>
                </a:cubicBezTo>
                <a:cubicBezTo>
                  <a:pt x="39" y="48"/>
                  <a:pt x="39" y="48"/>
                  <a:pt x="39" y="47"/>
                </a:cubicBezTo>
                <a:cubicBezTo>
                  <a:pt x="38" y="47"/>
                  <a:pt x="37" y="46"/>
                  <a:pt x="37" y="46"/>
                </a:cubicBezTo>
                <a:cubicBezTo>
                  <a:pt x="34" y="44"/>
                  <a:pt x="33" y="42"/>
                  <a:pt x="33" y="42"/>
                </a:cubicBezTo>
                <a:cubicBezTo>
                  <a:pt x="34" y="41"/>
                  <a:pt x="31" y="39"/>
                  <a:pt x="30" y="38"/>
                </a:cubicBezTo>
                <a:cubicBezTo>
                  <a:pt x="27" y="36"/>
                  <a:pt x="24" y="33"/>
                  <a:pt x="24" y="30"/>
                </a:cubicBezTo>
                <a:cubicBezTo>
                  <a:pt x="24" y="29"/>
                  <a:pt x="23" y="27"/>
                  <a:pt x="21" y="26"/>
                </a:cubicBezTo>
                <a:cubicBezTo>
                  <a:pt x="20" y="25"/>
                  <a:pt x="19" y="24"/>
                  <a:pt x="19" y="23"/>
                </a:cubicBezTo>
                <a:cubicBezTo>
                  <a:pt x="19" y="22"/>
                  <a:pt x="19" y="21"/>
                  <a:pt x="20" y="20"/>
                </a:cubicBezTo>
                <a:cubicBezTo>
                  <a:pt x="21" y="19"/>
                  <a:pt x="23" y="18"/>
                  <a:pt x="25" y="19"/>
                </a:cubicBezTo>
                <a:cubicBezTo>
                  <a:pt x="26" y="20"/>
                  <a:pt x="27" y="19"/>
                  <a:pt x="28" y="19"/>
                </a:cubicBezTo>
                <a:cubicBezTo>
                  <a:pt x="29" y="18"/>
                  <a:pt x="30" y="18"/>
                  <a:pt x="31" y="18"/>
                </a:cubicBezTo>
                <a:cubicBezTo>
                  <a:pt x="31" y="18"/>
                  <a:pt x="32" y="18"/>
                  <a:pt x="32" y="18"/>
                </a:cubicBezTo>
                <a:cubicBezTo>
                  <a:pt x="34" y="19"/>
                  <a:pt x="44" y="19"/>
                  <a:pt x="49" y="20"/>
                </a:cubicBezTo>
                <a:cubicBezTo>
                  <a:pt x="49" y="20"/>
                  <a:pt x="49" y="20"/>
                  <a:pt x="49" y="20"/>
                </a:cubicBezTo>
                <a:cubicBezTo>
                  <a:pt x="49" y="20"/>
                  <a:pt x="50" y="20"/>
                  <a:pt x="50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20"/>
                  <a:pt x="51" y="20"/>
                </a:cubicBezTo>
                <a:cubicBezTo>
                  <a:pt x="51" y="20"/>
                  <a:pt x="51" y="20"/>
                  <a:pt x="51" y="20"/>
                </a:cubicBezTo>
                <a:cubicBezTo>
                  <a:pt x="52" y="20"/>
                  <a:pt x="52" y="21"/>
                  <a:pt x="52" y="21"/>
                </a:cubicBezTo>
                <a:cubicBezTo>
                  <a:pt x="52" y="21"/>
                  <a:pt x="53" y="21"/>
                  <a:pt x="53" y="21"/>
                </a:cubicBezTo>
                <a:cubicBezTo>
                  <a:pt x="53" y="21"/>
                  <a:pt x="53" y="21"/>
                  <a:pt x="54" y="21"/>
                </a:cubicBezTo>
                <a:cubicBezTo>
                  <a:pt x="54" y="21"/>
                  <a:pt x="54" y="22"/>
                  <a:pt x="54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6" y="22"/>
                  <a:pt x="56" y="22"/>
                  <a:pt x="56" y="23"/>
                </a:cubicBezTo>
                <a:cubicBezTo>
                  <a:pt x="56" y="23"/>
                  <a:pt x="57" y="23"/>
                  <a:pt x="57" y="23"/>
                </a:cubicBezTo>
                <a:cubicBezTo>
                  <a:pt x="57" y="23"/>
                  <a:pt x="58" y="24"/>
                  <a:pt x="58" y="24"/>
                </a:cubicBezTo>
                <a:cubicBezTo>
                  <a:pt x="58" y="24"/>
                  <a:pt x="58" y="24"/>
                  <a:pt x="59" y="24"/>
                </a:cubicBezTo>
                <a:cubicBezTo>
                  <a:pt x="59" y="23"/>
                  <a:pt x="58" y="23"/>
                  <a:pt x="58" y="23"/>
                </a:cubicBezTo>
                <a:cubicBezTo>
                  <a:pt x="58" y="22"/>
                  <a:pt x="58" y="21"/>
                  <a:pt x="58" y="19"/>
                </a:cubicBezTo>
                <a:cubicBezTo>
                  <a:pt x="57" y="17"/>
                  <a:pt x="57" y="16"/>
                  <a:pt x="55" y="15"/>
                </a:cubicBezTo>
                <a:cubicBezTo>
                  <a:pt x="53" y="15"/>
                  <a:pt x="52" y="12"/>
                  <a:pt x="52" y="9"/>
                </a:cubicBezTo>
                <a:cubicBezTo>
                  <a:pt x="51" y="9"/>
                  <a:pt x="50" y="9"/>
                  <a:pt x="50" y="9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7" name="Freeform 41"/>
          <p:cNvSpPr>
            <a:spLocks/>
          </p:cNvSpPr>
          <p:nvPr/>
        </p:nvSpPr>
        <p:spPr bwMode="auto">
          <a:xfrm>
            <a:off x="10807701" y="2740565"/>
            <a:ext cx="2709863" cy="7416800"/>
          </a:xfrm>
          <a:custGeom>
            <a:avLst/>
            <a:gdLst>
              <a:gd name="T0" fmla="*/ 139 w 158"/>
              <a:gd name="T1" fmla="*/ 436 h 439"/>
              <a:gd name="T2" fmla="*/ 158 w 158"/>
              <a:gd name="T3" fmla="*/ 75 h 439"/>
              <a:gd name="T4" fmla="*/ 144 w 158"/>
              <a:gd name="T5" fmla="*/ 92 h 439"/>
              <a:gd name="T6" fmla="*/ 117 w 158"/>
              <a:gd name="T7" fmla="*/ 95 h 439"/>
              <a:gd name="T8" fmla="*/ 105 w 158"/>
              <a:gd name="T9" fmla="*/ 99 h 439"/>
              <a:gd name="T10" fmla="*/ 113 w 158"/>
              <a:gd name="T11" fmla="*/ 117 h 439"/>
              <a:gd name="T12" fmla="*/ 91 w 158"/>
              <a:gd name="T13" fmla="*/ 107 h 439"/>
              <a:gd name="T14" fmla="*/ 81 w 158"/>
              <a:gd name="T15" fmla="*/ 90 h 439"/>
              <a:gd name="T16" fmla="*/ 75 w 158"/>
              <a:gd name="T17" fmla="*/ 72 h 439"/>
              <a:gd name="T18" fmla="*/ 52 w 158"/>
              <a:gd name="T19" fmla="*/ 54 h 439"/>
              <a:gd name="T20" fmla="*/ 88 w 158"/>
              <a:gd name="T21" fmla="*/ 66 h 439"/>
              <a:gd name="T22" fmla="*/ 156 w 158"/>
              <a:gd name="T23" fmla="*/ 59 h 439"/>
              <a:gd name="T24" fmla="*/ 140 w 158"/>
              <a:gd name="T25" fmla="*/ 36 h 439"/>
              <a:gd name="T26" fmla="*/ 88 w 158"/>
              <a:gd name="T27" fmla="*/ 12 h 439"/>
              <a:gd name="T28" fmla="*/ 74 w 158"/>
              <a:gd name="T29" fmla="*/ 11 h 439"/>
              <a:gd name="T30" fmla="*/ 56 w 158"/>
              <a:gd name="T31" fmla="*/ 8 h 439"/>
              <a:gd name="T32" fmla="*/ 63 w 158"/>
              <a:gd name="T33" fmla="*/ 3 h 439"/>
              <a:gd name="T34" fmla="*/ 42 w 158"/>
              <a:gd name="T35" fmla="*/ 2 h 439"/>
              <a:gd name="T36" fmla="*/ 40 w 158"/>
              <a:gd name="T37" fmla="*/ 5 h 439"/>
              <a:gd name="T38" fmla="*/ 36 w 158"/>
              <a:gd name="T39" fmla="*/ 6 h 439"/>
              <a:gd name="T40" fmla="*/ 24 w 158"/>
              <a:gd name="T41" fmla="*/ 11 h 439"/>
              <a:gd name="T42" fmla="*/ 22 w 158"/>
              <a:gd name="T43" fmla="*/ 13 h 439"/>
              <a:gd name="T44" fmla="*/ 17 w 158"/>
              <a:gd name="T45" fmla="*/ 19 h 439"/>
              <a:gd name="T46" fmla="*/ 20 w 158"/>
              <a:gd name="T47" fmla="*/ 35 h 439"/>
              <a:gd name="T48" fmla="*/ 20 w 158"/>
              <a:gd name="T49" fmla="*/ 59 h 439"/>
              <a:gd name="T50" fmla="*/ 30 w 158"/>
              <a:gd name="T51" fmla="*/ 82 h 439"/>
              <a:gd name="T52" fmla="*/ 26 w 158"/>
              <a:gd name="T53" fmla="*/ 95 h 439"/>
              <a:gd name="T54" fmla="*/ 33 w 158"/>
              <a:gd name="T55" fmla="*/ 106 h 439"/>
              <a:gd name="T56" fmla="*/ 43 w 158"/>
              <a:gd name="T57" fmla="*/ 127 h 439"/>
              <a:gd name="T58" fmla="*/ 12 w 158"/>
              <a:gd name="T59" fmla="*/ 167 h 439"/>
              <a:gd name="T60" fmla="*/ 11 w 158"/>
              <a:gd name="T61" fmla="*/ 172 h 439"/>
              <a:gd name="T62" fmla="*/ 29 w 158"/>
              <a:gd name="T63" fmla="*/ 181 h 439"/>
              <a:gd name="T64" fmla="*/ 12 w 158"/>
              <a:gd name="T65" fmla="*/ 187 h 439"/>
              <a:gd name="T66" fmla="*/ 8 w 158"/>
              <a:gd name="T67" fmla="*/ 192 h 439"/>
              <a:gd name="T68" fmla="*/ 8 w 158"/>
              <a:gd name="T69" fmla="*/ 194 h 439"/>
              <a:gd name="T70" fmla="*/ 7 w 158"/>
              <a:gd name="T71" fmla="*/ 196 h 439"/>
              <a:gd name="T72" fmla="*/ 1 w 158"/>
              <a:gd name="T73" fmla="*/ 204 h 439"/>
              <a:gd name="T74" fmla="*/ 5 w 158"/>
              <a:gd name="T75" fmla="*/ 218 h 439"/>
              <a:gd name="T76" fmla="*/ 0 w 158"/>
              <a:gd name="T77" fmla="*/ 222 h 439"/>
              <a:gd name="T78" fmla="*/ 2 w 158"/>
              <a:gd name="T79" fmla="*/ 225 h 439"/>
              <a:gd name="T80" fmla="*/ 7 w 158"/>
              <a:gd name="T81" fmla="*/ 239 h 439"/>
              <a:gd name="T82" fmla="*/ 14 w 158"/>
              <a:gd name="T83" fmla="*/ 248 h 439"/>
              <a:gd name="T84" fmla="*/ 27 w 158"/>
              <a:gd name="T85" fmla="*/ 251 h 439"/>
              <a:gd name="T86" fmla="*/ 40 w 158"/>
              <a:gd name="T87" fmla="*/ 262 h 439"/>
              <a:gd name="T88" fmla="*/ 50 w 158"/>
              <a:gd name="T89" fmla="*/ 281 h 439"/>
              <a:gd name="T90" fmla="*/ 51 w 158"/>
              <a:gd name="T91" fmla="*/ 295 h 439"/>
              <a:gd name="T92" fmla="*/ 46 w 158"/>
              <a:gd name="T93" fmla="*/ 299 h 439"/>
              <a:gd name="T94" fmla="*/ 48 w 158"/>
              <a:gd name="T95" fmla="*/ 307 h 439"/>
              <a:gd name="T96" fmla="*/ 49 w 158"/>
              <a:gd name="T97" fmla="*/ 309 h 439"/>
              <a:gd name="T98" fmla="*/ 51 w 158"/>
              <a:gd name="T99" fmla="*/ 309 h 439"/>
              <a:gd name="T100" fmla="*/ 64 w 158"/>
              <a:gd name="T101" fmla="*/ 306 h 439"/>
              <a:gd name="T102" fmla="*/ 78 w 158"/>
              <a:gd name="T103" fmla="*/ 322 h 439"/>
              <a:gd name="T104" fmla="*/ 93 w 158"/>
              <a:gd name="T105" fmla="*/ 335 h 439"/>
              <a:gd name="T106" fmla="*/ 106 w 158"/>
              <a:gd name="T107" fmla="*/ 337 h 439"/>
              <a:gd name="T108" fmla="*/ 118 w 158"/>
              <a:gd name="T109" fmla="*/ 343 h 439"/>
              <a:gd name="T110" fmla="*/ 139 w 158"/>
              <a:gd name="T111" fmla="*/ 348 h 439"/>
              <a:gd name="T112" fmla="*/ 142 w 158"/>
              <a:gd name="T113" fmla="*/ 359 h 439"/>
              <a:gd name="T114" fmla="*/ 140 w 158"/>
              <a:gd name="T115" fmla="*/ 370 h 439"/>
              <a:gd name="T116" fmla="*/ 125 w 158"/>
              <a:gd name="T117" fmla="*/ 376 h 439"/>
              <a:gd name="T118" fmla="*/ 120 w 158"/>
              <a:gd name="T119" fmla="*/ 381 h 439"/>
              <a:gd name="T120" fmla="*/ 129 w 158"/>
              <a:gd name="T121" fmla="*/ 382 h 439"/>
              <a:gd name="T122" fmla="*/ 120 w 158"/>
              <a:gd name="T123" fmla="*/ 394 h 439"/>
              <a:gd name="T124" fmla="*/ 109 w 158"/>
              <a:gd name="T125" fmla="*/ 410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8" h="439">
                <a:moveTo>
                  <a:pt x="106" y="411"/>
                </a:moveTo>
                <a:cubicBezTo>
                  <a:pt x="107" y="412"/>
                  <a:pt x="108" y="412"/>
                  <a:pt x="108" y="413"/>
                </a:cubicBezTo>
                <a:cubicBezTo>
                  <a:pt x="109" y="415"/>
                  <a:pt x="111" y="418"/>
                  <a:pt x="115" y="419"/>
                </a:cubicBezTo>
                <a:cubicBezTo>
                  <a:pt x="121" y="420"/>
                  <a:pt x="128" y="425"/>
                  <a:pt x="136" y="434"/>
                </a:cubicBezTo>
                <a:cubicBezTo>
                  <a:pt x="137" y="435"/>
                  <a:pt x="138" y="435"/>
                  <a:pt x="139" y="436"/>
                </a:cubicBezTo>
                <a:cubicBezTo>
                  <a:pt x="141" y="435"/>
                  <a:pt x="142" y="434"/>
                  <a:pt x="143" y="434"/>
                </a:cubicBezTo>
                <a:cubicBezTo>
                  <a:pt x="144" y="434"/>
                  <a:pt x="144" y="434"/>
                  <a:pt x="144" y="434"/>
                </a:cubicBezTo>
                <a:cubicBezTo>
                  <a:pt x="148" y="434"/>
                  <a:pt x="154" y="436"/>
                  <a:pt x="157" y="438"/>
                </a:cubicBezTo>
                <a:cubicBezTo>
                  <a:pt x="157" y="438"/>
                  <a:pt x="158" y="439"/>
                  <a:pt x="158" y="439"/>
                </a:cubicBezTo>
                <a:cubicBezTo>
                  <a:pt x="158" y="75"/>
                  <a:pt x="158" y="75"/>
                  <a:pt x="158" y="75"/>
                </a:cubicBezTo>
                <a:cubicBezTo>
                  <a:pt x="156" y="75"/>
                  <a:pt x="154" y="75"/>
                  <a:pt x="154" y="75"/>
                </a:cubicBezTo>
                <a:cubicBezTo>
                  <a:pt x="152" y="76"/>
                  <a:pt x="149" y="78"/>
                  <a:pt x="147" y="80"/>
                </a:cubicBezTo>
                <a:cubicBezTo>
                  <a:pt x="145" y="81"/>
                  <a:pt x="144" y="83"/>
                  <a:pt x="143" y="83"/>
                </a:cubicBezTo>
                <a:cubicBezTo>
                  <a:pt x="142" y="84"/>
                  <a:pt x="141" y="85"/>
                  <a:pt x="141" y="87"/>
                </a:cubicBezTo>
                <a:cubicBezTo>
                  <a:pt x="141" y="88"/>
                  <a:pt x="142" y="90"/>
                  <a:pt x="144" y="92"/>
                </a:cubicBezTo>
                <a:cubicBezTo>
                  <a:pt x="147" y="96"/>
                  <a:pt x="149" y="99"/>
                  <a:pt x="149" y="102"/>
                </a:cubicBezTo>
                <a:cubicBezTo>
                  <a:pt x="148" y="103"/>
                  <a:pt x="146" y="103"/>
                  <a:pt x="143" y="103"/>
                </a:cubicBezTo>
                <a:cubicBezTo>
                  <a:pt x="140" y="103"/>
                  <a:pt x="135" y="102"/>
                  <a:pt x="134" y="101"/>
                </a:cubicBezTo>
                <a:cubicBezTo>
                  <a:pt x="132" y="99"/>
                  <a:pt x="125" y="98"/>
                  <a:pt x="123" y="98"/>
                </a:cubicBezTo>
                <a:cubicBezTo>
                  <a:pt x="122" y="99"/>
                  <a:pt x="119" y="97"/>
                  <a:pt x="117" y="95"/>
                </a:cubicBezTo>
                <a:cubicBezTo>
                  <a:pt x="114" y="93"/>
                  <a:pt x="112" y="91"/>
                  <a:pt x="110" y="91"/>
                </a:cubicBezTo>
                <a:cubicBezTo>
                  <a:pt x="110" y="91"/>
                  <a:pt x="110" y="91"/>
                  <a:pt x="110" y="91"/>
                </a:cubicBezTo>
                <a:cubicBezTo>
                  <a:pt x="107" y="91"/>
                  <a:pt x="105" y="94"/>
                  <a:pt x="104" y="97"/>
                </a:cubicBezTo>
                <a:cubicBezTo>
                  <a:pt x="104" y="97"/>
                  <a:pt x="104" y="97"/>
                  <a:pt x="104" y="97"/>
                </a:cubicBezTo>
                <a:cubicBezTo>
                  <a:pt x="103" y="98"/>
                  <a:pt x="104" y="98"/>
                  <a:pt x="105" y="99"/>
                </a:cubicBezTo>
                <a:cubicBezTo>
                  <a:pt x="105" y="100"/>
                  <a:pt x="106" y="101"/>
                  <a:pt x="107" y="103"/>
                </a:cubicBezTo>
                <a:cubicBezTo>
                  <a:pt x="109" y="106"/>
                  <a:pt x="115" y="106"/>
                  <a:pt x="118" y="106"/>
                </a:cubicBezTo>
                <a:cubicBezTo>
                  <a:pt x="119" y="106"/>
                  <a:pt x="119" y="107"/>
                  <a:pt x="120" y="108"/>
                </a:cubicBezTo>
                <a:cubicBezTo>
                  <a:pt x="121" y="109"/>
                  <a:pt x="120" y="113"/>
                  <a:pt x="119" y="114"/>
                </a:cubicBezTo>
                <a:cubicBezTo>
                  <a:pt x="118" y="116"/>
                  <a:pt x="115" y="117"/>
                  <a:pt x="113" y="117"/>
                </a:cubicBezTo>
                <a:cubicBezTo>
                  <a:pt x="111" y="117"/>
                  <a:pt x="110" y="116"/>
                  <a:pt x="110" y="115"/>
                </a:cubicBezTo>
                <a:cubicBezTo>
                  <a:pt x="109" y="115"/>
                  <a:pt x="107" y="115"/>
                  <a:pt x="105" y="115"/>
                </a:cubicBezTo>
                <a:cubicBezTo>
                  <a:pt x="103" y="114"/>
                  <a:pt x="101" y="114"/>
                  <a:pt x="101" y="113"/>
                </a:cubicBezTo>
                <a:cubicBezTo>
                  <a:pt x="101" y="110"/>
                  <a:pt x="97" y="107"/>
                  <a:pt x="92" y="107"/>
                </a:cubicBezTo>
                <a:cubicBezTo>
                  <a:pt x="92" y="107"/>
                  <a:pt x="91" y="107"/>
                  <a:pt x="91" y="107"/>
                </a:cubicBezTo>
                <a:cubicBezTo>
                  <a:pt x="89" y="108"/>
                  <a:pt x="87" y="107"/>
                  <a:pt x="86" y="106"/>
                </a:cubicBezTo>
                <a:cubicBezTo>
                  <a:pt x="85" y="105"/>
                  <a:pt x="84" y="103"/>
                  <a:pt x="85" y="100"/>
                </a:cubicBezTo>
                <a:cubicBezTo>
                  <a:pt x="85" y="98"/>
                  <a:pt x="84" y="96"/>
                  <a:pt x="83" y="95"/>
                </a:cubicBezTo>
                <a:cubicBezTo>
                  <a:pt x="82" y="94"/>
                  <a:pt x="82" y="93"/>
                  <a:pt x="82" y="92"/>
                </a:cubicBezTo>
                <a:cubicBezTo>
                  <a:pt x="82" y="91"/>
                  <a:pt x="82" y="91"/>
                  <a:pt x="81" y="90"/>
                </a:cubicBezTo>
                <a:cubicBezTo>
                  <a:pt x="81" y="88"/>
                  <a:pt x="80" y="86"/>
                  <a:pt x="82" y="84"/>
                </a:cubicBezTo>
                <a:cubicBezTo>
                  <a:pt x="84" y="83"/>
                  <a:pt x="84" y="82"/>
                  <a:pt x="83" y="80"/>
                </a:cubicBezTo>
                <a:cubicBezTo>
                  <a:pt x="83" y="79"/>
                  <a:pt x="83" y="78"/>
                  <a:pt x="83" y="77"/>
                </a:cubicBezTo>
                <a:cubicBezTo>
                  <a:pt x="83" y="77"/>
                  <a:pt x="83" y="76"/>
                  <a:pt x="82" y="75"/>
                </a:cubicBezTo>
                <a:cubicBezTo>
                  <a:pt x="80" y="73"/>
                  <a:pt x="78" y="72"/>
                  <a:pt x="75" y="72"/>
                </a:cubicBezTo>
                <a:cubicBezTo>
                  <a:pt x="72" y="72"/>
                  <a:pt x="71" y="70"/>
                  <a:pt x="71" y="69"/>
                </a:cubicBezTo>
                <a:cubicBezTo>
                  <a:pt x="70" y="68"/>
                  <a:pt x="69" y="67"/>
                  <a:pt x="68" y="67"/>
                </a:cubicBezTo>
                <a:cubicBezTo>
                  <a:pt x="64" y="66"/>
                  <a:pt x="57" y="60"/>
                  <a:pt x="57" y="57"/>
                </a:cubicBezTo>
                <a:cubicBezTo>
                  <a:pt x="56" y="56"/>
                  <a:pt x="55" y="55"/>
                  <a:pt x="54" y="55"/>
                </a:cubicBezTo>
                <a:cubicBezTo>
                  <a:pt x="53" y="54"/>
                  <a:pt x="52" y="54"/>
                  <a:pt x="52" y="54"/>
                </a:cubicBezTo>
                <a:cubicBezTo>
                  <a:pt x="52" y="53"/>
                  <a:pt x="53" y="53"/>
                  <a:pt x="53" y="53"/>
                </a:cubicBezTo>
                <a:cubicBezTo>
                  <a:pt x="53" y="53"/>
                  <a:pt x="54" y="53"/>
                  <a:pt x="54" y="53"/>
                </a:cubicBezTo>
                <a:cubicBezTo>
                  <a:pt x="57" y="53"/>
                  <a:pt x="60" y="54"/>
                  <a:pt x="62" y="56"/>
                </a:cubicBezTo>
                <a:cubicBezTo>
                  <a:pt x="66" y="60"/>
                  <a:pt x="71" y="62"/>
                  <a:pt x="78" y="63"/>
                </a:cubicBezTo>
                <a:cubicBezTo>
                  <a:pt x="82" y="63"/>
                  <a:pt x="85" y="65"/>
                  <a:pt x="88" y="66"/>
                </a:cubicBezTo>
                <a:cubicBezTo>
                  <a:pt x="90" y="67"/>
                  <a:pt x="93" y="68"/>
                  <a:pt x="97" y="69"/>
                </a:cubicBezTo>
                <a:cubicBezTo>
                  <a:pt x="99" y="69"/>
                  <a:pt x="101" y="70"/>
                  <a:pt x="102" y="70"/>
                </a:cubicBezTo>
                <a:cubicBezTo>
                  <a:pt x="108" y="71"/>
                  <a:pt x="114" y="72"/>
                  <a:pt x="124" y="73"/>
                </a:cubicBezTo>
                <a:cubicBezTo>
                  <a:pt x="125" y="73"/>
                  <a:pt x="125" y="74"/>
                  <a:pt x="126" y="74"/>
                </a:cubicBezTo>
                <a:cubicBezTo>
                  <a:pt x="138" y="74"/>
                  <a:pt x="152" y="63"/>
                  <a:pt x="156" y="59"/>
                </a:cubicBezTo>
                <a:cubicBezTo>
                  <a:pt x="158" y="57"/>
                  <a:pt x="157" y="53"/>
                  <a:pt x="156" y="50"/>
                </a:cubicBezTo>
                <a:cubicBezTo>
                  <a:pt x="155" y="48"/>
                  <a:pt x="155" y="47"/>
                  <a:pt x="155" y="46"/>
                </a:cubicBezTo>
                <a:cubicBezTo>
                  <a:pt x="155" y="45"/>
                  <a:pt x="153" y="44"/>
                  <a:pt x="152" y="44"/>
                </a:cubicBezTo>
                <a:cubicBezTo>
                  <a:pt x="150" y="43"/>
                  <a:pt x="149" y="42"/>
                  <a:pt x="148" y="41"/>
                </a:cubicBezTo>
                <a:cubicBezTo>
                  <a:pt x="148" y="40"/>
                  <a:pt x="144" y="36"/>
                  <a:pt x="140" y="36"/>
                </a:cubicBezTo>
                <a:cubicBezTo>
                  <a:pt x="137" y="36"/>
                  <a:pt x="135" y="34"/>
                  <a:pt x="134" y="33"/>
                </a:cubicBezTo>
                <a:cubicBezTo>
                  <a:pt x="133" y="32"/>
                  <a:pt x="132" y="31"/>
                  <a:pt x="130" y="31"/>
                </a:cubicBezTo>
                <a:cubicBezTo>
                  <a:pt x="127" y="31"/>
                  <a:pt x="124" y="29"/>
                  <a:pt x="115" y="24"/>
                </a:cubicBezTo>
                <a:cubicBezTo>
                  <a:pt x="113" y="22"/>
                  <a:pt x="113" y="22"/>
                  <a:pt x="113" y="22"/>
                </a:cubicBezTo>
                <a:cubicBezTo>
                  <a:pt x="105" y="17"/>
                  <a:pt x="93" y="12"/>
                  <a:pt x="88" y="12"/>
                </a:cubicBezTo>
                <a:cubicBezTo>
                  <a:pt x="88" y="12"/>
                  <a:pt x="88" y="12"/>
                  <a:pt x="88" y="12"/>
                </a:cubicBezTo>
                <a:cubicBezTo>
                  <a:pt x="86" y="13"/>
                  <a:pt x="85" y="13"/>
                  <a:pt x="84" y="13"/>
                </a:cubicBezTo>
                <a:cubicBezTo>
                  <a:pt x="83" y="13"/>
                  <a:pt x="82" y="13"/>
                  <a:pt x="81" y="11"/>
                </a:cubicBezTo>
                <a:cubicBezTo>
                  <a:pt x="80" y="10"/>
                  <a:pt x="79" y="10"/>
                  <a:pt x="78" y="10"/>
                </a:cubicBezTo>
                <a:cubicBezTo>
                  <a:pt x="76" y="10"/>
                  <a:pt x="75" y="10"/>
                  <a:pt x="74" y="11"/>
                </a:cubicBezTo>
                <a:cubicBezTo>
                  <a:pt x="72" y="12"/>
                  <a:pt x="71" y="12"/>
                  <a:pt x="69" y="11"/>
                </a:cubicBezTo>
                <a:cubicBezTo>
                  <a:pt x="68" y="11"/>
                  <a:pt x="66" y="10"/>
                  <a:pt x="65" y="10"/>
                </a:cubicBezTo>
                <a:cubicBezTo>
                  <a:pt x="64" y="10"/>
                  <a:pt x="64" y="10"/>
                  <a:pt x="63" y="11"/>
                </a:cubicBezTo>
                <a:cubicBezTo>
                  <a:pt x="62" y="11"/>
                  <a:pt x="62" y="11"/>
                  <a:pt x="61" y="11"/>
                </a:cubicBezTo>
                <a:cubicBezTo>
                  <a:pt x="58" y="11"/>
                  <a:pt x="57" y="10"/>
                  <a:pt x="56" y="8"/>
                </a:cubicBezTo>
                <a:cubicBezTo>
                  <a:pt x="56" y="8"/>
                  <a:pt x="56" y="7"/>
                  <a:pt x="56" y="6"/>
                </a:cubicBezTo>
                <a:cubicBezTo>
                  <a:pt x="57" y="5"/>
                  <a:pt x="59" y="5"/>
                  <a:pt x="61" y="5"/>
                </a:cubicBezTo>
                <a:cubicBezTo>
                  <a:pt x="62" y="5"/>
                  <a:pt x="64" y="5"/>
                  <a:pt x="64" y="4"/>
                </a:cubicBezTo>
                <a:cubicBezTo>
                  <a:pt x="65" y="4"/>
                  <a:pt x="65" y="4"/>
                  <a:pt x="65" y="4"/>
                </a:cubicBezTo>
                <a:cubicBezTo>
                  <a:pt x="64" y="3"/>
                  <a:pt x="64" y="3"/>
                  <a:pt x="63" y="3"/>
                </a:cubicBezTo>
                <a:cubicBezTo>
                  <a:pt x="62" y="3"/>
                  <a:pt x="60" y="3"/>
                  <a:pt x="57" y="1"/>
                </a:cubicBezTo>
                <a:cubicBezTo>
                  <a:pt x="56" y="0"/>
                  <a:pt x="55" y="0"/>
                  <a:pt x="53" y="0"/>
                </a:cubicBezTo>
                <a:cubicBezTo>
                  <a:pt x="51" y="0"/>
                  <a:pt x="50" y="2"/>
                  <a:pt x="50" y="3"/>
                </a:cubicBezTo>
                <a:cubicBezTo>
                  <a:pt x="50" y="4"/>
                  <a:pt x="48" y="4"/>
                  <a:pt x="47" y="4"/>
                </a:cubicBezTo>
                <a:cubicBezTo>
                  <a:pt x="46" y="4"/>
                  <a:pt x="44" y="4"/>
                  <a:pt x="42" y="2"/>
                </a:cubicBezTo>
                <a:cubicBezTo>
                  <a:pt x="42" y="2"/>
                  <a:pt x="42" y="2"/>
                  <a:pt x="42" y="2"/>
                </a:cubicBezTo>
                <a:cubicBezTo>
                  <a:pt x="42" y="2"/>
                  <a:pt x="42" y="3"/>
                  <a:pt x="42" y="3"/>
                </a:cubicBezTo>
                <a:cubicBezTo>
                  <a:pt x="42" y="3"/>
                  <a:pt x="42" y="4"/>
                  <a:pt x="42" y="4"/>
                </a:cubicBezTo>
                <a:cubicBezTo>
                  <a:pt x="41" y="4"/>
                  <a:pt x="41" y="4"/>
                  <a:pt x="41" y="5"/>
                </a:cubicBezTo>
                <a:cubicBezTo>
                  <a:pt x="41" y="5"/>
                  <a:pt x="41" y="5"/>
                  <a:pt x="40" y="5"/>
                </a:cubicBezTo>
                <a:cubicBezTo>
                  <a:pt x="40" y="5"/>
                  <a:pt x="40" y="6"/>
                  <a:pt x="40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8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7" y="6"/>
                  <a:pt x="37" y="6"/>
                  <a:pt x="36" y="6"/>
                </a:cubicBezTo>
                <a:cubicBezTo>
                  <a:pt x="35" y="6"/>
                  <a:pt x="33" y="7"/>
                  <a:pt x="32" y="8"/>
                </a:cubicBezTo>
                <a:cubicBezTo>
                  <a:pt x="30" y="9"/>
                  <a:pt x="29" y="10"/>
                  <a:pt x="27" y="10"/>
                </a:cubicBezTo>
                <a:cubicBezTo>
                  <a:pt x="26" y="10"/>
                  <a:pt x="26" y="10"/>
                  <a:pt x="26" y="10"/>
                </a:cubicBezTo>
                <a:cubicBezTo>
                  <a:pt x="26" y="10"/>
                  <a:pt x="26" y="11"/>
                  <a:pt x="26" y="11"/>
                </a:cubicBezTo>
                <a:cubicBezTo>
                  <a:pt x="25" y="11"/>
                  <a:pt x="25" y="11"/>
                  <a:pt x="24" y="11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4" y="11"/>
                  <a:pt x="23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2"/>
                  <a:pt x="22" y="12"/>
                  <a:pt x="22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21" y="13"/>
                  <a:pt x="21" y="14"/>
                  <a:pt x="21" y="15"/>
                </a:cubicBezTo>
                <a:cubicBezTo>
                  <a:pt x="21" y="15"/>
                  <a:pt x="20" y="15"/>
                  <a:pt x="20" y="15"/>
                </a:cubicBezTo>
                <a:cubicBezTo>
                  <a:pt x="20" y="15"/>
                  <a:pt x="20" y="16"/>
                  <a:pt x="20" y="17"/>
                </a:cubicBezTo>
                <a:cubicBezTo>
                  <a:pt x="19" y="18"/>
                  <a:pt x="18" y="19"/>
                  <a:pt x="17" y="19"/>
                </a:cubicBezTo>
                <a:cubicBezTo>
                  <a:pt x="17" y="19"/>
                  <a:pt x="17" y="19"/>
                  <a:pt x="17" y="19"/>
                </a:cubicBezTo>
                <a:cubicBezTo>
                  <a:pt x="16" y="19"/>
                  <a:pt x="15" y="19"/>
                  <a:pt x="15" y="20"/>
                </a:cubicBezTo>
                <a:cubicBezTo>
                  <a:pt x="15" y="22"/>
                  <a:pt x="15" y="24"/>
                  <a:pt x="14" y="26"/>
                </a:cubicBezTo>
                <a:cubicBezTo>
                  <a:pt x="13" y="27"/>
                  <a:pt x="13" y="28"/>
                  <a:pt x="14" y="30"/>
                </a:cubicBezTo>
                <a:cubicBezTo>
                  <a:pt x="14" y="30"/>
                  <a:pt x="15" y="31"/>
                  <a:pt x="15" y="32"/>
                </a:cubicBezTo>
                <a:cubicBezTo>
                  <a:pt x="16" y="34"/>
                  <a:pt x="18" y="35"/>
                  <a:pt x="20" y="35"/>
                </a:cubicBezTo>
                <a:cubicBezTo>
                  <a:pt x="21" y="35"/>
                  <a:pt x="22" y="35"/>
                  <a:pt x="22" y="36"/>
                </a:cubicBezTo>
                <a:cubicBezTo>
                  <a:pt x="23" y="37"/>
                  <a:pt x="30" y="42"/>
                  <a:pt x="30" y="44"/>
                </a:cubicBezTo>
                <a:cubicBezTo>
                  <a:pt x="30" y="47"/>
                  <a:pt x="25" y="52"/>
                  <a:pt x="23" y="53"/>
                </a:cubicBezTo>
                <a:cubicBezTo>
                  <a:pt x="22" y="54"/>
                  <a:pt x="20" y="56"/>
                  <a:pt x="20" y="58"/>
                </a:cubicBezTo>
                <a:cubicBezTo>
                  <a:pt x="20" y="58"/>
                  <a:pt x="20" y="59"/>
                  <a:pt x="20" y="59"/>
                </a:cubicBezTo>
                <a:cubicBezTo>
                  <a:pt x="20" y="60"/>
                  <a:pt x="20" y="60"/>
                  <a:pt x="20" y="60"/>
                </a:cubicBezTo>
                <a:cubicBezTo>
                  <a:pt x="22" y="62"/>
                  <a:pt x="26" y="68"/>
                  <a:pt x="29" y="74"/>
                </a:cubicBezTo>
                <a:cubicBezTo>
                  <a:pt x="30" y="75"/>
                  <a:pt x="30" y="76"/>
                  <a:pt x="31" y="76"/>
                </a:cubicBezTo>
                <a:cubicBezTo>
                  <a:pt x="32" y="78"/>
                  <a:pt x="32" y="80"/>
                  <a:pt x="32" y="81"/>
                </a:cubicBezTo>
                <a:cubicBezTo>
                  <a:pt x="31" y="82"/>
                  <a:pt x="31" y="82"/>
                  <a:pt x="30" y="82"/>
                </a:cubicBezTo>
                <a:cubicBezTo>
                  <a:pt x="29" y="82"/>
                  <a:pt x="28" y="83"/>
                  <a:pt x="27" y="83"/>
                </a:cubicBezTo>
                <a:cubicBezTo>
                  <a:pt x="25" y="85"/>
                  <a:pt x="27" y="88"/>
                  <a:pt x="28" y="90"/>
                </a:cubicBezTo>
                <a:cubicBezTo>
                  <a:pt x="28" y="91"/>
                  <a:pt x="28" y="91"/>
                  <a:pt x="29" y="92"/>
                </a:cubicBezTo>
                <a:cubicBezTo>
                  <a:pt x="29" y="93"/>
                  <a:pt x="28" y="94"/>
                  <a:pt x="27" y="94"/>
                </a:cubicBezTo>
                <a:cubicBezTo>
                  <a:pt x="26" y="95"/>
                  <a:pt x="26" y="95"/>
                  <a:pt x="26" y="95"/>
                </a:cubicBezTo>
                <a:cubicBezTo>
                  <a:pt x="26" y="96"/>
                  <a:pt x="28" y="96"/>
                  <a:pt x="29" y="97"/>
                </a:cubicBezTo>
                <a:cubicBezTo>
                  <a:pt x="30" y="97"/>
                  <a:pt x="31" y="98"/>
                  <a:pt x="32" y="99"/>
                </a:cubicBezTo>
                <a:cubicBezTo>
                  <a:pt x="32" y="99"/>
                  <a:pt x="31" y="100"/>
                  <a:pt x="31" y="101"/>
                </a:cubicBezTo>
                <a:cubicBezTo>
                  <a:pt x="30" y="102"/>
                  <a:pt x="29" y="103"/>
                  <a:pt x="30" y="104"/>
                </a:cubicBezTo>
                <a:cubicBezTo>
                  <a:pt x="31" y="105"/>
                  <a:pt x="32" y="106"/>
                  <a:pt x="33" y="106"/>
                </a:cubicBezTo>
                <a:cubicBezTo>
                  <a:pt x="34" y="107"/>
                  <a:pt x="36" y="108"/>
                  <a:pt x="36" y="110"/>
                </a:cubicBezTo>
                <a:cubicBezTo>
                  <a:pt x="36" y="113"/>
                  <a:pt x="34" y="114"/>
                  <a:pt x="32" y="114"/>
                </a:cubicBezTo>
                <a:cubicBezTo>
                  <a:pt x="30" y="115"/>
                  <a:pt x="29" y="116"/>
                  <a:pt x="29" y="117"/>
                </a:cubicBezTo>
                <a:cubicBezTo>
                  <a:pt x="29" y="118"/>
                  <a:pt x="32" y="119"/>
                  <a:pt x="35" y="121"/>
                </a:cubicBezTo>
                <a:cubicBezTo>
                  <a:pt x="38" y="123"/>
                  <a:pt x="41" y="125"/>
                  <a:pt x="43" y="127"/>
                </a:cubicBezTo>
                <a:cubicBezTo>
                  <a:pt x="48" y="133"/>
                  <a:pt x="47" y="134"/>
                  <a:pt x="46" y="137"/>
                </a:cubicBezTo>
                <a:cubicBezTo>
                  <a:pt x="45" y="140"/>
                  <a:pt x="42" y="142"/>
                  <a:pt x="38" y="145"/>
                </a:cubicBezTo>
                <a:cubicBezTo>
                  <a:pt x="35" y="147"/>
                  <a:pt x="31" y="150"/>
                  <a:pt x="30" y="153"/>
                </a:cubicBezTo>
                <a:cubicBezTo>
                  <a:pt x="28" y="157"/>
                  <a:pt x="24" y="160"/>
                  <a:pt x="19" y="162"/>
                </a:cubicBezTo>
                <a:cubicBezTo>
                  <a:pt x="17" y="164"/>
                  <a:pt x="14" y="165"/>
                  <a:pt x="12" y="167"/>
                </a:cubicBezTo>
                <a:cubicBezTo>
                  <a:pt x="12" y="168"/>
                  <a:pt x="11" y="169"/>
                  <a:pt x="10" y="170"/>
                </a:cubicBezTo>
                <a:cubicBezTo>
                  <a:pt x="10" y="170"/>
                  <a:pt x="10" y="170"/>
                  <a:pt x="10" y="170"/>
                </a:cubicBezTo>
                <a:cubicBezTo>
                  <a:pt x="9" y="171"/>
                  <a:pt x="8" y="172"/>
                  <a:pt x="8" y="173"/>
                </a:cubicBezTo>
                <a:cubicBezTo>
                  <a:pt x="8" y="173"/>
                  <a:pt x="8" y="173"/>
                  <a:pt x="8" y="173"/>
                </a:cubicBezTo>
                <a:cubicBezTo>
                  <a:pt x="9" y="172"/>
                  <a:pt x="10" y="172"/>
                  <a:pt x="11" y="172"/>
                </a:cubicBezTo>
                <a:cubicBezTo>
                  <a:pt x="11" y="171"/>
                  <a:pt x="12" y="171"/>
                  <a:pt x="12" y="171"/>
                </a:cubicBezTo>
                <a:cubicBezTo>
                  <a:pt x="14" y="171"/>
                  <a:pt x="15" y="173"/>
                  <a:pt x="16" y="175"/>
                </a:cubicBezTo>
                <a:cubicBezTo>
                  <a:pt x="17" y="177"/>
                  <a:pt x="18" y="178"/>
                  <a:pt x="19" y="179"/>
                </a:cubicBezTo>
                <a:cubicBezTo>
                  <a:pt x="20" y="180"/>
                  <a:pt x="22" y="180"/>
                  <a:pt x="24" y="180"/>
                </a:cubicBezTo>
                <a:cubicBezTo>
                  <a:pt x="26" y="180"/>
                  <a:pt x="28" y="180"/>
                  <a:pt x="29" y="181"/>
                </a:cubicBezTo>
                <a:cubicBezTo>
                  <a:pt x="29" y="182"/>
                  <a:pt x="29" y="182"/>
                  <a:pt x="29" y="183"/>
                </a:cubicBezTo>
                <a:cubicBezTo>
                  <a:pt x="29" y="184"/>
                  <a:pt x="28" y="184"/>
                  <a:pt x="26" y="184"/>
                </a:cubicBezTo>
                <a:cubicBezTo>
                  <a:pt x="25" y="184"/>
                  <a:pt x="24" y="184"/>
                  <a:pt x="23" y="183"/>
                </a:cubicBezTo>
                <a:cubicBezTo>
                  <a:pt x="21" y="183"/>
                  <a:pt x="20" y="184"/>
                  <a:pt x="18" y="185"/>
                </a:cubicBezTo>
                <a:cubicBezTo>
                  <a:pt x="16" y="185"/>
                  <a:pt x="15" y="186"/>
                  <a:pt x="12" y="187"/>
                </a:cubicBezTo>
                <a:cubicBezTo>
                  <a:pt x="9" y="188"/>
                  <a:pt x="9" y="189"/>
                  <a:pt x="8" y="190"/>
                </a:cubicBezTo>
                <a:cubicBezTo>
                  <a:pt x="8" y="190"/>
                  <a:pt x="7" y="191"/>
                  <a:pt x="7" y="191"/>
                </a:cubicBezTo>
                <a:cubicBezTo>
                  <a:pt x="7" y="191"/>
                  <a:pt x="7" y="191"/>
                  <a:pt x="7" y="191"/>
                </a:cubicBezTo>
                <a:cubicBezTo>
                  <a:pt x="7" y="192"/>
                  <a:pt x="8" y="192"/>
                  <a:pt x="8" y="192"/>
                </a:cubicBezTo>
                <a:cubicBezTo>
                  <a:pt x="8" y="192"/>
                  <a:pt x="8" y="192"/>
                  <a:pt x="8" y="192"/>
                </a:cubicBezTo>
                <a:cubicBezTo>
                  <a:pt x="8" y="193"/>
                  <a:pt x="8" y="193"/>
                  <a:pt x="8" y="193"/>
                </a:cubicBezTo>
                <a:cubicBezTo>
                  <a:pt x="8" y="193"/>
                  <a:pt x="8" y="193"/>
                  <a:pt x="8" y="193"/>
                </a:cubicBezTo>
                <a:cubicBezTo>
                  <a:pt x="8" y="193"/>
                  <a:pt x="8" y="193"/>
                  <a:pt x="8" y="194"/>
                </a:cubicBezTo>
                <a:cubicBezTo>
                  <a:pt x="8" y="194"/>
                  <a:pt x="8" y="194"/>
                  <a:pt x="8" y="194"/>
                </a:cubicBezTo>
                <a:cubicBezTo>
                  <a:pt x="8" y="194"/>
                  <a:pt x="8" y="194"/>
                  <a:pt x="8" y="194"/>
                </a:cubicBezTo>
                <a:cubicBezTo>
                  <a:pt x="8" y="194"/>
                  <a:pt x="8" y="194"/>
                  <a:pt x="8" y="195"/>
                </a:cubicBezTo>
                <a:cubicBezTo>
                  <a:pt x="8" y="195"/>
                  <a:pt x="8" y="195"/>
                  <a:pt x="8" y="195"/>
                </a:cubicBezTo>
                <a:cubicBezTo>
                  <a:pt x="8" y="195"/>
                  <a:pt x="7" y="195"/>
                  <a:pt x="7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6"/>
                  <a:pt x="7" y="196"/>
                  <a:pt x="7" y="196"/>
                </a:cubicBezTo>
                <a:cubicBezTo>
                  <a:pt x="7" y="196"/>
                  <a:pt x="7" y="196"/>
                  <a:pt x="7" y="196"/>
                </a:cubicBezTo>
                <a:cubicBezTo>
                  <a:pt x="7" y="196"/>
                  <a:pt x="6" y="196"/>
                  <a:pt x="6" y="196"/>
                </a:cubicBezTo>
                <a:cubicBezTo>
                  <a:pt x="6" y="197"/>
                  <a:pt x="5" y="198"/>
                  <a:pt x="5" y="199"/>
                </a:cubicBezTo>
                <a:cubicBezTo>
                  <a:pt x="4" y="200"/>
                  <a:pt x="3" y="201"/>
                  <a:pt x="2" y="202"/>
                </a:cubicBezTo>
                <a:cubicBezTo>
                  <a:pt x="2" y="203"/>
                  <a:pt x="1" y="203"/>
                  <a:pt x="1" y="204"/>
                </a:cubicBezTo>
                <a:cubicBezTo>
                  <a:pt x="1" y="205"/>
                  <a:pt x="1" y="206"/>
                  <a:pt x="1" y="207"/>
                </a:cubicBezTo>
                <a:cubicBezTo>
                  <a:pt x="1" y="208"/>
                  <a:pt x="2" y="209"/>
                  <a:pt x="2" y="211"/>
                </a:cubicBezTo>
                <a:cubicBezTo>
                  <a:pt x="2" y="213"/>
                  <a:pt x="2" y="214"/>
                  <a:pt x="4" y="216"/>
                </a:cubicBezTo>
                <a:cubicBezTo>
                  <a:pt x="4" y="216"/>
                  <a:pt x="4" y="216"/>
                  <a:pt x="4" y="216"/>
                </a:cubicBezTo>
                <a:cubicBezTo>
                  <a:pt x="5" y="217"/>
                  <a:pt x="5" y="218"/>
                  <a:pt x="5" y="218"/>
                </a:cubicBezTo>
                <a:cubicBezTo>
                  <a:pt x="4" y="219"/>
                  <a:pt x="3" y="220"/>
                  <a:pt x="3" y="220"/>
                </a:cubicBezTo>
                <a:cubicBezTo>
                  <a:pt x="2" y="220"/>
                  <a:pt x="1" y="220"/>
                  <a:pt x="1" y="221"/>
                </a:cubicBezTo>
                <a:cubicBezTo>
                  <a:pt x="1" y="221"/>
                  <a:pt x="1" y="221"/>
                  <a:pt x="1" y="221"/>
                </a:cubicBezTo>
                <a:cubicBezTo>
                  <a:pt x="1" y="221"/>
                  <a:pt x="1" y="221"/>
                  <a:pt x="1" y="222"/>
                </a:cubicBezTo>
                <a:cubicBezTo>
                  <a:pt x="1" y="222"/>
                  <a:pt x="0" y="222"/>
                  <a:pt x="0" y="222"/>
                </a:cubicBezTo>
                <a:cubicBezTo>
                  <a:pt x="0" y="222"/>
                  <a:pt x="1" y="223"/>
                  <a:pt x="1" y="223"/>
                </a:cubicBezTo>
                <a:cubicBezTo>
                  <a:pt x="1" y="223"/>
                  <a:pt x="1" y="223"/>
                  <a:pt x="1" y="223"/>
                </a:cubicBezTo>
                <a:cubicBezTo>
                  <a:pt x="1" y="223"/>
                  <a:pt x="1" y="223"/>
                  <a:pt x="1" y="223"/>
                </a:cubicBezTo>
                <a:cubicBezTo>
                  <a:pt x="1" y="224"/>
                  <a:pt x="1" y="224"/>
                  <a:pt x="1" y="225"/>
                </a:cubicBezTo>
                <a:cubicBezTo>
                  <a:pt x="1" y="225"/>
                  <a:pt x="1" y="225"/>
                  <a:pt x="2" y="225"/>
                </a:cubicBezTo>
                <a:cubicBezTo>
                  <a:pt x="2" y="225"/>
                  <a:pt x="2" y="226"/>
                  <a:pt x="3" y="226"/>
                </a:cubicBezTo>
                <a:cubicBezTo>
                  <a:pt x="3" y="226"/>
                  <a:pt x="3" y="226"/>
                  <a:pt x="3" y="226"/>
                </a:cubicBezTo>
                <a:cubicBezTo>
                  <a:pt x="3" y="226"/>
                  <a:pt x="3" y="227"/>
                  <a:pt x="3" y="227"/>
                </a:cubicBezTo>
                <a:cubicBezTo>
                  <a:pt x="5" y="229"/>
                  <a:pt x="5" y="231"/>
                  <a:pt x="4" y="233"/>
                </a:cubicBezTo>
                <a:cubicBezTo>
                  <a:pt x="3" y="234"/>
                  <a:pt x="5" y="236"/>
                  <a:pt x="7" y="239"/>
                </a:cubicBezTo>
                <a:cubicBezTo>
                  <a:pt x="8" y="240"/>
                  <a:pt x="9" y="242"/>
                  <a:pt x="9" y="243"/>
                </a:cubicBezTo>
                <a:cubicBezTo>
                  <a:pt x="9" y="244"/>
                  <a:pt x="10" y="245"/>
                  <a:pt x="10" y="246"/>
                </a:cubicBezTo>
                <a:cubicBezTo>
                  <a:pt x="10" y="246"/>
                  <a:pt x="10" y="246"/>
                  <a:pt x="10" y="246"/>
                </a:cubicBezTo>
                <a:cubicBezTo>
                  <a:pt x="10" y="246"/>
                  <a:pt x="10" y="246"/>
                  <a:pt x="10" y="247"/>
                </a:cubicBezTo>
                <a:cubicBezTo>
                  <a:pt x="11" y="247"/>
                  <a:pt x="13" y="248"/>
                  <a:pt x="14" y="248"/>
                </a:cubicBezTo>
                <a:cubicBezTo>
                  <a:pt x="15" y="248"/>
                  <a:pt x="15" y="248"/>
                  <a:pt x="16" y="248"/>
                </a:cubicBezTo>
                <a:cubicBezTo>
                  <a:pt x="19" y="247"/>
                  <a:pt x="21" y="248"/>
                  <a:pt x="22" y="251"/>
                </a:cubicBezTo>
                <a:cubicBezTo>
                  <a:pt x="23" y="252"/>
                  <a:pt x="23" y="252"/>
                  <a:pt x="24" y="252"/>
                </a:cubicBezTo>
                <a:cubicBezTo>
                  <a:pt x="25" y="252"/>
                  <a:pt x="26" y="252"/>
                  <a:pt x="27" y="251"/>
                </a:cubicBezTo>
                <a:cubicBezTo>
                  <a:pt x="27" y="251"/>
                  <a:pt x="27" y="251"/>
                  <a:pt x="27" y="251"/>
                </a:cubicBezTo>
                <a:cubicBezTo>
                  <a:pt x="28" y="251"/>
                  <a:pt x="28" y="251"/>
                  <a:pt x="29" y="251"/>
                </a:cubicBezTo>
                <a:cubicBezTo>
                  <a:pt x="32" y="251"/>
                  <a:pt x="36" y="253"/>
                  <a:pt x="38" y="254"/>
                </a:cubicBezTo>
                <a:cubicBezTo>
                  <a:pt x="38" y="254"/>
                  <a:pt x="38" y="254"/>
                  <a:pt x="38" y="254"/>
                </a:cubicBezTo>
                <a:cubicBezTo>
                  <a:pt x="40" y="255"/>
                  <a:pt x="40" y="257"/>
                  <a:pt x="40" y="259"/>
                </a:cubicBezTo>
                <a:cubicBezTo>
                  <a:pt x="40" y="260"/>
                  <a:pt x="40" y="261"/>
                  <a:pt x="40" y="262"/>
                </a:cubicBezTo>
                <a:cubicBezTo>
                  <a:pt x="40" y="263"/>
                  <a:pt x="40" y="264"/>
                  <a:pt x="40" y="265"/>
                </a:cubicBezTo>
                <a:cubicBezTo>
                  <a:pt x="39" y="267"/>
                  <a:pt x="39" y="269"/>
                  <a:pt x="41" y="270"/>
                </a:cubicBezTo>
                <a:cubicBezTo>
                  <a:pt x="42" y="271"/>
                  <a:pt x="43" y="272"/>
                  <a:pt x="43" y="273"/>
                </a:cubicBezTo>
                <a:cubicBezTo>
                  <a:pt x="44" y="275"/>
                  <a:pt x="44" y="276"/>
                  <a:pt x="46" y="277"/>
                </a:cubicBezTo>
                <a:cubicBezTo>
                  <a:pt x="48" y="277"/>
                  <a:pt x="49" y="279"/>
                  <a:pt x="50" y="281"/>
                </a:cubicBezTo>
                <a:cubicBezTo>
                  <a:pt x="51" y="282"/>
                  <a:pt x="52" y="283"/>
                  <a:pt x="52" y="283"/>
                </a:cubicBezTo>
                <a:cubicBezTo>
                  <a:pt x="54" y="283"/>
                  <a:pt x="58" y="287"/>
                  <a:pt x="59" y="289"/>
                </a:cubicBezTo>
                <a:cubicBezTo>
                  <a:pt x="59" y="291"/>
                  <a:pt x="57" y="293"/>
                  <a:pt x="53" y="295"/>
                </a:cubicBezTo>
                <a:cubicBezTo>
                  <a:pt x="53" y="295"/>
                  <a:pt x="52" y="295"/>
                  <a:pt x="52" y="295"/>
                </a:cubicBezTo>
                <a:cubicBezTo>
                  <a:pt x="52" y="295"/>
                  <a:pt x="52" y="295"/>
                  <a:pt x="51" y="295"/>
                </a:cubicBezTo>
                <a:cubicBezTo>
                  <a:pt x="51" y="295"/>
                  <a:pt x="51" y="295"/>
                  <a:pt x="51" y="295"/>
                </a:cubicBezTo>
                <a:cubicBezTo>
                  <a:pt x="50" y="295"/>
                  <a:pt x="50" y="295"/>
                  <a:pt x="50" y="295"/>
                </a:cubicBezTo>
                <a:cubicBezTo>
                  <a:pt x="49" y="294"/>
                  <a:pt x="49" y="294"/>
                  <a:pt x="48" y="294"/>
                </a:cubicBezTo>
                <a:cubicBezTo>
                  <a:pt x="47" y="293"/>
                  <a:pt x="46" y="293"/>
                  <a:pt x="45" y="293"/>
                </a:cubicBezTo>
                <a:cubicBezTo>
                  <a:pt x="44" y="294"/>
                  <a:pt x="45" y="296"/>
                  <a:pt x="46" y="299"/>
                </a:cubicBezTo>
                <a:cubicBezTo>
                  <a:pt x="46" y="300"/>
                  <a:pt x="47" y="302"/>
                  <a:pt x="47" y="304"/>
                </a:cubicBezTo>
                <a:cubicBezTo>
                  <a:pt x="47" y="304"/>
                  <a:pt x="47" y="305"/>
                  <a:pt x="47" y="305"/>
                </a:cubicBezTo>
                <a:cubicBezTo>
                  <a:pt x="47" y="305"/>
                  <a:pt x="47" y="306"/>
                  <a:pt x="48" y="306"/>
                </a:cubicBezTo>
                <a:cubicBezTo>
                  <a:pt x="48" y="306"/>
                  <a:pt x="48" y="306"/>
                  <a:pt x="48" y="306"/>
                </a:cubicBezTo>
                <a:cubicBezTo>
                  <a:pt x="48" y="307"/>
                  <a:pt x="48" y="307"/>
                  <a:pt x="48" y="307"/>
                </a:cubicBezTo>
                <a:cubicBezTo>
                  <a:pt x="48" y="307"/>
                  <a:pt x="48" y="307"/>
                  <a:pt x="48" y="307"/>
                </a:cubicBezTo>
                <a:cubicBezTo>
                  <a:pt x="48" y="308"/>
                  <a:pt x="48" y="308"/>
                  <a:pt x="48" y="308"/>
                </a:cubicBezTo>
                <a:cubicBezTo>
                  <a:pt x="49" y="308"/>
                  <a:pt x="49" y="308"/>
                  <a:pt x="49" y="308"/>
                </a:cubicBezTo>
                <a:cubicBezTo>
                  <a:pt x="49" y="308"/>
                  <a:pt x="49" y="308"/>
                  <a:pt x="49" y="309"/>
                </a:cubicBezTo>
                <a:cubicBezTo>
                  <a:pt x="49" y="309"/>
                  <a:pt x="49" y="309"/>
                  <a:pt x="49" y="309"/>
                </a:cubicBezTo>
                <a:cubicBezTo>
                  <a:pt x="49" y="309"/>
                  <a:pt x="49" y="309"/>
                  <a:pt x="50" y="309"/>
                </a:cubicBezTo>
                <a:cubicBezTo>
                  <a:pt x="50" y="309"/>
                  <a:pt x="50" y="309"/>
                  <a:pt x="50" y="309"/>
                </a:cubicBezTo>
                <a:cubicBezTo>
                  <a:pt x="50" y="309"/>
                  <a:pt x="50" y="309"/>
                  <a:pt x="50" y="309"/>
                </a:cubicBezTo>
                <a:cubicBezTo>
                  <a:pt x="50" y="309"/>
                  <a:pt x="50" y="309"/>
                  <a:pt x="50" y="309"/>
                </a:cubicBezTo>
                <a:cubicBezTo>
                  <a:pt x="51" y="309"/>
                  <a:pt x="51" y="309"/>
                  <a:pt x="51" y="309"/>
                </a:cubicBezTo>
                <a:cubicBezTo>
                  <a:pt x="53" y="309"/>
                  <a:pt x="54" y="308"/>
                  <a:pt x="55" y="308"/>
                </a:cubicBezTo>
                <a:cubicBezTo>
                  <a:pt x="55" y="307"/>
                  <a:pt x="56" y="307"/>
                  <a:pt x="56" y="306"/>
                </a:cubicBezTo>
                <a:cubicBezTo>
                  <a:pt x="57" y="306"/>
                  <a:pt x="57" y="306"/>
                  <a:pt x="58" y="306"/>
                </a:cubicBezTo>
                <a:cubicBezTo>
                  <a:pt x="59" y="306"/>
                  <a:pt x="60" y="306"/>
                  <a:pt x="61" y="306"/>
                </a:cubicBezTo>
                <a:cubicBezTo>
                  <a:pt x="62" y="306"/>
                  <a:pt x="63" y="306"/>
                  <a:pt x="64" y="306"/>
                </a:cubicBezTo>
                <a:cubicBezTo>
                  <a:pt x="65" y="306"/>
                  <a:pt x="66" y="306"/>
                  <a:pt x="68" y="306"/>
                </a:cubicBezTo>
                <a:cubicBezTo>
                  <a:pt x="70" y="306"/>
                  <a:pt x="73" y="306"/>
                  <a:pt x="74" y="307"/>
                </a:cubicBezTo>
                <a:cubicBezTo>
                  <a:pt x="75" y="309"/>
                  <a:pt x="76" y="314"/>
                  <a:pt x="75" y="316"/>
                </a:cubicBezTo>
                <a:cubicBezTo>
                  <a:pt x="75" y="317"/>
                  <a:pt x="75" y="318"/>
                  <a:pt x="76" y="320"/>
                </a:cubicBezTo>
                <a:cubicBezTo>
                  <a:pt x="77" y="321"/>
                  <a:pt x="77" y="321"/>
                  <a:pt x="78" y="322"/>
                </a:cubicBezTo>
                <a:cubicBezTo>
                  <a:pt x="78" y="324"/>
                  <a:pt x="81" y="324"/>
                  <a:pt x="83" y="324"/>
                </a:cubicBezTo>
                <a:cubicBezTo>
                  <a:pt x="84" y="324"/>
                  <a:pt x="85" y="324"/>
                  <a:pt x="86" y="324"/>
                </a:cubicBezTo>
                <a:cubicBezTo>
                  <a:pt x="88" y="325"/>
                  <a:pt x="92" y="331"/>
                  <a:pt x="91" y="333"/>
                </a:cubicBezTo>
                <a:cubicBezTo>
                  <a:pt x="91" y="334"/>
                  <a:pt x="91" y="334"/>
                  <a:pt x="91" y="335"/>
                </a:cubicBezTo>
                <a:cubicBezTo>
                  <a:pt x="91" y="335"/>
                  <a:pt x="92" y="335"/>
                  <a:pt x="93" y="335"/>
                </a:cubicBezTo>
                <a:cubicBezTo>
                  <a:pt x="94" y="335"/>
                  <a:pt x="94" y="335"/>
                  <a:pt x="95" y="335"/>
                </a:cubicBezTo>
                <a:cubicBezTo>
                  <a:pt x="95" y="335"/>
                  <a:pt x="95" y="335"/>
                  <a:pt x="95" y="335"/>
                </a:cubicBezTo>
                <a:cubicBezTo>
                  <a:pt x="97" y="335"/>
                  <a:pt x="98" y="336"/>
                  <a:pt x="99" y="336"/>
                </a:cubicBezTo>
                <a:cubicBezTo>
                  <a:pt x="99" y="337"/>
                  <a:pt x="100" y="337"/>
                  <a:pt x="100" y="337"/>
                </a:cubicBezTo>
                <a:cubicBezTo>
                  <a:pt x="102" y="338"/>
                  <a:pt x="103" y="338"/>
                  <a:pt x="106" y="337"/>
                </a:cubicBezTo>
                <a:cubicBezTo>
                  <a:pt x="107" y="336"/>
                  <a:pt x="109" y="335"/>
                  <a:pt x="110" y="335"/>
                </a:cubicBezTo>
                <a:cubicBezTo>
                  <a:pt x="111" y="335"/>
                  <a:pt x="111" y="336"/>
                  <a:pt x="111" y="336"/>
                </a:cubicBezTo>
                <a:cubicBezTo>
                  <a:pt x="112" y="336"/>
                  <a:pt x="112" y="336"/>
                  <a:pt x="113" y="337"/>
                </a:cubicBezTo>
                <a:cubicBezTo>
                  <a:pt x="113" y="337"/>
                  <a:pt x="114" y="338"/>
                  <a:pt x="115" y="340"/>
                </a:cubicBezTo>
                <a:cubicBezTo>
                  <a:pt x="117" y="341"/>
                  <a:pt x="118" y="342"/>
                  <a:pt x="118" y="343"/>
                </a:cubicBezTo>
                <a:cubicBezTo>
                  <a:pt x="118" y="343"/>
                  <a:pt x="119" y="343"/>
                  <a:pt x="120" y="343"/>
                </a:cubicBezTo>
                <a:cubicBezTo>
                  <a:pt x="122" y="343"/>
                  <a:pt x="125" y="343"/>
                  <a:pt x="127" y="344"/>
                </a:cubicBezTo>
                <a:cubicBezTo>
                  <a:pt x="128" y="345"/>
                  <a:pt x="129" y="345"/>
                  <a:pt x="131" y="345"/>
                </a:cubicBezTo>
                <a:cubicBezTo>
                  <a:pt x="133" y="345"/>
                  <a:pt x="134" y="346"/>
                  <a:pt x="136" y="346"/>
                </a:cubicBezTo>
                <a:cubicBezTo>
                  <a:pt x="137" y="347"/>
                  <a:pt x="138" y="347"/>
                  <a:pt x="139" y="348"/>
                </a:cubicBezTo>
                <a:cubicBezTo>
                  <a:pt x="141" y="349"/>
                  <a:pt x="143" y="349"/>
                  <a:pt x="143" y="351"/>
                </a:cubicBezTo>
                <a:cubicBezTo>
                  <a:pt x="143" y="352"/>
                  <a:pt x="142" y="354"/>
                  <a:pt x="141" y="354"/>
                </a:cubicBezTo>
                <a:cubicBezTo>
                  <a:pt x="140" y="355"/>
                  <a:pt x="140" y="355"/>
                  <a:pt x="140" y="356"/>
                </a:cubicBezTo>
                <a:cubicBezTo>
                  <a:pt x="140" y="356"/>
                  <a:pt x="140" y="356"/>
                  <a:pt x="141" y="357"/>
                </a:cubicBezTo>
                <a:cubicBezTo>
                  <a:pt x="141" y="357"/>
                  <a:pt x="142" y="358"/>
                  <a:pt x="142" y="359"/>
                </a:cubicBezTo>
                <a:cubicBezTo>
                  <a:pt x="142" y="360"/>
                  <a:pt x="141" y="361"/>
                  <a:pt x="140" y="361"/>
                </a:cubicBezTo>
                <a:cubicBezTo>
                  <a:pt x="139" y="361"/>
                  <a:pt x="139" y="361"/>
                  <a:pt x="138" y="362"/>
                </a:cubicBezTo>
                <a:cubicBezTo>
                  <a:pt x="138" y="362"/>
                  <a:pt x="139" y="363"/>
                  <a:pt x="140" y="364"/>
                </a:cubicBezTo>
                <a:cubicBezTo>
                  <a:pt x="140" y="365"/>
                  <a:pt x="141" y="365"/>
                  <a:pt x="141" y="366"/>
                </a:cubicBezTo>
                <a:cubicBezTo>
                  <a:pt x="141" y="367"/>
                  <a:pt x="141" y="368"/>
                  <a:pt x="140" y="370"/>
                </a:cubicBezTo>
                <a:cubicBezTo>
                  <a:pt x="139" y="371"/>
                  <a:pt x="139" y="372"/>
                  <a:pt x="139" y="373"/>
                </a:cubicBezTo>
                <a:cubicBezTo>
                  <a:pt x="139" y="374"/>
                  <a:pt x="137" y="374"/>
                  <a:pt x="137" y="374"/>
                </a:cubicBezTo>
                <a:cubicBezTo>
                  <a:pt x="135" y="374"/>
                  <a:pt x="134" y="373"/>
                  <a:pt x="132" y="373"/>
                </a:cubicBezTo>
                <a:cubicBezTo>
                  <a:pt x="131" y="373"/>
                  <a:pt x="130" y="373"/>
                  <a:pt x="129" y="373"/>
                </a:cubicBezTo>
                <a:cubicBezTo>
                  <a:pt x="128" y="373"/>
                  <a:pt x="126" y="375"/>
                  <a:pt x="125" y="376"/>
                </a:cubicBezTo>
                <a:cubicBezTo>
                  <a:pt x="123" y="378"/>
                  <a:pt x="121" y="379"/>
                  <a:pt x="121" y="379"/>
                </a:cubicBezTo>
                <a:cubicBezTo>
                  <a:pt x="120" y="379"/>
                  <a:pt x="120" y="379"/>
                  <a:pt x="120" y="379"/>
                </a:cubicBezTo>
                <a:cubicBezTo>
                  <a:pt x="120" y="379"/>
                  <a:pt x="120" y="379"/>
                  <a:pt x="120" y="380"/>
                </a:cubicBezTo>
                <a:cubicBezTo>
                  <a:pt x="120" y="380"/>
                  <a:pt x="120" y="380"/>
                  <a:pt x="120" y="380"/>
                </a:cubicBezTo>
                <a:cubicBezTo>
                  <a:pt x="120" y="380"/>
                  <a:pt x="120" y="381"/>
                  <a:pt x="120" y="381"/>
                </a:cubicBezTo>
                <a:cubicBezTo>
                  <a:pt x="120" y="381"/>
                  <a:pt x="120" y="381"/>
                  <a:pt x="120" y="381"/>
                </a:cubicBezTo>
                <a:cubicBezTo>
                  <a:pt x="120" y="382"/>
                  <a:pt x="120" y="382"/>
                  <a:pt x="120" y="382"/>
                </a:cubicBezTo>
                <a:cubicBezTo>
                  <a:pt x="120" y="382"/>
                  <a:pt x="120" y="383"/>
                  <a:pt x="120" y="383"/>
                </a:cubicBezTo>
                <a:cubicBezTo>
                  <a:pt x="121" y="383"/>
                  <a:pt x="121" y="383"/>
                  <a:pt x="121" y="383"/>
                </a:cubicBezTo>
                <a:cubicBezTo>
                  <a:pt x="124" y="383"/>
                  <a:pt x="127" y="382"/>
                  <a:pt x="129" y="382"/>
                </a:cubicBezTo>
                <a:cubicBezTo>
                  <a:pt x="131" y="382"/>
                  <a:pt x="132" y="383"/>
                  <a:pt x="132" y="383"/>
                </a:cubicBezTo>
                <a:cubicBezTo>
                  <a:pt x="132" y="383"/>
                  <a:pt x="132" y="384"/>
                  <a:pt x="132" y="384"/>
                </a:cubicBezTo>
                <a:cubicBezTo>
                  <a:pt x="131" y="387"/>
                  <a:pt x="118" y="392"/>
                  <a:pt x="118" y="392"/>
                </a:cubicBezTo>
                <a:cubicBezTo>
                  <a:pt x="118" y="392"/>
                  <a:pt x="118" y="392"/>
                  <a:pt x="118" y="392"/>
                </a:cubicBezTo>
                <a:cubicBezTo>
                  <a:pt x="118" y="393"/>
                  <a:pt x="119" y="394"/>
                  <a:pt x="120" y="394"/>
                </a:cubicBezTo>
                <a:cubicBezTo>
                  <a:pt x="121" y="396"/>
                  <a:pt x="123" y="397"/>
                  <a:pt x="123" y="398"/>
                </a:cubicBezTo>
                <a:cubicBezTo>
                  <a:pt x="122" y="399"/>
                  <a:pt x="121" y="400"/>
                  <a:pt x="120" y="400"/>
                </a:cubicBezTo>
                <a:cubicBezTo>
                  <a:pt x="117" y="402"/>
                  <a:pt x="116" y="403"/>
                  <a:pt x="116" y="404"/>
                </a:cubicBezTo>
                <a:cubicBezTo>
                  <a:pt x="116" y="406"/>
                  <a:pt x="116" y="407"/>
                  <a:pt x="115" y="408"/>
                </a:cubicBezTo>
                <a:cubicBezTo>
                  <a:pt x="114" y="409"/>
                  <a:pt x="112" y="410"/>
                  <a:pt x="109" y="410"/>
                </a:cubicBezTo>
                <a:cubicBezTo>
                  <a:pt x="107" y="410"/>
                  <a:pt x="106" y="411"/>
                  <a:pt x="106" y="411"/>
                </a:cubicBezTo>
                <a:cubicBezTo>
                  <a:pt x="106" y="411"/>
                  <a:pt x="106" y="411"/>
                  <a:pt x="106" y="411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8" name="Freeform 42"/>
          <p:cNvSpPr>
            <a:spLocks/>
          </p:cNvSpPr>
          <p:nvPr/>
        </p:nvSpPr>
        <p:spPr bwMode="auto">
          <a:xfrm>
            <a:off x="6089651" y="8146003"/>
            <a:ext cx="720725" cy="508000"/>
          </a:xfrm>
          <a:custGeom>
            <a:avLst/>
            <a:gdLst>
              <a:gd name="T0" fmla="*/ 0 w 42"/>
              <a:gd name="T1" fmla="*/ 7 h 30"/>
              <a:gd name="T2" fmla="*/ 0 w 42"/>
              <a:gd name="T3" fmla="*/ 7 h 30"/>
              <a:gd name="T4" fmla="*/ 1 w 42"/>
              <a:gd name="T5" fmla="*/ 8 h 30"/>
              <a:gd name="T6" fmla="*/ 4 w 42"/>
              <a:gd name="T7" fmla="*/ 12 h 30"/>
              <a:gd name="T8" fmla="*/ 8 w 42"/>
              <a:gd name="T9" fmla="*/ 13 h 30"/>
              <a:gd name="T10" fmla="*/ 12 w 42"/>
              <a:gd name="T11" fmla="*/ 16 h 30"/>
              <a:gd name="T12" fmla="*/ 19 w 42"/>
              <a:gd name="T13" fmla="*/ 23 h 30"/>
              <a:gd name="T14" fmla="*/ 23 w 42"/>
              <a:gd name="T15" fmla="*/ 21 h 30"/>
              <a:gd name="T16" fmla="*/ 26 w 42"/>
              <a:gd name="T17" fmla="*/ 21 h 30"/>
              <a:gd name="T18" fmla="*/ 26 w 42"/>
              <a:gd name="T19" fmla="*/ 23 h 30"/>
              <a:gd name="T20" fmla="*/ 27 w 42"/>
              <a:gd name="T21" fmla="*/ 25 h 30"/>
              <a:gd name="T22" fmla="*/ 27 w 42"/>
              <a:gd name="T23" fmla="*/ 26 h 30"/>
              <a:gd name="T24" fmla="*/ 28 w 42"/>
              <a:gd name="T25" fmla="*/ 26 h 30"/>
              <a:gd name="T26" fmla="*/ 29 w 42"/>
              <a:gd name="T27" fmla="*/ 26 h 30"/>
              <a:gd name="T28" fmla="*/ 30 w 42"/>
              <a:gd name="T29" fmla="*/ 26 h 30"/>
              <a:gd name="T30" fmla="*/ 30 w 42"/>
              <a:gd name="T31" fmla="*/ 26 h 30"/>
              <a:gd name="T32" fmla="*/ 31 w 42"/>
              <a:gd name="T33" fmla="*/ 27 h 30"/>
              <a:gd name="T34" fmla="*/ 34 w 42"/>
              <a:gd name="T35" fmla="*/ 30 h 30"/>
              <a:gd name="T36" fmla="*/ 35 w 42"/>
              <a:gd name="T37" fmla="*/ 30 h 30"/>
              <a:gd name="T38" fmla="*/ 36 w 42"/>
              <a:gd name="T39" fmla="*/ 28 h 30"/>
              <a:gd name="T40" fmla="*/ 36 w 42"/>
              <a:gd name="T41" fmla="*/ 26 h 30"/>
              <a:gd name="T42" fmla="*/ 36 w 42"/>
              <a:gd name="T43" fmla="*/ 24 h 30"/>
              <a:gd name="T44" fmla="*/ 37 w 42"/>
              <a:gd name="T45" fmla="*/ 23 h 30"/>
              <a:gd name="T46" fmla="*/ 38 w 42"/>
              <a:gd name="T47" fmla="*/ 22 h 30"/>
              <a:gd name="T48" fmla="*/ 38 w 42"/>
              <a:gd name="T49" fmla="*/ 21 h 30"/>
              <a:gd name="T50" fmla="*/ 39 w 42"/>
              <a:gd name="T51" fmla="*/ 20 h 30"/>
              <a:gd name="T52" fmla="*/ 40 w 42"/>
              <a:gd name="T53" fmla="*/ 20 h 30"/>
              <a:gd name="T54" fmla="*/ 42 w 42"/>
              <a:gd name="T55" fmla="*/ 17 h 30"/>
              <a:gd name="T56" fmla="*/ 39 w 42"/>
              <a:gd name="T57" fmla="*/ 10 h 30"/>
              <a:gd name="T58" fmla="*/ 36 w 42"/>
              <a:gd name="T59" fmla="*/ 8 h 30"/>
              <a:gd name="T60" fmla="*/ 28 w 42"/>
              <a:gd name="T61" fmla="*/ 2 h 30"/>
              <a:gd name="T62" fmla="*/ 21 w 42"/>
              <a:gd name="T63" fmla="*/ 1 h 30"/>
              <a:gd name="T64" fmla="*/ 10 w 42"/>
              <a:gd name="T65" fmla="*/ 5 h 30"/>
              <a:gd name="T66" fmla="*/ 9 w 42"/>
              <a:gd name="T67" fmla="*/ 5 h 30"/>
              <a:gd name="T68" fmla="*/ 8 w 42"/>
              <a:gd name="T69" fmla="*/ 4 h 30"/>
              <a:gd name="T70" fmla="*/ 6 w 42"/>
              <a:gd name="T71" fmla="*/ 4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2" h="30">
                <a:moveTo>
                  <a:pt x="6" y="4"/>
                </a:moveTo>
                <a:cubicBezTo>
                  <a:pt x="4" y="5"/>
                  <a:pt x="2" y="6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1" y="7"/>
                  <a:pt x="1" y="8"/>
                  <a:pt x="1" y="8"/>
                </a:cubicBezTo>
                <a:cubicBezTo>
                  <a:pt x="1" y="9"/>
                  <a:pt x="3" y="12"/>
                  <a:pt x="4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1"/>
                  <a:pt x="5" y="11"/>
                  <a:pt x="5" y="11"/>
                </a:cubicBezTo>
                <a:cubicBezTo>
                  <a:pt x="6" y="11"/>
                  <a:pt x="7" y="12"/>
                  <a:pt x="8" y="13"/>
                </a:cubicBezTo>
                <a:cubicBezTo>
                  <a:pt x="9" y="14"/>
                  <a:pt x="9" y="15"/>
                  <a:pt x="10" y="15"/>
                </a:cubicBezTo>
                <a:cubicBezTo>
                  <a:pt x="11" y="16"/>
                  <a:pt x="12" y="16"/>
                  <a:pt x="12" y="16"/>
                </a:cubicBezTo>
                <a:cubicBezTo>
                  <a:pt x="15" y="17"/>
                  <a:pt x="17" y="18"/>
                  <a:pt x="17" y="20"/>
                </a:cubicBezTo>
                <a:cubicBezTo>
                  <a:pt x="18" y="22"/>
                  <a:pt x="19" y="23"/>
                  <a:pt x="19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21" y="23"/>
                  <a:pt x="22" y="22"/>
                  <a:pt x="23" y="21"/>
                </a:cubicBezTo>
                <a:cubicBezTo>
                  <a:pt x="24" y="21"/>
                  <a:pt x="24" y="20"/>
                  <a:pt x="25" y="20"/>
                </a:cubicBezTo>
                <a:cubicBezTo>
                  <a:pt x="25" y="20"/>
                  <a:pt x="26" y="20"/>
                  <a:pt x="26" y="21"/>
                </a:cubicBezTo>
                <a:cubicBezTo>
                  <a:pt x="26" y="22"/>
                  <a:pt x="26" y="22"/>
                  <a:pt x="26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3"/>
                  <a:pt x="26" y="24"/>
                  <a:pt x="26" y="24"/>
                </a:cubicBezTo>
                <a:cubicBezTo>
                  <a:pt x="26" y="25"/>
                  <a:pt x="27" y="25"/>
                  <a:pt x="27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5"/>
                  <a:pt x="27" y="26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26"/>
                  <a:pt x="28" y="26"/>
                  <a:pt x="28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6"/>
                  <a:pt x="29" y="26"/>
                  <a:pt x="30" y="26"/>
                </a:cubicBezTo>
                <a:cubicBezTo>
                  <a:pt x="30" y="26"/>
                  <a:pt x="30" y="26"/>
                  <a:pt x="30" y="26"/>
                </a:cubicBezTo>
                <a:cubicBezTo>
                  <a:pt x="30" y="26"/>
                  <a:pt x="30" y="26"/>
                  <a:pt x="30" y="26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2" y="28"/>
                  <a:pt x="32" y="28"/>
                </a:cubicBezTo>
                <a:cubicBezTo>
                  <a:pt x="32" y="29"/>
                  <a:pt x="33" y="30"/>
                  <a:pt x="34" y="30"/>
                </a:cubicBezTo>
                <a:cubicBezTo>
                  <a:pt x="34" y="30"/>
                  <a:pt x="35" y="30"/>
                  <a:pt x="35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5" y="29"/>
                  <a:pt x="35" y="29"/>
                  <a:pt x="35" y="29"/>
                </a:cubicBezTo>
                <a:cubicBezTo>
                  <a:pt x="36" y="28"/>
                  <a:pt x="35" y="28"/>
                  <a:pt x="36" y="28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6"/>
                  <a:pt x="36" y="25"/>
                  <a:pt x="36" y="25"/>
                </a:cubicBezTo>
                <a:cubicBezTo>
                  <a:pt x="36" y="25"/>
                  <a:pt x="36" y="25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7" y="23"/>
                  <a:pt x="37" y="23"/>
                  <a:pt x="37" y="23"/>
                </a:cubicBezTo>
                <a:cubicBezTo>
                  <a:pt x="37" y="23"/>
                  <a:pt x="37" y="22"/>
                  <a:pt x="37" y="22"/>
                </a:cubicBezTo>
                <a:cubicBezTo>
                  <a:pt x="37" y="22"/>
                  <a:pt x="38" y="22"/>
                  <a:pt x="38" y="22"/>
                </a:cubicBezTo>
                <a:cubicBezTo>
                  <a:pt x="38" y="22"/>
                  <a:pt x="38" y="21"/>
                  <a:pt x="38" y="21"/>
                </a:cubicBezTo>
                <a:cubicBezTo>
                  <a:pt x="38" y="21"/>
                  <a:pt x="38" y="21"/>
                  <a:pt x="38" y="21"/>
                </a:cubicBezTo>
                <a:cubicBezTo>
                  <a:pt x="39" y="21"/>
                  <a:pt x="39" y="21"/>
                  <a:pt x="39" y="21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19"/>
                  <a:pt x="41" y="19"/>
                </a:cubicBezTo>
                <a:cubicBezTo>
                  <a:pt x="41" y="18"/>
                  <a:pt x="42" y="18"/>
                  <a:pt x="42" y="17"/>
                </a:cubicBezTo>
                <a:cubicBezTo>
                  <a:pt x="42" y="16"/>
                  <a:pt x="41" y="15"/>
                  <a:pt x="40" y="14"/>
                </a:cubicBezTo>
                <a:cubicBezTo>
                  <a:pt x="39" y="13"/>
                  <a:pt x="38" y="11"/>
                  <a:pt x="39" y="10"/>
                </a:cubicBezTo>
                <a:cubicBezTo>
                  <a:pt x="39" y="10"/>
                  <a:pt x="39" y="10"/>
                  <a:pt x="39" y="10"/>
                </a:cubicBezTo>
                <a:cubicBezTo>
                  <a:pt x="38" y="9"/>
                  <a:pt x="37" y="9"/>
                  <a:pt x="36" y="8"/>
                </a:cubicBezTo>
                <a:cubicBezTo>
                  <a:pt x="35" y="6"/>
                  <a:pt x="33" y="5"/>
                  <a:pt x="32" y="5"/>
                </a:cubicBezTo>
                <a:cubicBezTo>
                  <a:pt x="30" y="4"/>
                  <a:pt x="29" y="3"/>
                  <a:pt x="28" y="2"/>
                </a:cubicBezTo>
                <a:cubicBezTo>
                  <a:pt x="27" y="1"/>
                  <a:pt x="25" y="0"/>
                  <a:pt x="24" y="0"/>
                </a:cubicBezTo>
                <a:cubicBezTo>
                  <a:pt x="23" y="0"/>
                  <a:pt x="22" y="1"/>
                  <a:pt x="21" y="1"/>
                </a:cubicBezTo>
                <a:cubicBezTo>
                  <a:pt x="19" y="4"/>
                  <a:pt x="13" y="5"/>
                  <a:pt x="1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9" y="5"/>
                  <a:pt x="9" y="5"/>
                  <a:pt x="9" y="5"/>
                </a:cubicBezTo>
                <a:cubicBezTo>
                  <a:pt x="9" y="5"/>
                  <a:pt x="9" y="5"/>
                  <a:pt x="9" y="5"/>
                </a:cubicBezTo>
                <a:cubicBezTo>
                  <a:pt x="8" y="5"/>
                  <a:pt x="8" y="5"/>
                  <a:pt x="8" y="4"/>
                </a:cubicBezTo>
                <a:cubicBezTo>
                  <a:pt x="8" y="4"/>
                  <a:pt x="7" y="4"/>
                  <a:pt x="7" y="4"/>
                </a:cubicBezTo>
                <a:cubicBezTo>
                  <a:pt x="7" y="4"/>
                  <a:pt x="7" y="4"/>
                  <a:pt x="6" y="4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9" name="Freeform 43"/>
          <p:cNvSpPr>
            <a:spLocks/>
          </p:cNvSpPr>
          <p:nvPr/>
        </p:nvSpPr>
        <p:spPr bwMode="auto">
          <a:xfrm>
            <a:off x="9109077" y="10139901"/>
            <a:ext cx="206375" cy="287339"/>
          </a:xfrm>
          <a:custGeom>
            <a:avLst/>
            <a:gdLst>
              <a:gd name="T0" fmla="*/ 7 w 12"/>
              <a:gd name="T1" fmla="*/ 17 h 17"/>
              <a:gd name="T2" fmla="*/ 12 w 12"/>
              <a:gd name="T3" fmla="*/ 9 h 17"/>
              <a:gd name="T4" fmla="*/ 11 w 12"/>
              <a:gd name="T5" fmla="*/ 8 h 17"/>
              <a:gd name="T6" fmla="*/ 10 w 12"/>
              <a:gd name="T7" fmla="*/ 7 h 17"/>
              <a:gd name="T8" fmla="*/ 8 w 12"/>
              <a:gd name="T9" fmla="*/ 4 h 17"/>
              <a:gd name="T10" fmla="*/ 8 w 12"/>
              <a:gd name="T11" fmla="*/ 4 h 17"/>
              <a:gd name="T12" fmla="*/ 6 w 12"/>
              <a:gd name="T13" fmla="*/ 2 h 17"/>
              <a:gd name="T14" fmla="*/ 5 w 12"/>
              <a:gd name="T15" fmla="*/ 1 h 17"/>
              <a:gd name="T16" fmla="*/ 4 w 12"/>
              <a:gd name="T17" fmla="*/ 0 h 17"/>
              <a:gd name="T18" fmla="*/ 0 w 12"/>
              <a:gd name="T19" fmla="*/ 8 h 17"/>
              <a:gd name="T20" fmla="*/ 0 w 12"/>
              <a:gd name="T21" fmla="*/ 11 h 17"/>
              <a:gd name="T22" fmla="*/ 0 w 12"/>
              <a:gd name="T23" fmla="*/ 12 h 17"/>
              <a:gd name="T24" fmla="*/ 7 w 12"/>
              <a:gd name="T25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" h="17">
                <a:moveTo>
                  <a:pt x="7" y="17"/>
                </a:moveTo>
                <a:cubicBezTo>
                  <a:pt x="8" y="14"/>
                  <a:pt x="10" y="10"/>
                  <a:pt x="12" y="9"/>
                </a:cubicBezTo>
                <a:cubicBezTo>
                  <a:pt x="11" y="9"/>
                  <a:pt x="11" y="8"/>
                  <a:pt x="11" y="8"/>
                </a:cubicBezTo>
                <a:cubicBezTo>
                  <a:pt x="10" y="8"/>
                  <a:pt x="10" y="7"/>
                  <a:pt x="10" y="7"/>
                </a:cubicBezTo>
                <a:cubicBezTo>
                  <a:pt x="9" y="6"/>
                  <a:pt x="8" y="5"/>
                  <a:pt x="8" y="4"/>
                </a:cubicBezTo>
                <a:cubicBezTo>
                  <a:pt x="8" y="4"/>
                  <a:pt x="8" y="4"/>
                  <a:pt x="8" y="4"/>
                </a:cubicBezTo>
                <a:cubicBezTo>
                  <a:pt x="7" y="4"/>
                  <a:pt x="6" y="3"/>
                  <a:pt x="6" y="2"/>
                </a:cubicBezTo>
                <a:cubicBezTo>
                  <a:pt x="5" y="2"/>
                  <a:pt x="5" y="2"/>
                  <a:pt x="5" y="1"/>
                </a:cubicBezTo>
                <a:cubicBezTo>
                  <a:pt x="5" y="1"/>
                  <a:pt x="4" y="1"/>
                  <a:pt x="4" y="0"/>
                </a:cubicBezTo>
                <a:cubicBezTo>
                  <a:pt x="2" y="3"/>
                  <a:pt x="0" y="7"/>
                  <a:pt x="0" y="8"/>
                </a:cubicBezTo>
                <a:cubicBezTo>
                  <a:pt x="0" y="8"/>
                  <a:pt x="0" y="9"/>
                  <a:pt x="0" y="11"/>
                </a:cubicBezTo>
                <a:cubicBezTo>
                  <a:pt x="0" y="12"/>
                  <a:pt x="0" y="12"/>
                  <a:pt x="0" y="12"/>
                </a:cubicBezTo>
                <a:cubicBezTo>
                  <a:pt x="3" y="14"/>
                  <a:pt x="5" y="16"/>
                  <a:pt x="7" y="17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0" name="Freeform 44"/>
          <p:cNvSpPr>
            <a:spLocks/>
          </p:cNvSpPr>
          <p:nvPr/>
        </p:nvSpPr>
        <p:spPr bwMode="auto">
          <a:xfrm>
            <a:off x="7462839" y="8771478"/>
            <a:ext cx="1406525" cy="608013"/>
          </a:xfrm>
          <a:custGeom>
            <a:avLst/>
            <a:gdLst>
              <a:gd name="T0" fmla="*/ 30 w 82"/>
              <a:gd name="T1" fmla="*/ 30 h 36"/>
              <a:gd name="T2" fmla="*/ 37 w 82"/>
              <a:gd name="T3" fmla="*/ 34 h 36"/>
              <a:gd name="T4" fmla="*/ 49 w 82"/>
              <a:gd name="T5" fmla="*/ 36 h 36"/>
              <a:gd name="T6" fmla="*/ 56 w 82"/>
              <a:gd name="T7" fmla="*/ 35 h 36"/>
              <a:gd name="T8" fmla="*/ 69 w 82"/>
              <a:gd name="T9" fmla="*/ 31 h 36"/>
              <a:gd name="T10" fmla="*/ 70 w 82"/>
              <a:gd name="T11" fmla="*/ 31 h 36"/>
              <a:gd name="T12" fmla="*/ 71 w 82"/>
              <a:gd name="T13" fmla="*/ 30 h 36"/>
              <a:gd name="T14" fmla="*/ 71 w 82"/>
              <a:gd name="T15" fmla="*/ 29 h 36"/>
              <a:gd name="T16" fmla="*/ 72 w 82"/>
              <a:gd name="T17" fmla="*/ 28 h 36"/>
              <a:gd name="T18" fmla="*/ 73 w 82"/>
              <a:gd name="T19" fmla="*/ 28 h 36"/>
              <a:gd name="T20" fmla="*/ 74 w 82"/>
              <a:gd name="T21" fmla="*/ 23 h 36"/>
              <a:gd name="T22" fmla="*/ 74 w 82"/>
              <a:gd name="T23" fmla="*/ 21 h 36"/>
              <a:gd name="T24" fmla="*/ 76 w 82"/>
              <a:gd name="T25" fmla="*/ 18 h 36"/>
              <a:gd name="T26" fmla="*/ 80 w 82"/>
              <a:gd name="T27" fmla="*/ 16 h 36"/>
              <a:gd name="T28" fmla="*/ 81 w 82"/>
              <a:gd name="T29" fmla="*/ 14 h 36"/>
              <a:gd name="T30" fmla="*/ 81 w 82"/>
              <a:gd name="T31" fmla="*/ 12 h 36"/>
              <a:gd name="T32" fmla="*/ 80 w 82"/>
              <a:gd name="T33" fmla="*/ 10 h 36"/>
              <a:gd name="T34" fmla="*/ 79 w 82"/>
              <a:gd name="T35" fmla="*/ 8 h 36"/>
              <a:gd name="T36" fmla="*/ 79 w 82"/>
              <a:gd name="T37" fmla="*/ 7 h 36"/>
              <a:gd name="T38" fmla="*/ 78 w 82"/>
              <a:gd name="T39" fmla="*/ 6 h 36"/>
              <a:gd name="T40" fmla="*/ 74 w 82"/>
              <a:gd name="T41" fmla="*/ 5 h 36"/>
              <a:gd name="T42" fmla="*/ 59 w 82"/>
              <a:gd name="T43" fmla="*/ 0 h 36"/>
              <a:gd name="T44" fmla="*/ 52 w 82"/>
              <a:gd name="T45" fmla="*/ 6 h 36"/>
              <a:gd name="T46" fmla="*/ 49 w 82"/>
              <a:gd name="T47" fmla="*/ 6 h 36"/>
              <a:gd name="T48" fmla="*/ 45 w 82"/>
              <a:gd name="T49" fmla="*/ 7 h 36"/>
              <a:gd name="T50" fmla="*/ 39 w 82"/>
              <a:gd name="T51" fmla="*/ 11 h 36"/>
              <a:gd name="T52" fmla="*/ 37 w 82"/>
              <a:gd name="T53" fmla="*/ 20 h 36"/>
              <a:gd name="T54" fmla="*/ 32 w 82"/>
              <a:gd name="T55" fmla="*/ 20 h 36"/>
              <a:gd name="T56" fmla="*/ 21 w 82"/>
              <a:gd name="T57" fmla="*/ 22 h 36"/>
              <a:gd name="T58" fmla="*/ 14 w 82"/>
              <a:gd name="T59" fmla="*/ 23 h 36"/>
              <a:gd name="T60" fmla="*/ 8 w 82"/>
              <a:gd name="T61" fmla="*/ 23 h 36"/>
              <a:gd name="T62" fmla="*/ 4 w 82"/>
              <a:gd name="T63" fmla="*/ 23 h 36"/>
              <a:gd name="T64" fmla="*/ 1 w 82"/>
              <a:gd name="T65" fmla="*/ 22 h 36"/>
              <a:gd name="T66" fmla="*/ 0 w 82"/>
              <a:gd name="T67" fmla="*/ 22 h 36"/>
              <a:gd name="T68" fmla="*/ 0 w 82"/>
              <a:gd name="T69" fmla="*/ 27 h 36"/>
              <a:gd name="T70" fmla="*/ 4 w 82"/>
              <a:gd name="T71" fmla="*/ 30 h 36"/>
              <a:gd name="T72" fmla="*/ 7 w 82"/>
              <a:gd name="T73" fmla="*/ 30 h 36"/>
              <a:gd name="T74" fmla="*/ 8 w 82"/>
              <a:gd name="T75" fmla="*/ 30 h 36"/>
              <a:gd name="T76" fmla="*/ 10 w 82"/>
              <a:gd name="T77" fmla="*/ 30 h 36"/>
              <a:gd name="T78" fmla="*/ 11 w 82"/>
              <a:gd name="T79" fmla="*/ 31 h 36"/>
              <a:gd name="T80" fmla="*/ 13 w 82"/>
              <a:gd name="T81" fmla="*/ 31 h 36"/>
              <a:gd name="T82" fmla="*/ 19 w 82"/>
              <a:gd name="T83" fmla="*/ 29 h 36"/>
              <a:gd name="T84" fmla="*/ 28 w 82"/>
              <a:gd name="T85" fmla="*/ 2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2" h="36">
                <a:moveTo>
                  <a:pt x="29" y="28"/>
                </a:moveTo>
                <a:cubicBezTo>
                  <a:pt x="29" y="28"/>
                  <a:pt x="30" y="29"/>
                  <a:pt x="30" y="30"/>
                </a:cubicBezTo>
                <a:cubicBezTo>
                  <a:pt x="30" y="31"/>
                  <a:pt x="31" y="32"/>
                  <a:pt x="31" y="33"/>
                </a:cubicBezTo>
                <a:cubicBezTo>
                  <a:pt x="31" y="33"/>
                  <a:pt x="33" y="33"/>
                  <a:pt x="37" y="34"/>
                </a:cubicBezTo>
                <a:cubicBezTo>
                  <a:pt x="38" y="34"/>
                  <a:pt x="40" y="34"/>
                  <a:pt x="41" y="34"/>
                </a:cubicBezTo>
                <a:cubicBezTo>
                  <a:pt x="43" y="34"/>
                  <a:pt x="46" y="35"/>
                  <a:pt x="49" y="36"/>
                </a:cubicBezTo>
                <a:cubicBezTo>
                  <a:pt x="51" y="36"/>
                  <a:pt x="53" y="36"/>
                  <a:pt x="53" y="36"/>
                </a:cubicBezTo>
                <a:cubicBezTo>
                  <a:pt x="54" y="36"/>
                  <a:pt x="55" y="36"/>
                  <a:pt x="56" y="35"/>
                </a:cubicBezTo>
                <a:cubicBezTo>
                  <a:pt x="58" y="34"/>
                  <a:pt x="60" y="33"/>
                  <a:pt x="63" y="33"/>
                </a:cubicBezTo>
                <a:cubicBezTo>
                  <a:pt x="66" y="33"/>
                  <a:pt x="68" y="32"/>
                  <a:pt x="69" y="31"/>
                </a:cubicBezTo>
                <a:cubicBezTo>
                  <a:pt x="70" y="31"/>
                  <a:pt x="70" y="31"/>
                  <a:pt x="70" y="31"/>
                </a:cubicBezTo>
                <a:cubicBezTo>
                  <a:pt x="70" y="31"/>
                  <a:pt x="70" y="31"/>
                  <a:pt x="70" y="31"/>
                </a:cubicBezTo>
                <a:cubicBezTo>
                  <a:pt x="70" y="31"/>
                  <a:pt x="71" y="30"/>
                  <a:pt x="71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1" y="30"/>
                  <a:pt x="71" y="30"/>
                  <a:pt x="71" y="29"/>
                </a:cubicBezTo>
                <a:cubicBezTo>
                  <a:pt x="71" y="29"/>
                  <a:pt x="71" y="29"/>
                  <a:pt x="71" y="29"/>
                </a:cubicBezTo>
                <a:cubicBezTo>
                  <a:pt x="71" y="29"/>
                  <a:pt x="71" y="29"/>
                  <a:pt x="72" y="28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28"/>
                  <a:pt x="72" y="28"/>
                  <a:pt x="73" y="28"/>
                </a:cubicBezTo>
                <a:cubicBezTo>
                  <a:pt x="73" y="28"/>
                  <a:pt x="73" y="27"/>
                  <a:pt x="73" y="26"/>
                </a:cubicBezTo>
                <a:cubicBezTo>
                  <a:pt x="73" y="25"/>
                  <a:pt x="74" y="24"/>
                  <a:pt x="74" y="23"/>
                </a:cubicBezTo>
                <a:cubicBezTo>
                  <a:pt x="74" y="23"/>
                  <a:pt x="75" y="22"/>
                  <a:pt x="75" y="22"/>
                </a:cubicBezTo>
                <a:cubicBezTo>
                  <a:pt x="75" y="22"/>
                  <a:pt x="75" y="21"/>
                  <a:pt x="74" y="21"/>
                </a:cubicBezTo>
                <a:cubicBezTo>
                  <a:pt x="74" y="20"/>
                  <a:pt x="74" y="19"/>
                  <a:pt x="75" y="19"/>
                </a:cubicBezTo>
                <a:cubicBezTo>
                  <a:pt x="75" y="18"/>
                  <a:pt x="75" y="18"/>
                  <a:pt x="76" y="18"/>
                </a:cubicBezTo>
                <a:cubicBezTo>
                  <a:pt x="77" y="18"/>
                  <a:pt x="77" y="19"/>
                  <a:pt x="78" y="19"/>
                </a:cubicBezTo>
                <a:cubicBezTo>
                  <a:pt x="79" y="19"/>
                  <a:pt x="80" y="18"/>
                  <a:pt x="80" y="16"/>
                </a:cubicBezTo>
                <a:cubicBezTo>
                  <a:pt x="80" y="15"/>
                  <a:pt x="81" y="15"/>
                  <a:pt x="81" y="14"/>
                </a:cubicBezTo>
                <a:cubicBezTo>
                  <a:pt x="81" y="14"/>
                  <a:pt x="81" y="14"/>
                  <a:pt x="81" y="14"/>
                </a:cubicBezTo>
                <a:cubicBezTo>
                  <a:pt x="81" y="14"/>
                  <a:pt x="81" y="13"/>
                  <a:pt x="82" y="13"/>
                </a:cubicBezTo>
                <a:cubicBezTo>
                  <a:pt x="82" y="13"/>
                  <a:pt x="82" y="13"/>
                  <a:pt x="81" y="12"/>
                </a:cubicBezTo>
                <a:cubicBezTo>
                  <a:pt x="81" y="12"/>
                  <a:pt x="81" y="12"/>
                  <a:pt x="81" y="12"/>
                </a:cubicBezTo>
                <a:cubicBezTo>
                  <a:pt x="81" y="11"/>
                  <a:pt x="80" y="11"/>
                  <a:pt x="80" y="10"/>
                </a:cubicBezTo>
                <a:cubicBezTo>
                  <a:pt x="80" y="10"/>
                  <a:pt x="80" y="9"/>
                  <a:pt x="80" y="9"/>
                </a:cubicBezTo>
                <a:cubicBezTo>
                  <a:pt x="79" y="9"/>
                  <a:pt x="79" y="8"/>
                  <a:pt x="79" y="8"/>
                </a:cubicBezTo>
                <a:cubicBezTo>
                  <a:pt x="79" y="8"/>
                  <a:pt x="79" y="8"/>
                  <a:pt x="79" y="7"/>
                </a:cubicBezTo>
                <a:cubicBezTo>
                  <a:pt x="79" y="7"/>
                  <a:pt x="79" y="7"/>
                  <a:pt x="79" y="7"/>
                </a:cubicBezTo>
                <a:cubicBezTo>
                  <a:pt x="78" y="6"/>
                  <a:pt x="78" y="6"/>
                  <a:pt x="78" y="6"/>
                </a:cubicBezTo>
                <a:cubicBezTo>
                  <a:pt x="78" y="6"/>
                  <a:pt x="78" y="6"/>
                  <a:pt x="78" y="6"/>
                </a:cubicBezTo>
                <a:cubicBezTo>
                  <a:pt x="78" y="5"/>
                  <a:pt x="78" y="5"/>
                  <a:pt x="78" y="4"/>
                </a:cubicBezTo>
                <a:cubicBezTo>
                  <a:pt x="77" y="5"/>
                  <a:pt x="76" y="5"/>
                  <a:pt x="74" y="5"/>
                </a:cubicBezTo>
                <a:cubicBezTo>
                  <a:pt x="72" y="5"/>
                  <a:pt x="70" y="4"/>
                  <a:pt x="69" y="3"/>
                </a:cubicBezTo>
                <a:cubicBezTo>
                  <a:pt x="67" y="0"/>
                  <a:pt x="61" y="0"/>
                  <a:pt x="59" y="0"/>
                </a:cubicBezTo>
                <a:cubicBezTo>
                  <a:pt x="59" y="1"/>
                  <a:pt x="58" y="3"/>
                  <a:pt x="58" y="5"/>
                </a:cubicBezTo>
                <a:cubicBezTo>
                  <a:pt x="57" y="6"/>
                  <a:pt x="54" y="6"/>
                  <a:pt x="52" y="6"/>
                </a:cubicBezTo>
                <a:cubicBezTo>
                  <a:pt x="52" y="6"/>
                  <a:pt x="51" y="6"/>
                  <a:pt x="50" y="6"/>
                </a:cubicBezTo>
                <a:cubicBezTo>
                  <a:pt x="50" y="6"/>
                  <a:pt x="49" y="6"/>
                  <a:pt x="49" y="6"/>
                </a:cubicBezTo>
                <a:cubicBezTo>
                  <a:pt x="48" y="6"/>
                  <a:pt x="48" y="6"/>
                  <a:pt x="47" y="6"/>
                </a:cubicBezTo>
                <a:cubicBezTo>
                  <a:pt x="47" y="6"/>
                  <a:pt x="46" y="7"/>
                  <a:pt x="45" y="7"/>
                </a:cubicBezTo>
                <a:cubicBezTo>
                  <a:pt x="44" y="8"/>
                  <a:pt x="42" y="8"/>
                  <a:pt x="42" y="9"/>
                </a:cubicBezTo>
                <a:cubicBezTo>
                  <a:pt x="41" y="10"/>
                  <a:pt x="40" y="11"/>
                  <a:pt x="39" y="11"/>
                </a:cubicBezTo>
                <a:cubicBezTo>
                  <a:pt x="38" y="12"/>
                  <a:pt x="36" y="13"/>
                  <a:pt x="37" y="16"/>
                </a:cubicBezTo>
                <a:cubicBezTo>
                  <a:pt x="38" y="18"/>
                  <a:pt x="38" y="19"/>
                  <a:pt x="37" y="20"/>
                </a:cubicBezTo>
                <a:cubicBezTo>
                  <a:pt x="37" y="21"/>
                  <a:pt x="36" y="21"/>
                  <a:pt x="35" y="21"/>
                </a:cubicBezTo>
                <a:cubicBezTo>
                  <a:pt x="34" y="21"/>
                  <a:pt x="33" y="20"/>
                  <a:pt x="32" y="20"/>
                </a:cubicBezTo>
                <a:cubicBezTo>
                  <a:pt x="32" y="20"/>
                  <a:pt x="31" y="20"/>
                  <a:pt x="30" y="20"/>
                </a:cubicBezTo>
                <a:cubicBezTo>
                  <a:pt x="27" y="20"/>
                  <a:pt x="22" y="21"/>
                  <a:pt x="21" y="22"/>
                </a:cubicBezTo>
                <a:cubicBezTo>
                  <a:pt x="20" y="23"/>
                  <a:pt x="19" y="24"/>
                  <a:pt x="17" y="24"/>
                </a:cubicBezTo>
                <a:cubicBezTo>
                  <a:pt x="16" y="24"/>
                  <a:pt x="15" y="23"/>
                  <a:pt x="14" y="23"/>
                </a:cubicBezTo>
                <a:cubicBezTo>
                  <a:pt x="13" y="22"/>
                  <a:pt x="12" y="22"/>
                  <a:pt x="11" y="22"/>
                </a:cubicBezTo>
                <a:cubicBezTo>
                  <a:pt x="10" y="22"/>
                  <a:pt x="9" y="22"/>
                  <a:pt x="8" y="23"/>
                </a:cubicBezTo>
                <a:cubicBezTo>
                  <a:pt x="7" y="24"/>
                  <a:pt x="7" y="24"/>
                  <a:pt x="6" y="24"/>
                </a:cubicBezTo>
                <a:cubicBezTo>
                  <a:pt x="5" y="24"/>
                  <a:pt x="5" y="24"/>
                  <a:pt x="4" y="23"/>
                </a:cubicBezTo>
                <a:cubicBezTo>
                  <a:pt x="3" y="22"/>
                  <a:pt x="2" y="22"/>
                  <a:pt x="1" y="22"/>
                </a:cubicBezTo>
                <a:cubicBezTo>
                  <a:pt x="1" y="22"/>
                  <a:pt x="1" y="22"/>
                  <a:pt x="1" y="22"/>
                </a:cubicBezTo>
                <a:cubicBezTo>
                  <a:pt x="1" y="22"/>
                  <a:pt x="1" y="22"/>
                  <a:pt x="0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2"/>
                  <a:pt x="0" y="23"/>
                  <a:pt x="0" y="23"/>
                </a:cubicBezTo>
                <a:cubicBezTo>
                  <a:pt x="0" y="24"/>
                  <a:pt x="0" y="26"/>
                  <a:pt x="0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8"/>
                  <a:pt x="3" y="30"/>
                  <a:pt x="4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6" y="30"/>
                  <a:pt x="6" y="30"/>
                  <a:pt x="7" y="30"/>
                </a:cubicBezTo>
                <a:cubicBezTo>
                  <a:pt x="7" y="30"/>
                  <a:pt x="7" y="30"/>
                  <a:pt x="7" y="30"/>
                </a:cubicBezTo>
                <a:cubicBezTo>
                  <a:pt x="8" y="30"/>
                  <a:pt x="8" y="30"/>
                  <a:pt x="8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9" y="30"/>
                  <a:pt x="10" y="30"/>
                  <a:pt x="10" y="30"/>
                </a:cubicBezTo>
                <a:cubicBezTo>
                  <a:pt x="10" y="30"/>
                  <a:pt x="11" y="30"/>
                  <a:pt x="11" y="31"/>
                </a:cubicBezTo>
                <a:cubicBezTo>
                  <a:pt x="11" y="31"/>
                  <a:pt x="11" y="31"/>
                  <a:pt x="11" y="31"/>
                </a:cubicBezTo>
                <a:cubicBezTo>
                  <a:pt x="11" y="31"/>
                  <a:pt x="11" y="31"/>
                  <a:pt x="11" y="31"/>
                </a:cubicBezTo>
                <a:cubicBezTo>
                  <a:pt x="12" y="31"/>
                  <a:pt x="12" y="31"/>
                  <a:pt x="13" y="31"/>
                </a:cubicBezTo>
                <a:cubicBezTo>
                  <a:pt x="13" y="32"/>
                  <a:pt x="13" y="32"/>
                  <a:pt x="14" y="32"/>
                </a:cubicBezTo>
                <a:cubicBezTo>
                  <a:pt x="16" y="32"/>
                  <a:pt x="18" y="30"/>
                  <a:pt x="19" y="29"/>
                </a:cubicBezTo>
                <a:cubicBezTo>
                  <a:pt x="20" y="28"/>
                  <a:pt x="25" y="28"/>
                  <a:pt x="28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8"/>
                  <a:pt x="29" y="28"/>
                  <a:pt x="29" y="28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1" name="Freeform 45"/>
          <p:cNvSpPr>
            <a:spLocks/>
          </p:cNvSpPr>
          <p:nvPr/>
        </p:nvSpPr>
        <p:spPr bwMode="auto">
          <a:xfrm>
            <a:off x="9486902" y="10343103"/>
            <a:ext cx="496887" cy="354013"/>
          </a:xfrm>
          <a:custGeom>
            <a:avLst/>
            <a:gdLst>
              <a:gd name="T0" fmla="*/ 13 w 29"/>
              <a:gd name="T1" fmla="*/ 20 h 21"/>
              <a:gd name="T2" fmla="*/ 16 w 29"/>
              <a:gd name="T3" fmla="*/ 18 h 21"/>
              <a:gd name="T4" fmla="*/ 18 w 29"/>
              <a:gd name="T5" fmla="*/ 17 h 21"/>
              <a:gd name="T6" fmla="*/ 19 w 29"/>
              <a:gd name="T7" fmla="*/ 17 h 21"/>
              <a:gd name="T8" fmla="*/ 19 w 29"/>
              <a:gd name="T9" fmla="*/ 17 h 21"/>
              <a:gd name="T10" fmla="*/ 29 w 29"/>
              <a:gd name="T11" fmla="*/ 13 h 21"/>
              <a:gd name="T12" fmla="*/ 29 w 29"/>
              <a:gd name="T13" fmla="*/ 12 h 21"/>
              <a:gd name="T14" fmla="*/ 29 w 29"/>
              <a:gd name="T15" fmla="*/ 12 h 21"/>
              <a:gd name="T16" fmla="*/ 28 w 29"/>
              <a:gd name="T17" fmla="*/ 11 h 21"/>
              <a:gd name="T18" fmla="*/ 27 w 29"/>
              <a:gd name="T19" fmla="*/ 9 h 21"/>
              <a:gd name="T20" fmla="*/ 21 w 29"/>
              <a:gd name="T21" fmla="*/ 3 h 21"/>
              <a:gd name="T22" fmla="*/ 21 w 29"/>
              <a:gd name="T23" fmla="*/ 2 h 21"/>
              <a:gd name="T24" fmla="*/ 20 w 29"/>
              <a:gd name="T25" fmla="*/ 2 h 21"/>
              <a:gd name="T26" fmla="*/ 20 w 29"/>
              <a:gd name="T27" fmla="*/ 1 h 21"/>
              <a:gd name="T28" fmla="*/ 20 w 29"/>
              <a:gd name="T29" fmla="*/ 1 h 21"/>
              <a:gd name="T30" fmla="*/ 20 w 29"/>
              <a:gd name="T31" fmla="*/ 1 h 21"/>
              <a:gd name="T32" fmla="*/ 20 w 29"/>
              <a:gd name="T33" fmla="*/ 1 h 21"/>
              <a:gd name="T34" fmla="*/ 20 w 29"/>
              <a:gd name="T35" fmla="*/ 0 h 21"/>
              <a:gd name="T36" fmla="*/ 2 w 29"/>
              <a:gd name="T37" fmla="*/ 4 h 21"/>
              <a:gd name="T38" fmla="*/ 1 w 29"/>
              <a:gd name="T39" fmla="*/ 4 h 21"/>
              <a:gd name="T40" fmla="*/ 1 w 29"/>
              <a:gd name="T41" fmla="*/ 4 h 21"/>
              <a:gd name="T42" fmla="*/ 1 w 29"/>
              <a:gd name="T43" fmla="*/ 4 h 21"/>
              <a:gd name="T44" fmla="*/ 1 w 29"/>
              <a:gd name="T45" fmla="*/ 4 h 21"/>
              <a:gd name="T46" fmla="*/ 1 w 29"/>
              <a:gd name="T47" fmla="*/ 4 h 21"/>
              <a:gd name="T48" fmla="*/ 0 w 29"/>
              <a:gd name="T49" fmla="*/ 6 h 21"/>
              <a:gd name="T50" fmla="*/ 0 w 29"/>
              <a:gd name="T51" fmla="*/ 7 h 21"/>
              <a:gd name="T52" fmla="*/ 0 w 29"/>
              <a:gd name="T53" fmla="*/ 9 h 21"/>
              <a:gd name="T54" fmla="*/ 0 w 29"/>
              <a:gd name="T55" fmla="*/ 10 h 21"/>
              <a:gd name="T56" fmla="*/ 0 w 29"/>
              <a:gd name="T57" fmla="*/ 12 h 21"/>
              <a:gd name="T58" fmla="*/ 0 w 29"/>
              <a:gd name="T59" fmla="*/ 12 h 21"/>
              <a:gd name="T60" fmla="*/ 0 w 29"/>
              <a:gd name="T61" fmla="*/ 14 h 21"/>
              <a:gd name="T62" fmla="*/ 1 w 29"/>
              <a:gd name="T63" fmla="*/ 16 h 21"/>
              <a:gd name="T64" fmla="*/ 1 w 29"/>
              <a:gd name="T65" fmla="*/ 17 h 21"/>
              <a:gd name="T66" fmla="*/ 2 w 29"/>
              <a:gd name="T67" fmla="*/ 18 h 21"/>
              <a:gd name="T68" fmla="*/ 3 w 29"/>
              <a:gd name="T69" fmla="*/ 18 h 21"/>
              <a:gd name="T70" fmla="*/ 4 w 29"/>
              <a:gd name="T71" fmla="*/ 19 h 21"/>
              <a:gd name="T72" fmla="*/ 5 w 29"/>
              <a:gd name="T73" fmla="*/ 20 h 21"/>
              <a:gd name="T74" fmla="*/ 6 w 29"/>
              <a:gd name="T75" fmla="*/ 21 h 21"/>
              <a:gd name="T76" fmla="*/ 6 w 29"/>
              <a:gd name="T77" fmla="*/ 21 h 21"/>
              <a:gd name="T78" fmla="*/ 9 w 29"/>
              <a:gd name="T79" fmla="*/ 21 h 21"/>
              <a:gd name="T80" fmla="*/ 9 w 29"/>
              <a:gd name="T81" fmla="*/ 21 h 21"/>
              <a:gd name="T82" fmla="*/ 10 w 29"/>
              <a:gd name="T83" fmla="*/ 21 h 21"/>
              <a:gd name="T84" fmla="*/ 11 w 29"/>
              <a:gd name="T85" fmla="*/ 21 h 21"/>
              <a:gd name="T86" fmla="*/ 12 w 29"/>
              <a:gd name="T87" fmla="*/ 21 h 21"/>
              <a:gd name="T88" fmla="*/ 13 w 29"/>
              <a:gd name="T89" fmla="*/ 20 h 21"/>
              <a:gd name="T90" fmla="*/ 13 w 29"/>
              <a:gd name="T91" fmla="*/ 2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9" h="21">
                <a:moveTo>
                  <a:pt x="13" y="20"/>
                </a:moveTo>
                <a:cubicBezTo>
                  <a:pt x="15" y="20"/>
                  <a:pt x="16" y="19"/>
                  <a:pt x="16" y="18"/>
                </a:cubicBezTo>
                <a:cubicBezTo>
                  <a:pt x="17" y="18"/>
                  <a:pt x="18" y="17"/>
                  <a:pt x="18" y="17"/>
                </a:cubicBezTo>
                <a:cubicBezTo>
                  <a:pt x="18" y="17"/>
                  <a:pt x="19" y="17"/>
                  <a:pt x="19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21" y="17"/>
                  <a:pt x="28" y="14"/>
                  <a:pt x="29" y="13"/>
                </a:cubicBezTo>
                <a:cubicBezTo>
                  <a:pt x="29" y="12"/>
                  <a:pt x="29" y="12"/>
                  <a:pt x="29" y="12"/>
                </a:cubicBezTo>
                <a:cubicBezTo>
                  <a:pt x="29" y="12"/>
                  <a:pt x="29" y="12"/>
                  <a:pt x="29" y="12"/>
                </a:cubicBezTo>
                <a:cubicBezTo>
                  <a:pt x="29" y="12"/>
                  <a:pt x="29" y="12"/>
                  <a:pt x="28" y="11"/>
                </a:cubicBezTo>
                <a:cubicBezTo>
                  <a:pt x="27" y="11"/>
                  <a:pt x="27" y="10"/>
                  <a:pt x="27" y="9"/>
                </a:cubicBezTo>
                <a:cubicBezTo>
                  <a:pt x="27" y="9"/>
                  <a:pt x="26" y="7"/>
                  <a:pt x="21" y="3"/>
                </a:cubicBezTo>
                <a:cubicBezTo>
                  <a:pt x="21" y="2"/>
                  <a:pt x="21" y="2"/>
                  <a:pt x="21" y="2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2"/>
                  <a:pt x="20" y="2"/>
                  <a:pt x="20" y="1"/>
                </a:cubicBezTo>
                <a:cubicBezTo>
                  <a:pt x="20" y="1"/>
                  <a:pt x="20" y="1"/>
                  <a:pt x="20" y="1"/>
                </a:cubicBezTo>
                <a:cubicBezTo>
                  <a:pt x="20" y="1"/>
                  <a:pt x="20" y="1"/>
                  <a:pt x="20" y="1"/>
                </a:cubicBezTo>
                <a:cubicBezTo>
                  <a:pt x="20" y="1"/>
                  <a:pt x="20" y="1"/>
                  <a:pt x="20" y="1"/>
                </a:cubicBezTo>
                <a:cubicBezTo>
                  <a:pt x="20" y="1"/>
                  <a:pt x="20" y="0"/>
                  <a:pt x="20" y="0"/>
                </a:cubicBezTo>
                <a:cubicBezTo>
                  <a:pt x="12" y="2"/>
                  <a:pt x="2" y="4"/>
                  <a:pt x="2" y="4"/>
                </a:cubicBezTo>
                <a:cubicBezTo>
                  <a:pt x="1" y="4"/>
                  <a:pt x="1" y="4"/>
                  <a:pt x="1" y="4"/>
                </a:cubicBezTo>
                <a:cubicBezTo>
                  <a:pt x="1" y="4"/>
                  <a:pt x="1" y="4"/>
                  <a:pt x="1" y="4"/>
                </a:cubicBezTo>
                <a:cubicBezTo>
                  <a:pt x="1" y="4"/>
                  <a:pt x="1" y="4"/>
                  <a:pt x="1" y="4"/>
                </a:cubicBezTo>
                <a:cubicBezTo>
                  <a:pt x="1" y="4"/>
                  <a:pt x="1" y="4"/>
                  <a:pt x="1" y="4"/>
                </a:cubicBezTo>
                <a:cubicBezTo>
                  <a:pt x="1" y="4"/>
                  <a:pt x="1" y="4"/>
                  <a:pt x="1" y="4"/>
                </a:cubicBezTo>
                <a:cubicBezTo>
                  <a:pt x="1" y="5"/>
                  <a:pt x="0" y="6"/>
                  <a:pt x="0" y="6"/>
                </a:cubicBezTo>
                <a:cubicBezTo>
                  <a:pt x="0" y="7"/>
                  <a:pt x="0" y="7"/>
                  <a:pt x="0" y="7"/>
                </a:cubicBezTo>
                <a:cubicBezTo>
                  <a:pt x="0" y="8"/>
                  <a:pt x="0" y="9"/>
                  <a:pt x="0" y="9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1"/>
                  <a:pt x="0" y="11"/>
                  <a:pt x="0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3"/>
                  <a:pt x="0" y="14"/>
                  <a:pt x="0" y="14"/>
                </a:cubicBezTo>
                <a:cubicBezTo>
                  <a:pt x="0" y="15"/>
                  <a:pt x="0" y="16"/>
                  <a:pt x="1" y="16"/>
                </a:cubicBezTo>
                <a:cubicBezTo>
                  <a:pt x="1" y="16"/>
                  <a:pt x="1" y="17"/>
                  <a:pt x="1" y="17"/>
                </a:cubicBezTo>
                <a:cubicBezTo>
                  <a:pt x="1" y="17"/>
                  <a:pt x="2" y="17"/>
                  <a:pt x="2" y="18"/>
                </a:cubicBezTo>
                <a:cubicBezTo>
                  <a:pt x="2" y="18"/>
                  <a:pt x="3" y="18"/>
                  <a:pt x="3" y="18"/>
                </a:cubicBezTo>
                <a:cubicBezTo>
                  <a:pt x="3" y="19"/>
                  <a:pt x="3" y="19"/>
                  <a:pt x="4" y="19"/>
                </a:cubicBezTo>
                <a:cubicBezTo>
                  <a:pt x="4" y="20"/>
                  <a:pt x="5" y="20"/>
                  <a:pt x="5" y="20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7" y="21"/>
                  <a:pt x="8" y="21"/>
                  <a:pt x="9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10" y="21"/>
                  <a:pt x="10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3" y="21"/>
                  <a:pt x="13" y="20"/>
                </a:cubicBezTo>
                <a:cubicBezTo>
                  <a:pt x="13" y="20"/>
                  <a:pt x="13" y="20"/>
                  <a:pt x="13" y="20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2" name="Freeform 46"/>
          <p:cNvSpPr>
            <a:spLocks/>
          </p:cNvSpPr>
          <p:nvPr/>
        </p:nvSpPr>
        <p:spPr bwMode="auto">
          <a:xfrm>
            <a:off x="6792914" y="9109616"/>
            <a:ext cx="841375" cy="422275"/>
          </a:xfrm>
          <a:custGeom>
            <a:avLst/>
            <a:gdLst>
              <a:gd name="T0" fmla="*/ 44 w 49"/>
              <a:gd name="T1" fmla="*/ 15 h 25"/>
              <a:gd name="T2" fmla="*/ 46 w 49"/>
              <a:gd name="T3" fmla="*/ 15 h 25"/>
              <a:gd name="T4" fmla="*/ 47 w 49"/>
              <a:gd name="T5" fmla="*/ 13 h 25"/>
              <a:gd name="T6" fmla="*/ 49 w 49"/>
              <a:gd name="T7" fmla="*/ 11 h 25"/>
              <a:gd name="T8" fmla="*/ 47 w 49"/>
              <a:gd name="T9" fmla="*/ 11 h 25"/>
              <a:gd name="T10" fmla="*/ 46 w 49"/>
              <a:gd name="T11" fmla="*/ 11 h 25"/>
              <a:gd name="T12" fmla="*/ 44 w 49"/>
              <a:gd name="T13" fmla="*/ 11 h 25"/>
              <a:gd name="T14" fmla="*/ 41 w 49"/>
              <a:gd name="T15" fmla="*/ 11 h 25"/>
              <a:gd name="T16" fmla="*/ 40 w 49"/>
              <a:gd name="T17" fmla="*/ 9 h 25"/>
              <a:gd name="T18" fmla="*/ 39 w 49"/>
              <a:gd name="T19" fmla="*/ 9 h 25"/>
              <a:gd name="T20" fmla="*/ 39 w 49"/>
              <a:gd name="T21" fmla="*/ 8 h 25"/>
              <a:gd name="T22" fmla="*/ 38 w 49"/>
              <a:gd name="T23" fmla="*/ 7 h 25"/>
              <a:gd name="T24" fmla="*/ 38 w 49"/>
              <a:gd name="T25" fmla="*/ 3 h 25"/>
              <a:gd name="T26" fmla="*/ 37 w 49"/>
              <a:gd name="T27" fmla="*/ 2 h 25"/>
              <a:gd name="T28" fmla="*/ 35 w 49"/>
              <a:gd name="T29" fmla="*/ 2 h 25"/>
              <a:gd name="T30" fmla="*/ 34 w 49"/>
              <a:gd name="T31" fmla="*/ 1 h 25"/>
              <a:gd name="T32" fmla="*/ 28 w 49"/>
              <a:gd name="T33" fmla="*/ 0 h 25"/>
              <a:gd name="T34" fmla="*/ 20 w 49"/>
              <a:gd name="T35" fmla="*/ 1 h 25"/>
              <a:gd name="T36" fmla="*/ 17 w 49"/>
              <a:gd name="T37" fmla="*/ 1 h 25"/>
              <a:gd name="T38" fmla="*/ 14 w 49"/>
              <a:gd name="T39" fmla="*/ 2 h 25"/>
              <a:gd name="T40" fmla="*/ 13 w 49"/>
              <a:gd name="T41" fmla="*/ 3 h 25"/>
              <a:gd name="T42" fmla="*/ 5 w 49"/>
              <a:gd name="T43" fmla="*/ 11 h 25"/>
              <a:gd name="T44" fmla="*/ 0 w 49"/>
              <a:gd name="T45" fmla="*/ 18 h 25"/>
              <a:gd name="T46" fmla="*/ 1 w 49"/>
              <a:gd name="T47" fmla="*/ 20 h 25"/>
              <a:gd name="T48" fmla="*/ 5 w 49"/>
              <a:gd name="T49" fmla="*/ 17 h 25"/>
              <a:gd name="T50" fmla="*/ 8 w 49"/>
              <a:gd name="T51" fmla="*/ 22 h 25"/>
              <a:gd name="T52" fmla="*/ 9 w 49"/>
              <a:gd name="T53" fmla="*/ 23 h 25"/>
              <a:gd name="T54" fmla="*/ 9 w 49"/>
              <a:gd name="T55" fmla="*/ 24 h 25"/>
              <a:gd name="T56" fmla="*/ 10 w 49"/>
              <a:gd name="T57" fmla="*/ 25 h 25"/>
              <a:gd name="T58" fmla="*/ 19 w 49"/>
              <a:gd name="T59" fmla="*/ 25 h 25"/>
              <a:gd name="T60" fmla="*/ 24 w 49"/>
              <a:gd name="T61" fmla="*/ 17 h 25"/>
              <a:gd name="T62" fmla="*/ 24 w 49"/>
              <a:gd name="T63" fmla="*/ 17 h 25"/>
              <a:gd name="T64" fmla="*/ 27 w 49"/>
              <a:gd name="T65" fmla="*/ 20 h 25"/>
              <a:gd name="T66" fmla="*/ 32 w 49"/>
              <a:gd name="T67" fmla="*/ 25 h 25"/>
              <a:gd name="T68" fmla="*/ 37 w 49"/>
              <a:gd name="T69" fmla="*/ 18 h 25"/>
              <a:gd name="T70" fmla="*/ 40 w 49"/>
              <a:gd name="T71" fmla="*/ 18 h 25"/>
              <a:gd name="T72" fmla="*/ 44 w 49"/>
              <a:gd name="T73" fmla="*/ 1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9" h="25">
                <a:moveTo>
                  <a:pt x="44" y="15"/>
                </a:moveTo>
                <a:cubicBezTo>
                  <a:pt x="44" y="15"/>
                  <a:pt x="44" y="15"/>
                  <a:pt x="44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5"/>
                  <a:pt x="47" y="14"/>
                  <a:pt x="47" y="13"/>
                </a:cubicBezTo>
                <a:cubicBezTo>
                  <a:pt x="47" y="13"/>
                  <a:pt x="47" y="13"/>
                  <a:pt x="47" y="13"/>
                </a:cubicBezTo>
                <a:cubicBezTo>
                  <a:pt x="49" y="11"/>
                  <a:pt x="49" y="11"/>
                  <a:pt x="49" y="11"/>
                </a:cubicBezTo>
                <a:cubicBezTo>
                  <a:pt x="49" y="11"/>
                  <a:pt x="49" y="11"/>
                  <a:pt x="49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11"/>
                  <a:pt x="47" y="11"/>
                  <a:pt x="47" y="11"/>
                </a:cubicBezTo>
                <a:cubicBezTo>
                  <a:pt x="47" y="11"/>
                  <a:pt x="47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4" y="11"/>
                  <a:pt x="44" y="11"/>
                  <a:pt x="44" y="11"/>
                </a:cubicBezTo>
                <a:cubicBezTo>
                  <a:pt x="44" y="11"/>
                  <a:pt x="43" y="11"/>
                  <a:pt x="43" y="11"/>
                </a:cubicBezTo>
                <a:cubicBezTo>
                  <a:pt x="43" y="11"/>
                  <a:pt x="42" y="11"/>
                  <a:pt x="41" y="11"/>
                </a:cubicBezTo>
                <a:cubicBezTo>
                  <a:pt x="41" y="11"/>
                  <a:pt x="41" y="10"/>
                  <a:pt x="41" y="10"/>
                </a:cubicBezTo>
                <a:cubicBezTo>
                  <a:pt x="41" y="10"/>
                  <a:pt x="40" y="10"/>
                  <a:pt x="40" y="9"/>
                </a:cubicBezTo>
                <a:cubicBezTo>
                  <a:pt x="39" y="9"/>
                  <a:pt x="39" y="9"/>
                  <a:pt x="39" y="9"/>
                </a:cubicBezTo>
                <a:cubicBezTo>
                  <a:pt x="39" y="9"/>
                  <a:pt x="39" y="9"/>
                  <a:pt x="39" y="9"/>
                </a:cubicBezTo>
                <a:cubicBezTo>
                  <a:pt x="39" y="9"/>
                  <a:pt x="39" y="9"/>
                  <a:pt x="39" y="9"/>
                </a:cubicBezTo>
                <a:cubicBezTo>
                  <a:pt x="39" y="8"/>
                  <a:pt x="39" y="8"/>
                  <a:pt x="39" y="8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8"/>
                  <a:pt x="38" y="8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6"/>
                  <a:pt x="38" y="4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7" y="3"/>
                  <a:pt x="37" y="2"/>
                  <a:pt x="37" y="2"/>
                </a:cubicBezTo>
                <a:cubicBezTo>
                  <a:pt x="37" y="2"/>
                  <a:pt x="36" y="2"/>
                  <a:pt x="36" y="2"/>
                </a:cubicBezTo>
                <a:cubicBezTo>
                  <a:pt x="36" y="2"/>
                  <a:pt x="36" y="2"/>
                  <a:pt x="35" y="2"/>
                </a:cubicBezTo>
                <a:cubicBezTo>
                  <a:pt x="35" y="1"/>
                  <a:pt x="35" y="1"/>
                  <a:pt x="34" y="1"/>
                </a:cubicBezTo>
                <a:cubicBezTo>
                  <a:pt x="34" y="1"/>
                  <a:pt x="34" y="1"/>
                  <a:pt x="34" y="1"/>
                </a:cubicBezTo>
                <a:cubicBezTo>
                  <a:pt x="33" y="1"/>
                  <a:pt x="33" y="0"/>
                  <a:pt x="32" y="0"/>
                </a:cubicBezTo>
                <a:cubicBezTo>
                  <a:pt x="30" y="0"/>
                  <a:pt x="29" y="0"/>
                  <a:pt x="28" y="0"/>
                </a:cubicBezTo>
                <a:cubicBezTo>
                  <a:pt x="27" y="0"/>
                  <a:pt x="26" y="0"/>
                  <a:pt x="25" y="1"/>
                </a:cubicBezTo>
                <a:cubicBezTo>
                  <a:pt x="24" y="1"/>
                  <a:pt x="22" y="1"/>
                  <a:pt x="20" y="1"/>
                </a:cubicBezTo>
                <a:cubicBezTo>
                  <a:pt x="19" y="1"/>
                  <a:pt x="19" y="1"/>
                  <a:pt x="18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6" y="1"/>
                  <a:pt x="16" y="1"/>
                  <a:pt x="15" y="1"/>
                </a:cubicBezTo>
                <a:cubicBezTo>
                  <a:pt x="15" y="2"/>
                  <a:pt x="15" y="2"/>
                  <a:pt x="14" y="2"/>
                </a:cubicBezTo>
                <a:cubicBezTo>
                  <a:pt x="14" y="2"/>
                  <a:pt x="14" y="2"/>
                  <a:pt x="14" y="2"/>
                </a:cubicBezTo>
                <a:cubicBezTo>
                  <a:pt x="14" y="3"/>
                  <a:pt x="14" y="3"/>
                  <a:pt x="13" y="3"/>
                </a:cubicBezTo>
                <a:cubicBezTo>
                  <a:pt x="12" y="3"/>
                  <a:pt x="9" y="5"/>
                  <a:pt x="8" y="7"/>
                </a:cubicBezTo>
                <a:cubicBezTo>
                  <a:pt x="8" y="8"/>
                  <a:pt x="7" y="9"/>
                  <a:pt x="5" y="11"/>
                </a:cubicBezTo>
                <a:cubicBezTo>
                  <a:pt x="4" y="12"/>
                  <a:pt x="2" y="14"/>
                  <a:pt x="1" y="16"/>
                </a:cubicBezTo>
                <a:cubicBezTo>
                  <a:pt x="1" y="17"/>
                  <a:pt x="0" y="18"/>
                  <a:pt x="0" y="18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1" y="20"/>
                  <a:pt x="1" y="20"/>
                </a:cubicBezTo>
                <a:cubicBezTo>
                  <a:pt x="1" y="20"/>
                  <a:pt x="1" y="20"/>
                  <a:pt x="2" y="19"/>
                </a:cubicBezTo>
                <a:cubicBezTo>
                  <a:pt x="3" y="18"/>
                  <a:pt x="4" y="17"/>
                  <a:pt x="5" y="17"/>
                </a:cubicBezTo>
                <a:cubicBezTo>
                  <a:pt x="6" y="17"/>
                  <a:pt x="7" y="19"/>
                  <a:pt x="7" y="20"/>
                </a:cubicBezTo>
                <a:cubicBezTo>
                  <a:pt x="7" y="21"/>
                  <a:pt x="8" y="21"/>
                  <a:pt x="8" y="22"/>
                </a:cubicBezTo>
                <a:cubicBezTo>
                  <a:pt x="9" y="22"/>
                  <a:pt x="9" y="22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4"/>
                  <a:pt x="9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5"/>
                  <a:pt x="10" y="25"/>
                </a:cubicBezTo>
                <a:cubicBezTo>
                  <a:pt x="10" y="25"/>
                  <a:pt x="10" y="25"/>
                  <a:pt x="10" y="25"/>
                </a:cubicBezTo>
                <a:cubicBezTo>
                  <a:pt x="14" y="25"/>
                  <a:pt x="17" y="25"/>
                  <a:pt x="19" y="25"/>
                </a:cubicBezTo>
                <a:cubicBezTo>
                  <a:pt x="20" y="25"/>
                  <a:pt x="21" y="21"/>
                  <a:pt x="22" y="19"/>
                </a:cubicBezTo>
                <a:cubicBezTo>
                  <a:pt x="23" y="18"/>
                  <a:pt x="23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5" y="17"/>
                  <a:pt x="26" y="18"/>
                  <a:pt x="27" y="20"/>
                </a:cubicBezTo>
                <a:cubicBezTo>
                  <a:pt x="29" y="22"/>
                  <a:pt x="30" y="23"/>
                  <a:pt x="31" y="24"/>
                </a:cubicBezTo>
                <a:cubicBezTo>
                  <a:pt x="31" y="25"/>
                  <a:pt x="32" y="25"/>
                  <a:pt x="32" y="25"/>
                </a:cubicBezTo>
                <a:cubicBezTo>
                  <a:pt x="33" y="25"/>
                  <a:pt x="33" y="23"/>
                  <a:pt x="33" y="21"/>
                </a:cubicBezTo>
                <a:cubicBezTo>
                  <a:pt x="33" y="19"/>
                  <a:pt x="35" y="18"/>
                  <a:pt x="37" y="18"/>
                </a:cubicBezTo>
                <a:cubicBezTo>
                  <a:pt x="37" y="18"/>
                  <a:pt x="37" y="18"/>
                  <a:pt x="38" y="18"/>
                </a:cubicBezTo>
                <a:cubicBezTo>
                  <a:pt x="39" y="18"/>
                  <a:pt x="39" y="18"/>
                  <a:pt x="40" y="18"/>
                </a:cubicBezTo>
                <a:cubicBezTo>
                  <a:pt x="42" y="18"/>
                  <a:pt x="42" y="17"/>
                  <a:pt x="42" y="17"/>
                </a:cubicBezTo>
                <a:cubicBezTo>
                  <a:pt x="42" y="16"/>
                  <a:pt x="43" y="15"/>
                  <a:pt x="44" y="15"/>
                </a:cubicBezTo>
                <a:cubicBezTo>
                  <a:pt x="44" y="15"/>
                  <a:pt x="44" y="15"/>
                  <a:pt x="44" y="15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3" name="Freeform 47"/>
          <p:cNvSpPr>
            <a:spLocks/>
          </p:cNvSpPr>
          <p:nvPr/>
        </p:nvSpPr>
        <p:spPr bwMode="auto">
          <a:xfrm>
            <a:off x="8594726" y="9684291"/>
            <a:ext cx="668337" cy="623888"/>
          </a:xfrm>
          <a:custGeom>
            <a:avLst/>
            <a:gdLst>
              <a:gd name="T0" fmla="*/ 38 w 39"/>
              <a:gd name="T1" fmla="*/ 22 h 37"/>
              <a:gd name="T2" fmla="*/ 39 w 39"/>
              <a:gd name="T3" fmla="*/ 7 h 37"/>
              <a:gd name="T4" fmla="*/ 38 w 39"/>
              <a:gd name="T5" fmla="*/ 7 h 37"/>
              <a:gd name="T6" fmla="*/ 37 w 39"/>
              <a:gd name="T7" fmla="*/ 6 h 37"/>
              <a:gd name="T8" fmla="*/ 36 w 39"/>
              <a:gd name="T9" fmla="*/ 6 h 37"/>
              <a:gd name="T10" fmla="*/ 35 w 39"/>
              <a:gd name="T11" fmla="*/ 5 h 37"/>
              <a:gd name="T12" fmla="*/ 35 w 39"/>
              <a:gd name="T13" fmla="*/ 5 h 37"/>
              <a:gd name="T14" fmla="*/ 33 w 39"/>
              <a:gd name="T15" fmla="*/ 4 h 37"/>
              <a:gd name="T16" fmla="*/ 33 w 39"/>
              <a:gd name="T17" fmla="*/ 4 h 37"/>
              <a:gd name="T18" fmla="*/ 29 w 39"/>
              <a:gd name="T19" fmla="*/ 2 h 37"/>
              <a:gd name="T20" fmla="*/ 12 w 39"/>
              <a:gd name="T21" fmla="*/ 1 h 37"/>
              <a:gd name="T22" fmla="*/ 8 w 39"/>
              <a:gd name="T23" fmla="*/ 2 h 37"/>
              <a:gd name="T24" fmla="*/ 6 w 39"/>
              <a:gd name="T25" fmla="*/ 3 h 37"/>
              <a:gd name="T26" fmla="*/ 4 w 39"/>
              <a:gd name="T27" fmla="*/ 2 h 37"/>
              <a:gd name="T28" fmla="*/ 1 w 39"/>
              <a:gd name="T29" fmla="*/ 3 h 37"/>
              <a:gd name="T30" fmla="*/ 0 w 39"/>
              <a:gd name="T31" fmla="*/ 5 h 37"/>
              <a:gd name="T32" fmla="*/ 2 w 39"/>
              <a:gd name="T33" fmla="*/ 7 h 37"/>
              <a:gd name="T34" fmla="*/ 5 w 39"/>
              <a:gd name="T35" fmla="*/ 12 h 37"/>
              <a:gd name="T36" fmla="*/ 11 w 39"/>
              <a:gd name="T37" fmla="*/ 19 h 37"/>
              <a:gd name="T38" fmla="*/ 14 w 39"/>
              <a:gd name="T39" fmla="*/ 24 h 37"/>
              <a:gd name="T40" fmla="*/ 17 w 39"/>
              <a:gd name="T41" fmla="*/ 27 h 37"/>
              <a:gd name="T42" fmla="*/ 20 w 39"/>
              <a:gd name="T43" fmla="*/ 30 h 37"/>
              <a:gd name="T44" fmla="*/ 21 w 39"/>
              <a:gd name="T45" fmla="*/ 31 h 37"/>
              <a:gd name="T46" fmla="*/ 23 w 39"/>
              <a:gd name="T47" fmla="*/ 34 h 37"/>
              <a:gd name="T48" fmla="*/ 29 w 39"/>
              <a:gd name="T49" fmla="*/ 37 h 37"/>
              <a:gd name="T50" fmla="*/ 29 w 39"/>
              <a:gd name="T51" fmla="*/ 35 h 37"/>
              <a:gd name="T52" fmla="*/ 34 w 39"/>
              <a:gd name="T53" fmla="*/ 25 h 37"/>
              <a:gd name="T54" fmla="*/ 38 w 39"/>
              <a:gd name="T55" fmla="*/ 2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9" h="37">
                <a:moveTo>
                  <a:pt x="38" y="22"/>
                </a:moveTo>
                <a:cubicBezTo>
                  <a:pt x="39" y="21"/>
                  <a:pt x="39" y="13"/>
                  <a:pt x="39" y="7"/>
                </a:cubicBezTo>
                <a:cubicBezTo>
                  <a:pt x="39" y="7"/>
                  <a:pt x="38" y="7"/>
                  <a:pt x="38" y="7"/>
                </a:cubicBezTo>
                <a:cubicBezTo>
                  <a:pt x="38" y="7"/>
                  <a:pt x="37" y="6"/>
                  <a:pt x="37" y="6"/>
                </a:cubicBezTo>
                <a:cubicBezTo>
                  <a:pt x="37" y="6"/>
                  <a:pt x="37" y="6"/>
                  <a:pt x="36" y="6"/>
                </a:cubicBezTo>
                <a:cubicBezTo>
                  <a:pt x="36" y="6"/>
                  <a:pt x="35" y="5"/>
                  <a:pt x="35" y="5"/>
                </a:cubicBezTo>
                <a:cubicBezTo>
                  <a:pt x="35" y="5"/>
                  <a:pt x="35" y="5"/>
                  <a:pt x="35" y="5"/>
                </a:cubicBezTo>
                <a:cubicBezTo>
                  <a:pt x="34" y="5"/>
                  <a:pt x="34" y="4"/>
                  <a:pt x="33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1" y="3"/>
                  <a:pt x="29" y="2"/>
                  <a:pt x="29" y="2"/>
                </a:cubicBezTo>
                <a:cubicBezTo>
                  <a:pt x="28" y="2"/>
                  <a:pt x="14" y="2"/>
                  <a:pt x="12" y="1"/>
                </a:cubicBezTo>
                <a:cubicBezTo>
                  <a:pt x="11" y="0"/>
                  <a:pt x="10" y="1"/>
                  <a:pt x="8" y="2"/>
                </a:cubicBezTo>
                <a:cubicBezTo>
                  <a:pt x="8" y="2"/>
                  <a:pt x="7" y="3"/>
                  <a:pt x="6" y="3"/>
                </a:cubicBezTo>
                <a:cubicBezTo>
                  <a:pt x="5" y="3"/>
                  <a:pt x="5" y="3"/>
                  <a:pt x="4" y="2"/>
                </a:cubicBezTo>
                <a:cubicBezTo>
                  <a:pt x="3" y="1"/>
                  <a:pt x="1" y="2"/>
                  <a:pt x="1" y="3"/>
                </a:cubicBezTo>
                <a:cubicBezTo>
                  <a:pt x="0" y="3"/>
                  <a:pt x="0" y="4"/>
                  <a:pt x="0" y="5"/>
                </a:cubicBezTo>
                <a:cubicBezTo>
                  <a:pt x="0" y="6"/>
                  <a:pt x="1" y="6"/>
                  <a:pt x="2" y="7"/>
                </a:cubicBezTo>
                <a:cubicBezTo>
                  <a:pt x="4" y="9"/>
                  <a:pt x="5" y="10"/>
                  <a:pt x="5" y="12"/>
                </a:cubicBezTo>
                <a:cubicBezTo>
                  <a:pt x="5" y="14"/>
                  <a:pt x="8" y="17"/>
                  <a:pt x="11" y="19"/>
                </a:cubicBezTo>
                <a:cubicBezTo>
                  <a:pt x="13" y="21"/>
                  <a:pt x="15" y="23"/>
                  <a:pt x="14" y="24"/>
                </a:cubicBezTo>
                <a:cubicBezTo>
                  <a:pt x="14" y="24"/>
                  <a:pt x="16" y="26"/>
                  <a:pt x="17" y="27"/>
                </a:cubicBezTo>
                <a:cubicBezTo>
                  <a:pt x="18" y="28"/>
                  <a:pt x="19" y="29"/>
                  <a:pt x="20" y="30"/>
                </a:cubicBezTo>
                <a:cubicBezTo>
                  <a:pt x="21" y="30"/>
                  <a:pt x="21" y="31"/>
                  <a:pt x="21" y="31"/>
                </a:cubicBezTo>
                <a:cubicBezTo>
                  <a:pt x="22" y="32"/>
                  <a:pt x="23" y="33"/>
                  <a:pt x="23" y="34"/>
                </a:cubicBezTo>
                <a:cubicBezTo>
                  <a:pt x="25" y="35"/>
                  <a:pt x="27" y="36"/>
                  <a:pt x="29" y="37"/>
                </a:cubicBezTo>
                <a:cubicBezTo>
                  <a:pt x="29" y="36"/>
                  <a:pt x="29" y="35"/>
                  <a:pt x="29" y="35"/>
                </a:cubicBezTo>
                <a:cubicBezTo>
                  <a:pt x="29" y="33"/>
                  <a:pt x="32" y="28"/>
                  <a:pt x="34" y="25"/>
                </a:cubicBezTo>
                <a:cubicBezTo>
                  <a:pt x="37" y="22"/>
                  <a:pt x="38" y="22"/>
                  <a:pt x="38" y="22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4" name="Freeform 48"/>
          <p:cNvSpPr>
            <a:spLocks/>
          </p:cNvSpPr>
          <p:nvPr/>
        </p:nvSpPr>
        <p:spPr bwMode="auto">
          <a:xfrm>
            <a:off x="6775452" y="7285578"/>
            <a:ext cx="1698625" cy="1874839"/>
          </a:xfrm>
          <a:custGeom>
            <a:avLst/>
            <a:gdLst>
              <a:gd name="T0" fmla="*/ 21 w 99"/>
              <a:gd name="T1" fmla="*/ 108 h 111"/>
              <a:gd name="T2" fmla="*/ 33 w 99"/>
              <a:gd name="T3" fmla="*/ 107 h 111"/>
              <a:gd name="T4" fmla="*/ 37 w 99"/>
              <a:gd name="T5" fmla="*/ 109 h 111"/>
              <a:gd name="T6" fmla="*/ 39 w 99"/>
              <a:gd name="T7" fmla="*/ 110 h 111"/>
              <a:gd name="T8" fmla="*/ 40 w 99"/>
              <a:gd name="T9" fmla="*/ 109 h 111"/>
              <a:gd name="T10" fmla="*/ 41 w 99"/>
              <a:gd name="T11" fmla="*/ 109 h 111"/>
              <a:gd name="T12" fmla="*/ 44 w 99"/>
              <a:gd name="T13" fmla="*/ 110 h 111"/>
              <a:gd name="T14" fmla="*/ 51 w 99"/>
              <a:gd name="T15" fmla="*/ 109 h 111"/>
              <a:gd name="T16" fmla="*/ 60 w 99"/>
              <a:gd name="T17" fmla="*/ 109 h 111"/>
              <a:gd name="T18" fmla="*/ 75 w 99"/>
              <a:gd name="T19" fmla="*/ 108 h 111"/>
              <a:gd name="T20" fmla="*/ 76 w 99"/>
              <a:gd name="T21" fmla="*/ 104 h 111"/>
              <a:gd name="T22" fmla="*/ 85 w 99"/>
              <a:gd name="T23" fmla="*/ 94 h 111"/>
              <a:gd name="T24" fmla="*/ 80 w 99"/>
              <a:gd name="T25" fmla="*/ 87 h 111"/>
              <a:gd name="T26" fmla="*/ 73 w 99"/>
              <a:gd name="T27" fmla="*/ 78 h 111"/>
              <a:gd name="T28" fmla="*/ 69 w 99"/>
              <a:gd name="T29" fmla="*/ 69 h 111"/>
              <a:gd name="T30" fmla="*/ 83 w 99"/>
              <a:gd name="T31" fmla="*/ 63 h 111"/>
              <a:gd name="T32" fmla="*/ 93 w 99"/>
              <a:gd name="T33" fmla="*/ 58 h 111"/>
              <a:gd name="T34" fmla="*/ 98 w 99"/>
              <a:gd name="T35" fmla="*/ 59 h 111"/>
              <a:gd name="T36" fmla="*/ 99 w 99"/>
              <a:gd name="T37" fmla="*/ 56 h 111"/>
              <a:gd name="T38" fmla="*/ 99 w 99"/>
              <a:gd name="T39" fmla="*/ 54 h 111"/>
              <a:gd name="T40" fmla="*/ 96 w 99"/>
              <a:gd name="T41" fmla="*/ 47 h 111"/>
              <a:gd name="T42" fmla="*/ 94 w 99"/>
              <a:gd name="T43" fmla="*/ 38 h 111"/>
              <a:gd name="T44" fmla="*/ 91 w 99"/>
              <a:gd name="T45" fmla="*/ 27 h 111"/>
              <a:gd name="T46" fmla="*/ 91 w 99"/>
              <a:gd name="T47" fmla="*/ 15 h 111"/>
              <a:gd name="T48" fmla="*/ 84 w 99"/>
              <a:gd name="T49" fmla="*/ 10 h 111"/>
              <a:gd name="T50" fmla="*/ 84 w 99"/>
              <a:gd name="T51" fmla="*/ 3 h 111"/>
              <a:gd name="T52" fmla="*/ 74 w 99"/>
              <a:gd name="T53" fmla="*/ 6 h 111"/>
              <a:gd name="T54" fmla="*/ 62 w 99"/>
              <a:gd name="T55" fmla="*/ 13 h 111"/>
              <a:gd name="T56" fmla="*/ 56 w 99"/>
              <a:gd name="T57" fmla="*/ 8 h 111"/>
              <a:gd name="T58" fmla="*/ 52 w 99"/>
              <a:gd name="T59" fmla="*/ 7 h 111"/>
              <a:gd name="T60" fmla="*/ 43 w 99"/>
              <a:gd name="T61" fmla="*/ 3 h 111"/>
              <a:gd name="T62" fmla="*/ 41 w 99"/>
              <a:gd name="T63" fmla="*/ 1 h 111"/>
              <a:gd name="T64" fmla="*/ 40 w 99"/>
              <a:gd name="T65" fmla="*/ 1 h 111"/>
              <a:gd name="T66" fmla="*/ 37 w 99"/>
              <a:gd name="T67" fmla="*/ 0 h 111"/>
              <a:gd name="T68" fmla="*/ 34 w 99"/>
              <a:gd name="T69" fmla="*/ 0 h 111"/>
              <a:gd name="T70" fmla="*/ 30 w 99"/>
              <a:gd name="T71" fmla="*/ 0 h 111"/>
              <a:gd name="T72" fmla="*/ 34 w 99"/>
              <a:gd name="T73" fmla="*/ 14 h 111"/>
              <a:gd name="T74" fmla="*/ 29 w 99"/>
              <a:gd name="T75" fmla="*/ 19 h 111"/>
              <a:gd name="T76" fmla="*/ 17 w 99"/>
              <a:gd name="T77" fmla="*/ 18 h 111"/>
              <a:gd name="T78" fmla="*/ 12 w 99"/>
              <a:gd name="T79" fmla="*/ 21 h 111"/>
              <a:gd name="T80" fmla="*/ 13 w 99"/>
              <a:gd name="T81" fmla="*/ 25 h 111"/>
              <a:gd name="T82" fmla="*/ 13 w 99"/>
              <a:gd name="T83" fmla="*/ 28 h 111"/>
              <a:gd name="T84" fmla="*/ 7 w 99"/>
              <a:gd name="T85" fmla="*/ 34 h 111"/>
              <a:gd name="T86" fmla="*/ 9 w 99"/>
              <a:gd name="T87" fmla="*/ 42 h 111"/>
              <a:gd name="T88" fmla="*/ 1 w 99"/>
              <a:gd name="T89" fmla="*/ 47 h 111"/>
              <a:gd name="T90" fmla="*/ 0 w 99"/>
              <a:gd name="T91" fmla="*/ 59 h 111"/>
              <a:gd name="T92" fmla="*/ 0 w 99"/>
              <a:gd name="T93" fmla="*/ 61 h 111"/>
              <a:gd name="T94" fmla="*/ 0 w 99"/>
              <a:gd name="T95" fmla="*/ 61 h 111"/>
              <a:gd name="T96" fmla="*/ 1 w 99"/>
              <a:gd name="T97" fmla="*/ 71 h 111"/>
              <a:gd name="T98" fmla="*/ 0 w 99"/>
              <a:gd name="T99" fmla="*/ 72 h 111"/>
              <a:gd name="T100" fmla="*/ 1 w 99"/>
              <a:gd name="T101" fmla="*/ 73 h 111"/>
              <a:gd name="T102" fmla="*/ 2 w 99"/>
              <a:gd name="T103" fmla="*/ 74 h 111"/>
              <a:gd name="T104" fmla="*/ 2 w 99"/>
              <a:gd name="T105" fmla="*/ 76 h 111"/>
              <a:gd name="T106" fmla="*/ 3 w 99"/>
              <a:gd name="T107" fmla="*/ 77 h 111"/>
              <a:gd name="T108" fmla="*/ 4 w 99"/>
              <a:gd name="T109" fmla="*/ 79 h 111"/>
              <a:gd name="T110" fmla="*/ 4 w 99"/>
              <a:gd name="T111" fmla="*/ 81 h 111"/>
              <a:gd name="T112" fmla="*/ 6 w 99"/>
              <a:gd name="T113" fmla="*/ 83 h 111"/>
              <a:gd name="T114" fmla="*/ 19 w 99"/>
              <a:gd name="T115" fmla="*/ 88 h 111"/>
              <a:gd name="T116" fmla="*/ 22 w 99"/>
              <a:gd name="T117" fmla="*/ 93 h 111"/>
              <a:gd name="T118" fmla="*/ 17 w 99"/>
              <a:gd name="T119" fmla="*/ 105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9" h="111">
                <a:moveTo>
                  <a:pt x="18" y="108"/>
                </a:moveTo>
                <a:cubicBezTo>
                  <a:pt x="18" y="108"/>
                  <a:pt x="18" y="108"/>
                  <a:pt x="19" y="108"/>
                </a:cubicBezTo>
                <a:cubicBezTo>
                  <a:pt x="20" y="108"/>
                  <a:pt x="20" y="108"/>
                  <a:pt x="21" y="108"/>
                </a:cubicBezTo>
                <a:cubicBezTo>
                  <a:pt x="24" y="108"/>
                  <a:pt x="25" y="108"/>
                  <a:pt x="25" y="108"/>
                </a:cubicBezTo>
                <a:cubicBezTo>
                  <a:pt x="27" y="107"/>
                  <a:pt x="28" y="107"/>
                  <a:pt x="29" y="107"/>
                </a:cubicBezTo>
                <a:cubicBezTo>
                  <a:pt x="30" y="107"/>
                  <a:pt x="32" y="107"/>
                  <a:pt x="33" y="107"/>
                </a:cubicBezTo>
                <a:cubicBezTo>
                  <a:pt x="34" y="108"/>
                  <a:pt x="34" y="108"/>
                  <a:pt x="35" y="108"/>
                </a:cubicBezTo>
                <a:cubicBezTo>
                  <a:pt x="35" y="108"/>
                  <a:pt x="35" y="108"/>
                  <a:pt x="36" y="108"/>
                </a:cubicBezTo>
                <a:cubicBezTo>
                  <a:pt x="36" y="108"/>
                  <a:pt x="36" y="108"/>
                  <a:pt x="37" y="109"/>
                </a:cubicBezTo>
                <a:cubicBezTo>
                  <a:pt x="37" y="109"/>
                  <a:pt x="37" y="109"/>
                  <a:pt x="37" y="109"/>
                </a:cubicBezTo>
                <a:cubicBezTo>
                  <a:pt x="38" y="109"/>
                  <a:pt x="38" y="109"/>
                  <a:pt x="38" y="109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40" y="110"/>
                  <a:pt x="40" y="109"/>
                  <a:pt x="40" y="109"/>
                </a:cubicBezTo>
                <a:cubicBezTo>
                  <a:pt x="40" y="109"/>
                  <a:pt x="40" y="109"/>
                  <a:pt x="40" y="109"/>
                </a:cubicBezTo>
                <a:cubicBezTo>
                  <a:pt x="40" y="109"/>
                  <a:pt x="41" y="109"/>
                  <a:pt x="41" y="109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1" y="109"/>
                  <a:pt x="42" y="109"/>
                  <a:pt x="42" y="109"/>
                </a:cubicBezTo>
                <a:cubicBezTo>
                  <a:pt x="42" y="109"/>
                  <a:pt x="42" y="109"/>
                  <a:pt x="42" y="109"/>
                </a:cubicBezTo>
                <a:cubicBezTo>
                  <a:pt x="43" y="109"/>
                  <a:pt x="43" y="110"/>
                  <a:pt x="44" y="110"/>
                </a:cubicBezTo>
                <a:cubicBezTo>
                  <a:pt x="45" y="111"/>
                  <a:pt x="46" y="111"/>
                  <a:pt x="46" y="111"/>
                </a:cubicBezTo>
                <a:cubicBezTo>
                  <a:pt x="46" y="111"/>
                  <a:pt x="47" y="111"/>
                  <a:pt x="47" y="111"/>
                </a:cubicBezTo>
                <a:cubicBezTo>
                  <a:pt x="48" y="110"/>
                  <a:pt x="49" y="109"/>
                  <a:pt x="51" y="109"/>
                </a:cubicBezTo>
                <a:cubicBezTo>
                  <a:pt x="52" y="109"/>
                  <a:pt x="53" y="109"/>
                  <a:pt x="54" y="110"/>
                </a:cubicBezTo>
                <a:cubicBezTo>
                  <a:pt x="55" y="110"/>
                  <a:pt x="56" y="111"/>
                  <a:pt x="57" y="111"/>
                </a:cubicBezTo>
                <a:cubicBezTo>
                  <a:pt x="59" y="111"/>
                  <a:pt x="60" y="110"/>
                  <a:pt x="60" y="109"/>
                </a:cubicBezTo>
                <a:cubicBezTo>
                  <a:pt x="62" y="108"/>
                  <a:pt x="67" y="107"/>
                  <a:pt x="70" y="107"/>
                </a:cubicBezTo>
                <a:cubicBezTo>
                  <a:pt x="71" y="107"/>
                  <a:pt x="72" y="107"/>
                  <a:pt x="72" y="107"/>
                </a:cubicBezTo>
                <a:cubicBezTo>
                  <a:pt x="73" y="107"/>
                  <a:pt x="74" y="108"/>
                  <a:pt x="75" y="108"/>
                </a:cubicBezTo>
                <a:cubicBezTo>
                  <a:pt x="76" y="108"/>
                  <a:pt x="76" y="108"/>
                  <a:pt x="76" y="107"/>
                </a:cubicBezTo>
                <a:cubicBezTo>
                  <a:pt x="76" y="107"/>
                  <a:pt x="77" y="107"/>
                  <a:pt x="77" y="106"/>
                </a:cubicBezTo>
                <a:cubicBezTo>
                  <a:pt x="77" y="106"/>
                  <a:pt x="77" y="105"/>
                  <a:pt x="76" y="104"/>
                </a:cubicBezTo>
                <a:cubicBezTo>
                  <a:pt x="75" y="100"/>
                  <a:pt x="77" y="99"/>
                  <a:pt x="79" y="98"/>
                </a:cubicBezTo>
                <a:cubicBezTo>
                  <a:pt x="80" y="98"/>
                  <a:pt x="81" y="98"/>
                  <a:pt x="81" y="97"/>
                </a:cubicBezTo>
                <a:cubicBezTo>
                  <a:pt x="81" y="96"/>
                  <a:pt x="83" y="95"/>
                  <a:pt x="85" y="94"/>
                </a:cubicBezTo>
                <a:cubicBezTo>
                  <a:pt x="86" y="94"/>
                  <a:pt x="87" y="93"/>
                  <a:pt x="87" y="93"/>
                </a:cubicBezTo>
                <a:cubicBezTo>
                  <a:pt x="87" y="92"/>
                  <a:pt x="87" y="92"/>
                  <a:pt x="87" y="92"/>
                </a:cubicBezTo>
                <a:cubicBezTo>
                  <a:pt x="86" y="91"/>
                  <a:pt x="83" y="89"/>
                  <a:pt x="80" y="87"/>
                </a:cubicBezTo>
                <a:cubicBezTo>
                  <a:pt x="79" y="86"/>
                  <a:pt x="78" y="86"/>
                  <a:pt x="78" y="85"/>
                </a:cubicBezTo>
                <a:cubicBezTo>
                  <a:pt x="77" y="85"/>
                  <a:pt x="76" y="84"/>
                  <a:pt x="75" y="84"/>
                </a:cubicBezTo>
                <a:cubicBezTo>
                  <a:pt x="74" y="83"/>
                  <a:pt x="73" y="80"/>
                  <a:pt x="73" y="78"/>
                </a:cubicBezTo>
                <a:cubicBezTo>
                  <a:pt x="72" y="76"/>
                  <a:pt x="72" y="75"/>
                  <a:pt x="72" y="74"/>
                </a:cubicBezTo>
                <a:cubicBezTo>
                  <a:pt x="71" y="74"/>
                  <a:pt x="71" y="73"/>
                  <a:pt x="71" y="73"/>
                </a:cubicBezTo>
                <a:cubicBezTo>
                  <a:pt x="70" y="71"/>
                  <a:pt x="69" y="70"/>
                  <a:pt x="69" y="69"/>
                </a:cubicBezTo>
                <a:cubicBezTo>
                  <a:pt x="70" y="68"/>
                  <a:pt x="70" y="68"/>
                  <a:pt x="71" y="67"/>
                </a:cubicBezTo>
                <a:cubicBezTo>
                  <a:pt x="71" y="67"/>
                  <a:pt x="71" y="67"/>
                  <a:pt x="71" y="67"/>
                </a:cubicBezTo>
                <a:cubicBezTo>
                  <a:pt x="75" y="67"/>
                  <a:pt x="80" y="65"/>
                  <a:pt x="83" y="63"/>
                </a:cubicBezTo>
                <a:cubicBezTo>
                  <a:pt x="84" y="62"/>
                  <a:pt x="86" y="61"/>
                  <a:pt x="89" y="60"/>
                </a:cubicBezTo>
                <a:cubicBezTo>
                  <a:pt x="90" y="60"/>
                  <a:pt x="91" y="59"/>
                  <a:pt x="92" y="59"/>
                </a:cubicBezTo>
                <a:cubicBezTo>
                  <a:pt x="92" y="58"/>
                  <a:pt x="93" y="58"/>
                  <a:pt x="93" y="58"/>
                </a:cubicBezTo>
                <a:cubicBezTo>
                  <a:pt x="94" y="58"/>
                  <a:pt x="95" y="58"/>
                  <a:pt x="96" y="59"/>
                </a:cubicBezTo>
                <a:cubicBezTo>
                  <a:pt x="96" y="59"/>
                  <a:pt x="97" y="59"/>
                  <a:pt x="97" y="59"/>
                </a:cubicBezTo>
                <a:cubicBezTo>
                  <a:pt x="98" y="59"/>
                  <a:pt x="98" y="59"/>
                  <a:pt x="98" y="59"/>
                </a:cubicBezTo>
                <a:cubicBezTo>
                  <a:pt x="98" y="58"/>
                  <a:pt x="98" y="58"/>
                  <a:pt x="98" y="58"/>
                </a:cubicBezTo>
                <a:cubicBezTo>
                  <a:pt x="98" y="57"/>
                  <a:pt x="98" y="57"/>
                  <a:pt x="99" y="57"/>
                </a:cubicBezTo>
                <a:cubicBezTo>
                  <a:pt x="99" y="57"/>
                  <a:pt x="99" y="56"/>
                  <a:pt x="99" y="56"/>
                </a:cubicBezTo>
                <a:cubicBezTo>
                  <a:pt x="99" y="56"/>
                  <a:pt x="99" y="56"/>
                  <a:pt x="99" y="56"/>
                </a:cubicBezTo>
                <a:cubicBezTo>
                  <a:pt x="99" y="55"/>
                  <a:pt x="99" y="55"/>
                  <a:pt x="99" y="55"/>
                </a:cubicBezTo>
                <a:cubicBezTo>
                  <a:pt x="99" y="54"/>
                  <a:pt x="99" y="54"/>
                  <a:pt x="99" y="54"/>
                </a:cubicBezTo>
                <a:cubicBezTo>
                  <a:pt x="99" y="54"/>
                  <a:pt x="98" y="53"/>
                  <a:pt x="98" y="53"/>
                </a:cubicBezTo>
                <a:cubicBezTo>
                  <a:pt x="98" y="53"/>
                  <a:pt x="98" y="53"/>
                  <a:pt x="98" y="53"/>
                </a:cubicBezTo>
                <a:cubicBezTo>
                  <a:pt x="97" y="52"/>
                  <a:pt x="96" y="49"/>
                  <a:pt x="96" y="47"/>
                </a:cubicBezTo>
                <a:cubicBezTo>
                  <a:pt x="95" y="46"/>
                  <a:pt x="95" y="45"/>
                  <a:pt x="95" y="44"/>
                </a:cubicBezTo>
                <a:cubicBezTo>
                  <a:pt x="95" y="41"/>
                  <a:pt x="95" y="40"/>
                  <a:pt x="94" y="40"/>
                </a:cubicBezTo>
                <a:cubicBezTo>
                  <a:pt x="94" y="39"/>
                  <a:pt x="94" y="39"/>
                  <a:pt x="94" y="38"/>
                </a:cubicBezTo>
                <a:cubicBezTo>
                  <a:pt x="94" y="36"/>
                  <a:pt x="93" y="33"/>
                  <a:pt x="91" y="33"/>
                </a:cubicBezTo>
                <a:cubicBezTo>
                  <a:pt x="91" y="32"/>
                  <a:pt x="90" y="32"/>
                  <a:pt x="90" y="31"/>
                </a:cubicBezTo>
                <a:cubicBezTo>
                  <a:pt x="89" y="30"/>
                  <a:pt x="90" y="29"/>
                  <a:pt x="91" y="27"/>
                </a:cubicBezTo>
                <a:cubicBezTo>
                  <a:pt x="92" y="25"/>
                  <a:pt x="91" y="18"/>
                  <a:pt x="91" y="16"/>
                </a:cubicBezTo>
                <a:cubicBezTo>
                  <a:pt x="91" y="16"/>
                  <a:pt x="91" y="16"/>
                  <a:pt x="91" y="15"/>
                </a:cubicBezTo>
                <a:cubicBezTo>
                  <a:pt x="91" y="15"/>
                  <a:pt x="91" y="15"/>
                  <a:pt x="91" y="15"/>
                </a:cubicBezTo>
                <a:cubicBezTo>
                  <a:pt x="91" y="15"/>
                  <a:pt x="91" y="15"/>
                  <a:pt x="91" y="15"/>
                </a:cubicBezTo>
                <a:cubicBezTo>
                  <a:pt x="90" y="15"/>
                  <a:pt x="90" y="14"/>
                  <a:pt x="90" y="13"/>
                </a:cubicBezTo>
                <a:cubicBezTo>
                  <a:pt x="89" y="11"/>
                  <a:pt x="88" y="10"/>
                  <a:pt x="84" y="10"/>
                </a:cubicBezTo>
                <a:cubicBezTo>
                  <a:pt x="83" y="10"/>
                  <a:pt x="82" y="10"/>
                  <a:pt x="82" y="9"/>
                </a:cubicBezTo>
                <a:cubicBezTo>
                  <a:pt x="81" y="9"/>
                  <a:pt x="82" y="8"/>
                  <a:pt x="83" y="6"/>
                </a:cubicBezTo>
                <a:cubicBezTo>
                  <a:pt x="84" y="5"/>
                  <a:pt x="85" y="4"/>
                  <a:pt x="84" y="3"/>
                </a:cubicBezTo>
                <a:cubicBezTo>
                  <a:pt x="84" y="3"/>
                  <a:pt x="82" y="3"/>
                  <a:pt x="81" y="4"/>
                </a:cubicBezTo>
                <a:cubicBezTo>
                  <a:pt x="79" y="5"/>
                  <a:pt x="78" y="6"/>
                  <a:pt x="76" y="6"/>
                </a:cubicBezTo>
                <a:cubicBezTo>
                  <a:pt x="75" y="6"/>
                  <a:pt x="75" y="6"/>
                  <a:pt x="74" y="6"/>
                </a:cubicBezTo>
                <a:cubicBezTo>
                  <a:pt x="74" y="6"/>
                  <a:pt x="74" y="6"/>
                  <a:pt x="73" y="6"/>
                </a:cubicBezTo>
                <a:cubicBezTo>
                  <a:pt x="71" y="6"/>
                  <a:pt x="68" y="9"/>
                  <a:pt x="65" y="11"/>
                </a:cubicBezTo>
                <a:cubicBezTo>
                  <a:pt x="64" y="12"/>
                  <a:pt x="63" y="13"/>
                  <a:pt x="62" y="13"/>
                </a:cubicBezTo>
                <a:cubicBezTo>
                  <a:pt x="61" y="14"/>
                  <a:pt x="60" y="14"/>
                  <a:pt x="59" y="14"/>
                </a:cubicBezTo>
                <a:cubicBezTo>
                  <a:pt x="57" y="14"/>
                  <a:pt x="56" y="14"/>
                  <a:pt x="55" y="12"/>
                </a:cubicBezTo>
                <a:cubicBezTo>
                  <a:pt x="55" y="11"/>
                  <a:pt x="55" y="10"/>
                  <a:pt x="56" y="8"/>
                </a:cubicBezTo>
                <a:cubicBezTo>
                  <a:pt x="57" y="7"/>
                  <a:pt x="57" y="6"/>
                  <a:pt x="57" y="6"/>
                </a:cubicBezTo>
                <a:cubicBezTo>
                  <a:pt x="57" y="6"/>
                  <a:pt x="56" y="6"/>
                  <a:pt x="56" y="6"/>
                </a:cubicBezTo>
                <a:cubicBezTo>
                  <a:pt x="55" y="6"/>
                  <a:pt x="54" y="6"/>
                  <a:pt x="52" y="7"/>
                </a:cubicBezTo>
                <a:cubicBezTo>
                  <a:pt x="51" y="7"/>
                  <a:pt x="50" y="8"/>
                  <a:pt x="49" y="8"/>
                </a:cubicBezTo>
                <a:cubicBezTo>
                  <a:pt x="47" y="8"/>
                  <a:pt x="45" y="7"/>
                  <a:pt x="44" y="6"/>
                </a:cubicBezTo>
                <a:cubicBezTo>
                  <a:pt x="43" y="5"/>
                  <a:pt x="43" y="4"/>
                  <a:pt x="43" y="3"/>
                </a:cubicBezTo>
                <a:cubicBezTo>
                  <a:pt x="43" y="2"/>
                  <a:pt x="43" y="1"/>
                  <a:pt x="43" y="1"/>
                </a:cubicBezTo>
                <a:cubicBezTo>
                  <a:pt x="42" y="1"/>
                  <a:pt x="42" y="1"/>
                  <a:pt x="42" y="1"/>
                </a:cubicBezTo>
                <a:cubicBezTo>
                  <a:pt x="42" y="1"/>
                  <a:pt x="42" y="1"/>
                  <a:pt x="41" y="1"/>
                </a:cubicBezTo>
                <a:cubicBezTo>
                  <a:pt x="41" y="1"/>
                  <a:pt x="41" y="1"/>
                  <a:pt x="40" y="1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39" y="1"/>
                  <a:pt x="39" y="1"/>
                </a:cubicBezTo>
                <a:cubicBezTo>
                  <a:pt x="39" y="1"/>
                  <a:pt x="39" y="1"/>
                  <a:pt x="39" y="1"/>
                </a:cubicBezTo>
                <a:cubicBezTo>
                  <a:pt x="38" y="1"/>
                  <a:pt x="38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6" y="0"/>
                  <a:pt x="36" y="0"/>
                  <a:pt x="35" y="0"/>
                </a:cubicBezTo>
                <a:cubicBezTo>
                  <a:pt x="35" y="0"/>
                  <a:pt x="34" y="0"/>
                  <a:pt x="34" y="0"/>
                </a:cubicBezTo>
                <a:cubicBezTo>
                  <a:pt x="33" y="0"/>
                  <a:pt x="33" y="0"/>
                  <a:pt x="32" y="0"/>
                </a:cubicBezTo>
                <a:cubicBezTo>
                  <a:pt x="32" y="0"/>
                  <a:pt x="31" y="0"/>
                  <a:pt x="31" y="0"/>
                </a:cubicBezTo>
                <a:cubicBezTo>
                  <a:pt x="31" y="0"/>
                  <a:pt x="30" y="0"/>
                  <a:pt x="30" y="0"/>
                </a:cubicBezTo>
                <a:cubicBezTo>
                  <a:pt x="31" y="1"/>
                  <a:pt x="32" y="3"/>
                  <a:pt x="31" y="5"/>
                </a:cubicBezTo>
                <a:cubicBezTo>
                  <a:pt x="30" y="7"/>
                  <a:pt x="31" y="9"/>
                  <a:pt x="33" y="12"/>
                </a:cubicBezTo>
                <a:cubicBezTo>
                  <a:pt x="33" y="12"/>
                  <a:pt x="34" y="13"/>
                  <a:pt x="34" y="14"/>
                </a:cubicBezTo>
                <a:cubicBezTo>
                  <a:pt x="34" y="15"/>
                  <a:pt x="35" y="16"/>
                  <a:pt x="34" y="16"/>
                </a:cubicBezTo>
                <a:cubicBezTo>
                  <a:pt x="34" y="17"/>
                  <a:pt x="33" y="17"/>
                  <a:pt x="31" y="18"/>
                </a:cubicBezTo>
                <a:cubicBezTo>
                  <a:pt x="30" y="18"/>
                  <a:pt x="29" y="18"/>
                  <a:pt x="29" y="19"/>
                </a:cubicBezTo>
                <a:cubicBezTo>
                  <a:pt x="29" y="19"/>
                  <a:pt x="29" y="20"/>
                  <a:pt x="27" y="20"/>
                </a:cubicBezTo>
                <a:cubicBezTo>
                  <a:pt x="25" y="20"/>
                  <a:pt x="22" y="19"/>
                  <a:pt x="20" y="18"/>
                </a:cubicBezTo>
                <a:cubicBezTo>
                  <a:pt x="20" y="18"/>
                  <a:pt x="19" y="18"/>
                  <a:pt x="17" y="18"/>
                </a:cubicBezTo>
                <a:cubicBezTo>
                  <a:pt x="15" y="18"/>
                  <a:pt x="13" y="18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20"/>
                  <a:pt x="12" y="20"/>
                  <a:pt x="12" y="21"/>
                </a:cubicBezTo>
                <a:cubicBezTo>
                  <a:pt x="12" y="22"/>
                  <a:pt x="12" y="22"/>
                  <a:pt x="12" y="23"/>
                </a:cubicBezTo>
                <a:cubicBezTo>
                  <a:pt x="12" y="23"/>
                  <a:pt x="13" y="23"/>
                  <a:pt x="13" y="24"/>
                </a:cubicBezTo>
                <a:cubicBezTo>
                  <a:pt x="13" y="24"/>
                  <a:pt x="13" y="25"/>
                  <a:pt x="13" y="25"/>
                </a:cubicBezTo>
                <a:cubicBezTo>
                  <a:pt x="13" y="25"/>
                  <a:pt x="13" y="26"/>
                  <a:pt x="13" y="26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7"/>
                  <a:pt x="13" y="28"/>
                  <a:pt x="13" y="28"/>
                </a:cubicBezTo>
                <a:cubicBezTo>
                  <a:pt x="13" y="28"/>
                  <a:pt x="13" y="29"/>
                  <a:pt x="12" y="29"/>
                </a:cubicBezTo>
                <a:cubicBezTo>
                  <a:pt x="11" y="31"/>
                  <a:pt x="9" y="33"/>
                  <a:pt x="8" y="33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8" y="35"/>
                </a:cubicBezTo>
                <a:cubicBezTo>
                  <a:pt x="9" y="37"/>
                  <a:pt x="11" y="39"/>
                  <a:pt x="10" y="40"/>
                </a:cubicBezTo>
                <a:cubicBezTo>
                  <a:pt x="10" y="41"/>
                  <a:pt x="9" y="41"/>
                  <a:pt x="9" y="42"/>
                </a:cubicBezTo>
                <a:cubicBezTo>
                  <a:pt x="8" y="42"/>
                  <a:pt x="8" y="42"/>
                  <a:pt x="8" y="44"/>
                </a:cubicBezTo>
                <a:cubicBezTo>
                  <a:pt x="8" y="47"/>
                  <a:pt x="3" y="47"/>
                  <a:pt x="1" y="47"/>
                </a:cubicBezTo>
                <a:cubicBezTo>
                  <a:pt x="1" y="47"/>
                  <a:pt x="1" y="47"/>
                  <a:pt x="1" y="47"/>
                </a:cubicBezTo>
                <a:cubicBezTo>
                  <a:pt x="1" y="47"/>
                  <a:pt x="1" y="48"/>
                  <a:pt x="1" y="49"/>
                </a:cubicBezTo>
                <a:cubicBezTo>
                  <a:pt x="1" y="50"/>
                  <a:pt x="2" y="51"/>
                  <a:pt x="1" y="52"/>
                </a:cubicBezTo>
                <a:cubicBezTo>
                  <a:pt x="0" y="54"/>
                  <a:pt x="0" y="57"/>
                  <a:pt x="0" y="59"/>
                </a:cubicBezTo>
                <a:cubicBezTo>
                  <a:pt x="0" y="59"/>
                  <a:pt x="0" y="60"/>
                  <a:pt x="0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2"/>
                  <a:pt x="0" y="63"/>
                  <a:pt x="1" y="65"/>
                </a:cubicBezTo>
                <a:cubicBezTo>
                  <a:pt x="2" y="66"/>
                  <a:pt x="3" y="67"/>
                  <a:pt x="3" y="68"/>
                </a:cubicBezTo>
                <a:cubicBezTo>
                  <a:pt x="3" y="69"/>
                  <a:pt x="2" y="70"/>
                  <a:pt x="1" y="71"/>
                </a:cubicBezTo>
                <a:cubicBezTo>
                  <a:pt x="1" y="71"/>
                  <a:pt x="1" y="71"/>
                  <a:pt x="0" y="7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2"/>
                  <a:pt x="1" y="73"/>
                  <a:pt x="1" y="73"/>
                </a:cubicBezTo>
                <a:cubicBezTo>
                  <a:pt x="1" y="73"/>
                  <a:pt x="1" y="73"/>
                  <a:pt x="1" y="74"/>
                </a:cubicBezTo>
                <a:cubicBezTo>
                  <a:pt x="1" y="74"/>
                  <a:pt x="1" y="74"/>
                  <a:pt x="1" y="74"/>
                </a:cubicBezTo>
                <a:cubicBezTo>
                  <a:pt x="1" y="74"/>
                  <a:pt x="2" y="74"/>
                  <a:pt x="2" y="74"/>
                </a:cubicBezTo>
                <a:cubicBezTo>
                  <a:pt x="2" y="74"/>
                  <a:pt x="2" y="75"/>
                  <a:pt x="2" y="75"/>
                </a:cubicBezTo>
                <a:cubicBezTo>
                  <a:pt x="2" y="75"/>
                  <a:pt x="2" y="75"/>
                  <a:pt x="2" y="75"/>
                </a:cubicBezTo>
                <a:cubicBezTo>
                  <a:pt x="2" y="75"/>
                  <a:pt x="2" y="75"/>
                  <a:pt x="2" y="76"/>
                </a:cubicBezTo>
                <a:cubicBezTo>
                  <a:pt x="2" y="76"/>
                  <a:pt x="3" y="76"/>
                  <a:pt x="3" y="76"/>
                </a:cubicBezTo>
                <a:cubicBezTo>
                  <a:pt x="3" y="76"/>
                  <a:pt x="3" y="76"/>
                  <a:pt x="3" y="77"/>
                </a:cubicBezTo>
                <a:cubicBezTo>
                  <a:pt x="3" y="77"/>
                  <a:pt x="3" y="77"/>
                  <a:pt x="3" y="77"/>
                </a:cubicBezTo>
                <a:cubicBezTo>
                  <a:pt x="3" y="77"/>
                  <a:pt x="3" y="78"/>
                  <a:pt x="3" y="78"/>
                </a:cubicBezTo>
                <a:cubicBezTo>
                  <a:pt x="3" y="78"/>
                  <a:pt x="3" y="78"/>
                  <a:pt x="3" y="78"/>
                </a:cubicBezTo>
                <a:cubicBezTo>
                  <a:pt x="3" y="79"/>
                  <a:pt x="3" y="79"/>
                  <a:pt x="4" y="79"/>
                </a:cubicBezTo>
                <a:cubicBezTo>
                  <a:pt x="4" y="79"/>
                  <a:pt x="4" y="80"/>
                  <a:pt x="4" y="80"/>
                </a:cubicBezTo>
                <a:cubicBezTo>
                  <a:pt x="4" y="80"/>
                  <a:pt x="4" y="80"/>
                  <a:pt x="4" y="81"/>
                </a:cubicBezTo>
                <a:cubicBezTo>
                  <a:pt x="4" y="81"/>
                  <a:pt x="4" y="81"/>
                  <a:pt x="4" y="81"/>
                </a:cubicBezTo>
                <a:cubicBezTo>
                  <a:pt x="4" y="82"/>
                  <a:pt x="5" y="82"/>
                  <a:pt x="5" y="82"/>
                </a:cubicBezTo>
                <a:cubicBezTo>
                  <a:pt x="5" y="82"/>
                  <a:pt x="5" y="82"/>
                  <a:pt x="5" y="82"/>
                </a:cubicBezTo>
                <a:cubicBezTo>
                  <a:pt x="6" y="82"/>
                  <a:pt x="6" y="83"/>
                  <a:pt x="6" y="83"/>
                </a:cubicBezTo>
                <a:cubicBezTo>
                  <a:pt x="8" y="85"/>
                  <a:pt x="10" y="86"/>
                  <a:pt x="13" y="86"/>
                </a:cubicBezTo>
                <a:cubicBezTo>
                  <a:pt x="15" y="86"/>
                  <a:pt x="16" y="87"/>
                  <a:pt x="17" y="88"/>
                </a:cubicBezTo>
                <a:cubicBezTo>
                  <a:pt x="18" y="88"/>
                  <a:pt x="19" y="88"/>
                  <a:pt x="19" y="88"/>
                </a:cubicBezTo>
                <a:cubicBezTo>
                  <a:pt x="19" y="88"/>
                  <a:pt x="19" y="88"/>
                  <a:pt x="20" y="88"/>
                </a:cubicBezTo>
                <a:cubicBezTo>
                  <a:pt x="21" y="88"/>
                  <a:pt x="23" y="89"/>
                  <a:pt x="23" y="90"/>
                </a:cubicBezTo>
                <a:cubicBezTo>
                  <a:pt x="23" y="91"/>
                  <a:pt x="23" y="92"/>
                  <a:pt x="22" y="93"/>
                </a:cubicBezTo>
                <a:cubicBezTo>
                  <a:pt x="19" y="95"/>
                  <a:pt x="18" y="98"/>
                  <a:pt x="18" y="101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17" y="103"/>
                  <a:pt x="17" y="104"/>
                  <a:pt x="17" y="105"/>
                </a:cubicBezTo>
                <a:cubicBezTo>
                  <a:pt x="17" y="106"/>
                  <a:pt x="17" y="107"/>
                  <a:pt x="17" y="108"/>
                </a:cubicBezTo>
                <a:cubicBezTo>
                  <a:pt x="17" y="108"/>
                  <a:pt x="17" y="108"/>
                  <a:pt x="18" y="108"/>
                </a:cubicBezTo>
                <a:close/>
              </a:path>
            </a:pathLst>
          </a:custGeom>
          <a:solidFill>
            <a:srgbClr val="4BC1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5" name="Freeform 49"/>
          <p:cNvSpPr>
            <a:spLocks/>
          </p:cNvSpPr>
          <p:nvPr/>
        </p:nvSpPr>
        <p:spPr bwMode="auto">
          <a:xfrm>
            <a:off x="7770814" y="3027903"/>
            <a:ext cx="2401887" cy="4105275"/>
          </a:xfrm>
          <a:custGeom>
            <a:avLst/>
            <a:gdLst>
              <a:gd name="T0" fmla="*/ 3 w 140"/>
              <a:gd name="T1" fmla="*/ 186 h 243"/>
              <a:gd name="T2" fmla="*/ 0 w 140"/>
              <a:gd name="T3" fmla="*/ 185 h 243"/>
              <a:gd name="T4" fmla="*/ 7 w 140"/>
              <a:gd name="T5" fmla="*/ 203 h 243"/>
              <a:gd name="T6" fmla="*/ 15 w 140"/>
              <a:gd name="T7" fmla="*/ 218 h 243"/>
              <a:gd name="T8" fmla="*/ 20 w 140"/>
              <a:gd name="T9" fmla="*/ 232 h 243"/>
              <a:gd name="T10" fmla="*/ 22 w 140"/>
              <a:gd name="T11" fmla="*/ 243 h 243"/>
              <a:gd name="T12" fmla="*/ 32 w 140"/>
              <a:gd name="T13" fmla="*/ 240 h 243"/>
              <a:gd name="T14" fmla="*/ 35 w 140"/>
              <a:gd name="T15" fmla="*/ 232 h 243"/>
              <a:gd name="T16" fmla="*/ 46 w 140"/>
              <a:gd name="T17" fmla="*/ 230 h 243"/>
              <a:gd name="T18" fmla="*/ 53 w 140"/>
              <a:gd name="T19" fmla="*/ 223 h 243"/>
              <a:gd name="T20" fmla="*/ 62 w 140"/>
              <a:gd name="T21" fmla="*/ 216 h 243"/>
              <a:gd name="T22" fmla="*/ 57 w 140"/>
              <a:gd name="T23" fmla="*/ 219 h 243"/>
              <a:gd name="T24" fmla="*/ 59 w 140"/>
              <a:gd name="T25" fmla="*/ 198 h 243"/>
              <a:gd name="T26" fmla="*/ 76 w 140"/>
              <a:gd name="T27" fmla="*/ 179 h 243"/>
              <a:gd name="T28" fmla="*/ 83 w 140"/>
              <a:gd name="T29" fmla="*/ 168 h 243"/>
              <a:gd name="T30" fmla="*/ 65 w 140"/>
              <a:gd name="T31" fmla="*/ 155 h 243"/>
              <a:gd name="T32" fmla="*/ 65 w 140"/>
              <a:gd name="T33" fmla="*/ 135 h 243"/>
              <a:gd name="T34" fmla="*/ 71 w 140"/>
              <a:gd name="T35" fmla="*/ 121 h 243"/>
              <a:gd name="T36" fmla="*/ 79 w 140"/>
              <a:gd name="T37" fmla="*/ 112 h 243"/>
              <a:gd name="T38" fmla="*/ 94 w 140"/>
              <a:gd name="T39" fmla="*/ 101 h 243"/>
              <a:gd name="T40" fmla="*/ 110 w 140"/>
              <a:gd name="T41" fmla="*/ 77 h 243"/>
              <a:gd name="T42" fmla="*/ 121 w 140"/>
              <a:gd name="T43" fmla="*/ 63 h 243"/>
              <a:gd name="T44" fmla="*/ 128 w 140"/>
              <a:gd name="T45" fmla="*/ 61 h 243"/>
              <a:gd name="T46" fmla="*/ 140 w 140"/>
              <a:gd name="T47" fmla="*/ 60 h 243"/>
              <a:gd name="T48" fmla="*/ 139 w 140"/>
              <a:gd name="T49" fmla="*/ 58 h 243"/>
              <a:gd name="T50" fmla="*/ 138 w 140"/>
              <a:gd name="T51" fmla="*/ 56 h 243"/>
              <a:gd name="T52" fmla="*/ 138 w 140"/>
              <a:gd name="T53" fmla="*/ 47 h 243"/>
              <a:gd name="T54" fmla="*/ 134 w 140"/>
              <a:gd name="T55" fmla="*/ 31 h 243"/>
              <a:gd name="T56" fmla="*/ 122 w 140"/>
              <a:gd name="T57" fmla="*/ 12 h 243"/>
              <a:gd name="T58" fmla="*/ 106 w 140"/>
              <a:gd name="T59" fmla="*/ 2 h 243"/>
              <a:gd name="T60" fmla="*/ 99 w 140"/>
              <a:gd name="T61" fmla="*/ 9 h 243"/>
              <a:gd name="T62" fmla="*/ 85 w 140"/>
              <a:gd name="T63" fmla="*/ 10 h 243"/>
              <a:gd name="T64" fmla="*/ 77 w 140"/>
              <a:gd name="T65" fmla="*/ 9 h 243"/>
              <a:gd name="T66" fmla="*/ 77 w 140"/>
              <a:gd name="T67" fmla="*/ 17 h 243"/>
              <a:gd name="T68" fmla="*/ 57 w 140"/>
              <a:gd name="T69" fmla="*/ 31 h 243"/>
              <a:gd name="T70" fmla="*/ 53 w 140"/>
              <a:gd name="T71" fmla="*/ 41 h 243"/>
              <a:gd name="T72" fmla="*/ 47 w 140"/>
              <a:gd name="T73" fmla="*/ 51 h 243"/>
              <a:gd name="T74" fmla="*/ 37 w 140"/>
              <a:gd name="T75" fmla="*/ 58 h 243"/>
              <a:gd name="T76" fmla="*/ 29 w 140"/>
              <a:gd name="T77" fmla="*/ 83 h 243"/>
              <a:gd name="T78" fmla="*/ 31 w 140"/>
              <a:gd name="T79" fmla="*/ 88 h 243"/>
              <a:gd name="T80" fmla="*/ 28 w 140"/>
              <a:gd name="T81" fmla="*/ 97 h 243"/>
              <a:gd name="T82" fmla="*/ 23 w 140"/>
              <a:gd name="T83" fmla="*/ 96 h 243"/>
              <a:gd name="T84" fmla="*/ 11 w 140"/>
              <a:gd name="T85" fmla="*/ 118 h 243"/>
              <a:gd name="T86" fmla="*/ 11 w 140"/>
              <a:gd name="T87" fmla="*/ 136 h 243"/>
              <a:gd name="T88" fmla="*/ 18 w 140"/>
              <a:gd name="T89" fmla="*/ 149 h 243"/>
              <a:gd name="T90" fmla="*/ 15 w 140"/>
              <a:gd name="T91" fmla="*/ 155 h 243"/>
              <a:gd name="T92" fmla="*/ 8 w 140"/>
              <a:gd name="T93" fmla="*/ 168 h 243"/>
              <a:gd name="T94" fmla="*/ 6 w 140"/>
              <a:gd name="T95" fmla="*/ 178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0" h="243">
                <a:moveTo>
                  <a:pt x="6" y="178"/>
                </a:moveTo>
                <a:cubicBezTo>
                  <a:pt x="6" y="178"/>
                  <a:pt x="6" y="186"/>
                  <a:pt x="4" y="186"/>
                </a:cubicBezTo>
                <a:cubicBezTo>
                  <a:pt x="4" y="186"/>
                  <a:pt x="3" y="186"/>
                  <a:pt x="3" y="186"/>
                </a:cubicBezTo>
                <a:cubicBezTo>
                  <a:pt x="3" y="185"/>
                  <a:pt x="2" y="185"/>
                  <a:pt x="2" y="185"/>
                </a:cubicBezTo>
                <a:cubicBezTo>
                  <a:pt x="2" y="185"/>
                  <a:pt x="1" y="185"/>
                  <a:pt x="1" y="185"/>
                </a:cubicBezTo>
                <a:cubicBezTo>
                  <a:pt x="1" y="185"/>
                  <a:pt x="1" y="185"/>
                  <a:pt x="0" y="185"/>
                </a:cubicBezTo>
                <a:cubicBezTo>
                  <a:pt x="0" y="185"/>
                  <a:pt x="0" y="185"/>
                  <a:pt x="0" y="186"/>
                </a:cubicBezTo>
                <a:cubicBezTo>
                  <a:pt x="0" y="190"/>
                  <a:pt x="2" y="194"/>
                  <a:pt x="5" y="197"/>
                </a:cubicBezTo>
                <a:cubicBezTo>
                  <a:pt x="7" y="198"/>
                  <a:pt x="7" y="201"/>
                  <a:pt x="7" y="203"/>
                </a:cubicBezTo>
                <a:cubicBezTo>
                  <a:pt x="8" y="205"/>
                  <a:pt x="8" y="206"/>
                  <a:pt x="9" y="208"/>
                </a:cubicBezTo>
                <a:cubicBezTo>
                  <a:pt x="11" y="210"/>
                  <a:pt x="11" y="212"/>
                  <a:pt x="12" y="214"/>
                </a:cubicBezTo>
                <a:cubicBezTo>
                  <a:pt x="12" y="215"/>
                  <a:pt x="13" y="217"/>
                  <a:pt x="15" y="218"/>
                </a:cubicBezTo>
                <a:cubicBezTo>
                  <a:pt x="18" y="222"/>
                  <a:pt x="19" y="223"/>
                  <a:pt x="17" y="228"/>
                </a:cubicBezTo>
                <a:cubicBezTo>
                  <a:pt x="16" y="229"/>
                  <a:pt x="17" y="230"/>
                  <a:pt x="18" y="230"/>
                </a:cubicBezTo>
                <a:cubicBezTo>
                  <a:pt x="19" y="231"/>
                  <a:pt x="20" y="231"/>
                  <a:pt x="20" y="232"/>
                </a:cubicBezTo>
                <a:cubicBezTo>
                  <a:pt x="20" y="233"/>
                  <a:pt x="20" y="234"/>
                  <a:pt x="20" y="236"/>
                </a:cubicBezTo>
                <a:cubicBezTo>
                  <a:pt x="20" y="238"/>
                  <a:pt x="20" y="240"/>
                  <a:pt x="20" y="242"/>
                </a:cubicBezTo>
                <a:cubicBezTo>
                  <a:pt x="21" y="242"/>
                  <a:pt x="21" y="243"/>
                  <a:pt x="22" y="243"/>
                </a:cubicBezTo>
                <a:cubicBezTo>
                  <a:pt x="22" y="243"/>
                  <a:pt x="23" y="242"/>
                  <a:pt x="24" y="242"/>
                </a:cubicBezTo>
                <a:cubicBezTo>
                  <a:pt x="25" y="242"/>
                  <a:pt x="27" y="241"/>
                  <a:pt x="29" y="241"/>
                </a:cubicBezTo>
                <a:cubicBezTo>
                  <a:pt x="30" y="241"/>
                  <a:pt x="31" y="241"/>
                  <a:pt x="32" y="240"/>
                </a:cubicBezTo>
                <a:cubicBezTo>
                  <a:pt x="33" y="240"/>
                  <a:pt x="33" y="238"/>
                  <a:pt x="33" y="237"/>
                </a:cubicBezTo>
                <a:cubicBezTo>
                  <a:pt x="33" y="236"/>
                  <a:pt x="33" y="236"/>
                  <a:pt x="33" y="235"/>
                </a:cubicBezTo>
                <a:cubicBezTo>
                  <a:pt x="33" y="233"/>
                  <a:pt x="34" y="233"/>
                  <a:pt x="35" y="232"/>
                </a:cubicBezTo>
                <a:cubicBezTo>
                  <a:pt x="35" y="232"/>
                  <a:pt x="36" y="232"/>
                  <a:pt x="36" y="231"/>
                </a:cubicBezTo>
                <a:cubicBezTo>
                  <a:pt x="37" y="230"/>
                  <a:pt x="38" y="229"/>
                  <a:pt x="41" y="229"/>
                </a:cubicBezTo>
                <a:cubicBezTo>
                  <a:pt x="43" y="229"/>
                  <a:pt x="45" y="230"/>
                  <a:pt x="46" y="230"/>
                </a:cubicBezTo>
                <a:cubicBezTo>
                  <a:pt x="47" y="230"/>
                  <a:pt x="47" y="231"/>
                  <a:pt x="48" y="231"/>
                </a:cubicBezTo>
                <a:cubicBezTo>
                  <a:pt x="51" y="231"/>
                  <a:pt x="52" y="227"/>
                  <a:pt x="52" y="225"/>
                </a:cubicBezTo>
                <a:cubicBezTo>
                  <a:pt x="52" y="225"/>
                  <a:pt x="52" y="223"/>
                  <a:pt x="53" y="223"/>
                </a:cubicBezTo>
                <a:cubicBezTo>
                  <a:pt x="54" y="223"/>
                  <a:pt x="55" y="224"/>
                  <a:pt x="56" y="225"/>
                </a:cubicBezTo>
                <a:cubicBezTo>
                  <a:pt x="56" y="226"/>
                  <a:pt x="56" y="227"/>
                  <a:pt x="57" y="227"/>
                </a:cubicBezTo>
                <a:cubicBezTo>
                  <a:pt x="57" y="227"/>
                  <a:pt x="60" y="222"/>
                  <a:pt x="62" y="216"/>
                </a:cubicBezTo>
                <a:cubicBezTo>
                  <a:pt x="63" y="215"/>
                  <a:pt x="63" y="214"/>
                  <a:pt x="63" y="214"/>
                </a:cubicBezTo>
                <a:cubicBezTo>
                  <a:pt x="63" y="214"/>
                  <a:pt x="62" y="215"/>
                  <a:pt x="59" y="217"/>
                </a:cubicBezTo>
                <a:cubicBezTo>
                  <a:pt x="58" y="218"/>
                  <a:pt x="58" y="219"/>
                  <a:pt x="57" y="219"/>
                </a:cubicBezTo>
                <a:cubicBezTo>
                  <a:pt x="57" y="219"/>
                  <a:pt x="57" y="219"/>
                  <a:pt x="56" y="218"/>
                </a:cubicBezTo>
                <a:cubicBezTo>
                  <a:pt x="55" y="217"/>
                  <a:pt x="57" y="211"/>
                  <a:pt x="58" y="209"/>
                </a:cubicBezTo>
                <a:cubicBezTo>
                  <a:pt x="59" y="207"/>
                  <a:pt x="59" y="202"/>
                  <a:pt x="59" y="198"/>
                </a:cubicBezTo>
                <a:cubicBezTo>
                  <a:pt x="60" y="196"/>
                  <a:pt x="60" y="194"/>
                  <a:pt x="60" y="193"/>
                </a:cubicBezTo>
                <a:cubicBezTo>
                  <a:pt x="60" y="191"/>
                  <a:pt x="61" y="187"/>
                  <a:pt x="67" y="186"/>
                </a:cubicBezTo>
                <a:cubicBezTo>
                  <a:pt x="70" y="185"/>
                  <a:pt x="75" y="182"/>
                  <a:pt x="76" y="179"/>
                </a:cubicBezTo>
                <a:cubicBezTo>
                  <a:pt x="76" y="178"/>
                  <a:pt x="77" y="178"/>
                  <a:pt x="76" y="177"/>
                </a:cubicBezTo>
                <a:cubicBezTo>
                  <a:pt x="76" y="176"/>
                  <a:pt x="78" y="174"/>
                  <a:pt x="80" y="172"/>
                </a:cubicBezTo>
                <a:cubicBezTo>
                  <a:pt x="81" y="170"/>
                  <a:pt x="83" y="169"/>
                  <a:pt x="83" y="168"/>
                </a:cubicBezTo>
                <a:cubicBezTo>
                  <a:pt x="83" y="166"/>
                  <a:pt x="75" y="158"/>
                  <a:pt x="73" y="156"/>
                </a:cubicBezTo>
                <a:cubicBezTo>
                  <a:pt x="71" y="156"/>
                  <a:pt x="70" y="156"/>
                  <a:pt x="68" y="155"/>
                </a:cubicBezTo>
                <a:cubicBezTo>
                  <a:pt x="66" y="155"/>
                  <a:pt x="65" y="155"/>
                  <a:pt x="65" y="155"/>
                </a:cubicBezTo>
                <a:cubicBezTo>
                  <a:pt x="64" y="154"/>
                  <a:pt x="64" y="154"/>
                  <a:pt x="64" y="154"/>
                </a:cubicBezTo>
                <a:cubicBezTo>
                  <a:pt x="65" y="152"/>
                  <a:pt x="64" y="146"/>
                  <a:pt x="63" y="141"/>
                </a:cubicBezTo>
                <a:cubicBezTo>
                  <a:pt x="63" y="139"/>
                  <a:pt x="64" y="137"/>
                  <a:pt x="65" y="135"/>
                </a:cubicBezTo>
                <a:cubicBezTo>
                  <a:pt x="66" y="133"/>
                  <a:pt x="67" y="132"/>
                  <a:pt x="67" y="130"/>
                </a:cubicBezTo>
                <a:cubicBezTo>
                  <a:pt x="67" y="130"/>
                  <a:pt x="67" y="130"/>
                  <a:pt x="67" y="130"/>
                </a:cubicBezTo>
                <a:cubicBezTo>
                  <a:pt x="67" y="126"/>
                  <a:pt x="67" y="122"/>
                  <a:pt x="71" y="121"/>
                </a:cubicBezTo>
                <a:cubicBezTo>
                  <a:pt x="72" y="121"/>
                  <a:pt x="72" y="120"/>
                  <a:pt x="72" y="119"/>
                </a:cubicBezTo>
                <a:cubicBezTo>
                  <a:pt x="73" y="118"/>
                  <a:pt x="73" y="116"/>
                  <a:pt x="76" y="116"/>
                </a:cubicBezTo>
                <a:cubicBezTo>
                  <a:pt x="78" y="115"/>
                  <a:pt x="79" y="114"/>
                  <a:pt x="79" y="112"/>
                </a:cubicBezTo>
                <a:cubicBezTo>
                  <a:pt x="80" y="110"/>
                  <a:pt x="81" y="108"/>
                  <a:pt x="84" y="107"/>
                </a:cubicBezTo>
                <a:cubicBezTo>
                  <a:pt x="86" y="106"/>
                  <a:pt x="87" y="105"/>
                  <a:pt x="88" y="104"/>
                </a:cubicBezTo>
                <a:cubicBezTo>
                  <a:pt x="90" y="103"/>
                  <a:pt x="91" y="102"/>
                  <a:pt x="94" y="101"/>
                </a:cubicBezTo>
                <a:cubicBezTo>
                  <a:pt x="100" y="98"/>
                  <a:pt x="110" y="91"/>
                  <a:pt x="111" y="88"/>
                </a:cubicBezTo>
                <a:cubicBezTo>
                  <a:pt x="112" y="87"/>
                  <a:pt x="111" y="86"/>
                  <a:pt x="110" y="84"/>
                </a:cubicBezTo>
                <a:cubicBezTo>
                  <a:pt x="109" y="82"/>
                  <a:pt x="107" y="79"/>
                  <a:pt x="110" y="77"/>
                </a:cubicBezTo>
                <a:cubicBezTo>
                  <a:pt x="113" y="75"/>
                  <a:pt x="113" y="73"/>
                  <a:pt x="113" y="72"/>
                </a:cubicBezTo>
                <a:cubicBezTo>
                  <a:pt x="113" y="70"/>
                  <a:pt x="113" y="69"/>
                  <a:pt x="115" y="68"/>
                </a:cubicBezTo>
                <a:cubicBezTo>
                  <a:pt x="118" y="67"/>
                  <a:pt x="119" y="65"/>
                  <a:pt x="121" y="63"/>
                </a:cubicBezTo>
                <a:cubicBezTo>
                  <a:pt x="121" y="63"/>
                  <a:pt x="122" y="63"/>
                  <a:pt x="122" y="62"/>
                </a:cubicBezTo>
                <a:cubicBezTo>
                  <a:pt x="123" y="61"/>
                  <a:pt x="124" y="61"/>
                  <a:pt x="126" y="61"/>
                </a:cubicBezTo>
                <a:cubicBezTo>
                  <a:pt x="126" y="61"/>
                  <a:pt x="127" y="61"/>
                  <a:pt x="128" y="61"/>
                </a:cubicBezTo>
                <a:cubicBezTo>
                  <a:pt x="130" y="61"/>
                  <a:pt x="132" y="61"/>
                  <a:pt x="134" y="61"/>
                </a:cubicBezTo>
                <a:cubicBezTo>
                  <a:pt x="136" y="61"/>
                  <a:pt x="138" y="61"/>
                  <a:pt x="140" y="61"/>
                </a:cubicBezTo>
                <a:cubicBezTo>
                  <a:pt x="140" y="61"/>
                  <a:pt x="140" y="60"/>
                  <a:pt x="140" y="60"/>
                </a:cubicBezTo>
                <a:cubicBezTo>
                  <a:pt x="140" y="60"/>
                  <a:pt x="140" y="60"/>
                  <a:pt x="139" y="59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139" y="58"/>
                  <a:pt x="139" y="58"/>
                  <a:pt x="139" y="58"/>
                </a:cubicBezTo>
                <a:cubicBezTo>
                  <a:pt x="139" y="58"/>
                  <a:pt x="139" y="58"/>
                  <a:pt x="139" y="57"/>
                </a:cubicBezTo>
                <a:cubicBezTo>
                  <a:pt x="139" y="57"/>
                  <a:pt x="139" y="57"/>
                  <a:pt x="139" y="57"/>
                </a:cubicBezTo>
                <a:cubicBezTo>
                  <a:pt x="139" y="57"/>
                  <a:pt x="138" y="57"/>
                  <a:pt x="138" y="56"/>
                </a:cubicBezTo>
                <a:cubicBezTo>
                  <a:pt x="138" y="56"/>
                  <a:pt x="134" y="52"/>
                  <a:pt x="135" y="50"/>
                </a:cubicBezTo>
                <a:cubicBezTo>
                  <a:pt x="135" y="50"/>
                  <a:pt x="136" y="50"/>
                  <a:pt x="137" y="50"/>
                </a:cubicBezTo>
                <a:cubicBezTo>
                  <a:pt x="137" y="50"/>
                  <a:pt x="138" y="49"/>
                  <a:pt x="138" y="47"/>
                </a:cubicBezTo>
                <a:cubicBezTo>
                  <a:pt x="139" y="45"/>
                  <a:pt x="138" y="42"/>
                  <a:pt x="137" y="41"/>
                </a:cubicBezTo>
                <a:cubicBezTo>
                  <a:pt x="135" y="40"/>
                  <a:pt x="135" y="37"/>
                  <a:pt x="135" y="35"/>
                </a:cubicBezTo>
                <a:cubicBezTo>
                  <a:pt x="135" y="33"/>
                  <a:pt x="135" y="31"/>
                  <a:pt x="134" y="31"/>
                </a:cubicBezTo>
                <a:cubicBezTo>
                  <a:pt x="132" y="29"/>
                  <a:pt x="132" y="25"/>
                  <a:pt x="133" y="22"/>
                </a:cubicBezTo>
                <a:cubicBezTo>
                  <a:pt x="133" y="21"/>
                  <a:pt x="133" y="20"/>
                  <a:pt x="133" y="20"/>
                </a:cubicBezTo>
                <a:cubicBezTo>
                  <a:pt x="134" y="17"/>
                  <a:pt x="127" y="14"/>
                  <a:pt x="122" y="12"/>
                </a:cubicBezTo>
                <a:cubicBezTo>
                  <a:pt x="120" y="12"/>
                  <a:pt x="119" y="11"/>
                  <a:pt x="118" y="10"/>
                </a:cubicBezTo>
                <a:cubicBezTo>
                  <a:pt x="114" y="9"/>
                  <a:pt x="112" y="7"/>
                  <a:pt x="110" y="5"/>
                </a:cubicBezTo>
                <a:cubicBezTo>
                  <a:pt x="108" y="4"/>
                  <a:pt x="107" y="3"/>
                  <a:pt x="106" y="2"/>
                </a:cubicBezTo>
                <a:cubicBezTo>
                  <a:pt x="105" y="2"/>
                  <a:pt x="105" y="1"/>
                  <a:pt x="104" y="1"/>
                </a:cubicBezTo>
                <a:cubicBezTo>
                  <a:pt x="104" y="0"/>
                  <a:pt x="103" y="0"/>
                  <a:pt x="102" y="0"/>
                </a:cubicBezTo>
                <a:cubicBezTo>
                  <a:pt x="100" y="0"/>
                  <a:pt x="99" y="6"/>
                  <a:pt x="99" y="9"/>
                </a:cubicBezTo>
                <a:cubicBezTo>
                  <a:pt x="99" y="12"/>
                  <a:pt x="97" y="13"/>
                  <a:pt x="95" y="13"/>
                </a:cubicBezTo>
                <a:cubicBezTo>
                  <a:pt x="93" y="13"/>
                  <a:pt x="92" y="13"/>
                  <a:pt x="90" y="11"/>
                </a:cubicBezTo>
                <a:cubicBezTo>
                  <a:pt x="89" y="10"/>
                  <a:pt x="87" y="10"/>
                  <a:pt x="85" y="10"/>
                </a:cubicBezTo>
                <a:cubicBezTo>
                  <a:pt x="84" y="10"/>
                  <a:pt x="84" y="10"/>
                  <a:pt x="83" y="10"/>
                </a:cubicBezTo>
                <a:cubicBezTo>
                  <a:pt x="82" y="10"/>
                  <a:pt x="80" y="10"/>
                  <a:pt x="79" y="9"/>
                </a:cubicBezTo>
                <a:cubicBezTo>
                  <a:pt x="78" y="9"/>
                  <a:pt x="78" y="9"/>
                  <a:pt x="77" y="9"/>
                </a:cubicBezTo>
                <a:cubicBezTo>
                  <a:pt x="77" y="9"/>
                  <a:pt x="77" y="9"/>
                  <a:pt x="77" y="9"/>
                </a:cubicBezTo>
                <a:cubicBezTo>
                  <a:pt x="76" y="10"/>
                  <a:pt x="76" y="12"/>
                  <a:pt x="76" y="14"/>
                </a:cubicBezTo>
                <a:cubicBezTo>
                  <a:pt x="76" y="15"/>
                  <a:pt x="77" y="16"/>
                  <a:pt x="77" y="17"/>
                </a:cubicBezTo>
                <a:cubicBezTo>
                  <a:pt x="77" y="21"/>
                  <a:pt x="71" y="21"/>
                  <a:pt x="67" y="21"/>
                </a:cubicBezTo>
                <a:cubicBezTo>
                  <a:pt x="65" y="21"/>
                  <a:pt x="59" y="23"/>
                  <a:pt x="59" y="27"/>
                </a:cubicBezTo>
                <a:cubicBezTo>
                  <a:pt x="59" y="29"/>
                  <a:pt x="58" y="30"/>
                  <a:pt x="57" y="31"/>
                </a:cubicBezTo>
                <a:cubicBezTo>
                  <a:pt x="56" y="33"/>
                  <a:pt x="56" y="34"/>
                  <a:pt x="56" y="34"/>
                </a:cubicBezTo>
                <a:cubicBezTo>
                  <a:pt x="57" y="35"/>
                  <a:pt x="57" y="37"/>
                  <a:pt x="56" y="38"/>
                </a:cubicBezTo>
                <a:cubicBezTo>
                  <a:pt x="56" y="39"/>
                  <a:pt x="55" y="40"/>
                  <a:pt x="53" y="41"/>
                </a:cubicBezTo>
                <a:cubicBezTo>
                  <a:pt x="52" y="42"/>
                  <a:pt x="51" y="44"/>
                  <a:pt x="50" y="46"/>
                </a:cubicBezTo>
                <a:cubicBezTo>
                  <a:pt x="49" y="47"/>
                  <a:pt x="48" y="49"/>
                  <a:pt x="47" y="49"/>
                </a:cubicBezTo>
                <a:cubicBezTo>
                  <a:pt x="47" y="50"/>
                  <a:pt x="47" y="51"/>
                  <a:pt x="47" y="51"/>
                </a:cubicBezTo>
                <a:cubicBezTo>
                  <a:pt x="47" y="53"/>
                  <a:pt x="47" y="55"/>
                  <a:pt x="45" y="56"/>
                </a:cubicBezTo>
                <a:cubicBezTo>
                  <a:pt x="43" y="57"/>
                  <a:pt x="41" y="57"/>
                  <a:pt x="40" y="57"/>
                </a:cubicBezTo>
                <a:cubicBezTo>
                  <a:pt x="39" y="57"/>
                  <a:pt x="37" y="57"/>
                  <a:pt x="37" y="58"/>
                </a:cubicBezTo>
                <a:cubicBezTo>
                  <a:pt x="36" y="59"/>
                  <a:pt x="36" y="60"/>
                  <a:pt x="36" y="62"/>
                </a:cubicBezTo>
                <a:cubicBezTo>
                  <a:pt x="36" y="64"/>
                  <a:pt x="37" y="66"/>
                  <a:pt x="36" y="68"/>
                </a:cubicBezTo>
                <a:cubicBezTo>
                  <a:pt x="36" y="73"/>
                  <a:pt x="32" y="78"/>
                  <a:pt x="29" y="83"/>
                </a:cubicBezTo>
                <a:cubicBezTo>
                  <a:pt x="28" y="84"/>
                  <a:pt x="28" y="85"/>
                  <a:pt x="28" y="86"/>
                </a:cubicBezTo>
                <a:cubicBezTo>
                  <a:pt x="28" y="87"/>
                  <a:pt x="30" y="87"/>
                  <a:pt x="31" y="88"/>
                </a:cubicBezTo>
                <a:cubicBezTo>
                  <a:pt x="31" y="88"/>
                  <a:pt x="31" y="88"/>
                  <a:pt x="31" y="88"/>
                </a:cubicBezTo>
                <a:cubicBezTo>
                  <a:pt x="32" y="88"/>
                  <a:pt x="32" y="88"/>
                  <a:pt x="33" y="89"/>
                </a:cubicBezTo>
                <a:cubicBezTo>
                  <a:pt x="33" y="90"/>
                  <a:pt x="33" y="92"/>
                  <a:pt x="32" y="95"/>
                </a:cubicBezTo>
                <a:cubicBezTo>
                  <a:pt x="31" y="96"/>
                  <a:pt x="30" y="97"/>
                  <a:pt x="28" y="97"/>
                </a:cubicBezTo>
                <a:cubicBezTo>
                  <a:pt x="27" y="97"/>
                  <a:pt x="26" y="96"/>
                  <a:pt x="25" y="96"/>
                </a:cubicBezTo>
                <a:cubicBezTo>
                  <a:pt x="24" y="96"/>
                  <a:pt x="24" y="96"/>
                  <a:pt x="23" y="96"/>
                </a:cubicBezTo>
                <a:cubicBezTo>
                  <a:pt x="23" y="96"/>
                  <a:pt x="23" y="96"/>
                  <a:pt x="23" y="96"/>
                </a:cubicBezTo>
                <a:cubicBezTo>
                  <a:pt x="21" y="96"/>
                  <a:pt x="16" y="98"/>
                  <a:pt x="13" y="103"/>
                </a:cubicBezTo>
                <a:cubicBezTo>
                  <a:pt x="10" y="108"/>
                  <a:pt x="11" y="111"/>
                  <a:pt x="12" y="114"/>
                </a:cubicBezTo>
                <a:cubicBezTo>
                  <a:pt x="12" y="115"/>
                  <a:pt x="12" y="116"/>
                  <a:pt x="11" y="118"/>
                </a:cubicBezTo>
                <a:cubicBezTo>
                  <a:pt x="11" y="120"/>
                  <a:pt x="10" y="122"/>
                  <a:pt x="12" y="125"/>
                </a:cubicBezTo>
                <a:cubicBezTo>
                  <a:pt x="13" y="128"/>
                  <a:pt x="13" y="130"/>
                  <a:pt x="12" y="132"/>
                </a:cubicBezTo>
                <a:cubicBezTo>
                  <a:pt x="11" y="133"/>
                  <a:pt x="11" y="134"/>
                  <a:pt x="11" y="136"/>
                </a:cubicBezTo>
                <a:cubicBezTo>
                  <a:pt x="11" y="138"/>
                  <a:pt x="13" y="139"/>
                  <a:pt x="15" y="139"/>
                </a:cubicBezTo>
                <a:cubicBezTo>
                  <a:pt x="16" y="140"/>
                  <a:pt x="18" y="141"/>
                  <a:pt x="19" y="144"/>
                </a:cubicBezTo>
                <a:cubicBezTo>
                  <a:pt x="19" y="146"/>
                  <a:pt x="18" y="148"/>
                  <a:pt x="18" y="149"/>
                </a:cubicBezTo>
                <a:cubicBezTo>
                  <a:pt x="17" y="150"/>
                  <a:pt x="15" y="150"/>
                  <a:pt x="14" y="150"/>
                </a:cubicBezTo>
                <a:cubicBezTo>
                  <a:pt x="14" y="150"/>
                  <a:pt x="13" y="150"/>
                  <a:pt x="13" y="151"/>
                </a:cubicBezTo>
                <a:cubicBezTo>
                  <a:pt x="13" y="152"/>
                  <a:pt x="13" y="154"/>
                  <a:pt x="15" y="155"/>
                </a:cubicBezTo>
                <a:cubicBezTo>
                  <a:pt x="17" y="156"/>
                  <a:pt x="17" y="164"/>
                  <a:pt x="15" y="166"/>
                </a:cubicBezTo>
                <a:cubicBezTo>
                  <a:pt x="15" y="167"/>
                  <a:pt x="13" y="167"/>
                  <a:pt x="11" y="167"/>
                </a:cubicBezTo>
                <a:cubicBezTo>
                  <a:pt x="10" y="167"/>
                  <a:pt x="8" y="168"/>
                  <a:pt x="8" y="168"/>
                </a:cubicBezTo>
                <a:cubicBezTo>
                  <a:pt x="8" y="168"/>
                  <a:pt x="8" y="168"/>
                  <a:pt x="8" y="168"/>
                </a:cubicBezTo>
                <a:cubicBezTo>
                  <a:pt x="8" y="170"/>
                  <a:pt x="8" y="172"/>
                  <a:pt x="7" y="174"/>
                </a:cubicBezTo>
                <a:cubicBezTo>
                  <a:pt x="7" y="176"/>
                  <a:pt x="6" y="177"/>
                  <a:pt x="6" y="178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6" name="Freeform 50"/>
          <p:cNvSpPr>
            <a:spLocks/>
          </p:cNvSpPr>
          <p:nvPr/>
        </p:nvSpPr>
        <p:spPr bwMode="auto">
          <a:xfrm>
            <a:off x="9572626" y="6828378"/>
            <a:ext cx="1081087" cy="658813"/>
          </a:xfrm>
          <a:custGeom>
            <a:avLst/>
            <a:gdLst>
              <a:gd name="T0" fmla="*/ 58 w 63"/>
              <a:gd name="T1" fmla="*/ 10 h 39"/>
              <a:gd name="T2" fmla="*/ 45 w 63"/>
              <a:gd name="T3" fmla="*/ 3 h 39"/>
              <a:gd name="T4" fmla="*/ 41 w 63"/>
              <a:gd name="T5" fmla="*/ 2 h 39"/>
              <a:gd name="T6" fmla="*/ 30 w 63"/>
              <a:gd name="T7" fmla="*/ 2 h 39"/>
              <a:gd name="T8" fmla="*/ 23 w 63"/>
              <a:gd name="T9" fmla="*/ 1 h 39"/>
              <a:gd name="T10" fmla="*/ 10 w 63"/>
              <a:gd name="T11" fmla="*/ 1 h 39"/>
              <a:gd name="T12" fmla="*/ 8 w 63"/>
              <a:gd name="T13" fmla="*/ 3 h 39"/>
              <a:gd name="T14" fmla="*/ 6 w 63"/>
              <a:gd name="T15" fmla="*/ 3 h 39"/>
              <a:gd name="T16" fmla="*/ 3 w 63"/>
              <a:gd name="T17" fmla="*/ 4 h 39"/>
              <a:gd name="T18" fmla="*/ 0 w 63"/>
              <a:gd name="T19" fmla="*/ 16 h 39"/>
              <a:gd name="T20" fmla="*/ 0 w 63"/>
              <a:gd name="T21" fmla="*/ 18 h 39"/>
              <a:gd name="T22" fmla="*/ 2 w 63"/>
              <a:gd name="T23" fmla="*/ 18 h 39"/>
              <a:gd name="T24" fmla="*/ 8 w 63"/>
              <a:gd name="T25" fmla="*/ 19 h 39"/>
              <a:gd name="T26" fmla="*/ 14 w 63"/>
              <a:gd name="T27" fmla="*/ 21 h 39"/>
              <a:gd name="T28" fmla="*/ 21 w 63"/>
              <a:gd name="T29" fmla="*/ 26 h 39"/>
              <a:gd name="T30" fmla="*/ 21 w 63"/>
              <a:gd name="T31" fmla="*/ 33 h 39"/>
              <a:gd name="T32" fmla="*/ 27 w 63"/>
              <a:gd name="T33" fmla="*/ 35 h 39"/>
              <a:gd name="T34" fmla="*/ 28 w 63"/>
              <a:gd name="T35" fmla="*/ 36 h 39"/>
              <a:gd name="T36" fmla="*/ 29 w 63"/>
              <a:gd name="T37" fmla="*/ 37 h 39"/>
              <a:gd name="T38" fmla="*/ 29 w 63"/>
              <a:gd name="T39" fmla="*/ 38 h 39"/>
              <a:gd name="T40" fmla="*/ 30 w 63"/>
              <a:gd name="T41" fmla="*/ 38 h 39"/>
              <a:gd name="T42" fmla="*/ 32 w 63"/>
              <a:gd name="T43" fmla="*/ 39 h 39"/>
              <a:gd name="T44" fmla="*/ 35 w 63"/>
              <a:gd name="T45" fmla="*/ 39 h 39"/>
              <a:gd name="T46" fmla="*/ 36 w 63"/>
              <a:gd name="T47" fmla="*/ 39 h 39"/>
              <a:gd name="T48" fmla="*/ 39 w 63"/>
              <a:gd name="T49" fmla="*/ 39 h 39"/>
              <a:gd name="T50" fmla="*/ 41 w 63"/>
              <a:gd name="T51" fmla="*/ 39 h 39"/>
              <a:gd name="T52" fmla="*/ 42 w 63"/>
              <a:gd name="T53" fmla="*/ 38 h 39"/>
              <a:gd name="T54" fmla="*/ 51 w 63"/>
              <a:gd name="T55" fmla="*/ 34 h 39"/>
              <a:gd name="T56" fmla="*/ 52 w 63"/>
              <a:gd name="T57" fmla="*/ 29 h 39"/>
              <a:gd name="T58" fmla="*/ 59 w 63"/>
              <a:gd name="T59" fmla="*/ 22 h 39"/>
              <a:gd name="T60" fmla="*/ 62 w 63"/>
              <a:gd name="T61" fmla="*/ 20 h 39"/>
              <a:gd name="T62" fmla="*/ 63 w 63"/>
              <a:gd name="T63" fmla="*/ 13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3" h="39">
                <a:moveTo>
                  <a:pt x="63" y="13"/>
                </a:moveTo>
                <a:cubicBezTo>
                  <a:pt x="61" y="12"/>
                  <a:pt x="59" y="11"/>
                  <a:pt x="58" y="10"/>
                </a:cubicBezTo>
                <a:cubicBezTo>
                  <a:pt x="54" y="7"/>
                  <a:pt x="50" y="4"/>
                  <a:pt x="47" y="4"/>
                </a:cubicBezTo>
                <a:cubicBezTo>
                  <a:pt x="46" y="4"/>
                  <a:pt x="45" y="4"/>
                  <a:pt x="45" y="3"/>
                </a:cubicBezTo>
                <a:cubicBezTo>
                  <a:pt x="44" y="2"/>
                  <a:pt x="43" y="1"/>
                  <a:pt x="42" y="1"/>
                </a:cubicBezTo>
                <a:cubicBezTo>
                  <a:pt x="42" y="1"/>
                  <a:pt x="41" y="1"/>
                  <a:pt x="41" y="2"/>
                </a:cubicBezTo>
                <a:cubicBezTo>
                  <a:pt x="40" y="2"/>
                  <a:pt x="38" y="2"/>
                  <a:pt x="36" y="2"/>
                </a:cubicBezTo>
                <a:cubicBezTo>
                  <a:pt x="34" y="2"/>
                  <a:pt x="32" y="2"/>
                  <a:pt x="30" y="2"/>
                </a:cubicBezTo>
                <a:cubicBezTo>
                  <a:pt x="28" y="2"/>
                  <a:pt x="27" y="2"/>
                  <a:pt x="26" y="2"/>
                </a:cubicBezTo>
                <a:cubicBezTo>
                  <a:pt x="25" y="2"/>
                  <a:pt x="24" y="1"/>
                  <a:pt x="23" y="1"/>
                </a:cubicBezTo>
                <a:cubicBezTo>
                  <a:pt x="20" y="1"/>
                  <a:pt x="18" y="0"/>
                  <a:pt x="15" y="0"/>
                </a:cubicBezTo>
                <a:cubicBezTo>
                  <a:pt x="13" y="0"/>
                  <a:pt x="11" y="1"/>
                  <a:pt x="10" y="1"/>
                </a:cubicBezTo>
                <a:cubicBezTo>
                  <a:pt x="10" y="2"/>
                  <a:pt x="9" y="2"/>
                  <a:pt x="9" y="2"/>
                </a:cubicBezTo>
                <a:cubicBezTo>
                  <a:pt x="9" y="2"/>
                  <a:pt x="8" y="2"/>
                  <a:pt x="8" y="3"/>
                </a:cubicBezTo>
                <a:cubicBezTo>
                  <a:pt x="8" y="3"/>
                  <a:pt x="7" y="3"/>
                  <a:pt x="7" y="3"/>
                </a:cubicBezTo>
                <a:cubicBezTo>
                  <a:pt x="7" y="3"/>
                  <a:pt x="6" y="3"/>
                  <a:pt x="6" y="3"/>
                </a:cubicBezTo>
                <a:cubicBezTo>
                  <a:pt x="5" y="3"/>
                  <a:pt x="5" y="3"/>
                  <a:pt x="4" y="4"/>
                </a:cubicBezTo>
                <a:cubicBezTo>
                  <a:pt x="4" y="4"/>
                  <a:pt x="4" y="4"/>
                  <a:pt x="3" y="4"/>
                </a:cubicBezTo>
                <a:cubicBezTo>
                  <a:pt x="3" y="4"/>
                  <a:pt x="2" y="4"/>
                  <a:pt x="2" y="4"/>
                </a:cubicBezTo>
                <a:cubicBezTo>
                  <a:pt x="4" y="8"/>
                  <a:pt x="3" y="13"/>
                  <a:pt x="0" y="16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2" y="18"/>
                  <a:pt x="2" y="18"/>
                  <a:pt x="2" y="18"/>
                </a:cubicBezTo>
                <a:cubicBezTo>
                  <a:pt x="3" y="18"/>
                  <a:pt x="4" y="18"/>
                  <a:pt x="5" y="18"/>
                </a:cubicBezTo>
                <a:cubicBezTo>
                  <a:pt x="6" y="18"/>
                  <a:pt x="7" y="18"/>
                  <a:pt x="8" y="19"/>
                </a:cubicBezTo>
                <a:cubicBezTo>
                  <a:pt x="9" y="20"/>
                  <a:pt x="11" y="22"/>
                  <a:pt x="13" y="22"/>
                </a:cubicBezTo>
                <a:cubicBezTo>
                  <a:pt x="14" y="22"/>
                  <a:pt x="14" y="22"/>
                  <a:pt x="14" y="21"/>
                </a:cubicBezTo>
                <a:cubicBezTo>
                  <a:pt x="14" y="21"/>
                  <a:pt x="15" y="21"/>
                  <a:pt x="15" y="21"/>
                </a:cubicBezTo>
                <a:cubicBezTo>
                  <a:pt x="17" y="21"/>
                  <a:pt x="21" y="24"/>
                  <a:pt x="21" y="26"/>
                </a:cubicBezTo>
                <a:cubicBezTo>
                  <a:pt x="21" y="26"/>
                  <a:pt x="21" y="27"/>
                  <a:pt x="21" y="28"/>
                </a:cubicBezTo>
                <a:cubicBezTo>
                  <a:pt x="21" y="30"/>
                  <a:pt x="20" y="32"/>
                  <a:pt x="21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21" y="33"/>
                  <a:pt x="24" y="34"/>
                  <a:pt x="27" y="35"/>
                </a:cubicBezTo>
                <a:cubicBezTo>
                  <a:pt x="27" y="35"/>
                  <a:pt x="27" y="35"/>
                  <a:pt x="27" y="35"/>
                </a:cubicBezTo>
                <a:cubicBezTo>
                  <a:pt x="27" y="36"/>
                  <a:pt x="27" y="36"/>
                  <a:pt x="28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8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8"/>
                </a:cubicBezTo>
                <a:cubicBezTo>
                  <a:pt x="29" y="38"/>
                  <a:pt x="29" y="38"/>
                  <a:pt x="29" y="38"/>
                </a:cubicBezTo>
                <a:cubicBezTo>
                  <a:pt x="30" y="38"/>
                  <a:pt x="30" y="38"/>
                  <a:pt x="30" y="38"/>
                </a:cubicBezTo>
                <a:cubicBezTo>
                  <a:pt x="30" y="38"/>
                  <a:pt x="31" y="38"/>
                  <a:pt x="32" y="38"/>
                </a:cubicBezTo>
                <a:cubicBezTo>
                  <a:pt x="32" y="38"/>
                  <a:pt x="32" y="38"/>
                  <a:pt x="32" y="39"/>
                </a:cubicBezTo>
                <a:cubicBezTo>
                  <a:pt x="33" y="39"/>
                  <a:pt x="34" y="39"/>
                  <a:pt x="34" y="39"/>
                </a:cubicBezTo>
                <a:cubicBezTo>
                  <a:pt x="34" y="39"/>
                  <a:pt x="35" y="39"/>
                  <a:pt x="35" y="39"/>
                </a:cubicBezTo>
                <a:cubicBezTo>
                  <a:pt x="35" y="39"/>
                  <a:pt x="36" y="39"/>
                  <a:pt x="36" y="39"/>
                </a:cubicBezTo>
                <a:cubicBezTo>
                  <a:pt x="36" y="39"/>
                  <a:pt x="36" y="39"/>
                  <a:pt x="36" y="39"/>
                </a:cubicBezTo>
                <a:cubicBezTo>
                  <a:pt x="37" y="39"/>
                  <a:pt x="37" y="39"/>
                  <a:pt x="38" y="39"/>
                </a:cubicBezTo>
                <a:cubicBezTo>
                  <a:pt x="38" y="39"/>
                  <a:pt x="39" y="39"/>
                  <a:pt x="39" y="39"/>
                </a:cubicBezTo>
                <a:cubicBezTo>
                  <a:pt x="39" y="39"/>
                  <a:pt x="39" y="39"/>
                  <a:pt x="39" y="39"/>
                </a:cubicBezTo>
                <a:cubicBezTo>
                  <a:pt x="40" y="39"/>
                  <a:pt x="40" y="39"/>
                  <a:pt x="41" y="39"/>
                </a:cubicBezTo>
                <a:cubicBezTo>
                  <a:pt x="41" y="39"/>
                  <a:pt x="41" y="39"/>
                  <a:pt x="41" y="38"/>
                </a:cubicBezTo>
                <a:cubicBezTo>
                  <a:pt x="41" y="38"/>
                  <a:pt x="41" y="38"/>
                  <a:pt x="42" y="38"/>
                </a:cubicBezTo>
                <a:cubicBezTo>
                  <a:pt x="42" y="37"/>
                  <a:pt x="42" y="37"/>
                  <a:pt x="43" y="37"/>
                </a:cubicBezTo>
                <a:cubicBezTo>
                  <a:pt x="44" y="35"/>
                  <a:pt x="49" y="34"/>
                  <a:pt x="51" y="34"/>
                </a:cubicBezTo>
                <a:cubicBezTo>
                  <a:pt x="51" y="34"/>
                  <a:pt x="51" y="32"/>
                  <a:pt x="51" y="31"/>
                </a:cubicBezTo>
                <a:cubicBezTo>
                  <a:pt x="52" y="30"/>
                  <a:pt x="52" y="29"/>
                  <a:pt x="52" y="29"/>
                </a:cubicBezTo>
                <a:cubicBezTo>
                  <a:pt x="52" y="27"/>
                  <a:pt x="56" y="24"/>
                  <a:pt x="58" y="23"/>
                </a:cubicBezTo>
                <a:cubicBezTo>
                  <a:pt x="58" y="23"/>
                  <a:pt x="59" y="23"/>
                  <a:pt x="59" y="22"/>
                </a:cubicBezTo>
                <a:cubicBezTo>
                  <a:pt x="60" y="21"/>
                  <a:pt x="60" y="20"/>
                  <a:pt x="62" y="20"/>
                </a:cubicBezTo>
                <a:cubicBezTo>
                  <a:pt x="62" y="20"/>
                  <a:pt x="62" y="20"/>
                  <a:pt x="62" y="20"/>
                </a:cubicBezTo>
                <a:cubicBezTo>
                  <a:pt x="63" y="20"/>
                  <a:pt x="63" y="18"/>
                  <a:pt x="62" y="17"/>
                </a:cubicBezTo>
                <a:cubicBezTo>
                  <a:pt x="62" y="15"/>
                  <a:pt x="62" y="14"/>
                  <a:pt x="63" y="13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7" name="Freeform 51"/>
          <p:cNvSpPr>
            <a:spLocks/>
          </p:cNvSpPr>
          <p:nvPr/>
        </p:nvSpPr>
        <p:spPr bwMode="auto">
          <a:xfrm>
            <a:off x="6707188" y="8517478"/>
            <a:ext cx="120651" cy="136525"/>
          </a:xfrm>
          <a:custGeom>
            <a:avLst/>
            <a:gdLst>
              <a:gd name="T0" fmla="*/ 7 w 7"/>
              <a:gd name="T1" fmla="*/ 8 h 8"/>
              <a:gd name="T2" fmla="*/ 6 w 7"/>
              <a:gd name="T3" fmla="*/ 5 h 8"/>
              <a:gd name="T4" fmla="*/ 6 w 7"/>
              <a:gd name="T5" fmla="*/ 5 h 8"/>
              <a:gd name="T6" fmla="*/ 6 w 7"/>
              <a:gd name="T7" fmla="*/ 3 h 8"/>
              <a:gd name="T8" fmla="*/ 6 w 7"/>
              <a:gd name="T9" fmla="*/ 3 h 8"/>
              <a:gd name="T10" fmla="*/ 5 w 7"/>
              <a:gd name="T11" fmla="*/ 2 h 8"/>
              <a:gd name="T12" fmla="*/ 5 w 7"/>
              <a:gd name="T13" fmla="*/ 2 h 8"/>
              <a:gd name="T14" fmla="*/ 4 w 7"/>
              <a:gd name="T15" fmla="*/ 1 h 8"/>
              <a:gd name="T16" fmla="*/ 3 w 7"/>
              <a:gd name="T17" fmla="*/ 0 h 8"/>
              <a:gd name="T18" fmla="*/ 3 w 7"/>
              <a:gd name="T19" fmla="*/ 0 h 8"/>
              <a:gd name="T20" fmla="*/ 3 w 7"/>
              <a:gd name="T21" fmla="*/ 0 h 8"/>
              <a:gd name="T22" fmla="*/ 2 w 7"/>
              <a:gd name="T23" fmla="*/ 1 h 8"/>
              <a:gd name="T24" fmla="*/ 2 w 7"/>
              <a:gd name="T25" fmla="*/ 2 h 8"/>
              <a:gd name="T26" fmla="*/ 1 w 7"/>
              <a:gd name="T27" fmla="*/ 2 h 8"/>
              <a:gd name="T28" fmla="*/ 1 w 7"/>
              <a:gd name="T29" fmla="*/ 5 h 8"/>
              <a:gd name="T30" fmla="*/ 1 w 7"/>
              <a:gd name="T31" fmla="*/ 5 h 8"/>
              <a:gd name="T32" fmla="*/ 1 w 7"/>
              <a:gd name="T33" fmla="*/ 7 h 8"/>
              <a:gd name="T34" fmla="*/ 1 w 7"/>
              <a:gd name="T35" fmla="*/ 7 h 8"/>
              <a:gd name="T36" fmla="*/ 7 w 7"/>
              <a:gd name="T37" fmla="*/ 8 h 8"/>
              <a:gd name="T38" fmla="*/ 7 w 7"/>
              <a:gd name="T3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" h="8">
                <a:moveTo>
                  <a:pt x="7" y="8"/>
                </a:moveTo>
                <a:cubicBezTo>
                  <a:pt x="7" y="7"/>
                  <a:pt x="7" y="6"/>
                  <a:pt x="6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6" y="4"/>
                  <a:pt x="6" y="3"/>
                </a:cubicBezTo>
                <a:cubicBezTo>
                  <a:pt x="6" y="3"/>
                  <a:pt x="6" y="3"/>
                  <a:pt x="6" y="3"/>
                </a:cubicBezTo>
                <a:cubicBezTo>
                  <a:pt x="5" y="3"/>
                  <a:pt x="5" y="2"/>
                  <a:pt x="5" y="2"/>
                </a:cubicBezTo>
                <a:cubicBezTo>
                  <a:pt x="5" y="2"/>
                  <a:pt x="5" y="2"/>
                  <a:pt x="5" y="2"/>
                </a:cubicBezTo>
                <a:cubicBezTo>
                  <a:pt x="5" y="1"/>
                  <a:pt x="4" y="1"/>
                  <a:pt x="4" y="1"/>
                </a:cubicBezTo>
                <a:cubicBezTo>
                  <a:pt x="4" y="0"/>
                  <a:pt x="4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2" y="0"/>
                  <a:pt x="2" y="1"/>
                </a:cubicBezTo>
                <a:cubicBezTo>
                  <a:pt x="2" y="1"/>
                  <a:pt x="2" y="1"/>
                  <a:pt x="2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3"/>
                  <a:pt x="1" y="4"/>
                  <a:pt x="1" y="5"/>
                </a:cubicBezTo>
                <a:cubicBezTo>
                  <a:pt x="1" y="5"/>
                  <a:pt x="1" y="5"/>
                  <a:pt x="1" y="5"/>
                </a:cubicBezTo>
                <a:cubicBezTo>
                  <a:pt x="0" y="6"/>
                  <a:pt x="0" y="7"/>
                  <a:pt x="1" y="7"/>
                </a:cubicBezTo>
                <a:cubicBezTo>
                  <a:pt x="1" y="7"/>
                  <a:pt x="1" y="7"/>
                  <a:pt x="1" y="7"/>
                </a:cubicBezTo>
                <a:cubicBezTo>
                  <a:pt x="2" y="7"/>
                  <a:pt x="5" y="8"/>
                  <a:pt x="7" y="8"/>
                </a:cubicBezTo>
                <a:cubicBezTo>
                  <a:pt x="7" y="8"/>
                  <a:pt x="7" y="8"/>
                  <a:pt x="7" y="8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8" name="Freeform 52"/>
          <p:cNvSpPr>
            <a:spLocks/>
          </p:cNvSpPr>
          <p:nvPr/>
        </p:nvSpPr>
        <p:spPr bwMode="auto">
          <a:xfrm>
            <a:off x="9332914" y="7149052"/>
            <a:ext cx="582612" cy="236539"/>
          </a:xfrm>
          <a:custGeom>
            <a:avLst/>
            <a:gdLst>
              <a:gd name="T0" fmla="*/ 33 w 34"/>
              <a:gd name="T1" fmla="*/ 12 h 14"/>
              <a:gd name="T2" fmla="*/ 34 w 34"/>
              <a:gd name="T3" fmla="*/ 11 h 14"/>
              <a:gd name="T4" fmla="*/ 34 w 34"/>
              <a:gd name="T5" fmla="*/ 10 h 14"/>
              <a:gd name="T6" fmla="*/ 34 w 34"/>
              <a:gd name="T7" fmla="*/ 9 h 14"/>
              <a:gd name="T8" fmla="*/ 34 w 34"/>
              <a:gd name="T9" fmla="*/ 7 h 14"/>
              <a:gd name="T10" fmla="*/ 29 w 34"/>
              <a:gd name="T11" fmla="*/ 3 h 14"/>
              <a:gd name="T12" fmla="*/ 28 w 34"/>
              <a:gd name="T13" fmla="*/ 3 h 14"/>
              <a:gd name="T14" fmla="*/ 27 w 34"/>
              <a:gd name="T15" fmla="*/ 4 h 14"/>
              <a:gd name="T16" fmla="*/ 21 w 34"/>
              <a:gd name="T17" fmla="*/ 1 h 14"/>
              <a:gd name="T18" fmla="*/ 19 w 34"/>
              <a:gd name="T19" fmla="*/ 0 h 14"/>
              <a:gd name="T20" fmla="*/ 16 w 34"/>
              <a:gd name="T21" fmla="*/ 0 h 14"/>
              <a:gd name="T22" fmla="*/ 17 w 34"/>
              <a:gd name="T23" fmla="*/ 1 h 14"/>
              <a:gd name="T24" fmla="*/ 15 w 34"/>
              <a:gd name="T25" fmla="*/ 5 h 14"/>
              <a:gd name="T26" fmla="*/ 13 w 34"/>
              <a:gd name="T27" fmla="*/ 6 h 14"/>
              <a:gd name="T28" fmla="*/ 13 w 34"/>
              <a:gd name="T29" fmla="*/ 7 h 14"/>
              <a:gd name="T30" fmla="*/ 13 w 34"/>
              <a:gd name="T31" fmla="*/ 9 h 14"/>
              <a:gd name="T32" fmla="*/ 11 w 34"/>
              <a:gd name="T33" fmla="*/ 11 h 14"/>
              <a:gd name="T34" fmla="*/ 8 w 34"/>
              <a:gd name="T35" fmla="*/ 10 h 14"/>
              <a:gd name="T36" fmla="*/ 7 w 34"/>
              <a:gd name="T37" fmla="*/ 8 h 14"/>
              <a:gd name="T38" fmla="*/ 4 w 34"/>
              <a:gd name="T39" fmla="*/ 6 h 14"/>
              <a:gd name="T40" fmla="*/ 0 w 34"/>
              <a:gd name="T41" fmla="*/ 8 h 14"/>
              <a:gd name="T42" fmla="*/ 0 w 34"/>
              <a:gd name="T43" fmla="*/ 8 h 14"/>
              <a:gd name="T44" fmla="*/ 0 w 34"/>
              <a:gd name="T45" fmla="*/ 11 h 14"/>
              <a:gd name="T46" fmla="*/ 1 w 34"/>
              <a:gd name="T47" fmla="*/ 11 h 14"/>
              <a:gd name="T48" fmla="*/ 1 w 34"/>
              <a:gd name="T49" fmla="*/ 11 h 14"/>
              <a:gd name="T50" fmla="*/ 2 w 34"/>
              <a:gd name="T51" fmla="*/ 11 h 14"/>
              <a:gd name="T52" fmla="*/ 2 w 34"/>
              <a:gd name="T53" fmla="*/ 12 h 14"/>
              <a:gd name="T54" fmla="*/ 3 w 34"/>
              <a:gd name="T55" fmla="*/ 12 h 14"/>
              <a:gd name="T56" fmla="*/ 4 w 34"/>
              <a:gd name="T57" fmla="*/ 12 h 14"/>
              <a:gd name="T58" fmla="*/ 5 w 34"/>
              <a:gd name="T59" fmla="*/ 12 h 14"/>
              <a:gd name="T60" fmla="*/ 25 w 34"/>
              <a:gd name="T61" fmla="*/ 14 h 14"/>
              <a:gd name="T62" fmla="*/ 26 w 34"/>
              <a:gd name="T63" fmla="*/ 14 h 14"/>
              <a:gd name="T64" fmla="*/ 29 w 34"/>
              <a:gd name="T65" fmla="*/ 14 h 14"/>
              <a:gd name="T66" fmla="*/ 29 w 34"/>
              <a:gd name="T67" fmla="*/ 14 h 14"/>
              <a:gd name="T68" fmla="*/ 31 w 34"/>
              <a:gd name="T69" fmla="*/ 14 h 14"/>
              <a:gd name="T70" fmla="*/ 31 w 34"/>
              <a:gd name="T71" fmla="*/ 14 h 14"/>
              <a:gd name="T72" fmla="*/ 32 w 34"/>
              <a:gd name="T73" fmla="*/ 14 h 14"/>
              <a:gd name="T74" fmla="*/ 33 w 34"/>
              <a:gd name="T75" fmla="*/ 14 h 14"/>
              <a:gd name="T76" fmla="*/ 33 w 34"/>
              <a:gd name="T77" fmla="*/ 14 h 14"/>
              <a:gd name="T78" fmla="*/ 33 w 34"/>
              <a:gd name="T79" fmla="*/ 14 h 14"/>
              <a:gd name="T80" fmla="*/ 33 w 34"/>
              <a:gd name="T81" fmla="*/ 12 h 14"/>
              <a:gd name="T82" fmla="*/ 33 w 34"/>
              <a:gd name="T83" fmla="*/ 12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4" h="14">
                <a:moveTo>
                  <a:pt x="33" y="12"/>
                </a:moveTo>
                <a:cubicBezTo>
                  <a:pt x="33" y="11"/>
                  <a:pt x="34" y="11"/>
                  <a:pt x="34" y="11"/>
                </a:cubicBezTo>
                <a:cubicBezTo>
                  <a:pt x="34" y="10"/>
                  <a:pt x="34" y="10"/>
                  <a:pt x="34" y="10"/>
                </a:cubicBezTo>
                <a:cubicBezTo>
                  <a:pt x="34" y="10"/>
                  <a:pt x="34" y="10"/>
                  <a:pt x="34" y="9"/>
                </a:cubicBezTo>
                <a:cubicBezTo>
                  <a:pt x="34" y="8"/>
                  <a:pt x="34" y="7"/>
                  <a:pt x="34" y="7"/>
                </a:cubicBezTo>
                <a:cubicBezTo>
                  <a:pt x="34" y="5"/>
                  <a:pt x="31" y="3"/>
                  <a:pt x="29" y="3"/>
                </a:cubicBezTo>
                <a:cubicBezTo>
                  <a:pt x="29" y="3"/>
                  <a:pt x="28" y="3"/>
                  <a:pt x="28" y="3"/>
                </a:cubicBezTo>
                <a:cubicBezTo>
                  <a:pt x="28" y="4"/>
                  <a:pt x="28" y="4"/>
                  <a:pt x="27" y="4"/>
                </a:cubicBezTo>
                <a:cubicBezTo>
                  <a:pt x="25" y="4"/>
                  <a:pt x="22" y="2"/>
                  <a:pt x="21" y="1"/>
                </a:cubicBezTo>
                <a:cubicBezTo>
                  <a:pt x="21" y="0"/>
                  <a:pt x="20" y="0"/>
                  <a:pt x="19" y="0"/>
                </a:cubicBezTo>
                <a:cubicBezTo>
                  <a:pt x="18" y="0"/>
                  <a:pt x="17" y="0"/>
                  <a:pt x="16" y="0"/>
                </a:cubicBezTo>
                <a:cubicBezTo>
                  <a:pt x="16" y="0"/>
                  <a:pt x="17" y="1"/>
                  <a:pt x="17" y="1"/>
                </a:cubicBezTo>
                <a:cubicBezTo>
                  <a:pt x="18" y="3"/>
                  <a:pt x="16" y="4"/>
                  <a:pt x="15" y="5"/>
                </a:cubicBezTo>
                <a:cubicBezTo>
                  <a:pt x="14" y="5"/>
                  <a:pt x="13" y="6"/>
                  <a:pt x="13" y="6"/>
                </a:cubicBezTo>
                <a:cubicBezTo>
                  <a:pt x="13" y="7"/>
                  <a:pt x="13" y="7"/>
                  <a:pt x="13" y="7"/>
                </a:cubicBezTo>
                <a:cubicBezTo>
                  <a:pt x="14" y="8"/>
                  <a:pt x="14" y="9"/>
                  <a:pt x="13" y="9"/>
                </a:cubicBezTo>
                <a:cubicBezTo>
                  <a:pt x="13" y="10"/>
                  <a:pt x="12" y="11"/>
                  <a:pt x="11" y="11"/>
                </a:cubicBezTo>
                <a:cubicBezTo>
                  <a:pt x="10" y="11"/>
                  <a:pt x="9" y="10"/>
                  <a:pt x="8" y="10"/>
                </a:cubicBezTo>
                <a:cubicBezTo>
                  <a:pt x="7" y="9"/>
                  <a:pt x="7" y="9"/>
                  <a:pt x="7" y="8"/>
                </a:cubicBezTo>
                <a:cubicBezTo>
                  <a:pt x="7" y="6"/>
                  <a:pt x="5" y="6"/>
                  <a:pt x="4" y="6"/>
                </a:cubicBezTo>
                <a:cubicBezTo>
                  <a:pt x="3" y="6"/>
                  <a:pt x="1" y="7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9"/>
                  <a:pt x="0" y="10"/>
                  <a:pt x="0" y="11"/>
                </a:cubicBezTo>
                <a:cubicBezTo>
                  <a:pt x="0" y="11"/>
                  <a:pt x="0" y="11"/>
                  <a:pt x="1" y="11"/>
                </a:cubicBezTo>
                <a:cubicBezTo>
                  <a:pt x="1" y="11"/>
                  <a:pt x="1" y="11"/>
                  <a:pt x="1" y="11"/>
                </a:cubicBezTo>
                <a:cubicBezTo>
                  <a:pt x="1" y="11"/>
                  <a:pt x="2" y="11"/>
                  <a:pt x="2" y="11"/>
                </a:cubicBezTo>
                <a:cubicBezTo>
                  <a:pt x="2" y="11"/>
                  <a:pt x="2" y="11"/>
                  <a:pt x="2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2"/>
                  <a:pt x="5" y="12"/>
                  <a:pt x="5" y="12"/>
                </a:cubicBezTo>
                <a:cubicBezTo>
                  <a:pt x="6" y="13"/>
                  <a:pt x="16" y="14"/>
                  <a:pt x="25" y="14"/>
                </a:cubicBezTo>
                <a:cubicBezTo>
                  <a:pt x="25" y="14"/>
                  <a:pt x="26" y="14"/>
                  <a:pt x="26" y="14"/>
                </a:cubicBezTo>
                <a:cubicBezTo>
                  <a:pt x="27" y="14"/>
                  <a:pt x="28" y="14"/>
                  <a:pt x="29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30" y="14"/>
                  <a:pt x="30" y="14"/>
                  <a:pt x="31" y="14"/>
                </a:cubicBezTo>
                <a:cubicBezTo>
                  <a:pt x="31" y="14"/>
                  <a:pt x="31" y="14"/>
                  <a:pt x="31" y="14"/>
                </a:cubicBezTo>
                <a:cubicBezTo>
                  <a:pt x="32" y="14"/>
                  <a:pt x="32" y="14"/>
                  <a:pt x="32" y="14"/>
                </a:cubicBezTo>
                <a:cubicBezTo>
                  <a:pt x="32" y="14"/>
                  <a:pt x="33" y="14"/>
                  <a:pt x="33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13"/>
                  <a:pt x="33" y="13"/>
                  <a:pt x="33" y="12"/>
                </a:cubicBezTo>
                <a:cubicBezTo>
                  <a:pt x="33" y="12"/>
                  <a:pt x="33" y="12"/>
                  <a:pt x="33" y="12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900104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  <p:bldP spid="86" grpId="0"/>
      <p:bldP spid="88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Прямоугольник 524"/>
          <p:cNvSpPr/>
          <p:nvPr/>
        </p:nvSpPr>
        <p:spPr>
          <a:xfrm>
            <a:off x="1390650" y="599385"/>
            <a:ext cx="1421095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USA</a:t>
            </a:r>
            <a:endParaRPr lang="ru-RU" sz="6400" dirty="0"/>
          </a:p>
        </p:txBody>
      </p:sp>
      <p:sp>
        <p:nvSpPr>
          <p:cNvPr id="526" name="Прямоугольник 525"/>
          <p:cNvSpPr/>
          <p:nvPr/>
        </p:nvSpPr>
        <p:spPr>
          <a:xfrm>
            <a:off x="3332233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527" name="Прямая соединительная линия 526"/>
          <p:cNvCxnSpPr/>
          <p:nvPr/>
        </p:nvCxnSpPr>
        <p:spPr>
          <a:xfrm>
            <a:off x="3159612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941628" y="4847946"/>
            <a:ext cx="3382464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IOS DEVICES</a:t>
            </a:r>
            <a:endParaRPr lang="en-US" sz="48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4945181" y="3327870"/>
            <a:ext cx="4497257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EUROPE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4941630" y="9193753"/>
            <a:ext cx="8051721" cy="11818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Lorem ipsum dolor sit </a:t>
            </a:r>
            <a:r>
              <a:rPr lang="en-US" sz="32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amet</a:t>
            </a:r>
            <a:r>
              <a:rPr lang="en-US" sz="32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32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consectetur</a:t>
            </a:r>
            <a:r>
              <a:rPr lang="en-US" sz="32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32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adipiscing</a:t>
            </a:r>
            <a:r>
              <a:rPr lang="en-US" sz="32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32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elit</a:t>
            </a:r>
            <a:r>
              <a:rPr lang="en-US" sz="32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32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sed</a:t>
            </a:r>
            <a:r>
              <a:rPr lang="en-US" sz="32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do </a:t>
            </a:r>
            <a:r>
              <a:rPr lang="en-US" sz="32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eiusmd</a:t>
            </a:r>
            <a:r>
              <a:rPr lang="en-US" sz="32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32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tempor</a:t>
            </a:r>
            <a:r>
              <a:rPr lang="en-US" sz="32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.</a:t>
            </a:r>
            <a:endParaRPr lang="en-US" sz="3200" spc="100" dirty="0">
              <a:solidFill>
                <a:schemeClr val="bg1">
                  <a:lumMod val="50000"/>
                </a:schemeClr>
              </a:solidFill>
              <a:latin typeface="Fira Sans Light" panose="020B0403050000020004" pitchFamily="34" charset="0"/>
              <a:ea typeface="Fira Sans Light" panose="020B04030500000200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4979730" y="5463498"/>
            <a:ext cx="3132268" cy="184665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2000" dirty="0">
                <a:solidFill>
                  <a:schemeClr val="tx2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60%</a:t>
            </a:r>
            <a:endParaRPr lang="en-US" sz="12000" dirty="0">
              <a:solidFill>
                <a:schemeClr val="tx2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3551239" y="2300829"/>
            <a:ext cx="9693275" cy="9713913"/>
            <a:chOff x="3551238" y="2300827"/>
            <a:chExt cx="9693275" cy="9713913"/>
          </a:xfrm>
        </p:grpSpPr>
        <p:sp>
          <p:nvSpPr>
            <p:cNvPr id="117" name="Freeform 5"/>
            <p:cNvSpPr>
              <a:spLocks/>
            </p:cNvSpPr>
            <p:nvPr/>
          </p:nvSpPr>
          <p:spPr bwMode="auto">
            <a:xfrm>
              <a:off x="7205663" y="10208165"/>
              <a:ext cx="257175" cy="371475"/>
            </a:xfrm>
            <a:custGeom>
              <a:avLst/>
              <a:gdLst>
                <a:gd name="T0" fmla="*/ 10 w 15"/>
                <a:gd name="T1" fmla="*/ 21 h 22"/>
                <a:gd name="T2" fmla="*/ 12 w 15"/>
                <a:gd name="T3" fmla="*/ 0 h 22"/>
                <a:gd name="T4" fmla="*/ 5 w 15"/>
                <a:gd name="T5" fmla="*/ 6 h 22"/>
                <a:gd name="T6" fmla="*/ 10 w 15"/>
                <a:gd name="T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5" y="21"/>
                    <a:pt x="14" y="1"/>
                    <a:pt x="12" y="0"/>
                  </a:cubicBezTo>
                  <a:cubicBezTo>
                    <a:pt x="10" y="0"/>
                    <a:pt x="10" y="4"/>
                    <a:pt x="5" y="6"/>
                  </a:cubicBezTo>
                  <a:cubicBezTo>
                    <a:pt x="0" y="9"/>
                    <a:pt x="5" y="22"/>
                    <a:pt x="10" y="21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8" name="Freeform 6"/>
            <p:cNvSpPr>
              <a:spLocks/>
            </p:cNvSpPr>
            <p:nvPr/>
          </p:nvSpPr>
          <p:spPr bwMode="auto">
            <a:xfrm>
              <a:off x="6021388" y="10866977"/>
              <a:ext cx="222250" cy="219075"/>
            </a:xfrm>
            <a:custGeom>
              <a:avLst/>
              <a:gdLst>
                <a:gd name="T0" fmla="*/ 2 w 13"/>
                <a:gd name="T1" fmla="*/ 9 h 13"/>
                <a:gd name="T2" fmla="*/ 12 w 13"/>
                <a:gd name="T3" fmla="*/ 6 h 13"/>
                <a:gd name="T4" fmla="*/ 2 w 13"/>
                <a:gd name="T5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3">
                  <a:moveTo>
                    <a:pt x="2" y="9"/>
                  </a:moveTo>
                  <a:cubicBezTo>
                    <a:pt x="7" y="13"/>
                    <a:pt x="13" y="12"/>
                    <a:pt x="12" y="6"/>
                  </a:cubicBezTo>
                  <a:cubicBezTo>
                    <a:pt x="11" y="0"/>
                    <a:pt x="0" y="8"/>
                    <a:pt x="2" y="9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9" name="Freeform 7"/>
            <p:cNvSpPr>
              <a:spLocks/>
            </p:cNvSpPr>
            <p:nvPr/>
          </p:nvSpPr>
          <p:spPr bwMode="auto">
            <a:xfrm>
              <a:off x="9983788" y="11829002"/>
              <a:ext cx="601662" cy="185738"/>
            </a:xfrm>
            <a:custGeom>
              <a:avLst/>
              <a:gdLst>
                <a:gd name="T0" fmla="*/ 28 w 35"/>
                <a:gd name="T1" fmla="*/ 5 h 11"/>
                <a:gd name="T2" fmla="*/ 10 w 35"/>
                <a:gd name="T3" fmla="*/ 3 h 11"/>
                <a:gd name="T4" fmla="*/ 3 w 35"/>
                <a:gd name="T5" fmla="*/ 6 h 11"/>
                <a:gd name="T6" fmla="*/ 20 w 35"/>
                <a:gd name="T7" fmla="*/ 10 h 11"/>
                <a:gd name="T8" fmla="*/ 35 w 35"/>
                <a:gd name="T9" fmla="*/ 6 h 11"/>
                <a:gd name="T10" fmla="*/ 28 w 35"/>
                <a:gd name="T1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1">
                  <a:moveTo>
                    <a:pt x="28" y="5"/>
                  </a:moveTo>
                  <a:cubicBezTo>
                    <a:pt x="25" y="4"/>
                    <a:pt x="13" y="6"/>
                    <a:pt x="10" y="3"/>
                  </a:cubicBezTo>
                  <a:cubicBezTo>
                    <a:pt x="7" y="0"/>
                    <a:pt x="0" y="6"/>
                    <a:pt x="3" y="6"/>
                  </a:cubicBezTo>
                  <a:cubicBezTo>
                    <a:pt x="7" y="7"/>
                    <a:pt x="13" y="10"/>
                    <a:pt x="20" y="10"/>
                  </a:cubicBezTo>
                  <a:cubicBezTo>
                    <a:pt x="26" y="11"/>
                    <a:pt x="35" y="7"/>
                    <a:pt x="35" y="6"/>
                  </a:cubicBezTo>
                  <a:cubicBezTo>
                    <a:pt x="35" y="4"/>
                    <a:pt x="31" y="7"/>
                    <a:pt x="28" y="5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0" name="Freeform 8"/>
            <p:cNvSpPr>
              <a:spLocks/>
            </p:cNvSpPr>
            <p:nvPr/>
          </p:nvSpPr>
          <p:spPr bwMode="auto">
            <a:xfrm>
              <a:off x="3551238" y="7115715"/>
              <a:ext cx="977900" cy="1030288"/>
            </a:xfrm>
            <a:custGeom>
              <a:avLst/>
              <a:gdLst>
                <a:gd name="T0" fmla="*/ 32 w 57"/>
                <a:gd name="T1" fmla="*/ 53 h 61"/>
                <a:gd name="T2" fmla="*/ 45 w 57"/>
                <a:gd name="T3" fmla="*/ 50 h 61"/>
                <a:gd name="T4" fmla="*/ 45 w 57"/>
                <a:gd name="T5" fmla="*/ 24 h 61"/>
                <a:gd name="T6" fmla="*/ 45 w 57"/>
                <a:gd name="T7" fmla="*/ 22 h 61"/>
                <a:gd name="T8" fmla="*/ 54 w 57"/>
                <a:gd name="T9" fmla="*/ 17 h 61"/>
                <a:gd name="T10" fmla="*/ 48 w 57"/>
                <a:gd name="T11" fmla="*/ 4 h 61"/>
                <a:gd name="T12" fmla="*/ 33 w 57"/>
                <a:gd name="T13" fmla="*/ 6 h 61"/>
                <a:gd name="T14" fmla="*/ 32 w 57"/>
                <a:gd name="T15" fmla="*/ 6 h 61"/>
                <a:gd name="T16" fmla="*/ 21 w 57"/>
                <a:gd name="T17" fmla="*/ 8 h 61"/>
                <a:gd name="T18" fmla="*/ 26 w 57"/>
                <a:gd name="T19" fmla="*/ 14 h 61"/>
                <a:gd name="T20" fmla="*/ 17 w 57"/>
                <a:gd name="T21" fmla="*/ 18 h 61"/>
                <a:gd name="T22" fmla="*/ 5 w 57"/>
                <a:gd name="T23" fmla="*/ 18 h 61"/>
                <a:gd name="T24" fmla="*/ 6 w 57"/>
                <a:gd name="T25" fmla="*/ 27 h 61"/>
                <a:gd name="T26" fmla="*/ 11 w 57"/>
                <a:gd name="T27" fmla="*/ 35 h 61"/>
                <a:gd name="T28" fmla="*/ 8 w 57"/>
                <a:gd name="T29" fmla="*/ 44 h 61"/>
                <a:gd name="T30" fmla="*/ 1 w 57"/>
                <a:gd name="T31" fmla="*/ 52 h 61"/>
                <a:gd name="T32" fmla="*/ 12 w 57"/>
                <a:gd name="T33" fmla="*/ 61 h 61"/>
                <a:gd name="T34" fmla="*/ 32 w 57"/>
                <a:gd name="T35" fmla="*/ 5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61">
                  <a:moveTo>
                    <a:pt x="32" y="53"/>
                  </a:moveTo>
                  <a:cubicBezTo>
                    <a:pt x="37" y="47"/>
                    <a:pt x="40" y="53"/>
                    <a:pt x="45" y="50"/>
                  </a:cubicBezTo>
                  <a:cubicBezTo>
                    <a:pt x="51" y="47"/>
                    <a:pt x="47" y="28"/>
                    <a:pt x="45" y="24"/>
                  </a:cubicBezTo>
                  <a:cubicBezTo>
                    <a:pt x="45" y="23"/>
                    <a:pt x="45" y="23"/>
                    <a:pt x="45" y="22"/>
                  </a:cubicBezTo>
                  <a:cubicBezTo>
                    <a:pt x="46" y="20"/>
                    <a:pt x="51" y="19"/>
                    <a:pt x="54" y="17"/>
                  </a:cubicBezTo>
                  <a:cubicBezTo>
                    <a:pt x="57" y="13"/>
                    <a:pt x="52" y="8"/>
                    <a:pt x="48" y="4"/>
                  </a:cubicBezTo>
                  <a:cubicBezTo>
                    <a:pt x="43" y="0"/>
                    <a:pt x="38" y="6"/>
                    <a:pt x="33" y="6"/>
                  </a:cubicBezTo>
                  <a:cubicBezTo>
                    <a:pt x="33" y="6"/>
                    <a:pt x="32" y="6"/>
                    <a:pt x="32" y="6"/>
                  </a:cubicBezTo>
                  <a:cubicBezTo>
                    <a:pt x="27" y="4"/>
                    <a:pt x="21" y="4"/>
                    <a:pt x="21" y="8"/>
                  </a:cubicBezTo>
                  <a:cubicBezTo>
                    <a:pt x="21" y="12"/>
                    <a:pt x="26" y="11"/>
                    <a:pt x="26" y="14"/>
                  </a:cubicBezTo>
                  <a:cubicBezTo>
                    <a:pt x="26" y="16"/>
                    <a:pt x="21" y="16"/>
                    <a:pt x="17" y="18"/>
                  </a:cubicBezTo>
                  <a:cubicBezTo>
                    <a:pt x="13" y="21"/>
                    <a:pt x="9" y="16"/>
                    <a:pt x="5" y="18"/>
                  </a:cubicBezTo>
                  <a:cubicBezTo>
                    <a:pt x="1" y="20"/>
                    <a:pt x="9" y="23"/>
                    <a:pt x="6" y="27"/>
                  </a:cubicBezTo>
                  <a:cubicBezTo>
                    <a:pt x="3" y="31"/>
                    <a:pt x="6" y="31"/>
                    <a:pt x="11" y="35"/>
                  </a:cubicBezTo>
                  <a:cubicBezTo>
                    <a:pt x="16" y="39"/>
                    <a:pt x="8" y="40"/>
                    <a:pt x="8" y="44"/>
                  </a:cubicBezTo>
                  <a:cubicBezTo>
                    <a:pt x="8" y="49"/>
                    <a:pt x="2" y="49"/>
                    <a:pt x="1" y="52"/>
                  </a:cubicBezTo>
                  <a:cubicBezTo>
                    <a:pt x="0" y="55"/>
                    <a:pt x="6" y="61"/>
                    <a:pt x="12" y="61"/>
                  </a:cubicBezTo>
                  <a:cubicBezTo>
                    <a:pt x="16" y="61"/>
                    <a:pt x="26" y="58"/>
                    <a:pt x="32" y="53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1" name="Freeform 9"/>
            <p:cNvSpPr>
              <a:spLocks/>
            </p:cNvSpPr>
            <p:nvPr/>
          </p:nvSpPr>
          <p:spPr bwMode="auto">
            <a:xfrm>
              <a:off x="4151313" y="6253702"/>
              <a:ext cx="222250" cy="220663"/>
            </a:xfrm>
            <a:custGeom>
              <a:avLst/>
              <a:gdLst>
                <a:gd name="T0" fmla="*/ 4 w 13"/>
                <a:gd name="T1" fmla="*/ 13 h 13"/>
                <a:gd name="T2" fmla="*/ 11 w 13"/>
                <a:gd name="T3" fmla="*/ 3 h 13"/>
                <a:gd name="T4" fmla="*/ 4 w 13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3">
                  <a:moveTo>
                    <a:pt x="4" y="13"/>
                  </a:moveTo>
                  <a:cubicBezTo>
                    <a:pt x="8" y="12"/>
                    <a:pt x="13" y="5"/>
                    <a:pt x="11" y="3"/>
                  </a:cubicBezTo>
                  <a:cubicBezTo>
                    <a:pt x="9" y="0"/>
                    <a:pt x="0" y="13"/>
                    <a:pt x="4" y="13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2" name="Freeform 10"/>
            <p:cNvSpPr>
              <a:spLocks/>
            </p:cNvSpPr>
            <p:nvPr/>
          </p:nvSpPr>
          <p:spPr bwMode="auto">
            <a:xfrm>
              <a:off x="4237038" y="6136227"/>
              <a:ext cx="1698625" cy="2416175"/>
            </a:xfrm>
            <a:custGeom>
              <a:avLst/>
              <a:gdLst>
                <a:gd name="T0" fmla="*/ 3 w 99"/>
                <a:gd name="T1" fmla="*/ 25 h 143"/>
                <a:gd name="T2" fmla="*/ 11 w 99"/>
                <a:gd name="T3" fmla="*/ 31 h 143"/>
                <a:gd name="T4" fmla="*/ 7 w 99"/>
                <a:gd name="T5" fmla="*/ 40 h 143"/>
                <a:gd name="T6" fmla="*/ 13 w 99"/>
                <a:gd name="T7" fmla="*/ 46 h 143"/>
                <a:gd name="T8" fmla="*/ 4 w 99"/>
                <a:gd name="T9" fmla="*/ 53 h 143"/>
                <a:gd name="T10" fmla="*/ 12 w 99"/>
                <a:gd name="T11" fmla="*/ 50 h 143"/>
                <a:gd name="T12" fmla="*/ 17 w 99"/>
                <a:gd name="T13" fmla="*/ 57 h 143"/>
                <a:gd name="T14" fmla="*/ 23 w 99"/>
                <a:gd name="T15" fmla="*/ 48 h 143"/>
                <a:gd name="T16" fmla="*/ 24 w 99"/>
                <a:gd name="T17" fmla="*/ 56 h 143"/>
                <a:gd name="T18" fmla="*/ 20 w 99"/>
                <a:gd name="T19" fmla="*/ 67 h 143"/>
                <a:gd name="T20" fmla="*/ 36 w 99"/>
                <a:gd name="T21" fmla="*/ 65 h 143"/>
                <a:gd name="T22" fmla="*/ 39 w 99"/>
                <a:gd name="T23" fmla="*/ 69 h 143"/>
                <a:gd name="T24" fmla="*/ 41 w 99"/>
                <a:gd name="T25" fmla="*/ 76 h 143"/>
                <a:gd name="T26" fmla="*/ 44 w 99"/>
                <a:gd name="T27" fmla="*/ 80 h 143"/>
                <a:gd name="T28" fmla="*/ 43 w 99"/>
                <a:gd name="T29" fmla="*/ 90 h 143"/>
                <a:gd name="T30" fmla="*/ 31 w 99"/>
                <a:gd name="T31" fmla="*/ 91 h 143"/>
                <a:gd name="T32" fmla="*/ 28 w 99"/>
                <a:gd name="T33" fmla="*/ 92 h 143"/>
                <a:gd name="T34" fmla="*/ 25 w 99"/>
                <a:gd name="T35" fmla="*/ 99 h 143"/>
                <a:gd name="T36" fmla="*/ 31 w 99"/>
                <a:gd name="T37" fmla="*/ 104 h 143"/>
                <a:gd name="T38" fmla="*/ 20 w 99"/>
                <a:gd name="T39" fmla="*/ 111 h 143"/>
                <a:gd name="T40" fmla="*/ 25 w 99"/>
                <a:gd name="T41" fmla="*/ 116 h 143"/>
                <a:gd name="T42" fmla="*/ 31 w 99"/>
                <a:gd name="T43" fmla="*/ 118 h 143"/>
                <a:gd name="T44" fmla="*/ 43 w 99"/>
                <a:gd name="T45" fmla="*/ 119 h 143"/>
                <a:gd name="T46" fmla="*/ 44 w 99"/>
                <a:gd name="T47" fmla="*/ 122 h 143"/>
                <a:gd name="T48" fmla="*/ 32 w 99"/>
                <a:gd name="T49" fmla="*/ 124 h 143"/>
                <a:gd name="T50" fmla="*/ 17 w 99"/>
                <a:gd name="T51" fmla="*/ 141 h 143"/>
                <a:gd name="T52" fmla="*/ 26 w 99"/>
                <a:gd name="T53" fmla="*/ 137 h 143"/>
                <a:gd name="T54" fmla="*/ 34 w 99"/>
                <a:gd name="T55" fmla="*/ 138 h 143"/>
                <a:gd name="T56" fmla="*/ 39 w 99"/>
                <a:gd name="T57" fmla="*/ 133 h 143"/>
                <a:gd name="T58" fmla="*/ 47 w 99"/>
                <a:gd name="T59" fmla="*/ 132 h 143"/>
                <a:gd name="T60" fmla="*/ 56 w 99"/>
                <a:gd name="T61" fmla="*/ 130 h 143"/>
                <a:gd name="T62" fmla="*/ 65 w 99"/>
                <a:gd name="T63" fmla="*/ 132 h 143"/>
                <a:gd name="T64" fmla="*/ 78 w 99"/>
                <a:gd name="T65" fmla="*/ 130 h 143"/>
                <a:gd name="T66" fmla="*/ 93 w 99"/>
                <a:gd name="T67" fmla="*/ 123 h 143"/>
                <a:gd name="T68" fmla="*/ 89 w 99"/>
                <a:gd name="T69" fmla="*/ 121 h 143"/>
                <a:gd name="T70" fmla="*/ 89 w 99"/>
                <a:gd name="T71" fmla="*/ 114 h 143"/>
                <a:gd name="T72" fmla="*/ 99 w 99"/>
                <a:gd name="T73" fmla="*/ 103 h 143"/>
                <a:gd name="T74" fmla="*/ 87 w 99"/>
                <a:gd name="T75" fmla="*/ 97 h 143"/>
                <a:gd name="T76" fmla="*/ 81 w 99"/>
                <a:gd name="T77" fmla="*/ 97 h 143"/>
                <a:gd name="T78" fmla="*/ 81 w 99"/>
                <a:gd name="T79" fmla="*/ 91 h 143"/>
                <a:gd name="T80" fmla="*/ 78 w 99"/>
                <a:gd name="T81" fmla="*/ 84 h 143"/>
                <a:gd name="T82" fmla="*/ 69 w 99"/>
                <a:gd name="T83" fmla="*/ 71 h 143"/>
                <a:gd name="T84" fmla="*/ 62 w 99"/>
                <a:gd name="T85" fmla="*/ 57 h 143"/>
                <a:gd name="T86" fmla="*/ 54 w 99"/>
                <a:gd name="T87" fmla="*/ 51 h 143"/>
                <a:gd name="T88" fmla="*/ 44 w 99"/>
                <a:gd name="T89" fmla="*/ 50 h 143"/>
                <a:gd name="T90" fmla="*/ 48 w 99"/>
                <a:gd name="T91" fmla="*/ 42 h 143"/>
                <a:gd name="T92" fmla="*/ 57 w 99"/>
                <a:gd name="T93" fmla="*/ 23 h 143"/>
                <a:gd name="T94" fmla="*/ 36 w 99"/>
                <a:gd name="T95" fmla="*/ 22 h 143"/>
                <a:gd name="T96" fmla="*/ 32 w 99"/>
                <a:gd name="T97" fmla="*/ 18 h 143"/>
                <a:gd name="T98" fmla="*/ 40 w 99"/>
                <a:gd name="T99" fmla="*/ 9 h 143"/>
                <a:gd name="T100" fmla="*/ 42 w 99"/>
                <a:gd name="T101" fmla="*/ 2 h 143"/>
                <a:gd name="T102" fmla="*/ 37 w 99"/>
                <a:gd name="T103" fmla="*/ 7 h 143"/>
                <a:gd name="T104" fmla="*/ 25 w 99"/>
                <a:gd name="T105" fmla="*/ 7 h 143"/>
                <a:gd name="T106" fmla="*/ 18 w 99"/>
                <a:gd name="T107" fmla="*/ 16 h 143"/>
                <a:gd name="T108" fmla="*/ 13 w 99"/>
                <a:gd name="T109" fmla="*/ 24 h 143"/>
                <a:gd name="T110" fmla="*/ 10 w 99"/>
                <a:gd name="T111" fmla="*/ 27 h 143"/>
                <a:gd name="T112" fmla="*/ 3 w 99"/>
                <a:gd name="T113" fmla="*/ 2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9" h="143">
                  <a:moveTo>
                    <a:pt x="3" y="25"/>
                  </a:moveTo>
                  <a:cubicBezTo>
                    <a:pt x="0" y="27"/>
                    <a:pt x="7" y="31"/>
                    <a:pt x="11" y="31"/>
                  </a:cubicBezTo>
                  <a:cubicBezTo>
                    <a:pt x="16" y="32"/>
                    <a:pt x="8" y="35"/>
                    <a:pt x="7" y="40"/>
                  </a:cubicBezTo>
                  <a:cubicBezTo>
                    <a:pt x="6" y="44"/>
                    <a:pt x="13" y="42"/>
                    <a:pt x="13" y="46"/>
                  </a:cubicBezTo>
                  <a:cubicBezTo>
                    <a:pt x="14" y="49"/>
                    <a:pt x="4" y="49"/>
                    <a:pt x="4" y="53"/>
                  </a:cubicBezTo>
                  <a:cubicBezTo>
                    <a:pt x="4" y="56"/>
                    <a:pt x="9" y="51"/>
                    <a:pt x="12" y="50"/>
                  </a:cubicBezTo>
                  <a:cubicBezTo>
                    <a:pt x="14" y="48"/>
                    <a:pt x="11" y="58"/>
                    <a:pt x="17" y="57"/>
                  </a:cubicBezTo>
                  <a:cubicBezTo>
                    <a:pt x="23" y="56"/>
                    <a:pt x="21" y="47"/>
                    <a:pt x="23" y="48"/>
                  </a:cubicBezTo>
                  <a:cubicBezTo>
                    <a:pt x="25" y="48"/>
                    <a:pt x="22" y="52"/>
                    <a:pt x="24" y="56"/>
                  </a:cubicBezTo>
                  <a:cubicBezTo>
                    <a:pt x="26" y="59"/>
                    <a:pt x="20" y="64"/>
                    <a:pt x="20" y="67"/>
                  </a:cubicBezTo>
                  <a:cubicBezTo>
                    <a:pt x="20" y="69"/>
                    <a:pt x="32" y="69"/>
                    <a:pt x="36" y="65"/>
                  </a:cubicBezTo>
                  <a:cubicBezTo>
                    <a:pt x="40" y="61"/>
                    <a:pt x="42" y="66"/>
                    <a:pt x="39" y="69"/>
                  </a:cubicBezTo>
                  <a:cubicBezTo>
                    <a:pt x="36" y="72"/>
                    <a:pt x="38" y="75"/>
                    <a:pt x="41" y="76"/>
                  </a:cubicBezTo>
                  <a:cubicBezTo>
                    <a:pt x="44" y="77"/>
                    <a:pt x="45" y="77"/>
                    <a:pt x="44" y="80"/>
                  </a:cubicBezTo>
                  <a:cubicBezTo>
                    <a:pt x="42" y="83"/>
                    <a:pt x="44" y="88"/>
                    <a:pt x="43" y="90"/>
                  </a:cubicBezTo>
                  <a:cubicBezTo>
                    <a:pt x="42" y="93"/>
                    <a:pt x="32" y="92"/>
                    <a:pt x="31" y="91"/>
                  </a:cubicBezTo>
                  <a:cubicBezTo>
                    <a:pt x="31" y="89"/>
                    <a:pt x="27" y="90"/>
                    <a:pt x="28" y="92"/>
                  </a:cubicBezTo>
                  <a:cubicBezTo>
                    <a:pt x="29" y="95"/>
                    <a:pt x="24" y="97"/>
                    <a:pt x="25" y="99"/>
                  </a:cubicBezTo>
                  <a:cubicBezTo>
                    <a:pt x="25" y="102"/>
                    <a:pt x="31" y="101"/>
                    <a:pt x="31" y="104"/>
                  </a:cubicBezTo>
                  <a:cubicBezTo>
                    <a:pt x="31" y="106"/>
                    <a:pt x="27" y="110"/>
                    <a:pt x="20" y="111"/>
                  </a:cubicBezTo>
                  <a:cubicBezTo>
                    <a:pt x="14" y="113"/>
                    <a:pt x="22" y="118"/>
                    <a:pt x="25" y="116"/>
                  </a:cubicBezTo>
                  <a:cubicBezTo>
                    <a:pt x="28" y="114"/>
                    <a:pt x="27" y="118"/>
                    <a:pt x="31" y="118"/>
                  </a:cubicBezTo>
                  <a:cubicBezTo>
                    <a:pt x="36" y="118"/>
                    <a:pt x="38" y="121"/>
                    <a:pt x="43" y="119"/>
                  </a:cubicBezTo>
                  <a:cubicBezTo>
                    <a:pt x="48" y="117"/>
                    <a:pt x="48" y="119"/>
                    <a:pt x="44" y="122"/>
                  </a:cubicBezTo>
                  <a:cubicBezTo>
                    <a:pt x="41" y="125"/>
                    <a:pt x="35" y="122"/>
                    <a:pt x="32" y="124"/>
                  </a:cubicBezTo>
                  <a:cubicBezTo>
                    <a:pt x="28" y="126"/>
                    <a:pt x="15" y="138"/>
                    <a:pt x="17" y="141"/>
                  </a:cubicBezTo>
                  <a:cubicBezTo>
                    <a:pt x="19" y="143"/>
                    <a:pt x="21" y="139"/>
                    <a:pt x="26" y="137"/>
                  </a:cubicBezTo>
                  <a:cubicBezTo>
                    <a:pt x="31" y="135"/>
                    <a:pt x="31" y="138"/>
                    <a:pt x="34" y="138"/>
                  </a:cubicBezTo>
                  <a:cubicBezTo>
                    <a:pt x="37" y="139"/>
                    <a:pt x="37" y="133"/>
                    <a:pt x="39" y="133"/>
                  </a:cubicBezTo>
                  <a:cubicBezTo>
                    <a:pt x="41" y="134"/>
                    <a:pt x="43" y="132"/>
                    <a:pt x="47" y="132"/>
                  </a:cubicBezTo>
                  <a:cubicBezTo>
                    <a:pt x="51" y="133"/>
                    <a:pt x="54" y="131"/>
                    <a:pt x="56" y="130"/>
                  </a:cubicBezTo>
                  <a:cubicBezTo>
                    <a:pt x="58" y="128"/>
                    <a:pt x="63" y="133"/>
                    <a:pt x="65" y="132"/>
                  </a:cubicBezTo>
                  <a:cubicBezTo>
                    <a:pt x="67" y="131"/>
                    <a:pt x="74" y="129"/>
                    <a:pt x="78" y="130"/>
                  </a:cubicBezTo>
                  <a:cubicBezTo>
                    <a:pt x="81" y="130"/>
                    <a:pt x="91" y="125"/>
                    <a:pt x="93" y="123"/>
                  </a:cubicBezTo>
                  <a:cubicBezTo>
                    <a:pt x="96" y="121"/>
                    <a:pt x="92" y="120"/>
                    <a:pt x="89" y="121"/>
                  </a:cubicBezTo>
                  <a:cubicBezTo>
                    <a:pt x="85" y="121"/>
                    <a:pt x="86" y="117"/>
                    <a:pt x="89" y="114"/>
                  </a:cubicBezTo>
                  <a:cubicBezTo>
                    <a:pt x="93" y="111"/>
                    <a:pt x="98" y="108"/>
                    <a:pt x="99" y="103"/>
                  </a:cubicBezTo>
                  <a:cubicBezTo>
                    <a:pt x="99" y="98"/>
                    <a:pt x="88" y="95"/>
                    <a:pt x="87" y="97"/>
                  </a:cubicBezTo>
                  <a:cubicBezTo>
                    <a:pt x="86" y="100"/>
                    <a:pt x="83" y="100"/>
                    <a:pt x="81" y="97"/>
                  </a:cubicBezTo>
                  <a:cubicBezTo>
                    <a:pt x="80" y="94"/>
                    <a:pt x="83" y="91"/>
                    <a:pt x="81" y="91"/>
                  </a:cubicBezTo>
                  <a:cubicBezTo>
                    <a:pt x="79" y="90"/>
                    <a:pt x="77" y="86"/>
                    <a:pt x="78" y="84"/>
                  </a:cubicBezTo>
                  <a:cubicBezTo>
                    <a:pt x="78" y="83"/>
                    <a:pt x="75" y="72"/>
                    <a:pt x="69" y="71"/>
                  </a:cubicBezTo>
                  <a:cubicBezTo>
                    <a:pt x="63" y="69"/>
                    <a:pt x="63" y="61"/>
                    <a:pt x="62" y="57"/>
                  </a:cubicBezTo>
                  <a:cubicBezTo>
                    <a:pt x="61" y="53"/>
                    <a:pt x="57" y="55"/>
                    <a:pt x="54" y="51"/>
                  </a:cubicBezTo>
                  <a:cubicBezTo>
                    <a:pt x="51" y="48"/>
                    <a:pt x="46" y="50"/>
                    <a:pt x="44" y="50"/>
                  </a:cubicBezTo>
                  <a:cubicBezTo>
                    <a:pt x="41" y="50"/>
                    <a:pt x="44" y="45"/>
                    <a:pt x="48" y="42"/>
                  </a:cubicBezTo>
                  <a:cubicBezTo>
                    <a:pt x="52" y="40"/>
                    <a:pt x="57" y="26"/>
                    <a:pt x="57" y="23"/>
                  </a:cubicBezTo>
                  <a:cubicBezTo>
                    <a:pt x="57" y="20"/>
                    <a:pt x="39" y="20"/>
                    <a:pt x="36" y="22"/>
                  </a:cubicBezTo>
                  <a:cubicBezTo>
                    <a:pt x="32" y="23"/>
                    <a:pt x="29" y="19"/>
                    <a:pt x="32" y="18"/>
                  </a:cubicBezTo>
                  <a:cubicBezTo>
                    <a:pt x="35" y="17"/>
                    <a:pt x="41" y="11"/>
                    <a:pt x="40" y="9"/>
                  </a:cubicBezTo>
                  <a:cubicBezTo>
                    <a:pt x="40" y="6"/>
                    <a:pt x="45" y="4"/>
                    <a:pt x="42" y="2"/>
                  </a:cubicBezTo>
                  <a:cubicBezTo>
                    <a:pt x="40" y="0"/>
                    <a:pt x="39" y="5"/>
                    <a:pt x="37" y="7"/>
                  </a:cubicBezTo>
                  <a:cubicBezTo>
                    <a:pt x="35" y="8"/>
                    <a:pt x="30" y="8"/>
                    <a:pt x="25" y="7"/>
                  </a:cubicBezTo>
                  <a:cubicBezTo>
                    <a:pt x="20" y="6"/>
                    <a:pt x="18" y="13"/>
                    <a:pt x="18" y="16"/>
                  </a:cubicBezTo>
                  <a:cubicBezTo>
                    <a:pt x="18" y="19"/>
                    <a:pt x="12" y="21"/>
                    <a:pt x="13" y="24"/>
                  </a:cubicBezTo>
                  <a:cubicBezTo>
                    <a:pt x="14" y="27"/>
                    <a:pt x="12" y="29"/>
                    <a:pt x="10" y="27"/>
                  </a:cubicBezTo>
                  <a:cubicBezTo>
                    <a:pt x="8" y="26"/>
                    <a:pt x="7" y="22"/>
                    <a:pt x="3" y="25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4" name="Freeform 12"/>
            <p:cNvSpPr>
              <a:spLocks/>
            </p:cNvSpPr>
            <p:nvPr/>
          </p:nvSpPr>
          <p:spPr bwMode="auto">
            <a:xfrm>
              <a:off x="7720013" y="6912515"/>
              <a:ext cx="342900" cy="423863"/>
            </a:xfrm>
            <a:custGeom>
              <a:avLst/>
              <a:gdLst>
                <a:gd name="T0" fmla="*/ 5 w 20"/>
                <a:gd name="T1" fmla="*/ 20 h 25"/>
                <a:gd name="T2" fmla="*/ 8 w 20"/>
                <a:gd name="T3" fmla="*/ 25 h 25"/>
                <a:gd name="T4" fmla="*/ 16 w 20"/>
                <a:gd name="T5" fmla="*/ 15 h 25"/>
                <a:gd name="T6" fmla="*/ 18 w 20"/>
                <a:gd name="T7" fmla="*/ 3 h 25"/>
                <a:gd name="T8" fmla="*/ 15 w 20"/>
                <a:gd name="T9" fmla="*/ 6 h 25"/>
                <a:gd name="T10" fmla="*/ 11 w 20"/>
                <a:gd name="T11" fmla="*/ 3 h 25"/>
                <a:gd name="T12" fmla="*/ 3 w 20"/>
                <a:gd name="T13" fmla="*/ 6 h 25"/>
                <a:gd name="T14" fmla="*/ 8 w 20"/>
                <a:gd name="T15" fmla="*/ 17 h 25"/>
                <a:gd name="T16" fmla="*/ 5 w 20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5">
                  <a:moveTo>
                    <a:pt x="5" y="20"/>
                  </a:moveTo>
                  <a:cubicBezTo>
                    <a:pt x="2" y="19"/>
                    <a:pt x="3" y="24"/>
                    <a:pt x="8" y="25"/>
                  </a:cubicBezTo>
                  <a:cubicBezTo>
                    <a:pt x="12" y="25"/>
                    <a:pt x="16" y="17"/>
                    <a:pt x="16" y="15"/>
                  </a:cubicBezTo>
                  <a:cubicBezTo>
                    <a:pt x="15" y="13"/>
                    <a:pt x="20" y="4"/>
                    <a:pt x="18" y="3"/>
                  </a:cubicBezTo>
                  <a:cubicBezTo>
                    <a:pt x="17" y="2"/>
                    <a:pt x="16" y="6"/>
                    <a:pt x="15" y="6"/>
                  </a:cubicBezTo>
                  <a:cubicBezTo>
                    <a:pt x="13" y="6"/>
                    <a:pt x="11" y="0"/>
                    <a:pt x="11" y="3"/>
                  </a:cubicBezTo>
                  <a:cubicBezTo>
                    <a:pt x="10" y="7"/>
                    <a:pt x="7" y="2"/>
                    <a:pt x="3" y="6"/>
                  </a:cubicBezTo>
                  <a:cubicBezTo>
                    <a:pt x="0" y="11"/>
                    <a:pt x="5" y="15"/>
                    <a:pt x="8" y="17"/>
                  </a:cubicBezTo>
                  <a:cubicBezTo>
                    <a:pt x="10" y="18"/>
                    <a:pt x="8" y="20"/>
                    <a:pt x="5" y="20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5" name="Freeform 13"/>
            <p:cNvSpPr>
              <a:spLocks/>
            </p:cNvSpPr>
            <p:nvPr/>
          </p:nvSpPr>
          <p:spPr bwMode="auto">
            <a:xfrm>
              <a:off x="9023350" y="6441027"/>
              <a:ext cx="274637" cy="285750"/>
            </a:xfrm>
            <a:custGeom>
              <a:avLst/>
              <a:gdLst>
                <a:gd name="T0" fmla="*/ 9 w 16"/>
                <a:gd name="T1" fmla="*/ 1 h 17"/>
                <a:gd name="T2" fmla="*/ 2 w 16"/>
                <a:gd name="T3" fmla="*/ 15 h 17"/>
                <a:gd name="T4" fmla="*/ 9 w 16"/>
                <a:gd name="T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9" y="1"/>
                  </a:moveTo>
                  <a:cubicBezTo>
                    <a:pt x="3" y="1"/>
                    <a:pt x="0" y="13"/>
                    <a:pt x="2" y="15"/>
                  </a:cubicBezTo>
                  <a:cubicBezTo>
                    <a:pt x="3" y="17"/>
                    <a:pt x="16" y="0"/>
                    <a:pt x="9" y="1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6" name="Freeform 14"/>
            <p:cNvSpPr>
              <a:spLocks/>
            </p:cNvSpPr>
            <p:nvPr/>
          </p:nvSpPr>
          <p:spPr bwMode="auto">
            <a:xfrm>
              <a:off x="9794875" y="6102890"/>
              <a:ext cx="188912" cy="84138"/>
            </a:xfrm>
            <a:custGeom>
              <a:avLst/>
              <a:gdLst>
                <a:gd name="T0" fmla="*/ 9 w 11"/>
                <a:gd name="T1" fmla="*/ 3 h 5"/>
                <a:gd name="T2" fmla="*/ 2 w 11"/>
                <a:gd name="T3" fmla="*/ 3 h 5"/>
                <a:gd name="T4" fmla="*/ 9 w 11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5">
                  <a:moveTo>
                    <a:pt x="9" y="3"/>
                  </a:moveTo>
                  <a:cubicBezTo>
                    <a:pt x="11" y="0"/>
                    <a:pt x="0" y="1"/>
                    <a:pt x="2" y="3"/>
                  </a:cubicBezTo>
                  <a:cubicBezTo>
                    <a:pt x="4" y="5"/>
                    <a:pt x="8" y="5"/>
                    <a:pt x="9" y="3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7" name="Freeform 15"/>
            <p:cNvSpPr>
              <a:spLocks/>
            </p:cNvSpPr>
            <p:nvPr/>
          </p:nvSpPr>
          <p:spPr bwMode="auto">
            <a:xfrm>
              <a:off x="9744075" y="6204490"/>
              <a:ext cx="274637" cy="185738"/>
            </a:xfrm>
            <a:custGeom>
              <a:avLst/>
              <a:gdLst>
                <a:gd name="T0" fmla="*/ 3 w 16"/>
                <a:gd name="T1" fmla="*/ 11 h 11"/>
                <a:gd name="T2" fmla="*/ 14 w 16"/>
                <a:gd name="T3" fmla="*/ 4 h 11"/>
                <a:gd name="T4" fmla="*/ 7 w 16"/>
                <a:gd name="T5" fmla="*/ 1 h 11"/>
                <a:gd name="T6" fmla="*/ 3 w 16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1">
                  <a:moveTo>
                    <a:pt x="3" y="11"/>
                  </a:moveTo>
                  <a:cubicBezTo>
                    <a:pt x="6" y="11"/>
                    <a:pt x="13" y="5"/>
                    <a:pt x="14" y="4"/>
                  </a:cubicBezTo>
                  <a:cubicBezTo>
                    <a:pt x="16" y="2"/>
                    <a:pt x="13" y="0"/>
                    <a:pt x="7" y="1"/>
                  </a:cubicBezTo>
                  <a:cubicBezTo>
                    <a:pt x="1" y="3"/>
                    <a:pt x="0" y="11"/>
                    <a:pt x="3" y="11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8" name="Freeform 16"/>
            <p:cNvSpPr>
              <a:spLocks/>
            </p:cNvSpPr>
            <p:nvPr/>
          </p:nvSpPr>
          <p:spPr bwMode="auto">
            <a:xfrm>
              <a:off x="7994650" y="11289252"/>
              <a:ext cx="582612" cy="354013"/>
            </a:xfrm>
            <a:custGeom>
              <a:avLst/>
              <a:gdLst>
                <a:gd name="T0" fmla="*/ 24 w 34"/>
                <a:gd name="T1" fmla="*/ 2 h 21"/>
                <a:gd name="T2" fmla="*/ 11 w 34"/>
                <a:gd name="T3" fmla="*/ 2 h 21"/>
                <a:gd name="T4" fmla="*/ 1 w 34"/>
                <a:gd name="T5" fmla="*/ 6 h 21"/>
                <a:gd name="T6" fmla="*/ 13 w 34"/>
                <a:gd name="T7" fmla="*/ 13 h 21"/>
                <a:gd name="T8" fmla="*/ 26 w 34"/>
                <a:gd name="T9" fmla="*/ 21 h 21"/>
                <a:gd name="T10" fmla="*/ 29 w 34"/>
                <a:gd name="T11" fmla="*/ 13 h 21"/>
                <a:gd name="T12" fmla="*/ 33 w 34"/>
                <a:gd name="T13" fmla="*/ 3 h 21"/>
                <a:gd name="T14" fmla="*/ 24 w 34"/>
                <a:gd name="T1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21">
                  <a:moveTo>
                    <a:pt x="24" y="2"/>
                  </a:moveTo>
                  <a:cubicBezTo>
                    <a:pt x="17" y="3"/>
                    <a:pt x="15" y="4"/>
                    <a:pt x="11" y="2"/>
                  </a:cubicBezTo>
                  <a:cubicBezTo>
                    <a:pt x="7" y="0"/>
                    <a:pt x="0" y="4"/>
                    <a:pt x="1" y="6"/>
                  </a:cubicBezTo>
                  <a:cubicBezTo>
                    <a:pt x="2" y="8"/>
                    <a:pt x="4" y="11"/>
                    <a:pt x="13" y="13"/>
                  </a:cubicBezTo>
                  <a:cubicBezTo>
                    <a:pt x="21" y="15"/>
                    <a:pt x="22" y="21"/>
                    <a:pt x="26" y="21"/>
                  </a:cubicBezTo>
                  <a:cubicBezTo>
                    <a:pt x="29" y="21"/>
                    <a:pt x="29" y="18"/>
                    <a:pt x="29" y="13"/>
                  </a:cubicBezTo>
                  <a:cubicBezTo>
                    <a:pt x="28" y="9"/>
                    <a:pt x="33" y="3"/>
                    <a:pt x="33" y="3"/>
                  </a:cubicBezTo>
                  <a:cubicBezTo>
                    <a:pt x="34" y="2"/>
                    <a:pt x="31" y="0"/>
                    <a:pt x="24" y="2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9" name="Freeform 17"/>
            <p:cNvSpPr>
              <a:spLocks/>
            </p:cNvSpPr>
            <p:nvPr/>
          </p:nvSpPr>
          <p:spPr bwMode="auto">
            <a:xfrm>
              <a:off x="7135813" y="10630440"/>
              <a:ext cx="377825" cy="574675"/>
            </a:xfrm>
            <a:custGeom>
              <a:avLst/>
              <a:gdLst>
                <a:gd name="T0" fmla="*/ 10 w 22"/>
                <a:gd name="T1" fmla="*/ 3 h 34"/>
                <a:gd name="T2" fmla="*/ 2 w 22"/>
                <a:gd name="T3" fmla="*/ 5 h 34"/>
                <a:gd name="T4" fmla="*/ 6 w 22"/>
                <a:gd name="T5" fmla="*/ 20 h 34"/>
                <a:gd name="T6" fmla="*/ 10 w 22"/>
                <a:gd name="T7" fmla="*/ 30 h 34"/>
                <a:gd name="T8" fmla="*/ 18 w 22"/>
                <a:gd name="T9" fmla="*/ 26 h 34"/>
                <a:gd name="T10" fmla="*/ 20 w 22"/>
                <a:gd name="T11" fmla="*/ 7 h 34"/>
                <a:gd name="T12" fmla="*/ 10 w 22"/>
                <a:gd name="T13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34">
                  <a:moveTo>
                    <a:pt x="10" y="3"/>
                  </a:moveTo>
                  <a:cubicBezTo>
                    <a:pt x="6" y="6"/>
                    <a:pt x="3" y="3"/>
                    <a:pt x="2" y="5"/>
                  </a:cubicBezTo>
                  <a:cubicBezTo>
                    <a:pt x="0" y="8"/>
                    <a:pt x="7" y="13"/>
                    <a:pt x="6" y="20"/>
                  </a:cubicBezTo>
                  <a:cubicBezTo>
                    <a:pt x="4" y="26"/>
                    <a:pt x="7" y="34"/>
                    <a:pt x="10" y="30"/>
                  </a:cubicBezTo>
                  <a:cubicBezTo>
                    <a:pt x="14" y="27"/>
                    <a:pt x="16" y="28"/>
                    <a:pt x="18" y="26"/>
                  </a:cubicBezTo>
                  <a:cubicBezTo>
                    <a:pt x="20" y="23"/>
                    <a:pt x="19" y="12"/>
                    <a:pt x="20" y="7"/>
                  </a:cubicBezTo>
                  <a:cubicBezTo>
                    <a:pt x="22" y="2"/>
                    <a:pt x="13" y="0"/>
                    <a:pt x="10" y="3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0" name="Freeform 18"/>
            <p:cNvSpPr>
              <a:spLocks/>
            </p:cNvSpPr>
            <p:nvPr/>
          </p:nvSpPr>
          <p:spPr bwMode="auto">
            <a:xfrm>
              <a:off x="9590088" y="2672302"/>
              <a:ext cx="2024062" cy="3159125"/>
            </a:xfrm>
            <a:custGeom>
              <a:avLst/>
              <a:gdLst>
                <a:gd name="T0" fmla="*/ 87 w 118"/>
                <a:gd name="T1" fmla="*/ 7 h 187"/>
                <a:gd name="T2" fmla="*/ 72 w 118"/>
                <a:gd name="T3" fmla="*/ 2 h 187"/>
                <a:gd name="T4" fmla="*/ 61 w 118"/>
                <a:gd name="T5" fmla="*/ 5 h 187"/>
                <a:gd name="T6" fmla="*/ 55 w 118"/>
                <a:gd name="T7" fmla="*/ 16 h 187"/>
                <a:gd name="T8" fmla="*/ 50 w 118"/>
                <a:gd name="T9" fmla="*/ 22 h 187"/>
                <a:gd name="T10" fmla="*/ 45 w 118"/>
                <a:gd name="T11" fmla="*/ 30 h 187"/>
                <a:gd name="T12" fmla="*/ 40 w 118"/>
                <a:gd name="T13" fmla="*/ 27 h 187"/>
                <a:gd name="T14" fmla="*/ 33 w 118"/>
                <a:gd name="T15" fmla="*/ 26 h 187"/>
                <a:gd name="T16" fmla="*/ 23 w 118"/>
                <a:gd name="T17" fmla="*/ 27 h 187"/>
                <a:gd name="T18" fmla="*/ 7 w 118"/>
                <a:gd name="T19" fmla="*/ 17 h 187"/>
                <a:gd name="T20" fmla="*/ 3 w 118"/>
                <a:gd name="T21" fmla="*/ 18 h 187"/>
                <a:gd name="T22" fmla="*/ 1 w 118"/>
                <a:gd name="T23" fmla="*/ 20 h 187"/>
                <a:gd name="T24" fmla="*/ 1 w 118"/>
                <a:gd name="T25" fmla="*/ 22 h 187"/>
                <a:gd name="T26" fmla="*/ 16 w 118"/>
                <a:gd name="T27" fmla="*/ 32 h 187"/>
                <a:gd name="T28" fmla="*/ 29 w 118"/>
                <a:gd name="T29" fmla="*/ 51 h 187"/>
                <a:gd name="T30" fmla="*/ 33 w 118"/>
                <a:gd name="T31" fmla="*/ 68 h 187"/>
                <a:gd name="T32" fmla="*/ 33 w 118"/>
                <a:gd name="T33" fmla="*/ 77 h 187"/>
                <a:gd name="T34" fmla="*/ 34 w 118"/>
                <a:gd name="T35" fmla="*/ 79 h 187"/>
                <a:gd name="T36" fmla="*/ 35 w 118"/>
                <a:gd name="T37" fmla="*/ 81 h 187"/>
                <a:gd name="T38" fmla="*/ 44 w 118"/>
                <a:gd name="T39" fmla="*/ 86 h 187"/>
                <a:gd name="T40" fmla="*/ 48 w 118"/>
                <a:gd name="T41" fmla="*/ 95 h 187"/>
                <a:gd name="T42" fmla="*/ 40 w 118"/>
                <a:gd name="T43" fmla="*/ 104 h 187"/>
                <a:gd name="T44" fmla="*/ 21 w 118"/>
                <a:gd name="T45" fmla="*/ 121 h 187"/>
                <a:gd name="T46" fmla="*/ 7 w 118"/>
                <a:gd name="T47" fmla="*/ 131 h 187"/>
                <a:gd name="T48" fmla="*/ 1 w 118"/>
                <a:gd name="T49" fmla="*/ 140 h 187"/>
                <a:gd name="T50" fmla="*/ 4 w 118"/>
                <a:gd name="T51" fmla="*/ 152 h 187"/>
                <a:gd name="T52" fmla="*/ 2 w 118"/>
                <a:gd name="T53" fmla="*/ 176 h 187"/>
                <a:gd name="T54" fmla="*/ 13 w 118"/>
                <a:gd name="T55" fmla="*/ 180 h 187"/>
                <a:gd name="T56" fmla="*/ 21 w 118"/>
                <a:gd name="T57" fmla="*/ 183 h 187"/>
                <a:gd name="T58" fmla="*/ 51 w 118"/>
                <a:gd name="T59" fmla="*/ 182 h 187"/>
                <a:gd name="T60" fmla="*/ 83 w 118"/>
                <a:gd name="T61" fmla="*/ 170 h 187"/>
                <a:gd name="T62" fmla="*/ 109 w 118"/>
                <a:gd name="T63" fmla="*/ 148 h 187"/>
                <a:gd name="T64" fmla="*/ 105 w 118"/>
                <a:gd name="T65" fmla="*/ 126 h 187"/>
                <a:gd name="T66" fmla="*/ 106 w 118"/>
                <a:gd name="T67" fmla="*/ 115 h 187"/>
                <a:gd name="T68" fmla="*/ 100 w 118"/>
                <a:gd name="T69" fmla="*/ 106 h 187"/>
                <a:gd name="T70" fmla="*/ 102 w 118"/>
                <a:gd name="T71" fmla="*/ 103 h 187"/>
                <a:gd name="T72" fmla="*/ 98 w 118"/>
                <a:gd name="T73" fmla="*/ 97 h 187"/>
                <a:gd name="T74" fmla="*/ 97 w 118"/>
                <a:gd name="T75" fmla="*/ 87 h 187"/>
                <a:gd name="T76" fmla="*/ 101 w 118"/>
                <a:gd name="T77" fmla="*/ 81 h 187"/>
                <a:gd name="T78" fmla="*/ 90 w 118"/>
                <a:gd name="T79" fmla="*/ 62 h 187"/>
                <a:gd name="T80" fmla="*/ 93 w 118"/>
                <a:gd name="T81" fmla="*/ 41 h 187"/>
                <a:gd name="T82" fmla="*/ 84 w 118"/>
                <a:gd name="T83" fmla="*/ 34 h 187"/>
                <a:gd name="T84" fmla="*/ 84 w 118"/>
                <a:gd name="T85" fmla="*/ 30 h 187"/>
                <a:gd name="T86" fmla="*/ 90 w 118"/>
                <a:gd name="T87" fmla="*/ 20 h 187"/>
                <a:gd name="T88" fmla="*/ 92 w 118"/>
                <a:gd name="T89" fmla="*/ 1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8" h="187">
                  <a:moveTo>
                    <a:pt x="92" y="14"/>
                  </a:moveTo>
                  <a:cubicBezTo>
                    <a:pt x="92" y="13"/>
                    <a:pt x="92" y="11"/>
                    <a:pt x="92" y="10"/>
                  </a:cubicBezTo>
                  <a:cubicBezTo>
                    <a:pt x="92" y="9"/>
                    <a:pt x="89" y="8"/>
                    <a:pt x="87" y="7"/>
                  </a:cubicBezTo>
                  <a:cubicBezTo>
                    <a:pt x="84" y="6"/>
                    <a:pt x="82" y="4"/>
                    <a:pt x="80" y="2"/>
                  </a:cubicBezTo>
                  <a:cubicBezTo>
                    <a:pt x="80" y="1"/>
                    <a:pt x="78" y="0"/>
                    <a:pt x="77" y="0"/>
                  </a:cubicBezTo>
                  <a:cubicBezTo>
                    <a:pt x="75" y="0"/>
                    <a:pt x="73" y="1"/>
                    <a:pt x="72" y="2"/>
                  </a:cubicBezTo>
                  <a:cubicBezTo>
                    <a:pt x="71" y="3"/>
                    <a:pt x="69" y="4"/>
                    <a:pt x="67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3" y="4"/>
                    <a:pt x="61" y="4"/>
                    <a:pt x="61" y="5"/>
                  </a:cubicBezTo>
                  <a:cubicBezTo>
                    <a:pt x="61" y="7"/>
                    <a:pt x="59" y="8"/>
                    <a:pt x="58" y="9"/>
                  </a:cubicBezTo>
                  <a:cubicBezTo>
                    <a:pt x="56" y="10"/>
                    <a:pt x="54" y="11"/>
                    <a:pt x="54" y="12"/>
                  </a:cubicBezTo>
                  <a:cubicBezTo>
                    <a:pt x="54" y="13"/>
                    <a:pt x="54" y="14"/>
                    <a:pt x="55" y="16"/>
                  </a:cubicBezTo>
                  <a:cubicBezTo>
                    <a:pt x="55" y="18"/>
                    <a:pt x="55" y="20"/>
                    <a:pt x="54" y="21"/>
                  </a:cubicBezTo>
                  <a:cubicBezTo>
                    <a:pt x="54" y="22"/>
                    <a:pt x="53" y="23"/>
                    <a:pt x="51" y="22"/>
                  </a:cubicBezTo>
                  <a:cubicBezTo>
                    <a:pt x="51" y="22"/>
                    <a:pt x="51" y="22"/>
                    <a:pt x="50" y="22"/>
                  </a:cubicBezTo>
                  <a:cubicBezTo>
                    <a:pt x="49" y="22"/>
                    <a:pt x="49" y="23"/>
                    <a:pt x="49" y="24"/>
                  </a:cubicBezTo>
                  <a:cubicBezTo>
                    <a:pt x="49" y="25"/>
                    <a:pt x="48" y="27"/>
                    <a:pt x="47" y="29"/>
                  </a:cubicBezTo>
                  <a:cubicBezTo>
                    <a:pt x="46" y="30"/>
                    <a:pt x="45" y="30"/>
                    <a:pt x="45" y="30"/>
                  </a:cubicBezTo>
                  <a:cubicBezTo>
                    <a:pt x="44" y="30"/>
                    <a:pt x="43" y="29"/>
                    <a:pt x="43" y="29"/>
                  </a:cubicBezTo>
                  <a:cubicBezTo>
                    <a:pt x="42" y="28"/>
                    <a:pt x="42" y="27"/>
                    <a:pt x="41" y="27"/>
                  </a:cubicBezTo>
                  <a:cubicBezTo>
                    <a:pt x="41" y="27"/>
                    <a:pt x="41" y="27"/>
                    <a:pt x="40" y="27"/>
                  </a:cubicBezTo>
                  <a:cubicBezTo>
                    <a:pt x="40" y="27"/>
                    <a:pt x="40" y="27"/>
                    <a:pt x="39" y="27"/>
                  </a:cubicBezTo>
                  <a:cubicBezTo>
                    <a:pt x="38" y="27"/>
                    <a:pt x="37" y="27"/>
                    <a:pt x="36" y="26"/>
                  </a:cubicBezTo>
                  <a:cubicBezTo>
                    <a:pt x="35" y="26"/>
                    <a:pt x="34" y="26"/>
                    <a:pt x="33" y="26"/>
                  </a:cubicBezTo>
                  <a:cubicBezTo>
                    <a:pt x="33" y="26"/>
                    <a:pt x="32" y="26"/>
                    <a:pt x="32" y="26"/>
                  </a:cubicBezTo>
                  <a:cubicBezTo>
                    <a:pt x="31" y="27"/>
                    <a:pt x="30" y="28"/>
                    <a:pt x="29" y="28"/>
                  </a:cubicBezTo>
                  <a:cubicBezTo>
                    <a:pt x="27" y="28"/>
                    <a:pt x="25" y="27"/>
                    <a:pt x="23" y="27"/>
                  </a:cubicBezTo>
                  <a:cubicBezTo>
                    <a:pt x="22" y="27"/>
                    <a:pt x="20" y="26"/>
                    <a:pt x="19" y="26"/>
                  </a:cubicBezTo>
                  <a:cubicBezTo>
                    <a:pt x="16" y="26"/>
                    <a:pt x="14" y="23"/>
                    <a:pt x="12" y="21"/>
                  </a:cubicBezTo>
                  <a:cubicBezTo>
                    <a:pt x="10" y="19"/>
                    <a:pt x="9" y="17"/>
                    <a:pt x="7" y="17"/>
                  </a:cubicBezTo>
                  <a:cubicBezTo>
                    <a:pt x="6" y="17"/>
                    <a:pt x="6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7"/>
                    <a:pt x="4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9"/>
                    <a:pt x="2" y="19"/>
                    <a:pt x="2" y="20"/>
                  </a:cubicBezTo>
                  <a:cubicBezTo>
                    <a:pt x="2" y="20"/>
                    <a:pt x="2" y="20"/>
                    <a:pt x="1" y="20"/>
                  </a:cubicBezTo>
                  <a:cubicBezTo>
                    <a:pt x="1" y="20"/>
                    <a:pt x="1" y="21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2" y="23"/>
                    <a:pt x="3" y="24"/>
                    <a:pt x="4" y="25"/>
                  </a:cubicBezTo>
                  <a:cubicBezTo>
                    <a:pt x="7" y="27"/>
                    <a:pt x="9" y="29"/>
                    <a:pt x="12" y="31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23" y="35"/>
                    <a:pt x="29" y="37"/>
                    <a:pt x="28" y="41"/>
                  </a:cubicBezTo>
                  <a:cubicBezTo>
                    <a:pt x="28" y="41"/>
                    <a:pt x="28" y="42"/>
                    <a:pt x="28" y="43"/>
                  </a:cubicBezTo>
                  <a:cubicBezTo>
                    <a:pt x="27" y="46"/>
                    <a:pt x="27" y="50"/>
                    <a:pt x="29" y="51"/>
                  </a:cubicBezTo>
                  <a:cubicBezTo>
                    <a:pt x="30" y="52"/>
                    <a:pt x="30" y="54"/>
                    <a:pt x="30" y="56"/>
                  </a:cubicBezTo>
                  <a:cubicBezTo>
                    <a:pt x="30" y="58"/>
                    <a:pt x="30" y="60"/>
                    <a:pt x="31" y="61"/>
                  </a:cubicBezTo>
                  <a:cubicBezTo>
                    <a:pt x="33" y="62"/>
                    <a:pt x="34" y="66"/>
                    <a:pt x="33" y="68"/>
                  </a:cubicBezTo>
                  <a:cubicBezTo>
                    <a:pt x="33" y="70"/>
                    <a:pt x="32" y="72"/>
                    <a:pt x="31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0" y="73"/>
                    <a:pt x="31" y="75"/>
                    <a:pt x="33" y="77"/>
                  </a:cubicBezTo>
                  <a:cubicBezTo>
                    <a:pt x="33" y="77"/>
                    <a:pt x="33" y="77"/>
                    <a:pt x="34" y="78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4" y="78"/>
                    <a:pt x="34" y="78"/>
                    <a:pt x="34" y="79"/>
                  </a:cubicBezTo>
                  <a:cubicBezTo>
                    <a:pt x="34" y="79"/>
                    <a:pt x="34" y="79"/>
                    <a:pt x="34" y="79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5" y="82"/>
                    <a:pt x="35" y="82"/>
                    <a:pt x="35" y="82"/>
                  </a:cubicBezTo>
                  <a:cubicBezTo>
                    <a:pt x="37" y="83"/>
                    <a:pt x="39" y="84"/>
                    <a:pt x="41" y="85"/>
                  </a:cubicBezTo>
                  <a:cubicBezTo>
                    <a:pt x="42" y="85"/>
                    <a:pt x="43" y="86"/>
                    <a:pt x="44" y="86"/>
                  </a:cubicBezTo>
                  <a:cubicBezTo>
                    <a:pt x="48" y="88"/>
                    <a:pt x="48" y="91"/>
                    <a:pt x="48" y="94"/>
                  </a:cubicBezTo>
                  <a:cubicBezTo>
                    <a:pt x="48" y="94"/>
                    <a:pt x="48" y="94"/>
                    <a:pt x="48" y="95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48" y="98"/>
                    <a:pt x="48" y="99"/>
                    <a:pt x="47" y="100"/>
                  </a:cubicBezTo>
                  <a:cubicBezTo>
                    <a:pt x="47" y="100"/>
                    <a:pt x="46" y="100"/>
                    <a:pt x="45" y="99"/>
                  </a:cubicBezTo>
                  <a:cubicBezTo>
                    <a:pt x="43" y="98"/>
                    <a:pt x="41" y="100"/>
                    <a:pt x="40" y="104"/>
                  </a:cubicBezTo>
                  <a:cubicBezTo>
                    <a:pt x="38" y="109"/>
                    <a:pt x="32" y="115"/>
                    <a:pt x="28" y="116"/>
                  </a:cubicBezTo>
                  <a:cubicBezTo>
                    <a:pt x="26" y="116"/>
                    <a:pt x="25" y="117"/>
                    <a:pt x="24" y="118"/>
                  </a:cubicBezTo>
                  <a:cubicBezTo>
                    <a:pt x="24" y="119"/>
                    <a:pt x="23" y="121"/>
                    <a:pt x="21" y="121"/>
                  </a:cubicBezTo>
                  <a:cubicBezTo>
                    <a:pt x="19" y="122"/>
                    <a:pt x="15" y="123"/>
                    <a:pt x="16" y="127"/>
                  </a:cubicBezTo>
                  <a:cubicBezTo>
                    <a:pt x="16" y="128"/>
                    <a:pt x="15" y="128"/>
                    <a:pt x="15" y="129"/>
                  </a:cubicBezTo>
                  <a:cubicBezTo>
                    <a:pt x="13" y="131"/>
                    <a:pt x="10" y="131"/>
                    <a:pt x="7" y="131"/>
                  </a:cubicBezTo>
                  <a:cubicBezTo>
                    <a:pt x="6" y="131"/>
                    <a:pt x="5" y="132"/>
                    <a:pt x="5" y="134"/>
                  </a:cubicBezTo>
                  <a:cubicBezTo>
                    <a:pt x="4" y="136"/>
                    <a:pt x="4" y="137"/>
                    <a:pt x="2" y="138"/>
                  </a:cubicBezTo>
                  <a:cubicBezTo>
                    <a:pt x="2" y="139"/>
                    <a:pt x="1" y="139"/>
                    <a:pt x="1" y="140"/>
                  </a:cubicBezTo>
                  <a:cubicBezTo>
                    <a:pt x="1" y="141"/>
                    <a:pt x="1" y="142"/>
                    <a:pt x="3" y="144"/>
                  </a:cubicBezTo>
                  <a:cubicBezTo>
                    <a:pt x="4" y="146"/>
                    <a:pt x="4" y="148"/>
                    <a:pt x="4" y="149"/>
                  </a:cubicBezTo>
                  <a:cubicBezTo>
                    <a:pt x="4" y="150"/>
                    <a:pt x="4" y="151"/>
                    <a:pt x="4" y="152"/>
                  </a:cubicBezTo>
                  <a:cubicBezTo>
                    <a:pt x="4" y="152"/>
                    <a:pt x="5" y="153"/>
                    <a:pt x="5" y="153"/>
                  </a:cubicBezTo>
                  <a:cubicBezTo>
                    <a:pt x="6" y="156"/>
                    <a:pt x="8" y="160"/>
                    <a:pt x="6" y="165"/>
                  </a:cubicBezTo>
                  <a:cubicBezTo>
                    <a:pt x="3" y="173"/>
                    <a:pt x="2" y="175"/>
                    <a:pt x="2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4" y="176"/>
                    <a:pt x="6" y="177"/>
                    <a:pt x="8" y="178"/>
                  </a:cubicBezTo>
                  <a:cubicBezTo>
                    <a:pt x="9" y="179"/>
                    <a:pt x="12" y="180"/>
                    <a:pt x="13" y="180"/>
                  </a:cubicBezTo>
                  <a:cubicBezTo>
                    <a:pt x="15" y="180"/>
                    <a:pt x="16" y="181"/>
                    <a:pt x="17" y="182"/>
                  </a:cubicBezTo>
                  <a:cubicBezTo>
                    <a:pt x="18" y="183"/>
                    <a:pt x="19" y="184"/>
                    <a:pt x="20" y="184"/>
                  </a:cubicBezTo>
                  <a:cubicBezTo>
                    <a:pt x="20" y="184"/>
                    <a:pt x="21" y="183"/>
                    <a:pt x="21" y="183"/>
                  </a:cubicBezTo>
                  <a:cubicBezTo>
                    <a:pt x="22" y="183"/>
                    <a:pt x="23" y="184"/>
                    <a:pt x="23" y="184"/>
                  </a:cubicBezTo>
                  <a:cubicBezTo>
                    <a:pt x="25" y="185"/>
                    <a:pt x="27" y="187"/>
                    <a:pt x="32" y="186"/>
                  </a:cubicBezTo>
                  <a:cubicBezTo>
                    <a:pt x="37" y="186"/>
                    <a:pt x="44" y="184"/>
                    <a:pt x="51" y="182"/>
                  </a:cubicBezTo>
                  <a:cubicBezTo>
                    <a:pt x="57" y="180"/>
                    <a:pt x="64" y="178"/>
                    <a:pt x="67" y="178"/>
                  </a:cubicBezTo>
                  <a:cubicBezTo>
                    <a:pt x="71" y="178"/>
                    <a:pt x="74" y="178"/>
                    <a:pt x="77" y="177"/>
                  </a:cubicBezTo>
                  <a:cubicBezTo>
                    <a:pt x="79" y="174"/>
                    <a:pt x="81" y="172"/>
                    <a:pt x="83" y="170"/>
                  </a:cubicBezTo>
                  <a:cubicBezTo>
                    <a:pt x="84" y="169"/>
                    <a:pt x="87" y="167"/>
                    <a:pt x="90" y="165"/>
                  </a:cubicBezTo>
                  <a:cubicBezTo>
                    <a:pt x="94" y="163"/>
                    <a:pt x="98" y="160"/>
                    <a:pt x="100" y="157"/>
                  </a:cubicBezTo>
                  <a:cubicBezTo>
                    <a:pt x="101" y="153"/>
                    <a:pt x="105" y="151"/>
                    <a:pt x="109" y="148"/>
                  </a:cubicBezTo>
                  <a:cubicBezTo>
                    <a:pt x="112" y="146"/>
                    <a:pt x="115" y="143"/>
                    <a:pt x="116" y="141"/>
                  </a:cubicBezTo>
                  <a:cubicBezTo>
                    <a:pt x="117" y="138"/>
                    <a:pt x="118" y="137"/>
                    <a:pt x="113" y="132"/>
                  </a:cubicBezTo>
                  <a:cubicBezTo>
                    <a:pt x="111" y="130"/>
                    <a:pt x="108" y="128"/>
                    <a:pt x="105" y="126"/>
                  </a:cubicBezTo>
                  <a:cubicBezTo>
                    <a:pt x="102" y="124"/>
                    <a:pt x="99" y="122"/>
                    <a:pt x="99" y="121"/>
                  </a:cubicBezTo>
                  <a:cubicBezTo>
                    <a:pt x="99" y="119"/>
                    <a:pt x="101" y="118"/>
                    <a:pt x="103" y="118"/>
                  </a:cubicBezTo>
                  <a:cubicBezTo>
                    <a:pt x="104" y="117"/>
                    <a:pt x="106" y="116"/>
                    <a:pt x="106" y="115"/>
                  </a:cubicBezTo>
                  <a:cubicBezTo>
                    <a:pt x="106" y="113"/>
                    <a:pt x="105" y="112"/>
                    <a:pt x="103" y="111"/>
                  </a:cubicBezTo>
                  <a:cubicBezTo>
                    <a:pt x="102" y="111"/>
                    <a:pt x="101" y="110"/>
                    <a:pt x="100" y="109"/>
                  </a:cubicBezTo>
                  <a:cubicBezTo>
                    <a:pt x="99" y="108"/>
                    <a:pt x="100" y="107"/>
                    <a:pt x="100" y="106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00" y="105"/>
                    <a:pt x="101" y="105"/>
                    <a:pt x="101" y="104"/>
                  </a:cubicBezTo>
                  <a:cubicBezTo>
                    <a:pt x="101" y="104"/>
                    <a:pt x="102" y="103"/>
                    <a:pt x="102" y="103"/>
                  </a:cubicBezTo>
                  <a:cubicBezTo>
                    <a:pt x="102" y="103"/>
                    <a:pt x="100" y="102"/>
                    <a:pt x="99" y="102"/>
                  </a:cubicBezTo>
                  <a:cubicBezTo>
                    <a:pt x="98" y="101"/>
                    <a:pt x="96" y="100"/>
                    <a:pt x="96" y="99"/>
                  </a:cubicBezTo>
                  <a:cubicBezTo>
                    <a:pt x="96" y="98"/>
                    <a:pt x="97" y="98"/>
                    <a:pt x="98" y="97"/>
                  </a:cubicBezTo>
                  <a:cubicBezTo>
                    <a:pt x="99" y="97"/>
                    <a:pt x="99" y="97"/>
                    <a:pt x="99" y="96"/>
                  </a:cubicBezTo>
                  <a:cubicBezTo>
                    <a:pt x="99" y="96"/>
                    <a:pt x="98" y="95"/>
                    <a:pt x="98" y="94"/>
                  </a:cubicBezTo>
                  <a:cubicBezTo>
                    <a:pt x="97" y="92"/>
                    <a:pt x="95" y="89"/>
                    <a:pt x="97" y="87"/>
                  </a:cubicBezTo>
                  <a:cubicBezTo>
                    <a:pt x="98" y="86"/>
                    <a:pt x="99" y="85"/>
                    <a:pt x="100" y="85"/>
                  </a:cubicBezTo>
                  <a:cubicBezTo>
                    <a:pt x="101" y="85"/>
                    <a:pt x="102" y="85"/>
                    <a:pt x="102" y="84"/>
                  </a:cubicBezTo>
                  <a:cubicBezTo>
                    <a:pt x="102" y="84"/>
                    <a:pt x="102" y="83"/>
                    <a:pt x="101" y="81"/>
                  </a:cubicBezTo>
                  <a:cubicBezTo>
                    <a:pt x="97" y="75"/>
                    <a:pt x="93" y="67"/>
                    <a:pt x="91" y="65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90" y="63"/>
                    <a:pt x="90" y="62"/>
                    <a:pt x="90" y="62"/>
                  </a:cubicBezTo>
                  <a:cubicBezTo>
                    <a:pt x="90" y="60"/>
                    <a:pt x="92" y="57"/>
                    <a:pt x="94" y="56"/>
                  </a:cubicBezTo>
                  <a:cubicBezTo>
                    <a:pt x="96" y="55"/>
                    <a:pt x="100" y="50"/>
                    <a:pt x="100" y="48"/>
                  </a:cubicBezTo>
                  <a:cubicBezTo>
                    <a:pt x="100" y="47"/>
                    <a:pt x="95" y="42"/>
                    <a:pt x="93" y="41"/>
                  </a:cubicBezTo>
                  <a:cubicBezTo>
                    <a:pt x="92" y="40"/>
                    <a:pt x="91" y="40"/>
                    <a:pt x="91" y="40"/>
                  </a:cubicBezTo>
                  <a:cubicBezTo>
                    <a:pt x="89" y="39"/>
                    <a:pt x="87" y="39"/>
                    <a:pt x="85" y="36"/>
                  </a:cubicBezTo>
                  <a:cubicBezTo>
                    <a:pt x="85" y="36"/>
                    <a:pt x="85" y="35"/>
                    <a:pt x="84" y="34"/>
                  </a:cubicBezTo>
                  <a:cubicBezTo>
                    <a:pt x="84" y="33"/>
                    <a:pt x="83" y="33"/>
                    <a:pt x="83" y="32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30"/>
                    <a:pt x="83" y="30"/>
                    <a:pt x="84" y="30"/>
                  </a:cubicBezTo>
                  <a:cubicBezTo>
                    <a:pt x="85" y="28"/>
                    <a:pt x="85" y="26"/>
                    <a:pt x="85" y="24"/>
                  </a:cubicBezTo>
                  <a:cubicBezTo>
                    <a:pt x="85" y="23"/>
                    <a:pt x="86" y="22"/>
                    <a:pt x="87" y="22"/>
                  </a:cubicBezTo>
                  <a:cubicBezTo>
                    <a:pt x="88" y="22"/>
                    <a:pt x="89" y="22"/>
                    <a:pt x="90" y="20"/>
                  </a:cubicBezTo>
                  <a:cubicBezTo>
                    <a:pt x="90" y="20"/>
                    <a:pt x="90" y="19"/>
                    <a:pt x="91" y="1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2" y="17"/>
                    <a:pt x="92" y="16"/>
                  </a:cubicBezTo>
                  <a:cubicBezTo>
                    <a:pt x="92" y="15"/>
                    <a:pt x="92" y="15"/>
                    <a:pt x="92" y="14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1" name="Freeform 19"/>
            <p:cNvSpPr>
              <a:spLocks/>
            </p:cNvSpPr>
            <p:nvPr/>
          </p:nvSpPr>
          <p:spPr bwMode="auto">
            <a:xfrm>
              <a:off x="10036175" y="5950490"/>
              <a:ext cx="892175" cy="557213"/>
            </a:xfrm>
            <a:custGeom>
              <a:avLst/>
              <a:gdLst>
                <a:gd name="T0" fmla="*/ 47 w 52"/>
                <a:gd name="T1" fmla="*/ 11 h 33"/>
                <a:gd name="T2" fmla="*/ 49 w 52"/>
                <a:gd name="T3" fmla="*/ 8 h 33"/>
                <a:gd name="T4" fmla="*/ 51 w 52"/>
                <a:gd name="T5" fmla="*/ 6 h 33"/>
                <a:gd name="T6" fmla="*/ 51 w 52"/>
                <a:gd name="T7" fmla="*/ 5 h 33"/>
                <a:gd name="T8" fmla="*/ 52 w 52"/>
                <a:gd name="T9" fmla="*/ 5 h 33"/>
                <a:gd name="T10" fmla="*/ 52 w 52"/>
                <a:gd name="T11" fmla="*/ 4 h 33"/>
                <a:gd name="T12" fmla="*/ 52 w 52"/>
                <a:gd name="T13" fmla="*/ 4 h 33"/>
                <a:gd name="T14" fmla="*/ 52 w 52"/>
                <a:gd name="T15" fmla="*/ 3 h 33"/>
                <a:gd name="T16" fmla="*/ 52 w 52"/>
                <a:gd name="T17" fmla="*/ 2 h 33"/>
                <a:gd name="T18" fmla="*/ 51 w 52"/>
                <a:gd name="T19" fmla="*/ 2 h 33"/>
                <a:gd name="T20" fmla="*/ 49 w 52"/>
                <a:gd name="T21" fmla="*/ 3 h 33"/>
                <a:gd name="T22" fmla="*/ 47 w 52"/>
                <a:gd name="T23" fmla="*/ 3 h 33"/>
                <a:gd name="T24" fmla="*/ 39 w 52"/>
                <a:gd name="T25" fmla="*/ 2 h 33"/>
                <a:gd name="T26" fmla="*/ 30 w 52"/>
                <a:gd name="T27" fmla="*/ 0 h 33"/>
                <a:gd name="T28" fmla="*/ 28 w 52"/>
                <a:gd name="T29" fmla="*/ 0 h 33"/>
                <a:gd name="T30" fmla="*/ 21 w 52"/>
                <a:gd name="T31" fmla="*/ 1 h 33"/>
                <a:gd name="T32" fmla="*/ 7 w 52"/>
                <a:gd name="T33" fmla="*/ 4 h 33"/>
                <a:gd name="T34" fmla="*/ 3 w 52"/>
                <a:gd name="T35" fmla="*/ 7 h 33"/>
                <a:gd name="T36" fmla="*/ 0 w 52"/>
                <a:gd name="T37" fmla="*/ 9 h 33"/>
                <a:gd name="T38" fmla="*/ 0 w 52"/>
                <a:gd name="T39" fmla="*/ 10 h 33"/>
                <a:gd name="T40" fmla="*/ 2 w 52"/>
                <a:gd name="T41" fmla="*/ 14 h 33"/>
                <a:gd name="T42" fmla="*/ 3 w 52"/>
                <a:gd name="T43" fmla="*/ 18 h 33"/>
                <a:gd name="T44" fmla="*/ 9 w 52"/>
                <a:gd name="T45" fmla="*/ 21 h 33"/>
                <a:gd name="T46" fmla="*/ 13 w 52"/>
                <a:gd name="T47" fmla="*/ 22 h 33"/>
                <a:gd name="T48" fmla="*/ 12 w 52"/>
                <a:gd name="T49" fmla="*/ 26 h 33"/>
                <a:gd name="T50" fmla="*/ 13 w 52"/>
                <a:gd name="T51" fmla="*/ 26 h 33"/>
                <a:gd name="T52" fmla="*/ 14 w 52"/>
                <a:gd name="T53" fmla="*/ 26 h 33"/>
                <a:gd name="T54" fmla="*/ 15 w 52"/>
                <a:gd name="T55" fmla="*/ 25 h 33"/>
                <a:gd name="T56" fmla="*/ 16 w 52"/>
                <a:gd name="T57" fmla="*/ 25 h 33"/>
                <a:gd name="T58" fmla="*/ 18 w 52"/>
                <a:gd name="T59" fmla="*/ 25 h 33"/>
                <a:gd name="T60" fmla="*/ 18 w 52"/>
                <a:gd name="T61" fmla="*/ 25 h 33"/>
                <a:gd name="T62" fmla="*/ 20 w 52"/>
                <a:gd name="T63" fmla="*/ 25 h 33"/>
                <a:gd name="T64" fmla="*/ 23 w 52"/>
                <a:gd name="T65" fmla="*/ 26 h 33"/>
                <a:gd name="T66" fmla="*/ 24 w 52"/>
                <a:gd name="T67" fmla="*/ 26 h 33"/>
                <a:gd name="T68" fmla="*/ 34 w 52"/>
                <a:gd name="T69" fmla="*/ 32 h 33"/>
                <a:gd name="T70" fmla="*/ 34 w 52"/>
                <a:gd name="T71" fmla="*/ 32 h 33"/>
                <a:gd name="T72" fmla="*/ 36 w 52"/>
                <a:gd name="T73" fmla="*/ 32 h 33"/>
                <a:gd name="T74" fmla="*/ 38 w 52"/>
                <a:gd name="T75" fmla="*/ 32 h 33"/>
                <a:gd name="T76" fmla="*/ 39 w 52"/>
                <a:gd name="T77" fmla="*/ 32 h 33"/>
                <a:gd name="T78" fmla="*/ 40 w 52"/>
                <a:gd name="T79" fmla="*/ 32 h 33"/>
                <a:gd name="T80" fmla="*/ 41 w 52"/>
                <a:gd name="T81" fmla="*/ 33 h 33"/>
                <a:gd name="T82" fmla="*/ 43 w 52"/>
                <a:gd name="T83" fmla="*/ 33 h 33"/>
                <a:gd name="T84" fmla="*/ 44 w 52"/>
                <a:gd name="T85" fmla="*/ 33 h 33"/>
                <a:gd name="T86" fmla="*/ 45 w 52"/>
                <a:gd name="T87" fmla="*/ 33 h 33"/>
                <a:gd name="T88" fmla="*/ 45 w 52"/>
                <a:gd name="T89" fmla="*/ 33 h 33"/>
                <a:gd name="T90" fmla="*/ 44 w 52"/>
                <a:gd name="T91" fmla="*/ 32 h 33"/>
                <a:gd name="T92" fmla="*/ 45 w 52"/>
                <a:gd name="T93" fmla="*/ 31 h 33"/>
                <a:gd name="T94" fmla="*/ 45 w 52"/>
                <a:gd name="T95" fmla="*/ 31 h 33"/>
                <a:gd name="T96" fmla="*/ 45 w 52"/>
                <a:gd name="T97" fmla="*/ 30 h 33"/>
                <a:gd name="T98" fmla="*/ 47 w 52"/>
                <a:gd name="T99" fmla="*/ 29 h 33"/>
                <a:gd name="T100" fmla="*/ 49 w 52"/>
                <a:gd name="T101" fmla="*/ 28 h 33"/>
                <a:gd name="T102" fmla="*/ 48 w 52"/>
                <a:gd name="T103" fmla="*/ 27 h 33"/>
                <a:gd name="T104" fmla="*/ 48 w 52"/>
                <a:gd name="T105" fmla="*/ 26 h 33"/>
                <a:gd name="T106" fmla="*/ 46 w 52"/>
                <a:gd name="T107" fmla="*/ 21 h 33"/>
                <a:gd name="T108" fmla="*/ 45 w 52"/>
                <a:gd name="T109" fmla="*/ 18 h 33"/>
                <a:gd name="T110" fmla="*/ 45 w 52"/>
                <a:gd name="T111" fmla="*/ 14 h 33"/>
                <a:gd name="T112" fmla="*/ 47 w 52"/>
                <a:gd name="T113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2" h="33">
                  <a:moveTo>
                    <a:pt x="47" y="11"/>
                  </a:moveTo>
                  <a:cubicBezTo>
                    <a:pt x="47" y="11"/>
                    <a:pt x="48" y="10"/>
                    <a:pt x="49" y="8"/>
                  </a:cubicBezTo>
                  <a:cubicBezTo>
                    <a:pt x="49" y="7"/>
                    <a:pt x="50" y="6"/>
                    <a:pt x="51" y="6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5"/>
                    <a:pt x="51" y="5"/>
                    <a:pt x="52" y="5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3"/>
                    <a:pt x="52" y="2"/>
                    <a:pt x="52" y="2"/>
                  </a:cubicBezTo>
                  <a:cubicBezTo>
                    <a:pt x="52" y="2"/>
                    <a:pt x="51" y="2"/>
                    <a:pt x="51" y="2"/>
                  </a:cubicBezTo>
                  <a:cubicBezTo>
                    <a:pt x="51" y="2"/>
                    <a:pt x="50" y="2"/>
                    <a:pt x="49" y="3"/>
                  </a:cubicBezTo>
                  <a:cubicBezTo>
                    <a:pt x="49" y="3"/>
                    <a:pt x="48" y="3"/>
                    <a:pt x="47" y="3"/>
                  </a:cubicBezTo>
                  <a:cubicBezTo>
                    <a:pt x="45" y="3"/>
                    <a:pt x="42" y="2"/>
                    <a:pt x="39" y="2"/>
                  </a:cubicBezTo>
                  <a:cubicBezTo>
                    <a:pt x="36" y="1"/>
                    <a:pt x="33" y="0"/>
                    <a:pt x="30" y="0"/>
                  </a:cubicBezTo>
                  <a:cubicBezTo>
                    <a:pt x="29" y="0"/>
                    <a:pt x="28" y="0"/>
                    <a:pt x="28" y="0"/>
                  </a:cubicBezTo>
                  <a:cubicBezTo>
                    <a:pt x="26" y="1"/>
                    <a:pt x="23" y="1"/>
                    <a:pt x="21" y="1"/>
                  </a:cubicBezTo>
                  <a:cubicBezTo>
                    <a:pt x="15" y="2"/>
                    <a:pt x="9" y="3"/>
                    <a:pt x="7" y="4"/>
                  </a:cubicBezTo>
                  <a:cubicBezTo>
                    <a:pt x="6" y="6"/>
                    <a:pt x="4" y="7"/>
                    <a:pt x="3" y="7"/>
                  </a:cubicBezTo>
                  <a:cubicBezTo>
                    <a:pt x="1" y="8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2"/>
                    <a:pt x="2" y="13"/>
                    <a:pt x="2" y="14"/>
                  </a:cubicBezTo>
                  <a:cubicBezTo>
                    <a:pt x="2" y="15"/>
                    <a:pt x="2" y="16"/>
                    <a:pt x="3" y="18"/>
                  </a:cubicBezTo>
                  <a:cubicBezTo>
                    <a:pt x="5" y="21"/>
                    <a:pt x="6" y="22"/>
                    <a:pt x="9" y="21"/>
                  </a:cubicBezTo>
                  <a:cubicBezTo>
                    <a:pt x="11" y="21"/>
                    <a:pt x="13" y="21"/>
                    <a:pt x="13" y="22"/>
                  </a:cubicBezTo>
                  <a:cubicBezTo>
                    <a:pt x="13" y="23"/>
                    <a:pt x="13" y="24"/>
                    <a:pt x="12" y="26"/>
                  </a:cubicBezTo>
                  <a:cubicBezTo>
                    <a:pt x="12" y="26"/>
                    <a:pt x="13" y="26"/>
                    <a:pt x="13" y="26"/>
                  </a:cubicBezTo>
                  <a:cubicBezTo>
                    <a:pt x="13" y="26"/>
                    <a:pt x="14" y="26"/>
                    <a:pt x="14" y="26"/>
                  </a:cubicBezTo>
                  <a:cubicBezTo>
                    <a:pt x="15" y="26"/>
                    <a:pt x="15" y="26"/>
                    <a:pt x="1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7" y="25"/>
                    <a:pt x="17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9" y="25"/>
                    <a:pt x="20" y="25"/>
                    <a:pt x="20" y="25"/>
                  </a:cubicBezTo>
                  <a:cubicBezTo>
                    <a:pt x="23" y="25"/>
                    <a:pt x="23" y="26"/>
                    <a:pt x="23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9" y="30"/>
                    <a:pt x="33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5" y="32"/>
                    <a:pt x="35" y="32"/>
                    <a:pt x="36" y="32"/>
                  </a:cubicBezTo>
                  <a:cubicBezTo>
                    <a:pt x="37" y="32"/>
                    <a:pt x="37" y="32"/>
                    <a:pt x="38" y="32"/>
                  </a:cubicBezTo>
                  <a:cubicBezTo>
                    <a:pt x="38" y="32"/>
                    <a:pt x="39" y="32"/>
                    <a:pt x="39" y="32"/>
                  </a:cubicBezTo>
                  <a:cubicBezTo>
                    <a:pt x="39" y="32"/>
                    <a:pt x="40" y="32"/>
                    <a:pt x="40" y="32"/>
                  </a:cubicBezTo>
                  <a:cubicBezTo>
                    <a:pt x="41" y="32"/>
                    <a:pt x="41" y="33"/>
                    <a:pt x="41" y="33"/>
                  </a:cubicBezTo>
                  <a:cubicBezTo>
                    <a:pt x="42" y="33"/>
                    <a:pt x="42" y="33"/>
                    <a:pt x="43" y="33"/>
                  </a:cubicBezTo>
                  <a:cubicBezTo>
                    <a:pt x="43" y="33"/>
                    <a:pt x="43" y="33"/>
                    <a:pt x="44" y="33"/>
                  </a:cubicBezTo>
                  <a:cubicBezTo>
                    <a:pt x="44" y="33"/>
                    <a:pt x="44" y="33"/>
                    <a:pt x="45" y="33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3"/>
                    <a:pt x="44" y="32"/>
                    <a:pt x="44" y="32"/>
                  </a:cubicBezTo>
                  <a:cubicBezTo>
                    <a:pt x="44" y="32"/>
                    <a:pt x="45" y="32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5" y="31"/>
                    <a:pt x="45" y="30"/>
                    <a:pt x="45" y="30"/>
                  </a:cubicBezTo>
                  <a:cubicBezTo>
                    <a:pt x="46" y="30"/>
                    <a:pt x="47" y="29"/>
                    <a:pt x="47" y="29"/>
                  </a:cubicBezTo>
                  <a:cubicBezTo>
                    <a:pt x="48" y="29"/>
                    <a:pt x="49" y="28"/>
                    <a:pt x="49" y="28"/>
                  </a:cubicBezTo>
                  <a:cubicBezTo>
                    <a:pt x="49" y="28"/>
                    <a:pt x="49" y="27"/>
                    <a:pt x="48" y="27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6" y="24"/>
                    <a:pt x="46" y="24"/>
                    <a:pt x="46" y="21"/>
                  </a:cubicBezTo>
                  <a:cubicBezTo>
                    <a:pt x="46" y="19"/>
                    <a:pt x="45" y="18"/>
                    <a:pt x="45" y="18"/>
                  </a:cubicBezTo>
                  <a:cubicBezTo>
                    <a:pt x="45" y="16"/>
                    <a:pt x="45" y="15"/>
                    <a:pt x="45" y="14"/>
                  </a:cubicBezTo>
                  <a:cubicBezTo>
                    <a:pt x="45" y="13"/>
                    <a:pt x="46" y="12"/>
                    <a:pt x="47" y="11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2" name="Freeform 20"/>
            <p:cNvSpPr>
              <a:spLocks/>
            </p:cNvSpPr>
            <p:nvPr/>
          </p:nvSpPr>
          <p:spPr bwMode="auto">
            <a:xfrm>
              <a:off x="6553200" y="2300827"/>
              <a:ext cx="4975225" cy="4071938"/>
            </a:xfrm>
            <a:custGeom>
              <a:avLst/>
              <a:gdLst>
                <a:gd name="T0" fmla="*/ 3 w 290"/>
                <a:gd name="T1" fmla="*/ 188 h 241"/>
                <a:gd name="T2" fmla="*/ 4 w 290"/>
                <a:gd name="T3" fmla="*/ 206 h 241"/>
                <a:gd name="T4" fmla="*/ 19 w 290"/>
                <a:gd name="T5" fmla="*/ 206 h 241"/>
                <a:gd name="T6" fmla="*/ 6 w 290"/>
                <a:gd name="T7" fmla="*/ 211 h 241"/>
                <a:gd name="T8" fmla="*/ 4 w 290"/>
                <a:gd name="T9" fmla="*/ 222 h 241"/>
                <a:gd name="T10" fmla="*/ 10 w 290"/>
                <a:gd name="T11" fmla="*/ 228 h 241"/>
                <a:gd name="T12" fmla="*/ 52 w 290"/>
                <a:gd name="T13" fmla="*/ 226 h 241"/>
                <a:gd name="T14" fmla="*/ 64 w 290"/>
                <a:gd name="T15" fmla="*/ 216 h 241"/>
                <a:gd name="T16" fmla="*/ 75 w 290"/>
                <a:gd name="T17" fmla="*/ 228 h 241"/>
                <a:gd name="T18" fmla="*/ 85 w 290"/>
                <a:gd name="T19" fmla="*/ 199 h 241"/>
                <a:gd name="T20" fmla="*/ 82 w 290"/>
                <a:gd name="T21" fmla="*/ 175 h 241"/>
                <a:gd name="T22" fmla="*/ 96 w 290"/>
                <a:gd name="T23" fmla="*/ 138 h 241"/>
                <a:gd name="T24" fmla="*/ 99 w 290"/>
                <a:gd name="T25" fmla="*/ 125 h 241"/>
                <a:gd name="T26" fmla="*/ 118 w 290"/>
                <a:gd name="T27" fmla="*/ 92 h 241"/>
                <a:gd name="T28" fmla="*/ 138 w 290"/>
                <a:gd name="T29" fmla="*/ 63 h 241"/>
                <a:gd name="T30" fmla="*/ 154 w 290"/>
                <a:gd name="T31" fmla="*/ 52 h 241"/>
                <a:gd name="T32" fmla="*/ 176 w 290"/>
                <a:gd name="T33" fmla="*/ 43 h 241"/>
                <a:gd name="T34" fmla="*/ 179 w 290"/>
                <a:gd name="T35" fmla="*/ 40 h 241"/>
                <a:gd name="T36" fmla="*/ 183 w 290"/>
                <a:gd name="T37" fmla="*/ 38 h 241"/>
                <a:gd name="T38" fmla="*/ 208 w 290"/>
                <a:gd name="T39" fmla="*/ 48 h 241"/>
                <a:gd name="T40" fmla="*/ 222 w 290"/>
                <a:gd name="T41" fmla="*/ 51 h 241"/>
                <a:gd name="T42" fmla="*/ 231 w 290"/>
                <a:gd name="T43" fmla="*/ 39 h 241"/>
                <a:gd name="T44" fmla="*/ 248 w 290"/>
                <a:gd name="T45" fmla="*/ 24 h 241"/>
                <a:gd name="T46" fmla="*/ 270 w 290"/>
                <a:gd name="T47" fmla="*/ 37 h 241"/>
                <a:gd name="T48" fmla="*/ 279 w 290"/>
                <a:gd name="T49" fmla="*/ 33 h 241"/>
                <a:gd name="T50" fmla="*/ 284 w 290"/>
                <a:gd name="T51" fmla="*/ 31 h 241"/>
                <a:gd name="T52" fmla="*/ 287 w 290"/>
                <a:gd name="T53" fmla="*/ 31 h 241"/>
                <a:gd name="T54" fmla="*/ 289 w 290"/>
                <a:gd name="T55" fmla="*/ 29 h 241"/>
                <a:gd name="T56" fmla="*/ 277 w 290"/>
                <a:gd name="T57" fmla="*/ 29 h 241"/>
                <a:gd name="T58" fmla="*/ 277 w 290"/>
                <a:gd name="T59" fmla="*/ 22 h 241"/>
                <a:gd name="T60" fmla="*/ 276 w 290"/>
                <a:gd name="T61" fmla="*/ 9 h 241"/>
                <a:gd name="T62" fmla="*/ 258 w 290"/>
                <a:gd name="T63" fmla="*/ 12 h 241"/>
                <a:gd name="T64" fmla="*/ 248 w 290"/>
                <a:gd name="T65" fmla="*/ 6 h 241"/>
                <a:gd name="T66" fmla="*/ 235 w 290"/>
                <a:gd name="T67" fmla="*/ 10 h 241"/>
                <a:gd name="T68" fmla="*/ 234 w 290"/>
                <a:gd name="T69" fmla="*/ 3 h 241"/>
                <a:gd name="T70" fmla="*/ 218 w 290"/>
                <a:gd name="T71" fmla="*/ 4 h 241"/>
                <a:gd name="T72" fmla="*/ 205 w 290"/>
                <a:gd name="T73" fmla="*/ 13 h 241"/>
                <a:gd name="T74" fmla="*/ 198 w 290"/>
                <a:gd name="T75" fmla="*/ 19 h 241"/>
                <a:gd name="T76" fmla="*/ 205 w 290"/>
                <a:gd name="T77" fmla="*/ 6 h 241"/>
                <a:gd name="T78" fmla="*/ 193 w 290"/>
                <a:gd name="T79" fmla="*/ 16 h 241"/>
                <a:gd name="T80" fmla="*/ 184 w 290"/>
                <a:gd name="T81" fmla="*/ 21 h 241"/>
                <a:gd name="T82" fmla="*/ 181 w 290"/>
                <a:gd name="T83" fmla="*/ 24 h 241"/>
                <a:gd name="T84" fmla="*/ 174 w 290"/>
                <a:gd name="T85" fmla="*/ 32 h 241"/>
                <a:gd name="T86" fmla="*/ 163 w 290"/>
                <a:gd name="T87" fmla="*/ 25 h 241"/>
                <a:gd name="T88" fmla="*/ 153 w 290"/>
                <a:gd name="T89" fmla="*/ 24 h 241"/>
                <a:gd name="T90" fmla="*/ 144 w 290"/>
                <a:gd name="T91" fmla="*/ 32 h 241"/>
                <a:gd name="T92" fmla="*/ 137 w 290"/>
                <a:gd name="T93" fmla="*/ 40 h 241"/>
                <a:gd name="T94" fmla="*/ 133 w 290"/>
                <a:gd name="T95" fmla="*/ 48 h 241"/>
                <a:gd name="T96" fmla="*/ 121 w 290"/>
                <a:gd name="T97" fmla="*/ 49 h 241"/>
                <a:gd name="T98" fmla="*/ 110 w 290"/>
                <a:gd name="T99" fmla="*/ 49 h 241"/>
                <a:gd name="T100" fmla="*/ 90 w 290"/>
                <a:gd name="T101" fmla="*/ 65 h 241"/>
                <a:gd name="T102" fmla="*/ 118 w 290"/>
                <a:gd name="T103" fmla="*/ 56 h 241"/>
                <a:gd name="T104" fmla="*/ 126 w 290"/>
                <a:gd name="T105" fmla="*/ 63 h 241"/>
                <a:gd name="T106" fmla="*/ 109 w 290"/>
                <a:gd name="T107" fmla="*/ 75 h 241"/>
                <a:gd name="T108" fmla="*/ 88 w 290"/>
                <a:gd name="T109" fmla="*/ 100 h 241"/>
                <a:gd name="T110" fmla="*/ 80 w 290"/>
                <a:gd name="T111" fmla="*/ 119 h 241"/>
                <a:gd name="T112" fmla="*/ 73 w 290"/>
                <a:gd name="T113" fmla="*/ 132 h 241"/>
                <a:gd name="T114" fmla="*/ 51 w 290"/>
                <a:gd name="T115" fmla="*/ 146 h 241"/>
                <a:gd name="T116" fmla="*/ 42 w 290"/>
                <a:gd name="T117" fmla="*/ 151 h 241"/>
                <a:gd name="T118" fmla="*/ 27 w 290"/>
                <a:gd name="T119" fmla="*/ 161 h 241"/>
                <a:gd name="T120" fmla="*/ 9 w 290"/>
                <a:gd name="T121" fmla="*/ 17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0" h="241">
                  <a:moveTo>
                    <a:pt x="4" y="174"/>
                  </a:moveTo>
                  <a:cubicBezTo>
                    <a:pt x="3" y="174"/>
                    <a:pt x="1" y="177"/>
                    <a:pt x="1" y="179"/>
                  </a:cubicBezTo>
                  <a:cubicBezTo>
                    <a:pt x="0" y="180"/>
                    <a:pt x="2" y="181"/>
                    <a:pt x="3" y="183"/>
                  </a:cubicBezTo>
                  <a:cubicBezTo>
                    <a:pt x="4" y="183"/>
                    <a:pt x="5" y="184"/>
                    <a:pt x="5" y="185"/>
                  </a:cubicBezTo>
                  <a:cubicBezTo>
                    <a:pt x="5" y="185"/>
                    <a:pt x="4" y="186"/>
                    <a:pt x="4" y="187"/>
                  </a:cubicBezTo>
                  <a:cubicBezTo>
                    <a:pt x="3" y="187"/>
                    <a:pt x="3" y="188"/>
                    <a:pt x="3" y="188"/>
                  </a:cubicBezTo>
                  <a:cubicBezTo>
                    <a:pt x="3" y="188"/>
                    <a:pt x="3" y="188"/>
                    <a:pt x="3" y="188"/>
                  </a:cubicBezTo>
                  <a:cubicBezTo>
                    <a:pt x="5" y="189"/>
                    <a:pt x="5" y="189"/>
                    <a:pt x="5" y="190"/>
                  </a:cubicBezTo>
                  <a:cubicBezTo>
                    <a:pt x="5" y="191"/>
                    <a:pt x="4" y="193"/>
                    <a:pt x="2" y="193"/>
                  </a:cubicBezTo>
                  <a:cubicBezTo>
                    <a:pt x="2" y="194"/>
                    <a:pt x="1" y="194"/>
                    <a:pt x="1" y="195"/>
                  </a:cubicBezTo>
                  <a:cubicBezTo>
                    <a:pt x="1" y="195"/>
                    <a:pt x="1" y="197"/>
                    <a:pt x="2" y="198"/>
                  </a:cubicBezTo>
                  <a:cubicBezTo>
                    <a:pt x="4" y="199"/>
                    <a:pt x="3" y="201"/>
                    <a:pt x="2" y="201"/>
                  </a:cubicBezTo>
                  <a:cubicBezTo>
                    <a:pt x="1" y="202"/>
                    <a:pt x="0" y="203"/>
                    <a:pt x="2" y="205"/>
                  </a:cubicBezTo>
                  <a:cubicBezTo>
                    <a:pt x="2" y="206"/>
                    <a:pt x="3" y="206"/>
                    <a:pt x="4" y="206"/>
                  </a:cubicBezTo>
                  <a:cubicBezTo>
                    <a:pt x="4" y="206"/>
                    <a:pt x="4" y="206"/>
                    <a:pt x="5" y="206"/>
                  </a:cubicBezTo>
                  <a:cubicBezTo>
                    <a:pt x="5" y="206"/>
                    <a:pt x="6" y="206"/>
                    <a:pt x="6" y="206"/>
                  </a:cubicBezTo>
                  <a:cubicBezTo>
                    <a:pt x="7" y="206"/>
                    <a:pt x="7" y="206"/>
                    <a:pt x="7" y="207"/>
                  </a:cubicBezTo>
                  <a:cubicBezTo>
                    <a:pt x="8" y="208"/>
                    <a:pt x="8" y="208"/>
                    <a:pt x="9" y="208"/>
                  </a:cubicBezTo>
                  <a:cubicBezTo>
                    <a:pt x="10" y="208"/>
                    <a:pt x="13" y="206"/>
                    <a:pt x="15" y="204"/>
                  </a:cubicBezTo>
                  <a:cubicBezTo>
                    <a:pt x="15" y="203"/>
                    <a:pt x="16" y="203"/>
                    <a:pt x="17" y="203"/>
                  </a:cubicBezTo>
                  <a:cubicBezTo>
                    <a:pt x="18" y="203"/>
                    <a:pt x="19" y="204"/>
                    <a:pt x="19" y="206"/>
                  </a:cubicBezTo>
                  <a:cubicBezTo>
                    <a:pt x="19" y="207"/>
                    <a:pt x="18" y="208"/>
                    <a:pt x="17" y="208"/>
                  </a:cubicBezTo>
                  <a:cubicBezTo>
                    <a:pt x="17" y="208"/>
                    <a:pt x="17" y="208"/>
                    <a:pt x="17" y="208"/>
                  </a:cubicBezTo>
                  <a:cubicBezTo>
                    <a:pt x="15" y="208"/>
                    <a:pt x="13" y="209"/>
                    <a:pt x="12" y="210"/>
                  </a:cubicBezTo>
                  <a:cubicBezTo>
                    <a:pt x="12" y="210"/>
                    <a:pt x="12" y="211"/>
                    <a:pt x="12" y="212"/>
                  </a:cubicBezTo>
                  <a:cubicBezTo>
                    <a:pt x="12" y="213"/>
                    <a:pt x="12" y="214"/>
                    <a:pt x="11" y="214"/>
                  </a:cubicBezTo>
                  <a:cubicBezTo>
                    <a:pt x="10" y="215"/>
                    <a:pt x="8" y="215"/>
                    <a:pt x="7" y="214"/>
                  </a:cubicBezTo>
                  <a:cubicBezTo>
                    <a:pt x="6" y="213"/>
                    <a:pt x="6" y="212"/>
                    <a:pt x="6" y="211"/>
                  </a:cubicBezTo>
                  <a:cubicBezTo>
                    <a:pt x="6" y="211"/>
                    <a:pt x="6" y="210"/>
                    <a:pt x="6" y="210"/>
                  </a:cubicBezTo>
                  <a:cubicBezTo>
                    <a:pt x="6" y="210"/>
                    <a:pt x="6" y="210"/>
                    <a:pt x="6" y="210"/>
                  </a:cubicBezTo>
                  <a:cubicBezTo>
                    <a:pt x="5" y="210"/>
                    <a:pt x="4" y="211"/>
                    <a:pt x="3" y="212"/>
                  </a:cubicBezTo>
                  <a:cubicBezTo>
                    <a:pt x="3" y="213"/>
                    <a:pt x="3" y="213"/>
                    <a:pt x="3" y="214"/>
                  </a:cubicBezTo>
                  <a:cubicBezTo>
                    <a:pt x="5" y="216"/>
                    <a:pt x="4" y="217"/>
                    <a:pt x="3" y="219"/>
                  </a:cubicBezTo>
                  <a:cubicBezTo>
                    <a:pt x="3" y="219"/>
                    <a:pt x="3" y="220"/>
                    <a:pt x="3" y="221"/>
                  </a:cubicBezTo>
                  <a:cubicBezTo>
                    <a:pt x="3" y="222"/>
                    <a:pt x="3" y="222"/>
                    <a:pt x="4" y="222"/>
                  </a:cubicBezTo>
                  <a:cubicBezTo>
                    <a:pt x="5" y="222"/>
                    <a:pt x="7" y="221"/>
                    <a:pt x="8" y="220"/>
                  </a:cubicBezTo>
                  <a:cubicBezTo>
                    <a:pt x="9" y="219"/>
                    <a:pt x="10" y="218"/>
                    <a:pt x="11" y="218"/>
                  </a:cubicBezTo>
                  <a:cubicBezTo>
                    <a:pt x="13" y="218"/>
                    <a:pt x="14" y="219"/>
                    <a:pt x="15" y="221"/>
                  </a:cubicBezTo>
                  <a:cubicBezTo>
                    <a:pt x="15" y="221"/>
                    <a:pt x="15" y="222"/>
                    <a:pt x="15" y="222"/>
                  </a:cubicBezTo>
                  <a:cubicBezTo>
                    <a:pt x="15" y="223"/>
                    <a:pt x="14" y="223"/>
                    <a:pt x="14" y="223"/>
                  </a:cubicBezTo>
                  <a:cubicBezTo>
                    <a:pt x="13" y="223"/>
                    <a:pt x="12" y="224"/>
                    <a:pt x="12" y="225"/>
                  </a:cubicBezTo>
                  <a:cubicBezTo>
                    <a:pt x="12" y="228"/>
                    <a:pt x="11" y="228"/>
                    <a:pt x="10" y="228"/>
                  </a:cubicBezTo>
                  <a:cubicBezTo>
                    <a:pt x="9" y="228"/>
                    <a:pt x="8" y="228"/>
                    <a:pt x="7" y="229"/>
                  </a:cubicBezTo>
                  <a:cubicBezTo>
                    <a:pt x="7" y="229"/>
                    <a:pt x="7" y="230"/>
                    <a:pt x="7" y="230"/>
                  </a:cubicBezTo>
                  <a:cubicBezTo>
                    <a:pt x="8" y="233"/>
                    <a:pt x="16" y="237"/>
                    <a:pt x="19" y="238"/>
                  </a:cubicBezTo>
                  <a:cubicBezTo>
                    <a:pt x="20" y="238"/>
                    <a:pt x="21" y="238"/>
                    <a:pt x="22" y="239"/>
                  </a:cubicBezTo>
                  <a:cubicBezTo>
                    <a:pt x="24" y="240"/>
                    <a:pt x="26" y="241"/>
                    <a:pt x="30" y="241"/>
                  </a:cubicBezTo>
                  <a:cubicBezTo>
                    <a:pt x="30" y="241"/>
                    <a:pt x="31" y="241"/>
                    <a:pt x="32" y="241"/>
                  </a:cubicBezTo>
                  <a:cubicBezTo>
                    <a:pt x="38" y="240"/>
                    <a:pt x="51" y="228"/>
                    <a:pt x="52" y="226"/>
                  </a:cubicBezTo>
                  <a:cubicBezTo>
                    <a:pt x="53" y="225"/>
                    <a:pt x="54" y="225"/>
                    <a:pt x="55" y="225"/>
                  </a:cubicBezTo>
                  <a:cubicBezTo>
                    <a:pt x="56" y="225"/>
                    <a:pt x="56" y="225"/>
                    <a:pt x="57" y="225"/>
                  </a:cubicBezTo>
                  <a:cubicBezTo>
                    <a:pt x="57" y="225"/>
                    <a:pt x="57" y="225"/>
                    <a:pt x="58" y="225"/>
                  </a:cubicBezTo>
                  <a:cubicBezTo>
                    <a:pt x="59" y="225"/>
                    <a:pt x="60" y="225"/>
                    <a:pt x="60" y="224"/>
                  </a:cubicBezTo>
                  <a:cubicBezTo>
                    <a:pt x="62" y="223"/>
                    <a:pt x="62" y="221"/>
                    <a:pt x="62" y="220"/>
                  </a:cubicBezTo>
                  <a:cubicBezTo>
                    <a:pt x="62" y="218"/>
                    <a:pt x="62" y="216"/>
                    <a:pt x="63" y="216"/>
                  </a:cubicBezTo>
                  <a:cubicBezTo>
                    <a:pt x="63" y="216"/>
                    <a:pt x="64" y="216"/>
                    <a:pt x="64" y="216"/>
                  </a:cubicBezTo>
                  <a:cubicBezTo>
                    <a:pt x="65" y="216"/>
                    <a:pt x="66" y="217"/>
                    <a:pt x="67" y="219"/>
                  </a:cubicBezTo>
                  <a:cubicBezTo>
                    <a:pt x="67" y="220"/>
                    <a:pt x="68" y="222"/>
                    <a:pt x="68" y="222"/>
                  </a:cubicBezTo>
                  <a:cubicBezTo>
                    <a:pt x="70" y="223"/>
                    <a:pt x="71" y="224"/>
                    <a:pt x="71" y="227"/>
                  </a:cubicBezTo>
                  <a:cubicBezTo>
                    <a:pt x="72" y="227"/>
                    <a:pt x="72" y="227"/>
                    <a:pt x="72" y="227"/>
                  </a:cubicBezTo>
                  <a:cubicBezTo>
                    <a:pt x="73" y="227"/>
                    <a:pt x="73" y="227"/>
                    <a:pt x="73" y="227"/>
                  </a:cubicBezTo>
                  <a:cubicBezTo>
                    <a:pt x="74" y="227"/>
                    <a:pt x="74" y="227"/>
                    <a:pt x="75" y="228"/>
                  </a:cubicBezTo>
                  <a:cubicBezTo>
                    <a:pt x="75" y="228"/>
                    <a:pt x="75" y="228"/>
                    <a:pt x="75" y="228"/>
                  </a:cubicBezTo>
                  <a:cubicBezTo>
                    <a:pt x="76" y="228"/>
                    <a:pt x="76" y="224"/>
                    <a:pt x="76" y="221"/>
                  </a:cubicBezTo>
                  <a:cubicBezTo>
                    <a:pt x="76" y="220"/>
                    <a:pt x="77" y="218"/>
                    <a:pt x="77" y="217"/>
                  </a:cubicBezTo>
                  <a:cubicBezTo>
                    <a:pt x="78" y="215"/>
                    <a:pt x="78" y="213"/>
                    <a:pt x="78" y="212"/>
                  </a:cubicBezTo>
                  <a:cubicBezTo>
                    <a:pt x="78" y="211"/>
                    <a:pt x="78" y="211"/>
                    <a:pt x="78" y="210"/>
                  </a:cubicBezTo>
                  <a:cubicBezTo>
                    <a:pt x="79" y="210"/>
                    <a:pt x="80" y="210"/>
                    <a:pt x="82" y="209"/>
                  </a:cubicBezTo>
                  <a:cubicBezTo>
                    <a:pt x="83" y="209"/>
                    <a:pt x="85" y="209"/>
                    <a:pt x="86" y="209"/>
                  </a:cubicBezTo>
                  <a:cubicBezTo>
                    <a:pt x="87" y="206"/>
                    <a:pt x="87" y="199"/>
                    <a:pt x="85" y="199"/>
                  </a:cubicBezTo>
                  <a:cubicBezTo>
                    <a:pt x="84" y="198"/>
                    <a:pt x="83" y="195"/>
                    <a:pt x="83" y="194"/>
                  </a:cubicBezTo>
                  <a:cubicBezTo>
                    <a:pt x="83" y="193"/>
                    <a:pt x="84" y="192"/>
                    <a:pt x="85" y="192"/>
                  </a:cubicBezTo>
                  <a:cubicBezTo>
                    <a:pt x="86" y="192"/>
                    <a:pt x="87" y="192"/>
                    <a:pt x="88" y="191"/>
                  </a:cubicBezTo>
                  <a:cubicBezTo>
                    <a:pt x="89" y="190"/>
                    <a:pt x="89" y="189"/>
                    <a:pt x="89" y="187"/>
                  </a:cubicBezTo>
                  <a:cubicBezTo>
                    <a:pt x="88" y="185"/>
                    <a:pt x="87" y="184"/>
                    <a:pt x="85" y="183"/>
                  </a:cubicBezTo>
                  <a:cubicBezTo>
                    <a:pt x="83" y="182"/>
                    <a:pt x="82" y="181"/>
                    <a:pt x="81" y="179"/>
                  </a:cubicBezTo>
                  <a:cubicBezTo>
                    <a:pt x="81" y="177"/>
                    <a:pt x="82" y="176"/>
                    <a:pt x="82" y="175"/>
                  </a:cubicBezTo>
                  <a:cubicBezTo>
                    <a:pt x="83" y="173"/>
                    <a:pt x="83" y="171"/>
                    <a:pt x="82" y="168"/>
                  </a:cubicBezTo>
                  <a:cubicBezTo>
                    <a:pt x="80" y="165"/>
                    <a:pt x="81" y="162"/>
                    <a:pt x="81" y="160"/>
                  </a:cubicBezTo>
                  <a:cubicBezTo>
                    <a:pt x="82" y="159"/>
                    <a:pt x="82" y="158"/>
                    <a:pt x="82" y="157"/>
                  </a:cubicBezTo>
                  <a:cubicBezTo>
                    <a:pt x="81" y="155"/>
                    <a:pt x="79" y="151"/>
                    <a:pt x="83" y="145"/>
                  </a:cubicBezTo>
                  <a:cubicBezTo>
                    <a:pt x="86" y="140"/>
                    <a:pt x="91" y="138"/>
                    <a:pt x="94" y="138"/>
                  </a:cubicBezTo>
                  <a:cubicBezTo>
                    <a:pt x="94" y="138"/>
                    <a:pt x="94" y="138"/>
                    <a:pt x="95" y="138"/>
                  </a:cubicBezTo>
                  <a:cubicBezTo>
                    <a:pt x="95" y="138"/>
                    <a:pt x="96" y="138"/>
                    <a:pt x="96" y="138"/>
                  </a:cubicBezTo>
                  <a:cubicBezTo>
                    <a:pt x="97" y="138"/>
                    <a:pt x="98" y="139"/>
                    <a:pt x="99" y="139"/>
                  </a:cubicBezTo>
                  <a:cubicBezTo>
                    <a:pt x="100" y="139"/>
                    <a:pt x="101" y="138"/>
                    <a:pt x="102" y="137"/>
                  </a:cubicBezTo>
                  <a:cubicBezTo>
                    <a:pt x="103" y="135"/>
                    <a:pt x="103" y="133"/>
                    <a:pt x="103" y="132"/>
                  </a:cubicBezTo>
                  <a:cubicBezTo>
                    <a:pt x="102" y="132"/>
                    <a:pt x="102" y="132"/>
                    <a:pt x="102" y="132"/>
                  </a:cubicBezTo>
                  <a:cubicBezTo>
                    <a:pt x="102" y="132"/>
                    <a:pt x="102" y="132"/>
                    <a:pt x="102" y="132"/>
                  </a:cubicBezTo>
                  <a:cubicBezTo>
                    <a:pt x="100" y="131"/>
                    <a:pt x="98" y="131"/>
                    <a:pt x="98" y="129"/>
                  </a:cubicBezTo>
                  <a:cubicBezTo>
                    <a:pt x="98" y="128"/>
                    <a:pt x="98" y="126"/>
                    <a:pt x="99" y="125"/>
                  </a:cubicBezTo>
                  <a:cubicBezTo>
                    <a:pt x="103" y="120"/>
                    <a:pt x="106" y="115"/>
                    <a:pt x="106" y="111"/>
                  </a:cubicBezTo>
                  <a:cubicBezTo>
                    <a:pt x="107" y="109"/>
                    <a:pt x="106" y="107"/>
                    <a:pt x="106" y="105"/>
                  </a:cubicBezTo>
                  <a:cubicBezTo>
                    <a:pt x="106" y="103"/>
                    <a:pt x="106" y="101"/>
                    <a:pt x="107" y="100"/>
                  </a:cubicBezTo>
                  <a:cubicBezTo>
                    <a:pt x="108" y="99"/>
                    <a:pt x="109" y="99"/>
                    <a:pt x="111" y="99"/>
                  </a:cubicBezTo>
                  <a:cubicBezTo>
                    <a:pt x="112" y="99"/>
                    <a:pt x="114" y="99"/>
                    <a:pt x="116" y="98"/>
                  </a:cubicBezTo>
                  <a:cubicBezTo>
                    <a:pt x="117" y="97"/>
                    <a:pt x="117" y="96"/>
                    <a:pt x="117" y="95"/>
                  </a:cubicBezTo>
                  <a:cubicBezTo>
                    <a:pt x="117" y="94"/>
                    <a:pt x="117" y="93"/>
                    <a:pt x="118" y="92"/>
                  </a:cubicBezTo>
                  <a:cubicBezTo>
                    <a:pt x="118" y="91"/>
                    <a:pt x="119" y="90"/>
                    <a:pt x="120" y="88"/>
                  </a:cubicBezTo>
                  <a:cubicBezTo>
                    <a:pt x="121" y="86"/>
                    <a:pt x="122" y="84"/>
                    <a:pt x="124" y="83"/>
                  </a:cubicBezTo>
                  <a:cubicBezTo>
                    <a:pt x="125" y="82"/>
                    <a:pt x="126" y="81"/>
                    <a:pt x="126" y="81"/>
                  </a:cubicBezTo>
                  <a:cubicBezTo>
                    <a:pt x="127" y="80"/>
                    <a:pt x="127" y="79"/>
                    <a:pt x="126" y="78"/>
                  </a:cubicBezTo>
                  <a:cubicBezTo>
                    <a:pt x="125" y="77"/>
                    <a:pt x="126" y="75"/>
                    <a:pt x="127" y="74"/>
                  </a:cubicBezTo>
                  <a:cubicBezTo>
                    <a:pt x="128" y="73"/>
                    <a:pt x="129" y="71"/>
                    <a:pt x="129" y="70"/>
                  </a:cubicBezTo>
                  <a:cubicBezTo>
                    <a:pt x="129" y="66"/>
                    <a:pt x="135" y="63"/>
                    <a:pt x="138" y="63"/>
                  </a:cubicBezTo>
                  <a:cubicBezTo>
                    <a:pt x="141" y="63"/>
                    <a:pt x="147" y="63"/>
                    <a:pt x="147" y="60"/>
                  </a:cubicBezTo>
                  <a:cubicBezTo>
                    <a:pt x="147" y="59"/>
                    <a:pt x="146" y="58"/>
                    <a:pt x="146" y="57"/>
                  </a:cubicBezTo>
                  <a:cubicBezTo>
                    <a:pt x="146" y="55"/>
                    <a:pt x="146" y="53"/>
                    <a:pt x="147" y="52"/>
                  </a:cubicBezTo>
                  <a:cubicBezTo>
                    <a:pt x="147" y="51"/>
                    <a:pt x="148" y="51"/>
                    <a:pt x="148" y="51"/>
                  </a:cubicBezTo>
                  <a:cubicBezTo>
                    <a:pt x="148" y="51"/>
                    <a:pt x="149" y="51"/>
                    <a:pt x="149" y="51"/>
                  </a:cubicBezTo>
                  <a:cubicBezTo>
                    <a:pt x="149" y="51"/>
                    <a:pt x="150" y="51"/>
                    <a:pt x="150" y="51"/>
                  </a:cubicBezTo>
                  <a:cubicBezTo>
                    <a:pt x="152" y="52"/>
                    <a:pt x="153" y="52"/>
                    <a:pt x="154" y="52"/>
                  </a:cubicBezTo>
                  <a:cubicBezTo>
                    <a:pt x="155" y="52"/>
                    <a:pt x="155" y="52"/>
                    <a:pt x="156" y="52"/>
                  </a:cubicBezTo>
                  <a:cubicBezTo>
                    <a:pt x="156" y="52"/>
                    <a:pt x="157" y="52"/>
                    <a:pt x="157" y="52"/>
                  </a:cubicBezTo>
                  <a:cubicBezTo>
                    <a:pt x="159" y="52"/>
                    <a:pt x="160" y="52"/>
                    <a:pt x="162" y="54"/>
                  </a:cubicBezTo>
                  <a:cubicBezTo>
                    <a:pt x="163" y="55"/>
                    <a:pt x="164" y="55"/>
                    <a:pt x="166" y="55"/>
                  </a:cubicBezTo>
                  <a:cubicBezTo>
                    <a:pt x="167" y="55"/>
                    <a:pt x="169" y="54"/>
                    <a:pt x="169" y="52"/>
                  </a:cubicBezTo>
                  <a:cubicBezTo>
                    <a:pt x="169" y="49"/>
                    <a:pt x="170" y="42"/>
                    <a:pt x="173" y="42"/>
                  </a:cubicBezTo>
                  <a:cubicBezTo>
                    <a:pt x="174" y="42"/>
                    <a:pt x="175" y="42"/>
                    <a:pt x="176" y="43"/>
                  </a:cubicBezTo>
                  <a:cubicBezTo>
                    <a:pt x="176" y="43"/>
                    <a:pt x="176" y="43"/>
                    <a:pt x="176" y="43"/>
                  </a:cubicBezTo>
                  <a:cubicBezTo>
                    <a:pt x="176" y="43"/>
                    <a:pt x="176" y="43"/>
                    <a:pt x="177" y="43"/>
                  </a:cubicBezTo>
                  <a:cubicBezTo>
                    <a:pt x="177" y="43"/>
                    <a:pt x="177" y="42"/>
                    <a:pt x="177" y="42"/>
                  </a:cubicBezTo>
                  <a:cubicBezTo>
                    <a:pt x="177" y="42"/>
                    <a:pt x="177" y="42"/>
                    <a:pt x="177" y="42"/>
                  </a:cubicBezTo>
                  <a:cubicBezTo>
                    <a:pt x="177" y="41"/>
                    <a:pt x="178" y="41"/>
                    <a:pt x="178" y="41"/>
                  </a:cubicBezTo>
                  <a:cubicBezTo>
                    <a:pt x="178" y="41"/>
                    <a:pt x="178" y="41"/>
                    <a:pt x="178" y="40"/>
                  </a:cubicBezTo>
                  <a:cubicBezTo>
                    <a:pt x="178" y="40"/>
                    <a:pt x="179" y="40"/>
                    <a:pt x="179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9"/>
                    <a:pt x="180" y="39"/>
                    <a:pt x="180" y="39"/>
                  </a:cubicBezTo>
                  <a:cubicBezTo>
                    <a:pt x="180" y="39"/>
                    <a:pt x="180" y="39"/>
                    <a:pt x="180" y="39"/>
                  </a:cubicBezTo>
                  <a:cubicBezTo>
                    <a:pt x="181" y="39"/>
                    <a:pt x="181" y="39"/>
                    <a:pt x="181" y="39"/>
                  </a:cubicBezTo>
                  <a:cubicBezTo>
                    <a:pt x="181" y="39"/>
                    <a:pt x="181" y="38"/>
                    <a:pt x="182" y="38"/>
                  </a:cubicBezTo>
                  <a:cubicBezTo>
                    <a:pt x="182" y="38"/>
                    <a:pt x="182" y="38"/>
                    <a:pt x="182" y="38"/>
                  </a:cubicBezTo>
                  <a:cubicBezTo>
                    <a:pt x="182" y="38"/>
                    <a:pt x="182" y="38"/>
                    <a:pt x="183" y="38"/>
                  </a:cubicBezTo>
                  <a:cubicBezTo>
                    <a:pt x="183" y="38"/>
                    <a:pt x="183" y="38"/>
                    <a:pt x="183" y="38"/>
                  </a:cubicBezTo>
                  <a:cubicBezTo>
                    <a:pt x="183" y="38"/>
                    <a:pt x="184" y="38"/>
                    <a:pt x="184" y="38"/>
                  </a:cubicBezTo>
                  <a:cubicBezTo>
                    <a:pt x="186" y="38"/>
                    <a:pt x="188" y="40"/>
                    <a:pt x="190" y="42"/>
                  </a:cubicBezTo>
                  <a:cubicBezTo>
                    <a:pt x="192" y="44"/>
                    <a:pt x="194" y="47"/>
                    <a:pt x="196" y="47"/>
                  </a:cubicBezTo>
                  <a:cubicBezTo>
                    <a:pt x="198" y="47"/>
                    <a:pt x="199" y="48"/>
                    <a:pt x="200" y="48"/>
                  </a:cubicBezTo>
                  <a:cubicBezTo>
                    <a:pt x="202" y="48"/>
                    <a:pt x="204" y="49"/>
                    <a:pt x="206" y="49"/>
                  </a:cubicBezTo>
                  <a:cubicBezTo>
                    <a:pt x="207" y="49"/>
                    <a:pt x="208" y="49"/>
                    <a:pt x="208" y="48"/>
                  </a:cubicBezTo>
                  <a:cubicBezTo>
                    <a:pt x="209" y="47"/>
                    <a:pt x="209" y="47"/>
                    <a:pt x="210" y="47"/>
                  </a:cubicBezTo>
                  <a:cubicBezTo>
                    <a:pt x="211" y="47"/>
                    <a:pt x="212" y="47"/>
                    <a:pt x="213" y="48"/>
                  </a:cubicBezTo>
                  <a:cubicBezTo>
                    <a:pt x="214" y="48"/>
                    <a:pt x="215" y="48"/>
                    <a:pt x="216" y="48"/>
                  </a:cubicBezTo>
                  <a:cubicBezTo>
                    <a:pt x="216" y="48"/>
                    <a:pt x="217" y="48"/>
                    <a:pt x="217" y="48"/>
                  </a:cubicBezTo>
                  <a:cubicBezTo>
                    <a:pt x="217" y="48"/>
                    <a:pt x="218" y="48"/>
                    <a:pt x="218" y="48"/>
                  </a:cubicBezTo>
                  <a:cubicBezTo>
                    <a:pt x="219" y="48"/>
                    <a:pt x="220" y="49"/>
                    <a:pt x="221" y="50"/>
                  </a:cubicBezTo>
                  <a:cubicBezTo>
                    <a:pt x="221" y="51"/>
                    <a:pt x="221" y="51"/>
                    <a:pt x="222" y="51"/>
                  </a:cubicBezTo>
                  <a:cubicBezTo>
                    <a:pt x="222" y="51"/>
                    <a:pt x="222" y="51"/>
                    <a:pt x="223" y="50"/>
                  </a:cubicBezTo>
                  <a:cubicBezTo>
                    <a:pt x="224" y="50"/>
                    <a:pt x="224" y="49"/>
                    <a:pt x="224" y="49"/>
                  </a:cubicBezTo>
                  <a:cubicBezTo>
                    <a:pt x="225" y="48"/>
                    <a:pt x="225" y="47"/>
                    <a:pt x="225" y="46"/>
                  </a:cubicBezTo>
                  <a:cubicBezTo>
                    <a:pt x="225" y="45"/>
                    <a:pt x="225" y="43"/>
                    <a:pt x="227" y="43"/>
                  </a:cubicBezTo>
                  <a:cubicBezTo>
                    <a:pt x="228" y="43"/>
                    <a:pt x="228" y="43"/>
                    <a:pt x="228" y="43"/>
                  </a:cubicBezTo>
                  <a:cubicBezTo>
                    <a:pt x="230" y="43"/>
                    <a:pt x="230" y="43"/>
                    <a:pt x="231" y="43"/>
                  </a:cubicBezTo>
                  <a:cubicBezTo>
                    <a:pt x="231" y="42"/>
                    <a:pt x="231" y="41"/>
                    <a:pt x="231" y="39"/>
                  </a:cubicBezTo>
                  <a:cubicBezTo>
                    <a:pt x="231" y="39"/>
                    <a:pt x="231" y="38"/>
                    <a:pt x="231" y="38"/>
                  </a:cubicBezTo>
                  <a:cubicBezTo>
                    <a:pt x="230" y="37"/>
                    <a:pt x="230" y="35"/>
                    <a:pt x="230" y="34"/>
                  </a:cubicBezTo>
                  <a:cubicBezTo>
                    <a:pt x="230" y="32"/>
                    <a:pt x="232" y="31"/>
                    <a:pt x="234" y="30"/>
                  </a:cubicBezTo>
                  <a:cubicBezTo>
                    <a:pt x="236" y="29"/>
                    <a:pt x="237" y="28"/>
                    <a:pt x="237" y="27"/>
                  </a:cubicBezTo>
                  <a:cubicBezTo>
                    <a:pt x="237" y="25"/>
                    <a:pt x="240" y="25"/>
                    <a:pt x="243" y="25"/>
                  </a:cubicBezTo>
                  <a:cubicBezTo>
                    <a:pt x="244" y="25"/>
                    <a:pt x="244" y="25"/>
                    <a:pt x="244" y="25"/>
                  </a:cubicBezTo>
                  <a:cubicBezTo>
                    <a:pt x="245" y="25"/>
                    <a:pt x="248" y="25"/>
                    <a:pt x="248" y="24"/>
                  </a:cubicBezTo>
                  <a:cubicBezTo>
                    <a:pt x="249" y="22"/>
                    <a:pt x="252" y="21"/>
                    <a:pt x="254" y="21"/>
                  </a:cubicBezTo>
                  <a:cubicBezTo>
                    <a:pt x="256" y="21"/>
                    <a:pt x="257" y="22"/>
                    <a:pt x="258" y="24"/>
                  </a:cubicBezTo>
                  <a:cubicBezTo>
                    <a:pt x="259" y="26"/>
                    <a:pt x="262" y="27"/>
                    <a:pt x="264" y="28"/>
                  </a:cubicBezTo>
                  <a:cubicBezTo>
                    <a:pt x="267" y="29"/>
                    <a:pt x="270" y="30"/>
                    <a:pt x="270" y="32"/>
                  </a:cubicBezTo>
                  <a:cubicBezTo>
                    <a:pt x="270" y="33"/>
                    <a:pt x="270" y="33"/>
                    <a:pt x="270" y="34"/>
                  </a:cubicBezTo>
                  <a:cubicBezTo>
                    <a:pt x="270" y="35"/>
                    <a:pt x="270" y="35"/>
                    <a:pt x="270" y="36"/>
                  </a:cubicBezTo>
                  <a:cubicBezTo>
                    <a:pt x="270" y="37"/>
                    <a:pt x="270" y="37"/>
                    <a:pt x="270" y="37"/>
                  </a:cubicBezTo>
                  <a:cubicBezTo>
                    <a:pt x="271" y="37"/>
                    <a:pt x="271" y="37"/>
                    <a:pt x="271" y="36"/>
                  </a:cubicBezTo>
                  <a:cubicBezTo>
                    <a:pt x="271" y="36"/>
                    <a:pt x="271" y="36"/>
                    <a:pt x="271" y="36"/>
                  </a:cubicBezTo>
                  <a:cubicBezTo>
                    <a:pt x="272" y="36"/>
                    <a:pt x="272" y="36"/>
                    <a:pt x="272" y="36"/>
                  </a:cubicBezTo>
                  <a:cubicBezTo>
                    <a:pt x="273" y="36"/>
                    <a:pt x="273" y="36"/>
                    <a:pt x="273" y="36"/>
                  </a:cubicBezTo>
                  <a:cubicBezTo>
                    <a:pt x="273" y="36"/>
                    <a:pt x="273" y="36"/>
                    <a:pt x="274" y="35"/>
                  </a:cubicBezTo>
                  <a:cubicBezTo>
                    <a:pt x="274" y="35"/>
                    <a:pt x="274" y="35"/>
                    <a:pt x="275" y="35"/>
                  </a:cubicBezTo>
                  <a:cubicBezTo>
                    <a:pt x="276" y="35"/>
                    <a:pt x="278" y="34"/>
                    <a:pt x="279" y="33"/>
                  </a:cubicBezTo>
                  <a:cubicBezTo>
                    <a:pt x="280" y="33"/>
                    <a:pt x="280" y="33"/>
                    <a:pt x="280" y="32"/>
                  </a:cubicBezTo>
                  <a:cubicBezTo>
                    <a:pt x="280" y="32"/>
                    <a:pt x="280" y="32"/>
                    <a:pt x="280" y="32"/>
                  </a:cubicBezTo>
                  <a:cubicBezTo>
                    <a:pt x="281" y="32"/>
                    <a:pt x="281" y="32"/>
                    <a:pt x="282" y="31"/>
                  </a:cubicBezTo>
                  <a:cubicBezTo>
                    <a:pt x="282" y="31"/>
                    <a:pt x="282" y="31"/>
                    <a:pt x="282" y="31"/>
                  </a:cubicBezTo>
                  <a:cubicBezTo>
                    <a:pt x="282" y="31"/>
                    <a:pt x="282" y="31"/>
                    <a:pt x="283" y="31"/>
                  </a:cubicBezTo>
                  <a:cubicBezTo>
                    <a:pt x="283" y="31"/>
                    <a:pt x="283" y="31"/>
                    <a:pt x="283" y="31"/>
                  </a:cubicBezTo>
                  <a:cubicBezTo>
                    <a:pt x="283" y="31"/>
                    <a:pt x="283" y="31"/>
                    <a:pt x="284" y="31"/>
                  </a:cubicBezTo>
                  <a:cubicBezTo>
                    <a:pt x="284" y="31"/>
                    <a:pt x="284" y="31"/>
                    <a:pt x="284" y="31"/>
                  </a:cubicBezTo>
                  <a:cubicBezTo>
                    <a:pt x="285" y="31"/>
                    <a:pt x="285" y="31"/>
                    <a:pt x="286" y="31"/>
                  </a:cubicBezTo>
                  <a:cubicBezTo>
                    <a:pt x="286" y="31"/>
                    <a:pt x="286" y="31"/>
                    <a:pt x="286" y="31"/>
                  </a:cubicBezTo>
                  <a:cubicBezTo>
                    <a:pt x="286" y="31"/>
                    <a:pt x="286" y="31"/>
                    <a:pt x="286" y="31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87" y="31"/>
                    <a:pt x="287" y="31"/>
                    <a:pt x="288" y="31"/>
                  </a:cubicBezTo>
                  <a:cubicBezTo>
                    <a:pt x="288" y="31"/>
                    <a:pt x="288" y="31"/>
                    <a:pt x="288" y="31"/>
                  </a:cubicBezTo>
                  <a:cubicBezTo>
                    <a:pt x="288" y="31"/>
                    <a:pt x="288" y="30"/>
                    <a:pt x="288" y="30"/>
                  </a:cubicBezTo>
                  <a:cubicBezTo>
                    <a:pt x="288" y="30"/>
                    <a:pt x="288" y="30"/>
                    <a:pt x="288" y="30"/>
                  </a:cubicBezTo>
                  <a:cubicBezTo>
                    <a:pt x="288" y="30"/>
                    <a:pt x="288" y="30"/>
                    <a:pt x="288" y="30"/>
                  </a:cubicBezTo>
                  <a:cubicBezTo>
                    <a:pt x="289" y="30"/>
                    <a:pt x="289" y="30"/>
                    <a:pt x="289" y="29"/>
                  </a:cubicBezTo>
                  <a:cubicBezTo>
                    <a:pt x="289" y="29"/>
                    <a:pt x="289" y="29"/>
                    <a:pt x="289" y="29"/>
                  </a:cubicBezTo>
                  <a:cubicBezTo>
                    <a:pt x="289" y="29"/>
                    <a:pt x="289" y="29"/>
                    <a:pt x="289" y="29"/>
                  </a:cubicBezTo>
                  <a:cubicBezTo>
                    <a:pt x="289" y="28"/>
                    <a:pt x="289" y="28"/>
                    <a:pt x="289" y="28"/>
                  </a:cubicBezTo>
                  <a:cubicBezTo>
                    <a:pt x="289" y="28"/>
                    <a:pt x="289" y="28"/>
                    <a:pt x="289" y="28"/>
                  </a:cubicBezTo>
                  <a:cubicBezTo>
                    <a:pt x="288" y="27"/>
                    <a:pt x="287" y="27"/>
                    <a:pt x="285" y="27"/>
                  </a:cubicBezTo>
                  <a:cubicBezTo>
                    <a:pt x="283" y="27"/>
                    <a:pt x="282" y="27"/>
                    <a:pt x="282" y="28"/>
                  </a:cubicBezTo>
                  <a:cubicBezTo>
                    <a:pt x="282" y="29"/>
                    <a:pt x="281" y="30"/>
                    <a:pt x="279" y="30"/>
                  </a:cubicBezTo>
                  <a:cubicBezTo>
                    <a:pt x="278" y="30"/>
                    <a:pt x="277" y="30"/>
                    <a:pt x="277" y="29"/>
                  </a:cubicBezTo>
                  <a:cubicBezTo>
                    <a:pt x="276" y="29"/>
                    <a:pt x="276" y="28"/>
                    <a:pt x="276" y="27"/>
                  </a:cubicBezTo>
                  <a:cubicBezTo>
                    <a:pt x="276" y="26"/>
                    <a:pt x="273" y="25"/>
                    <a:pt x="272" y="24"/>
                  </a:cubicBezTo>
                  <a:cubicBezTo>
                    <a:pt x="270" y="23"/>
                    <a:pt x="269" y="22"/>
                    <a:pt x="269" y="22"/>
                  </a:cubicBezTo>
                  <a:cubicBezTo>
                    <a:pt x="269" y="21"/>
                    <a:pt x="269" y="21"/>
                    <a:pt x="269" y="21"/>
                  </a:cubicBezTo>
                  <a:cubicBezTo>
                    <a:pt x="269" y="21"/>
                    <a:pt x="270" y="20"/>
                    <a:pt x="271" y="20"/>
                  </a:cubicBezTo>
                  <a:cubicBezTo>
                    <a:pt x="272" y="20"/>
                    <a:pt x="274" y="21"/>
                    <a:pt x="275" y="22"/>
                  </a:cubicBezTo>
                  <a:cubicBezTo>
                    <a:pt x="276" y="22"/>
                    <a:pt x="277" y="22"/>
                    <a:pt x="277" y="22"/>
                  </a:cubicBezTo>
                  <a:cubicBezTo>
                    <a:pt x="279" y="22"/>
                    <a:pt x="280" y="21"/>
                    <a:pt x="282" y="19"/>
                  </a:cubicBezTo>
                  <a:cubicBezTo>
                    <a:pt x="284" y="18"/>
                    <a:pt x="286" y="18"/>
                    <a:pt x="287" y="18"/>
                  </a:cubicBezTo>
                  <a:cubicBezTo>
                    <a:pt x="289" y="18"/>
                    <a:pt x="289" y="18"/>
                    <a:pt x="290" y="17"/>
                  </a:cubicBezTo>
                  <a:cubicBezTo>
                    <a:pt x="290" y="15"/>
                    <a:pt x="288" y="14"/>
                    <a:pt x="286" y="13"/>
                  </a:cubicBezTo>
                  <a:cubicBezTo>
                    <a:pt x="285" y="13"/>
                    <a:pt x="284" y="12"/>
                    <a:pt x="284" y="11"/>
                  </a:cubicBezTo>
                  <a:cubicBezTo>
                    <a:pt x="283" y="10"/>
                    <a:pt x="280" y="9"/>
                    <a:pt x="277" y="9"/>
                  </a:cubicBezTo>
                  <a:cubicBezTo>
                    <a:pt x="277" y="9"/>
                    <a:pt x="276" y="9"/>
                    <a:pt x="276" y="9"/>
                  </a:cubicBezTo>
                  <a:cubicBezTo>
                    <a:pt x="273" y="9"/>
                    <a:pt x="272" y="8"/>
                    <a:pt x="271" y="7"/>
                  </a:cubicBezTo>
                  <a:cubicBezTo>
                    <a:pt x="270" y="7"/>
                    <a:pt x="270" y="6"/>
                    <a:pt x="269" y="6"/>
                  </a:cubicBezTo>
                  <a:cubicBezTo>
                    <a:pt x="269" y="5"/>
                    <a:pt x="268" y="5"/>
                    <a:pt x="268" y="5"/>
                  </a:cubicBezTo>
                  <a:cubicBezTo>
                    <a:pt x="265" y="5"/>
                    <a:pt x="261" y="8"/>
                    <a:pt x="261" y="11"/>
                  </a:cubicBezTo>
                  <a:cubicBezTo>
                    <a:pt x="261" y="14"/>
                    <a:pt x="260" y="15"/>
                    <a:pt x="259" y="15"/>
                  </a:cubicBezTo>
                  <a:cubicBezTo>
                    <a:pt x="258" y="15"/>
                    <a:pt x="258" y="15"/>
                    <a:pt x="258" y="14"/>
                  </a:cubicBezTo>
                  <a:cubicBezTo>
                    <a:pt x="257" y="14"/>
                    <a:pt x="257" y="13"/>
                    <a:pt x="258" y="12"/>
                  </a:cubicBezTo>
                  <a:cubicBezTo>
                    <a:pt x="258" y="11"/>
                    <a:pt x="258" y="10"/>
                    <a:pt x="258" y="9"/>
                  </a:cubicBezTo>
                  <a:cubicBezTo>
                    <a:pt x="258" y="9"/>
                    <a:pt x="257" y="8"/>
                    <a:pt x="258" y="7"/>
                  </a:cubicBezTo>
                  <a:cubicBezTo>
                    <a:pt x="258" y="6"/>
                    <a:pt x="258" y="6"/>
                    <a:pt x="259" y="6"/>
                  </a:cubicBezTo>
                  <a:cubicBezTo>
                    <a:pt x="260" y="5"/>
                    <a:pt x="261" y="5"/>
                    <a:pt x="261" y="4"/>
                  </a:cubicBezTo>
                  <a:cubicBezTo>
                    <a:pt x="261" y="3"/>
                    <a:pt x="259" y="1"/>
                    <a:pt x="255" y="0"/>
                  </a:cubicBezTo>
                  <a:cubicBezTo>
                    <a:pt x="251" y="0"/>
                    <a:pt x="249" y="2"/>
                    <a:pt x="248" y="4"/>
                  </a:cubicBezTo>
                  <a:cubicBezTo>
                    <a:pt x="248" y="4"/>
                    <a:pt x="248" y="5"/>
                    <a:pt x="248" y="6"/>
                  </a:cubicBezTo>
                  <a:cubicBezTo>
                    <a:pt x="249" y="6"/>
                    <a:pt x="249" y="7"/>
                    <a:pt x="248" y="9"/>
                  </a:cubicBezTo>
                  <a:cubicBezTo>
                    <a:pt x="247" y="11"/>
                    <a:pt x="243" y="15"/>
                    <a:pt x="241" y="15"/>
                  </a:cubicBezTo>
                  <a:cubicBezTo>
                    <a:pt x="241" y="15"/>
                    <a:pt x="240" y="15"/>
                    <a:pt x="240" y="15"/>
                  </a:cubicBezTo>
                  <a:cubicBezTo>
                    <a:pt x="239" y="14"/>
                    <a:pt x="240" y="12"/>
                    <a:pt x="240" y="10"/>
                  </a:cubicBezTo>
                  <a:cubicBezTo>
                    <a:pt x="241" y="8"/>
                    <a:pt x="241" y="7"/>
                    <a:pt x="241" y="6"/>
                  </a:cubicBezTo>
                  <a:cubicBezTo>
                    <a:pt x="241" y="5"/>
                    <a:pt x="241" y="4"/>
                    <a:pt x="240" y="4"/>
                  </a:cubicBezTo>
                  <a:cubicBezTo>
                    <a:pt x="239" y="4"/>
                    <a:pt x="236" y="8"/>
                    <a:pt x="235" y="10"/>
                  </a:cubicBezTo>
                  <a:cubicBezTo>
                    <a:pt x="234" y="11"/>
                    <a:pt x="233" y="12"/>
                    <a:pt x="232" y="13"/>
                  </a:cubicBezTo>
                  <a:cubicBezTo>
                    <a:pt x="228" y="17"/>
                    <a:pt x="226" y="20"/>
                    <a:pt x="223" y="20"/>
                  </a:cubicBezTo>
                  <a:cubicBezTo>
                    <a:pt x="222" y="21"/>
                    <a:pt x="222" y="20"/>
                    <a:pt x="221" y="19"/>
                  </a:cubicBezTo>
                  <a:cubicBezTo>
                    <a:pt x="221" y="17"/>
                    <a:pt x="222" y="14"/>
                    <a:pt x="225" y="12"/>
                  </a:cubicBezTo>
                  <a:cubicBezTo>
                    <a:pt x="227" y="11"/>
                    <a:pt x="228" y="9"/>
                    <a:pt x="229" y="7"/>
                  </a:cubicBezTo>
                  <a:cubicBezTo>
                    <a:pt x="230" y="5"/>
                    <a:pt x="231" y="4"/>
                    <a:pt x="233" y="4"/>
                  </a:cubicBezTo>
                  <a:cubicBezTo>
                    <a:pt x="234" y="4"/>
                    <a:pt x="234" y="3"/>
                    <a:pt x="234" y="3"/>
                  </a:cubicBezTo>
                  <a:cubicBezTo>
                    <a:pt x="234" y="2"/>
                    <a:pt x="233" y="1"/>
                    <a:pt x="231" y="0"/>
                  </a:cubicBezTo>
                  <a:cubicBezTo>
                    <a:pt x="231" y="0"/>
                    <a:pt x="231" y="0"/>
                    <a:pt x="230" y="0"/>
                  </a:cubicBezTo>
                  <a:cubicBezTo>
                    <a:pt x="228" y="0"/>
                    <a:pt x="227" y="2"/>
                    <a:pt x="227" y="3"/>
                  </a:cubicBezTo>
                  <a:cubicBezTo>
                    <a:pt x="226" y="4"/>
                    <a:pt x="226" y="5"/>
                    <a:pt x="226" y="5"/>
                  </a:cubicBezTo>
                  <a:cubicBezTo>
                    <a:pt x="225" y="5"/>
                    <a:pt x="225" y="6"/>
                    <a:pt x="224" y="6"/>
                  </a:cubicBezTo>
                  <a:cubicBezTo>
                    <a:pt x="223" y="6"/>
                    <a:pt x="221" y="5"/>
                    <a:pt x="220" y="5"/>
                  </a:cubicBezTo>
                  <a:cubicBezTo>
                    <a:pt x="219" y="4"/>
                    <a:pt x="218" y="4"/>
                    <a:pt x="218" y="4"/>
                  </a:cubicBezTo>
                  <a:cubicBezTo>
                    <a:pt x="218" y="5"/>
                    <a:pt x="217" y="5"/>
                    <a:pt x="216" y="6"/>
                  </a:cubicBezTo>
                  <a:cubicBezTo>
                    <a:pt x="215" y="6"/>
                    <a:pt x="215" y="7"/>
                    <a:pt x="216" y="8"/>
                  </a:cubicBezTo>
                  <a:cubicBezTo>
                    <a:pt x="216" y="9"/>
                    <a:pt x="216" y="10"/>
                    <a:pt x="216" y="11"/>
                  </a:cubicBezTo>
                  <a:cubicBezTo>
                    <a:pt x="216" y="11"/>
                    <a:pt x="215" y="12"/>
                    <a:pt x="215" y="12"/>
                  </a:cubicBezTo>
                  <a:cubicBezTo>
                    <a:pt x="214" y="12"/>
                    <a:pt x="213" y="12"/>
                    <a:pt x="212" y="10"/>
                  </a:cubicBezTo>
                  <a:cubicBezTo>
                    <a:pt x="212" y="9"/>
                    <a:pt x="211" y="9"/>
                    <a:pt x="210" y="9"/>
                  </a:cubicBezTo>
                  <a:cubicBezTo>
                    <a:pt x="209" y="9"/>
                    <a:pt x="207" y="11"/>
                    <a:pt x="205" y="13"/>
                  </a:cubicBezTo>
                  <a:cubicBezTo>
                    <a:pt x="204" y="14"/>
                    <a:pt x="203" y="15"/>
                    <a:pt x="203" y="16"/>
                  </a:cubicBezTo>
                  <a:cubicBezTo>
                    <a:pt x="202" y="16"/>
                    <a:pt x="202" y="16"/>
                    <a:pt x="202" y="16"/>
                  </a:cubicBezTo>
                  <a:cubicBezTo>
                    <a:pt x="202" y="16"/>
                    <a:pt x="202" y="16"/>
                    <a:pt x="202" y="16"/>
                  </a:cubicBezTo>
                  <a:cubicBezTo>
                    <a:pt x="204" y="17"/>
                    <a:pt x="204" y="19"/>
                    <a:pt x="204" y="20"/>
                  </a:cubicBezTo>
                  <a:cubicBezTo>
                    <a:pt x="204" y="22"/>
                    <a:pt x="203" y="23"/>
                    <a:pt x="201" y="24"/>
                  </a:cubicBezTo>
                  <a:cubicBezTo>
                    <a:pt x="201" y="24"/>
                    <a:pt x="201" y="24"/>
                    <a:pt x="201" y="24"/>
                  </a:cubicBezTo>
                  <a:cubicBezTo>
                    <a:pt x="199" y="24"/>
                    <a:pt x="199" y="21"/>
                    <a:pt x="198" y="19"/>
                  </a:cubicBezTo>
                  <a:cubicBezTo>
                    <a:pt x="198" y="18"/>
                    <a:pt x="198" y="16"/>
                    <a:pt x="197" y="16"/>
                  </a:cubicBezTo>
                  <a:cubicBezTo>
                    <a:pt x="197" y="16"/>
                    <a:pt x="197" y="16"/>
                    <a:pt x="197" y="16"/>
                  </a:cubicBezTo>
                  <a:cubicBezTo>
                    <a:pt x="196" y="17"/>
                    <a:pt x="196" y="17"/>
                    <a:pt x="195" y="16"/>
                  </a:cubicBezTo>
                  <a:cubicBezTo>
                    <a:pt x="195" y="15"/>
                    <a:pt x="195" y="14"/>
                    <a:pt x="196" y="13"/>
                  </a:cubicBezTo>
                  <a:cubicBezTo>
                    <a:pt x="197" y="12"/>
                    <a:pt x="198" y="11"/>
                    <a:pt x="199" y="11"/>
                  </a:cubicBezTo>
                  <a:cubicBezTo>
                    <a:pt x="201" y="11"/>
                    <a:pt x="203" y="10"/>
                    <a:pt x="204" y="8"/>
                  </a:cubicBezTo>
                  <a:cubicBezTo>
                    <a:pt x="205" y="7"/>
                    <a:pt x="205" y="6"/>
                    <a:pt x="205" y="6"/>
                  </a:cubicBezTo>
                  <a:cubicBezTo>
                    <a:pt x="204" y="5"/>
                    <a:pt x="204" y="5"/>
                    <a:pt x="203" y="5"/>
                  </a:cubicBezTo>
                  <a:cubicBezTo>
                    <a:pt x="203" y="5"/>
                    <a:pt x="202" y="6"/>
                    <a:pt x="202" y="7"/>
                  </a:cubicBezTo>
                  <a:cubicBezTo>
                    <a:pt x="202" y="9"/>
                    <a:pt x="198" y="9"/>
                    <a:pt x="196" y="9"/>
                  </a:cubicBezTo>
                  <a:cubicBezTo>
                    <a:pt x="195" y="9"/>
                    <a:pt x="194" y="9"/>
                    <a:pt x="193" y="9"/>
                  </a:cubicBezTo>
                  <a:cubicBezTo>
                    <a:pt x="192" y="9"/>
                    <a:pt x="192" y="9"/>
                    <a:pt x="192" y="9"/>
                  </a:cubicBezTo>
                  <a:cubicBezTo>
                    <a:pt x="191" y="9"/>
                    <a:pt x="190" y="10"/>
                    <a:pt x="190" y="11"/>
                  </a:cubicBezTo>
                  <a:cubicBezTo>
                    <a:pt x="189" y="12"/>
                    <a:pt x="190" y="14"/>
                    <a:pt x="193" y="16"/>
                  </a:cubicBezTo>
                  <a:cubicBezTo>
                    <a:pt x="195" y="17"/>
                    <a:pt x="195" y="18"/>
                    <a:pt x="195" y="18"/>
                  </a:cubicBezTo>
                  <a:cubicBezTo>
                    <a:pt x="195" y="19"/>
                    <a:pt x="194" y="20"/>
                    <a:pt x="192" y="20"/>
                  </a:cubicBezTo>
                  <a:cubicBezTo>
                    <a:pt x="191" y="20"/>
                    <a:pt x="190" y="20"/>
                    <a:pt x="189" y="19"/>
                  </a:cubicBezTo>
                  <a:cubicBezTo>
                    <a:pt x="188" y="18"/>
                    <a:pt x="187" y="18"/>
                    <a:pt x="186" y="18"/>
                  </a:cubicBezTo>
                  <a:cubicBezTo>
                    <a:pt x="184" y="18"/>
                    <a:pt x="182" y="19"/>
                    <a:pt x="181" y="19"/>
                  </a:cubicBezTo>
                  <a:cubicBezTo>
                    <a:pt x="181" y="19"/>
                    <a:pt x="181" y="19"/>
                    <a:pt x="181" y="19"/>
                  </a:cubicBezTo>
                  <a:cubicBezTo>
                    <a:pt x="181" y="20"/>
                    <a:pt x="183" y="21"/>
                    <a:pt x="184" y="21"/>
                  </a:cubicBezTo>
                  <a:cubicBezTo>
                    <a:pt x="186" y="23"/>
                    <a:pt x="188" y="23"/>
                    <a:pt x="188" y="24"/>
                  </a:cubicBezTo>
                  <a:cubicBezTo>
                    <a:pt x="188" y="25"/>
                    <a:pt x="188" y="25"/>
                    <a:pt x="188" y="25"/>
                  </a:cubicBezTo>
                  <a:cubicBezTo>
                    <a:pt x="188" y="25"/>
                    <a:pt x="187" y="25"/>
                    <a:pt x="187" y="25"/>
                  </a:cubicBezTo>
                  <a:cubicBezTo>
                    <a:pt x="187" y="25"/>
                    <a:pt x="186" y="25"/>
                    <a:pt x="185" y="25"/>
                  </a:cubicBezTo>
                  <a:cubicBezTo>
                    <a:pt x="184" y="24"/>
                    <a:pt x="183" y="24"/>
                    <a:pt x="183" y="24"/>
                  </a:cubicBezTo>
                  <a:cubicBezTo>
                    <a:pt x="183" y="24"/>
                    <a:pt x="182" y="24"/>
                    <a:pt x="182" y="24"/>
                  </a:cubicBezTo>
                  <a:cubicBezTo>
                    <a:pt x="182" y="24"/>
                    <a:pt x="182" y="24"/>
                    <a:pt x="181" y="24"/>
                  </a:cubicBezTo>
                  <a:cubicBezTo>
                    <a:pt x="179" y="24"/>
                    <a:pt x="176" y="23"/>
                    <a:pt x="176" y="20"/>
                  </a:cubicBezTo>
                  <a:cubicBezTo>
                    <a:pt x="176" y="20"/>
                    <a:pt x="175" y="19"/>
                    <a:pt x="175" y="19"/>
                  </a:cubicBezTo>
                  <a:cubicBezTo>
                    <a:pt x="173" y="19"/>
                    <a:pt x="172" y="21"/>
                    <a:pt x="172" y="21"/>
                  </a:cubicBezTo>
                  <a:cubicBezTo>
                    <a:pt x="172" y="21"/>
                    <a:pt x="172" y="22"/>
                    <a:pt x="172" y="22"/>
                  </a:cubicBezTo>
                  <a:cubicBezTo>
                    <a:pt x="176" y="23"/>
                    <a:pt x="176" y="25"/>
                    <a:pt x="176" y="27"/>
                  </a:cubicBezTo>
                  <a:cubicBezTo>
                    <a:pt x="176" y="28"/>
                    <a:pt x="176" y="29"/>
                    <a:pt x="176" y="29"/>
                  </a:cubicBezTo>
                  <a:cubicBezTo>
                    <a:pt x="176" y="31"/>
                    <a:pt x="175" y="32"/>
                    <a:pt x="174" y="32"/>
                  </a:cubicBezTo>
                  <a:cubicBezTo>
                    <a:pt x="173" y="32"/>
                    <a:pt x="172" y="31"/>
                    <a:pt x="171" y="30"/>
                  </a:cubicBezTo>
                  <a:cubicBezTo>
                    <a:pt x="171" y="29"/>
                    <a:pt x="170" y="28"/>
                    <a:pt x="171" y="27"/>
                  </a:cubicBezTo>
                  <a:cubicBezTo>
                    <a:pt x="171" y="27"/>
                    <a:pt x="171" y="26"/>
                    <a:pt x="171" y="26"/>
                  </a:cubicBezTo>
                  <a:cubicBezTo>
                    <a:pt x="171" y="26"/>
                    <a:pt x="170" y="25"/>
                    <a:pt x="170" y="25"/>
                  </a:cubicBezTo>
                  <a:cubicBezTo>
                    <a:pt x="169" y="25"/>
                    <a:pt x="167" y="26"/>
                    <a:pt x="165" y="27"/>
                  </a:cubicBezTo>
                  <a:cubicBezTo>
                    <a:pt x="164" y="28"/>
                    <a:pt x="164" y="28"/>
                    <a:pt x="163" y="27"/>
                  </a:cubicBezTo>
                  <a:cubicBezTo>
                    <a:pt x="163" y="27"/>
                    <a:pt x="163" y="26"/>
                    <a:pt x="163" y="25"/>
                  </a:cubicBezTo>
                  <a:cubicBezTo>
                    <a:pt x="164" y="23"/>
                    <a:pt x="164" y="22"/>
                    <a:pt x="164" y="20"/>
                  </a:cubicBezTo>
                  <a:cubicBezTo>
                    <a:pt x="163" y="20"/>
                    <a:pt x="163" y="19"/>
                    <a:pt x="162" y="19"/>
                  </a:cubicBezTo>
                  <a:cubicBezTo>
                    <a:pt x="162" y="19"/>
                    <a:pt x="161" y="20"/>
                    <a:pt x="160" y="20"/>
                  </a:cubicBezTo>
                  <a:cubicBezTo>
                    <a:pt x="159" y="21"/>
                    <a:pt x="157" y="21"/>
                    <a:pt x="156" y="21"/>
                  </a:cubicBezTo>
                  <a:cubicBezTo>
                    <a:pt x="156" y="21"/>
                    <a:pt x="156" y="21"/>
                    <a:pt x="156" y="21"/>
                  </a:cubicBezTo>
                  <a:cubicBezTo>
                    <a:pt x="154" y="22"/>
                    <a:pt x="153" y="22"/>
                    <a:pt x="153" y="22"/>
                  </a:cubicBezTo>
                  <a:cubicBezTo>
                    <a:pt x="153" y="22"/>
                    <a:pt x="153" y="23"/>
                    <a:pt x="153" y="24"/>
                  </a:cubicBezTo>
                  <a:cubicBezTo>
                    <a:pt x="155" y="25"/>
                    <a:pt x="155" y="27"/>
                    <a:pt x="155" y="28"/>
                  </a:cubicBezTo>
                  <a:cubicBezTo>
                    <a:pt x="154" y="29"/>
                    <a:pt x="153" y="30"/>
                    <a:pt x="152" y="30"/>
                  </a:cubicBezTo>
                  <a:cubicBezTo>
                    <a:pt x="150" y="29"/>
                    <a:pt x="149" y="29"/>
                    <a:pt x="149" y="30"/>
                  </a:cubicBezTo>
                  <a:cubicBezTo>
                    <a:pt x="149" y="30"/>
                    <a:pt x="149" y="31"/>
                    <a:pt x="149" y="32"/>
                  </a:cubicBezTo>
                  <a:cubicBezTo>
                    <a:pt x="149" y="33"/>
                    <a:pt x="149" y="33"/>
                    <a:pt x="148" y="34"/>
                  </a:cubicBezTo>
                  <a:cubicBezTo>
                    <a:pt x="148" y="34"/>
                    <a:pt x="147" y="34"/>
                    <a:pt x="146" y="34"/>
                  </a:cubicBezTo>
                  <a:cubicBezTo>
                    <a:pt x="145" y="34"/>
                    <a:pt x="144" y="34"/>
                    <a:pt x="144" y="32"/>
                  </a:cubicBezTo>
                  <a:cubicBezTo>
                    <a:pt x="144" y="31"/>
                    <a:pt x="142" y="31"/>
                    <a:pt x="142" y="31"/>
                  </a:cubicBezTo>
                  <a:cubicBezTo>
                    <a:pt x="140" y="31"/>
                    <a:pt x="138" y="32"/>
                    <a:pt x="137" y="34"/>
                  </a:cubicBezTo>
                  <a:cubicBezTo>
                    <a:pt x="136" y="35"/>
                    <a:pt x="135" y="36"/>
                    <a:pt x="134" y="37"/>
                  </a:cubicBezTo>
                  <a:cubicBezTo>
                    <a:pt x="133" y="38"/>
                    <a:pt x="131" y="39"/>
                    <a:pt x="131" y="41"/>
                  </a:cubicBezTo>
                  <a:cubicBezTo>
                    <a:pt x="131" y="42"/>
                    <a:pt x="132" y="42"/>
                    <a:pt x="132" y="42"/>
                  </a:cubicBezTo>
                  <a:cubicBezTo>
                    <a:pt x="132" y="42"/>
                    <a:pt x="133" y="41"/>
                    <a:pt x="134" y="41"/>
                  </a:cubicBezTo>
                  <a:cubicBezTo>
                    <a:pt x="135" y="40"/>
                    <a:pt x="136" y="40"/>
                    <a:pt x="137" y="40"/>
                  </a:cubicBezTo>
                  <a:cubicBezTo>
                    <a:pt x="137" y="40"/>
                    <a:pt x="138" y="40"/>
                    <a:pt x="138" y="40"/>
                  </a:cubicBezTo>
                  <a:cubicBezTo>
                    <a:pt x="140" y="41"/>
                    <a:pt x="140" y="42"/>
                    <a:pt x="140" y="43"/>
                  </a:cubicBezTo>
                  <a:cubicBezTo>
                    <a:pt x="139" y="43"/>
                    <a:pt x="139" y="44"/>
                    <a:pt x="140" y="44"/>
                  </a:cubicBezTo>
                  <a:cubicBezTo>
                    <a:pt x="141" y="45"/>
                    <a:pt x="141" y="47"/>
                    <a:pt x="141" y="48"/>
                  </a:cubicBezTo>
                  <a:cubicBezTo>
                    <a:pt x="141" y="49"/>
                    <a:pt x="139" y="49"/>
                    <a:pt x="138" y="48"/>
                  </a:cubicBezTo>
                  <a:cubicBezTo>
                    <a:pt x="137" y="47"/>
                    <a:pt x="136" y="46"/>
                    <a:pt x="135" y="46"/>
                  </a:cubicBezTo>
                  <a:cubicBezTo>
                    <a:pt x="134" y="46"/>
                    <a:pt x="133" y="47"/>
                    <a:pt x="133" y="48"/>
                  </a:cubicBezTo>
                  <a:cubicBezTo>
                    <a:pt x="133" y="49"/>
                    <a:pt x="133" y="50"/>
                    <a:pt x="132" y="50"/>
                  </a:cubicBezTo>
                  <a:cubicBezTo>
                    <a:pt x="131" y="50"/>
                    <a:pt x="130" y="49"/>
                    <a:pt x="128" y="47"/>
                  </a:cubicBezTo>
                  <a:cubicBezTo>
                    <a:pt x="128" y="46"/>
                    <a:pt x="128" y="46"/>
                    <a:pt x="127" y="45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6"/>
                    <a:pt x="125" y="47"/>
                  </a:cubicBezTo>
                  <a:cubicBezTo>
                    <a:pt x="124" y="48"/>
                    <a:pt x="123" y="49"/>
                    <a:pt x="122" y="49"/>
                  </a:cubicBezTo>
                  <a:cubicBezTo>
                    <a:pt x="122" y="49"/>
                    <a:pt x="122" y="49"/>
                    <a:pt x="121" y="49"/>
                  </a:cubicBezTo>
                  <a:cubicBezTo>
                    <a:pt x="120" y="47"/>
                    <a:pt x="121" y="45"/>
                    <a:pt x="122" y="44"/>
                  </a:cubicBezTo>
                  <a:cubicBezTo>
                    <a:pt x="123" y="42"/>
                    <a:pt x="124" y="40"/>
                    <a:pt x="124" y="39"/>
                  </a:cubicBezTo>
                  <a:cubicBezTo>
                    <a:pt x="124" y="39"/>
                    <a:pt x="123" y="39"/>
                    <a:pt x="123" y="39"/>
                  </a:cubicBezTo>
                  <a:cubicBezTo>
                    <a:pt x="123" y="39"/>
                    <a:pt x="122" y="40"/>
                    <a:pt x="121" y="41"/>
                  </a:cubicBezTo>
                  <a:cubicBezTo>
                    <a:pt x="120" y="42"/>
                    <a:pt x="119" y="43"/>
                    <a:pt x="118" y="45"/>
                  </a:cubicBezTo>
                  <a:cubicBezTo>
                    <a:pt x="116" y="46"/>
                    <a:pt x="114" y="47"/>
                    <a:pt x="112" y="48"/>
                  </a:cubicBezTo>
                  <a:cubicBezTo>
                    <a:pt x="112" y="48"/>
                    <a:pt x="111" y="49"/>
                    <a:pt x="110" y="49"/>
                  </a:cubicBezTo>
                  <a:cubicBezTo>
                    <a:pt x="110" y="49"/>
                    <a:pt x="110" y="49"/>
                    <a:pt x="111" y="49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11" y="51"/>
                    <a:pt x="110" y="52"/>
                    <a:pt x="109" y="53"/>
                  </a:cubicBezTo>
                  <a:cubicBezTo>
                    <a:pt x="108" y="54"/>
                    <a:pt x="106" y="54"/>
                    <a:pt x="106" y="56"/>
                  </a:cubicBezTo>
                  <a:cubicBezTo>
                    <a:pt x="105" y="58"/>
                    <a:pt x="102" y="59"/>
                    <a:pt x="99" y="60"/>
                  </a:cubicBezTo>
                  <a:cubicBezTo>
                    <a:pt x="96" y="61"/>
                    <a:pt x="94" y="62"/>
                    <a:pt x="92" y="64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5"/>
                    <a:pt x="90" y="65"/>
                    <a:pt x="91" y="65"/>
                  </a:cubicBezTo>
                  <a:cubicBezTo>
                    <a:pt x="92" y="65"/>
                    <a:pt x="94" y="65"/>
                    <a:pt x="95" y="63"/>
                  </a:cubicBezTo>
                  <a:cubicBezTo>
                    <a:pt x="97" y="61"/>
                    <a:pt x="98" y="61"/>
                    <a:pt x="99" y="61"/>
                  </a:cubicBezTo>
                  <a:cubicBezTo>
                    <a:pt x="100" y="61"/>
                    <a:pt x="102" y="60"/>
                    <a:pt x="104" y="59"/>
                  </a:cubicBezTo>
                  <a:cubicBezTo>
                    <a:pt x="107" y="57"/>
                    <a:pt x="111" y="55"/>
                    <a:pt x="114" y="55"/>
                  </a:cubicBezTo>
                  <a:cubicBezTo>
                    <a:pt x="114" y="55"/>
                    <a:pt x="115" y="55"/>
                    <a:pt x="115" y="55"/>
                  </a:cubicBezTo>
                  <a:cubicBezTo>
                    <a:pt x="116" y="55"/>
                    <a:pt x="117" y="56"/>
                    <a:pt x="118" y="56"/>
                  </a:cubicBezTo>
                  <a:cubicBezTo>
                    <a:pt x="119" y="56"/>
                    <a:pt x="120" y="55"/>
                    <a:pt x="121" y="54"/>
                  </a:cubicBezTo>
                  <a:cubicBezTo>
                    <a:pt x="123" y="51"/>
                    <a:pt x="126" y="51"/>
                    <a:pt x="129" y="54"/>
                  </a:cubicBezTo>
                  <a:cubicBezTo>
                    <a:pt x="129" y="54"/>
                    <a:pt x="129" y="54"/>
                    <a:pt x="130" y="55"/>
                  </a:cubicBezTo>
                  <a:cubicBezTo>
                    <a:pt x="130" y="56"/>
                    <a:pt x="129" y="56"/>
                    <a:pt x="128" y="57"/>
                  </a:cubicBezTo>
                  <a:cubicBezTo>
                    <a:pt x="127" y="58"/>
                    <a:pt x="127" y="59"/>
                    <a:pt x="128" y="60"/>
                  </a:cubicBezTo>
                  <a:cubicBezTo>
                    <a:pt x="129" y="61"/>
                    <a:pt x="129" y="62"/>
                    <a:pt x="129" y="62"/>
                  </a:cubicBezTo>
                  <a:cubicBezTo>
                    <a:pt x="128" y="63"/>
                    <a:pt x="127" y="63"/>
                    <a:pt x="126" y="63"/>
                  </a:cubicBezTo>
                  <a:cubicBezTo>
                    <a:pt x="125" y="63"/>
                    <a:pt x="125" y="63"/>
                    <a:pt x="125" y="63"/>
                  </a:cubicBezTo>
                  <a:cubicBezTo>
                    <a:pt x="124" y="63"/>
                    <a:pt x="124" y="62"/>
                    <a:pt x="124" y="62"/>
                  </a:cubicBezTo>
                  <a:cubicBezTo>
                    <a:pt x="124" y="60"/>
                    <a:pt x="122" y="59"/>
                    <a:pt x="121" y="59"/>
                  </a:cubicBezTo>
                  <a:cubicBezTo>
                    <a:pt x="121" y="59"/>
                    <a:pt x="121" y="59"/>
                    <a:pt x="120" y="60"/>
                  </a:cubicBezTo>
                  <a:cubicBezTo>
                    <a:pt x="119" y="62"/>
                    <a:pt x="117" y="65"/>
                    <a:pt x="115" y="65"/>
                  </a:cubicBezTo>
                  <a:cubicBezTo>
                    <a:pt x="113" y="65"/>
                    <a:pt x="111" y="69"/>
                    <a:pt x="111" y="72"/>
                  </a:cubicBezTo>
                  <a:cubicBezTo>
                    <a:pt x="111" y="74"/>
                    <a:pt x="110" y="75"/>
                    <a:pt x="109" y="75"/>
                  </a:cubicBezTo>
                  <a:cubicBezTo>
                    <a:pt x="108" y="75"/>
                    <a:pt x="108" y="75"/>
                    <a:pt x="108" y="75"/>
                  </a:cubicBezTo>
                  <a:cubicBezTo>
                    <a:pt x="107" y="75"/>
                    <a:pt x="106" y="75"/>
                    <a:pt x="106" y="76"/>
                  </a:cubicBezTo>
                  <a:cubicBezTo>
                    <a:pt x="106" y="80"/>
                    <a:pt x="98" y="88"/>
                    <a:pt x="96" y="91"/>
                  </a:cubicBezTo>
                  <a:cubicBezTo>
                    <a:pt x="93" y="93"/>
                    <a:pt x="94" y="94"/>
                    <a:pt x="94" y="96"/>
                  </a:cubicBezTo>
                  <a:cubicBezTo>
                    <a:pt x="94" y="96"/>
                    <a:pt x="95" y="97"/>
                    <a:pt x="94" y="99"/>
                  </a:cubicBezTo>
                  <a:cubicBezTo>
                    <a:pt x="93" y="100"/>
                    <a:pt x="92" y="100"/>
                    <a:pt x="90" y="100"/>
                  </a:cubicBezTo>
                  <a:cubicBezTo>
                    <a:pt x="90" y="100"/>
                    <a:pt x="89" y="100"/>
                    <a:pt x="88" y="100"/>
                  </a:cubicBezTo>
                  <a:cubicBezTo>
                    <a:pt x="87" y="100"/>
                    <a:pt x="86" y="100"/>
                    <a:pt x="85" y="100"/>
                  </a:cubicBezTo>
                  <a:cubicBezTo>
                    <a:pt x="85" y="101"/>
                    <a:pt x="85" y="103"/>
                    <a:pt x="85" y="104"/>
                  </a:cubicBezTo>
                  <a:cubicBezTo>
                    <a:pt x="85" y="107"/>
                    <a:pt x="85" y="109"/>
                    <a:pt x="84" y="111"/>
                  </a:cubicBezTo>
                  <a:cubicBezTo>
                    <a:pt x="82" y="112"/>
                    <a:pt x="83" y="113"/>
                    <a:pt x="83" y="115"/>
                  </a:cubicBezTo>
                  <a:cubicBezTo>
                    <a:pt x="84" y="116"/>
                    <a:pt x="84" y="117"/>
                    <a:pt x="84" y="118"/>
                  </a:cubicBezTo>
                  <a:cubicBezTo>
                    <a:pt x="84" y="118"/>
                    <a:pt x="84" y="119"/>
                    <a:pt x="82" y="119"/>
                  </a:cubicBezTo>
                  <a:cubicBezTo>
                    <a:pt x="82" y="119"/>
                    <a:pt x="81" y="119"/>
                    <a:pt x="80" y="119"/>
                  </a:cubicBezTo>
                  <a:cubicBezTo>
                    <a:pt x="79" y="119"/>
                    <a:pt x="78" y="119"/>
                    <a:pt x="78" y="119"/>
                  </a:cubicBezTo>
                  <a:cubicBezTo>
                    <a:pt x="77" y="119"/>
                    <a:pt x="77" y="119"/>
                    <a:pt x="77" y="119"/>
                  </a:cubicBezTo>
                  <a:cubicBezTo>
                    <a:pt x="76" y="121"/>
                    <a:pt x="73" y="121"/>
                    <a:pt x="71" y="122"/>
                  </a:cubicBezTo>
                  <a:cubicBezTo>
                    <a:pt x="70" y="122"/>
                    <a:pt x="69" y="122"/>
                    <a:pt x="69" y="122"/>
                  </a:cubicBezTo>
                  <a:cubicBezTo>
                    <a:pt x="69" y="122"/>
                    <a:pt x="69" y="124"/>
                    <a:pt x="75" y="128"/>
                  </a:cubicBezTo>
                  <a:cubicBezTo>
                    <a:pt x="76" y="129"/>
                    <a:pt x="76" y="130"/>
                    <a:pt x="76" y="130"/>
                  </a:cubicBezTo>
                  <a:cubicBezTo>
                    <a:pt x="76" y="131"/>
                    <a:pt x="74" y="132"/>
                    <a:pt x="73" y="132"/>
                  </a:cubicBezTo>
                  <a:cubicBezTo>
                    <a:pt x="72" y="132"/>
                    <a:pt x="71" y="131"/>
                    <a:pt x="71" y="130"/>
                  </a:cubicBezTo>
                  <a:cubicBezTo>
                    <a:pt x="71" y="130"/>
                    <a:pt x="71" y="130"/>
                    <a:pt x="70" y="130"/>
                  </a:cubicBezTo>
                  <a:cubicBezTo>
                    <a:pt x="70" y="130"/>
                    <a:pt x="68" y="131"/>
                    <a:pt x="67" y="132"/>
                  </a:cubicBezTo>
                  <a:cubicBezTo>
                    <a:pt x="65" y="133"/>
                    <a:pt x="63" y="134"/>
                    <a:pt x="62" y="134"/>
                  </a:cubicBezTo>
                  <a:cubicBezTo>
                    <a:pt x="59" y="136"/>
                    <a:pt x="58" y="137"/>
                    <a:pt x="58" y="139"/>
                  </a:cubicBezTo>
                  <a:cubicBezTo>
                    <a:pt x="57" y="140"/>
                    <a:pt x="57" y="142"/>
                    <a:pt x="54" y="142"/>
                  </a:cubicBezTo>
                  <a:cubicBezTo>
                    <a:pt x="53" y="142"/>
                    <a:pt x="52" y="143"/>
                    <a:pt x="51" y="146"/>
                  </a:cubicBezTo>
                  <a:cubicBezTo>
                    <a:pt x="51" y="147"/>
                    <a:pt x="50" y="149"/>
                    <a:pt x="49" y="150"/>
                  </a:cubicBezTo>
                  <a:cubicBezTo>
                    <a:pt x="49" y="150"/>
                    <a:pt x="48" y="151"/>
                    <a:pt x="48" y="151"/>
                  </a:cubicBezTo>
                  <a:cubicBezTo>
                    <a:pt x="47" y="151"/>
                    <a:pt x="46" y="149"/>
                    <a:pt x="46" y="148"/>
                  </a:cubicBezTo>
                  <a:cubicBezTo>
                    <a:pt x="45" y="147"/>
                    <a:pt x="45" y="145"/>
                    <a:pt x="43" y="145"/>
                  </a:cubicBezTo>
                  <a:cubicBezTo>
                    <a:pt x="42" y="145"/>
                    <a:pt x="42" y="145"/>
                    <a:pt x="42" y="145"/>
                  </a:cubicBezTo>
                  <a:cubicBezTo>
                    <a:pt x="41" y="145"/>
                    <a:pt x="40" y="146"/>
                    <a:pt x="40" y="146"/>
                  </a:cubicBezTo>
                  <a:cubicBezTo>
                    <a:pt x="40" y="147"/>
                    <a:pt x="40" y="149"/>
                    <a:pt x="42" y="151"/>
                  </a:cubicBezTo>
                  <a:cubicBezTo>
                    <a:pt x="42" y="151"/>
                    <a:pt x="43" y="152"/>
                    <a:pt x="42" y="153"/>
                  </a:cubicBezTo>
                  <a:cubicBezTo>
                    <a:pt x="42" y="154"/>
                    <a:pt x="41" y="154"/>
                    <a:pt x="40" y="154"/>
                  </a:cubicBezTo>
                  <a:cubicBezTo>
                    <a:pt x="38" y="154"/>
                    <a:pt x="37" y="154"/>
                    <a:pt x="36" y="155"/>
                  </a:cubicBezTo>
                  <a:cubicBezTo>
                    <a:pt x="34" y="157"/>
                    <a:pt x="32" y="157"/>
                    <a:pt x="29" y="158"/>
                  </a:cubicBezTo>
                  <a:cubicBezTo>
                    <a:pt x="27" y="158"/>
                    <a:pt x="26" y="158"/>
                    <a:pt x="25" y="159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5" y="160"/>
                    <a:pt x="26" y="161"/>
                    <a:pt x="27" y="161"/>
                  </a:cubicBezTo>
                  <a:cubicBezTo>
                    <a:pt x="29" y="162"/>
                    <a:pt x="30" y="162"/>
                    <a:pt x="31" y="163"/>
                  </a:cubicBezTo>
                  <a:cubicBezTo>
                    <a:pt x="31" y="164"/>
                    <a:pt x="31" y="164"/>
                    <a:pt x="31" y="164"/>
                  </a:cubicBezTo>
                  <a:cubicBezTo>
                    <a:pt x="30" y="165"/>
                    <a:pt x="30" y="165"/>
                    <a:pt x="28" y="165"/>
                  </a:cubicBezTo>
                  <a:cubicBezTo>
                    <a:pt x="26" y="165"/>
                    <a:pt x="23" y="165"/>
                    <a:pt x="21" y="164"/>
                  </a:cubicBezTo>
                  <a:cubicBezTo>
                    <a:pt x="19" y="164"/>
                    <a:pt x="19" y="165"/>
                    <a:pt x="18" y="166"/>
                  </a:cubicBezTo>
                  <a:cubicBezTo>
                    <a:pt x="17" y="167"/>
                    <a:pt x="17" y="169"/>
                    <a:pt x="15" y="168"/>
                  </a:cubicBezTo>
                  <a:cubicBezTo>
                    <a:pt x="13" y="168"/>
                    <a:pt x="10" y="169"/>
                    <a:pt x="9" y="171"/>
                  </a:cubicBezTo>
                  <a:cubicBezTo>
                    <a:pt x="9" y="171"/>
                    <a:pt x="9" y="172"/>
                    <a:pt x="10" y="172"/>
                  </a:cubicBezTo>
                  <a:cubicBezTo>
                    <a:pt x="11" y="173"/>
                    <a:pt x="11" y="174"/>
                    <a:pt x="11" y="174"/>
                  </a:cubicBezTo>
                  <a:cubicBezTo>
                    <a:pt x="10" y="175"/>
                    <a:pt x="10" y="175"/>
                    <a:pt x="9" y="175"/>
                  </a:cubicBezTo>
                  <a:cubicBezTo>
                    <a:pt x="7" y="175"/>
                    <a:pt x="6" y="175"/>
                    <a:pt x="5" y="174"/>
                  </a:cubicBezTo>
                  <a:cubicBezTo>
                    <a:pt x="5" y="174"/>
                    <a:pt x="5" y="174"/>
                    <a:pt x="4" y="174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" name="Freeform 21"/>
            <p:cNvSpPr>
              <a:spLocks/>
            </p:cNvSpPr>
            <p:nvPr/>
          </p:nvSpPr>
          <p:spPr bwMode="auto">
            <a:xfrm>
              <a:off x="9537700" y="6390227"/>
              <a:ext cx="1423987" cy="641350"/>
            </a:xfrm>
            <a:custGeom>
              <a:avLst/>
              <a:gdLst>
                <a:gd name="T0" fmla="*/ 74 w 83"/>
                <a:gd name="T1" fmla="*/ 8 h 38"/>
                <a:gd name="T2" fmla="*/ 73 w 83"/>
                <a:gd name="T3" fmla="*/ 8 h 38"/>
                <a:gd name="T4" fmla="*/ 70 w 83"/>
                <a:gd name="T5" fmla="*/ 8 h 38"/>
                <a:gd name="T6" fmla="*/ 68 w 83"/>
                <a:gd name="T7" fmla="*/ 7 h 38"/>
                <a:gd name="T8" fmla="*/ 65 w 83"/>
                <a:gd name="T9" fmla="*/ 7 h 38"/>
                <a:gd name="T10" fmla="*/ 63 w 83"/>
                <a:gd name="T11" fmla="*/ 7 h 38"/>
                <a:gd name="T12" fmla="*/ 52 w 83"/>
                <a:gd name="T13" fmla="*/ 1 h 38"/>
                <a:gd name="T14" fmla="*/ 47 w 83"/>
                <a:gd name="T15" fmla="*/ 0 h 38"/>
                <a:gd name="T16" fmla="*/ 45 w 83"/>
                <a:gd name="T17" fmla="*/ 0 h 38"/>
                <a:gd name="T18" fmla="*/ 43 w 83"/>
                <a:gd name="T19" fmla="*/ 1 h 38"/>
                <a:gd name="T20" fmla="*/ 40 w 83"/>
                <a:gd name="T21" fmla="*/ 1 h 38"/>
                <a:gd name="T22" fmla="*/ 40 w 83"/>
                <a:gd name="T23" fmla="*/ 12 h 38"/>
                <a:gd name="T24" fmla="*/ 31 w 83"/>
                <a:gd name="T25" fmla="*/ 16 h 38"/>
                <a:gd name="T26" fmla="*/ 21 w 83"/>
                <a:gd name="T27" fmla="*/ 7 h 38"/>
                <a:gd name="T28" fmla="*/ 12 w 83"/>
                <a:gd name="T29" fmla="*/ 8 h 38"/>
                <a:gd name="T30" fmla="*/ 7 w 83"/>
                <a:gd name="T31" fmla="*/ 14 h 38"/>
                <a:gd name="T32" fmla="*/ 3 w 83"/>
                <a:gd name="T33" fmla="*/ 29 h 38"/>
                <a:gd name="T34" fmla="*/ 5 w 83"/>
                <a:gd name="T35" fmla="*/ 29 h 38"/>
                <a:gd name="T36" fmla="*/ 8 w 83"/>
                <a:gd name="T37" fmla="*/ 28 h 38"/>
                <a:gd name="T38" fmla="*/ 10 w 83"/>
                <a:gd name="T39" fmla="*/ 28 h 38"/>
                <a:gd name="T40" fmla="*/ 12 w 83"/>
                <a:gd name="T41" fmla="*/ 27 h 38"/>
                <a:gd name="T42" fmla="*/ 25 w 83"/>
                <a:gd name="T43" fmla="*/ 26 h 38"/>
                <a:gd name="T44" fmla="*/ 32 w 83"/>
                <a:gd name="T45" fmla="*/ 27 h 38"/>
                <a:gd name="T46" fmla="*/ 42 w 83"/>
                <a:gd name="T47" fmla="*/ 27 h 38"/>
                <a:gd name="T48" fmla="*/ 47 w 83"/>
                <a:gd name="T49" fmla="*/ 28 h 38"/>
                <a:gd name="T50" fmla="*/ 50 w 83"/>
                <a:gd name="T51" fmla="*/ 29 h 38"/>
                <a:gd name="T52" fmla="*/ 51 w 83"/>
                <a:gd name="T53" fmla="*/ 29 h 38"/>
                <a:gd name="T54" fmla="*/ 52 w 83"/>
                <a:gd name="T55" fmla="*/ 30 h 38"/>
                <a:gd name="T56" fmla="*/ 63 w 83"/>
                <a:gd name="T57" fmla="*/ 37 h 38"/>
                <a:gd name="T58" fmla="*/ 66 w 83"/>
                <a:gd name="T59" fmla="*/ 38 h 38"/>
                <a:gd name="T60" fmla="*/ 66 w 83"/>
                <a:gd name="T61" fmla="*/ 37 h 38"/>
                <a:gd name="T62" fmla="*/ 72 w 83"/>
                <a:gd name="T63" fmla="*/ 35 h 38"/>
                <a:gd name="T64" fmla="*/ 76 w 83"/>
                <a:gd name="T65" fmla="*/ 35 h 38"/>
                <a:gd name="T66" fmla="*/ 80 w 83"/>
                <a:gd name="T67" fmla="*/ 31 h 38"/>
                <a:gd name="T68" fmla="*/ 82 w 83"/>
                <a:gd name="T69" fmla="*/ 30 h 38"/>
                <a:gd name="T70" fmla="*/ 82 w 83"/>
                <a:gd name="T71" fmla="*/ 27 h 38"/>
                <a:gd name="T72" fmla="*/ 77 w 83"/>
                <a:gd name="T73" fmla="*/ 16 h 38"/>
                <a:gd name="T74" fmla="*/ 75 w 83"/>
                <a:gd name="T75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3" h="38">
                  <a:moveTo>
                    <a:pt x="75" y="9"/>
                  </a:moveTo>
                  <a:cubicBezTo>
                    <a:pt x="74" y="9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3" y="8"/>
                    <a:pt x="73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1" y="8"/>
                    <a:pt x="71" y="8"/>
                    <a:pt x="70" y="8"/>
                  </a:cubicBezTo>
                  <a:cubicBezTo>
                    <a:pt x="70" y="8"/>
                    <a:pt x="70" y="7"/>
                    <a:pt x="69" y="7"/>
                  </a:cubicBezTo>
                  <a:cubicBezTo>
                    <a:pt x="69" y="7"/>
                    <a:pt x="68" y="7"/>
                    <a:pt x="68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7"/>
                    <a:pt x="66" y="7"/>
                    <a:pt x="65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7"/>
                    <a:pt x="63" y="7"/>
                    <a:pt x="63" y="7"/>
                  </a:cubicBezTo>
                  <a:cubicBezTo>
                    <a:pt x="61" y="7"/>
                    <a:pt x="56" y="4"/>
                    <a:pt x="52" y="1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9" y="0"/>
                    <a:pt x="48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6" y="0"/>
                    <a:pt x="46" y="0"/>
                    <a:pt x="45" y="0"/>
                  </a:cubicBezTo>
                  <a:cubicBezTo>
                    <a:pt x="45" y="0"/>
                    <a:pt x="45" y="0"/>
                    <a:pt x="44" y="1"/>
                  </a:cubicBezTo>
                  <a:cubicBezTo>
                    <a:pt x="44" y="1"/>
                    <a:pt x="43" y="1"/>
                    <a:pt x="43" y="1"/>
                  </a:cubicBezTo>
                  <a:cubicBezTo>
                    <a:pt x="43" y="1"/>
                    <a:pt x="42" y="1"/>
                    <a:pt x="42" y="1"/>
                  </a:cubicBezTo>
                  <a:cubicBezTo>
                    <a:pt x="42" y="1"/>
                    <a:pt x="41" y="1"/>
                    <a:pt x="40" y="1"/>
                  </a:cubicBezTo>
                  <a:cubicBezTo>
                    <a:pt x="39" y="3"/>
                    <a:pt x="39" y="4"/>
                    <a:pt x="39" y="7"/>
                  </a:cubicBezTo>
                  <a:cubicBezTo>
                    <a:pt x="39" y="8"/>
                    <a:pt x="40" y="10"/>
                    <a:pt x="40" y="12"/>
                  </a:cubicBezTo>
                  <a:cubicBezTo>
                    <a:pt x="39" y="16"/>
                    <a:pt x="35" y="16"/>
                    <a:pt x="33" y="16"/>
                  </a:cubicBezTo>
                  <a:cubicBezTo>
                    <a:pt x="32" y="16"/>
                    <a:pt x="32" y="16"/>
                    <a:pt x="31" y="16"/>
                  </a:cubicBezTo>
                  <a:cubicBezTo>
                    <a:pt x="31" y="16"/>
                    <a:pt x="30" y="16"/>
                    <a:pt x="30" y="16"/>
                  </a:cubicBezTo>
                  <a:cubicBezTo>
                    <a:pt x="27" y="16"/>
                    <a:pt x="24" y="12"/>
                    <a:pt x="21" y="7"/>
                  </a:cubicBezTo>
                  <a:cubicBezTo>
                    <a:pt x="20" y="6"/>
                    <a:pt x="20" y="5"/>
                    <a:pt x="19" y="4"/>
                  </a:cubicBezTo>
                  <a:cubicBezTo>
                    <a:pt x="19" y="3"/>
                    <a:pt x="15" y="6"/>
                    <a:pt x="12" y="8"/>
                  </a:cubicBezTo>
                  <a:cubicBezTo>
                    <a:pt x="11" y="8"/>
                    <a:pt x="10" y="9"/>
                    <a:pt x="9" y="10"/>
                  </a:cubicBezTo>
                  <a:cubicBezTo>
                    <a:pt x="7" y="11"/>
                    <a:pt x="7" y="12"/>
                    <a:pt x="7" y="14"/>
                  </a:cubicBezTo>
                  <a:cubicBezTo>
                    <a:pt x="6" y="16"/>
                    <a:pt x="6" y="17"/>
                    <a:pt x="5" y="19"/>
                  </a:cubicBezTo>
                  <a:cubicBezTo>
                    <a:pt x="3" y="20"/>
                    <a:pt x="0" y="23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5" y="29"/>
                  </a:cubicBezTo>
                  <a:cubicBezTo>
                    <a:pt x="5" y="29"/>
                    <a:pt x="6" y="29"/>
                    <a:pt x="6" y="29"/>
                  </a:cubicBezTo>
                  <a:cubicBezTo>
                    <a:pt x="7" y="28"/>
                    <a:pt x="7" y="28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9" y="28"/>
                    <a:pt x="9" y="28"/>
                    <a:pt x="10" y="28"/>
                  </a:cubicBezTo>
                  <a:cubicBezTo>
                    <a:pt x="10" y="28"/>
                    <a:pt x="10" y="28"/>
                    <a:pt x="10" y="27"/>
                  </a:cubicBezTo>
                  <a:cubicBezTo>
                    <a:pt x="11" y="27"/>
                    <a:pt x="11" y="27"/>
                    <a:pt x="12" y="27"/>
                  </a:cubicBezTo>
                  <a:cubicBezTo>
                    <a:pt x="13" y="26"/>
                    <a:pt x="15" y="25"/>
                    <a:pt x="17" y="25"/>
                  </a:cubicBezTo>
                  <a:cubicBezTo>
                    <a:pt x="20" y="25"/>
                    <a:pt x="22" y="26"/>
                    <a:pt x="25" y="26"/>
                  </a:cubicBezTo>
                  <a:cubicBezTo>
                    <a:pt x="26" y="26"/>
                    <a:pt x="28" y="27"/>
                    <a:pt x="28" y="27"/>
                  </a:cubicBezTo>
                  <a:cubicBezTo>
                    <a:pt x="29" y="27"/>
                    <a:pt x="30" y="27"/>
                    <a:pt x="32" y="27"/>
                  </a:cubicBezTo>
                  <a:cubicBezTo>
                    <a:pt x="34" y="27"/>
                    <a:pt x="36" y="27"/>
                    <a:pt x="38" y="27"/>
                  </a:cubicBezTo>
                  <a:cubicBezTo>
                    <a:pt x="40" y="27"/>
                    <a:pt x="41" y="27"/>
                    <a:pt x="42" y="27"/>
                  </a:cubicBezTo>
                  <a:cubicBezTo>
                    <a:pt x="43" y="26"/>
                    <a:pt x="44" y="26"/>
                    <a:pt x="44" y="26"/>
                  </a:cubicBezTo>
                  <a:cubicBezTo>
                    <a:pt x="46" y="26"/>
                    <a:pt x="47" y="27"/>
                    <a:pt x="47" y="28"/>
                  </a:cubicBezTo>
                  <a:cubicBezTo>
                    <a:pt x="48" y="29"/>
                    <a:pt x="48" y="29"/>
                    <a:pt x="49" y="29"/>
                  </a:cubicBezTo>
                  <a:cubicBezTo>
                    <a:pt x="49" y="29"/>
                    <a:pt x="50" y="29"/>
                    <a:pt x="50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29"/>
                    <a:pt x="51" y="29"/>
                    <a:pt x="51" y="29"/>
                  </a:cubicBezTo>
                  <a:cubicBezTo>
                    <a:pt x="51" y="29"/>
                    <a:pt x="51" y="29"/>
                    <a:pt x="52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5" y="31"/>
                    <a:pt x="59" y="34"/>
                    <a:pt x="60" y="35"/>
                  </a:cubicBezTo>
                  <a:cubicBezTo>
                    <a:pt x="61" y="36"/>
                    <a:pt x="62" y="36"/>
                    <a:pt x="63" y="37"/>
                  </a:cubicBezTo>
                  <a:cubicBezTo>
                    <a:pt x="64" y="37"/>
                    <a:pt x="64" y="38"/>
                    <a:pt x="65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8"/>
                    <a:pt x="66" y="38"/>
                    <a:pt x="66" y="37"/>
                  </a:cubicBezTo>
                  <a:cubicBezTo>
                    <a:pt x="67" y="37"/>
                    <a:pt x="67" y="36"/>
                    <a:pt x="68" y="36"/>
                  </a:cubicBezTo>
                  <a:cubicBezTo>
                    <a:pt x="69" y="35"/>
                    <a:pt x="71" y="35"/>
                    <a:pt x="72" y="35"/>
                  </a:cubicBezTo>
                  <a:cubicBezTo>
                    <a:pt x="73" y="35"/>
                    <a:pt x="73" y="35"/>
                    <a:pt x="74" y="35"/>
                  </a:cubicBezTo>
                  <a:cubicBezTo>
                    <a:pt x="74" y="35"/>
                    <a:pt x="75" y="35"/>
                    <a:pt x="76" y="35"/>
                  </a:cubicBezTo>
                  <a:cubicBezTo>
                    <a:pt x="77" y="35"/>
                    <a:pt x="77" y="34"/>
                    <a:pt x="78" y="33"/>
                  </a:cubicBezTo>
                  <a:cubicBezTo>
                    <a:pt x="78" y="32"/>
                    <a:pt x="79" y="32"/>
                    <a:pt x="80" y="31"/>
                  </a:cubicBezTo>
                  <a:cubicBezTo>
                    <a:pt x="80" y="31"/>
                    <a:pt x="80" y="31"/>
                    <a:pt x="81" y="30"/>
                  </a:cubicBezTo>
                  <a:cubicBezTo>
                    <a:pt x="81" y="30"/>
                    <a:pt x="81" y="30"/>
                    <a:pt x="82" y="30"/>
                  </a:cubicBezTo>
                  <a:cubicBezTo>
                    <a:pt x="82" y="30"/>
                    <a:pt x="82" y="30"/>
                    <a:pt x="83" y="30"/>
                  </a:cubicBezTo>
                  <a:cubicBezTo>
                    <a:pt x="82" y="29"/>
                    <a:pt x="82" y="28"/>
                    <a:pt x="82" y="27"/>
                  </a:cubicBezTo>
                  <a:cubicBezTo>
                    <a:pt x="82" y="26"/>
                    <a:pt x="81" y="24"/>
                    <a:pt x="81" y="24"/>
                  </a:cubicBezTo>
                  <a:cubicBezTo>
                    <a:pt x="79" y="22"/>
                    <a:pt x="76" y="19"/>
                    <a:pt x="77" y="16"/>
                  </a:cubicBezTo>
                  <a:cubicBezTo>
                    <a:pt x="78" y="15"/>
                    <a:pt x="78" y="13"/>
                    <a:pt x="76" y="11"/>
                  </a:cubicBezTo>
                  <a:cubicBezTo>
                    <a:pt x="75" y="10"/>
                    <a:pt x="75" y="10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4" name="Freeform 22"/>
            <p:cNvSpPr>
              <a:spLocks/>
            </p:cNvSpPr>
            <p:nvPr/>
          </p:nvSpPr>
          <p:spPr bwMode="auto">
            <a:xfrm>
              <a:off x="4648200" y="8265065"/>
              <a:ext cx="2505075" cy="2078038"/>
            </a:xfrm>
            <a:custGeom>
              <a:avLst/>
              <a:gdLst>
                <a:gd name="T0" fmla="*/ 133 w 146"/>
                <a:gd name="T1" fmla="*/ 109 h 123"/>
                <a:gd name="T2" fmla="*/ 141 w 146"/>
                <a:gd name="T3" fmla="*/ 101 h 123"/>
                <a:gd name="T4" fmla="*/ 136 w 146"/>
                <a:gd name="T5" fmla="*/ 100 h 123"/>
                <a:gd name="T6" fmla="*/ 133 w 146"/>
                <a:gd name="T7" fmla="*/ 91 h 123"/>
                <a:gd name="T8" fmla="*/ 131 w 146"/>
                <a:gd name="T9" fmla="*/ 86 h 123"/>
                <a:gd name="T10" fmla="*/ 135 w 146"/>
                <a:gd name="T11" fmla="*/ 82 h 123"/>
                <a:gd name="T12" fmla="*/ 133 w 146"/>
                <a:gd name="T13" fmla="*/ 75 h 123"/>
                <a:gd name="T14" fmla="*/ 130 w 146"/>
                <a:gd name="T15" fmla="*/ 68 h 123"/>
                <a:gd name="T16" fmla="*/ 125 w 146"/>
                <a:gd name="T17" fmla="*/ 71 h 123"/>
                <a:gd name="T18" fmla="*/ 125 w 146"/>
                <a:gd name="T19" fmla="*/ 66 h 123"/>
                <a:gd name="T20" fmla="*/ 138 w 146"/>
                <a:gd name="T21" fmla="*/ 52 h 123"/>
                <a:gd name="T22" fmla="*/ 139 w 146"/>
                <a:gd name="T23" fmla="*/ 50 h 123"/>
                <a:gd name="T24" fmla="*/ 141 w 146"/>
                <a:gd name="T25" fmla="*/ 43 h 123"/>
                <a:gd name="T26" fmla="*/ 146 w 146"/>
                <a:gd name="T27" fmla="*/ 32 h 123"/>
                <a:gd name="T28" fmla="*/ 141 w 146"/>
                <a:gd name="T29" fmla="*/ 31 h 123"/>
                <a:gd name="T30" fmla="*/ 137 w 146"/>
                <a:gd name="T31" fmla="*/ 29 h 123"/>
                <a:gd name="T32" fmla="*/ 129 w 146"/>
                <a:gd name="T33" fmla="*/ 25 h 123"/>
                <a:gd name="T34" fmla="*/ 121 w 146"/>
                <a:gd name="T35" fmla="*/ 23 h 123"/>
                <a:gd name="T36" fmla="*/ 119 w 146"/>
                <a:gd name="T37" fmla="*/ 24 h 123"/>
                <a:gd name="T38" fmla="*/ 118 w 146"/>
                <a:gd name="T39" fmla="*/ 24 h 123"/>
                <a:gd name="T40" fmla="*/ 117 w 146"/>
                <a:gd name="T41" fmla="*/ 24 h 123"/>
                <a:gd name="T42" fmla="*/ 116 w 146"/>
                <a:gd name="T43" fmla="*/ 23 h 123"/>
                <a:gd name="T44" fmla="*/ 113 w 146"/>
                <a:gd name="T45" fmla="*/ 20 h 123"/>
                <a:gd name="T46" fmla="*/ 111 w 146"/>
                <a:gd name="T47" fmla="*/ 20 h 123"/>
                <a:gd name="T48" fmla="*/ 111 w 146"/>
                <a:gd name="T49" fmla="*/ 19 h 123"/>
                <a:gd name="T50" fmla="*/ 109 w 146"/>
                <a:gd name="T51" fmla="*/ 18 h 123"/>
                <a:gd name="T52" fmla="*/ 109 w 146"/>
                <a:gd name="T53" fmla="*/ 17 h 123"/>
                <a:gd name="T54" fmla="*/ 109 w 146"/>
                <a:gd name="T55" fmla="*/ 15 h 123"/>
                <a:gd name="T56" fmla="*/ 109 w 146"/>
                <a:gd name="T57" fmla="*/ 14 h 123"/>
                <a:gd name="T58" fmla="*/ 103 w 146"/>
                <a:gd name="T59" fmla="*/ 17 h 123"/>
                <a:gd name="T60" fmla="*/ 94 w 146"/>
                <a:gd name="T61" fmla="*/ 9 h 123"/>
                <a:gd name="T62" fmla="*/ 89 w 146"/>
                <a:gd name="T63" fmla="*/ 5 h 123"/>
                <a:gd name="T64" fmla="*/ 84 w 146"/>
                <a:gd name="T65" fmla="*/ 1 h 123"/>
                <a:gd name="T66" fmla="*/ 83 w 146"/>
                <a:gd name="T67" fmla="*/ 0 h 123"/>
                <a:gd name="T68" fmla="*/ 76 w 146"/>
                <a:gd name="T69" fmla="*/ 2 h 123"/>
                <a:gd name="T70" fmla="*/ 62 w 146"/>
                <a:gd name="T71" fmla="*/ 18 h 123"/>
                <a:gd name="T72" fmla="*/ 52 w 146"/>
                <a:gd name="T73" fmla="*/ 26 h 123"/>
                <a:gd name="T74" fmla="*/ 33 w 146"/>
                <a:gd name="T75" fmla="*/ 22 h 123"/>
                <a:gd name="T76" fmla="*/ 36 w 146"/>
                <a:gd name="T77" fmla="*/ 37 h 123"/>
                <a:gd name="T78" fmla="*/ 24 w 146"/>
                <a:gd name="T79" fmla="*/ 37 h 123"/>
                <a:gd name="T80" fmla="*/ 14 w 146"/>
                <a:gd name="T81" fmla="*/ 34 h 123"/>
                <a:gd name="T82" fmla="*/ 1 w 146"/>
                <a:gd name="T83" fmla="*/ 39 h 123"/>
                <a:gd name="T84" fmla="*/ 8 w 146"/>
                <a:gd name="T85" fmla="*/ 48 h 123"/>
                <a:gd name="T86" fmla="*/ 27 w 146"/>
                <a:gd name="T87" fmla="*/ 53 h 123"/>
                <a:gd name="T88" fmla="*/ 39 w 146"/>
                <a:gd name="T89" fmla="*/ 68 h 123"/>
                <a:gd name="T90" fmla="*/ 42 w 146"/>
                <a:gd name="T91" fmla="*/ 84 h 123"/>
                <a:gd name="T92" fmla="*/ 37 w 146"/>
                <a:gd name="T93" fmla="*/ 112 h 123"/>
                <a:gd name="T94" fmla="*/ 52 w 146"/>
                <a:gd name="T95" fmla="*/ 119 h 123"/>
                <a:gd name="T96" fmla="*/ 62 w 146"/>
                <a:gd name="T97" fmla="*/ 117 h 123"/>
                <a:gd name="T98" fmla="*/ 80 w 146"/>
                <a:gd name="T99" fmla="*/ 123 h 123"/>
                <a:gd name="T100" fmla="*/ 87 w 146"/>
                <a:gd name="T101" fmla="*/ 123 h 123"/>
                <a:gd name="T102" fmla="*/ 91 w 146"/>
                <a:gd name="T103" fmla="*/ 11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6" h="123">
                  <a:moveTo>
                    <a:pt x="102" y="109"/>
                  </a:moveTo>
                  <a:cubicBezTo>
                    <a:pt x="108" y="109"/>
                    <a:pt x="118" y="112"/>
                    <a:pt x="121" y="114"/>
                  </a:cubicBezTo>
                  <a:cubicBezTo>
                    <a:pt x="124" y="116"/>
                    <a:pt x="128" y="114"/>
                    <a:pt x="133" y="109"/>
                  </a:cubicBezTo>
                  <a:cubicBezTo>
                    <a:pt x="136" y="106"/>
                    <a:pt x="138" y="105"/>
                    <a:pt x="140" y="105"/>
                  </a:cubicBezTo>
                  <a:cubicBezTo>
                    <a:pt x="140" y="104"/>
                    <a:pt x="141" y="103"/>
                    <a:pt x="141" y="102"/>
                  </a:cubicBezTo>
                  <a:cubicBezTo>
                    <a:pt x="141" y="102"/>
                    <a:pt x="141" y="102"/>
                    <a:pt x="141" y="101"/>
                  </a:cubicBezTo>
                  <a:cubicBezTo>
                    <a:pt x="141" y="101"/>
                    <a:pt x="141" y="101"/>
                    <a:pt x="141" y="101"/>
                  </a:cubicBezTo>
                  <a:cubicBezTo>
                    <a:pt x="141" y="100"/>
                    <a:pt x="139" y="100"/>
                    <a:pt x="138" y="100"/>
                  </a:cubicBezTo>
                  <a:cubicBezTo>
                    <a:pt x="138" y="100"/>
                    <a:pt x="137" y="100"/>
                    <a:pt x="136" y="100"/>
                  </a:cubicBezTo>
                  <a:cubicBezTo>
                    <a:pt x="135" y="100"/>
                    <a:pt x="134" y="99"/>
                    <a:pt x="133" y="98"/>
                  </a:cubicBezTo>
                  <a:cubicBezTo>
                    <a:pt x="132" y="97"/>
                    <a:pt x="133" y="95"/>
                    <a:pt x="134" y="94"/>
                  </a:cubicBezTo>
                  <a:cubicBezTo>
                    <a:pt x="134" y="93"/>
                    <a:pt x="134" y="92"/>
                    <a:pt x="133" y="91"/>
                  </a:cubicBezTo>
                  <a:cubicBezTo>
                    <a:pt x="132" y="90"/>
                    <a:pt x="131" y="90"/>
                    <a:pt x="130" y="89"/>
                  </a:cubicBezTo>
                  <a:cubicBezTo>
                    <a:pt x="130" y="88"/>
                    <a:pt x="129" y="87"/>
                    <a:pt x="130" y="86"/>
                  </a:cubicBezTo>
                  <a:cubicBezTo>
                    <a:pt x="130" y="86"/>
                    <a:pt x="131" y="86"/>
                    <a:pt x="131" y="86"/>
                  </a:cubicBezTo>
                  <a:cubicBezTo>
                    <a:pt x="132" y="85"/>
                    <a:pt x="132" y="85"/>
                    <a:pt x="133" y="85"/>
                  </a:cubicBezTo>
                  <a:cubicBezTo>
                    <a:pt x="134" y="85"/>
                    <a:pt x="135" y="83"/>
                    <a:pt x="135" y="82"/>
                  </a:cubicBezTo>
                  <a:cubicBezTo>
                    <a:pt x="135" y="82"/>
                    <a:pt x="135" y="82"/>
                    <a:pt x="135" y="82"/>
                  </a:cubicBezTo>
                  <a:cubicBezTo>
                    <a:pt x="134" y="81"/>
                    <a:pt x="132" y="80"/>
                    <a:pt x="133" y="76"/>
                  </a:cubicBezTo>
                  <a:cubicBezTo>
                    <a:pt x="133" y="76"/>
                    <a:pt x="133" y="76"/>
                    <a:pt x="133" y="76"/>
                  </a:cubicBezTo>
                  <a:cubicBezTo>
                    <a:pt x="133" y="75"/>
                    <a:pt x="133" y="75"/>
                    <a:pt x="133" y="75"/>
                  </a:cubicBezTo>
                  <a:cubicBezTo>
                    <a:pt x="134" y="74"/>
                    <a:pt x="133" y="73"/>
                    <a:pt x="133" y="73"/>
                  </a:cubicBezTo>
                  <a:cubicBezTo>
                    <a:pt x="132" y="72"/>
                    <a:pt x="131" y="71"/>
                    <a:pt x="131" y="70"/>
                  </a:cubicBezTo>
                  <a:cubicBezTo>
                    <a:pt x="131" y="69"/>
                    <a:pt x="131" y="68"/>
                    <a:pt x="130" y="68"/>
                  </a:cubicBezTo>
                  <a:cubicBezTo>
                    <a:pt x="129" y="68"/>
                    <a:pt x="128" y="69"/>
                    <a:pt x="127" y="70"/>
                  </a:cubicBezTo>
                  <a:cubicBezTo>
                    <a:pt x="126" y="71"/>
                    <a:pt x="126" y="72"/>
                    <a:pt x="125" y="71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5" y="71"/>
                    <a:pt x="125" y="71"/>
                    <a:pt x="124" y="71"/>
                  </a:cubicBezTo>
                  <a:cubicBezTo>
                    <a:pt x="124" y="70"/>
                    <a:pt x="124" y="68"/>
                    <a:pt x="125" y="67"/>
                  </a:cubicBezTo>
                  <a:cubicBezTo>
                    <a:pt x="125" y="67"/>
                    <a:pt x="125" y="66"/>
                    <a:pt x="125" y="66"/>
                  </a:cubicBezTo>
                  <a:cubicBezTo>
                    <a:pt x="126" y="63"/>
                    <a:pt x="128" y="61"/>
                    <a:pt x="130" y="60"/>
                  </a:cubicBezTo>
                  <a:cubicBezTo>
                    <a:pt x="131" y="59"/>
                    <a:pt x="132" y="58"/>
                    <a:pt x="132" y="57"/>
                  </a:cubicBezTo>
                  <a:cubicBezTo>
                    <a:pt x="133" y="54"/>
                    <a:pt x="136" y="52"/>
                    <a:pt x="138" y="52"/>
                  </a:cubicBezTo>
                  <a:cubicBezTo>
                    <a:pt x="139" y="52"/>
                    <a:pt x="139" y="51"/>
                    <a:pt x="139" y="51"/>
                  </a:cubicBezTo>
                  <a:cubicBezTo>
                    <a:pt x="139" y="51"/>
                    <a:pt x="139" y="51"/>
                    <a:pt x="139" y="51"/>
                  </a:cubicBezTo>
                  <a:cubicBezTo>
                    <a:pt x="139" y="51"/>
                    <a:pt x="139" y="51"/>
                    <a:pt x="139" y="50"/>
                  </a:cubicBezTo>
                  <a:cubicBezTo>
                    <a:pt x="140" y="49"/>
                    <a:pt x="140" y="48"/>
                    <a:pt x="140" y="47"/>
                  </a:cubicBezTo>
                  <a:cubicBezTo>
                    <a:pt x="140" y="46"/>
                    <a:pt x="140" y="45"/>
                    <a:pt x="140" y="44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0"/>
                    <a:pt x="142" y="37"/>
                    <a:pt x="145" y="34"/>
                  </a:cubicBezTo>
                  <a:cubicBezTo>
                    <a:pt x="145" y="34"/>
                    <a:pt x="146" y="33"/>
                    <a:pt x="146" y="33"/>
                  </a:cubicBezTo>
                  <a:cubicBezTo>
                    <a:pt x="146" y="33"/>
                    <a:pt x="146" y="32"/>
                    <a:pt x="146" y="32"/>
                  </a:cubicBezTo>
                  <a:cubicBezTo>
                    <a:pt x="146" y="32"/>
                    <a:pt x="145" y="31"/>
                    <a:pt x="144" y="31"/>
                  </a:cubicBezTo>
                  <a:cubicBezTo>
                    <a:pt x="143" y="31"/>
                    <a:pt x="143" y="31"/>
                    <a:pt x="143" y="31"/>
                  </a:cubicBezTo>
                  <a:cubicBezTo>
                    <a:pt x="143" y="31"/>
                    <a:pt x="142" y="31"/>
                    <a:pt x="141" y="31"/>
                  </a:cubicBezTo>
                  <a:cubicBezTo>
                    <a:pt x="141" y="30"/>
                    <a:pt x="141" y="30"/>
                    <a:pt x="141" y="30"/>
                  </a:cubicBezTo>
                  <a:cubicBezTo>
                    <a:pt x="140" y="30"/>
                    <a:pt x="139" y="29"/>
                    <a:pt x="138" y="29"/>
                  </a:cubicBezTo>
                  <a:cubicBezTo>
                    <a:pt x="138" y="29"/>
                    <a:pt x="138" y="29"/>
                    <a:pt x="137" y="29"/>
                  </a:cubicBezTo>
                  <a:cubicBezTo>
                    <a:pt x="134" y="29"/>
                    <a:pt x="131" y="28"/>
                    <a:pt x="130" y="25"/>
                  </a:cubicBezTo>
                  <a:cubicBezTo>
                    <a:pt x="129" y="25"/>
                    <a:pt x="129" y="25"/>
                    <a:pt x="129" y="25"/>
                  </a:cubicBezTo>
                  <a:cubicBezTo>
                    <a:pt x="129" y="25"/>
                    <a:pt x="129" y="25"/>
                    <a:pt x="129" y="25"/>
                  </a:cubicBezTo>
                  <a:cubicBezTo>
                    <a:pt x="129" y="25"/>
                    <a:pt x="129" y="25"/>
                    <a:pt x="129" y="25"/>
                  </a:cubicBezTo>
                  <a:cubicBezTo>
                    <a:pt x="129" y="25"/>
                    <a:pt x="128" y="25"/>
                    <a:pt x="127" y="24"/>
                  </a:cubicBezTo>
                  <a:cubicBezTo>
                    <a:pt x="125" y="24"/>
                    <a:pt x="123" y="23"/>
                    <a:pt x="121" y="23"/>
                  </a:cubicBezTo>
                  <a:cubicBezTo>
                    <a:pt x="121" y="23"/>
                    <a:pt x="120" y="23"/>
                    <a:pt x="120" y="23"/>
                  </a:cubicBezTo>
                  <a:cubicBezTo>
                    <a:pt x="120" y="23"/>
                    <a:pt x="120" y="23"/>
                    <a:pt x="120" y="24"/>
                  </a:cubicBezTo>
                  <a:cubicBezTo>
                    <a:pt x="120" y="24"/>
                    <a:pt x="119" y="24"/>
                    <a:pt x="119" y="24"/>
                  </a:cubicBezTo>
                  <a:cubicBezTo>
                    <a:pt x="119" y="24"/>
                    <a:pt x="119" y="24"/>
                    <a:pt x="118" y="24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8" y="24"/>
                    <a:pt x="118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6" y="23"/>
                    <a:pt x="116" y="23"/>
                    <a:pt x="116" y="23"/>
                  </a:cubicBezTo>
                  <a:cubicBezTo>
                    <a:pt x="116" y="23"/>
                    <a:pt x="116" y="23"/>
                    <a:pt x="116" y="23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1"/>
                    <a:pt x="113" y="20"/>
                    <a:pt x="113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2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0" y="19"/>
                    <a:pt x="110" y="19"/>
                    <a:pt x="110" y="19"/>
                  </a:cubicBezTo>
                  <a:cubicBezTo>
                    <a:pt x="110" y="19"/>
                    <a:pt x="110" y="19"/>
                    <a:pt x="110" y="19"/>
                  </a:cubicBezTo>
                  <a:cubicBezTo>
                    <a:pt x="110" y="18"/>
                    <a:pt x="110" y="18"/>
                    <a:pt x="109" y="18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09" y="18"/>
                    <a:pt x="109" y="17"/>
                    <a:pt x="109" y="17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09" y="17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5"/>
                    <a:pt x="109" y="15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9" y="15"/>
                    <a:pt x="109" y="14"/>
                    <a:pt x="109" y="14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08" y="14"/>
                    <a:pt x="108" y="15"/>
                    <a:pt x="107" y="15"/>
                  </a:cubicBezTo>
                  <a:cubicBezTo>
                    <a:pt x="106" y="16"/>
                    <a:pt x="105" y="17"/>
                    <a:pt x="104" y="17"/>
                  </a:cubicBezTo>
                  <a:cubicBezTo>
                    <a:pt x="104" y="17"/>
                    <a:pt x="104" y="17"/>
                    <a:pt x="103" y="17"/>
                  </a:cubicBezTo>
                  <a:cubicBezTo>
                    <a:pt x="102" y="17"/>
                    <a:pt x="101" y="17"/>
                    <a:pt x="100" y="13"/>
                  </a:cubicBezTo>
                  <a:cubicBezTo>
                    <a:pt x="100" y="12"/>
                    <a:pt x="98" y="11"/>
                    <a:pt x="96" y="10"/>
                  </a:cubicBezTo>
                  <a:cubicBezTo>
                    <a:pt x="95" y="10"/>
                    <a:pt x="94" y="9"/>
                    <a:pt x="94" y="9"/>
                  </a:cubicBezTo>
                  <a:cubicBezTo>
                    <a:pt x="93" y="9"/>
                    <a:pt x="92" y="8"/>
                    <a:pt x="91" y="7"/>
                  </a:cubicBezTo>
                  <a:cubicBezTo>
                    <a:pt x="90" y="6"/>
                    <a:pt x="89" y="5"/>
                    <a:pt x="89" y="5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6" y="6"/>
                    <a:pt x="84" y="2"/>
                    <a:pt x="84" y="1"/>
                  </a:cubicBezTo>
                  <a:cubicBezTo>
                    <a:pt x="84" y="1"/>
                    <a:pt x="84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2" y="0"/>
                    <a:pt x="81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8" y="0"/>
                    <a:pt x="77" y="1"/>
                    <a:pt x="76" y="2"/>
                  </a:cubicBezTo>
                  <a:cubicBezTo>
                    <a:pt x="74" y="4"/>
                    <a:pt x="74" y="6"/>
                    <a:pt x="74" y="9"/>
                  </a:cubicBezTo>
                  <a:cubicBezTo>
                    <a:pt x="74" y="11"/>
                    <a:pt x="74" y="13"/>
                    <a:pt x="73" y="14"/>
                  </a:cubicBezTo>
                  <a:cubicBezTo>
                    <a:pt x="71" y="17"/>
                    <a:pt x="67" y="17"/>
                    <a:pt x="62" y="18"/>
                  </a:cubicBezTo>
                  <a:cubicBezTo>
                    <a:pt x="58" y="18"/>
                    <a:pt x="57" y="20"/>
                    <a:pt x="57" y="22"/>
                  </a:cubicBezTo>
                  <a:cubicBezTo>
                    <a:pt x="56" y="23"/>
                    <a:pt x="56" y="25"/>
                    <a:pt x="55" y="26"/>
                  </a:cubicBezTo>
                  <a:cubicBezTo>
                    <a:pt x="54" y="26"/>
                    <a:pt x="53" y="26"/>
                    <a:pt x="52" y="26"/>
                  </a:cubicBezTo>
                  <a:cubicBezTo>
                    <a:pt x="47" y="26"/>
                    <a:pt x="41" y="24"/>
                    <a:pt x="40" y="20"/>
                  </a:cubicBezTo>
                  <a:cubicBezTo>
                    <a:pt x="39" y="19"/>
                    <a:pt x="38" y="19"/>
                    <a:pt x="38" y="19"/>
                  </a:cubicBezTo>
                  <a:cubicBezTo>
                    <a:pt x="36" y="19"/>
                    <a:pt x="34" y="20"/>
                    <a:pt x="33" y="22"/>
                  </a:cubicBezTo>
                  <a:cubicBezTo>
                    <a:pt x="33" y="23"/>
                    <a:pt x="33" y="23"/>
                    <a:pt x="34" y="24"/>
                  </a:cubicBezTo>
                  <a:cubicBezTo>
                    <a:pt x="37" y="27"/>
                    <a:pt x="37" y="31"/>
                    <a:pt x="37" y="33"/>
                  </a:cubicBezTo>
                  <a:cubicBezTo>
                    <a:pt x="37" y="35"/>
                    <a:pt x="36" y="36"/>
                    <a:pt x="36" y="37"/>
                  </a:cubicBezTo>
                  <a:cubicBezTo>
                    <a:pt x="34" y="38"/>
                    <a:pt x="33" y="37"/>
                    <a:pt x="31" y="37"/>
                  </a:cubicBezTo>
                  <a:cubicBezTo>
                    <a:pt x="29" y="36"/>
                    <a:pt x="27" y="36"/>
                    <a:pt x="26" y="37"/>
                  </a:cubicBezTo>
                  <a:cubicBezTo>
                    <a:pt x="25" y="37"/>
                    <a:pt x="24" y="37"/>
                    <a:pt x="24" y="37"/>
                  </a:cubicBezTo>
                  <a:cubicBezTo>
                    <a:pt x="23" y="37"/>
                    <a:pt x="22" y="36"/>
                    <a:pt x="21" y="36"/>
                  </a:cubicBezTo>
                  <a:cubicBezTo>
                    <a:pt x="21" y="35"/>
                    <a:pt x="20" y="34"/>
                    <a:pt x="18" y="33"/>
                  </a:cubicBezTo>
                  <a:cubicBezTo>
                    <a:pt x="17" y="33"/>
                    <a:pt x="16" y="33"/>
                    <a:pt x="14" y="34"/>
                  </a:cubicBezTo>
                  <a:cubicBezTo>
                    <a:pt x="12" y="34"/>
                    <a:pt x="10" y="35"/>
                    <a:pt x="7" y="34"/>
                  </a:cubicBezTo>
                  <a:cubicBezTo>
                    <a:pt x="4" y="34"/>
                    <a:pt x="1" y="36"/>
                    <a:pt x="1" y="37"/>
                  </a:cubicBezTo>
                  <a:cubicBezTo>
                    <a:pt x="0" y="38"/>
                    <a:pt x="0" y="38"/>
                    <a:pt x="1" y="39"/>
                  </a:cubicBezTo>
                  <a:cubicBezTo>
                    <a:pt x="2" y="40"/>
                    <a:pt x="2" y="42"/>
                    <a:pt x="2" y="43"/>
                  </a:cubicBezTo>
                  <a:cubicBezTo>
                    <a:pt x="2" y="44"/>
                    <a:pt x="2" y="45"/>
                    <a:pt x="2" y="46"/>
                  </a:cubicBezTo>
                  <a:cubicBezTo>
                    <a:pt x="3" y="47"/>
                    <a:pt x="5" y="47"/>
                    <a:pt x="8" y="48"/>
                  </a:cubicBezTo>
                  <a:cubicBezTo>
                    <a:pt x="11" y="49"/>
                    <a:pt x="14" y="49"/>
                    <a:pt x="17" y="51"/>
                  </a:cubicBezTo>
                  <a:cubicBezTo>
                    <a:pt x="20" y="52"/>
                    <a:pt x="22" y="52"/>
                    <a:pt x="23" y="52"/>
                  </a:cubicBezTo>
                  <a:cubicBezTo>
                    <a:pt x="24" y="52"/>
                    <a:pt x="26" y="52"/>
                    <a:pt x="27" y="53"/>
                  </a:cubicBezTo>
                  <a:cubicBezTo>
                    <a:pt x="28" y="54"/>
                    <a:pt x="28" y="54"/>
                    <a:pt x="29" y="55"/>
                  </a:cubicBezTo>
                  <a:cubicBezTo>
                    <a:pt x="30" y="55"/>
                    <a:pt x="31" y="56"/>
                    <a:pt x="31" y="59"/>
                  </a:cubicBezTo>
                  <a:cubicBezTo>
                    <a:pt x="31" y="63"/>
                    <a:pt x="34" y="67"/>
                    <a:pt x="39" y="68"/>
                  </a:cubicBezTo>
                  <a:cubicBezTo>
                    <a:pt x="43" y="69"/>
                    <a:pt x="43" y="71"/>
                    <a:pt x="42" y="73"/>
                  </a:cubicBezTo>
                  <a:cubicBezTo>
                    <a:pt x="42" y="75"/>
                    <a:pt x="42" y="76"/>
                    <a:pt x="43" y="77"/>
                  </a:cubicBezTo>
                  <a:cubicBezTo>
                    <a:pt x="44" y="79"/>
                    <a:pt x="43" y="82"/>
                    <a:pt x="42" y="84"/>
                  </a:cubicBezTo>
                  <a:cubicBezTo>
                    <a:pt x="41" y="86"/>
                    <a:pt x="41" y="89"/>
                    <a:pt x="41" y="91"/>
                  </a:cubicBezTo>
                  <a:cubicBezTo>
                    <a:pt x="42" y="95"/>
                    <a:pt x="39" y="109"/>
                    <a:pt x="36" y="111"/>
                  </a:cubicBezTo>
                  <a:cubicBezTo>
                    <a:pt x="36" y="112"/>
                    <a:pt x="37" y="112"/>
                    <a:pt x="37" y="112"/>
                  </a:cubicBezTo>
                  <a:cubicBezTo>
                    <a:pt x="39" y="113"/>
                    <a:pt x="40" y="113"/>
                    <a:pt x="41" y="114"/>
                  </a:cubicBezTo>
                  <a:cubicBezTo>
                    <a:pt x="42" y="115"/>
                    <a:pt x="44" y="116"/>
                    <a:pt x="46" y="116"/>
                  </a:cubicBezTo>
                  <a:cubicBezTo>
                    <a:pt x="48" y="117"/>
                    <a:pt x="50" y="118"/>
                    <a:pt x="52" y="119"/>
                  </a:cubicBezTo>
                  <a:cubicBezTo>
                    <a:pt x="53" y="120"/>
                    <a:pt x="55" y="121"/>
                    <a:pt x="57" y="121"/>
                  </a:cubicBezTo>
                  <a:cubicBezTo>
                    <a:pt x="58" y="121"/>
                    <a:pt x="60" y="120"/>
                    <a:pt x="60" y="119"/>
                  </a:cubicBezTo>
                  <a:cubicBezTo>
                    <a:pt x="60" y="118"/>
                    <a:pt x="61" y="117"/>
                    <a:pt x="62" y="117"/>
                  </a:cubicBezTo>
                  <a:cubicBezTo>
                    <a:pt x="63" y="117"/>
                    <a:pt x="65" y="119"/>
                    <a:pt x="66" y="120"/>
                  </a:cubicBezTo>
                  <a:cubicBezTo>
                    <a:pt x="68" y="121"/>
                    <a:pt x="72" y="122"/>
                    <a:pt x="76" y="122"/>
                  </a:cubicBezTo>
                  <a:cubicBezTo>
                    <a:pt x="77" y="122"/>
                    <a:pt x="79" y="123"/>
                    <a:pt x="80" y="123"/>
                  </a:cubicBezTo>
                  <a:cubicBezTo>
                    <a:pt x="80" y="123"/>
                    <a:pt x="80" y="123"/>
                    <a:pt x="81" y="123"/>
                  </a:cubicBezTo>
                  <a:cubicBezTo>
                    <a:pt x="82" y="123"/>
                    <a:pt x="83" y="123"/>
                    <a:pt x="84" y="123"/>
                  </a:cubicBezTo>
                  <a:cubicBezTo>
                    <a:pt x="85" y="123"/>
                    <a:pt x="86" y="123"/>
                    <a:pt x="87" y="123"/>
                  </a:cubicBezTo>
                  <a:cubicBezTo>
                    <a:pt x="88" y="123"/>
                    <a:pt x="89" y="123"/>
                    <a:pt x="90" y="123"/>
                  </a:cubicBezTo>
                  <a:cubicBezTo>
                    <a:pt x="90" y="122"/>
                    <a:pt x="90" y="122"/>
                    <a:pt x="90" y="121"/>
                  </a:cubicBezTo>
                  <a:cubicBezTo>
                    <a:pt x="89" y="119"/>
                    <a:pt x="89" y="116"/>
                    <a:pt x="91" y="114"/>
                  </a:cubicBezTo>
                  <a:cubicBezTo>
                    <a:pt x="92" y="112"/>
                    <a:pt x="96" y="110"/>
                    <a:pt x="100" y="109"/>
                  </a:cubicBezTo>
                  <a:cubicBezTo>
                    <a:pt x="100" y="109"/>
                    <a:pt x="101" y="109"/>
                    <a:pt x="102" y="109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5" name="Freeform 23"/>
            <p:cNvSpPr>
              <a:spLocks/>
            </p:cNvSpPr>
            <p:nvPr/>
          </p:nvSpPr>
          <p:spPr bwMode="auto">
            <a:xfrm>
              <a:off x="8816975" y="8636540"/>
              <a:ext cx="1063625" cy="404813"/>
            </a:xfrm>
            <a:custGeom>
              <a:avLst/>
              <a:gdLst>
                <a:gd name="T0" fmla="*/ 59 w 62"/>
                <a:gd name="T1" fmla="*/ 11 h 24"/>
                <a:gd name="T2" fmla="*/ 59 w 62"/>
                <a:gd name="T3" fmla="*/ 9 h 24"/>
                <a:gd name="T4" fmla="*/ 60 w 62"/>
                <a:gd name="T5" fmla="*/ 8 h 24"/>
                <a:gd name="T6" fmla="*/ 61 w 62"/>
                <a:gd name="T7" fmla="*/ 7 h 24"/>
                <a:gd name="T8" fmla="*/ 62 w 62"/>
                <a:gd name="T9" fmla="*/ 6 h 24"/>
                <a:gd name="T10" fmla="*/ 61 w 62"/>
                <a:gd name="T11" fmla="*/ 6 h 24"/>
                <a:gd name="T12" fmla="*/ 60 w 62"/>
                <a:gd name="T13" fmla="*/ 6 h 24"/>
                <a:gd name="T14" fmla="*/ 58 w 62"/>
                <a:gd name="T15" fmla="*/ 5 h 24"/>
                <a:gd name="T16" fmla="*/ 57 w 62"/>
                <a:gd name="T17" fmla="*/ 5 h 24"/>
                <a:gd name="T18" fmla="*/ 57 w 62"/>
                <a:gd name="T19" fmla="*/ 5 h 24"/>
                <a:gd name="T20" fmla="*/ 56 w 62"/>
                <a:gd name="T21" fmla="*/ 5 h 24"/>
                <a:gd name="T22" fmla="*/ 56 w 62"/>
                <a:gd name="T23" fmla="*/ 5 h 24"/>
                <a:gd name="T24" fmla="*/ 56 w 62"/>
                <a:gd name="T25" fmla="*/ 5 h 24"/>
                <a:gd name="T26" fmla="*/ 42 w 62"/>
                <a:gd name="T27" fmla="*/ 2 h 24"/>
                <a:gd name="T28" fmla="*/ 35 w 62"/>
                <a:gd name="T29" fmla="*/ 2 h 24"/>
                <a:gd name="T30" fmla="*/ 27 w 62"/>
                <a:gd name="T31" fmla="*/ 0 h 24"/>
                <a:gd name="T32" fmla="*/ 23 w 62"/>
                <a:gd name="T33" fmla="*/ 2 h 24"/>
                <a:gd name="T34" fmla="*/ 20 w 62"/>
                <a:gd name="T35" fmla="*/ 0 h 24"/>
                <a:gd name="T36" fmla="*/ 19 w 62"/>
                <a:gd name="T37" fmla="*/ 1 h 24"/>
                <a:gd name="T38" fmla="*/ 17 w 62"/>
                <a:gd name="T39" fmla="*/ 2 h 24"/>
                <a:gd name="T40" fmla="*/ 16 w 62"/>
                <a:gd name="T41" fmla="*/ 3 h 24"/>
                <a:gd name="T42" fmla="*/ 14 w 62"/>
                <a:gd name="T43" fmla="*/ 5 h 24"/>
                <a:gd name="T44" fmla="*/ 3 w 62"/>
                <a:gd name="T45" fmla="*/ 11 h 24"/>
                <a:gd name="T46" fmla="*/ 2 w 62"/>
                <a:gd name="T47" fmla="*/ 11 h 24"/>
                <a:gd name="T48" fmla="*/ 1 w 62"/>
                <a:gd name="T49" fmla="*/ 12 h 24"/>
                <a:gd name="T50" fmla="*/ 1 w 62"/>
                <a:gd name="T51" fmla="*/ 13 h 24"/>
                <a:gd name="T52" fmla="*/ 1 w 62"/>
                <a:gd name="T53" fmla="*/ 14 h 24"/>
                <a:gd name="T54" fmla="*/ 3 w 62"/>
                <a:gd name="T55" fmla="*/ 19 h 24"/>
                <a:gd name="T56" fmla="*/ 4 w 62"/>
                <a:gd name="T57" fmla="*/ 21 h 24"/>
                <a:gd name="T58" fmla="*/ 5 w 62"/>
                <a:gd name="T59" fmla="*/ 22 h 24"/>
                <a:gd name="T60" fmla="*/ 13 w 62"/>
                <a:gd name="T61" fmla="*/ 24 h 24"/>
                <a:gd name="T62" fmla="*/ 32 w 62"/>
                <a:gd name="T63" fmla="*/ 19 h 24"/>
                <a:gd name="T64" fmla="*/ 42 w 62"/>
                <a:gd name="T65" fmla="*/ 12 h 24"/>
                <a:gd name="T66" fmla="*/ 44 w 62"/>
                <a:gd name="T67" fmla="*/ 12 h 24"/>
                <a:gd name="T68" fmla="*/ 54 w 62"/>
                <a:gd name="T69" fmla="*/ 16 h 24"/>
                <a:gd name="T70" fmla="*/ 55 w 62"/>
                <a:gd name="T71" fmla="*/ 16 h 24"/>
                <a:gd name="T72" fmla="*/ 57 w 62"/>
                <a:gd name="T73" fmla="*/ 17 h 24"/>
                <a:gd name="T74" fmla="*/ 58 w 62"/>
                <a:gd name="T75" fmla="*/ 17 h 24"/>
                <a:gd name="T76" fmla="*/ 58 w 62"/>
                <a:gd name="T77" fmla="*/ 16 h 24"/>
                <a:gd name="T78" fmla="*/ 57 w 62"/>
                <a:gd name="T79" fmla="*/ 14 h 24"/>
                <a:gd name="T80" fmla="*/ 57 w 62"/>
                <a:gd name="T81" fmla="*/ 13 h 24"/>
                <a:gd name="T82" fmla="*/ 58 w 62"/>
                <a:gd name="T83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" h="24">
                  <a:moveTo>
                    <a:pt x="58" y="11"/>
                  </a:move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10"/>
                    <a:pt x="59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8"/>
                    <a:pt x="61" y="8"/>
                    <a:pt x="61" y="8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7"/>
                    <a:pt x="61" y="7"/>
                    <a:pt x="62" y="7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2" y="6"/>
                    <a:pt x="62" y="6"/>
                    <a:pt x="61" y="6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5"/>
                    <a:pt x="58" y="5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5" y="4"/>
                    <a:pt x="50" y="2"/>
                    <a:pt x="47" y="2"/>
                  </a:cubicBezTo>
                  <a:cubicBezTo>
                    <a:pt x="45" y="3"/>
                    <a:pt x="43" y="2"/>
                    <a:pt x="42" y="2"/>
                  </a:cubicBezTo>
                  <a:cubicBezTo>
                    <a:pt x="41" y="1"/>
                    <a:pt x="40" y="1"/>
                    <a:pt x="38" y="2"/>
                  </a:cubicBezTo>
                  <a:cubicBezTo>
                    <a:pt x="37" y="2"/>
                    <a:pt x="36" y="2"/>
                    <a:pt x="35" y="2"/>
                  </a:cubicBezTo>
                  <a:cubicBezTo>
                    <a:pt x="32" y="2"/>
                    <a:pt x="29" y="1"/>
                    <a:pt x="28" y="1"/>
                  </a:cubicBezTo>
                  <a:cubicBezTo>
                    <a:pt x="28" y="0"/>
                    <a:pt x="28" y="0"/>
                    <a:pt x="27" y="0"/>
                  </a:cubicBezTo>
                  <a:cubicBezTo>
                    <a:pt x="27" y="0"/>
                    <a:pt x="26" y="1"/>
                    <a:pt x="26" y="1"/>
                  </a:cubicBezTo>
                  <a:cubicBezTo>
                    <a:pt x="25" y="1"/>
                    <a:pt x="24" y="2"/>
                    <a:pt x="23" y="2"/>
                  </a:cubicBezTo>
                  <a:cubicBezTo>
                    <a:pt x="23" y="2"/>
                    <a:pt x="22" y="2"/>
                    <a:pt x="21" y="1"/>
                  </a:cubicBezTo>
                  <a:cubicBezTo>
                    <a:pt x="21" y="1"/>
                    <a:pt x="21" y="1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9" y="1"/>
                    <a:pt x="19" y="1"/>
                  </a:cubicBezTo>
                  <a:cubicBezTo>
                    <a:pt x="19" y="1"/>
                    <a:pt x="19" y="1"/>
                    <a:pt x="18" y="1"/>
                  </a:cubicBezTo>
                  <a:cubicBezTo>
                    <a:pt x="18" y="2"/>
                    <a:pt x="18" y="2"/>
                    <a:pt x="17" y="2"/>
                  </a:cubicBezTo>
                  <a:cubicBezTo>
                    <a:pt x="17" y="2"/>
                    <a:pt x="17" y="2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4"/>
                    <a:pt x="15" y="4"/>
                    <a:pt x="15" y="4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1" y="10"/>
                    <a:pt x="7" y="10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2"/>
                    <a:pt x="2" y="12"/>
                  </a:cubicBezTo>
                  <a:cubicBezTo>
                    <a:pt x="2" y="12"/>
                    <a:pt x="1" y="12"/>
                    <a:pt x="1" y="12"/>
                  </a:cubicBezTo>
                  <a:cubicBezTo>
                    <a:pt x="1" y="12"/>
                    <a:pt x="1" y="12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4"/>
                    <a:pt x="0" y="14"/>
                  </a:cubicBezTo>
                  <a:cubicBezTo>
                    <a:pt x="0" y="14"/>
                    <a:pt x="0" y="14"/>
                    <a:pt x="1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2" y="18"/>
                    <a:pt x="3" y="19"/>
                  </a:cubicBezTo>
                  <a:cubicBezTo>
                    <a:pt x="3" y="19"/>
                    <a:pt x="3" y="20"/>
                    <a:pt x="3" y="20"/>
                  </a:cubicBezTo>
                  <a:cubicBezTo>
                    <a:pt x="3" y="20"/>
                    <a:pt x="4" y="20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2"/>
                    <a:pt x="5" y="22"/>
                    <a:pt x="5" y="22"/>
                  </a:cubicBezTo>
                  <a:cubicBezTo>
                    <a:pt x="6" y="23"/>
                    <a:pt x="8" y="24"/>
                    <a:pt x="11" y="24"/>
                  </a:cubicBezTo>
                  <a:cubicBezTo>
                    <a:pt x="12" y="24"/>
                    <a:pt x="13" y="24"/>
                    <a:pt x="13" y="24"/>
                  </a:cubicBezTo>
                  <a:cubicBezTo>
                    <a:pt x="18" y="24"/>
                    <a:pt x="20" y="23"/>
                    <a:pt x="20" y="23"/>
                  </a:cubicBezTo>
                  <a:cubicBezTo>
                    <a:pt x="20" y="19"/>
                    <a:pt x="31" y="19"/>
                    <a:pt x="32" y="19"/>
                  </a:cubicBezTo>
                  <a:cubicBezTo>
                    <a:pt x="33" y="19"/>
                    <a:pt x="36" y="16"/>
                    <a:pt x="38" y="15"/>
                  </a:cubicBezTo>
                  <a:cubicBezTo>
                    <a:pt x="40" y="13"/>
                    <a:pt x="42" y="12"/>
                    <a:pt x="42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4" y="12"/>
                    <a:pt x="44" y="12"/>
                  </a:cubicBezTo>
                  <a:cubicBezTo>
                    <a:pt x="48" y="13"/>
                    <a:pt x="52" y="14"/>
                    <a:pt x="53" y="15"/>
                  </a:cubicBezTo>
                  <a:cubicBezTo>
                    <a:pt x="53" y="16"/>
                    <a:pt x="54" y="16"/>
                    <a:pt x="54" y="16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7" y="17"/>
                    <a:pt x="57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17"/>
                    <a:pt x="58" y="16"/>
                    <a:pt x="58" y="16"/>
                  </a:cubicBezTo>
                  <a:cubicBezTo>
                    <a:pt x="58" y="16"/>
                    <a:pt x="58" y="16"/>
                    <a:pt x="57" y="16"/>
                  </a:cubicBezTo>
                  <a:cubicBezTo>
                    <a:pt x="57" y="15"/>
                    <a:pt x="57" y="15"/>
                    <a:pt x="57" y="14"/>
                  </a:cubicBezTo>
                  <a:cubicBezTo>
                    <a:pt x="57" y="14"/>
                    <a:pt x="57" y="14"/>
                    <a:pt x="57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8" y="13"/>
                    <a:pt x="58" y="13"/>
                    <a:pt x="58" y="12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12"/>
                    <a:pt x="58" y="11"/>
                    <a:pt x="58" y="11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6" name="Freeform 24"/>
            <p:cNvSpPr>
              <a:spLocks/>
            </p:cNvSpPr>
            <p:nvPr/>
          </p:nvSpPr>
          <p:spPr bwMode="auto">
            <a:xfrm>
              <a:off x="8320088" y="7268115"/>
              <a:ext cx="1835150" cy="1452563"/>
            </a:xfrm>
            <a:custGeom>
              <a:avLst/>
              <a:gdLst>
                <a:gd name="T0" fmla="*/ 104 w 107"/>
                <a:gd name="T1" fmla="*/ 67 h 86"/>
                <a:gd name="T2" fmla="*/ 102 w 107"/>
                <a:gd name="T3" fmla="*/ 53 h 86"/>
                <a:gd name="T4" fmla="*/ 101 w 107"/>
                <a:gd name="T5" fmla="*/ 46 h 86"/>
                <a:gd name="T6" fmla="*/ 101 w 107"/>
                <a:gd name="T7" fmla="*/ 44 h 86"/>
                <a:gd name="T8" fmla="*/ 104 w 107"/>
                <a:gd name="T9" fmla="*/ 32 h 86"/>
                <a:gd name="T10" fmla="*/ 102 w 107"/>
                <a:gd name="T11" fmla="*/ 14 h 86"/>
                <a:gd name="T12" fmla="*/ 99 w 107"/>
                <a:gd name="T13" fmla="*/ 10 h 86"/>
                <a:gd name="T14" fmla="*/ 98 w 107"/>
                <a:gd name="T15" fmla="*/ 10 h 86"/>
                <a:gd name="T16" fmla="*/ 96 w 107"/>
                <a:gd name="T17" fmla="*/ 9 h 86"/>
                <a:gd name="T18" fmla="*/ 94 w 107"/>
                <a:gd name="T19" fmla="*/ 8 h 86"/>
                <a:gd name="T20" fmla="*/ 93 w 107"/>
                <a:gd name="T21" fmla="*/ 8 h 86"/>
                <a:gd name="T22" fmla="*/ 92 w 107"/>
                <a:gd name="T23" fmla="*/ 8 h 86"/>
                <a:gd name="T24" fmla="*/ 90 w 107"/>
                <a:gd name="T25" fmla="*/ 8 h 86"/>
                <a:gd name="T26" fmla="*/ 85 w 107"/>
                <a:gd name="T27" fmla="*/ 8 h 86"/>
                <a:gd name="T28" fmla="*/ 62 w 107"/>
                <a:gd name="T29" fmla="*/ 6 h 86"/>
                <a:gd name="T30" fmla="*/ 60 w 107"/>
                <a:gd name="T31" fmla="*/ 5 h 86"/>
                <a:gd name="T32" fmla="*/ 52 w 107"/>
                <a:gd name="T33" fmla="*/ 7 h 86"/>
                <a:gd name="T34" fmla="*/ 22 w 107"/>
                <a:gd name="T35" fmla="*/ 7 h 86"/>
                <a:gd name="T36" fmla="*/ 2 w 107"/>
                <a:gd name="T37" fmla="*/ 16 h 86"/>
                <a:gd name="T38" fmla="*/ 1 w 107"/>
                <a:gd name="T39" fmla="*/ 29 h 86"/>
                <a:gd name="T40" fmla="*/ 5 w 107"/>
                <a:gd name="T41" fmla="*/ 39 h 86"/>
                <a:gd name="T42" fmla="*/ 9 w 107"/>
                <a:gd name="T43" fmla="*/ 53 h 86"/>
                <a:gd name="T44" fmla="*/ 10 w 107"/>
                <a:gd name="T45" fmla="*/ 56 h 86"/>
                <a:gd name="T46" fmla="*/ 10 w 107"/>
                <a:gd name="T47" fmla="*/ 59 h 86"/>
                <a:gd name="T48" fmla="*/ 15 w 107"/>
                <a:gd name="T49" fmla="*/ 62 h 86"/>
                <a:gd name="T50" fmla="*/ 28 w 107"/>
                <a:gd name="T51" fmla="*/ 70 h 86"/>
                <a:gd name="T52" fmla="*/ 35 w 107"/>
                <a:gd name="T53" fmla="*/ 69 h 86"/>
                <a:gd name="T54" fmla="*/ 42 w 107"/>
                <a:gd name="T55" fmla="*/ 74 h 86"/>
                <a:gd name="T56" fmla="*/ 48 w 107"/>
                <a:gd name="T57" fmla="*/ 78 h 86"/>
                <a:gd name="T58" fmla="*/ 50 w 107"/>
                <a:gd name="T59" fmla="*/ 81 h 86"/>
                <a:gd name="T60" fmla="*/ 57 w 107"/>
                <a:gd name="T61" fmla="*/ 80 h 86"/>
                <a:gd name="T62" fmla="*/ 67 w 107"/>
                <a:gd name="T63" fmla="*/ 82 h 86"/>
                <a:gd name="T64" fmla="*/ 72 w 107"/>
                <a:gd name="T65" fmla="*/ 82 h 86"/>
                <a:gd name="T66" fmla="*/ 77 w 107"/>
                <a:gd name="T67" fmla="*/ 82 h 86"/>
                <a:gd name="T68" fmla="*/ 78 w 107"/>
                <a:gd name="T69" fmla="*/ 82 h 86"/>
                <a:gd name="T70" fmla="*/ 83 w 107"/>
                <a:gd name="T71" fmla="*/ 84 h 86"/>
                <a:gd name="T72" fmla="*/ 85 w 107"/>
                <a:gd name="T73" fmla="*/ 84 h 86"/>
                <a:gd name="T74" fmla="*/ 86 w 107"/>
                <a:gd name="T75" fmla="*/ 85 h 86"/>
                <a:gd name="T76" fmla="*/ 87 w 107"/>
                <a:gd name="T77" fmla="*/ 85 h 86"/>
                <a:gd name="T78" fmla="*/ 88 w 107"/>
                <a:gd name="T79" fmla="*/ 86 h 86"/>
                <a:gd name="T80" fmla="*/ 90 w 107"/>
                <a:gd name="T81" fmla="*/ 86 h 86"/>
                <a:gd name="T82" fmla="*/ 91 w 107"/>
                <a:gd name="T83" fmla="*/ 8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7" h="86">
                  <a:moveTo>
                    <a:pt x="98" y="72"/>
                  </a:moveTo>
                  <a:cubicBezTo>
                    <a:pt x="100" y="70"/>
                    <a:pt x="101" y="69"/>
                    <a:pt x="102" y="68"/>
                  </a:cubicBezTo>
                  <a:cubicBezTo>
                    <a:pt x="102" y="67"/>
                    <a:pt x="103" y="67"/>
                    <a:pt x="104" y="67"/>
                  </a:cubicBezTo>
                  <a:cubicBezTo>
                    <a:pt x="105" y="66"/>
                    <a:pt x="106" y="66"/>
                    <a:pt x="107" y="64"/>
                  </a:cubicBezTo>
                  <a:cubicBezTo>
                    <a:pt x="107" y="63"/>
                    <a:pt x="105" y="59"/>
                    <a:pt x="102" y="54"/>
                  </a:cubicBezTo>
                  <a:cubicBezTo>
                    <a:pt x="102" y="54"/>
                    <a:pt x="102" y="53"/>
                    <a:pt x="102" y="53"/>
                  </a:cubicBezTo>
                  <a:cubicBezTo>
                    <a:pt x="102" y="53"/>
                    <a:pt x="102" y="53"/>
                    <a:pt x="101" y="52"/>
                  </a:cubicBezTo>
                  <a:cubicBezTo>
                    <a:pt x="101" y="51"/>
                    <a:pt x="101" y="49"/>
                    <a:pt x="101" y="47"/>
                  </a:cubicBezTo>
                  <a:cubicBezTo>
                    <a:pt x="101" y="47"/>
                    <a:pt x="101" y="47"/>
                    <a:pt x="101" y="46"/>
                  </a:cubicBezTo>
                  <a:cubicBezTo>
                    <a:pt x="101" y="46"/>
                    <a:pt x="101" y="46"/>
                    <a:pt x="101" y="45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1" y="44"/>
                    <a:pt x="101" y="44"/>
                    <a:pt x="101" y="44"/>
                  </a:cubicBezTo>
                  <a:cubicBezTo>
                    <a:pt x="102" y="42"/>
                    <a:pt x="100" y="41"/>
                    <a:pt x="99" y="40"/>
                  </a:cubicBezTo>
                  <a:cubicBezTo>
                    <a:pt x="98" y="40"/>
                    <a:pt x="97" y="39"/>
                    <a:pt x="97" y="38"/>
                  </a:cubicBezTo>
                  <a:cubicBezTo>
                    <a:pt x="97" y="36"/>
                    <a:pt x="102" y="33"/>
                    <a:pt x="104" y="32"/>
                  </a:cubicBezTo>
                  <a:cubicBezTo>
                    <a:pt x="105" y="31"/>
                    <a:pt x="105" y="31"/>
                    <a:pt x="105" y="30"/>
                  </a:cubicBezTo>
                  <a:cubicBezTo>
                    <a:pt x="106" y="27"/>
                    <a:pt x="105" y="24"/>
                    <a:pt x="104" y="23"/>
                  </a:cubicBezTo>
                  <a:cubicBezTo>
                    <a:pt x="101" y="21"/>
                    <a:pt x="101" y="17"/>
                    <a:pt x="102" y="14"/>
                  </a:cubicBezTo>
                  <a:cubicBezTo>
                    <a:pt x="102" y="14"/>
                    <a:pt x="102" y="13"/>
                    <a:pt x="102" y="13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2" y="12"/>
                    <a:pt x="101" y="11"/>
                    <a:pt x="99" y="10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8" y="10"/>
                    <a:pt x="98" y="1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97" y="9"/>
                    <a:pt x="97" y="9"/>
                    <a:pt x="97" y="9"/>
                  </a:cubicBezTo>
                  <a:cubicBezTo>
                    <a:pt x="97" y="9"/>
                    <a:pt x="96" y="9"/>
                    <a:pt x="96" y="9"/>
                  </a:cubicBezTo>
                  <a:cubicBezTo>
                    <a:pt x="96" y="9"/>
                    <a:pt x="96" y="9"/>
                    <a:pt x="96" y="9"/>
                  </a:cubicBezTo>
                  <a:cubicBezTo>
                    <a:pt x="95" y="9"/>
                    <a:pt x="95" y="9"/>
                    <a:pt x="95" y="8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4" y="8"/>
                    <a:pt x="94" y="8"/>
                    <a:pt x="93" y="8"/>
                  </a:cubicBezTo>
                  <a:cubicBezTo>
                    <a:pt x="93" y="8"/>
                    <a:pt x="93" y="8"/>
                    <a:pt x="93" y="8"/>
                  </a:cubicBezTo>
                  <a:cubicBezTo>
                    <a:pt x="93" y="8"/>
                    <a:pt x="93" y="8"/>
                    <a:pt x="93" y="8"/>
                  </a:cubicBezTo>
                  <a:cubicBezTo>
                    <a:pt x="93" y="8"/>
                    <a:pt x="93" y="8"/>
                    <a:pt x="93" y="8"/>
                  </a:cubicBezTo>
                  <a:cubicBezTo>
                    <a:pt x="93" y="8"/>
                    <a:pt x="93" y="8"/>
                    <a:pt x="93" y="8"/>
                  </a:cubicBezTo>
                  <a:cubicBezTo>
                    <a:pt x="93" y="8"/>
                    <a:pt x="92" y="8"/>
                    <a:pt x="92" y="8"/>
                  </a:cubicBezTo>
                  <a:cubicBezTo>
                    <a:pt x="92" y="8"/>
                    <a:pt x="92" y="8"/>
                    <a:pt x="91" y="8"/>
                  </a:cubicBezTo>
                  <a:cubicBezTo>
                    <a:pt x="91" y="8"/>
                    <a:pt x="91" y="8"/>
                    <a:pt x="90" y="8"/>
                  </a:cubicBezTo>
                  <a:cubicBezTo>
                    <a:pt x="90" y="8"/>
                    <a:pt x="90" y="8"/>
                    <a:pt x="90" y="8"/>
                  </a:cubicBezTo>
                  <a:cubicBezTo>
                    <a:pt x="89" y="8"/>
                    <a:pt x="89" y="8"/>
                    <a:pt x="88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7" y="8"/>
                    <a:pt x="86" y="8"/>
                    <a:pt x="85" y="8"/>
                  </a:cubicBezTo>
                  <a:cubicBezTo>
                    <a:pt x="76" y="8"/>
                    <a:pt x="65" y="7"/>
                    <a:pt x="64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2" y="6"/>
                    <a:pt x="61" y="6"/>
                    <a:pt x="61" y="5"/>
                  </a:cubicBezTo>
                  <a:cubicBezTo>
                    <a:pt x="61" y="5"/>
                    <a:pt x="61" y="5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5"/>
                    <a:pt x="58" y="4"/>
                    <a:pt x="58" y="4"/>
                  </a:cubicBezTo>
                  <a:cubicBezTo>
                    <a:pt x="57" y="6"/>
                    <a:pt x="55" y="7"/>
                    <a:pt x="52" y="7"/>
                  </a:cubicBezTo>
                  <a:cubicBezTo>
                    <a:pt x="47" y="7"/>
                    <a:pt x="46" y="2"/>
                    <a:pt x="46" y="0"/>
                  </a:cubicBezTo>
                  <a:cubicBezTo>
                    <a:pt x="46" y="0"/>
                    <a:pt x="46" y="0"/>
                    <a:pt x="45" y="0"/>
                  </a:cubicBezTo>
                  <a:cubicBezTo>
                    <a:pt x="40" y="0"/>
                    <a:pt x="26" y="3"/>
                    <a:pt x="22" y="7"/>
                  </a:cubicBezTo>
                  <a:cubicBezTo>
                    <a:pt x="19" y="10"/>
                    <a:pt x="14" y="11"/>
                    <a:pt x="10" y="12"/>
                  </a:cubicBezTo>
                  <a:cubicBezTo>
                    <a:pt x="8" y="12"/>
                    <a:pt x="5" y="12"/>
                    <a:pt x="5" y="13"/>
                  </a:cubicBezTo>
                  <a:cubicBezTo>
                    <a:pt x="5" y="15"/>
                    <a:pt x="3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7"/>
                    <a:pt x="2" y="17"/>
                  </a:cubicBezTo>
                  <a:cubicBezTo>
                    <a:pt x="2" y="19"/>
                    <a:pt x="3" y="26"/>
                    <a:pt x="1" y="29"/>
                  </a:cubicBezTo>
                  <a:cubicBezTo>
                    <a:pt x="1" y="30"/>
                    <a:pt x="0" y="31"/>
                    <a:pt x="0" y="31"/>
                  </a:cubicBezTo>
                  <a:cubicBezTo>
                    <a:pt x="1" y="32"/>
                    <a:pt x="1" y="32"/>
                    <a:pt x="2" y="33"/>
                  </a:cubicBezTo>
                  <a:cubicBezTo>
                    <a:pt x="4" y="34"/>
                    <a:pt x="5" y="37"/>
                    <a:pt x="5" y="39"/>
                  </a:cubicBezTo>
                  <a:cubicBezTo>
                    <a:pt x="5" y="39"/>
                    <a:pt x="5" y="40"/>
                    <a:pt x="5" y="40"/>
                  </a:cubicBezTo>
                  <a:cubicBezTo>
                    <a:pt x="6" y="41"/>
                    <a:pt x="6" y="42"/>
                    <a:pt x="6" y="45"/>
                  </a:cubicBezTo>
                  <a:cubicBezTo>
                    <a:pt x="6" y="49"/>
                    <a:pt x="7" y="52"/>
                    <a:pt x="9" y="53"/>
                  </a:cubicBezTo>
                  <a:cubicBezTo>
                    <a:pt x="9" y="54"/>
                    <a:pt x="9" y="54"/>
                    <a:pt x="10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0" y="55"/>
                    <a:pt x="10" y="56"/>
                    <a:pt x="10" y="56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57"/>
                    <a:pt x="10" y="58"/>
                    <a:pt x="9" y="59"/>
                  </a:cubicBezTo>
                  <a:cubicBezTo>
                    <a:pt x="9" y="59"/>
                    <a:pt x="9" y="59"/>
                    <a:pt x="10" y="59"/>
                  </a:cubicBezTo>
                  <a:cubicBezTo>
                    <a:pt x="11" y="59"/>
                    <a:pt x="12" y="60"/>
                    <a:pt x="13" y="61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4" y="61"/>
                    <a:pt x="15" y="62"/>
                    <a:pt x="15" y="62"/>
                  </a:cubicBezTo>
                  <a:cubicBezTo>
                    <a:pt x="21" y="64"/>
                    <a:pt x="23" y="65"/>
                    <a:pt x="23" y="68"/>
                  </a:cubicBezTo>
                  <a:cubicBezTo>
                    <a:pt x="23" y="69"/>
                    <a:pt x="26" y="71"/>
                    <a:pt x="27" y="71"/>
                  </a:cubicBezTo>
                  <a:cubicBezTo>
                    <a:pt x="28" y="71"/>
                    <a:pt x="28" y="71"/>
                    <a:pt x="28" y="70"/>
                  </a:cubicBezTo>
                  <a:cubicBezTo>
                    <a:pt x="29" y="69"/>
                    <a:pt x="30" y="68"/>
                    <a:pt x="31" y="68"/>
                  </a:cubicBezTo>
                  <a:cubicBezTo>
                    <a:pt x="32" y="68"/>
                    <a:pt x="33" y="68"/>
                    <a:pt x="33" y="68"/>
                  </a:cubicBezTo>
                  <a:cubicBezTo>
                    <a:pt x="34" y="69"/>
                    <a:pt x="34" y="69"/>
                    <a:pt x="35" y="69"/>
                  </a:cubicBezTo>
                  <a:cubicBezTo>
                    <a:pt x="37" y="69"/>
                    <a:pt x="38" y="71"/>
                    <a:pt x="38" y="73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39" y="74"/>
                    <a:pt x="40" y="74"/>
                    <a:pt x="42" y="74"/>
                  </a:cubicBezTo>
                  <a:cubicBezTo>
                    <a:pt x="43" y="74"/>
                    <a:pt x="45" y="74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7" y="76"/>
                    <a:pt x="48" y="77"/>
                    <a:pt x="48" y="78"/>
                  </a:cubicBezTo>
                  <a:cubicBezTo>
                    <a:pt x="49" y="79"/>
                    <a:pt x="49" y="79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50" y="81"/>
                    <a:pt x="51" y="81"/>
                    <a:pt x="51" y="81"/>
                  </a:cubicBezTo>
                  <a:cubicBezTo>
                    <a:pt x="52" y="82"/>
                    <a:pt x="53" y="82"/>
                    <a:pt x="54" y="81"/>
                  </a:cubicBezTo>
                  <a:cubicBezTo>
                    <a:pt x="55" y="81"/>
                    <a:pt x="56" y="80"/>
                    <a:pt x="57" y="80"/>
                  </a:cubicBezTo>
                  <a:cubicBezTo>
                    <a:pt x="57" y="80"/>
                    <a:pt x="57" y="80"/>
                    <a:pt x="58" y="81"/>
                  </a:cubicBezTo>
                  <a:cubicBezTo>
                    <a:pt x="59" y="81"/>
                    <a:pt x="62" y="82"/>
                    <a:pt x="64" y="82"/>
                  </a:cubicBezTo>
                  <a:cubicBezTo>
                    <a:pt x="65" y="82"/>
                    <a:pt x="66" y="82"/>
                    <a:pt x="67" y="82"/>
                  </a:cubicBezTo>
                  <a:cubicBezTo>
                    <a:pt x="68" y="81"/>
                    <a:pt x="68" y="81"/>
                    <a:pt x="69" y="81"/>
                  </a:cubicBezTo>
                  <a:cubicBezTo>
                    <a:pt x="70" y="81"/>
                    <a:pt x="70" y="82"/>
                    <a:pt x="70" y="82"/>
                  </a:cubicBezTo>
                  <a:cubicBezTo>
                    <a:pt x="71" y="82"/>
                    <a:pt x="71" y="82"/>
                    <a:pt x="72" y="82"/>
                  </a:cubicBezTo>
                  <a:cubicBezTo>
                    <a:pt x="72" y="82"/>
                    <a:pt x="72" y="82"/>
                    <a:pt x="73" y="82"/>
                  </a:cubicBezTo>
                  <a:cubicBezTo>
                    <a:pt x="74" y="82"/>
                    <a:pt x="75" y="83"/>
                    <a:pt x="76" y="82"/>
                  </a:cubicBezTo>
                  <a:cubicBezTo>
                    <a:pt x="76" y="82"/>
                    <a:pt x="76" y="82"/>
                    <a:pt x="77" y="82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7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3"/>
                    <a:pt x="81" y="83"/>
                    <a:pt x="82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3" y="83"/>
                    <a:pt x="83" y="83"/>
                    <a:pt x="83" y="84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84" y="84"/>
                    <a:pt x="85" y="84"/>
                    <a:pt x="85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5" y="85"/>
                    <a:pt x="86" y="85"/>
                    <a:pt x="86" y="85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86" y="85"/>
                    <a:pt x="87" y="85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7" y="85"/>
                    <a:pt x="87" y="85"/>
                    <a:pt x="88" y="85"/>
                  </a:cubicBezTo>
                  <a:cubicBezTo>
                    <a:pt x="88" y="86"/>
                    <a:pt x="88" y="86"/>
                    <a:pt x="88" y="86"/>
                  </a:cubicBezTo>
                  <a:cubicBezTo>
                    <a:pt x="88" y="86"/>
                    <a:pt x="88" y="86"/>
                    <a:pt x="89" y="86"/>
                  </a:cubicBezTo>
                  <a:cubicBezTo>
                    <a:pt x="89" y="86"/>
                    <a:pt x="89" y="86"/>
                    <a:pt x="90" y="86"/>
                  </a:cubicBezTo>
                  <a:cubicBezTo>
                    <a:pt x="90" y="86"/>
                    <a:pt x="90" y="86"/>
                    <a:pt x="90" y="86"/>
                  </a:cubicBezTo>
                  <a:cubicBezTo>
                    <a:pt x="90" y="86"/>
                    <a:pt x="91" y="86"/>
                    <a:pt x="91" y="86"/>
                  </a:cubicBezTo>
                  <a:cubicBezTo>
                    <a:pt x="91" y="86"/>
                    <a:pt x="91" y="86"/>
                    <a:pt x="92" y="86"/>
                  </a:cubicBezTo>
                  <a:cubicBezTo>
                    <a:pt x="92" y="85"/>
                    <a:pt x="91" y="83"/>
                    <a:pt x="91" y="82"/>
                  </a:cubicBezTo>
                  <a:cubicBezTo>
                    <a:pt x="91" y="81"/>
                    <a:pt x="91" y="80"/>
                    <a:pt x="91" y="79"/>
                  </a:cubicBezTo>
                  <a:cubicBezTo>
                    <a:pt x="91" y="78"/>
                    <a:pt x="93" y="76"/>
                    <a:pt x="98" y="72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7" name="Freeform 25"/>
            <p:cNvSpPr>
              <a:spLocks/>
            </p:cNvSpPr>
            <p:nvPr/>
          </p:nvSpPr>
          <p:spPr bwMode="auto">
            <a:xfrm>
              <a:off x="10001250" y="6912515"/>
              <a:ext cx="1801812" cy="1250950"/>
            </a:xfrm>
            <a:custGeom>
              <a:avLst/>
              <a:gdLst>
                <a:gd name="T0" fmla="*/ 54 w 105"/>
                <a:gd name="T1" fmla="*/ 0 h 74"/>
                <a:gd name="T2" fmla="*/ 52 w 105"/>
                <a:gd name="T3" fmla="*/ 3 h 74"/>
                <a:gd name="T4" fmla="*/ 47 w 105"/>
                <a:gd name="T5" fmla="*/ 5 h 74"/>
                <a:gd name="T6" fmla="*/ 41 w 105"/>
                <a:gd name="T7" fmla="*/ 6 h 74"/>
                <a:gd name="T8" fmla="*/ 38 w 105"/>
                <a:gd name="T9" fmla="*/ 11 h 74"/>
                <a:gd name="T10" fmla="*/ 38 w 105"/>
                <a:gd name="T11" fmla="*/ 15 h 74"/>
                <a:gd name="T12" fmla="*/ 37 w 105"/>
                <a:gd name="T13" fmla="*/ 16 h 74"/>
                <a:gd name="T14" fmla="*/ 33 w 105"/>
                <a:gd name="T15" fmla="*/ 19 h 74"/>
                <a:gd name="T16" fmla="*/ 27 w 105"/>
                <a:gd name="T17" fmla="*/ 26 h 74"/>
                <a:gd name="T18" fmla="*/ 19 w 105"/>
                <a:gd name="T19" fmla="*/ 32 h 74"/>
                <a:gd name="T20" fmla="*/ 12 w 105"/>
                <a:gd name="T21" fmla="*/ 35 h 74"/>
                <a:gd name="T22" fmla="*/ 11 w 105"/>
                <a:gd name="T23" fmla="*/ 35 h 74"/>
                <a:gd name="T24" fmla="*/ 9 w 105"/>
                <a:gd name="T25" fmla="*/ 35 h 74"/>
                <a:gd name="T26" fmla="*/ 6 w 105"/>
                <a:gd name="T27" fmla="*/ 34 h 74"/>
                <a:gd name="T28" fmla="*/ 5 w 105"/>
                <a:gd name="T29" fmla="*/ 35 h 74"/>
                <a:gd name="T30" fmla="*/ 8 w 105"/>
                <a:gd name="T31" fmla="*/ 51 h 74"/>
                <a:gd name="T32" fmla="*/ 0 w 105"/>
                <a:gd name="T33" fmla="*/ 59 h 74"/>
                <a:gd name="T34" fmla="*/ 4 w 105"/>
                <a:gd name="T35" fmla="*/ 65 h 74"/>
                <a:gd name="T36" fmla="*/ 4 w 105"/>
                <a:gd name="T37" fmla="*/ 69 h 74"/>
                <a:gd name="T38" fmla="*/ 4 w 105"/>
                <a:gd name="T39" fmla="*/ 70 h 74"/>
                <a:gd name="T40" fmla="*/ 6 w 105"/>
                <a:gd name="T41" fmla="*/ 70 h 74"/>
                <a:gd name="T42" fmla="*/ 10 w 105"/>
                <a:gd name="T43" fmla="*/ 68 h 74"/>
                <a:gd name="T44" fmla="*/ 37 w 105"/>
                <a:gd name="T45" fmla="*/ 67 h 74"/>
                <a:gd name="T46" fmla="*/ 43 w 105"/>
                <a:gd name="T47" fmla="*/ 68 h 74"/>
                <a:gd name="T48" fmla="*/ 53 w 105"/>
                <a:gd name="T49" fmla="*/ 70 h 74"/>
                <a:gd name="T50" fmla="*/ 55 w 105"/>
                <a:gd name="T51" fmla="*/ 69 h 74"/>
                <a:gd name="T52" fmla="*/ 60 w 105"/>
                <a:gd name="T53" fmla="*/ 71 h 74"/>
                <a:gd name="T54" fmla="*/ 63 w 105"/>
                <a:gd name="T55" fmla="*/ 70 h 74"/>
                <a:gd name="T56" fmla="*/ 69 w 105"/>
                <a:gd name="T57" fmla="*/ 73 h 74"/>
                <a:gd name="T58" fmla="*/ 80 w 105"/>
                <a:gd name="T59" fmla="*/ 73 h 74"/>
                <a:gd name="T60" fmla="*/ 81 w 105"/>
                <a:gd name="T61" fmla="*/ 70 h 74"/>
                <a:gd name="T62" fmla="*/ 88 w 105"/>
                <a:gd name="T63" fmla="*/ 62 h 74"/>
                <a:gd name="T64" fmla="*/ 88 w 105"/>
                <a:gd name="T65" fmla="*/ 62 h 74"/>
                <a:gd name="T66" fmla="*/ 89 w 105"/>
                <a:gd name="T67" fmla="*/ 62 h 74"/>
                <a:gd name="T68" fmla="*/ 89 w 105"/>
                <a:gd name="T69" fmla="*/ 62 h 74"/>
                <a:gd name="T70" fmla="*/ 90 w 105"/>
                <a:gd name="T71" fmla="*/ 62 h 74"/>
                <a:gd name="T72" fmla="*/ 91 w 105"/>
                <a:gd name="T73" fmla="*/ 62 h 74"/>
                <a:gd name="T74" fmla="*/ 92 w 105"/>
                <a:gd name="T75" fmla="*/ 62 h 74"/>
                <a:gd name="T76" fmla="*/ 94 w 105"/>
                <a:gd name="T77" fmla="*/ 61 h 74"/>
                <a:gd name="T78" fmla="*/ 94 w 105"/>
                <a:gd name="T79" fmla="*/ 61 h 74"/>
                <a:gd name="T80" fmla="*/ 94 w 105"/>
                <a:gd name="T81" fmla="*/ 60 h 74"/>
                <a:gd name="T82" fmla="*/ 93 w 105"/>
                <a:gd name="T83" fmla="*/ 59 h 74"/>
                <a:gd name="T84" fmla="*/ 93 w 105"/>
                <a:gd name="T85" fmla="*/ 57 h 74"/>
                <a:gd name="T86" fmla="*/ 91 w 105"/>
                <a:gd name="T87" fmla="*/ 46 h 74"/>
                <a:gd name="T88" fmla="*/ 96 w 105"/>
                <a:gd name="T89" fmla="*/ 46 h 74"/>
                <a:gd name="T90" fmla="*/ 98 w 105"/>
                <a:gd name="T91" fmla="*/ 47 h 74"/>
                <a:gd name="T92" fmla="*/ 99 w 105"/>
                <a:gd name="T93" fmla="*/ 47 h 74"/>
                <a:gd name="T94" fmla="*/ 99 w 105"/>
                <a:gd name="T95" fmla="*/ 37 h 74"/>
                <a:gd name="T96" fmla="*/ 93 w 105"/>
                <a:gd name="T97" fmla="*/ 31 h 74"/>
                <a:gd name="T98" fmla="*/ 87 w 105"/>
                <a:gd name="T99" fmla="*/ 24 h 74"/>
                <a:gd name="T100" fmla="*/ 86 w 105"/>
                <a:gd name="T101" fmla="*/ 15 h 74"/>
                <a:gd name="T102" fmla="*/ 85 w 105"/>
                <a:gd name="T103" fmla="*/ 8 h 74"/>
                <a:gd name="T104" fmla="*/ 76 w 105"/>
                <a:gd name="T105" fmla="*/ 5 h 74"/>
                <a:gd name="T106" fmla="*/ 75 w 105"/>
                <a:gd name="T107" fmla="*/ 5 h 74"/>
                <a:gd name="T108" fmla="*/ 68 w 105"/>
                <a:gd name="T109" fmla="*/ 5 h 74"/>
                <a:gd name="T110" fmla="*/ 61 w 105"/>
                <a:gd name="T111" fmla="*/ 2 h 74"/>
                <a:gd name="T112" fmla="*/ 56 w 105"/>
                <a:gd name="T1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5" h="74">
                  <a:moveTo>
                    <a:pt x="55" y="0"/>
                  </a:moveTo>
                  <a:cubicBezTo>
                    <a:pt x="55" y="0"/>
                    <a:pt x="55" y="0"/>
                    <a:pt x="54" y="0"/>
                  </a:cubicBezTo>
                  <a:cubicBezTo>
                    <a:pt x="54" y="0"/>
                    <a:pt x="53" y="1"/>
                    <a:pt x="53" y="1"/>
                  </a:cubicBezTo>
                  <a:cubicBezTo>
                    <a:pt x="53" y="1"/>
                    <a:pt x="52" y="2"/>
                    <a:pt x="52" y="3"/>
                  </a:cubicBezTo>
                  <a:cubicBezTo>
                    <a:pt x="51" y="4"/>
                    <a:pt x="50" y="5"/>
                    <a:pt x="49" y="5"/>
                  </a:cubicBezTo>
                  <a:cubicBezTo>
                    <a:pt x="48" y="5"/>
                    <a:pt x="47" y="5"/>
                    <a:pt x="47" y="5"/>
                  </a:cubicBezTo>
                  <a:cubicBezTo>
                    <a:pt x="46" y="5"/>
                    <a:pt x="45" y="5"/>
                    <a:pt x="45" y="5"/>
                  </a:cubicBezTo>
                  <a:cubicBezTo>
                    <a:pt x="43" y="5"/>
                    <a:pt x="42" y="5"/>
                    <a:pt x="41" y="6"/>
                  </a:cubicBezTo>
                  <a:cubicBezTo>
                    <a:pt x="40" y="7"/>
                    <a:pt x="40" y="7"/>
                    <a:pt x="39" y="8"/>
                  </a:cubicBezTo>
                  <a:cubicBezTo>
                    <a:pt x="38" y="9"/>
                    <a:pt x="38" y="10"/>
                    <a:pt x="38" y="11"/>
                  </a:cubicBezTo>
                  <a:cubicBezTo>
                    <a:pt x="38" y="12"/>
                    <a:pt x="39" y="13"/>
                    <a:pt x="39" y="14"/>
                  </a:cubicBezTo>
                  <a:cubicBezTo>
                    <a:pt x="39" y="14"/>
                    <a:pt x="39" y="14"/>
                    <a:pt x="38" y="15"/>
                  </a:cubicBezTo>
                  <a:cubicBezTo>
                    <a:pt x="38" y="15"/>
                    <a:pt x="38" y="15"/>
                    <a:pt x="38" y="16"/>
                  </a:cubicBezTo>
                  <a:cubicBezTo>
                    <a:pt x="38" y="16"/>
                    <a:pt x="37" y="16"/>
                    <a:pt x="37" y="16"/>
                  </a:cubicBezTo>
                  <a:cubicBezTo>
                    <a:pt x="36" y="16"/>
                    <a:pt x="36" y="17"/>
                    <a:pt x="35" y="17"/>
                  </a:cubicBezTo>
                  <a:cubicBezTo>
                    <a:pt x="35" y="18"/>
                    <a:pt x="34" y="19"/>
                    <a:pt x="33" y="19"/>
                  </a:cubicBezTo>
                  <a:cubicBezTo>
                    <a:pt x="31" y="20"/>
                    <a:pt x="28" y="23"/>
                    <a:pt x="28" y="24"/>
                  </a:cubicBezTo>
                  <a:cubicBezTo>
                    <a:pt x="28" y="25"/>
                    <a:pt x="28" y="25"/>
                    <a:pt x="27" y="26"/>
                  </a:cubicBezTo>
                  <a:cubicBezTo>
                    <a:pt x="27" y="28"/>
                    <a:pt x="27" y="30"/>
                    <a:pt x="26" y="30"/>
                  </a:cubicBezTo>
                  <a:cubicBezTo>
                    <a:pt x="24" y="30"/>
                    <a:pt x="20" y="31"/>
                    <a:pt x="19" y="32"/>
                  </a:cubicBezTo>
                  <a:cubicBezTo>
                    <a:pt x="17" y="34"/>
                    <a:pt x="16" y="35"/>
                    <a:pt x="14" y="35"/>
                  </a:cubicBezTo>
                  <a:cubicBezTo>
                    <a:pt x="13" y="35"/>
                    <a:pt x="13" y="35"/>
                    <a:pt x="12" y="35"/>
                  </a:cubicBezTo>
                  <a:cubicBezTo>
                    <a:pt x="12" y="35"/>
                    <a:pt x="12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8" y="35"/>
                    <a:pt x="8" y="35"/>
                    <a:pt x="7" y="35"/>
                  </a:cubicBezTo>
                  <a:cubicBezTo>
                    <a:pt x="7" y="34"/>
                    <a:pt x="7" y="34"/>
                    <a:pt x="6" y="34"/>
                  </a:cubicBezTo>
                  <a:cubicBezTo>
                    <a:pt x="6" y="34"/>
                    <a:pt x="5" y="34"/>
                    <a:pt x="5" y="34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38"/>
                    <a:pt x="4" y="41"/>
                    <a:pt x="6" y="43"/>
                  </a:cubicBezTo>
                  <a:cubicBezTo>
                    <a:pt x="8" y="44"/>
                    <a:pt x="9" y="48"/>
                    <a:pt x="8" y="51"/>
                  </a:cubicBezTo>
                  <a:cubicBezTo>
                    <a:pt x="8" y="52"/>
                    <a:pt x="7" y="53"/>
                    <a:pt x="7" y="54"/>
                  </a:cubicBezTo>
                  <a:cubicBezTo>
                    <a:pt x="4" y="55"/>
                    <a:pt x="0" y="58"/>
                    <a:pt x="0" y="59"/>
                  </a:cubicBezTo>
                  <a:cubicBezTo>
                    <a:pt x="0" y="59"/>
                    <a:pt x="1" y="60"/>
                    <a:pt x="2" y="61"/>
                  </a:cubicBezTo>
                  <a:cubicBezTo>
                    <a:pt x="3" y="62"/>
                    <a:pt x="5" y="63"/>
                    <a:pt x="4" y="65"/>
                  </a:cubicBezTo>
                  <a:cubicBezTo>
                    <a:pt x="4" y="66"/>
                    <a:pt x="4" y="67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69"/>
                    <a:pt x="4" y="70"/>
                    <a:pt x="4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5" y="70"/>
                    <a:pt x="5" y="70"/>
                    <a:pt x="6" y="70"/>
                  </a:cubicBezTo>
                  <a:cubicBezTo>
                    <a:pt x="7" y="70"/>
                    <a:pt x="8" y="70"/>
                    <a:pt x="9" y="69"/>
                  </a:cubicBezTo>
                  <a:cubicBezTo>
                    <a:pt x="10" y="69"/>
                    <a:pt x="10" y="68"/>
                    <a:pt x="10" y="68"/>
                  </a:cubicBezTo>
                  <a:cubicBezTo>
                    <a:pt x="12" y="66"/>
                    <a:pt x="13" y="65"/>
                    <a:pt x="17" y="65"/>
                  </a:cubicBezTo>
                  <a:cubicBezTo>
                    <a:pt x="24" y="65"/>
                    <a:pt x="35" y="65"/>
                    <a:pt x="37" y="67"/>
                  </a:cubicBezTo>
                  <a:cubicBezTo>
                    <a:pt x="38" y="68"/>
                    <a:pt x="40" y="68"/>
                    <a:pt x="42" y="68"/>
                  </a:cubicBezTo>
                  <a:cubicBezTo>
                    <a:pt x="42" y="68"/>
                    <a:pt x="43" y="68"/>
                    <a:pt x="43" y="68"/>
                  </a:cubicBezTo>
                  <a:cubicBezTo>
                    <a:pt x="44" y="68"/>
                    <a:pt x="46" y="68"/>
                    <a:pt x="47" y="69"/>
                  </a:cubicBezTo>
                  <a:cubicBezTo>
                    <a:pt x="49" y="70"/>
                    <a:pt x="51" y="70"/>
                    <a:pt x="53" y="70"/>
                  </a:cubicBezTo>
                  <a:cubicBezTo>
                    <a:pt x="53" y="70"/>
                    <a:pt x="54" y="70"/>
                    <a:pt x="54" y="70"/>
                  </a:cubicBezTo>
                  <a:cubicBezTo>
                    <a:pt x="54" y="70"/>
                    <a:pt x="54" y="69"/>
                    <a:pt x="55" y="69"/>
                  </a:cubicBezTo>
                  <a:cubicBezTo>
                    <a:pt x="55" y="69"/>
                    <a:pt x="56" y="69"/>
                    <a:pt x="57" y="70"/>
                  </a:cubicBezTo>
                  <a:cubicBezTo>
                    <a:pt x="58" y="70"/>
                    <a:pt x="59" y="71"/>
                    <a:pt x="60" y="71"/>
                  </a:cubicBezTo>
                  <a:cubicBezTo>
                    <a:pt x="60" y="71"/>
                    <a:pt x="61" y="71"/>
                    <a:pt x="61" y="70"/>
                  </a:cubicBezTo>
                  <a:cubicBezTo>
                    <a:pt x="62" y="70"/>
                    <a:pt x="62" y="70"/>
                    <a:pt x="63" y="70"/>
                  </a:cubicBezTo>
                  <a:cubicBezTo>
                    <a:pt x="64" y="70"/>
                    <a:pt x="65" y="71"/>
                    <a:pt x="67" y="72"/>
                  </a:cubicBezTo>
                  <a:cubicBezTo>
                    <a:pt x="67" y="72"/>
                    <a:pt x="68" y="73"/>
                    <a:pt x="69" y="73"/>
                  </a:cubicBezTo>
                  <a:cubicBezTo>
                    <a:pt x="69" y="72"/>
                    <a:pt x="71" y="72"/>
                    <a:pt x="73" y="72"/>
                  </a:cubicBezTo>
                  <a:cubicBezTo>
                    <a:pt x="74" y="72"/>
                    <a:pt x="78" y="72"/>
                    <a:pt x="80" y="73"/>
                  </a:cubicBezTo>
                  <a:cubicBezTo>
                    <a:pt x="80" y="74"/>
                    <a:pt x="80" y="74"/>
                    <a:pt x="80" y="74"/>
                  </a:cubicBezTo>
                  <a:cubicBezTo>
                    <a:pt x="80" y="74"/>
                    <a:pt x="81" y="73"/>
                    <a:pt x="81" y="70"/>
                  </a:cubicBezTo>
                  <a:cubicBezTo>
                    <a:pt x="81" y="68"/>
                    <a:pt x="86" y="63"/>
                    <a:pt x="88" y="62"/>
                  </a:cubicBezTo>
                  <a:cubicBezTo>
                    <a:pt x="88" y="62"/>
                    <a:pt x="88" y="62"/>
                    <a:pt x="88" y="62"/>
                  </a:cubicBezTo>
                  <a:cubicBezTo>
                    <a:pt x="88" y="62"/>
                    <a:pt x="88" y="62"/>
                    <a:pt x="88" y="62"/>
                  </a:cubicBezTo>
                  <a:cubicBezTo>
                    <a:pt x="88" y="62"/>
                    <a:pt x="88" y="62"/>
                    <a:pt x="88" y="62"/>
                  </a:cubicBezTo>
                  <a:cubicBezTo>
                    <a:pt x="88" y="62"/>
                    <a:pt x="88" y="62"/>
                    <a:pt x="88" y="62"/>
                  </a:cubicBezTo>
                  <a:cubicBezTo>
                    <a:pt x="88" y="62"/>
                    <a:pt x="88" y="62"/>
                    <a:pt x="89" y="62"/>
                  </a:cubicBezTo>
                  <a:cubicBezTo>
                    <a:pt x="89" y="62"/>
                    <a:pt x="89" y="62"/>
                    <a:pt x="89" y="62"/>
                  </a:cubicBezTo>
                  <a:cubicBezTo>
                    <a:pt x="89" y="62"/>
                    <a:pt x="89" y="62"/>
                    <a:pt x="89" y="62"/>
                  </a:cubicBezTo>
                  <a:cubicBezTo>
                    <a:pt x="89" y="62"/>
                    <a:pt x="90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2"/>
                    <a:pt x="91" y="62"/>
                    <a:pt x="91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93" y="62"/>
                    <a:pt x="93" y="62"/>
                    <a:pt x="93" y="62"/>
                  </a:cubicBezTo>
                  <a:cubicBezTo>
                    <a:pt x="93" y="61"/>
                    <a:pt x="93" y="61"/>
                    <a:pt x="94" y="61"/>
                  </a:cubicBezTo>
                  <a:cubicBezTo>
                    <a:pt x="94" y="61"/>
                    <a:pt x="94" y="61"/>
                    <a:pt x="94" y="61"/>
                  </a:cubicBezTo>
                  <a:cubicBezTo>
                    <a:pt x="94" y="61"/>
                    <a:pt x="94" y="61"/>
                    <a:pt x="94" y="61"/>
                  </a:cubicBezTo>
                  <a:cubicBezTo>
                    <a:pt x="94" y="61"/>
                    <a:pt x="94" y="61"/>
                    <a:pt x="94" y="61"/>
                  </a:cubicBezTo>
                  <a:cubicBezTo>
                    <a:pt x="94" y="61"/>
                    <a:pt x="94" y="60"/>
                    <a:pt x="94" y="60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4" y="59"/>
                    <a:pt x="94" y="59"/>
                    <a:pt x="93" y="59"/>
                  </a:cubicBezTo>
                  <a:cubicBezTo>
                    <a:pt x="93" y="59"/>
                    <a:pt x="93" y="59"/>
                    <a:pt x="93" y="58"/>
                  </a:cubicBezTo>
                  <a:cubicBezTo>
                    <a:pt x="93" y="58"/>
                    <a:pt x="93" y="57"/>
                    <a:pt x="93" y="57"/>
                  </a:cubicBezTo>
                  <a:cubicBezTo>
                    <a:pt x="93" y="55"/>
                    <a:pt x="92" y="53"/>
                    <a:pt x="92" y="52"/>
                  </a:cubicBezTo>
                  <a:cubicBezTo>
                    <a:pt x="91" y="49"/>
                    <a:pt x="90" y="47"/>
                    <a:pt x="91" y="46"/>
                  </a:cubicBezTo>
                  <a:cubicBezTo>
                    <a:pt x="92" y="45"/>
                    <a:pt x="92" y="45"/>
                    <a:pt x="93" y="45"/>
                  </a:cubicBezTo>
                  <a:cubicBezTo>
                    <a:pt x="94" y="45"/>
                    <a:pt x="95" y="46"/>
                    <a:pt x="96" y="46"/>
                  </a:cubicBezTo>
                  <a:cubicBezTo>
                    <a:pt x="96" y="46"/>
                    <a:pt x="97" y="46"/>
                    <a:pt x="97" y="47"/>
                  </a:cubicBezTo>
                  <a:cubicBezTo>
                    <a:pt x="97" y="47"/>
                    <a:pt x="97" y="47"/>
                    <a:pt x="98" y="47"/>
                  </a:cubicBezTo>
                  <a:cubicBezTo>
                    <a:pt x="98" y="47"/>
                    <a:pt x="98" y="47"/>
                    <a:pt x="99" y="47"/>
                  </a:cubicBezTo>
                  <a:cubicBezTo>
                    <a:pt x="99" y="47"/>
                    <a:pt x="99" y="47"/>
                    <a:pt x="99" y="47"/>
                  </a:cubicBezTo>
                  <a:cubicBezTo>
                    <a:pt x="104" y="45"/>
                    <a:pt x="105" y="43"/>
                    <a:pt x="105" y="42"/>
                  </a:cubicBezTo>
                  <a:cubicBezTo>
                    <a:pt x="105" y="40"/>
                    <a:pt x="101" y="37"/>
                    <a:pt x="99" y="37"/>
                  </a:cubicBezTo>
                  <a:cubicBezTo>
                    <a:pt x="98" y="37"/>
                    <a:pt x="97" y="36"/>
                    <a:pt x="96" y="34"/>
                  </a:cubicBezTo>
                  <a:cubicBezTo>
                    <a:pt x="95" y="33"/>
                    <a:pt x="94" y="31"/>
                    <a:pt x="93" y="31"/>
                  </a:cubicBezTo>
                  <a:cubicBezTo>
                    <a:pt x="91" y="30"/>
                    <a:pt x="90" y="28"/>
                    <a:pt x="89" y="27"/>
                  </a:cubicBezTo>
                  <a:cubicBezTo>
                    <a:pt x="89" y="25"/>
                    <a:pt x="88" y="24"/>
                    <a:pt x="87" y="24"/>
                  </a:cubicBezTo>
                  <a:cubicBezTo>
                    <a:pt x="85" y="22"/>
                    <a:pt x="85" y="20"/>
                    <a:pt x="86" y="18"/>
                  </a:cubicBezTo>
                  <a:cubicBezTo>
                    <a:pt x="86" y="17"/>
                    <a:pt x="86" y="16"/>
                    <a:pt x="86" y="15"/>
                  </a:cubicBezTo>
                  <a:cubicBezTo>
                    <a:pt x="86" y="14"/>
                    <a:pt x="86" y="13"/>
                    <a:pt x="86" y="12"/>
                  </a:cubicBezTo>
                  <a:cubicBezTo>
                    <a:pt x="86" y="11"/>
                    <a:pt x="86" y="8"/>
                    <a:pt x="85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3" y="7"/>
                    <a:pt x="79" y="5"/>
                    <a:pt x="76" y="5"/>
                  </a:cubicBezTo>
                  <a:cubicBezTo>
                    <a:pt x="76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3" y="6"/>
                    <a:pt x="72" y="6"/>
                    <a:pt x="71" y="6"/>
                  </a:cubicBezTo>
                  <a:cubicBezTo>
                    <a:pt x="70" y="6"/>
                    <a:pt x="69" y="6"/>
                    <a:pt x="68" y="5"/>
                  </a:cubicBezTo>
                  <a:cubicBezTo>
                    <a:pt x="67" y="2"/>
                    <a:pt x="65" y="2"/>
                    <a:pt x="63" y="2"/>
                  </a:cubicBezTo>
                  <a:cubicBezTo>
                    <a:pt x="62" y="2"/>
                    <a:pt x="62" y="2"/>
                    <a:pt x="61" y="2"/>
                  </a:cubicBezTo>
                  <a:cubicBezTo>
                    <a:pt x="59" y="2"/>
                    <a:pt x="58" y="1"/>
                    <a:pt x="57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8" name="Freeform 26"/>
            <p:cNvSpPr>
              <a:spLocks/>
            </p:cNvSpPr>
            <p:nvPr/>
          </p:nvSpPr>
          <p:spPr bwMode="auto">
            <a:xfrm>
              <a:off x="8697913" y="8855615"/>
              <a:ext cx="1217612" cy="676275"/>
            </a:xfrm>
            <a:custGeom>
              <a:avLst/>
              <a:gdLst>
                <a:gd name="T0" fmla="*/ 64 w 71"/>
                <a:gd name="T1" fmla="*/ 5 h 40"/>
                <a:gd name="T2" fmla="*/ 62 w 71"/>
                <a:gd name="T3" fmla="*/ 4 h 40"/>
                <a:gd name="T4" fmla="*/ 60 w 71"/>
                <a:gd name="T5" fmla="*/ 3 h 40"/>
                <a:gd name="T6" fmla="*/ 49 w 71"/>
                <a:gd name="T7" fmla="*/ 0 h 40"/>
                <a:gd name="T8" fmla="*/ 46 w 71"/>
                <a:gd name="T9" fmla="*/ 3 h 40"/>
                <a:gd name="T10" fmla="*/ 28 w 71"/>
                <a:gd name="T11" fmla="*/ 10 h 40"/>
                <a:gd name="T12" fmla="*/ 12 w 71"/>
                <a:gd name="T13" fmla="*/ 10 h 40"/>
                <a:gd name="T14" fmla="*/ 10 w 71"/>
                <a:gd name="T15" fmla="*/ 9 h 40"/>
                <a:gd name="T16" fmla="*/ 9 w 71"/>
                <a:gd name="T17" fmla="*/ 11 h 40"/>
                <a:gd name="T18" fmla="*/ 4 w 71"/>
                <a:gd name="T19" fmla="*/ 14 h 40"/>
                <a:gd name="T20" fmla="*/ 3 w 71"/>
                <a:gd name="T21" fmla="*/ 16 h 40"/>
                <a:gd name="T22" fmla="*/ 2 w 71"/>
                <a:gd name="T23" fmla="*/ 21 h 40"/>
                <a:gd name="T24" fmla="*/ 0 w 71"/>
                <a:gd name="T25" fmla="*/ 24 h 40"/>
                <a:gd name="T26" fmla="*/ 0 w 71"/>
                <a:gd name="T27" fmla="*/ 26 h 40"/>
                <a:gd name="T28" fmla="*/ 2 w 71"/>
                <a:gd name="T29" fmla="*/ 30 h 40"/>
                <a:gd name="T30" fmla="*/ 2 w 71"/>
                <a:gd name="T31" fmla="*/ 30 h 40"/>
                <a:gd name="T32" fmla="*/ 3 w 71"/>
                <a:gd name="T33" fmla="*/ 31 h 40"/>
                <a:gd name="T34" fmla="*/ 4 w 71"/>
                <a:gd name="T35" fmla="*/ 31 h 40"/>
                <a:gd name="T36" fmla="*/ 5 w 71"/>
                <a:gd name="T37" fmla="*/ 32 h 40"/>
                <a:gd name="T38" fmla="*/ 7 w 71"/>
                <a:gd name="T39" fmla="*/ 33 h 40"/>
                <a:gd name="T40" fmla="*/ 8 w 71"/>
                <a:gd name="T41" fmla="*/ 34 h 40"/>
                <a:gd name="T42" fmla="*/ 9 w 71"/>
                <a:gd name="T43" fmla="*/ 35 h 40"/>
                <a:gd name="T44" fmla="*/ 10 w 71"/>
                <a:gd name="T45" fmla="*/ 36 h 40"/>
                <a:gd name="T46" fmla="*/ 19 w 71"/>
                <a:gd name="T47" fmla="*/ 40 h 40"/>
                <a:gd name="T48" fmla="*/ 26 w 71"/>
                <a:gd name="T49" fmla="*/ 38 h 40"/>
                <a:gd name="T50" fmla="*/ 27 w 71"/>
                <a:gd name="T51" fmla="*/ 38 h 40"/>
                <a:gd name="T52" fmla="*/ 38 w 71"/>
                <a:gd name="T53" fmla="*/ 35 h 40"/>
                <a:gd name="T54" fmla="*/ 38 w 71"/>
                <a:gd name="T55" fmla="*/ 35 h 40"/>
                <a:gd name="T56" fmla="*/ 38 w 71"/>
                <a:gd name="T57" fmla="*/ 35 h 40"/>
                <a:gd name="T58" fmla="*/ 46 w 71"/>
                <a:gd name="T59" fmla="*/ 37 h 40"/>
                <a:gd name="T60" fmla="*/ 52 w 71"/>
                <a:gd name="T61" fmla="*/ 32 h 40"/>
                <a:gd name="T62" fmla="*/ 63 w 71"/>
                <a:gd name="T63" fmla="*/ 15 h 40"/>
                <a:gd name="T64" fmla="*/ 70 w 71"/>
                <a:gd name="T65" fmla="*/ 10 h 40"/>
                <a:gd name="T66" fmla="*/ 71 w 71"/>
                <a:gd name="T67" fmla="*/ 9 h 40"/>
                <a:gd name="T68" fmla="*/ 71 w 71"/>
                <a:gd name="T69" fmla="*/ 9 h 40"/>
                <a:gd name="T70" fmla="*/ 71 w 71"/>
                <a:gd name="T71" fmla="*/ 8 h 40"/>
                <a:gd name="T72" fmla="*/ 68 w 71"/>
                <a:gd name="T73" fmla="*/ 7 h 40"/>
                <a:gd name="T74" fmla="*/ 67 w 71"/>
                <a:gd name="T75" fmla="*/ 6 h 40"/>
                <a:gd name="T76" fmla="*/ 66 w 71"/>
                <a:gd name="T7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1" h="40">
                  <a:moveTo>
                    <a:pt x="65" y="5"/>
                  </a:moveTo>
                  <a:cubicBezTo>
                    <a:pt x="64" y="5"/>
                    <a:pt x="64" y="5"/>
                    <a:pt x="64" y="5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0" y="4"/>
                    <a:pt x="60" y="3"/>
                    <a:pt x="60" y="3"/>
                  </a:cubicBezTo>
                  <a:cubicBezTo>
                    <a:pt x="58" y="2"/>
                    <a:pt x="53" y="1"/>
                    <a:pt x="51" y="0"/>
                  </a:cubicBezTo>
                  <a:cubicBezTo>
                    <a:pt x="50" y="0"/>
                    <a:pt x="50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1"/>
                    <a:pt x="47" y="2"/>
                    <a:pt x="46" y="3"/>
                  </a:cubicBezTo>
                  <a:cubicBezTo>
                    <a:pt x="43" y="5"/>
                    <a:pt x="40" y="7"/>
                    <a:pt x="39" y="7"/>
                  </a:cubicBezTo>
                  <a:cubicBezTo>
                    <a:pt x="36" y="7"/>
                    <a:pt x="28" y="8"/>
                    <a:pt x="28" y="10"/>
                  </a:cubicBezTo>
                  <a:cubicBezTo>
                    <a:pt x="28" y="12"/>
                    <a:pt x="24" y="12"/>
                    <a:pt x="20" y="12"/>
                  </a:cubicBezTo>
                  <a:cubicBezTo>
                    <a:pt x="17" y="12"/>
                    <a:pt x="13" y="12"/>
                    <a:pt x="12" y="10"/>
                  </a:cubicBezTo>
                  <a:cubicBezTo>
                    <a:pt x="11" y="10"/>
                    <a:pt x="11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9" y="11"/>
                    <a:pt x="9" y="11"/>
                  </a:cubicBezTo>
                  <a:cubicBezTo>
                    <a:pt x="9" y="13"/>
                    <a:pt x="8" y="15"/>
                    <a:pt x="6" y="15"/>
                  </a:cubicBezTo>
                  <a:cubicBezTo>
                    <a:pt x="5" y="15"/>
                    <a:pt x="4" y="14"/>
                    <a:pt x="4" y="14"/>
                  </a:cubicBezTo>
                  <a:cubicBezTo>
                    <a:pt x="4" y="14"/>
                    <a:pt x="3" y="14"/>
                    <a:pt x="3" y="14"/>
                  </a:cubicBezTo>
                  <a:cubicBezTo>
                    <a:pt x="3" y="15"/>
                    <a:pt x="3" y="15"/>
                    <a:pt x="3" y="16"/>
                  </a:cubicBezTo>
                  <a:cubicBezTo>
                    <a:pt x="4" y="17"/>
                    <a:pt x="4" y="18"/>
                    <a:pt x="3" y="19"/>
                  </a:cubicBezTo>
                  <a:cubicBezTo>
                    <a:pt x="3" y="19"/>
                    <a:pt x="2" y="20"/>
                    <a:pt x="2" y="21"/>
                  </a:cubicBezTo>
                  <a:cubicBezTo>
                    <a:pt x="2" y="22"/>
                    <a:pt x="2" y="24"/>
                    <a:pt x="1" y="24"/>
                  </a:cubicBezTo>
                  <a:cubicBezTo>
                    <a:pt x="1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2" y="29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2"/>
                    <a:pt x="5" y="32"/>
                    <a:pt x="5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3"/>
                    <a:pt x="7" y="33"/>
                    <a:pt x="7" y="33"/>
                  </a:cubicBezTo>
                  <a:cubicBezTo>
                    <a:pt x="7" y="33"/>
                    <a:pt x="7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0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6"/>
                    <a:pt x="11" y="37"/>
                    <a:pt x="11" y="37"/>
                  </a:cubicBezTo>
                  <a:cubicBezTo>
                    <a:pt x="13" y="39"/>
                    <a:pt x="16" y="40"/>
                    <a:pt x="19" y="40"/>
                  </a:cubicBezTo>
                  <a:cubicBezTo>
                    <a:pt x="20" y="40"/>
                    <a:pt x="21" y="40"/>
                    <a:pt x="22" y="39"/>
                  </a:cubicBezTo>
                  <a:cubicBezTo>
                    <a:pt x="23" y="39"/>
                    <a:pt x="24" y="39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31" y="37"/>
                    <a:pt x="38" y="35"/>
                    <a:pt x="38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41" y="36"/>
                    <a:pt x="43" y="36"/>
                  </a:cubicBezTo>
                  <a:cubicBezTo>
                    <a:pt x="43" y="36"/>
                    <a:pt x="44" y="36"/>
                    <a:pt x="46" y="37"/>
                  </a:cubicBezTo>
                  <a:cubicBezTo>
                    <a:pt x="46" y="36"/>
                    <a:pt x="47" y="36"/>
                    <a:pt x="47" y="36"/>
                  </a:cubicBezTo>
                  <a:cubicBezTo>
                    <a:pt x="49" y="35"/>
                    <a:pt x="50" y="34"/>
                    <a:pt x="52" y="32"/>
                  </a:cubicBezTo>
                  <a:cubicBezTo>
                    <a:pt x="54" y="30"/>
                    <a:pt x="57" y="25"/>
                    <a:pt x="59" y="21"/>
                  </a:cubicBezTo>
                  <a:cubicBezTo>
                    <a:pt x="61" y="18"/>
                    <a:pt x="62" y="15"/>
                    <a:pt x="63" y="15"/>
                  </a:cubicBezTo>
                  <a:cubicBezTo>
                    <a:pt x="63" y="15"/>
                    <a:pt x="64" y="14"/>
                    <a:pt x="65" y="13"/>
                  </a:cubicBezTo>
                  <a:cubicBezTo>
                    <a:pt x="67" y="12"/>
                    <a:pt x="69" y="11"/>
                    <a:pt x="70" y="10"/>
                  </a:cubicBezTo>
                  <a:cubicBezTo>
                    <a:pt x="71" y="10"/>
                    <a:pt x="71" y="10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70" y="8"/>
                    <a:pt x="70" y="8"/>
                    <a:pt x="70" y="7"/>
                  </a:cubicBezTo>
                  <a:cubicBezTo>
                    <a:pt x="69" y="7"/>
                    <a:pt x="69" y="7"/>
                    <a:pt x="68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6"/>
                    <a:pt x="67" y="6"/>
                    <a:pt x="67" y="6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5" y="5"/>
                    <a:pt x="65" y="5"/>
                    <a:pt x="65" y="5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9" name="Freeform 27"/>
            <p:cNvSpPr>
              <a:spLocks/>
            </p:cNvSpPr>
            <p:nvPr/>
          </p:nvSpPr>
          <p:spPr bwMode="auto">
            <a:xfrm>
              <a:off x="9829800" y="9936702"/>
              <a:ext cx="1184275" cy="642938"/>
            </a:xfrm>
            <a:custGeom>
              <a:avLst/>
              <a:gdLst>
                <a:gd name="T0" fmla="*/ 68 w 69"/>
                <a:gd name="T1" fmla="*/ 6 h 38"/>
                <a:gd name="T2" fmla="*/ 67 w 69"/>
                <a:gd name="T3" fmla="*/ 5 h 38"/>
                <a:gd name="T4" fmla="*/ 66 w 69"/>
                <a:gd name="T5" fmla="*/ 5 h 38"/>
                <a:gd name="T6" fmla="*/ 65 w 69"/>
                <a:gd name="T7" fmla="*/ 5 h 38"/>
                <a:gd name="T8" fmla="*/ 64 w 69"/>
                <a:gd name="T9" fmla="*/ 4 h 38"/>
                <a:gd name="T10" fmla="*/ 63 w 69"/>
                <a:gd name="T11" fmla="*/ 4 h 38"/>
                <a:gd name="T12" fmla="*/ 62 w 69"/>
                <a:gd name="T13" fmla="*/ 3 h 38"/>
                <a:gd name="T14" fmla="*/ 54 w 69"/>
                <a:gd name="T15" fmla="*/ 1 h 38"/>
                <a:gd name="T16" fmla="*/ 41 w 69"/>
                <a:gd name="T17" fmla="*/ 3 h 38"/>
                <a:gd name="T18" fmla="*/ 23 w 69"/>
                <a:gd name="T19" fmla="*/ 6 h 38"/>
                <a:gd name="T20" fmla="*/ 20 w 69"/>
                <a:gd name="T21" fmla="*/ 6 h 38"/>
                <a:gd name="T22" fmla="*/ 10 w 69"/>
                <a:gd name="T23" fmla="*/ 5 h 38"/>
                <a:gd name="T24" fmla="*/ 9 w 69"/>
                <a:gd name="T25" fmla="*/ 5 h 38"/>
                <a:gd name="T26" fmla="*/ 5 w 69"/>
                <a:gd name="T27" fmla="*/ 2 h 38"/>
                <a:gd name="T28" fmla="*/ 4 w 69"/>
                <a:gd name="T29" fmla="*/ 1 h 38"/>
                <a:gd name="T30" fmla="*/ 3 w 69"/>
                <a:gd name="T31" fmla="*/ 1 h 38"/>
                <a:gd name="T32" fmla="*/ 2 w 69"/>
                <a:gd name="T33" fmla="*/ 0 h 38"/>
                <a:gd name="T34" fmla="*/ 0 w 69"/>
                <a:gd name="T35" fmla="*/ 4 h 38"/>
                <a:gd name="T36" fmla="*/ 6 w 69"/>
                <a:gd name="T37" fmla="*/ 16 h 38"/>
                <a:gd name="T38" fmla="*/ 3 w 69"/>
                <a:gd name="T39" fmla="*/ 18 h 38"/>
                <a:gd name="T40" fmla="*/ 1 w 69"/>
                <a:gd name="T41" fmla="*/ 23 h 38"/>
                <a:gd name="T42" fmla="*/ 1 w 69"/>
                <a:gd name="T43" fmla="*/ 24 h 38"/>
                <a:gd name="T44" fmla="*/ 1 w 69"/>
                <a:gd name="T45" fmla="*/ 25 h 38"/>
                <a:gd name="T46" fmla="*/ 1 w 69"/>
                <a:gd name="T47" fmla="*/ 25 h 38"/>
                <a:gd name="T48" fmla="*/ 1 w 69"/>
                <a:gd name="T49" fmla="*/ 26 h 38"/>
                <a:gd name="T50" fmla="*/ 8 w 69"/>
                <a:gd name="T51" fmla="*/ 33 h 38"/>
                <a:gd name="T52" fmla="*/ 9 w 69"/>
                <a:gd name="T53" fmla="*/ 35 h 38"/>
                <a:gd name="T54" fmla="*/ 10 w 69"/>
                <a:gd name="T55" fmla="*/ 36 h 38"/>
                <a:gd name="T56" fmla="*/ 11 w 69"/>
                <a:gd name="T57" fmla="*/ 36 h 38"/>
                <a:gd name="T58" fmla="*/ 13 w 69"/>
                <a:gd name="T59" fmla="*/ 36 h 38"/>
                <a:gd name="T60" fmla="*/ 16 w 69"/>
                <a:gd name="T61" fmla="*/ 35 h 38"/>
                <a:gd name="T62" fmla="*/ 19 w 69"/>
                <a:gd name="T63" fmla="*/ 35 h 38"/>
                <a:gd name="T64" fmla="*/ 26 w 69"/>
                <a:gd name="T65" fmla="*/ 36 h 38"/>
                <a:gd name="T66" fmla="*/ 28 w 69"/>
                <a:gd name="T67" fmla="*/ 37 h 38"/>
                <a:gd name="T68" fmla="*/ 30 w 69"/>
                <a:gd name="T69" fmla="*/ 37 h 38"/>
                <a:gd name="T70" fmla="*/ 31 w 69"/>
                <a:gd name="T71" fmla="*/ 37 h 38"/>
                <a:gd name="T72" fmla="*/ 33 w 69"/>
                <a:gd name="T73" fmla="*/ 38 h 38"/>
                <a:gd name="T74" fmla="*/ 35 w 69"/>
                <a:gd name="T75" fmla="*/ 38 h 38"/>
                <a:gd name="T76" fmla="*/ 36 w 69"/>
                <a:gd name="T77" fmla="*/ 38 h 38"/>
                <a:gd name="T78" fmla="*/ 37 w 69"/>
                <a:gd name="T79" fmla="*/ 38 h 38"/>
                <a:gd name="T80" fmla="*/ 40 w 69"/>
                <a:gd name="T81" fmla="*/ 37 h 38"/>
                <a:gd name="T82" fmla="*/ 40 w 69"/>
                <a:gd name="T83" fmla="*/ 35 h 38"/>
                <a:gd name="T84" fmla="*/ 42 w 69"/>
                <a:gd name="T85" fmla="*/ 34 h 38"/>
                <a:gd name="T86" fmla="*/ 43 w 69"/>
                <a:gd name="T87" fmla="*/ 33 h 38"/>
                <a:gd name="T88" fmla="*/ 44 w 69"/>
                <a:gd name="T89" fmla="*/ 33 h 38"/>
                <a:gd name="T90" fmla="*/ 46 w 69"/>
                <a:gd name="T91" fmla="*/ 33 h 38"/>
                <a:gd name="T92" fmla="*/ 53 w 69"/>
                <a:gd name="T93" fmla="*/ 29 h 38"/>
                <a:gd name="T94" fmla="*/ 62 w 69"/>
                <a:gd name="T95" fmla="*/ 29 h 38"/>
                <a:gd name="T96" fmla="*/ 57 w 69"/>
                <a:gd name="T97" fmla="*/ 20 h 38"/>
                <a:gd name="T98" fmla="*/ 62 w 69"/>
                <a:gd name="T99" fmla="*/ 14 h 38"/>
                <a:gd name="T100" fmla="*/ 69 w 69"/>
                <a:gd name="T101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9" h="38">
                  <a:moveTo>
                    <a:pt x="69" y="6"/>
                  </a:moveTo>
                  <a:cubicBezTo>
                    <a:pt x="69" y="6"/>
                    <a:pt x="68" y="6"/>
                    <a:pt x="68" y="6"/>
                  </a:cubicBezTo>
                  <a:cubicBezTo>
                    <a:pt x="68" y="6"/>
                    <a:pt x="68" y="6"/>
                    <a:pt x="67" y="6"/>
                  </a:cubicBezTo>
                  <a:cubicBezTo>
                    <a:pt x="67" y="6"/>
                    <a:pt x="67" y="6"/>
                    <a:pt x="67" y="5"/>
                  </a:cubicBezTo>
                  <a:cubicBezTo>
                    <a:pt x="67" y="5"/>
                    <a:pt x="66" y="5"/>
                    <a:pt x="66" y="5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6" y="5"/>
                    <a:pt x="65" y="5"/>
                    <a:pt x="65" y="5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5"/>
                    <a:pt x="64" y="5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4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3"/>
                    <a:pt x="63" y="3"/>
                    <a:pt x="62" y="3"/>
                  </a:cubicBezTo>
                  <a:cubicBezTo>
                    <a:pt x="62" y="3"/>
                    <a:pt x="62" y="2"/>
                    <a:pt x="61" y="2"/>
                  </a:cubicBezTo>
                  <a:cubicBezTo>
                    <a:pt x="59" y="1"/>
                    <a:pt x="56" y="1"/>
                    <a:pt x="54" y="1"/>
                  </a:cubicBezTo>
                  <a:cubicBezTo>
                    <a:pt x="53" y="1"/>
                    <a:pt x="52" y="1"/>
                    <a:pt x="52" y="1"/>
                  </a:cubicBezTo>
                  <a:cubicBezTo>
                    <a:pt x="48" y="1"/>
                    <a:pt x="42" y="1"/>
                    <a:pt x="41" y="3"/>
                  </a:cubicBezTo>
                  <a:cubicBezTo>
                    <a:pt x="38" y="5"/>
                    <a:pt x="35" y="7"/>
                    <a:pt x="32" y="6"/>
                  </a:cubicBezTo>
                  <a:cubicBezTo>
                    <a:pt x="31" y="6"/>
                    <a:pt x="26" y="6"/>
                    <a:pt x="23" y="6"/>
                  </a:cubicBezTo>
                  <a:cubicBezTo>
                    <a:pt x="22" y="6"/>
                    <a:pt x="21" y="6"/>
                    <a:pt x="21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8" y="6"/>
                    <a:pt x="16" y="6"/>
                    <a:pt x="14" y="5"/>
                  </a:cubicBezTo>
                  <a:cubicBezTo>
                    <a:pt x="13" y="5"/>
                    <a:pt x="11" y="5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5"/>
                    <a:pt x="7" y="4"/>
                    <a:pt x="6" y="3"/>
                  </a:cubicBezTo>
                  <a:cubicBezTo>
                    <a:pt x="6" y="3"/>
                    <a:pt x="6" y="3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6"/>
                    <a:pt x="1" y="7"/>
                    <a:pt x="2" y="8"/>
                  </a:cubicBezTo>
                  <a:cubicBezTo>
                    <a:pt x="3" y="10"/>
                    <a:pt x="7" y="14"/>
                    <a:pt x="6" y="16"/>
                  </a:cubicBezTo>
                  <a:cubicBezTo>
                    <a:pt x="6" y="16"/>
                    <a:pt x="6" y="16"/>
                    <a:pt x="5" y="16"/>
                  </a:cubicBezTo>
                  <a:cubicBezTo>
                    <a:pt x="4" y="16"/>
                    <a:pt x="3" y="17"/>
                    <a:pt x="3" y="18"/>
                  </a:cubicBezTo>
                  <a:cubicBezTo>
                    <a:pt x="2" y="19"/>
                    <a:pt x="1" y="20"/>
                    <a:pt x="2" y="20"/>
                  </a:cubicBezTo>
                  <a:cubicBezTo>
                    <a:pt x="2" y="21"/>
                    <a:pt x="2" y="22"/>
                    <a:pt x="1" y="23"/>
                  </a:cubicBezTo>
                  <a:cubicBezTo>
                    <a:pt x="1" y="23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6"/>
                    <a:pt x="1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6" y="30"/>
                    <a:pt x="8" y="32"/>
                    <a:pt x="8" y="33"/>
                  </a:cubicBezTo>
                  <a:cubicBezTo>
                    <a:pt x="8" y="34"/>
                    <a:pt x="8" y="34"/>
                    <a:pt x="9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0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1" y="36"/>
                  </a:cubicBezTo>
                  <a:cubicBezTo>
                    <a:pt x="11" y="36"/>
                    <a:pt x="11" y="36"/>
                    <a:pt x="12" y="36"/>
                  </a:cubicBezTo>
                  <a:cubicBezTo>
                    <a:pt x="12" y="36"/>
                    <a:pt x="13" y="36"/>
                    <a:pt x="13" y="36"/>
                  </a:cubicBezTo>
                  <a:cubicBezTo>
                    <a:pt x="13" y="36"/>
                    <a:pt x="14" y="36"/>
                    <a:pt x="14" y="36"/>
                  </a:cubicBezTo>
                  <a:cubicBezTo>
                    <a:pt x="15" y="35"/>
                    <a:pt x="15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7" y="35"/>
                    <a:pt x="18" y="35"/>
                    <a:pt x="19" y="35"/>
                  </a:cubicBezTo>
                  <a:cubicBezTo>
                    <a:pt x="22" y="35"/>
                    <a:pt x="24" y="36"/>
                    <a:pt x="25" y="36"/>
                  </a:cubicBezTo>
                  <a:cubicBezTo>
                    <a:pt x="25" y="36"/>
                    <a:pt x="25" y="36"/>
                    <a:pt x="26" y="36"/>
                  </a:cubicBezTo>
                  <a:cubicBezTo>
                    <a:pt x="26" y="37"/>
                    <a:pt x="26" y="37"/>
                    <a:pt x="27" y="37"/>
                  </a:cubicBezTo>
                  <a:cubicBezTo>
                    <a:pt x="27" y="37"/>
                    <a:pt x="27" y="37"/>
                    <a:pt x="28" y="37"/>
                  </a:cubicBezTo>
                  <a:cubicBezTo>
                    <a:pt x="28" y="37"/>
                    <a:pt x="28" y="37"/>
                    <a:pt x="29" y="37"/>
                  </a:cubicBezTo>
                  <a:cubicBezTo>
                    <a:pt x="29" y="37"/>
                    <a:pt x="29" y="37"/>
                    <a:pt x="30" y="37"/>
                  </a:cubicBezTo>
                  <a:cubicBezTo>
                    <a:pt x="30" y="37"/>
                    <a:pt x="30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4" y="38"/>
                    <a:pt x="34" y="38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8"/>
                    <a:pt x="35" y="38"/>
                    <a:pt x="36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8"/>
                    <a:pt x="37" y="38"/>
                    <a:pt x="37" y="38"/>
                  </a:cubicBezTo>
                  <a:cubicBezTo>
                    <a:pt x="38" y="38"/>
                    <a:pt x="39" y="38"/>
                    <a:pt x="39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6"/>
                    <a:pt x="40" y="36"/>
                  </a:cubicBezTo>
                  <a:cubicBezTo>
                    <a:pt x="40" y="36"/>
                    <a:pt x="40" y="35"/>
                    <a:pt x="40" y="35"/>
                  </a:cubicBezTo>
                  <a:cubicBezTo>
                    <a:pt x="41" y="35"/>
                    <a:pt x="41" y="34"/>
                    <a:pt x="41" y="34"/>
                  </a:cubicBezTo>
                  <a:cubicBezTo>
                    <a:pt x="41" y="34"/>
                    <a:pt x="41" y="34"/>
                    <a:pt x="42" y="34"/>
                  </a:cubicBezTo>
                  <a:cubicBezTo>
                    <a:pt x="42" y="34"/>
                    <a:pt x="42" y="34"/>
                    <a:pt x="43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4" y="33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5" y="31"/>
                    <a:pt x="45" y="30"/>
                    <a:pt x="46" y="30"/>
                  </a:cubicBezTo>
                  <a:cubicBezTo>
                    <a:pt x="47" y="29"/>
                    <a:pt x="50" y="29"/>
                    <a:pt x="53" y="29"/>
                  </a:cubicBezTo>
                  <a:cubicBezTo>
                    <a:pt x="55" y="29"/>
                    <a:pt x="57" y="29"/>
                    <a:pt x="58" y="30"/>
                  </a:cubicBezTo>
                  <a:cubicBezTo>
                    <a:pt x="59" y="30"/>
                    <a:pt x="60" y="30"/>
                    <a:pt x="62" y="29"/>
                  </a:cubicBezTo>
                  <a:cubicBezTo>
                    <a:pt x="61" y="28"/>
                    <a:pt x="61" y="27"/>
                    <a:pt x="61" y="27"/>
                  </a:cubicBezTo>
                  <a:cubicBezTo>
                    <a:pt x="59" y="27"/>
                    <a:pt x="57" y="22"/>
                    <a:pt x="57" y="20"/>
                  </a:cubicBezTo>
                  <a:cubicBezTo>
                    <a:pt x="57" y="18"/>
                    <a:pt x="58" y="18"/>
                    <a:pt x="58" y="18"/>
                  </a:cubicBezTo>
                  <a:cubicBezTo>
                    <a:pt x="59" y="17"/>
                    <a:pt x="60" y="16"/>
                    <a:pt x="62" y="14"/>
                  </a:cubicBezTo>
                  <a:cubicBezTo>
                    <a:pt x="63" y="11"/>
                    <a:pt x="65" y="9"/>
                    <a:pt x="67" y="8"/>
                  </a:cubicBezTo>
                  <a:cubicBezTo>
                    <a:pt x="68" y="8"/>
                    <a:pt x="69" y="7"/>
                    <a:pt x="69" y="6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0" name="Freeform 28"/>
            <p:cNvSpPr>
              <a:spLocks/>
            </p:cNvSpPr>
            <p:nvPr/>
          </p:nvSpPr>
          <p:spPr bwMode="auto">
            <a:xfrm>
              <a:off x="9418638" y="10511377"/>
              <a:ext cx="1217612" cy="1149350"/>
            </a:xfrm>
            <a:custGeom>
              <a:avLst/>
              <a:gdLst>
                <a:gd name="T0" fmla="*/ 71 w 71"/>
                <a:gd name="T1" fmla="*/ 4 h 68"/>
                <a:gd name="T2" fmla="*/ 70 w 71"/>
                <a:gd name="T3" fmla="*/ 0 h 68"/>
                <a:gd name="T4" fmla="*/ 68 w 71"/>
                <a:gd name="T5" fmla="*/ 0 h 68"/>
                <a:gd name="T6" fmla="*/ 67 w 71"/>
                <a:gd name="T7" fmla="*/ 0 h 68"/>
                <a:gd name="T8" fmla="*/ 66 w 71"/>
                <a:gd name="T9" fmla="*/ 1 h 68"/>
                <a:gd name="T10" fmla="*/ 65 w 71"/>
                <a:gd name="T11" fmla="*/ 2 h 68"/>
                <a:gd name="T12" fmla="*/ 61 w 71"/>
                <a:gd name="T13" fmla="*/ 5 h 68"/>
                <a:gd name="T14" fmla="*/ 50 w 71"/>
                <a:gd name="T15" fmla="*/ 3 h 68"/>
                <a:gd name="T16" fmla="*/ 43 w 71"/>
                <a:gd name="T17" fmla="*/ 2 h 68"/>
                <a:gd name="T18" fmla="*/ 40 w 71"/>
                <a:gd name="T19" fmla="*/ 2 h 68"/>
                <a:gd name="T20" fmla="*/ 37 w 71"/>
                <a:gd name="T21" fmla="*/ 3 h 68"/>
                <a:gd name="T22" fmla="*/ 35 w 71"/>
                <a:gd name="T23" fmla="*/ 3 h 68"/>
                <a:gd name="T24" fmla="*/ 34 w 71"/>
                <a:gd name="T25" fmla="*/ 3 h 68"/>
                <a:gd name="T26" fmla="*/ 22 w 71"/>
                <a:gd name="T27" fmla="*/ 8 h 68"/>
                <a:gd name="T28" fmla="*/ 21 w 71"/>
                <a:gd name="T29" fmla="*/ 9 h 68"/>
                <a:gd name="T30" fmla="*/ 16 w 71"/>
                <a:gd name="T31" fmla="*/ 12 h 68"/>
                <a:gd name="T32" fmla="*/ 16 w 71"/>
                <a:gd name="T33" fmla="*/ 12 h 68"/>
                <a:gd name="T34" fmla="*/ 15 w 71"/>
                <a:gd name="T35" fmla="*/ 12 h 68"/>
                <a:gd name="T36" fmla="*/ 14 w 71"/>
                <a:gd name="T37" fmla="*/ 12 h 68"/>
                <a:gd name="T38" fmla="*/ 13 w 71"/>
                <a:gd name="T39" fmla="*/ 12 h 68"/>
                <a:gd name="T40" fmla="*/ 13 w 71"/>
                <a:gd name="T41" fmla="*/ 12 h 68"/>
                <a:gd name="T42" fmla="*/ 11 w 71"/>
                <a:gd name="T43" fmla="*/ 12 h 68"/>
                <a:gd name="T44" fmla="*/ 10 w 71"/>
                <a:gd name="T45" fmla="*/ 12 h 68"/>
                <a:gd name="T46" fmla="*/ 5 w 71"/>
                <a:gd name="T47" fmla="*/ 21 h 68"/>
                <a:gd name="T48" fmla="*/ 1 w 71"/>
                <a:gd name="T49" fmla="*/ 28 h 68"/>
                <a:gd name="T50" fmla="*/ 0 w 71"/>
                <a:gd name="T51" fmla="*/ 29 h 68"/>
                <a:gd name="T52" fmla="*/ 7 w 71"/>
                <a:gd name="T53" fmla="*/ 41 h 68"/>
                <a:gd name="T54" fmla="*/ 14 w 71"/>
                <a:gd name="T55" fmla="*/ 41 h 68"/>
                <a:gd name="T56" fmla="*/ 25 w 71"/>
                <a:gd name="T57" fmla="*/ 45 h 68"/>
                <a:gd name="T58" fmla="*/ 21 w 71"/>
                <a:gd name="T59" fmla="*/ 46 h 68"/>
                <a:gd name="T60" fmla="*/ 13 w 71"/>
                <a:gd name="T61" fmla="*/ 46 h 68"/>
                <a:gd name="T62" fmla="*/ 13 w 71"/>
                <a:gd name="T63" fmla="*/ 51 h 68"/>
                <a:gd name="T64" fmla="*/ 16 w 71"/>
                <a:gd name="T65" fmla="*/ 61 h 68"/>
                <a:gd name="T66" fmla="*/ 21 w 71"/>
                <a:gd name="T67" fmla="*/ 63 h 68"/>
                <a:gd name="T68" fmla="*/ 31 w 71"/>
                <a:gd name="T69" fmla="*/ 68 h 68"/>
                <a:gd name="T70" fmla="*/ 29 w 71"/>
                <a:gd name="T71" fmla="*/ 57 h 68"/>
                <a:gd name="T72" fmla="*/ 34 w 71"/>
                <a:gd name="T73" fmla="*/ 57 h 68"/>
                <a:gd name="T74" fmla="*/ 37 w 71"/>
                <a:gd name="T75" fmla="*/ 55 h 68"/>
                <a:gd name="T76" fmla="*/ 32 w 71"/>
                <a:gd name="T77" fmla="*/ 53 h 68"/>
                <a:gd name="T78" fmla="*/ 30 w 71"/>
                <a:gd name="T79" fmla="*/ 50 h 68"/>
                <a:gd name="T80" fmla="*/ 36 w 71"/>
                <a:gd name="T81" fmla="*/ 50 h 68"/>
                <a:gd name="T82" fmla="*/ 42 w 71"/>
                <a:gd name="T83" fmla="*/ 49 h 68"/>
                <a:gd name="T84" fmla="*/ 45 w 71"/>
                <a:gd name="T85" fmla="*/ 46 h 68"/>
                <a:gd name="T86" fmla="*/ 38 w 71"/>
                <a:gd name="T87" fmla="*/ 40 h 68"/>
                <a:gd name="T88" fmla="*/ 33 w 71"/>
                <a:gd name="T89" fmla="*/ 42 h 68"/>
                <a:gd name="T90" fmla="*/ 29 w 71"/>
                <a:gd name="T91" fmla="*/ 38 h 68"/>
                <a:gd name="T92" fmla="*/ 34 w 71"/>
                <a:gd name="T93" fmla="*/ 34 h 68"/>
                <a:gd name="T94" fmla="*/ 25 w 71"/>
                <a:gd name="T95" fmla="*/ 22 h 68"/>
                <a:gd name="T96" fmla="*/ 28 w 71"/>
                <a:gd name="T97" fmla="*/ 16 h 68"/>
                <a:gd name="T98" fmla="*/ 36 w 71"/>
                <a:gd name="T99" fmla="*/ 20 h 68"/>
                <a:gd name="T100" fmla="*/ 40 w 71"/>
                <a:gd name="T101" fmla="*/ 17 h 68"/>
                <a:gd name="T102" fmla="*/ 45 w 71"/>
                <a:gd name="T103" fmla="*/ 10 h 68"/>
                <a:gd name="T104" fmla="*/ 49 w 71"/>
                <a:gd name="T105" fmla="*/ 13 h 68"/>
                <a:gd name="T106" fmla="*/ 58 w 71"/>
                <a:gd name="T107" fmla="*/ 9 h 68"/>
                <a:gd name="T108" fmla="*/ 66 w 71"/>
                <a:gd name="T109" fmla="*/ 12 h 68"/>
                <a:gd name="T110" fmla="*/ 69 w 71"/>
                <a:gd name="T111" fmla="*/ 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" h="68">
                  <a:moveTo>
                    <a:pt x="69" y="7"/>
                  </a:moveTo>
                  <a:cubicBezTo>
                    <a:pt x="70" y="6"/>
                    <a:pt x="71" y="5"/>
                    <a:pt x="71" y="4"/>
                  </a:cubicBezTo>
                  <a:cubicBezTo>
                    <a:pt x="71" y="3"/>
                    <a:pt x="70" y="1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69" y="0"/>
                    <a:pt x="69" y="0"/>
                  </a:cubicBezTo>
                  <a:cubicBezTo>
                    <a:pt x="69" y="0"/>
                    <a:pt x="69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1"/>
                    <a:pt x="67" y="1"/>
                    <a:pt x="66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1"/>
                    <a:pt x="65" y="1"/>
                    <a:pt x="65" y="1"/>
                  </a:cubicBezTo>
                  <a:cubicBezTo>
                    <a:pt x="65" y="1"/>
                    <a:pt x="65" y="2"/>
                    <a:pt x="65" y="2"/>
                  </a:cubicBezTo>
                  <a:cubicBezTo>
                    <a:pt x="66" y="2"/>
                    <a:pt x="66" y="3"/>
                    <a:pt x="65" y="3"/>
                  </a:cubicBezTo>
                  <a:cubicBezTo>
                    <a:pt x="64" y="5"/>
                    <a:pt x="62" y="5"/>
                    <a:pt x="61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53" y="4"/>
                    <a:pt x="50" y="3"/>
                  </a:cubicBezTo>
                  <a:cubicBezTo>
                    <a:pt x="49" y="3"/>
                    <a:pt x="49" y="3"/>
                    <a:pt x="48" y="3"/>
                  </a:cubicBezTo>
                  <a:cubicBezTo>
                    <a:pt x="48" y="3"/>
                    <a:pt x="46" y="2"/>
                    <a:pt x="43" y="2"/>
                  </a:cubicBezTo>
                  <a:cubicBezTo>
                    <a:pt x="42" y="2"/>
                    <a:pt x="41" y="2"/>
                    <a:pt x="40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2"/>
                    <a:pt x="39" y="2"/>
                    <a:pt x="38" y="3"/>
                  </a:cubicBezTo>
                  <a:cubicBezTo>
                    <a:pt x="38" y="3"/>
                    <a:pt x="37" y="3"/>
                    <a:pt x="37" y="3"/>
                  </a:cubicBezTo>
                  <a:cubicBezTo>
                    <a:pt x="37" y="3"/>
                    <a:pt x="36" y="3"/>
                    <a:pt x="36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34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3" y="5"/>
                    <a:pt x="26" y="8"/>
                    <a:pt x="23" y="8"/>
                  </a:cubicBezTo>
                  <a:cubicBezTo>
                    <a:pt x="23" y="8"/>
                    <a:pt x="23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9"/>
                    <a:pt x="21" y="9"/>
                  </a:cubicBezTo>
                  <a:cubicBezTo>
                    <a:pt x="20" y="10"/>
                    <a:pt x="19" y="11"/>
                    <a:pt x="18" y="11"/>
                  </a:cubicBezTo>
                  <a:cubicBezTo>
                    <a:pt x="17" y="11"/>
                    <a:pt x="17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2" y="12"/>
                    <a:pt x="12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8" y="17"/>
                    <a:pt x="6" y="19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5" y="22"/>
                    <a:pt x="5" y="23"/>
                    <a:pt x="3" y="23"/>
                  </a:cubicBezTo>
                  <a:cubicBezTo>
                    <a:pt x="2" y="23"/>
                    <a:pt x="1" y="26"/>
                    <a:pt x="1" y="28"/>
                  </a:cubicBezTo>
                  <a:cubicBezTo>
                    <a:pt x="1" y="28"/>
                    <a:pt x="0" y="28"/>
                    <a:pt x="0" y="2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30"/>
                    <a:pt x="7" y="34"/>
                    <a:pt x="7" y="39"/>
                  </a:cubicBezTo>
                  <a:cubicBezTo>
                    <a:pt x="7" y="40"/>
                    <a:pt x="7" y="40"/>
                    <a:pt x="7" y="41"/>
                  </a:cubicBezTo>
                  <a:cubicBezTo>
                    <a:pt x="8" y="42"/>
                    <a:pt x="9" y="42"/>
                    <a:pt x="11" y="42"/>
                  </a:cubicBezTo>
                  <a:cubicBezTo>
                    <a:pt x="12" y="42"/>
                    <a:pt x="13" y="42"/>
                    <a:pt x="14" y="41"/>
                  </a:cubicBezTo>
                  <a:cubicBezTo>
                    <a:pt x="15" y="40"/>
                    <a:pt x="15" y="40"/>
                    <a:pt x="17" y="40"/>
                  </a:cubicBezTo>
                  <a:cubicBezTo>
                    <a:pt x="20" y="40"/>
                    <a:pt x="25" y="43"/>
                    <a:pt x="25" y="45"/>
                  </a:cubicBezTo>
                  <a:cubicBezTo>
                    <a:pt x="25" y="45"/>
                    <a:pt x="25" y="46"/>
                    <a:pt x="23" y="46"/>
                  </a:cubicBezTo>
                  <a:cubicBezTo>
                    <a:pt x="23" y="46"/>
                    <a:pt x="22" y="46"/>
                    <a:pt x="21" y="46"/>
                  </a:cubicBezTo>
                  <a:cubicBezTo>
                    <a:pt x="20" y="46"/>
                    <a:pt x="18" y="45"/>
                    <a:pt x="17" y="45"/>
                  </a:cubicBezTo>
                  <a:cubicBezTo>
                    <a:pt x="15" y="45"/>
                    <a:pt x="14" y="46"/>
                    <a:pt x="13" y="46"/>
                  </a:cubicBezTo>
                  <a:cubicBezTo>
                    <a:pt x="12" y="47"/>
                    <a:pt x="12" y="47"/>
                    <a:pt x="12" y="48"/>
                  </a:cubicBezTo>
                  <a:cubicBezTo>
                    <a:pt x="11" y="49"/>
                    <a:pt x="12" y="50"/>
                    <a:pt x="13" y="51"/>
                  </a:cubicBezTo>
                  <a:cubicBezTo>
                    <a:pt x="14" y="52"/>
                    <a:pt x="16" y="54"/>
                    <a:pt x="15" y="56"/>
                  </a:cubicBezTo>
                  <a:cubicBezTo>
                    <a:pt x="15" y="57"/>
                    <a:pt x="15" y="59"/>
                    <a:pt x="16" y="61"/>
                  </a:cubicBezTo>
                  <a:cubicBezTo>
                    <a:pt x="17" y="62"/>
                    <a:pt x="19" y="63"/>
                    <a:pt x="20" y="63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3" y="63"/>
                    <a:pt x="25" y="64"/>
                    <a:pt x="27" y="66"/>
                  </a:cubicBezTo>
                  <a:cubicBezTo>
                    <a:pt x="28" y="67"/>
                    <a:pt x="30" y="68"/>
                    <a:pt x="31" y="68"/>
                  </a:cubicBezTo>
                  <a:cubicBezTo>
                    <a:pt x="32" y="67"/>
                    <a:pt x="30" y="64"/>
                    <a:pt x="30" y="62"/>
                  </a:cubicBezTo>
                  <a:cubicBezTo>
                    <a:pt x="29" y="59"/>
                    <a:pt x="28" y="57"/>
                    <a:pt x="29" y="57"/>
                  </a:cubicBezTo>
                  <a:cubicBezTo>
                    <a:pt x="29" y="56"/>
                    <a:pt x="30" y="56"/>
                    <a:pt x="32" y="57"/>
                  </a:cubicBezTo>
                  <a:cubicBezTo>
                    <a:pt x="33" y="57"/>
                    <a:pt x="34" y="57"/>
                    <a:pt x="34" y="57"/>
                  </a:cubicBezTo>
                  <a:cubicBezTo>
                    <a:pt x="35" y="57"/>
                    <a:pt x="36" y="57"/>
                    <a:pt x="36" y="56"/>
                  </a:cubicBezTo>
                  <a:cubicBezTo>
                    <a:pt x="37" y="56"/>
                    <a:pt x="37" y="55"/>
                    <a:pt x="37" y="55"/>
                  </a:cubicBezTo>
                  <a:cubicBezTo>
                    <a:pt x="36" y="53"/>
                    <a:pt x="34" y="53"/>
                    <a:pt x="32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1" y="53"/>
                    <a:pt x="30" y="52"/>
                    <a:pt x="30" y="52"/>
                  </a:cubicBezTo>
                  <a:cubicBezTo>
                    <a:pt x="30" y="52"/>
                    <a:pt x="30" y="51"/>
                    <a:pt x="30" y="50"/>
                  </a:cubicBezTo>
                  <a:cubicBezTo>
                    <a:pt x="30" y="50"/>
                    <a:pt x="32" y="49"/>
                    <a:pt x="33" y="49"/>
                  </a:cubicBezTo>
                  <a:cubicBezTo>
                    <a:pt x="34" y="49"/>
                    <a:pt x="35" y="49"/>
                    <a:pt x="36" y="50"/>
                  </a:cubicBezTo>
                  <a:cubicBezTo>
                    <a:pt x="37" y="50"/>
                    <a:pt x="38" y="50"/>
                    <a:pt x="39" y="50"/>
                  </a:cubicBezTo>
                  <a:cubicBezTo>
                    <a:pt x="40" y="50"/>
                    <a:pt x="41" y="50"/>
                    <a:pt x="42" y="49"/>
                  </a:cubicBezTo>
                  <a:cubicBezTo>
                    <a:pt x="42" y="49"/>
                    <a:pt x="43" y="49"/>
                    <a:pt x="44" y="48"/>
                  </a:cubicBezTo>
                  <a:cubicBezTo>
                    <a:pt x="44" y="48"/>
                    <a:pt x="45" y="48"/>
                    <a:pt x="45" y="46"/>
                  </a:cubicBezTo>
                  <a:cubicBezTo>
                    <a:pt x="45" y="44"/>
                    <a:pt x="44" y="41"/>
                    <a:pt x="40" y="40"/>
                  </a:cubicBezTo>
                  <a:cubicBezTo>
                    <a:pt x="39" y="40"/>
                    <a:pt x="39" y="40"/>
                    <a:pt x="38" y="40"/>
                  </a:cubicBezTo>
                  <a:cubicBezTo>
                    <a:pt x="37" y="40"/>
                    <a:pt x="36" y="41"/>
                    <a:pt x="35" y="41"/>
                  </a:cubicBezTo>
                  <a:cubicBezTo>
                    <a:pt x="35" y="42"/>
                    <a:pt x="34" y="42"/>
                    <a:pt x="33" y="42"/>
                  </a:cubicBezTo>
                  <a:cubicBezTo>
                    <a:pt x="32" y="42"/>
                    <a:pt x="32" y="42"/>
                    <a:pt x="31" y="41"/>
                  </a:cubicBezTo>
                  <a:cubicBezTo>
                    <a:pt x="29" y="39"/>
                    <a:pt x="29" y="39"/>
                    <a:pt x="29" y="38"/>
                  </a:cubicBezTo>
                  <a:cubicBezTo>
                    <a:pt x="29" y="37"/>
                    <a:pt x="30" y="37"/>
                    <a:pt x="32" y="36"/>
                  </a:cubicBezTo>
                  <a:cubicBezTo>
                    <a:pt x="33" y="36"/>
                    <a:pt x="34" y="35"/>
                    <a:pt x="34" y="34"/>
                  </a:cubicBezTo>
                  <a:cubicBezTo>
                    <a:pt x="34" y="32"/>
                    <a:pt x="31" y="29"/>
                    <a:pt x="29" y="26"/>
                  </a:cubicBezTo>
                  <a:cubicBezTo>
                    <a:pt x="27" y="25"/>
                    <a:pt x="26" y="23"/>
                    <a:pt x="25" y="22"/>
                  </a:cubicBezTo>
                  <a:cubicBezTo>
                    <a:pt x="24" y="20"/>
                    <a:pt x="24" y="19"/>
                    <a:pt x="24" y="18"/>
                  </a:cubicBezTo>
                  <a:cubicBezTo>
                    <a:pt x="25" y="17"/>
                    <a:pt x="27" y="16"/>
                    <a:pt x="28" y="16"/>
                  </a:cubicBezTo>
                  <a:cubicBezTo>
                    <a:pt x="30" y="16"/>
                    <a:pt x="31" y="17"/>
                    <a:pt x="32" y="18"/>
                  </a:cubicBezTo>
                  <a:cubicBezTo>
                    <a:pt x="33" y="20"/>
                    <a:pt x="34" y="20"/>
                    <a:pt x="36" y="20"/>
                  </a:cubicBezTo>
                  <a:cubicBezTo>
                    <a:pt x="37" y="20"/>
                    <a:pt x="39" y="20"/>
                    <a:pt x="40" y="19"/>
                  </a:cubicBezTo>
                  <a:cubicBezTo>
                    <a:pt x="41" y="19"/>
                    <a:pt x="41" y="18"/>
                    <a:pt x="40" y="17"/>
                  </a:cubicBezTo>
                  <a:cubicBezTo>
                    <a:pt x="40" y="15"/>
                    <a:pt x="39" y="12"/>
                    <a:pt x="42" y="11"/>
                  </a:cubicBezTo>
                  <a:cubicBezTo>
                    <a:pt x="43" y="10"/>
                    <a:pt x="44" y="10"/>
                    <a:pt x="45" y="10"/>
                  </a:cubicBezTo>
                  <a:cubicBezTo>
                    <a:pt x="47" y="10"/>
                    <a:pt x="48" y="11"/>
                    <a:pt x="48" y="12"/>
                  </a:cubicBezTo>
                  <a:cubicBezTo>
                    <a:pt x="49" y="12"/>
                    <a:pt x="49" y="13"/>
                    <a:pt x="49" y="13"/>
                  </a:cubicBezTo>
                  <a:cubicBezTo>
                    <a:pt x="50" y="13"/>
                    <a:pt x="50" y="12"/>
                    <a:pt x="51" y="12"/>
                  </a:cubicBezTo>
                  <a:cubicBezTo>
                    <a:pt x="52" y="11"/>
                    <a:pt x="54" y="9"/>
                    <a:pt x="58" y="9"/>
                  </a:cubicBezTo>
                  <a:cubicBezTo>
                    <a:pt x="60" y="9"/>
                    <a:pt x="63" y="10"/>
                    <a:pt x="65" y="12"/>
                  </a:cubicBezTo>
                  <a:cubicBezTo>
                    <a:pt x="65" y="12"/>
                    <a:pt x="66" y="12"/>
                    <a:pt x="66" y="12"/>
                  </a:cubicBezTo>
                  <a:cubicBezTo>
                    <a:pt x="67" y="10"/>
                    <a:pt x="67" y="10"/>
                    <a:pt x="67" y="9"/>
                  </a:cubicBezTo>
                  <a:cubicBezTo>
                    <a:pt x="67" y="8"/>
                    <a:pt x="68" y="7"/>
                    <a:pt x="69" y="7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1" name="Freeform 29"/>
            <p:cNvSpPr>
              <a:spLocks/>
            </p:cNvSpPr>
            <p:nvPr/>
          </p:nvSpPr>
          <p:spPr bwMode="auto">
            <a:xfrm>
              <a:off x="9486900" y="8941340"/>
              <a:ext cx="1731962" cy="1096963"/>
            </a:xfrm>
            <a:custGeom>
              <a:avLst/>
              <a:gdLst>
                <a:gd name="T0" fmla="*/ 96 w 101"/>
                <a:gd name="T1" fmla="*/ 49 h 65"/>
                <a:gd name="T2" fmla="*/ 101 w 101"/>
                <a:gd name="T3" fmla="*/ 44 h 65"/>
                <a:gd name="T4" fmla="*/ 99 w 101"/>
                <a:gd name="T5" fmla="*/ 42 h 65"/>
                <a:gd name="T6" fmla="*/ 98 w 101"/>
                <a:gd name="T7" fmla="*/ 41 h 65"/>
                <a:gd name="T8" fmla="*/ 97 w 101"/>
                <a:gd name="T9" fmla="*/ 41 h 65"/>
                <a:gd name="T10" fmla="*/ 94 w 101"/>
                <a:gd name="T11" fmla="*/ 42 h 65"/>
                <a:gd name="T12" fmla="*/ 91 w 101"/>
                <a:gd name="T13" fmla="*/ 44 h 65"/>
                <a:gd name="T14" fmla="*/ 86 w 101"/>
                <a:gd name="T15" fmla="*/ 40 h 65"/>
                <a:gd name="T16" fmla="*/ 83 w 101"/>
                <a:gd name="T17" fmla="*/ 32 h 65"/>
                <a:gd name="T18" fmla="*/ 77 w 101"/>
                <a:gd name="T19" fmla="*/ 12 h 65"/>
                <a:gd name="T20" fmla="*/ 67 w 101"/>
                <a:gd name="T21" fmla="*/ 1 h 65"/>
                <a:gd name="T22" fmla="*/ 66 w 101"/>
                <a:gd name="T23" fmla="*/ 1 h 65"/>
                <a:gd name="T24" fmla="*/ 65 w 101"/>
                <a:gd name="T25" fmla="*/ 2 h 65"/>
                <a:gd name="T26" fmla="*/ 59 w 101"/>
                <a:gd name="T27" fmla="*/ 5 h 65"/>
                <a:gd name="T28" fmla="*/ 55 w 101"/>
                <a:gd name="T29" fmla="*/ 5 h 65"/>
                <a:gd name="T30" fmla="*/ 48 w 101"/>
                <a:gd name="T31" fmla="*/ 7 h 65"/>
                <a:gd name="T32" fmla="*/ 35 w 101"/>
                <a:gd name="T33" fmla="*/ 4 h 65"/>
                <a:gd name="T34" fmla="*/ 28 w 101"/>
                <a:gd name="T35" fmla="*/ 3 h 65"/>
                <a:gd name="T36" fmla="*/ 26 w 101"/>
                <a:gd name="T37" fmla="*/ 4 h 65"/>
                <a:gd name="T38" fmla="*/ 26 w 101"/>
                <a:gd name="T39" fmla="*/ 5 h 65"/>
                <a:gd name="T40" fmla="*/ 20 w 101"/>
                <a:gd name="T41" fmla="*/ 9 h 65"/>
                <a:gd name="T42" fmla="*/ 14 w 101"/>
                <a:gd name="T43" fmla="*/ 17 h 65"/>
                <a:gd name="T44" fmla="*/ 2 w 101"/>
                <a:gd name="T45" fmla="*/ 31 h 65"/>
                <a:gd name="T46" fmla="*/ 0 w 101"/>
                <a:gd name="T47" fmla="*/ 32 h 65"/>
                <a:gd name="T48" fmla="*/ 2 w 101"/>
                <a:gd name="T49" fmla="*/ 35 h 65"/>
                <a:gd name="T50" fmla="*/ 8 w 101"/>
                <a:gd name="T51" fmla="*/ 43 h 65"/>
                <a:gd name="T52" fmla="*/ 9 w 101"/>
                <a:gd name="T53" fmla="*/ 47 h 65"/>
                <a:gd name="T54" fmla="*/ 12 w 101"/>
                <a:gd name="T55" fmla="*/ 50 h 65"/>
                <a:gd name="T56" fmla="*/ 22 w 101"/>
                <a:gd name="T57" fmla="*/ 56 h 65"/>
                <a:gd name="T58" fmla="*/ 23 w 101"/>
                <a:gd name="T59" fmla="*/ 59 h 65"/>
                <a:gd name="T60" fmla="*/ 24 w 101"/>
                <a:gd name="T61" fmla="*/ 59 h 65"/>
                <a:gd name="T62" fmla="*/ 26 w 101"/>
                <a:gd name="T63" fmla="*/ 60 h 65"/>
                <a:gd name="T64" fmla="*/ 27 w 101"/>
                <a:gd name="T65" fmla="*/ 61 h 65"/>
                <a:gd name="T66" fmla="*/ 29 w 101"/>
                <a:gd name="T67" fmla="*/ 63 h 65"/>
                <a:gd name="T68" fmla="*/ 40 w 101"/>
                <a:gd name="T69" fmla="*/ 64 h 65"/>
                <a:gd name="T70" fmla="*/ 53 w 101"/>
                <a:gd name="T71" fmla="*/ 64 h 65"/>
                <a:gd name="T72" fmla="*/ 72 w 101"/>
                <a:gd name="T73" fmla="*/ 59 h 65"/>
                <a:gd name="T74" fmla="*/ 83 w 101"/>
                <a:gd name="T75" fmla="*/ 61 h 65"/>
                <a:gd name="T76" fmla="*/ 84 w 101"/>
                <a:gd name="T77" fmla="*/ 62 h 65"/>
                <a:gd name="T78" fmla="*/ 85 w 101"/>
                <a:gd name="T79" fmla="*/ 63 h 65"/>
                <a:gd name="T80" fmla="*/ 87 w 101"/>
                <a:gd name="T81" fmla="*/ 64 h 65"/>
                <a:gd name="T82" fmla="*/ 89 w 101"/>
                <a:gd name="T83" fmla="*/ 64 h 65"/>
                <a:gd name="T84" fmla="*/ 89 w 101"/>
                <a:gd name="T85" fmla="*/ 5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1" h="65">
                  <a:moveTo>
                    <a:pt x="95" y="49"/>
                  </a:moveTo>
                  <a:cubicBezTo>
                    <a:pt x="96" y="49"/>
                    <a:pt x="96" y="49"/>
                    <a:pt x="96" y="49"/>
                  </a:cubicBezTo>
                  <a:cubicBezTo>
                    <a:pt x="99" y="49"/>
                    <a:pt x="101" y="49"/>
                    <a:pt x="101" y="44"/>
                  </a:cubicBezTo>
                  <a:cubicBezTo>
                    <a:pt x="101" y="44"/>
                    <a:pt x="101" y="44"/>
                    <a:pt x="101" y="44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43"/>
                    <a:pt x="99" y="42"/>
                    <a:pt x="99" y="42"/>
                  </a:cubicBezTo>
                  <a:cubicBezTo>
                    <a:pt x="99" y="42"/>
                    <a:pt x="99" y="42"/>
                    <a:pt x="98" y="42"/>
                  </a:cubicBezTo>
                  <a:cubicBezTo>
                    <a:pt x="98" y="42"/>
                    <a:pt x="98" y="41"/>
                    <a:pt x="98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1"/>
                    <a:pt x="97" y="41"/>
                    <a:pt x="97" y="41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97" y="41"/>
                    <a:pt x="95" y="42"/>
                    <a:pt x="94" y="42"/>
                  </a:cubicBezTo>
                  <a:cubicBezTo>
                    <a:pt x="93" y="43"/>
                    <a:pt x="92" y="44"/>
                    <a:pt x="91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0" y="44"/>
                    <a:pt x="87" y="43"/>
                    <a:pt x="86" y="41"/>
                  </a:cubicBezTo>
                  <a:cubicBezTo>
                    <a:pt x="86" y="41"/>
                    <a:pt x="86" y="41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4" y="38"/>
                    <a:pt x="83" y="35"/>
                    <a:pt x="83" y="32"/>
                  </a:cubicBezTo>
                  <a:cubicBezTo>
                    <a:pt x="83" y="30"/>
                    <a:pt x="84" y="28"/>
                    <a:pt x="85" y="27"/>
                  </a:cubicBezTo>
                  <a:cubicBezTo>
                    <a:pt x="87" y="25"/>
                    <a:pt x="81" y="16"/>
                    <a:pt x="77" y="12"/>
                  </a:cubicBezTo>
                  <a:cubicBezTo>
                    <a:pt x="76" y="11"/>
                    <a:pt x="74" y="6"/>
                    <a:pt x="70" y="0"/>
                  </a:cubicBezTo>
                  <a:cubicBezTo>
                    <a:pt x="69" y="0"/>
                    <a:pt x="68" y="0"/>
                    <a:pt x="67" y="1"/>
                  </a:cubicBezTo>
                  <a:cubicBezTo>
                    <a:pt x="67" y="1"/>
                    <a:pt x="66" y="1"/>
                    <a:pt x="66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1"/>
                    <a:pt x="65" y="2"/>
                    <a:pt x="65" y="2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5" y="3"/>
                    <a:pt x="63" y="4"/>
                    <a:pt x="61" y="5"/>
                  </a:cubicBezTo>
                  <a:cubicBezTo>
                    <a:pt x="60" y="5"/>
                    <a:pt x="59" y="5"/>
                    <a:pt x="59" y="5"/>
                  </a:cubicBezTo>
                  <a:cubicBezTo>
                    <a:pt x="58" y="5"/>
                    <a:pt x="57" y="5"/>
                    <a:pt x="57" y="5"/>
                  </a:cubicBezTo>
                  <a:cubicBezTo>
                    <a:pt x="56" y="5"/>
                    <a:pt x="56" y="5"/>
                    <a:pt x="55" y="5"/>
                  </a:cubicBezTo>
                  <a:cubicBezTo>
                    <a:pt x="54" y="5"/>
                    <a:pt x="54" y="5"/>
                    <a:pt x="53" y="6"/>
                  </a:cubicBezTo>
                  <a:cubicBezTo>
                    <a:pt x="51" y="8"/>
                    <a:pt x="49" y="8"/>
                    <a:pt x="48" y="7"/>
                  </a:cubicBezTo>
                  <a:cubicBezTo>
                    <a:pt x="47" y="6"/>
                    <a:pt x="44" y="5"/>
                    <a:pt x="41" y="5"/>
                  </a:cubicBezTo>
                  <a:cubicBezTo>
                    <a:pt x="40" y="5"/>
                    <a:pt x="37" y="5"/>
                    <a:pt x="35" y="4"/>
                  </a:cubicBezTo>
                  <a:cubicBezTo>
                    <a:pt x="33" y="4"/>
                    <a:pt x="31" y="3"/>
                    <a:pt x="30" y="3"/>
                  </a:cubicBezTo>
                  <a:cubicBezTo>
                    <a:pt x="29" y="3"/>
                    <a:pt x="29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5"/>
                    <a:pt x="26" y="5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3" y="7"/>
                    <a:pt x="21" y="8"/>
                    <a:pt x="20" y="9"/>
                  </a:cubicBezTo>
                  <a:cubicBezTo>
                    <a:pt x="19" y="10"/>
                    <a:pt x="18" y="10"/>
                    <a:pt x="17" y="11"/>
                  </a:cubicBezTo>
                  <a:cubicBezTo>
                    <a:pt x="17" y="11"/>
                    <a:pt x="15" y="14"/>
                    <a:pt x="14" y="17"/>
                  </a:cubicBezTo>
                  <a:cubicBezTo>
                    <a:pt x="12" y="21"/>
                    <a:pt x="9" y="26"/>
                    <a:pt x="7" y="28"/>
                  </a:cubicBezTo>
                  <a:cubicBezTo>
                    <a:pt x="5" y="30"/>
                    <a:pt x="3" y="31"/>
                    <a:pt x="2" y="31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4"/>
                    <a:pt x="2" y="35"/>
                  </a:cubicBezTo>
                  <a:cubicBezTo>
                    <a:pt x="3" y="36"/>
                    <a:pt x="4" y="38"/>
                    <a:pt x="4" y="39"/>
                  </a:cubicBezTo>
                  <a:cubicBezTo>
                    <a:pt x="4" y="40"/>
                    <a:pt x="5" y="43"/>
                    <a:pt x="8" y="43"/>
                  </a:cubicBezTo>
                  <a:cubicBezTo>
                    <a:pt x="8" y="43"/>
                    <a:pt x="8" y="43"/>
                    <a:pt x="9" y="43"/>
                  </a:cubicBezTo>
                  <a:cubicBezTo>
                    <a:pt x="9" y="44"/>
                    <a:pt x="9" y="46"/>
                    <a:pt x="9" y="47"/>
                  </a:cubicBezTo>
                  <a:cubicBezTo>
                    <a:pt x="9" y="48"/>
                    <a:pt x="9" y="50"/>
                    <a:pt x="9" y="50"/>
                  </a:cubicBezTo>
                  <a:cubicBezTo>
                    <a:pt x="10" y="50"/>
                    <a:pt x="11" y="50"/>
                    <a:pt x="12" y="50"/>
                  </a:cubicBezTo>
                  <a:cubicBezTo>
                    <a:pt x="17" y="51"/>
                    <a:pt x="22" y="52"/>
                    <a:pt x="22" y="54"/>
                  </a:cubicBezTo>
                  <a:cubicBezTo>
                    <a:pt x="22" y="55"/>
                    <a:pt x="22" y="55"/>
                    <a:pt x="22" y="56"/>
                  </a:cubicBezTo>
                  <a:cubicBezTo>
                    <a:pt x="23" y="57"/>
                    <a:pt x="23" y="58"/>
                    <a:pt x="23" y="5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59"/>
                    <a:pt x="24" y="59"/>
                    <a:pt x="24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5" y="59"/>
                    <a:pt x="25" y="60"/>
                    <a:pt x="25" y="60"/>
                  </a:cubicBezTo>
                  <a:cubicBezTo>
                    <a:pt x="25" y="60"/>
                    <a:pt x="25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6" y="61"/>
                    <a:pt x="26" y="61"/>
                    <a:pt x="27" y="61"/>
                  </a:cubicBezTo>
                  <a:cubicBezTo>
                    <a:pt x="27" y="62"/>
                    <a:pt x="28" y="63"/>
                    <a:pt x="28" y="63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30" y="63"/>
                    <a:pt x="32" y="63"/>
                    <a:pt x="34" y="63"/>
                  </a:cubicBezTo>
                  <a:cubicBezTo>
                    <a:pt x="37" y="64"/>
                    <a:pt x="40" y="64"/>
                    <a:pt x="40" y="64"/>
                  </a:cubicBezTo>
                  <a:cubicBezTo>
                    <a:pt x="41" y="64"/>
                    <a:pt x="42" y="64"/>
                    <a:pt x="43" y="64"/>
                  </a:cubicBezTo>
                  <a:cubicBezTo>
                    <a:pt x="46" y="64"/>
                    <a:pt x="51" y="64"/>
                    <a:pt x="53" y="64"/>
                  </a:cubicBezTo>
                  <a:cubicBezTo>
                    <a:pt x="55" y="65"/>
                    <a:pt x="58" y="63"/>
                    <a:pt x="60" y="61"/>
                  </a:cubicBezTo>
                  <a:cubicBezTo>
                    <a:pt x="63" y="59"/>
                    <a:pt x="71" y="59"/>
                    <a:pt x="72" y="59"/>
                  </a:cubicBezTo>
                  <a:cubicBezTo>
                    <a:pt x="73" y="59"/>
                    <a:pt x="73" y="59"/>
                    <a:pt x="74" y="59"/>
                  </a:cubicBezTo>
                  <a:cubicBezTo>
                    <a:pt x="77" y="59"/>
                    <a:pt x="81" y="60"/>
                    <a:pt x="83" y="61"/>
                  </a:cubicBezTo>
                  <a:cubicBezTo>
                    <a:pt x="83" y="61"/>
                    <a:pt x="83" y="61"/>
                    <a:pt x="83" y="62"/>
                  </a:cubicBezTo>
                  <a:cubicBezTo>
                    <a:pt x="83" y="62"/>
                    <a:pt x="84" y="62"/>
                    <a:pt x="84" y="62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5" y="62"/>
                    <a:pt x="85" y="63"/>
                    <a:pt x="85" y="63"/>
                  </a:cubicBezTo>
                  <a:cubicBezTo>
                    <a:pt x="85" y="63"/>
                    <a:pt x="86" y="63"/>
                    <a:pt x="86" y="63"/>
                  </a:cubicBezTo>
                  <a:cubicBezTo>
                    <a:pt x="86" y="63"/>
                    <a:pt x="87" y="63"/>
                    <a:pt x="87" y="64"/>
                  </a:cubicBezTo>
                  <a:cubicBezTo>
                    <a:pt x="87" y="64"/>
                    <a:pt x="88" y="64"/>
                    <a:pt x="88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4"/>
                    <a:pt x="89" y="63"/>
                    <a:pt x="89" y="62"/>
                  </a:cubicBezTo>
                  <a:cubicBezTo>
                    <a:pt x="89" y="61"/>
                    <a:pt x="89" y="60"/>
                    <a:pt x="89" y="59"/>
                  </a:cubicBezTo>
                  <a:cubicBezTo>
                    <a:pt x="89" y="55"/>
                    <a:pt x="91" y="50"/>
                    <a:pt x="95" y="49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2" name="Freeform 30"/>
            <p:cNvSpPr>
              <a:spLocks/>
            </p:cNvSpPr>
            <p:nvPr/>
          </p:nvSpPr>
          <p:spPr bwMode="auto">
            <a:xfrm>
              <a:off x="9812338" y="7926927"/>
              <a:ext cx="3432175" cy="1925638"/>
            </a:xfrm>
            <a:custGeom>
              <a:avLst/>
              <a:gdLst>
                <a:gd name="T0" fmla="*/ 154 w 200"/>
                <a:gd name="T1" fmla="*/ 105 h 114"/>
                <a:gd name="T2" fmla="*/ 161 w 200"/>
                <a:gd name="T3" fmla="*/ 104 h 114"/>
                <a:gd name="T4" fmla="*/ 140 w 200"/>
                <a:gd name="T5" fmla="*/ 93 h 114"/>
                <a:gd name="T6" fmla="*/ 177 w 200"/>
                <a:gd name="T7" fmla="*/ 76 h 114"/>
                <a:gd name="T8" fmla="*/ 177 w 200"/>
                <a:gd name="T9" fmla="*/ 73 h 114"/>
                <a:gd name="T10" fmla="*/ 182 w 200"/>
                <a:gd name="T11" fmla="*/ 68 h 114"/>
                <a:gd name="T12" fmla="*/ 196 w 200"/>
                <a:gd name="T13" fmla="*/ 66 h 114"/>
                <a:gd name="T14" fmla="*/ 195 w 200"/>
                <a:gd name="T15" fmla="*/ 54 h 114"/>
                <a:gd name="T16" fmla="*/ 197 w 200"/>
                <a:gd name="T17" fmla="*/ 49 h 114"/>
                <a:gd name="T18" fmla="*/ 194 w 200"/>
                <a:gd name="T19" fmla="*/ 40 h 114"/>
                <a:gd name="T20" fmla="*/ 175 w 200"/>
                <a:gd name="T21" fmla="*/ 36 h 114"/>
                <a:gd name="T22" fmla="*/ 164 w 200"/>
                <a:gd name="T23" fmla="*/ 31 h 114"/>
                <a:gd name="T24" fmla="*/ 151 w 200"/>
                <a:gd name="T25" fmla="*/ 29 h 114"/>
                <a:gd name="T26" fmla="*/ 143 w 200"/>
                <a:gd name="T27" fmla="*/ 18 h 114"/>
                <a:gd name="T28" fmla="*/ 133 w 200"/>
                <a:gd name="T29" fmla="*/ 12 h 114"/>
                <a:gd name="T30" fmla="*/ 132 w 200"/>
                <a:gd name="T31" fmla="*/ 4 h 114"/>
                <a:gd name="T32" fmla="*/ 118 w 200"/>
                <a:gd name="T33" fmla="*/ 0 h 114"/>
                <a:gd name="T34" fmla="*/ 109 w 200"/>
                <a:gd name="T35" fmla="*/ 3 h 114"/>
                <a:gd name="T36" fmla="*/ 105 w 200"/>
                <a:gd name="T37" fmla="*/ 2 h 114"/>
                <a:gd name="T38" fmla="*/ 103 w 200"/>
                <a:gd name="T39" fmla="*/ 3 h 114"/>
                <a:gd name="T40" fmla="*/ 101 w 200"/>
                <a:gd name="T41" fmla="*/ 3 h 114"/>
                <a:gd name="T42" fmla="*/ 90 w 200"/>
                <a:gd name="T43" fmla="*/ 14 h 114"/>
                <a:gd name="T44" fmla="*/ 77 w 200"/>
                <a:gd name="T45" fmla="*/ 13 h 114"/>
                <a:gd name="T46" fmla="*/ 66 w 200"/>
                <a:gd name="T47" fmla="*/ 10 h 114"/>
                <a:gd name="T48" fmla="*/ 53 w 200"/>
                <a:gd name="T49" fmla="*/ 9 h 114"/>
                <a:gd name="T50" fmla="*/ 26 w 200"/>
                <a:gd name="T51" fmla="*/ 6 h 114"/>
                <a:gd name="T52" fmla="*/ 15 w 200"/>
                <a:gd name="T53" fmla="*/ 11 h 114"/>
                <a:gd name="T54" fmla="*/ 15 w 200"/>
                <a:gd name="T55" fmla="*/ 13 h 114"/>
                <a:gd name="T56" fmla="*/ 20 w 200"/>
                <a:gd name="T57" fmla="*/ 26 h 114"/>
                <a:gd name="T58" fmla="*/ 5 w 200"/>
                <a:gd name="T59" fmla="*/ 41 h 114"/>
                <a:gd name="T60" fmla="*/ 6 w 200"/>
                <a:gd name="T61" fmla="*/ 47 h 114"/>
                <a:gd name="T62" fmla="*/ 6 w 200"/>
                <a:gd name="T63" fmla="*/ 48 h 114"/>
                <a:gd name="T64" fmla="*/ 5 w 200"/>
                <a:gd name="T65" fmla="*/ 48 h 114"/>
                <a:gd name="T66" fmla="*/ 5 w 200"/>
                <a:gd name="T67" fmla="*/ 49 h 114"/>
                <a:gd name="T68" fmla="*/ 0 w 200"/>
                <a:gd name="T69" fmla="*/ 57 h 114"/>
                <a:gd name="T70" fmla="*/ 2 w 200"/>
                <a:gd name="T71" fmla="*/ 59 h 114"/>
                <a:gd name="T72" fmla="*/ 4 w 200"/>
                <a:gd name="T73" fmla="*/ 61 h 114"/>
                <a:gd name="T74" fmla="*/ 7 w 200"/>
                <a:gd name="T75" fmla="*/ 63 h 114"/>
                <a:gd name="T76" fmla="*/ 11 w 200"/>
                <a:gd name="T77" fmla="*/ 62 h 114"/>
                <a:gd name="T78" fmla="*/ 30 w 200"/>
                <a:gd name="T79" fmla="*/ 67 h 114"/>
                <a:gd name="T80" fmla="*/ 40 w 200"/>
                <a:gd name="T81" fmla="*/ 64 h 114"/>
                <a:gd name="T82" fmla="*/ 51 w 200"/>
                <a:gd name="T83" fmla="*/ 58 h 114"/>
                <a:gd name="T84" fmla="*/ 65 w 200"/>
                <a:gd name="T85" fmla="*/ 59 h 114"/>
                <a:gd name="T86" fmla="*/ 87 w 200"/>
                <a:gd name="T87" fmla="*/ 86 h 114"/>
                <a:gd name="T88" fmla="*/ 75 w 200"/>
                <a:gd name="T89" fmla="*/ 90 h 114"/>
                <a:gd name="T90" fmla="*/ 72 w 200"/>
                <a:gd name="T91" fmla="*/ 103 h 114"/>
                <a:gd name="T92" fmla="*/ 78 w 200"/>
                <a:gd name="T93" fmla="*/ 100 h 114"/>
                <a:gd name="T94" fmla="*/ 80 w 200"/>
                <a:gd name="T95" fmla="*/ 101 h 114"/>
                <a:gd name="T96" fmla="*/ 85 w 200"/>
                <a:gd name="T97" fmla="*/ 96 h 114"/>
                <a:gd name="T98" fmla="*/ 101 w 200"/>
                <a:gd name="T99" fmla="*/ 82 h 114"/>
                <a:gd name="T100" fmla="*/ 111 w 200"/>
                <a:gd name="T101" fmla="*/ 85 h 114"/>
                <a:gd name="T102" fmla="*/ 120 w 200"/>
                <a:gd name="T103" fmla="*/ 89 h 114"/>
                <a:gd name="T104" fmla="*/ 115 w 200"/>
                <a:gd name="T105" fmla="*/ 100 h 114"/>
                <a:gd name="T106" fmla="*/ 126 w 200"/>
                <a:gd name="T10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0" h="114">
                  <a:moveTo>
                    <a:pt x="135" y="111"/>
                  </a:moveTo>
                  <a:cubicBezTo>
                    <a:pt x="137" y="110"/>
                    <a:pt x="138" y="110"/>
                    <a:pt x="140" y="109"/>
                  </a:cubicBezTo>
                  <a:cubicBezTo>
                    <a:pt x="142" y="109"/>
                    <a:pt x="143" y="108"/>
                    <a:pt x="146" y="107"/>
                  </a:cubicBezTo>
                  <a:cubicBezTo>
                    <a:pt x="148" y="105"/>
                    <a:pt x="151" y="105"/>
                    <a:pt x="154" y="105"/>
                  </a:cubicBezTo>
                  <a:cubicBezTo>
                    <a:pt x="154" y="105"/>
                    <a:pt x="155" y="105"/>
                    <a:pt x="156" y="105"/>
                  </a:cubicBezTo>
                  <a:cubicBezTo>
                    <a:pt x="157" y="105"/>
                    <a:pt x="157" y="105"/>
                    <a:pt x="158" y="105"/>
                  </a:cubicBezTo>
                  <a:cubicBezTo>
                    <a:pt x="159" y="105"/>
                    <a:pt x="160" y="105"/>
                    <a:pt x="161" y="105"/>
                  </a:cubicBezTo>
                  <a:cubicBezTo>
                    <a:pt x="161" y="104"/>
                    <a:pt x="161" y="104"/>
                    <a:pt x="161" y="104"/>
                  </a:cubicBezTo>
                  <a:cubicBezTo>
                    <a:pt x="160" y="103"/>
                    <a:pt x="158" y="102"/>
                    <a:pt x="153" y="102"/>
                  </a:cubicBezTo>
                  <a:cubicBezTo>
                    <a:pt x="152" y="102"/>
                    <a:pt x="151" y="102"/>
                    <a:pt x="150" y="102"/>
                  </a:cubicBezTo>
                  <a:cubicBezTo>
                    <a:pt x="149" y="102"/>
                    <a:pt x="149" y="102"/>
                    <a:pt x="149" y="102"/>
                  </a:cubicBezTo>
                  <a:cubicBezTo>
                    <a:pt x="140" y="102"/>
                    <a:pt x="140" y="94"/>
                    <a:pt x="140" y="93"/>
                  </a:cubicBezTo>
                  <a:cubicBezTo>
                    <a:pt x="140" y="91"/>
                    <a:pt x="149" y="84"/>
                    <a:pt x="155" y="83"/>
                  </a:cubicBezTo>
                  <a:cubicBezTo>
                    <a:pt x="160" y="83"/>
                    <a:pt x="164" y="81"/>
                    <a:pt x="169" y="79"/>
                  </a:cubicBezTo>
                  <a:cubicBezTo>
                    <a:pt x="171" y="78"/>
                    <a:pt x="174" y="77"/>
                    <a:pt x="178" y="76"/>
                  </a:cubicBezTo>
                  <a:cubicBezTo>
                    <a:pt x="178" y="76"/>
                    <a:pt x="178" y="76"/>
                    <a:pt x="177" y="76"/>
                  </a:cubicBezTo>
                  <a:cubicBezTo>
                    <a:pt x="177" y="76"/>
                    <a:pt x="177" y="75"/>
                    <a:pt x="177" y="75"/>
                  </a:cubicBezTo>
                  <a:cubicBezTo>
                    <a:pt x="177" y="75"/>
                    <a:pt x="177" y="75"/>
                    <a:pt x="177" y="74"/>
                  </a:cubicBezTo>
                  <a:cubicBezTo>
                    <a:pt x="177" y="74"/>
                    <a:pt x="177" y="74"/>
                    <a:pt x="177" y="74"/>
                  </a:cubicBezTo>
                  <a:cubicBezTo>
                    <a:pt x="177" y="73"/>
                    <a:pt x="177" y="73"/>
                    <a:pt x="177" y="73"/>
                  </a:cubicBezTo>
                  <a:cubicBezTo>
                    <a:pt x="177" y="73"/>
                    <a:pt x="177" y="73"/>
                    <a:pt x="177" y="72"/>
                  </a:cubicBezTo>
                  <a:cubicBezTo>
                    <a:pt x="177" y="72"/>
                    <a:pt x="177" y="72"/>
                    <a:pt x="177" y="72"/>
                  </a:cubicBezTo>
                  <a:cubicBezTo>
                    <a:pt x="178" y="71"/>
                    <a:pt x="178" y="71"/>
                    <a:pt x="178" y="71"/>
                  </a:cubicBezTo>
                  <a:cubicBezTo>
                    <a:pt x="179" y="71"/>
                    <a:pt x="181" y="69"/>
                    <a:pt x="182" y="68"/>
                  </a:cubicBezTo>
                  <a:cubicBezTo>
                    <a:pt x="185" y="66"/>
                    <a:pt x="186" y="65"/>
                    <a:pt x="187" y="65"/>
                  </a:cubicBezTo>
                  <a:cubicBezTo>
                    <a:pt x="188" y="65"/>
                    <a:pt x="189" y="65"/>
                    <a:pt x="190" y="65"/>
                  </a:cubicBezTo>
                  <a:cubicBezTo>
                    <a:pt x="192" y="65"/>
                    <a:pt x="194" y="66"/>
                    <a:pt x="195" y="66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65"/>
                    <a:pt x="196" y="64"/>
                    <a:pt x="197" y="63"/>
                  </a:cubicBezTo>
                  <a:cubicBezTo>
                    <a:pt x="197" y="62"/>
                    <a:pt x="198" y="60"/>
                    <a:pt x="198" y="59"/>
                  </a:cubicBezTo>
                  <a:cubicBezTo>
                    <a:pt x="198" y="59"/>
                    <a:pt x="197" y="58"/>
                    <a:pt x="197" y="58"/>
                  </a:cubicBezTo>
                  <a:cubicBezTo>
                    <a:pt x="196" y="57"/>
                    <a:pt x="195" y="56"/>
                    <a:pt x="195" y="54"/>
                  </a:cubicBezTo>
                  <a:cubicBezTo>
                    <a:pt x="196" y="54"/>
                    <a:pt x="197" y="53"/>
                    <a:pt x="198" y="53"/>
                  </a:cubicBezTo>
                  <a:cubicBezTo>
                    <a:pt x="199" y="53"/>
                    <a:pt x="199" y="52"/>
                    <a:pt x="199" y="52"/>
                  </a:cubicBezTo>
                  <a:cubicBezTo>
                    <a:pt x="199" y="51"/>
                    <a:pt x="199" y="51"/>
                    <a:pt x="198" y="50"/>
                  </a:cubicBezTo>
                  <a:cubicBezTo>
                    <a:pt x="197" y="50"/>
                    <a:pt x="197" y="49"/>
                    <a:pt x="197" y="49"/>
                  </a:cubicBezTo>
                  <a:cubicBezTo>
                    <a:pt x="197" y="48"/>
                    <a:pt x="197" y="47"/>
                    <a:pt x="198" y="47"/>
                  </a:cubicBezTo>
                  <a:cubicBezTo>
                    <a:pt x="199" y="46"/>
                    <a:pt x="200" y="45"/>
                    <a:pt x="200" y="44"/>
                  </a:cubicBezTo>
                  <a:cubicBezTo>
                    <a:pt x="200" y="43"/>
                    <a:pt x="199" y="42"/>
                    <a:pt x="197" y="42"/>
                  </a:cubicBezTo>
                  <a:cubicBezTo>
                    <a:pt x="196" y="41"/>
                    <a:pt x="195" y="41"/>
                    <a:pt x="194" y="40"/>
                  </a:cubicBezTo>
                  <a:cubicBezTo>
                    <a:pt x="192" y="39"/>
                    <a:pt x="190" y="39"/>
                    <a:pt x="189" y="39"/>
                  </a:cubicBezTo>
                  <a:cubicBezTo>
                    <a:pt x="187" y="39"/>
                    <a:pt x="186" y="39"/>
                    <a:pt x="184" y="38"/>
                  </a:cubicBezTo>
                  <a:cubicBezTo>
                    <a:pt x="183" y="37"/>
                    <a:pt x="180" y="37"/>
                    <a:pt x="178" y="37"/>
                  </a:cubicBezTo>
                  <a:cubicBezTo>
                    <a:pt x="176" y="37"/>
                    <a:pt x="175" y="37"/>
                    <a:pt x="175" y="36"/>
                  </a:cubicBezTo>
                  <a:cubicBezTo>
                    <a:pt x="175" y="36"/>
                    <a:pt x="173" y="34"/>
                    <a:pt x="172" y="33"/>
                  </a:cubicBezTo>
                  <a:cubicBezTo>
                    <a:pt x="171" y="32"/>
                    <a:pt x="170" y="31"/>
                    <a:pt x="170" y="30"/>
                  </a:cubicBezTo>
                  <a:cubicBezTo>
                    <a:pt x="170" y="30"/>
                    <a:pt x="169" y="29"/>
                    <a:pt x="168" y="29"/>
                  </a:cubicBezTo>
                  <a:cubicBezTo>
                    <a:pt x="167" y="29"/>
                    <a:pt x="166" y="30"/>
                    <a:pt x="164" y="31"/>
                  </a:cubicBezTo>
                  <a:cubicBezTo>
                    <a:pt x="162" y="32"/>
                    <a:pt x="160" y="33"/>
                    <a:pt x="158" y="31"/>
                  </a:cubicBezTo>
                  <a:cubicBezTo>
                    <a:pt x="157" y="31"/>
                    <a:pt x="157" y="31"/>
                    <a:pt x="156" y="30"/>
                  </a:cubicBezTo>
                  <a:cubicBezTo>
                    <a:pt x="155" y="29"/>
                    <a:pt x="154" y="28"/>
                    <a:pt x="153" y="29"/>
                  </a:cubicBezTo>
                  <a:cubicBezTo>
                    <a:pt x="152" y="29"/>
                    <a:pt x="152" y="29"/>
                    <a:pt x="151" y="29"/>
                  </a:cubicBezTo>
                  <a:cubicBezTo>
                    <a:pt x="150" y="29"/>
                    <a:pt x="149" y="29"/>
                    <a:pt x="148" y="28"/>
                  </a:cubicBezTo>
                  <a:cubicBezTo>
                    <a:pt x="148" y="28"/>
                    <a:pt x="148" y="28"/>
                    <a:pt x="148" y="27"/>
                  </a:cubicBezTo>
                  <a:cubicBezTo>
                    <a:pt x="148" y="27"/>
                    <a:pt x="148" y="27"/>
                    <a:pt x="148" y="26"/>
                  </a:cubicBezTo>
                  <a:cubicBezTo>
                    <a:pt x="149" y="24"/>
                    <a:pt x="145" y="19"/>
                    <a:pt x="143" y="18"/>
                  </a:cubicBezTo>
                  <a:cubicBezTo>
                    <a:pt x="143" y="18"/>
                    <a:pt x="142" y="18"/>
                    <a:pt x="141" y="18"/>
                  </a:cubicBezTo>
                  <a:cubicBezTo>
                    <a:pt x="138" y="18"/>
                    <a:pt x="136" y="18"/>
                    <a:pt x="135" y="16"/>
                  </a:cubicBezTo>
                  <a:cubicBezTo>
                    <a:pt x="134" y="15"/>
                    <a:pt x="134" y="14"/>
                    <a:pt x="133" y="14"/>
                  </a:cubicBezTo>
                  <a:cubicBezTo>
                    <a:pt x="133" y="13"/>
                    <a:pt x="133" y="13"/>
                    <a:pt x="133" y="12"/>
                  </a:cubicBezTo>
                  <a:cubicBezTo>
                    <a:pt x="132" y="12"/>
                    <a:pt x="132" y="11"/>
                    <a:pt x="132" y="10"/>
                  </a:cubicBezTo>
                  <a:cubicBezTo>
                    <a:pt x="132" y="10"/>
                    <a:pt x="132" y="9"/>
                    <a:pt x="132" y="9"/>
                  </a:cubicBezTo>
                  <a:cubicBezTo>
                    <a:pt x="132" y="9"/>
                    <a:pt x="133" y="8"/>
                    <a:pt x="133" y="7"/>
                  </a:cubicBezTo>
                  <a:cubicBezTo>
                    <a:pt x="133" y="6"/>
                    <a:pt x="132" y="5"/>
                    <a:pt x="132" y="4"/>
                  </a:cubicBezTo>
                  <a:cubicBezTo>
                    <a:pt x="132" y="3"/>
                    <a:pt x="131" y="2"/>
                    <a:pt x="131" y="1"/>
                  </a:cubicBezTo>
                  <a:cubicBezTo>
                    <a:pt x="130" y="0"/>
                    <a:pt x="128" y="0"/>
                    <a:pt x="126" y="0"/>
                  </a:cubicBezTo>
                  <a:cubicBezTo>
                    <a:pt x="124" y="0"/>
                    <a:pt x="123" y="0"/>
                    <a:pt x="122" y="0"/>
                  </a:cubicBezTo>
                  <a:cubicBezTo>
                    <a:pt x="121" y="0"/>
                    <a:pt x="120" y="0"/>
                    <a:pt x="118" y="0"/>
                  </a:cubicBezTo>
                  <a:cubicBezTo>
                    <a:pt x="118" y="0"/>
                    <a:pt x="117" y="0"/>
                    <a:pt x="116" y="0"/>
                  </a:cubicBezTo>
                  <a:cubicBezTo>
                    <a:pt x="116" y="0"/>
                    <a:pt x="115" y="0"/>
                    <a:pt x="115" y="0"/>
                  </a:cubicBezTo>
                  <a:cubicBezTo>
                    <a:pt x="114" y="1"/>
                    <a:pt x="114" y="1"/>
                    <a:pt x="113" y="1"/>
                  </a:cubicBezTo>
                  <a:cubicBezTo>
                    <a:pt x="112" y="2"/>
                    <a:pt x="111" y="3"/>
                    <a:pt x="109" y="3"/>
                  </a:cubicBezTo>
                  <a:cubicBezTo>
                    <a:pt x="109" y="3"/>
                    <a:pt x="109" y="3"/>
                    <a:pt x="108" y="3"/>
                  </a:cubicBezTo>
                  <a:cubicBezTo>
                    <a:pt x="107" y="3"/>
                    <a:pt x="107" y="3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4" y="2"/>
                    <a:pt x="104" y="3"/>
                    <a:pt x="104" y="3"/>
                  </a:cubicBezTo>
                  <a:cubicBezTo>
                    <a:pt x="104" y="3"/>
                    <a:pt x="104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2" y="3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102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99" y="3"/>
                    <a:pt x="99" y="3"/>
                  </a:cubicBezTo>
                  <a:cubicBezTo>
                    <a:pt x="96" y="5"/>
                    <a:pt x="93" y="9"/>
                    <a:pt x="93" y="10"/>
                  </a:cubicBezTo>
                  <a:cubicBezTo>
                    <a:pt x="93" y="12"/>
                    <a:pt x="92" y="15"/>
                    <a:pt x="91" y="15"/>
                  </a:cubicBezTo>
                  <a:cubicBezTo>
                    <a:pt x="91" y="15"/>
                    <a:pt x="90" y="15"/>
                    <a:pt x="90" y="14"/>
                  </a:cubicBezTo>
                  <a:cubicBezTo>
                    <a:pt x="89" y="13"/>
                    <a:pt x="87" y="13"/>
                    <a:pt x="84" y="13"/>
                  </a:cubicBezTo>
                  <a:cubicBezTo>
                    <a:pt x="82" y="13"/>
                    <a:pt x="81" y="13"/>
                    <a:pt x="80" y="14"/>
                  </a:cubicBezTo>
                  <a:cubicBezTo>
                    <a:pt x="80" y="14"/>
                    <a:pt x="80" y="14"/>
                    <a:pt x="79" y="14"/>
                  </a:cubicBezTo>
                  <a:cubicBezTo>
                    <a:pt x="79" y="14"/>
                    <a:pt x="78" y="13"/>
                    <a:pt x="77" y="13"/>
                  </a:cubicBezTo>
                  <a:cubicBezTo>
                    <a:pt x="76" y="12"/>
                    <a:pt x="74" y="11"/>
                    <a:pt x="73" y="11"/>
                  </a:cubicBezTo>
                  <a:cubicBezTo>
                    <a:pt x="72" y="12"/>
                    <a:pt x="72" y="12"/>
                    <a:pt x="71" y="12"/>
                  </a:cubicBezTo>
                  <a:cubicBezTo>
                    <a:pt x="70" y="12"/>
                    <a:pt x="68" y="11"/>
                    <a:pt x="67" y="11"/>
                  </a:cubicBezTo>
                  <a:cubicBezTo>
                    <a:pt x="67" y="10"/>
                    <a:pt x="66" y="10"/>
                    <a:pt x="66" y="10"/>
                  </a:cubicBezTo>
                  <a:cubicBezTo>
                    <a:pt x="66" y="11"/>
                    <a:pt x="65" y="11"/>
                    <a:pt x="64" y="11"/>
                  </a:cubicBezTo>
                  <a:cubicBezTo>
                    <a:pt x="62" y="11"/>
                    <a:pt x="58" y="10"/>
                    <a:pt x="57" y="10"/>
                  </a:cubicBezTo>
                  <a:cubicBezTo>
                    <a:pt x="56" y="9"/>
                    <a:pt x="55" y="9"/>
                    <a:pt x="54" y="9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52" y="9"/>
                    <a:pt x="52" y="9"/>
                    <a:pt x="51" y="9"/>
                  </a:cubicBezTo>
                  <a:cubicBezTo>
                    <a:pt x="50" y="9"/>
                    <a:pt x="48" y="9"/>
                    <a:pt x="47" y="8"/>
                  </a:cubicBezTo>
                  <a:cubicBezTo>
                    <a:pt x="46" y="6"/>
                    <a:pt x="39" y="6"/>
                    <a:pt x="28" y="6"/>
                  </a:cubicBezTo>
                  <a:cubicBezTo>
                    <a:pt x="27" y="6"/>
                    <a:pt x="26" y="6"/>
                    <a:pt x="26" y="6"/>
                  </a:cubicBezTo>
                  <a:cubicBezTo>
                    <a:pt x="24" y="6"/>
                    <a:pt x="23" y="7"/>
                    <a:pt x="22" y="9"/>
                  </a:cubicBezTo>
                  <a:cubicBezTo>
                    <a:pt x="22" y="9"/>
                    <a:pt x="21" y="9"/>
                    <a:pt x="21" y="10"/>
                  </a:cubicBezTo>
                  <a:cubicBezTo>
                    <a:pt x="19" y="11"/>
                    <a:pt x="18" y="11"/>
                    <a:pt x="17" y="11"/>
                  </a:cubicBezTo>
                  <a:cubicBezTo>
                    <a:pt x="16" y="11"/>
                    <a:pt x="16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8" y="18"/>
                    <a:pt x="22" y="24"/>
                    <a:pt x="20" y="26"/>
                  </a:cubicBezTo>
                  <a:cubicBezTo>
                    <a:pt x="20" y="27"/>
                    <a:pt x="19" y="28"/>
                    <a:pt x="17" y="28"/>
                  </a:cubicBezTo>
                  <a:cubicBezTo>
                    <a:pt x="17" y="29"/>
                    <a:pt x="16" y="29"/>
                    <a:pt x="15" y="30"/>
                  </a:cubicBezTo>
                  <a:cubicBezTo>
                    <a:pt x="15" y="31"/>
                    <a:pt x="13" y="32"/>
                    <a:pt x="12" y="34"/>
                  </a:cubicBezTo>
                  <a:cubicBezTo>
                    <a:pt x="9" y="36"/>
                    <a:pt x="5" y="40"/>
                    <a:pt x="5" y="41"/>
                  </a:cubicBezTo>
                  <a:cubicBezTo>
                    <a:pt x="5" y="41"/>
                    <a:pt x="5" y="42"/>
                    <a:pt x="5" y="43"/>
                  </a:cubicBezTo>
                  <a:cubicBezTo>
                    <a:pt x="5" y="44"/>
                    <a:pt x="6" y="45"/>
                    <a:pt x="6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6"/>
                    <a:pt x="6" y="47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8"/>
                    <a:pt x="5" y="48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3" y="50"/>
                    <a:pt x="0" y="55"/>
                    <a:pt x="0" y="56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8"/>
                    <a:pt x="1" y="58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" y="59"/>
                    <a:pt x="1" y="59"/>
                  </a:cubicBezTo>
                  <a:cubicBezTo>
                    <a:pt x="1" y="59"/>
                    <a:pt x="2" y="59"/>
                    <a:pt x="2" y="59"/>
                  </a:cubicBezTo>
                  <a:cubicBezTo>
                    <a:pt x="2" y="59"/>
                    <a:pt x="2" y="60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3" y="60"/>
                    <a:pt x="3" y="61"/>
                    <a:pt x="4" y="61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5" y="61"/>
                    <a:pt x="5" y="61"/>
                  </a:cubicBezTo>
                  <a:cubicBezTo>
                    <a:pt x="5" y="62"/>
                    <a:pt x="6" y="62"/>
                    <a:pt x="6" y="62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6" y="62"/>
                    <a:pt x="7" y="62"/>
                    <a:pt x="7" y="63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7" y="63"/>
                    <a:pt x="8" y="63"/>
                    <a:pt x="8" y="63"/>
                  </a:cubicBezTo>
                  <a:cubicBezTo>
                    <a:pt x="8" y="62"/>
                    <a:pt x="9" y="62"/>
                    <a:pt x="9" y="62"/>
                  </a:cubicBezTo>
                  <a:cubicBezTo>
                    <a:pt x="10" y="62"/>
                    <a:pt x="10" y="62"/>
                    <a:pt x="11" y="62"/>
                  </a:cubicBezTo>
                  <a:cubicBezTo>
                    <a:pt x="12" y="62"/>
                    <a:pt x="14" y="63"/>
                    <a:pt x="16" y="63"/>
                  </a:cubicBezTo>
                  <a:cubicBezTo>
                    <a:pt x="18" y="64"/>
                    <a:pt x="21" y="64"/>
                    <a:pt x="22" y="64"/>
                  </a:cubicBezTo>
                  <a:cubicBezTo>
                    <a:pt x="25" y="64"/>
                    <a:pt x="28" y="65"/>
                    <a:pt x="29" y="66"/>
                  </a:cubicBezTo>
                  <a:cubicBezTo>
                    <a:pt x="29" y="67"/>
                    <a:pt x="30" y="67"/>
                    <a:pt x="30" y="67"/>
                  </a:cubicBezTo>
                  <a:cubicBezTo>
                    <a:pt x="31" y="67"/>
                    <a:pt x="33" y="66"/>
                    <a:pt x="34" y="65"/>
                  </a:cubicBezTo>
                  <a:cubicBezTo>
                    <a:pt x="34" y="64"/>
                    <a:pt x="35" y="64"/>
                    <a:pt x="36" y="64"/>
                  </a:cubicBezTo>
                  <a:cubicBezTo>
                    <a:pt x="37" y="64"/>
                    <a:pt x="37" y="64"/>
                    <a:pt x="38" y="64"/>
                  </a:cubicBezTo>
                  <a:cubicBezTo>
                    <a:pt x="38" y="64"/>
                    <a:pt x="39" y="64"/>
                    <a:pt x="40" y="64"/>
                  </a:cubicBezTo>
                  <a:cubicBezTo>
                    <a:pt x="41" y="64"/>
                    <a:pt x="45" y="63"/>
                    <a:pt x="45" y="61"/>
                  </a:cubicBezTo>
                  <a:cubicBezTo>
                    <a:pt x="46" y="61"/>
                    <a:pt x="46" y="60"/>
                    <a:pt x="50" y="59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51" y="59"/>
                    <a:pt x="51" y="59"/>
                    <a:pt x="51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5" y="57"/>
                    <a:pt x="58" y="56"/>
                    <a:pt x="59" y="56"/>
                  </a:cubicBezTo>
                  <a:cubicBezTo>
                    <a:pt x="61" y="56"/>
                    <a:pt x="63" y="58"/>
                    <a:pt x="65" y="59"/>
                  </a:cubicBezTo>
                  <a:cubicBezTo>
                    <a:pt x="66" y="60"/>
                    <a:pt x="68" y="61"/>
                    <a:pt x="69" y="61"/>
                  </a:cubicBezTo>
                  <a:cubicBezTo>
                    <a:pt x="71" y="61"/>
                    <a:pt x="76" y="63"/>
                    <a:pt x="77" y="68"/>
                  </a:cubicBezTo>
                  <a:cubicBezTo>
                    <a:pt x="78" y="72"/>
                    <a:pt x="82" y="77"/>
                    <a:pt x="84" y="79"/>
                  </a:cubicBezTo>
                  <a:cubicBezTo>
                    <a:pt x="86" y="81"/>
                    <a:pt x="87" y="85"/>
                    <a:pt x="87" y="86"/>
                  </a:cubicBezTo>
                  <a:cubicBezTo>
                    <a:pt x="87" y="87"/>
                    <a:pt x="87" y="87"/>
                    <a:pt x="85" y="87"/>
                  </a:cubicBezTo>
                  <a:cubicBezTo>
                    <a:pt x="85" y="87"/>
                    <a:pt x="83" y="87"/>
                    <a:pt x="82" y="87"/>
                  </a:cubicBezTo>
                  <a:cubicBezTo>
                    <a:pt x="81" y="86"/>
                    <a:pt x="80" y="86"/>
                    <a:pt x="78" y="86"/>
                  </a:cubicBezTo>
                  <a:cubicBezTo>
                    <a:pt x="76" y="85"/>
                    <a:pt x="75" y="87"/>
                    <a:pt x="75" y="90"/>
                  </a:cubicBezTo>
                  <a:cubicBezTo>
                    <a:pt x="75" y="92"/>
                    <a:pt x="72" y="96"/>
                    <a:pt x="69" y="100"/>
                  </a:cubicBezTo>
                  <a:cubicBezTo>
                    <a:pt x="68" y="100"/>
                    <a:pt x="68" y="101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2"/>
                    <a:pt x="70" y="102"/>
                    <a:pt x="72" y="103"/>
                  </a:cubicBezTo>
                  <a:cubicBezTo>
                    <a:pt x="72" y="103"/>
                    <a:pt x="72" y="103"/>
                    <a:pt x="72" y="103"/>
                  </a:cubicBezTo>
                  <a:cubicBezTo>
                    <a:pt x="73" y="102"/>
                    <a:pt x="74" y="102"/>
                    <a:pt x="75" y="101"/>
                  </a:cubicBezTo>
                  <a:cubicBezTo>
                    <a:pt x="76" y="101"/>
                    <a:pt x="77" y="100"/>
                    <a:pt x="77" y="100"/>
                  </a:cubicBezTo>
                  <a:cubicBezTo>
                    <a:pt x="78" y="100"/>
                    <a:pt x="78" y="100"/>
                    <a:pt x="78" y="100"/>
                  </a:cubicBezTo>
                  <a:cubicBezTo>
                    <a:pt x="78" y="100"/>
                    <a:pt x="78" y="100"/>
                    <a:pt x="79" y="100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9" y="101"/>
                    <a:pt x="80" y="101"/>
                    <a:pt x="80" y="101"/>
                  </a:cubicBezTo>
                  <a:cubicBezTo>
                    <a:pt x="80" y="101"/>
                    <a:pt x="80" y="101"/>
                    <a:pt x="80" y="101"/>
                  </a:cubicBezTo>
                  <a:cubicBezTo>
                    <a:pt x="81" y="101"/>
                    <a:pt x="81" y="102"/>
                    <a:pt x="81" y="102"/>
                  </a:cubicBezTo>
                  <a:cubicBezTo>
                    <a:pt x="81" y="102"/>
                    <a:pt x="81" y="102"/>
                    <a:pt x="82" y="102"/>
                  </a:cubicBezTo>
                  <a:cubicBezTo>
                    <a:pt x="82" y="99"/>
                    <a:pt x="83" y="98"/>
                    <a:pt x="85" y="96"/>
                  </a:cubicBezTo>
                  <a:cubicBezTo>
                    <a:pt x="86" y="95"/>
                    <a:pt x="86" y="95"/>
                    <a:pt x="87" y="94"/>
                  </a:cubicBezTo>
                  <a:cubicBezTo>
                    <a:pt x="89" y="93"/>
                    <a:pt x="91" y="90"/>
                    <a:pt x="92" y="88"/>
                  </a:cubicBezTo>
                  <a:cubicBezTo>
                    <a:pt x="93" y="86"/>
                    <a:pt x="95" y="83"/>
                    <a:pt x="97" y="83"/>
                  </a:cubicBezTo>
                  <a:cubicBezTo>
                    <a:pt x="98" y="83"/>
                    <a:pt x="99" y="82"/>
                    <a:pt x="101" y="82"/>
                  </a:cubicBezTo>
                  <a:cubicBezTo>
                    <a:pt x="102" y="81"/>
                    <a:pt x="104" y="81"/>
                    <a:pt x="106" y="81"/>
                  </a:cubicBezTo>
                  <a:cubicBezTo>
                    <a:pt x="108" y="81"/>
                    <a:pt x="109" y="81"/>
                    <a:pt x="110" y="81"/>
                  </a:cubicBezTo>
                  <a:cubicBezTo>
                    <a:pt x="111" y="81"/>
                    <a:pt x="112" y="82"/>
                    <a:pt x="112" y="82"/>
                  </a:cubicBezTo>
                  <a:cubicBezTo>
                    <a:pt x="113" y="83"/>
                    <a:pt x="112" y="84"/>
                    <a:pt x="111" y="85"/>
                  </a:cubicBezTo>
                  <a:cubicBezTo>
                    <a:pt x="111" y="86"/>
                    <a:pt x="110" y="87"/>
                    <a:pt x="110" y="88"/>
                  </a:cubicBezTo>
                  <a:cubicBezTo>
                    <a:pt x="110" y="88"/>
                    <a:pt x="111" y="88"/>
                    <a:pt x="111" y="89"/>
                  </a:cubicBezTo>
                  <a:cubicBezTo>
                    <a:pt x="113" y="89"/>
                    <a:pt x="115" y="89"/>
                    <a:pt x="118" y="89"/>
                  </a:cubicBezTo>
                  <a:cubicBezTo>
                    <a:pt x="119" y="89"/>
                    <a:pt x="120" y="89"/>
                    <a:pt x="120" y="89"/>
                  </a:cubicBezTo>
                  <a:cubicBezTo>
                    <a:pt x="121" y="89"/>
                    <a:pt x="122" y="89"/>
                    <a:pt x="123" y="89"/>
                  </a:cubicBezTo>
                  <a:cubicBezTo>
                    <a:pt x="126" y="89"/>
                    <a:pt x="129" y="90"/>
                    <a:pt x="130" y="92"/>
                  </a:cubicBezTo>
                  <a:cubicBezTo>
                    <a:pt x="130" y="94"/>
                    <a:pt x="126" y="95"/>
                    <a:pt x="120" y="98"/>
                  </a:cubicBezTo>
                  <a:cubicBezTo>
                    <a:pt x="118" y="98"/>
                    <a:pt x="115" y="100"/>
                    <a:pt x="115" y="100"/>
                  </a:cubicBezTo>
                  <a:cubicBezTo>
                    <a:pt x="115" y="101"/>
                    <a:pt x="118" y="102"/>
                    <a:pt x="120" y="102"/>
                  </a:cubicBezTo>
                  <a:cubicBezTo>
                    <a:pt x="122" y="103"/>
                    <a:pt x="125" y="104"/>
                    <a:pt x="126" y="105"/>
                  </a:cubicBezTo>
                  <a:cubicBezTo>
                    <a:pt x="128" y="106"/>
                    <a:pt x="127" y="108"/>
                    <a:pt x="127" y="110"/>
                  </a:cubicBezTo>
                  <a:cubicBezTo>
                    <a:pt x="126" y="112"/>
                    <a:pt x="126" y="113"/>
                    <a:pt x="126" y="114"/>
                  </a:cubicBezTo>
                  <a:cubicBezTo>
                    <a:pt x="127" y="114"/>
                    <a:pt x="127" y="114"/>
                    <a:pt x="128" y="114"/>
                  </a:cubicBezTo>
                  <a:cubicBezTo>
                    <a:pt x="130" y="114"/>
                    <a:pt x="133" y="113"/>
                    <a:pt x="135" y="111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" name="Freeform 31"/>
            <p:cNvSpPr>
              <a:spLocks/>
            </p:cNvSpPr>
            <p:nvPr/>
          </p:nvSpPr>
          <p:spPr bwMode="auto">
            <a:xfrm>
              <a:off x="3722688" y="10427240"/>
              <a:ext cx="635000" cy="1149350"/>
            </a:xfrm>
            <a:custGeom>
              <a:avLst/>
              <a:gdLst>
                <a:gd name="T0" fmla="*/ 12 w 37"/>
                <a:gd name="T1" fmla="*/ 68 h 68"/>
                <a:gd name="T2" fmla="*/ 14 w 37"/>
                <a:gd name="T3" fmla="*/ 68 h 68"/>
                <a:gd name="T4" fmla="*/ 16 w 37"/>
                <a:gd name="T5" fmla="*/ 68 h 68"/>
                <a:gd name="T6" fmla="*/ 22 w 37"/>
                <a:gd name="T7" fmla="*/ 67 h 68"/>
                <a:gd name="T8" fmla="*/ 24 w 37"/>
                <a:gd name="T9" fmla="*/ 66 h 68"/>
                <a:gd name="T10" fmla="*/ 24 w 37"/>
                <a:gd name="T11" fmla="*/ 65 h 68"/>
                <a:gd name="T12" fmla="*/ 23 w 37"/>
                <a:gd name="T13" fmla="*/ 64 h 68"/>
                <a:gd name="T14" fmla="*/ 23 w 37"/>
                <a:gd name="T15" fmla="*/ 63 h 68"/>
                <a:gd name="T16" fmla="*/ 28 w 37"/>
                <a:gd name="T17" fmla="*/ 55 h 68"/>
                <a:gd name="T18" fmla="*/ 29 w 37"/>
                <a:gd name="T19" fmla="*/ 55 h 68"/>
                <a:gd name="T20" fmla="*/ 26 w 37"/>
                <a:gd name="T21" fmla="*/ 51 h 68"/>
                <a:gd name="T22" fmla="*/ 25 w 37"/>
                <a:gd name="T23" fmla="*/ 50 h 68"/>
                <a:gd name="T24" fmla="*/ 25 w 37"/>
                <a:gd name="T25" fmla="*/ 46 h 68"/>
                <a:gd name="T26" fmla="*/ 28 w 37"/>
                <a:gd name="T27" fmla="*/ 44 h 68"/>
                <a:gd name="T28" fmla="*/ 29 w 37"/>
                <a:gd name="T29" fmla="*/ 43 h 68"/>
                <a:gd name="T30" fmla="*/ 25 w 37"/>
                <a:gd name="T31" fmla="*/ 38 h 68"/>
                <a:gd name="T32" fmla="*/ 23 w 37"/>
                <a:gd name="T33" fmla="*/ 35 h 68"/>
                <a:gd name="T34" fmla="*/ 28 w 37"/>
                <a:gd name="T35" fmla="*/ 33 h 68"/>
                <a:gd name="T36" fmla="*/ 29 w 37"/>
                <a:gd name="T37" fmla="*/ 33 h 68"/>
                <a:gd name="T38" fmla="*/ 29 w 37"/>
                <a:gd name="T39" fmla="*/ 31 h 68"/>
                <a:gd name="T40" fmla="*/ 30 w 37"/>
                <a:gd name="T41" fmla="*/ 25 h 68"/>
                <a:gd name="T42" fmla="*/ 30 w 37"/>
                <a:gd name="T43" fmla="*/ 18 h 68"/>
                <a:gd name="T44" fmla="*/ 29 w 37"/>
                <a:gd name="T45" fmla="*/ 15 h 68"/>
                <a:gd name="T46" fmla="*/ 32 w 37"/>
                <a:gd name="T47" fmla="*/ 11 h 68"/>
                <a:gd name="T48" fmla="*/ 36 w 37"/>
                <a:gd name="T49" fmla="*/ 8 h 68"/>
                <a:gd name="T50" fmla="*/ 37 w 37"/>
                <a:gd name="T51" fmla="*/ 7 h 68"/>
                <a:gd name="T52" fmla="*/ 36 w 37"/>
                <a:gd name="T53" fmla="*/ 7 h 68"/>
                <a:gd name="T54" fmla="*/ 33 w 37"/>
                <a:gd name="T55" fmla="*/ 4 h 68"/>
                <a:gd name="T56" fmla="*/ 30 w 37"/>
                <a:gd name="T57" fmla="*/ 2 h 68"/>
                <a:gd name="T58" fmla="*/ 27 w 37"/>
                <a:gd name="T59" fmla="*/ 4 h 68"/>
                <a:gd name="T60" fmla="*/ 25 w 37"/>
                <a:gd name="T61" fmla="*/ 4 h 68"/>
                <a:gd name="T62" fmla="*/ 24 w 37"/>
                <a:gd name="T63" fmla="*/ 4 h 68"/>
                <a:gd name="T64" fmla="*/ 22 w 37"/>
                <a:gd name="T65" fmla="*/ 4 h 68"/>
                <a:gd name="T66" fmla="*/ 21 w 37"/>
                <a:gd name="T67" fmla="*/ 4 h 68"/>
                <a:gd name="T68" fmla="*/ 19 w 37"/>
                <a:gd name="T69" fmla="*/ 4 h 68"/>
                <a:gd name="T70" fmla="*/ 17 w 37"/>
                <a:gd name="T71" fmla="*/ 4 h 68"/>
                <a:gd name="T72" fmla="*/ 17 w 37"/>
                <a:gd name="T73" fmla="*/ 4 h 68"/>
                <a:gd name="T74" fmla="*/ 16 w 37"/>
                <a:gd name="T75" fmla="*/ 3 h 68"/>
                <a:gd name="T76" fmla="*/ 16 w 37"/>
                <a:gd name="T77" fmla="*/ 3 h 68"/>
                <a:gd name="T78" fmla="*/ 16 w 37"/>
                <a:gd name="T79" fmla="*/ 3 h 68"/>
                <a:gd name="T80" fmla="*/ 16 w 37"/>
                <a:gd name="T81" fmla="*/ 3 h 68"/>
                <a:gd name="T82" fmla="*/ 16 w 37"/>
                <a:gd name="T83" fmla="*/ 3 h 68"/>
                <a:gd name="T84" fmla="*/ 15 w 37"/>
                <a:gd name="T85" fmla="*/ 3 h 68"/>
                <a:gd name="T86" fmla="*/ 15 w 37"/>
                <a:gd name="T87" fmla="*/ 2 h 68"/>
                <a:gd name="T88" fmla="*/ 15 w 37"/>
                <a:gd name="T89" fmla="*/ 2 h 68"/>
                <a:gd name="T90" fmla="*/ 15 w 37"/>
                <a:gd name="T91" fmla="*/ 1 h 68"/>
                <a:gd name="T92" fmla="*/ 14 w 37"/>
                <a:gd name="T93" fmla="*/ 0 h 68"/>
                <a:gd name="T94" fmla="*/ 12 w 37"/>
                <a:gd name="T95" fmla="*/ 1 h 68"/>
                <a:gd name="T96" fmla="*/ 11 w 37"/>
                <a:gd name="T97" fmla="*/ 2 h 68"/>
                <a:gd name="T98" fmla="*/ 10 w 37"/>
                <a:gd name="T99" fmla="*/ 2 h 68"/>
                <a:gd name="T100" fmla="*/ 9 w 37"/>
                <a:gd name="T101" fmla="*/ 3 h 68"/>
                <a:gd name="T102" fmla="*/ 9 w 37"/>
                <a:gd name="T103" fmla="*/ 3 h 68"/>
                <a:gd name="T104" fmla="*/ 9 w 37"/>
                <a:gd name="T105" fmla="*/ 10 h 68"/>
                <a:gd name="T106" fmla="*/ 2 w 37"/>
                <a:gd name="T107" fmla="*/ 37 h 68"/>
                <a:gd name="T108" fmla="*/ 0 w 37"/>
                <a:gd name="T109" fmla="*/ 41 h 68"/>
                <a:gd name="T110" fmla="*/ 4 w 37"/>
                <a:gd name="T111" fmla="*/ 45 h 68"/>
                <a:gd name="T112" fmla="*/ 6 w 37"/>
                <a:gd name="T113" fmla="*/ 46 h 68"/>
                <a:gd name="T114" fmla="*/ 8 w 37"/>
                <a:gd name="T115" fmla="*/ 63 h 68"/>
                <a:gd name="T116" fmla="*/ 8 w 37"/>
                <a:gd name="T117" fmla="*/ 66 h 68"/>
                <a:gd name="T118" fmla="*/ 12 w 37"/>
                <a:gd name="T11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" h="68">
                  <a:moveTo>
                    <a:pt x="12" y="68"/>
                  </a:moveTo>
                  <a:cubicBezTo>
                    <a:pt x="12" y="68"/>
                    <a:pt x="13" y="68"/>
                    <a:pt x="14" y="68"/>
                  </a:cubicBezTo>
                  <a:cubicBezTo>
                    <a:pt x="14" y="68"/>
                    <a:pt x="15" y="68"/>
                    <a:pt x="16" y="68"/>
                  </a:cubicBezTo>
                  <a:cubicBezTo>
                    <a:pt x="18" y="68"/>
                    <a:pt x="20" y="67"/>
                    <a:pt x="22" y="67"/>
                  </a:cubicBezTo>
                  <a:cubicBezTo>
                    <a:pt x="23" y="66"/>
                    <a:pt x="23" y="66"/>
                    <a:pt x="24" y="66"/>
                  </a:cubicBezTo>
                  <a:cubicBezTo>
                    <a:pt x="24" y="66"/>
                    <a:pt x="24" y="65"/>
                    <a:pt x="24" y="65"/>
                  </a:cubicBezTo>
                  <a:cubicBezTo>
                    <a:pt x="24" y="65"/>
                    <a:pt x="24" y="64"/>
                    <a:pt x="23" y="64"/>
                  </a:cubicBezTo>
                  <a:cubicBezTo>
                    <a:pt x="23" y="64"/>
                    <a:pt x="23" y="63"/>
                    <a:pt x="23" y="63"/>
                  </a:cubicBezTo>
                  <a:cubicBezTo>
                    <a:pt x="23" y="60"/>
                    <a:pt x="23" y="56"/>
                    <a:pt x="28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54"/>
                    <a:pt x="27" y="52"/>
                    <a:pt x="26" y="51"/>
                  </a:cubicBezTo>
                  <a:cubicBezTo>
                    <a:pt x="26" y="51"/>
                    <a:pt x="25" y="51"/>
                    <a:pt x="25" y="50"/>
                  </a:cubicBezTo>
                  <a:cubicBezTo>
                    <a:pt x="24" y="50"/>
                    <a:pt x="25" y="48"/>
                    <a:pt x="25" y="46"/>
                  </a:cubicBezTo>
                  <a:cubicBezTo>
                    <a:pt x="26" y="45"/>
                    <a:pt x="27" y="44"/>
                    <a:pt x="28" y="44"/>
                  </a:cubicBezTo>
                  <a:cubicBezTo>
                    <a:pt x="29" y="44"/>
                    <a:pt x="29" y="43"/>
                    <a:pt x="29" y="43"/>
                  </a:cubicBezTo>
                  <a:cubicBezTo>
                    <a:pt x="29" y="43"/>
                    <a:pt x="29" y="42"/>
                    <a:pt x="25" y="38"/>
                  </a:cubicBezTo>
                  <a:cubicBezTo>
                    <a:pt x="24" y="37"/>
                    <a:pt x="23" y="36"/>
                    <a:pt x="23" y="35"/>
                  </a:cubicBezTo>
                  <a:cubicBezTo>
                    <a:pt x="24" y="34"/>
                    <a:pt x="26" y="33"/>
                    <a:pt x="28" y="33"/>
                  </a:cubicBezTo>
                  <a:cubicBezTo>
                    <a:pt x="28" y="33"/>
                    <a:pt x="28" y="33"/>
                    <a:pt x="29" y="33"/>
                  </a:cubicBezTo>
                  <a:cubicBezTo>
                    <a:pt x="29" y="33"/>
                    <a:pt x="29" y="32"/>
                    <a:pt x="29" y="31"/>
                  </a:cubicBezTo>
                  <a:cubicBezTo>
                    <a:pt x="28" y="29"/>
                    <a:pt x="28" y="27"/>
                    <a:pt x="30" y="25"/>
                  </a:cubicBezTo>
                  <a:cubicBezTo>
                    <a:pt x="31" y="24"/>
                    <a:pt x="30" y="21"/>
                    <a:pt x="30" y="18"/>
                  </a:cubicBezTo>
                  <a:cubicBezTo>
                    <a:pt x="29" y="17"/>
                    <a:pt x="29" y="16"/>
                    <a:pt x="29" y="15"/>
                  </a:cubicBezTo>
                  <a:cubicBezTo>
                    <a:pt x="29" y="14"/>
                    <a:pt x="30" y="13"/>
                    <a:pt x="32" y="11"/>
                  </a:cubicBezTo>
                  <a:cubicBezTo>
                    <a:pt x="33" y="11"/>
                    <a:pt x="35" y="10"/>
                    <a:pt x="36" y="8"/>
                  </a:cubicBezTo>
                  <a:cubicBezTo>
                    <a:pt x="37" y="8"/>
                    <a:pt x="37" y="7"/>
                    <a:pt x="37" y="7"/>
                  </a:cubicBezTo>
                  <a:cubicBezTo>
                    <a:pt x="37" y="7"/>
                    <a:pt x="36" y="7"/>
                    <a:pt x="36" y="7"/>
                  </a:cubicBezTo>
                  <a:cubicBezTo>
                    <a:pt x="35" y="6"/>
                    <a:pt x="33" y="6"/>
                    <a:pt x="33" y="4"/>
                  </a:cubicBezTo>
                  <a:cubicBezTo>
                    <a:pt x="33" y="3"/>
                    <a:pt x="32" y="2"/>
                    <a:pt x="30" y="2"/>
                  </a:cubicBezTo>
                  <a:cubicBezTo>
                    <a:pt x="29" y="2"/>
                    <a:pt x="28" y="3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0" y="4"/>
                    <a:pt x="20" y="4"/>
                    <a:pt x="19" y="4"/>
                  </a:cubicBezTo>
                  <a:cubicBezTo>
                    <a:pt x="19" y="4"/>
                    <a:pt x="18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1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3" y="0"/>
                    <a:pt x="13" y="0"/>
                    <a:pt x="12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6"/>
                    <a:pt x="8" y="8"/>
                    <a:pt x="9" y="10"/>
                  </a:cubicBezTo>
                  <a:cubicBezTo>
                    <a:pt x="11" y="13"/>
                    <a:pt x="7" y="32"/>
                    <a:pt x="2" y="37"/>
                  </a:cubicBezTo>
                  <a:cubicBezTo>
                    <a:pt x="1" y="39"/>
                    <a:pt x="0" y="40"/>
                    <a:pt x="0" y="41"/>
                  </a:cubicBezTo>
                  <a:cubicBezTo>
                    <a:pt x="1" y="42"/>
                    <a:pt x="2" y="43"/>
                    <a:pt x="4" y="45"/>
                  </a:cubicBezTo>
                  <a:cubicBezTo>
                    <a:pt x="5" y="45"/>
                    <a:pt x="6" y="46"/>
                    <a:pt x="6" y="46"/>
                  </a:cubicBezTo>
                  <a:cubicBezTo>
                    <a:pt x="10" y="49"/>
                    <a:pt x="9" y="58"/>
                    <a:pt x="8" y="63"/>
                  </a:cubicBezTo>
                  <a:cubicBezTo>
                    <a:pt x="8" y="64"/>
                    <a:pt x="8" y="65"/>
                    <a:pt x="8" y="66"/>
                  </a:cubicBezTo>
                  <a:cubicBezTo>
                    <a:pt x="8" y="67"/>
                    <a:pt x="9" y="68"/>
                    <a:pt x="12" y="68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4" name="Freeform 32"/>
            <p:cNvSpPr>
              <a:spLocks/>
            </p:cNvSpPr>
            <p:nvPr/>
          </p:nvSpPr>
          <p:spPr bwMode="auto">
            <a:xfrm>
              <a:off x="3773488" y="10055765"/>
              <a:ext cx="2436812" cy="1706563"/>
            </a:xfrm>
            <a:custGeom>
              <a:avLst/>
              <a:gdLst>
                <a:gd name="T0" fmla="*/ 114 w 142"/>
                <a:gd name="T1" fmla="*/ 39 h 101"/>
                <a:gd name="T2" fmla="*/ 132 w 142"/>
                <a:gd name="T3" fmla="*/ 30 h 101"/>
                <a:gd name="T4" fmla="*/ 142 w 142"/>
                <a:gd name="T5" fmla="*/ 18 h 101"/>
                <a:gd name="T6" fmla="*/ 135 w 142"/>
                <a:gd name="T7" fmla="*/ 18 h 101"/>
                <a:gd name="T8" fmla="*/ 135 w 142"/>
                <a:gd name="T9" fmla="*/ 18 h 101"/>
                <a:gd name="T10" fmla="*/ 130 w 142"/>
                <a:gd name="T11" fmla="*/ 18 h 101"/>
                <a:gd name="T12" fmla="*/ 117 w 142"/>
                <a:gd name="T13" fmla="*/ 15 h 101"/>
                <a:gd name="T14" fmla="*/ 112 w 142"/>
                <a:gd name="T15" fmla="*/ 13 h 101"/>
                <a:gd name="T16" fmla="*/ 103 w 142"/>
                <a:gd name="T17" fmla="*/ 14 h 101"/>
                <a:gd name="T18" fmla="*/ 92 w 142"/>
                <a:gd name="T19" fmla="*/ 9 h 101"/>
                <a:gd name="T20" fmla="*/ 85 w 142"/>
                <a:gd name="T21" fmla="*/ 6 h 101"/>
                <a:gd name="T22" fmla="*/ 68 w 142"/>
                <a:gd name="T23" fmla="*/ 4 h 101"/>
                <a:gd name="T24" fmla="*/ 61 w 142"/>
                <a:gd name="T25" fmla="*/ 4 h 101"/>
                <a:gd name="T26" fmla="*/ 34 w 142"/>
                <a:gd name="T27" fmla="*/ 3 h 101"/>
                <a:gd name="T28" fmla="*/ 19 w 142"/>
                <a:gd name="T29" fmla="*/ 1 h 101"/>
                <a:gd name="T30" fmla="*/ 12 w 142"/>
                <a:gd name="T31" fmla="*/ 2 h 101"/>
                <a:gd name="T32" fmla="*/ 1 w 142"/>
                <a:gd name="T33" fmla="*/ 8 h 101"/>
                <a:gd name="T34" fmla="*/ 6 w 142"/>
                <a:gd name="T35" fmla="*/ 24 h 101"/>
                <a:gd name="T36" fmla="*/ 7 w 142"/>
                <a:gd name="T37" fmla="*/ 23 h 101"/>
                <a:gd name="T38" fmla="*/ 11 w 142"/>
                <a:gd name="T39" fmla="*/ 21 h 101"/>
                <a:gd name="T40" fmla="*/ 13 w 142"/>
                <a:gd name="T41" fmla="*/ 24 h 101"/>
                <a:gd name="T42" fmla="*/ 14 w 142"/>
                <a:gd name="T43" fmla="*/ 24 h 101"/>
                <a:gd name="T44" fmla="*/ 14 w 142"/>
                <a:gd name="T45" fmla="*/ 25 h 101"/>
                <a:gd name="T46" fmla="*/ 18 w 142"/>
                <a:gd name="T47" fmla="*/ 25 h 101"/>
                <a:gd name="T48" fmla="*/ 21 w 142"/>
                <a:gd name="T49" fmla="*/ 25 h 101"/>
                <a:gd name="T50" fmla="*/ 24 w 142"/>
                <a:gd name="T51" fmla="*/ 25 h 101"/>
                <a:gd name="T52" fmla="*/ 31 w 142"/>
                <a:gd name="T53" fmla="*/ 26 h 101"/>
                <a:gd name="T54" fmla="*/ 35 w 142"/>
                <a:gd name="T55" fmla="*/ 29 h 101"/>
                <a:gd name="T56" fmla="*/ 30 w 142"/>
                <a:gd name="T57" fmla="*/ 34 h 101"/>
                <a:gd name="T58" fmla="*/ 27 w 142"/>
                <a:gd name="T59" fmla="*/ 40 h 101"/>
                <a:gd name="T60" fmla="*/ 27 w 142"/>
                <a:gd name="T61" fmla="*/ 53 h 101"/>
                <a:gd name="T62" fmla="*/ 26 w 142"/>
                <a:gd name="T63" fmla="*/ 56 h 101"/>
                <a:gd name="T64" fmla="*/ 21 w 142"/>
                <a:gd name="T65" fmla="*/ 57 h 101"/>
                <a:gd name="T66" fmla="*/ 27 w 142"/>
                <a:gd name="T67" fmla="*/ 66 h 101"/>
                <a:gd name="T68" fmla="*/ 23 w 142"/>
                <a:gd name="T69" fmla="*/ 69 h 101"/>
                <a:gd name="T70" fmla="*/ 24 w 142"/>
                <a:gd name="T71" fmla="*/ 73 h 101"/>
                <a:gd name="T72" fmla="*/ 25 w 142"/>
                <a:gd name="T73" fmla="*/ 78 h 101"/>
                <a:gd name="T74" fmla="*/ 21 w 142"/>
                <a:gd name="T75" fmla="*/ 85 h 101"/>
                <a:gd name="T76" fmla="*/ 21 w 142"/>
                <a:gd name="T77" fmla="*/ 86 h 101"/>
                <a:gd name="T78" fmla="*/ 22 w 142"/>
                <a:gd name="T79" fmla="*/ 87 h 101"/>
                <a:gd name="T80" fmla="*/ 22 w 142"/>
                <a:gd name="T81" fmla="*/ 88 h 101"/>
                <a:gd name="T82" fmla="*/ 28 w 142"/>
                <a:gd name="T83" fmla="*/ 88 h 101"/>
                <a:gd name="T84" fmla="*/ 41 w 142"/>
                <a:gd name="T85" fmla="*/ 101 h 101"/>
                <a:gd name="T86" fmla="*/ 43 w 142"/>
                <a:gd name="T87" fmla="*/ 100 h 101"/>
                <a:gd name="T88" fmla="*/ 47 w 142"/>
                <a:gd name="T89" fmla="*/ 97 h 101"/>
                <a:gd name="T90" fmla="*/ 51 w 142"/>
                <a:gd name="T91" fmla="*/ 97 h 101"/>
                <a:gd name="T92" fmla="*/ 61 w 142"/>
                <a:gd name="T93" fmla="*/ 93 h 101"/>
                <a:gd name="T94" fmla="*/ 76 w 142"/>
                <a:gd name="T95" fmla="*/ 93 h 101"/>
                <a:gd name="T96" fmla="*/ 93 w 142"/>
                <a:gd name="T97" fmla="*/ 83 h 101"/>
                <a:gd name="T98" fmla="*/ 96 w 142"/>
                <a:gd name="T99" fmla="*/ 75 h 101"/>
                <a:gd name="T100" fmla="*/ 105 w 142"/>
                <a:gd name="T101" fmla="*/ 67 h 101"/>
                <a:gd name="T102" fmla="*/ 105 w 142"/>
                <a:gd name="T103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2" h="101">
                  <a:moveTo>
                    <a:pt x="111" y="43"/>
                  </a:moveTo>
                  <a:cubicBezTo>
                    <a:pt x="113" y="42"/>
                    <a:pt x="114" y="41"/>
                    <a:pt x="114" y="39"/>
                  </a:cubicBezTo>
                  <a:cubicBezTo>
                    <a:pt x="114" y="35"/>
                    <a:pt x="120" y="34"/>
                    <a:pt x="125" y="33"/>
                  </a:cubicBezTo>
                  <a:cubicBezTo>
                    <a:pt x="128" y="33"/>
                    <a:pt x="130" y="31"/>
                    <a:pt x="132" y="30"/>
                  </a:cubicBezTo>
                  <a:cubicBezTo>
                    <a:pt x="134" y="29"/>
                    <a:pt x="135" y="28"/>
                    <a:pt x="137" y="27"/>
                  </a:cubicBezTo>
                  <a:cubicBezTo>
                    <a:pt x="141" y="25"/>
                    <a:pt x="142" y="23"/>
                    <a:pt x="142" y="18"/>
                  </a:cubicBezTo>
                  <a:cubicBezTo>
                    <a:pt x="140" y="18"/>
                    <a:pt x="139" y="18"/>
                    <a:pt x="138" y="18"/>
                  </a:cubicBezTo>
                  <a:cubicBezTo>
                    <a:pt x="137" y="18"/>
                    <a:pt x="136" y="18"/>
                    <a:pt x="135" y="18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4" y="18"/>
                    <a:pt x="132" y="18"/>
                    <a:pt x="131" y="18"/>
                  </a:cubicBezTo>
                  <a:cubicBezTo>
                    <a:pt x="131" y="18"/>
                    <a:pt x="131" y="18"/>
                    <a:pt x="130" y="18"/>
                  </a:cubicBezTo>
                  <a:cubicBezTo>
                    <a:pt x="129" y="18"/>
                    <a:pt x="128" y="17"/>
                    <a:pt x="126" y="17"/>
                  </a:cubicBezTo>
                  <a:cubicBezTo>
                    <a:pt x="123" y="17"/>
                    <a:pt x="118" y="16"/>
                    <a:pt x="117" y="15"/>
                  </a:cubicBezTo>
                  <a:cubicBezTo>
                    <a:pt x="115" y="13"/>
                    <a:pt x="114" y="12"/>
                    <a:pt x="113" y="12"/>
                  </a:cubicBezTo>
                  <a:cubicBezTo>
                    <a:pt x="113" y="12"/>
                    <a:pt x="112" y="12"/>
                    <a:pt x="112" y="13"/>
                  </a:cubicBezTo>
                  <a:cubicBezTo>
                    <a:pt x="112" y="15"/>
                    <a:pt x="111" y="16"/>
                    <a:pt x="108" y="16"/>
                  </a:cubicBezTo>
                  <a:cubicBezTo>
                    <a:pt x="106" y="16"/>
                    <a:pt x="104" y="15"/>
                    <a:pt x="103" y="14"/>
                  </a:cubicBezTo>
                  <a:cubicBezTo>
                    <a:pt x="101" y="13"/>
                    <a:pt x="99" y="12"/>
                    <a:pt x="97" y="11"/>
                  </a:cubicBezTo>
                  <a:cubicBezTo>
                    <a:pt x="95" y="11"/>
                    <a:pt x="93" y="10"/>
                    <a:pt x="92" y="9"/>
                  </a:cubicBezTo>
                  <a:cubicBezTo>
                    <a:pt x="91" y="8"/>
                    <a:pt x="89" y="8"/>
                    <a:pt x="88" y="7"/>
                  </a:cubicBezTo>
                  <a:cubicBezTo>
                    <a:pt x="87" y="7"/>
                    <a:pt x="86" y="6"/>
                    <a:pt x="85" y="6"/>
                  </a:cubicBezTo>
                  <a:cubicBezTo>
                    <a:pt x="84" y="6"/>
                    <a:pt x="81" y="6"/>
                    <a:pt x="78" y="5"/>
                  </a:cubicBezTo>
                  <a:cubicBezTo>
                    <a:pt x="75" y="4"/>
                    <a:pt x="71" y="4"/>
                    <a:pt x="68" y="4"/>
                  </a:cubicBezTo>
                  <a:cubicBezTo>
                    <a:pt x="67" y="4"/>
                    <a:pt x="67" y="4"/>
                    <a:pt x="66" y="4"/>
                  </a:cubicBezTo>
                  <a:cubicBezTo>
                    <a:pt x="65" y="4"/>
                    <a:pt x="63" y="4"/>
                    <a:pt x="61" y="4"/>
                  </a:cubicBezTo>
                  <a:cubicBezTo>
                    <a:pt x="57" y="4"/>
                    <a:pt x="52" y="4"/>
                    <a:pt x="48" y="4"/>
                  </a:cubicBezTo>
                  <a:cubicBezTo>
                    <a:pt x="43" y="3"/>
                    <a:pt x="38" y="3"/>
                    <a:pt x="34" y="3"/>
                  </a:cubicBezTo>
                  <a:cubicBezTo>
                    <a:pt x="32" y="3"/>
                    <a:pt x="30" y="3"/>
                    <a:pt x="29" y="3"/>
                  </a:cubicBezTo>
                  <a:cubicBezTo>
                    <a:pt x="24" y="4"/>
                    <a:pt x="21" y="2"/>
                    <a:pt x="19" y="1"/>
                  </a:cubicBezTo>
                  <a:cubicBezTo>
                    <a:pt x="18" y="0"/>
                    <a:pt x="17" y="0"/>
                    <a:pt x="15" y="0"/>
                  </a:cubicBezTo>
                  <a:cubicBezTo>
                    <a:pt x="13" y="0"/>
                    <a:pt x="13" y="1"/>
                    <a:pt x="12" y="2"/>
                  </a:cubicBezTo>
                  <a:cubicBezTo>
                    <a:pt x="11" y="4"/>
                    <a:pt x="10" y="6"/>
                    <a:pt x="6" y="6"/>
                  </a:cubicBezTo>
                  <a:cubicBezTo>
                    <a:pt x="3" y="6"/>
                    <a:pt x="1" y="7"/>
                    <a:pt x="1" y="8"/>
                  </a:cubicBezTo>
                  <a:cubicBezTo>
                    <a:pt x="0" y="9"/>
                    <a:pt x="1" y="11"/>
                    <a:pt x="4" y="13"/>
                  </a:cubicBezTo>
                  <a:cubicBezTo>
                    <a:pt x="7" y="15"/>
                    <a:pt x="6" y="20"/>
                    <a:pt x="6" y="24"/>
                  </a:cubicBezTo>
                  <a:cubicBezTo>
                    <a:pt x="6" y="24"/>
                    <a:pt x="6" y="24"/>
                    <a:pt x="7" y="24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8" y="23"/>
                    <a:pt x="8" y="23"/>
                  </a:cubicBezTo>
                  <a:cubicBezTo>
                    <a:pt x="9" y="22"/>
                    <a:pt x="10" y="21"/>
                    <a:pt x="11" y="21"/>
                  </a:cubicBezTo>
                  <a:cubicBezTo>
                    <a:pt x="12" y="21"/>
                    <a:pt x="13" y="22"/>
                    <a:pt x="13" y="2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4" y="24"/>
                  </a:cubicBezTo>
                  <a:cubicBezTo>
                    <a:pt x="14" y="24"/>
                    <a:pt x="14" y="24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5"/>
                    <a:pt x="15" y="25"/>
                    <a:pt x="16" y="25"/>
                  </a:cubicBezTo>
                  <a:cubicBezTo>
                    <a:pt x="17" y="25"/>
                    <a:pt x="17" y="25"/>
                    <a:pt x="18" y="25"/>
                  </a:cubicBezTo>
                  <a:cubicBezTo>
                    <a:pt x="18" y="25"/>
                    <a:pt x="19" y="25"/>
                    <a:pt x="19" y="25"/>
                  </a:cubicBezTo>
                  <a:cubicBezTo>
                    <a:pt x="20" y="25"/>
                    <a:pt x="21" y="25"/>
                    <a:pt x="21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5"/>
                    <a:pt x="23" y="25"/>
                    <a:pt x="24" y="25"/>
                  </a:cubicBezTo>
                  <a:cubicBezTo>
                    <a:pt x="25" y="24"/>
                    <a:pt x="26" y="23"/>
                    <a:pt x="27" y="23"/>
                  </a:cubicBezTo>
                  <a:cubicBezTo>
                    <a:pt x="30" y="23"/>
                    <a:pt x="31" y="25"/>
                    <a:pt x="31" y="26"/>
                  </a:cubicBezTo>
                  <a:cubicBezTo>
                    <a:pt x="31" y="27"/>
                    <a:pt x="32" y="27"/>
                    <a:pt x="33" y="28"/>
                  </a:cubicBezTo>
                  <a:cubicBezTo>
                    <a:pt x="34" y="28"/>
                    <a:pt x="35" y="28"/>
                    <a:pt x="35" y="29"/>
                  </a:cubicBezTo>
                  <a:cubicBezTo>
                    <a:pt x="35" y="30"/>
                    <a:pt x="35" y="30"/>
                    <a:pt x="34" y="31"/>
                  </a:cubicBezTo>
                  <a:cubicBezTo>
                    <a:pt x="33" y="33"/>
                    <a:pt x="31" y="33"/>
                    <a:pt x="30" y="34"/>
                  </a:cubicBezTo>
                  <a:cubicBezTo>
                    <a:pt x="28" y="35"/>
                    <a:pt x="27" y="36"/>
                    <a:pt x="27" y="37"/>
                  </a:cubicBezTo>
                  <a:cubicBezTo>
                    <a:pt x="27" y="38"/>
                    <a:pt x="27" y="39"/>
                    <a:pt x="27" y="40"/>
                  </a:cubicBezTo>
                  <a:cubicBezTo>
                    <a:pt x="28" y="43"/>
                    <a:pt x="30" y="46"/>
                    <a:pt x="27" y="48"/>
                  </a:cubicBezTo>
                  <a:cubicBezTo>
                    <a:pt x="26" y="49"/>
                    <a:pt x="26" y="51"/>
                    <a:pt x="27" y="53"/>
                  </a:cubicBezTo>
                  <a:cubicBezTo>
                    <a:pt x="27" y="53"/>
                    <a:pt x="27" y="54"/>
                    <a:pt x="27" y="54"/>
                  </a:cubicBezTo>
                  <a:cubicBezTo>
                    <a:pt x="27" y="55"/>
                    <a:pt x="27" y="55"/>
                    <a:pt x="26" y="56"/>
                  </a:cubicBezTo>
                  <a:cubicBezTo>
                    <a:pt x="26" y="56"/>
                    <a:pt x="26" y="56"/>
                    <a:pt x="25" y="56"/>
                  </a:cubicBezTo>
                  <a:cubicBezTo>
                    <a:pt x="23" y="56"/>
                    <a:pt x="22" y="57"/>
                    <a:pt x="21" y="57"/>
                  </a:cubicBezTo>
                  <a:cubicBezTo>
                    <a:pt x="21" y="58"/>
                    <a:pt x="22" y="59"/>
                    <a:pt x="23" y="60"/>
                  </a:cubicBezTo>
                  <a:cubicBezTo>
                    <a:pt x="26" y="63"/>
                    <a:pt x="27" y="65"/>
                    <a:pt x="27" y="66"/>
                  </a:cubicBezTo>
                  <a:cubicBezTo>
                    <a:pt x="27" y="66"/>
                    <a:pt x="26" y="67"/>
                    <a:pt x="25" y="67"/>
                  </a:cubicBezTo>
                  <a:cubicBezTo>
                    <a:pt x="24" y="67"/>
                    <a:pt x="24" y="68"/>
                    <a:pt x="23" y="69"/>
                  </a:cubicBezTo>
                  <a:cubicBezTo>
                    <a:pt x="23" y="70"/>
                    <a:pt x="23" y="71"/>
                    <a:pt x="23" y="72"/>
                  </a:cubicBezTo>
                  <a:cubicBezTo>
                    <a:pt x="23" y="72"/>
                    <a:pt x="24" y="72"/>
                    <a:pt x="24" y="73"/>
                  </a:cubicBezTo>
                  <a:cubicBezTo>
                    <a:pt x="26" y="74"/>
                    <a:pt x="27" y="76"/>
                    <a:pt x="27" y="77"/>
                  </a:cubicBezTo>
                  <a:cubicBezTo>
                    <a:pt x="27" y="78"/>
                    <a:pt x="26" y="78"/>
                    <a:pt x="25" y="78"/>
                  </a:cubicBezTo>
                  <a:cubicBezTo>
                    <a:pt x="21" y="79"/>
                    <a:pt x="21" y="82"/>
                    <a:pt x="21" y="85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85"/>
                    <a:pt x="21" y="86"/>
                    <a:pt x="21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2" y="86"/>
                    <a:pt x="22" y="87"/>
                    <a:pt x="22" y="87"/>
                  </a:cubicBezTo>
                  <a:cubicBezTo>
                    <a:pt x="22" y="87"/>
                    <a:pt x="22" y="87"/>
                    <a:pt x="22" y="87"/>
                  </a:cubicBezTo>
                  <a:cubicBezTo>
                    <a:pt x="22" y="87"/>
                    <a:pt x="22" y="88"/>
                    <a:pt x="22" y="88"/>
                  </a:cubicBezTo>
                  <a:cubicBezTo>
                    <a:pt x="23" y="88"/>
                    <a:pt x="24" y="88"/>
                    <a:pt x="25" y="88"/>
                  </a:cubicBezTo>
                  <a:cubicBezTo>
                    <a:pt x="26" y="88"/>
                    <a:pt x="27" y="88"/>
                    <a:pt x="28" y="88"/>
                  </a:cubicBezTo>
                  <a:cubicBezTo>
                    <a:pt x="30" y="89"/>
                    <a:pt x="32" y="92"/>
                    <a:pt x="34" y="94"/>
                  </a:cubicBezTo>
                  <a:cubicBezTo>
                    <a:pt x="36" y="98"/>
                    <a:pt x="38" y="101"/>
                    <a:pt x="41" y="101"/>
                  </a:cubicBezTo>
                  <a:cubicBezTo>
                    <a:pt x="41" y="101"/>
                    <a:pt x="42" y="101"/>
                    <a:pt x="42" y="101"/>
                  </a:cubicBezTo>
                  <a:cubicBezTo>
                    <a:pt x="43" y="101"/>
                    <a:pt x="43" y="101"/>
                    <a:pt x="43" y="100"/>
                  </a:cubicBezTo>
                  <a:cubicBezTo>
                    <a:pt x="43" y="99"/>
                    <a:pt x="44" y="98"/>
                    <a:pt x="44" y="98"/>
                  </a:cubicBezTo>
                  <a:cubicBezTo>
                    <a:pt x="45" y="97"/>
                    <a:pt x="46" y="97"/>
                    <a:pt x="47" y="97"/>
                  </a:cubicBezTo>
                  <a:cubicBezTo>
                    <a:pt x="47" y="97"/>
                    <a:pt x="48" y="97"/>
                    <a:pt x="49" y="97"/>
                  </a:cubicBezTo>
                  <a:cubicBezTo>
                    <a:pt x="49" y="97"/>
                    <a:pt x="50" y="97"/>
                    <a:pt x="51" y="97"/>
                  </a:cubicBezTo>
                  <a:cubicBezTo>
                    <a:pt x="52" y="97"/>
                    <a:pt x="53" y="97"/>
                    <a:pt x="54" y="96"/>
                  </a:cubicBezTo>
                  <a:cubicBezTo>
                    <a:pt x="55" y="95"/>
                    <a:pt x="57" y="93"/>
                    <a:pt x="61" y="93"/>
                  </a:cubicBezTo>
                  <a:cubicBezTo>
                    <a:pt x="64" y="93"/>
                    <a:pt x="66" y="93"/>
                    <a:pt x="68" y="93"/>
                  </a:cubicBezTo>
                  <a:cubicBezTo>
                    <a:pt x="71" y="93"/>
                    <a:pt x="73" y="93"/>
                    <a:pt x="76" y="93"/>
                  </a:cubicBezTo>
                  <a:cubicBezTo>
                    <a:pt x="80" y="93"/>
                    <a:pt x="83" y="92"/>
                    <a:pt x="83" y="89"/>
                  </a:cubicBezTo>
                  <a:cubicBezTo>
                    <a:pt x="85" y="86"/>
                    <a:pt x="88" y="83"/>
                    <a:pt x="93" y="83"/>
                  </a:cubicBezTo>
                  <a:cubicBezTo>
                    <a:pt x="96" y="82"/>
                    <a:pt x="96" y="79"/>
                    <a:pt x="96" y="77"/>
                  </a:cubicBezTo>
                  <a:cubicBezTo>
                    <a:pt x="96" y="76"/>
                    <a:pt x="96" y="76"/>
                    <a:pt x="96" y="75"/>
                  </a:cubicBezTo>
                  <a:cubicBezTo>
                    <a:pt x="97" y="74"/>
                    <a:pt x="99" y="72"/>
                    <a:pt x="101" y="70"/>
                  </a:cubicBezTo>
                  <a:cubicBezTo>
                    <a:pt x="103" y="69"/>
                    <a:pt x="105" y="67"/>
                    <a:pt x="105" y="67"/>
                  </a:cubicBezTo>
                  <a:cubicBezTo>
                    <a:pt x="105" y="66"/>
                    <a:pt x="105" y="65"/>
                    <a:pt x="104" y="64"/>
                  </a:cubicBezTo>
                  <a:cubicBezTo>
                    <a:pt x="103" y="60"/>
                    <a:pt x="102" y="55"/>
                    <a:pt x="105" y="50"/>
                  </a:cubicBezTo>
                  <a:cubicBezTo>
                    <a:pt x="107" y="47"/>
                    <a:pt x="109" y="45"/>
                    <a:pt x="111" y="43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5" name="Freeform 33"/>
            <p:cNvSpPr>
              <a:spLocks/>
            </p:cNvSpPr>
            <p:nvPr/>
          </p:nvSpPr>
          <p:spPr bwMode="auto">
            <a:xfrm>
              <a:off x="9247188" y="10308177"/>
              <a:ext cx="325437" cy="676275"/>
            </a:xfrm>
            <a:custGeom>
              <a:avLst/>
              <a:gdLst>
                <a:gd name="T0" fmla="*/ 3 w 19"/>
                <a:gd name="T1" fmla="*/ 31 h 40"/>
                <a:gd name="T2" fmla="*/ 6 w 19"/>
                <a:gd name="T3" fmla="*/ 36 h 40"/>
                <a:gd name="T4" fmla="*/ 9 w 19"/>
                <a:gd name="T5" fmla="*/ 40 h 40"/>
                <a:gd name="T6" fmla="*/ 10 w 19"/>
                <a:gd name="T7" fmla="*/ 39 h 40"/>
                <a:gd name="T8" fmla="*/ 13 w 19"/>
                <a:gd name="T9" fmla="*/ 34 h 40"/>
                <a:gd name="T10" fmla="*/ 14 w 19"/>
                <a:gd name="T11" fmla="*/ 33 h 40"/>
                <a:gd name="T12" fmla="*/ 15 w 19"/>
                <a:gd name="T13" fmla="*/ 30 h 40"/>
                <a:gd name="T14" fmla="*/ 19 w 19"/>
                <a:gd name="T15" fmla="*/ 24 h 40"/>
                <a:gd name="T16" fmla="*/ 19 w 19"/>
                <a:gd name="T17" fmla="*/ 24 h 40"/>
                <a:gd name="T18" fmla="*/ 18 w 19"/>
                <a:gd name="T19" fmla="*/ 23 h 40"/>
                <a:gd name="T20" fmla="*/ 17 w 19"/>
                <a:gd name="T21" fmla="*/ 22 h 40"/>
                <a:gd name="T22" fmla="*/ 16 w 19"/>
                <a:gd name="T23" fmla="*/ 21 h 40"/>
                <a:gd name="T24" fmla="*/ 15 w 19"/>
                <a:gd name="T25" fmla="*/ 20 h 40"/>
                <a:gd name="T26" fmla="*/ 14 w 19"/>
                <a:gd name="T27" fmla="*/ 19 h 40"/>
                <a:gd name="T28" fmla="*/ 14 w 19"/>
                <a:gd name="T29" fmla="*/ 19 h 40"/>
                <a:gd name="T30" fmla="*/ 13 w 19"/>
                <a:gd name="T31" fmla="*/ 17 h 40"/>
                <a:gd name="T32" fmla="*/ 13 w 19"/>
                <a:gd name="T33" fmla="*/ 16 h 40"/>
                <a:gd name="T34" fmla="*/ 13 w 19"/>
                <a:gd name="T35" fmla="*/ 15 h 40"/>
                <a:gd name="T36" fmla="*/ 13 w 19"/>
                <a:gd name="T37" fmla="*/ 14 h 40"/>
                <a:gd name="T38" fmla="*/ 13 w 19"/>
                <a:gd name="T39" fmla="*/ 14 h 40"/>
                <a:gd name="T40" fmla="*/ 13 w 19"/>
                <a:gd name="T41" fmla="*/ 13 h 40"/>
                <a:gd name="T42" fmla="*/ 13 w 19"/>
                <a:gd name="T43" fmla="*/ 12 h 40"/>
                <a:gd name="T44" fmla="*/ 13 w 19"/>
                <a:gd name="T45" fmla="*/ 11 h 40"/>
                <a:gd name="T46" fmla="*/ 13 w 19"/>
                <a:gd name="T47" fmla="*/ 10 h 40"/>
                <a:gd name="T48" fmla="*/ 13 w 19"/>
                <a:gd name="T49" fmla="*/ 10 h 40"/>
                <a:gd name="T50" fmla="*/ 13 w 19"/>
                <a:gd name="T51" fmla="*/ 9 h 40"/>
                <a:gd name="T52" fmla="*/ 13 w 19"/>
                <a:gd name="T53" fmla="*/ 8 h 40"/>
                <a:gd name="T54" fmla="*/ 13 w 19"/>
                <a:gd name="T55" fmla="*/ 7 h 40"/>
                <a:gd name="T56" fmla="*/ 14 w 19"/>
                <a:gd name="T57" fmla="*/ 6 h 40"/>
                <a:gd name="T58" fmla="*/ 14 w 19"/>
                <a:gd name="T59" fmla="*/ 6 h 40"/>
                <a:gd name="T60" fmla="*/ 14 w 19"/>
                <a:gd name="T61" fmla="*/ 5 h 40"/>
                <a:gd name="T62" fmla="*/ 5 w 19"/>
                <a:gd name="T63" fmla="*/ 0 h 40"/>
                <a:gd name="T64" fmla="*/ 5 w 19"/>
                <a:gd name="T65" fmla="*/ 0 h 40"/>
                <a:gd name="T66" fmla="*/ 5 w 19"/>
                <a:gd name="T67" fmla="*/ 0 h 40"/>
                <a:gd name="T68" fmla="*/ 0 w 19"/>
                <a:gd name="T69" fmla="*/ 7 h 40"/>
                <a:gd name="T70" fmla="*/ 5 w 19"/>
                <a:gd name="T71" fmla="*/ 11 h 40"/>
                <a:gd name="T72" fmla="*/ 3 w 19"/>
                <a:gd name="T73" fmla="*/ 15 h 40"/>
                <a:gd name="T74" fmla="*/ 0 w 19"/>
                <a:gd name="T75" fmla="*/ 25 h 40"/>
                <a:gd name="T76" fmla="*/ 3 w 19"/>
                <a:gd name="T77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" h="40">
                  <a:moveTo>
                    <a:pt x="3" y="31"/>
                  </a:moveTo>
                  <a:cubicBezTo>
                    <a:pt x="4" y="32"/>
                    <a:pt x="5" y="34"/>
                    <a:pt x="6" y="36"/>
                  </a:cubicBezTo>
                  <a:cubicBezTo>
                    <a:pt x="7" y="37"/>
                    <a:pt x="8" y="39"/>
                    <a:pt x="9" y="40"/>
                  </a:cubicBezTo>
                  <a:cubicBezTo>
                    <a:pt x="9" y="40"/>
                    <a:pt x="10" y="40"/>
                    <a:pt x="10" y="39"/>
                  </a:cubicBezTo>
                  <a:cubicBezTo>
                    <a:pt x="10" y="37"/>
                    <a:pt x="11" y="35"/>
                    <a:pt x="13" y="34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2"/>
                    <a:pt x="14" y="31"/>
                    <a:pt x="15" y="30"/>
                  </a:cubicBezTo>
                  <a:cubicBezTo>
                    <a:pt x="17" y="28"/>
                    <a:pt x="19" y="25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3"/>
                    <a:pt x="19" y="23"/>
                    <a:pt x="18" y="23"/>
                  </a:cubicBezTo>
                  <a:cubicBezTo>
                    <a:pt x="18" y="23"/>
                    <a:pt x="18" y="22"/>
                    <a:pt x="17" y="22"/>
                  </a:cubicBezTo>
                  <a:cubicBezTo>
                    <a:pt x="17" y="22"/>
                    <a:pt x="17" y="22"/>
                    <a:pt x="16" y="21"/>
                  </a:cubicBezTo>
                  <a:cubicBezTo>
                    <a:pt x="16" y="21"/>
                    <a:pt x="16" y="21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3" y="18"/>
                    <a:pt x="13" y="17"/>
                    <a:pt x="13" y="1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2"/>
                    <a:pt x="13" y="12"/>
                  </a:cubicBezTo>
                  <a:cubicBezTo>
                    <a:pt x="13" y="12"/>
                    <a:pt x="13" y="12"/>
                    <a:pt x="13" y="11"/>
                  </a:cubicBezTo>
                  <a:cubicBezTo>
                    <a:pt x="13" y="11"/>
                    <a:pt x="13" y="11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3" y="8"/>
                    <a:pt x="13" y="8"/>
                  </a:cubicBezTo>
                  <a:cubicBezTo>
                    <a:pt x="13" y="8"/>
                    <a:pt x="13" y="8"/>
                    <a:pt x="13" y="7"/>
                  </a:cubicBezTo>
                  <a:cubicBezTo>
                    <a:pt x="14" y="7"/>
                    <a:pt x="14" y="7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5"/>
                    <a:pt x="14" y="5"/>
                  </a:cubicBezTo>
                  <a:cubicBezTo>
                    <a:pt x="10" y="2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4"/>
                    <a:pt x="0" y="7"/>
                  </a:cubicBezTo>
                  <a:cubicBezTo>
                    <a:pt x="3" y="9"/>
                    <a:pt x="4" y="10"/>
                    <a:pt x="5" y="11"/>
                  </a:cubicBezTo>
                  <a:cubicBezTo>
                    <a:pt x="5" y="12"/>
                    <a:pt x="4" y="14"/>
                    <a:pt x="3" y="15"/>
                  </a:cubicBezTo>
                  <a:cubicBezTo>
                    <a:pt x="1" y="17"/>
                    <a:pt x="0" y="21"/>
                    <a:pt x="0" y="25"/>
                  </a:cubicBezTo>
                  <a:cubicBezTo>
                    <a:pt x="1" y="28"/>
                    <a:pt x="1" y="30"/>
                    <a:pt x="3" y="31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6" name="Freeform 34"/>
            <p:cNvSpPr>
              <a:spLocks/>
            </p:cNvSpPr>
            <p:nvPr/>
          </p:nvSpPr>
          <p:spPr bwMode="auto">
            <a:xfrm>
              <a:off x="6896100" y="9262015"/>
              <a:ext cx="2195512" cy="2078038"/>
            </a:xfrm>
            <a:custGeom>
              <a:avLst/>
              <a:gdLst>
                <a:gd name="T0" fmla="*/ 126 w 128"/>
                <a:gd name="T1" fmla="*/ 97 h 123"/>
                <a:gd name="T2" fmla="*/ 127 w 128"/>
                <a:gd name="T3" fmla="*/ 95 h 123"/>
                <a:gd name="T4" fmla="*/ 105 w 128"/>
                <a:gd name="T5" fmla="*/ 79 h 123"/>
                <a:gd name="T6" fmla="*/ 97 w 128"/>
                <a:gd name="T7" fmla="*/ 73 h 123"/>
                <a:gd name="T8" fmla="*/ 79 w 128"/>
                <a:gd name="T9" fmla="*/ 54 h 123"/>
                <a:gd name="T10" fmla="*/ 63 w 128"/>
                <a:gd name="T11" fmla="*/ 38 h 123"/>
                <a:gd name="T12" fmla="*/ 64 w 128"/>
                <a:gd name="T13" fmla="*/ 27 h 123"/>
                <a:gd name="T14" fmla="*/ 68 w 128"/>
                <a:gd name="T15" fmla="*/ 20 h 123"/>
                <a:gd name="T16" fmla="*/ 68 w 128"/>
                <a:gd name="T17" fmla="*/ 16 h 123"/>
                <a:gd name="T18" fmla="*/ 69 w 128"/>
                <a:gd name="T19" fmla="*/ 11 h 123"/>
                <a:gd name="T20" fmla="*/ 69 w 128"/>
                <a:gd name="T21" fmla="*/ 7 h 123"/>
                <a:gd name="T22" fmla="*/ 63 w 128"/>
                <a:gd name="T23" fmla="*/ 5 h 123"/>
                <a:gd name="T24" fmla="*/ 61 w 128"/>
                <a:gd name="T25" fmla="*/ 0 h 123"/>
                <a:gd name="T26" fmla="*/ 47 w 128"/>
                <a:gd name="T27" fmla="*/ 4 h 123"/>
                <a:gd name="T28" fmla="*/ 47 w 128"/>
                <a:gd name="T29" fmla="*/ 4 h 123"/>
                <a:gd name="T30" fmla="*/ 44 w 128"/>
                <a:gd name="T31" fmla="*/ 3 h 123"/>
                <a:gd name="T32" fmla="*/ 40 w 128"/>
                <a:gd name="T33" fmla="*/ 7 h 123"/>
                <a:gd name="T34" fmla="*/ 40 w 128"/>
                <a:gd name="T35" fmla="*/ 7 h 123"/>
                <a:gd name="T36" fmla="*/ 38 w 128"/>
                <a:gd name="T37" fmla="*/ 7 h 123"/>
                <a:gd name="T38" fmla="*/ 34 w 128"/>
                <a:gd name="T39" fmla="*/ 10 h 123"/>
                <a:gd name="T40" fmla="*/ 34 w 128"/>
                <a:gd name="T41" fmla="*/ 10 h 123"/>
                <a:gd name="T42" fmla="*/ 31 w 128"/>
                <a:gd name="T43" fmla="*/ 10 h 123"/>
                <a:gd name="T44" fmla="*/ 26 w 128"/>
                <a:gd name="T45" fmla="*/ 17 h 123"/>
                <a:gd name="T46" fmla="*/ 26 w 128"/>
                <a:gd name="T47" fmla="*/ 17 h 123"/>
                <a:gd name="T48" fmla="*/ 21 w 128"/>
                <a:gd name="T49" fmla="*/ 11 h 123"/>
                <a:gd name="T50" fmla="*/ 17 w 128"/>
                <a:gd name="T51" fmla="*/ 11 h 123"/>
                <a:gd name="T52" fmla="*/ 3 w 128"/>
                <a:gd name="T53" fmla="*/ 17 h 123"/>
                <a:gd name="T54" fmla="*/ 5 w 128"/>
                <a:gd name="T55" fmla="*/ 23 h 123"/>
                <a:gd name="T56" fmla="*/ 1 w 128"/>
                <a:gd name="T57" fmla="*/ 28 h 123"/>
                <a:gd name="T58" fmla="*/ 0 w 128"/>
                <a:gd name="T59" fmla="*/ 29 h 123"/>
                <a:gd name="T60" fmla="*/ 3 w 128"/>
                <a:gd name="T61" fmla="*/ 35 h 123"/>
                <a:gd name="T62" fmla="*/ 6 w 128"/>
                <a:gd name="T63" fmla="*/ 40 h 123"/>
                <a:gd name="T64" fmla="*/ 11 w 128"/>
                <a:gd name="T65" fmla="*/ 41 h 123"/>
                <a:gd name="T66" fmla="*/ 11 w 128"/>
                <a:gd name="T67" fmla="*/ 44 h 123"/>
                <a:gd name="T68" fmla="*/ 11 w 128"/>
                <a:gd name="T69" fmla="*/ 45 h 123"/>
                <a:gd name="T70" fmla="*/ 17 w 128"/>
                <a:gd name="T71" fmla="*/ 42 h 123"/>
                <a:gd name="T72" fmla="*/ 25 w 128"/>
                <a:gd name="T73" fmla="*/ 37 h 123"/>
                <a:gd name="T74" fmla="*/ 40 w 128"/>
                <a:gd name="T75" fmla="*/ 46 h 123"/>
                <a:gd name="T76" fmla="*/ 53 w 128"/>
                <a:gd name="T77" fmla="*/ 65 h 123"/>
                <a:gd name="T78" fmla="*/ 68 w 128"/>
                <a:gd name="T79" fmla="*/ 78 h 123"/>
                <a:gd name="T80" fmla="*/ 79 w 128"/>
                <a:gd name="T81" fmla="*/ 83 h 123"/>
                <a:gd name="T82" fmla="*/ 93 w 128"/>
                <a:gd name="T83" fmla="*/ 93 h 123"/>
                <a:gd name="T84" fmla="*/ 100 w 128"/>
                <a:gd name="T85" fmla="*/ 99 h 123"/>
                <a:gd name="T86" fmla="*/ 101 w 128"/>
                <a:gd name="T87" fmla="*/ 115 h 123"/>
                <a:gd name="T88" fmla="*/ 101 w 128"/>
                <a:gd name="T89" fmla="*/ 123 h 123"/>
                <a:gd name="T90" fmla="*/ 110 w 128"/>
                <a:gd name="T91" fmla="*/ 110 h 123"/>
                <a:gd name="T92" fmla="*/ 112 w 128"/>
                <a:gd name="T93" fmla="*/ 104 h 123"/>
                <a:gd name="T94" fmla="*/ 109 w 128"/>
                <a:gd name="T95" fmla="*/ 95 h 123"/>
                <a:gd name="T96" fmla="*/ 120 w 128"/>
                <a:gd name="T97" fmla="*/ 9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" h="123">
                  <a:moveTo>
                    <a:pt x="122" y="95"/>
                  </a:moveTo>
                  <a:cubicBezTo>
                    <a:pt x="124" y="96"/>
                    <a:pt x="125" y="97"/>
                    <a:pt x="126" y="97"/>
                  </a:cubicBezTo>
                  <a:cubicBezTo>
                    <a:pt x="126" y="97"/>
                    <a:pt x="126" y="97"/>
                    <a:pt x="126" y="97"/>
                  </a:cubicBezTo>
                  <a:cubicBezTo>
                    <a:pt x="126" y="97"/>
                    <a:pt x="127" y="97"/>
                    <a:pt x="127" y="95"/>
                  </a:cubicBezTo>
                  <a:cubicBezTo>
                    <a:pt x="128" y="91"/>
                    <a:pt x="117" y="85"/>
                    <a:pt x="110" y="82"/>
                  </a:cubicBezTo>
                  <a:cubicBezTo>
                    <a:pt x="108" y="81"/>
                    <a:pt x="106" y="80"/>
                    <a:pt x="105" y="79"/>
                  </a:cubicBezTo>
                  <a:cubicBezTo>
                    <a:pt x="103" y="78"/>
                    <a:pt x="103" y="77"/>
                    <a:pt x="102" y="75"/>
                  </a:cubicBezTo>
                  <a:cubicBezTo>
                    <a:pt x="101" y="74"/>
                    <a:pt x="101" y="72"/>
                    <a:pt x="97" y="73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0" y="73"/>
                    <a:pt x="82" y="64"/>
                    <a:pt x="79" y="54"/>
                  </a:cubicBezTo>
                  <a:cubicBezTo>
                    <a:pt x="78" y="49"/>
                    <a:pt x="74" y="46"/>
                    <a:pt x="70" y="44"/>
                  </a:cubicBezTo>
                  <a:cubicBezTo>
                    <a:pt x="67" y="42"/>
                    <a:pt x="65" y="41"/>
                    <a:pt x="63" y="38"/>
                  </a:cubicBezTo>
                  <a:cubicBezTo>
                    <a:pt x="62" y="35"/>
                    <a:pt x="63" y="33"/>
                    <a:pt x="63" y="32"/>
                  </a:cubicBezTo>
                  <a:cubicBezTo>
                    <a:pt x="64" y="30"/>
                    <a:pt x="65" y="29"/>
                    <a:pt x="64" y="27"/>
                  </a:cubicBezTo>
                  <a:cubicBezTo>
                    <a:pt x="63" y="26"/>
                    <a:pt x="63" y="25"/>
                    <a:pt x="63" y="24"/>
                  </a:cubicBezTo>
                  <a:cubicBezTo>
                    <a:pt x="64" y="23"/>
                    <a:pt x="66" y="21"/>
                    <a:pt x="68" y="20"/>
                  </a:cubicBezTo>
                  <a:cubicBezTo>
                    <a:pt x="68" y="19"/>
                    <a:pt x="68" y="18"/>
                    <a:pt x="68" y="17"/>
                  </a:cubicBezTo>
                  <a:cubicBezTo>
                    <a:pt x="68" y="17"/>
                    <a:pt x="68" y="17"/>
                    <a:pt x="68" y="16"/>
                  </a:cubicBezTo>
                  <a:cubicBezTo>
                    <a:pt x="68" y="15"/>
                    <a:pt x="68" y="14"/>
                    <a:pt x="68" y="12"/>
                  </a:cubicBezTo>
                  <a:cubicBezTo>
                    <a:pt x="68" y="12"/>
                    <a:pt x="69" y="11"/>
                    <a:pt x="69" y="11"/>
                  </a:cubicBezTo>
                  <a:cubicBezTo>
                    <a:pt x="69" y="10"/>
                    <a:pt x="69" y="9"/>
                    <a:pt x="69" y="9"/>
                  </a:cubicBezTo>
                  <a:cubicBezTo>
                    <a:pt x="69" y="8"/>
                    <a:pt x="69" y="8"/>
                    <a:pt x="69" y="7"/>
                  </a:cubicBezTo>
                  <a:cubicBezTo>
                    <a:pt x="69" y="7"/>
                    <a:pt x="69" y="6"/>
                    <a:pt x="69" y="6"/>
                  </a:cubicBezTo>
                  <a:cubicBezTo>
                    <a:pt x="67" y="5"/>
                    <a:pt x="64" y="5"/>
                    <a:pt x="63" y="5"/>
                  </a:cubicBezTo>
                  <a:cubicBezTo>
                    <a:pt x="63" y="4"/>
                    <a:pt x="62" y="3"/>
                    <a:pt x="62" y="1"/>
                  </a:cubicBezTo>
                  <a:cubicBezTo>
                    <a:pt x="62" y="1"/>
                    <a:pt x="61" y="0"/>
                    <a:pt x="61" y="0"/>
                  </a:cubicBezTo>
                  <a:cubicBezTo>
                    <a:pt x="57" y="0"/>
                    <a:pt x="54" y="0"/>
                    <a:pt x="53" y="1"/>
                  </a:cubicBezTo>
                  <a:cubicBezTo>
                    <a:pt x="52" y="2"/>
                    <a:pt x="49" y="4"/>
                    <a:pt x="47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6" y="4"/>
                    <a:pt x="46" y="4"/>
                    <a:pt x="45" y="3"/>
                  </a:cubicBezTo>
                  <a:cubicBezTo>
                    <a:pt x="45" y="3"/>
                    <a:pt x="45" y="3"/>
                    <a:pt x="44" y="3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5"/>
                    <a:pt x="42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39" y="7"/>
                    <a:pt x="39" y="7"/>
                  </a:cubicBezTo>
                  <a:cubicBezTo>
                    <a:pt x="39" y="7"/>
                    <a:pt x="39" y="7"/>
                    <a:pt x="38" y="7"/>
                  </a:cubicBezTo>
                  <a:cubicBezTo>
                    <a:pt x="38" y="7"/>
                    <a:pt x="37" y="7"/>
                    <a:pt x="37" y="8"/>
                  </a:cubicBezTo>
                  <a:cubicBezTo>
                    <a:pt x="37" y="9"/>
                    <a:pt x="37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10"/>
                    <a:pt x="28" y="10"/>
                    <a:pt x="28" y="12"/>
                  </a:cubicBezTo>
                  <a:cubicBezTo>
                    <a:pt x="28" y="14"/>
                    <a:pt x="28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5" y="17"/>
                    <a:pt x="24" y="16"/>
                  </a:cubicBezTo>
                  <a:cubicBezTo>
                    <a:pt x="23" y="15"/>
                    <a:pt x="22" y="13"/>
                    <a:pt x="21" y="11"/>
                  </a:cubicBezTo>
                  <a:cubicBezTo>
                    <a:pt x="20" y="10"/>
                    <a:pt x="19" y="9"/>
                    <a:pt x="18" y="9"/>
                  </a:cubicBezTo>
                  <a:cubicBezTo>
                    <a:pt x="18" y="9"/>
                    <a:pt x="18" y="10"/>
                    <a:pt x="17" y="11"/>
                  </a:cubicBezTo>
                  <a:cubicBezTo>
                    <a:pt x="16" y="14"/>
                    <a:pt x="14" y="17"/>
                    <a:pt x="13" y="17"/>
                  </a:cubicBezTo>
                  <a:cubicBezTo>
                    <a:pt x="12" y="17"/>
                    <a:pt x="8" y="17"/>
                    <a:pt x="3" y="17"/>
                  </a:cubicBezTo>
                  <a:cubicBezTo>
                    <a:pt x="3" y="19"/>
                    <a:pt x="3" y="21"/>
                    <a:pt x="5" y="22"/>
                  </a:cubicBezTo>
                  <a:cubicBezTo>
                    <a:pt x="5" y="22"/>
                    <a:pt x="5" y="22"/>
                    <a:pt x="5" y="23"/>
                  </a:cubicBezTo>
                  <a:cubicBezTo>
                    <a:pt x="5" y="24"/>
                    <a:pt x="4" y="26"/>
                    <a:pt x="2" y="27"/>
                  </a:cubicBezTo>
                  <a:cubicBezTo>
                    <a:pt x="2" y="27"/>
                    <a:pt x="1" y="27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9"/>
                  </a:cubicBezTo>
                  <a:cubicBezTo>
                    <a:pt x="1" y="30"/>
                    <a:pt x="2" y="31"/>
                    <a:pt x="2" y="31"/>
                  </a:cubicBezTo>
                  <a:cubicBezTo>
                    <a:pt x="4" y="32"/>
                    <a:pt x="5" y="33"/>
                    <a:pt x="3" y="35"/>
                  </a:cubicBezTo>
                  <a:cubicBezTo>
                    <a:pt x="3" y="36"/>
                    <a:pt x="3" y="38"/>
                    <a:pt x="3" y="39"/>
                  </a:cubicBezTo>
                  <a:cubicBezTo>
                    <a:pt x="4" y="39"/>
                    <a:pt x="4" y="40"/>
                    <a:pt x="6" y="40"/>
                  </a:cubicBezTo>
                  <a:cubicBezTo>
                    <a:pt x="6" y="40"/>
                    <a:pt x="7" y="40"/>
                    <a:pt x="7" y="40"/>
                  </a:cubicBezTo>
                  <a:cubicBezTo>
                    <a:pt x="9" y="40"/>
                    <a:pt x="11" y="40"/>
                    <a:pt x="11" y="41"/>
                  </a:cubicBezTo>
                  <a:cubicBezTo>
                    <a:pt x="11" y="42"/>
                    <a:pt x="11" y="42"/>
                    <a:pt x="11" y="43"/>
                  </a:cubicBezTo>
                  <a:cubicBezTo>
                    <a:pt x="11" y="43"/>
                    <a:pt x="11" y="43"/>
                    <a:pt x="11" y="44"/>
                  </a:cubicBezTo>
                  <a:cubicBezTo>
                    <a:pt x="11" y="44"/>
                    <a:pt x="10" y="45"/>
                    <a:pt x="10" y="46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3" y="45"/>
                    <a:pt x="14" y="45"/>
                    <a:pt x="15" y="44"/>
                  </a:cubicBezTo>
                  <a:cubicBezTo>
                    <a:pt x="16" y="44"/>
                    <a:pt x="17" y="43"/>
                    <a:pt x="17" y="42"/>
                  </a:cubicBezTo>
                  <a:cubicBezTo>
                    <a:pt x="18" y="40"/>
                    <a:pt x="19" y="39"/>
                    <a:pt x="23" y="38"/>
                  </a:cubicBezTo>
                  <a:cubicBezTo>
                    <a:pt x="23" y="37"/>
                    <a:pt x="24" y="37"/>
                    <a:pt x="25" y="37"/>
                  </a:cubicBezTo>
                  <a:cubicBezTo>
                    <a:pt x="31" y="37"/>
                    <a:pt x="37" y="41"/>
                    <a:pt x="39" y="44"/>
                  </a:cubicBezTo>
                  <a:cubicBezTo>
                    <a:pt x="40" y="45"/>
                    <a:pt x="40" y="46"/>
                    <a:pt x="40" y="46"/>
                  </a:cubicBezTo>
                  <a:cubicBezTo>
                    <a:pt x="42" y="48"/>
                    <a:pt x="42" y="49"/>
                    <a:pt x="43" y="51"/>
                  </a:cubicBezTo>
                  <a:cubicBezTo>
                    <a:pt x="43" y="53"/>
                    <a:pt x="45" y="59"/>
                    <a:pt x="53" y="65"/>
                  </a:cubicBezTo>
                  <a:cubicBezTo>
                    <a:pt x="57" y="67"/>
                    <a:pt x="60" y="71"/>
                    <a:pt x="63" y="73"/>
                  </a:cubicBezTo>
                  <a:cubicBezTo>
                    <a:pt x="65" y="75"/>
                    <a:pt x="67" y="77"/>
                    <a:pt x="68" y="78"/>
                  </a:cubicBezTo>
                  <a:cubicBezTo>
                    <a:pt x="70" y="79"/>
                    <a:pt x="72" y="79"/>
                    <a:pt x="73" y="79"/>
                  </a:cubicBezTo>
                  <a:cubicBezTo>
                    <a:pt x="76" y="80"/>
                    <a:pt x="78" y="81"/>
                    <a:pt x="79" y="83"/>
                  </a:cubicBezTo>
                  <a:cubicBezTo>
                    <a:pt x="82" y="85"/>
                    <a:pt x="85" y="87"/>
                    <a:pt x="89" y="89"/>
                  </a:cubicBezTo>
                  <a:cubicBezTo>
                    <a:pt x="91" y="90"/>
                    <a:pt x="92" y="91"/>
                    <a:pt x="93" y="93"/>
                  </a:cubicBezTo>
                  <a:cubicBezTo>
                    <a:pt x="94" y="94"/>
                    <a:pt x="95" y="95"/>
                    <a:pt x="97" y="95"/>
                  </a:cubicBezTo>
                  <a:cubicBezTo>
                    <a:pt x="99" y="96"/>
                    <a:pt x="100" y="97"/>
                    <a:pt x="100" y="99"/>
                  </a:cubicBezTo>
                  <a:cubicBezTo>
                    <a:pt x="100" y="100"/>
                    <a:pt x="100" y="101"/>
                    <a:pt x="101" y="102"/>
                  </a:cubicBezTo>
                  <a:cubicBezTo>
                    <a:pt x="103" y="105"/>
                    <a:pt x="104" y="112"/>
                    <a:pt x="101" y="115"/>
                  </a:cubicBezTo>
                  <a:cubicBezTo>
                    <a:pt x="100" y="117"/>
                    <a:pt x="100" y="121"/>
                    <a:pt x="101" y="123"/>
                  </a:cubicBezTo>
                  <a:cubicBezTo>
                    <a:pt x="101" y="123"/>
                    <a:pt x="101" y="123"/>
                    <a:pt x="101" y="123"/>
                  </a:cubicBezTo>
                  <a:cubicBezTo>
                    <a:pt x="103" y="123"/>
                    <a:pt x="106" y="118"/>
                    <a:pt x="107" y="114"/>
                  </a:cubicBezTo>
                  <a:cubicBezTo>
                    <a:pt x="107" y="112"/>
                    <a:pt x="108" y="111"/>
                    <a:pt x="110" y="110"/>
                  </a:cubicBezTo>
                  <a:cubicBezTo>
                    <a:pt x="111" y="110"/>
                    <a:pt x="112" y="109"/>
                    <a:pt x="113" y="108"/>
                  </a:cubicBezTo>
                  <a:cubicBezTo>
                    <a:pt x="114" y="106"/>
                    <a:pt x="114" y="105"/>
                    <a:pt x="112" y="104"/>
                  </a:cubicBezTo>
                  <a:cubicBezTo>
                    <a:pt x="110" y="103"/>
                    <a:pt x="109" y="101"/>
                    <a:pt x="108" y="99"/>
                  </a:cubicBezTo>
                  <a:cubicBezTo>
                    <a:pt x="108" y="98"/>
                    <a:pt x="108" y="96"/>
                    <a:pt x="109" y="95"/>
                  </a:cubicBezTo>
                  <a:cubicBezTo>
                    <a:pt x="110" y="93"/>
                    <a:pt x="112" y="92"/>
                    <a:pt x="115" y="92"/>
                  </a:cubicBezTo>
                  <a:cubicBezTo>
                    <a:pt x="116" y="92"/>
                    <a:pt x="118" y="93"/>
                    <a:pt x="120" y="94"/>
                  </a:cubicBezTo>
                  <a:cubicBezTo>
                    <a:pt x="120" y="94"/>
                    <a:pt x="121" y="95"/>
                    <a:pt x="122" y="95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7" name="Freeform 35"/>
            <p:cNvSpPr>
              <a:spLocks/>
            </p:cNvSpPr>
            <p:nvPr/>
          </p:nvSpPr>
          <p:spPr bwMode="auto">
            <a:xfrm>
              <a:off x="9161463" y="9463627"/>
              <a:ext cx="754062" cy="930275"/>
            </a:xfrm>
            <a:custGeom>
              <a:avLst/>
              <a:gdLst>
                <a:gd name="T0" fmla="*/ 27 w 44"/>
                <a:gd name="T1" fmla="*/ 13 h 55"/>
                <a:gd name="T2" fmla="*/ 26 w 44"/>
                <a:gd name="T3" fmla="*/ 13 h 55"/>
                <a:gd name="T4" fmla="*/ 22 w 44"/>
                <a:gd name="T5" fmla="*/ 8 h 55"/>
                <a:gd name="T6" fmla="*/ 20 w 44"/>
                <a:gd name="T7" fmla="*/ 5 h 55"/>
                <a:gd name="T8" fmla="*/ 18 w 44"/>
                <a:gd name="T9" fmla="*/ 2 h 55"/>
                <a:gd name="T10" fmla="*/ 18 w 44"/>
                <a:gd name="T11" fmla="*/ 2 h 55"/>
                <a:gd name="T12" fmla="*/ 16 w 44"/>
                <a:gd name="T13" fmla="*/ 1 h 55"/>
                <a:gd name="T14" fmla="*/ 11 w 44"/>
                <a:gd name="T15" fmla="*/ 0 h 55"/>
                <a:gd name="T16" fmla="*/ 0 w 44"/>
                <a:gd name="T17" fmla="*/ 3 h 55"/>
                <a:gd name="T18" fmla="*/ 2 w 44"/>
                <a:gd name="T19" fmla="*/ 9 h 55"/>
                <a:gd name="T20" fmla="*/ 6 w 44"/>
                <a:gd name="T21" fmla="*/ 14 h 55"/>
                <a:gd name="T22" fmla="*/ 6 w 44"/>
                <a:gd name="T23" fmla="*/ 18 h 55"/>
                <a:gd name="T24" fmla="*/ 6 w 44"/>
                <a:gd name="T25" fmla="*/ 35 h 55"/>
                <a:gd name="T26" fmla="*/ 5 w 44"/>
                <a:gd name="T27" fmla="*/ 36 h 55"/>
                <a:gd name="T28" fmla="*/ 1 w 44"/>
                <a:gd name="T29" fmla="*/ 39 h 55"/>
                <a:gd name="T30" fmla="*/ 3 w 44"/>
                <a:gd name="T31" fmla="*/ 41 h 55"/>
                <a:gd name="T32" fmla="*/ 3 w 44"/>
                <a:gd name="T33" fmla="*/ 41 h 55"/>
                <a:gd name="T34" fmla="*/ 5 w 44"/>
                <a:gd name="T35" fmla="*/ 43 h 55"/>
                <a:gd name="T36" fmla="*/ 9 w 44"/>
                <a:gd name="T37" fmla="*/ 48 h 55"/>
                <a:gd name="T38" fmla="*/ 10 w 44"/>
                <a:gd name="T39" fmla="*/ 49 h 55"/>
                <a:gd name="T40" fmla="*/ 10 w 44"/>
                <a:gd name="T41" fmla="*/ 49 h 55"/>
                <a:gd name="T42" fmla="*/ 10 w 44"/>
                <a:gd name="T43" fmla="*/ 49 h 55"/>
                <a:gd name="T44" fmla="*/ 10 w 44"/>
                <a:gd name="T45" fmla="*/ 49 h 55"/>
                <a:gd name="T46" fmla="*/ 10 w 44"/>
                <a:gd name="T47" fmla="*/ 49 h 55"/>
                <a:gd name="T48" fmla="*/ 11 w 44"/>
                <a:gd name="T49" fmla="*/ 49 h 55"/>
                <a:gd name="T50" fmla="*/ 20 w 44"/>
                <a:gd name="T51" fmla="*/ 55 h 55"/>
                <a:gd name="T52" fmla="*/ 39 w 44"/>
                <a:gd name="T53" fmla="*/ 51 h 55"/>
                <a:gd name="T54" fmla="*/ 39 w 44"/>
                <a:gd name="T55" fmla="*/ 51 h 55"/>
                <a:gd name="T56" fmla="*/ 39 w 44"/>
                <a:gd name="T57" fmla="*/ 48 h 55"/>
                <a:gd name="T58" fmla="*/ 41 w 44"/>
                <a:gd name="T59" fmla="*/ 45 h 55"/>
                <a:gd name="T60" fmla="*/ 44 w 44"/>
                <a:gd name="T61" fmla="*/ 43 h 55"/>
                <a:gd name="T62" fmla="*/ 44 w 44"/>
                <a:gd name="T63" fmla="*/ 43 h 55"/>
                <a:gd name="T64" fmla="*/ 40 w 44"/>
                <a:gd name="T65" fmla="*/ 37 h 55"/>
                <a:gd name="T66" fmla="*/ 38 w 44"/>
                <a:gd name="T67" fmla="*/ 32 h 55"/>
                <a:gd name="T68" fmla="*/ 40 w 44"/>
                <a:gd name="T69" fmla="*/ 28 h 55"/>
                <a:gd name="T70" fmla="*/ 41 w 44"/>
                <a:gd name="T71" fmla="*/ 28 h 55"/>
                <a:gd name="T72" fmla="*/ 40 w 44"/>
                <a:gd name="T73" fmla="*/ 25 h 55"/>
                <a:gd name="T74" fmla="*/ 40 w 44"/>
                <a:gd name="T75" fmla="*/ 23 h 55"/>
                <a:gd name="T76" fmla="*/ 30 w 44"/>
                <a:gd name="T77" fmla="*/ 20 h 55"/>
                <a:gd name="T78" fmla="*/ 28 w 44"/>
                <a:gd name="T79" fmla="*/ 20 h 55"/>
                <a:gd name="T80" fmla="*/ 27 w 44"/>
                <a:gd name="T81" fmla="*/ 16 h 55"/>
                <a:gd name="T82" fmla="*/ 27 w 44"/>
                <a:gd name="T83" fmla="*/ 1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4" h="55">
                  <a:moveTo>
                    <a:pt x="27" y="13"/>
                  </a:moveTo>
                  <a:cubicBezTo>
                    <a:pt x="27" y="13"/>
                    <a:pt x="27" y="13"/>
                    <a:pt x="26" y="13"/>
                  </a:cubicBezTo>
                  <a:cubicBezTo>
                    <a:pt x="23" y="13"/>
                    <a:pt x="22" y="10"/>
                    <a:pt x="22" y="8"/>
                  </a:cubicBezTo>
                  <a:cubicBezTo>
                    <a:pt x="22" y="7"/>
                    <a:pt x="21" y="6"/>
                    <a:pt x="20" y="5"/>
                  </a:cubicBezTo>
                  <a:cubicBezTo>
                    <a:pt x="19" y="3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4" y="1"/>
                    <a:pt x="12" y="0"/>
                    <a:pt x="11" y="0"/>
                  </a:cubicBezTo>
                  <a:cubicBezTo>
                    <a:pt x="10" y="0"/>
                    <a:pt x="4" y="2"/>
                    <a:pt x="0" y="3"/>
                  </a:cubicBezTo>
                  <a:cubicBezTo>
                    <a:pt x="0" y="7"/>
                    <a:pt x="1" y="9"/>
                    <a:pt x="2" y="9"/>
                  </a:cubicBezTo>
                  <a:cubicBezTo>
                    <a:pt x="5" y="10"/>
                    <a:pt x="5" y="12"/>
                    <a:pt x="6" y="14"/>
                  </a:cubicBezTo>
                  <a:cubicBezTo>
                    <a:pt x="6" y="15"/>
                    <a:pt x="6" y="17"/>
                    <a:pt x="6" y="18"/>
                  </a:cubicBezTo>
                  <a:cubicBezTo>
                    <a:pt x="8" y="21"/>
                    <a:pt x="7" y="33"/>
                    <a:pt x="6" y="35"/>
                  </a:cubicBezTo>
                  <a:cubicBezTo>
                    <a:pt x="6" y="36"/>
                    <a:pt x="5" y="36"/>
                    <a:pt x="5" y="36"/>
                  </a:cubicBezTo>
                  <a:cubicBezTo>
                    <a:pt x="5" y="36"/>
                    <a:pt x="3" y="37"/>
                    <a:pt x="1" y="39"/>
                  </a:cubicBezTo>
                  <a:cubicBezTo>
                    <a:pt x="2" y="40"/>
                    <a:pt x="2" y="40"/>
                    <a:pt x="3" y="41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4" y="42"/>
                    <a:pt x="4" y="42"/>
                    <a:pt x="5" y="43"/>
                  </a:cubicBezTo>
                  <a:cubicBezTo>
                    <a:pt x="6" y="45"/>
                    <a:pt x="8" y="46"/>
                    <a:pt x="9" y="48"/>
                  </a:cubicBezTo>
                  <a:cubicBezTo>
                    <a:pt x="9" y="48"/>
                    <a:pt x="10" y="49"/>
                    <a:pt x="10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3" y="50"/>
                    <a:pt x="19" y="54"/>
                    <a:pt x="20" y="55"/>
                  </a:cubicBezTo>
                  <a:cubicBezTo>
                    <a:pt x="22" y="54"/>
                    <a:pt x="32" y="52"/>
                    <a:pt x="39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9" y="50"/>
                    <a:pt x="40" y="49"/>
                    <a:pt x="39" y="48"/>
                  </a:cubicBezTo>
                  <a:cubicBezTo>
                    <a:pt x="39" y="48"/>
                    <a:pt x="40" y="46"/>
                    <a:pt x="41" y="45"/>
                  </a:cubicBezTo>
                  <a:cubicBezTo>
                    <a:pt x="42" y="44"/>
                    <a:pt x="43" y="43"/>
                    <a:pt x="44" y="43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4" y="43"/>
                    <a:pt x="42" y="39"/>
                    <a:pt x="40" y="37"/>
                  </a:cubicBezTo>
                  <a:cubicBezTo>
                    <a:pt x="39" y="36"/>
                    <a:pt x="38" y="34"/>
                    <a:pt x="38" y="32"/>
                  </a:cubicBezTo>
                  <a:cubicBezTo>
                    <a:pt x="38" y="31"/>
                    <a:pt x="39" y="29"/>
                    <a:pt x="40" y="28"/>
                  </a:cubicBezTo>
                  <a:cubicBezTo>
                    <a:pt x="40" y="28"/>
                    <a:pt x="41" y="28"/>
                    <a:pt x="41" y="28"/>
                  </a:cubicBezTo>
                  <a:cubicBezTo>
                    <a:pt x="41" y="27"/>
                    <a:pt x="41" y="26"/>
                    <a:pt x="40" y="25"/>
                  </a:cubicBezTo>
                  <a:cubicBezTo>
                    <a:pt x="40" y="25"/>
                    <a:pt x="40" y="24"/>
                    <a:pt x="40" y="23"/>
                  </a:cubicBezTo>
                  <a:cubicBezTo>
                    <a:pt x="40" y="21"/>
                    <a:pt x="33" y="20"/>
                    <a:pt x="30" y="20"/>
                  </a:cubicBezTo>
                  <a:cubicBezTo>
                    <a:pt x="29" y="20"/>
                    <a:pt x="28" y="20"/>
                    <a:pt x="28" y="20"/>
                  </a:cubicBezTo>
                  <a:cubicBezTo>
                    <a:pt x="27" y="19"/>
                    <a:pt x="27" y="18"/>
                    <a:pt x="27" y="16"/>
                  </a:cubicBezTo>
                  <a:cubicBezTo>
                    <a:pt x="27" y="15"/>
                    <a:pt x="27" y="13"/>
                    <a:pt x="27" y="13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8" name="Freeform 36"/>
            <p:cNvSpPr>
              <a:spLocks/>
            </p:cNvSpPr>
            <p:nvPr/>
          </p:nvSpPr>
          <p:spPr bwMode="auto">
            <a:xfrm>
              <a:off x="8080375" y="9295352"/>
              <a:ext cx="635000" cy="338138"/>
            </a:xfrm>
            <a:custGeom>
              <a:avLst/>
              <a:gdLst>
                <a:gd name="T0" fmla="*/ 0 w 37"/>
                <a:gd name="T1" fmla="*/ 18 h 20"/>
                <a:gd name="T2" fmla="*/ 5 w 37"/>
                <a:gd name="T3" fmla="*/ 17 h 20"/>
                <a:gd name="T4" fmla="*/ 7 w 37"/>
                <a:gd name="T5" fmla="*/ 17 h 20"/>
                <a:gd name="T6" fmla="*/ 10 w 37"/>
                <a:gd name="T7" fmla="*/ 20 h 20"/>
                <a:gd name="T8" fmla="*/ 17 w 37"/>
                <a:gd name="T9" fmla="*/ 19 h 20"/>
                <a:gd name="T10" fmla="*/ 18 w 37"/>
                <a:gd name="T11" fmla="*/ 19 h 20"/>
                <a:gd name="T12" fmla="*/ 21 w 37"/>
                <a:gd name="T13" fmla="*/ 19 h 20"/>
                <a:gd name="T14" fmla="*/ 23 w 37"/>
                <a:gd name="T15" fmla="*/ 19 h 20"/>
                <a:gd name="T16" fmla="*/ 23 w 37"/>
                <a:gd name="T17" fmla="*/ 19 h 20"/>
                <a:gd name="T18" fmla="*/ 28 w 37"/>
                <a:gd name="T19" fmla="*/ 14 h 20"/>
                <a:gd name="T20" fmla="*/ 29 w 37"/>
                <a:gd name="T21" fmla="*/ 12 h 20"/>
                <a:gd name="T22" fmla="*/ 31 w 37"/>
                <a:gd name="T23" fmla="*/ 8 h 20"/>
                <a:gd name="T24" fmla="*/ 37 w 37"/>
                <a:gd name="T25" fmla="*/ 4 h 20"/>
                <a:gd name="T26" fmla="*/ 35 w 37"/>
                <a:gd name="T27" fmla="*/ 0 h 20"/>
                <a:gd name="T28" fmla="*/ 34 w 37"/>
                <a:gd name="T29" fmla="*/ 1 h 20"/>
                <a:gd name="T30" fmla="*/ 27 w 37"/>
                <a:gd name="T31" fmla="*/ 3 h 20"/>
                <a:gd name="T32" fmla="*/ 21 w 37"/>
                <a:gd name="T33" fmla="*/ 5 h 20"/>
                <a:gd name="T34" fmla="*/ 18 w 37"/>
                <a:gd name="T35" fmla="*/ 6 h 20"/>
                <a:gd name="T36" fmla="*/ 17 w 37"/>
                <a:gd name="T37" fmla="*/ 6 h 20"/>
                <a:gd name="T38" fmla="*/ 17 w 37"/>
                <a:gd name="T39" fmla="*/ 6 h 20"/>
                <a:gd name="T40" fmla="*/ 13 w 37"/>
                <a:gd name="T41" fmla="*/ 6 h 20"/>
                <a:gd name="T42" fmla="*/ 5 w 37"/>
                <a:gd name="T43" fmla="*/ 4 h 20"/>
                <a:gd name="T44" fmla="*/ 1 w 37"/>
                <a:gd name="T45" fmla="*/ 4 h 20"/>
                <a:gd name="T46" fmla="*/ 1 w 37"/>
                <a:gd name="T47" fmla="*/ 5 h 20"/>
                <a:gd name="T48" fmla="*/ 1 w 37"/>
                <a:gd name="T49" fmla="*/ 7 h 20"/>
                <a:gd name="T50" fmla="*/ 1 w 37"/>
                <a:gd name="T51" fmla="*/ 10 h 20"/>
                <a:gd name="T52" fmla="*/ 0 w 37"/>
                <a:gd name="T53" fmla="*/ 11 h 20"/>
                <a:gd name="T54" fmla="*/ 0 w 37"/>
                <a:gd name="T55" fmla="*/ 14 h 20"/>
                <a:gd name="T56" fmla="*/ 0 w 37"/>
                <a:gd name="T57" fmla="*/ 15 h 20"/>
                <a:gd name="T58" fmla="*/ 0 w 37"/>
                <a:gd name="T59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20">
                  <a:moveTo>
                    <a:pt x="0" y="18"/>
                  </a:moveTo>
                  <a:cubicBezTo>
                    <a:pt x="2" y="17"/>
                    <a:pt x="4" y="17"/>
                    <a:pt x="5" y="17"/>
                  </a:cubicBezTo>
                  <a:cubicBezTo>
                    <a:pt x="6" y="17"/>
                    <a:pt x="7" y="17"/>
                    <a:pt x="7" y="17"/>
                  </a:cubicBezTo>
                  <a:cubicBezTo>
                    <a:pt x="9" y="17"/>
                    <a:pt x="9" y="19"/>
                    <a:pt x="10" y="20"/>
                  </a:cubicBezTo>
                  <a:cubicBezTo>
                    <a:pt x="13" y="20"/>
                    <a:pt x="16" y="19"/>
                    <a:pt x="17" y="19"/>
                  </a:cubicBezTo>
                  <a:cubicBezTo>
                    <a:pt x="17" y="19"/>
                    <a:pt x="17" y="19"/>
                    <a:pt x="18" y="19"/>
                  </a:cubicBezTo>
                  <a:cubicBezTo>
                    <a:pt x="19" y="18"/>
                    <a:pt x="20" y="19"/>
                    <a:pt x="21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8"/>
                    <a:pt x="25" y="14"/>
                    <a:pt x="28" y="14"/>
                  </a:cubicBezTo>
                  <a:cubicBezTo>
                    <a:pt x="28" y="14"/>
                    <a:pt x="29" y="13"/>
                    <a:pt x="29" y="12"/>
                  </a:cubicBezTo>
                  <a:cubicBezTo>
                    <a:pt x="29" y="10"/>
                    <a:pt x="29" y="9"/>
                    <a:pt x="31" y="8"/>
                  </a:cubicBezTo>
                  <a:cubicBezTo>
                    <a:pt x="32" y="8"/>
                    <a:pt x="35" y="6"/>
                    <a:pt x="37" y="4"/>
                  </a:cubicBezTo>
                  <a:cubicBezTo>
                    <a:pt x="36" y="2"/>
                    <a:pt x="35" y="1"/>
                    <a:pt x="35" y="0"/>
                  </a:cubicBezTo>
                  <a:cubicBezTo>
                    <a:pt x="35" y="0"/>
                    <a:pt x="34" y="1"/>
                    <a:pt x="34" y="1"/>
                  </a:cubicBezTo>
                  <a:cubicBezTo>
                    <a:pt x="33" y="2"/>
                    <a:pt x="30" y="3"/>
                    <a:pt x="27" y="3"/>
                  </a:cubicBezTo>
                  <a:cubicBezTo>
                    <a:pt x="25" y="3"/>
                    <a:pt x="23" y="4"/>
                    <a:pt x="21" y="5"/>
                  </a:cubicBezTo>
                  <a:cubicBezTo>
                    <a:pt x="20" y="6"/>
                    <a:pt x="18" y="6"/>
                    <a:pt x="18" y="6"/>
                  </a:cubicBezTo>
                  <a:cubicBezTo>
                    <a:pt x="18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5" y="6"/>
                    <a:pt x="13" y="6"/>
                  </a:cubicBezTo>
                  <a:cubicBezTo>
                    <a:pt x="10" y="5"/>
                    <a:pt x="7" y="4"/>
                    <a:pt x="5" y="4"/>
                  </a:cubicBezTo>
                  <a:cubicBezTo>
                    <a:pt x="4" y="4"/>
                    <a:pt x="2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1" y="8"/>
                    <a:pt x="1" y="9"/>
                    <a:pt x="1" y="10"/>
                  </a:cubicBezTo>
                  <a:cubicBezTo>
                    <a:pt x="0" y="10"/>
                    <a:pt x="0" y="10"/>
                    <a:pt x="0" y="11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16"/>
                    <a:pt x="0" y="17"/>
                    <a:pt x="0" y="18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9" name="Freeform 37"/>
            <p:cNvSpPr>
              <a:spLocks/>
            </p:cNvSpPr>
            <p:nvPr/>
          </p:nvSpPr>
          <p:spPr bwMode="auto">
            <a:xfrm>
              <a:off x="7135813" y="6507702"/>
              <a:ext cx="549275" cy="777875"/>
            </a:xfrm>
            <a:custGeom>
              <a:avLst/>
              <a:gdLst>
                <a:gd name="T0" fmla="*/ 10 w 32"/>
                <a:gd name="T1" fmla="*/ 45 h 46"/>
                <a:gd name="T2" fmla="*/ 10 w 32"/>
                <a:gd name="T3" fmla="*/ 45 h 46"/>
                <a:gd name="T4" fmla="*/ 11 w 32"/>
                <a:gd name="T5" fmla="*/ 45 h 46"/>
                <a:gd name="T6" fmla="*/ 12 w 32"/>
                <a:gd name="T7" fmla="*/ 45 h 46"/>
                <a:gd name="T8" fmla="*/ 13 w 32"/>
                <a:gd name="T9" fmla="*/ 45 h 46"/>
                <a:gd name="T10" fmla="*/ 13 w 32"/>
                <a:gd name="T11" fmla="*/ 45 h 46"/>
                <a:gd name="T12" fmla="*/ 14 w 32"/>
                <a:gd name="T13" fmla="*/ 45 h 46"/>
                <a:gd name="T14" fmla="*/ 15 w 32"/>
                <a:gd name="T15" fmla="*/ 45 h 46"/>
                <a:gd name="T16" fmla="*/ 15 w 32"/>
                <a:gd name="T17" fmla="*/ 45 h 46"/>
                <a:gd name="T18" fmla="*/ 16 w 32"/>
                <a:gd name="T19" fmla="*/ 45 h 46"/>
                <a:gd name="T20" fmla="*/ 17 w 32"/>
                <a:gd name="T21" fmla="*/ 45 h 46"/>
                <a:gd name="T22" fmla="*/ 17 w 32"/>
                <a:gd name="T23" fmla="*/ 45 h 46"/>
                <a:gd name="T24" fmla="*/ 18 w 32"/>
                <a:gd name="T25" fmla="*/ 46 h 46"/>
                <a:gd name="T26" fmla="*/ 19 w 32"/>
                <a:gd name="T27" fmla="*/ 46 h 46"/>
                <a:gd name="T28" fmla="*/ 21 w 32"/>
                <a:gd name="T29" fmla="*/ 46 h 46"/>
                <a:gd name="T30" fmla="*/ 21 w 32"/>
                <a:gd name="T31" fmla="*/ 46 h 46"/>
                <a:gd name="T32" fmla="*/ 19 w 32"/>
                <a:gd name="T33" fmla="*/ 44 h 46"/>
                <a:gd name="T34" fmla="*/ 17 w 32"/>
                <a:gd name="T35" fmla="*/ 40 h 46"/>
                <a:gd name="T36" fmla="*/ 19 w 32"/>
                <a:gd name="T37" fmla="*/ 38 h 46"/>
                <a:gd name="T38" fmla="*/ 24 w 32"/>
                <a:gd name="T39" fmla="*/ 41 h 46"/>
                <a:gd name="T40" fmla="*/ 28 w 32"/>
                <a:gd name="T41" fmla="*/ 42 h 46"/>
                <a:gd name="T42" fmla="*/ 31 w 32"/>
                <a:gd name="T43" fmla="*/ 41 h 46"/>
                <a:gd name="T44" fmla="*/ 29 w 32"/>
                <a:gd name="T45" fmla="*/ 35 h 46"/>
                <a:gd name="T46" fmla="*/ 28 w 32"/>
                <a:gd name="T47" fmla="*/ 34 h 46"/>
                <a:gd name="T48" fmla="*/ 24 w 32"/>
                <a:gd name="T49" fmla="*/ 35 h 46"/>
                <a:gd name="T50" fmla="*/ 22 w 32"/>
                <a:gd name="T51" fmla="*/ 34 h 46"/>
                <a:gd name="T52" fmla="*/ 23 w 32"/>
                <a:gd name="T53" fmla="*/ 29 h 46"/>
                <a:gd name="T54" fmla="*/ 25 w 32"/>
                <a:gd name="T55" fmla="*/ 26 h 46"/>
                <a:gd name="T56" fmla="*/ 29 w 32"/>
                <a:gd name="T57" fmla="*/ 24 h 46"/>
                <a:gd name="T58" fmla="*/ 32 w 32"/>
                <a:gd name="T59" fmla="*/ 22 h 46"/>
                <a:gd name="T60" fmla="*/ 27 w 32"/>
                <a:gd name="T61" fmla="*/ 18 h 46"/>
                <a:gd name="T62" fmla="*/ 25 w 32"/>
                <a:gd name="T63" fmla="*/ 14 h 46"/>
                <a:gd name="T64" fmla="*/ 27 w 32"/>
                <a:gd name="T65" fmla="*/ 9 h 46"/>
                <a:gd name="T66" fmla="*/ 28 w 32"/>
                <a:gd name="T67" fmla="*/ 3 h 46"/>
                <a:gd name="T68" fmla="*/ 28 w 32"/>
                <a:gd name="T69" fmla="*/ 0 h 46"/>
                <a:gd name="T70" fmla="*/ 26 w 32"/>
                <a:gd name="T71" fmla="*/ 0 h 46"/>
                <a:gd name="T72" fmla="*/ 20 w 32"/>
                <a:gd name="T73" fmla="*/ 4 h 46"/>
                <a:gd name="T74" fmla="*/ 15 w 32"/>
                <a:gd name="T75" fmla="*/ 8 h 46"/>
                <a:gd name="T76" fmla="*/ 13 w 32"/>
                <a:gd name="T77" fmla="*/ 8 h 46"/>
                <a:gd name="T78" fmla="*/ 14 w 32"/>
                <a:gd name="T79" fmla="*/ 9 h 46"/>
                <a:gd name="T80" fmla="*/ 14 w 32"/>
                <a:gd name="T81" fmla="*/ 13 h 46"/>
                <a:gd name="T82" fmla="*/ 13 w 32"/>
                <a:gd name="T83" fmla="*/ 14 h 46"/>
                <a:gd name="T84" fmla="*/ 10 w 32"/>
                <a:gd name="T85" fmla="*/ 12 h 46"/>
                <a:gd name="T86" fmla="*/ 7 w 32"/>
                <a:gd name="T87" fmla="*/ 10 h 46"/>
                <a:gd name="T88" fmla="*/ 3 w 32"/>
                <a:gd name="T89" fmla="*/ 14 h 46"/>
                <a:gd name="T90" fmla="*/ 2 w 32"/>
                <a:gd name="T91" fmla="*/ 18 h 46"/>
                <a:gd name="T92" fmla="*/ 2 w 32"/>
                <a:gd name="T93" fmla="*/ 30 h 46"/>
                <a:gd name="T94" fmla="*/ 2 w 32"/>
                <a:gd name="T95" fmla="*/ 30 h 46"/>
                <a:gd name="T96" fmla="*/ 4 w 32"/>
                <a:gd name="T97" fmla="*/ 35 h 46"/>
                <a:gd name="T98" fmla="*/ 6 w 32"/>
                <a:gd name="T99" fmla="*/ 40 h 46"/>
                <a:gd name="T100" fmla="*/ 8 w 32"/>
                <a:gd name="T101" fmla="*/ 45 h 46"/>
                <a:gd name="T102" fmla="*/ 8 w 32"/>
                <a:gd name="T103" fmla="*/ 45 h 46"/>
                <a:gd name="T104" fmla="*/ 9 w 32"/>
                <a:gd name="T105" fmla="*/ 45 h 46"/>
                <a:gd name="T106" fmla="*/ 10 w 32"/>
                <a:gd name="T107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" h="46">
                  <a:moveTo>
                    <a:pt x="10" y="45"/>
                  </a:moveTo>
                  <a:cubicBezTo>
                    <a:pt x="10" y="45"/>
                    <a:pt x="10" y="45"/>
                    <a:pt x="10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5"/>
                    <a:pt x="12" y="45"/>
                  </a:cubicBezTo>
                  <a:cubicBezTo>
                    <a:pt x="12" y="45"/>
                    <a:pt x="12" y="45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5"/>
                    <a:pt x="14" y="45"/>
                    <a:pt x="14" y="45"/>
                  </a:cubicBezTo>
                  <a:cubicBezTo>
                    <a:pt x="14" y="45"/>
                    <a:pt x="14" y="45"/>
                    <a:pt x="15" y="45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5"/>
                    <a:pt x="16" y="45"/>
                    <a:pt x="17" y="45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7" y="46"/>
                    <a:pt x="18" y="46"/>
                    <a:pt x="18" y="46"/>
                  </a:cubicBezTo>
                  <a:cubicBezTo>
                    <a:pt x="18" y="46"/>
                    <a:pt x="19" y="46"/>
                    <a:pt x="19" y="46"/>
                  </a:cubicBezTo>
                  <a:cubicBezTo>
                    <a:pt x="20" y="46"/>
                    <a:pt x="20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5"/>
                    <a:pt x="20" y="44"/>
                    <a:pt x="19" y="44"/>
                  </a:cubicBezTo>
                  <a:cubicBezTo>
                    <a:pt x="18" y="42"/>
                    <a:pt x="17" y="41"/>
                    <a:pt x="17" y="40"/>
                  </a:cubicBezTo>
                  <a:cubicBezTo>
                    <a:pt x="17" y="39"/>
                    <a:pt x="18" y="38"/>
                    <a:pt x="19" y="38"/>
                  </a:cubicBezTo>
                  <a:cubicBezTo>
                    <a:pt x="20" y="38"/>
                    <a:pt x="22" y="40"/>
                    <a:pt x="24" y="41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29" y="42"/>
                    <a:pt x="31" y="42"/>
                    <a:pt x="31" y="41"/>
                  </a:cubicBezTo>
                  <a:cubicBezTo>
                    <a:pt x="31" y="40"/>
                    <a:pt x="31" y="36"/>
                    <a:pt x="29" y="35"/>
                  </a:cubicBezTo>
                  <a:cubicBezTo>
                    <a:pt x="29" y="34"/>
                    <a:pt x="28" y="34"/>
                    <a:pt x="28" y="34"/>
                  </a:cubicBezTo>
                  <a:cubicBezTo>
                    <a:pt x="26" y="35"/>
                    <a:pt x="25" y="35"/>
                    <a:pt x="24" y="35"/>
                  </a:cubicBezTo>
                  <a:cubicBezTo>
                    <a:pt x="23" y="35"/>
                    <a:pt x="22" y="35"/>
                    <a:pt x="22" y="34"/>
                  </a:cubicBezTo>
                  <a:cubicBezTo>
                    <a:pt x="21" y="32"/>
                    <a:pt x="22" y="31"/>
                    <a:pt x="23" y="29"/>
                  </a:cubicBezTo>
                  <a:cubicBezTo>
                    <a:pt x="24" y="28"/>
                    <a:pt x="25" y="27"/>
                    <a:pt x="25" y="26"/>
                  </a:cubicBezTo>
                  <a:cubicBezTo>
                    <a:pt x="25" y="24"/>
                    <a:pt x="27" y="24"/>
                    <a:pt x="29" y="24"/>
                  </a:cubicBezTo>
                  <a:cubicBezTo>
                    <a:pt x="30" y="23"/>
                    <a:pt x="32" y="23"/>
                    <a:pt x="32" y="22"/>
                  </a:cubicBezTo>
                  <a:cubicBezTo>
                    <a:pt x="32" y="22"/>
                    <a:pt x="32" y="20"/>
                    <a:pt x="27" y="18"/>
                  </a:cubicBezTo>
                  <a:cubicBezTo>
                    <a:pt x="26" y="17"/>
                    <a:pt x="25" y="15"/>
                    <a:pt x="25" y="14"/>
                  </a:cubicBezTo>
                  <a:cubicBezTo>
                    <a:pt x="25" y="12"/>
                    <a:pt x="25" y="10"/>
                    <a:pt x="27" y="9"/>
                  </a:cubicBezTo>
                  <a:cubicBezTo>
                    <a:pt x="28" y="8"/>
                    <a:pt x="28" y="6"/>
                    <a:pt x="28" y="3"/>
                  </a:cubicBezTo>
                  <a:cubicBezTo>
                    <a:pt x="28" y="2"/>
                    <a:pt x="28" y="1"/>
                    <a:pt x="28" y="0"/>
                  </a:cubicBezTo>
                  <a:cubicBezTo>
                    <a:pt x="27" y="0"/>
                    <a:pt x="27" y="0"/>
                    <a:pt x="26" y="0"/>
                  </a:cubicBezTo>
                  <a:cubicBezTo>
                    <a:pt x="24" y="0"/>
                    <a:pt x="21" y="1"/>
                    <a:pt x="20" y="4"/>
                  </a:cubicBezTo>
                  <a:cubicBezTo>
                    <a:pt x="20" y="8"/>
                    <a:pt x="17" y="8"/>
                    <a:pt x="15" y="8"/>
                  </a:cubicBezTo>
                  <a:cubicBezTo>
                    <a:pt x="15" y="8"/>
                    <a:pt x="14" y="8"/>
                    <a:pt x="13" y="8"/>
                  </a:cubicBezTo>
                  <a:cubicBezTo>
                    <a:pt x="13" y="8"/>
                    <a:pt x="13" y="8"/>
                    <a:pt x="14" y="9"/>
                  </a:cubicBezTo>
                  <a:cubicBezTo>
                    <a:pt x="15" y="10"/>
                    <a:pt x="16" y="12"/>
                    <a:pt x="14" y="13"/>
                  </a:cubicBezTo>
                  <a:cubicBezTo>
                    <a:pt x="14" y="13"/>
                    <a:pt x="13" y="14"/>
                    <a:pt x="13" y="14"/>
                  </a:cubicBezTo>
                  <a:cubicBezTo>
                    <a:pt x="12" y="14"/>
                    <a:pt x="11" y="13"/>
                    <a:pt x="10" y="12"/>
                  </a:cubicBezTo>
                  <a:cubicBezTo>
                    <a:pt x="10" y="11"/>
                    <a:pt x="9" y="10"/>
                    <a:pt x="7" y="10"/>
                  </a:cubicBezTo>
                  <a:cubicBezTo>
                    <a:pt x="5" y="10"/>
                    <a:pt x="4" y="12"/>
                    <a:pt x="3" y="14"/>
                  </a:cubicBezTo>
                  <a:cubicBezTo>
                    <a:pt x="3" y="16"/>
                    <a:pt x="3" y="17"/>
                    <a:pt x="2" y="18"/>
                  </a:cubicBezTo>
                  <a:cubicBezTo>
                    <a:pt x="0" y="20"/>
                    <a:pt x="1" y="26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2"/>
                    <a:pt x="3" y="33"/>
                    <a:pt x="4" y="35"/>
                  </a:cubicBezTo>
                  <a:cubicBezTo>
                    <a:pt x="6" y="36"/>
                    <a:pt x="7" y="38"/>
                    <a:pt x="6" y="40"/>
                  </a:cubicBezTo>
                  <a:cubicBezTo>
                    <a:pt x="6" y="42"/>
                    <a:pt x="7" y="43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9" y="45"/>
                    <a:pt x="9" y="45"/>
                  </a:cubicBezTo>
                  <a:cubicBezTo>
                    <a:pt x="9" y="45"/>
                    <a:pt x="9" y="45"/>
                    <a:pt x="10" y="45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0" name="Freeform 38"/>
            <p:cNvSpPr>
              <a:spLocks/>
            </p:cNvSpPr>
            <p:nvPr/>
          </p:nvSpPr>
          <p:spPr bwMode="auto">
            <a:xfrm>
              <a:off x="7977188" y="8265065"/>
              <a:ext cx="1166812" cy="590550"/>
            </a:xfrm>
            <a:custGeom>
              <a:avLst/>
              <a:gdLst>
                <a:gd name="T0" fmla="*/ 27 w 68"/>
                <a:gd name="T1" fmla="*/ 2 h 35"/>
                <a:gd name="T2" fmla="*/ 23 w 68"/>
                <a:gd name="T3" fmla="*/ 2 h 35"/>
                <a:gd name="T4" fmla="*/ 13 w 68"/>
                <a:gd name="T5" fmla="*/ 6 h 35"/>
                <a:gd name="T6" fmla="*/ 1 w 68"/>
                <a:gd name="T7" fmla="*/ 10 h 35"/>
                <a:gd name="T8" fmla="*/ 2 w 68"/>
                <a:gd name="T9" fmla="*/ 14 h 35"/>
                <a:gd name="T10" fmla="*/ 4 w 68"/>
                <a:gd name="T11" fmla="*/ 19 h 35"/>
                <a:gd name="T12" fmla="*/ 8 w 68"/>
                <a:gd name="T13" fmla="*/ 26 h 35"/>
                <a:gd name="T14" fmla="*/ 18 w 68"/>
                <a:gd name="T15" fmla="*/ 35 h 35"/>
                <a:gd name="T16" fmla="*/ 20 w 68"/>
                <a:gd name="T17" fmla="*/ 35 h 35"/>
                <a:gd name="T18" fmla="*/ 27 w 68"/>
                <a:gd name="T19" fmla="*/ 34 h 35"/>
                <a:gd name="T20" fmla="*/ 29 w 68"/>
                <a:gd name="T21" fmla="*/ 29 h 35"/>
                <a:gd name="T22" fmla="*/ 40 w 68"/>
                <a:gd name="T23" fmla="*/ 32 h 35"/>
                <a:gd name="T24" fmla="*/ 48 w 68"/>
                <a:gd name="T25" fmla="*/ 33 h 35"/>
                <a:gd name="T26" fmla="*/ 48 w 68"/>
                <a:gd name="T27" fmla="*/ 33 h 35"/>
                <a:gd name="T28" fmla="*/ 48 w 68"/>
                <a:gd name="T29" fmla="*/ 33 h 35"/>
                <a:gd name="T30" fmla="*/ 49 w 68"/>
                <a:gd name="T31" fmla="*/ 35 h 35"/>
                <a:gd name="T32" fmla="*/ 49 w 68"/>
                <a:gd name="T33" fmla="*/ 34 h 35"/>
                <a:gd name="T34" fmla="*/ 50 w 68"/>
                <a:gd name="T35" fmla="*/ 33 h 35"/>
                <a:gd name="T36" fmla="*/ 51 w 68"/>
                <a:gd name="T37" fmla="*/ 32 h 35"/>
                <a:gd name="T38" fmla="*/ 52 w 68"/>
                <a:gd name="T39" fmla="*/ 32 h 35"/>
                <a:gd name="T40" fmla="*/ 62 w 68"/>
                <a:gd name="T41" fmla="*/ 27 h 35"/>
                <a:gd name="T42" fmla="*/ 64 w 68"/>
                <a:gd name="T43" fmla="*/ 25 h 35"/>
                <a:gd name="T44" fmla="*/ 66 w 68"/>
                <a:gd name="T45" fmla="*/ 23 h 35"/>
                <a:gd name="T46" fmla="*/ 68 w 68"/>
                <a:gd name="T47" fmla="*/ 22 h 35"/>
                <a:gd name="T48" fmla="*/ 67 w 68"/>
                <a:gd name="T49" fmla="*/ 19 h 35"/>
                <a:gd name="T50" fmla="*/ 63 w 68"/>
                <a:gd name="T51" fmla="*/ 16 h 35"/>
                <a:gd name="T52" fmla="*/ 58 w 68"/>
                <a:gd name="T53" fmla="*/ 14 h 35"/>
                <a:gd name="T54" fmla="*/ 55 w 68"/>
                <a:gd name="T55" fmla="*/ 11 h 35"/>
                <a:gd name="T56" fmla="*/ 51 w 68"/>
                <a:gd name="T57" fmla="*/ 10 h 35"/>
                <a:gd name="T58" fmla="*/ 47 w 68"/>
                <a:gd name="T59" fmla="*/ 13 h 35"/>
                <a:gd name="T60" fmla="*/ 35 w 68"/>
                <a:gd name="T61" fmla="*/ 4 h 35"/>
                <a:gd name="T62" fmla="*/ 32 w 68"/>
                <a:gd name="T63" fmla="*/ 3 h 35"/>
                <a:gd name="T64" fmla="*/ 29 w 68"/>
                <a:gd name="T6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8" h="35">
                  <a:moveTo>
                    <a:pt x="29" y="1"/>
                  </a:moveTo>
                  <a:cubicBezTo>
                    <a:pt x="28" y="2"/>
                    <a:pt x="28" y="2"/>
                    <a:pt x="27" y="2"/>
                  </a:cubicBezTo>
                  <a:cubicBezTo>
                    <a:pt x="27" y="2"/>
                    <a:pt x="26" y="2"/>
                    <a:pt x="25" y="2"/>
                  </a:cubicBezTo>
                  <a:cubicBezTo>
                    <a:pt x="24" y="1"/>
                    <a:pt x="23" y="1"/>
                    <a:pt x="23" y="2"/>
                  </a:cubicBezTo>
                  <a:cubicBezTo>
                    <a:pt x="22" y="2"/>
                    <a:pt x="20" y="3"/>
                    <a:pt x="19" y="3"/>
                  </a:cubicBezTo>
                  <a:cubicBezTo>
                    <a:pt x="17" y="4"/>
                    <a:pt x="15" y="4"/>
                    <a:pt x="13" y="6"/>
                  </a:cubicBezTo>
                  <a:cubicBezTo>
                    <a:pt x="11" y="8"/>
                    <a:pt x="5" y="10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0" y="11"/>
                    <a:pt x="0" y="11"/>
                  </a:cubicBezTo>
                  <a:cubicBezTo>
                    <a:pt x="0" y="12"/>
                    <a:pt x="1" y="13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3" y="17"/>
                    <a:pt x="3" y="18"/>
                    <a:pt x="4" y="19"/>
                  </a:cubicBezTo>
                  <a:cubicBezTo>
                    <a:pt x="4" y="22"/>
                    <a:pt x="5" y="24"/>
                    <a:pt x="6" y="25"/>
                  </a:cubicBezTo>
                  <a:cubicBezTo>
                    <a:pt x="6" y="25"/>
                    <a:pt x="7" y="26"/>
                    <a:pt x="8" y="26"/>
                  </a:cubicBezTo>
                  <a:cubicBezTo>
                    <a:pt x="13" y="30"/>
                    <a:pt x="17" y="33"/>
                    <a:pt x="18" y="34"/>
                  </a:cubicBezTo>
                  <a:cubicBezTo>
                    <a:pt x="18" y="34"/>
                    <a:pt x="18" y="34"/>
                    <a:pt x="18" y="35"/>
                  </a:cubicBezTo>
                  <a:cubicBezTo>
                    <a:pt x="18" y="35"/>
                    <a:pt x="19" y="35"/>
                    <a:pt x="19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1" y="35"/>
                    <a:pt x="22" y="35"/>
                    <a:pt x="22" y="35"/>
                  </a:cubicBezTo>
                  <a:cubicBezTo>
                    <a:pt x="25" y="35"/>
                    <a:pt x="26" y="35"/>
                    <a:pt x="27" y="34"/>
                  </a:cubicBezTo>
                  <a:cubicBezTo>
                    <a:pt x="28" y="32"/>
                    <a:pt x="28" y="29"/>
                    <a:pt x="28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9"/>
                    <a:pt x="37" y="29"/>
                    <a:pt x="40" y="32"/>
                  </a:cubicBezTo>
                  <a:cubicBezTo>
                    <a:pt x="41" y="33"/>
                    <a:pt x="42" y="34"/>
                    <a:pt x="44" y="34"/>
                  </a:cubicBezTo>
                  <a:cubicBezTo>
                    <a:pt x="46" y="34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9" y="34"/>
                    <a:pt x="49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5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50" y="33"/>
                    <a:pt x="50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33"/>
                    <a:pt x="51" y="32"/>
                    <a:pt x="51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32"/>
                    <a:pt x="52" y="32"/>
                    <a:pt x="52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5" y="31"/>
                    <a:pt x="59" y="31"/>
                    <a:pt x="62" y="27"/>
                  </a:cubicBezTo>
                  <a:cubicBezTo>
                    <a:pt x="63" y="26"/>
                    <a:pt x="63" y="26"/>
                    <a:pt x="63" y="25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4" y="24"/>
                    <a:pt x="65" y="24"/>
                    <a:pt x="65" y="24"/>
                  </a:cubicBezTo>
                  <a:cubicBezTo>
                    <a:pt x="65" y="24"/>
                    <a:pt x="65" y="23"/>
                    <a:pt x="66" y="23"/>
                  </a:cubicBezTo>
                  <a:cubicBezTo>
                    <a:pt x="66" y="23"/>
                    <a:pt x="66" y="23"/>
                    <a:pt x="67" y="23"/>
                  </a:cubicBezTo>
                  <a:cubicBezTo>
                    <a:pt x="67" y="22"/>
                    <a:pt x="67" y="22"/>
                    <a:pt x="68" y="22"/>
                  </a:cubicBezTo>
                  <a:cubicBezTo>
                    <a:pt x="68" y="22"/>
                    <a:pt x="68" y="22"/>
                    <a:pt x="68" y="21"/>
                  </a:cubicBezTo>
                  <a:cubicBezTo>
                    <a:pt x="68" y="21"/>
                    <a:pt x="68" y="20"/>
                    <a:pt x="67" y="19"/>
                  </a:cubicBezTo>
                  <a:cubicBezTo>
                    <a:pt x="67" y="18"/>
                    <a:pt x="66" y="17"/>
                    <a:pt x="65" y="17"/>
                  </a:cubicBezTo>
                  <a:cubicBezTo>
                    <a:pt x="65" y="16"/>
                    <a:pt x="64" y="16"/>
                    <a:pt x="63" y="16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0" y="16"/>
                    <a:pt x="58" y="16"/>
                    <a:pt x="58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7" y="12"/>
                    <a:pt x="57" y="11"/>
                    <a:pt x="55" y="11"/>
                  </a:cubicBezTo>
                  <a:cubicBezTo>
                    <a:pt x="54" y="11"/>
                    <a:pt x="54" y="11"/>
                    <a:pt x="53" y="10"/>
                  </a:cubicBezTo>
                  <a:cubicBezTo>
                    <a:pt x="52" y="10"/>
                    <a:pt x="52" y="10"/>
                    <a:pt x="51" y="10"/>
                  </a:cubicBezTo>
                  <a:cubicBezTo>
                    <a:pt x="50" y="10"/>
                    <a:pt x="50" y="11"/>
                    <a:pt x="49" y="12"/>
                  </a:cubicBezTo>
                  <a:cubicBezTo>
                    <a:pt x="49" y="12"/>
                    <a:pt x="48" y="13"/>
                    <a:pt x="47" y="13"/>
                  </a:cubicBezTo>
                  <a:cubicBezTo>
                    <a:pt x="45" y="13"/>
                    <a:pt x="43" y="10"/>
                    <a:pt x="42" y="9"/>
                  </a:cubicBezTo>
                  <a:cubicBezTo>
                    <a:pt x="42" y="7"/>
                    <a:pt x="40" y="6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2"/>
                    <a:pt x="30" y="1"/>
                    <a:pt x="29" y="1"/>
                  </a:cubicBezTo>
                  <a:cubicBezTo>
                    <a:pt x="29" y="1"/>
                    <a:pt x="29" y="1"/>
                    <a:pt x="29" y="0"/>
                  </a:cubicBezTo>
                  <a:cubicBezTo>
                    <a:pt x="29" y="1"/>
                    <a:pt x="29" y="1"/>
                    <a:pt x="29" y="1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1" name="Freeform 39"/>
            <p:cNvSpPr>
              <a:spLocks/>
            </p:cNvSpPr>
            <p:nvPr/>
          </p:nvSpPr>
          <p:spPr bwMode="auto">
            <a:xfrm>
              <a:off x="6210300" y="7657052"/>
              <a:ext cx="771525" cy="641350"/>
            </a:xfrm>
            <a:custGeom>
              <a:avLst/>
              <a:gdLst>
                <a:gd name="T0" fmla="*/ 19 w 45"/>
                <a:gd name="T1" fmla="*/ 8 h 38"/>
                <a:gd name="T2" fmla="*/ 16 w 45"/>
                <a:gd name="T3" fmla="*/ 9 h 38"/>
                <a:gd name="T4" fmla="*/ 16 w 45"/>
                <a:gd name="T5" fmla="*/ 11 h 38"/>
                <a:gd name="T6" fmla="*/ 13 w 45"/>
                <a:gd name="T7" fmla="*/ 16 h 38"/>
                <a:gd name="T8" fmla="*/ 11 w 45"/>
                <a:gd name="T9" fmla="*/ 21 h 38"/>
                <a:gd name="T10" fmla="*/ 1 w 45"/>
                <a:gd name="T11" fmla="*/ 32 h 38"/>
                <a:gd name="T12" fmla="*/ 0 w 45"/>
                <a:gd name="T13" fmla="*/ 32 h 38"/>
                <a:gd name="T14" fmla="*/ 1 w 45"/>
                <a:gd name="T15" fmla="*/ 32 h 38"/>
                <a:gd name="T16" fmla="*/ 1 w 45"/>
                <a:gd name="T17" fmla="*/ 33 h 38"/>
                <a:gd name="T18" fmla="*/ 2 w 45"/>
                <a:gd name="T19" fmla="*/ 33 h 38"/>
                <a:gd name="T20" fmla="*/ 2 w 45"/>
                <a:gd name="T21" fmla="*/ 33 h 38"/>
                <a:gd name="T22" fmla="*/ 3 w 45"/>
                <a:gd name="T23" fmla="*/ 33 h 38"/>
                <a:gd name="T24" fmla="*/ 3 w 45"/>
                <a:gd name="T25" fmla="*/ 33 h 38"/>
                <a:gd name="T26" fmla="*/ 3 w 45"/>
                <a:gd name="T27" fmla="*/ 33 h 38"/>
                <a:gd name="T28" fmla="*/ 14 w 45"/>
                <a:gd name="T29" fmla="*/ 30 h 38"/>
                <a:gd name="T30" fmla="*/ 17 w 45"/>
                <a:gd name="T31" fmla="*/ 28 h 38"/>
                <a:gd name="T32" fmla="*/ 22 w 45"/>
                <a:gd name="T33" fmla="*/ 31 h 38"/>
                <a:gd name="T34" fmla="*/ 25 w 45"/>
                <a:gd name="T35" fmla="*/ 33 h 38"/>
                <a:gd name="T36" fmla="*/ 30 w 45"/>
                <a:gd name="T37" fmla="*/ 36 h 38"/>
                <a:gd name="T38" fmla="*/ 32 w 45"/>
                <a:gd name="T39" fmla="*/ 38 h 38"/>
                <a:gd name="T40" fmla="*/ 32 w 45"/>
                <a:gd name="T41" fmla="*/ 37 h 38"/>
                <a:gd name="T42" fmla="*/ 33 w 45"/>
                <a:gd name="T43" fmla="*/ 30 h 38"/>
                <a:gd name="T44" fmla="*/ 33 w 45"/>
                <a:gd name="T45" fmla="*/ 28 h 38"/>
                <a:gd name="T46" fmla="*/ 33 w 45"/>
                <a:gd name="T47" fmla="*/ 28 h 38"/>
                <a:gd name="T48" fmla="*/ 33 w 45"/>
                <a:gd name="T49" fmla="*/ 27 h 38"/>
                <a:gd name="T50" fmla="*/ 33 w 45"/>
                <a:gd name="T51" fmla="*/ 25 h 38"/>
                <a:gd name="T52" fmla="*/ 34 w 45"/>
                <a:gd name="T53" fmla="*/ 24 h 38"/>
                <a:gd name="T54" fmla="*/ 40 w 45"/>
                <a:gd name="T55" fmla="*/ 22 h 38"/>
                <a:gd name="T56" fmla="*/ 40 w 45"/>
                <a:gd name="T57" fmla="*/ 21 h 38"/>
                <a:gd name="T58" fmla="*/ 41 w 45"/>
                <a:gd name="T59" fmla="*/ 19 h 38"/>
                <a:gd name="T60" fmla="*/ 42 w 45"/>
                <a:gd name="T61" fmla="*/ 18 h 38"/>
                <a:gd name="T62" fmla="*/ 40 w 45"/>
                <a:gd name="T63" fmla="*/ 14 h 38"/>
                <a:gd name="T64" fmla="*/ 39 w 45"/>
                <a:gd name="T65" fmla="*/ 12 h 38"/>
                <a:gd name="T66" fmla="*/ 39 w 45"/>
                <a:gd name="T67" fmla="*/ 12 h 38"/>
                <a:gd name="T68" fmla="*/ 40 w 45"/>
                <a:gd name="T69" fmla="*/ 10 h 38"/>
                <a:gd name="T70" fmla="*/ 44 w 45"/>
                <a:gd name="T71" fmla="*/ 7 h 38"/>
                <a:gd name="T72" fmla="*/ 45 w 45"/>
                <a:gd name="T73" fmla="*/ 6 h 38"/>
                <a:gd name="T74" fmla="*/ 45 w 45"/>
                <a:gd name="T75" fmla="*/ 6 h 38"/>
                <a:gd name="T76" fmla="*/ 45 w 45"/>
                <a:gd name="T77" fmla="*/ 5 h 38"/>
                <a:gd name="T78" fmla="*/ 45 w 45"/>
                <a:gd name="T79" fmla="*/ 5 h 38"/>
                <a:gd name="T80" fmla="*/ 45 w 45"/>
                <a:gd name="T81" fmla="*/ 3 h 38"/>
                <a:gd name="T82" fmla="*/ 45 w 45"/>
                <a:gd name="T83" fmla="*/ 3 h 38"/>
                <a:gd name="T84" fmla="*/ 44 w 45"/>
                <a:gd name="T85" fmla="*/ 1 h 38"/>
                <a:gd name="T86" fmla="*/ 44 w 45"/>
                <a:gd name="T87" fmla="*/ 0 h 38"/>
                <a:gd name="T88" fmla="*/ 41 w 45"/>
                <a:gd name="T89" fmla="*/ 1 h 38"/>
                <a:gd name="T90" fmla="*/ 31 w 45"/>
                <a:gd name="T91" fmla="*/ 1 h 38"/>
                <a:gd name="T92" fmla="*/ 30 w 45"/>
                <a:gd name="T93" fmla="*/ 1 h 38"/>
                <a:gd name="T94" fmla="*/ 26 w 45"/>
                <a:gd name="T95" fmla="*/ 5 h 38"/>
                <a:gd name="T96" fmla="*/ 26 w 45"/>
                <a:gd name="T97" fmla="*/ 8 h 38"/>
                <a:gd name="T98" fmla="*/ 26 w 45"/>
                <a:gd name="T99" fmla="*/ 10 h 38"/>
                <a:gd name="T100" fmla="*/ 23 w 45"/>
                <a:gd name="T101" fmla="*/ 11 h 38"/>
                <a:gd name="T102" fmla="*/ 20 w 45"/>
                <a:gd name="T103" fmla="*/ 9 h 38"/>
                <a:gd name="T104" fmla="*/ 19 w 45"/>
                <a:gd name="T105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5" h="38">
                  <a:moveTo>
                    <a:pt x="19" y="8"/>
                  </a:moveTo>
                  <a:cubicBezTo>
                    <a:pt x="18" y="8"/>
                    <a:pt x="17" y="8"/>
                    <a:pt x="16" y="9"/>
                  </a:cubicBezTo>
                  <a:cubicBezTo>
                    <a:pt x="16" y="10"/>
                    <a:pt x="16" y="10"/>
                    <a:pt x="16" y="11"/>
                  </a:cubicBezTo>
                  <a:cubicBezTo>
                    <a:pt x="16" y="13"/>
                    <a:pt x="14" y="15"/>
                    <a:pt x="13" y="16"/>
                  </a:cubicBezTo>
                  <a:cubicBezTo>
                    <a:pt x="12" y="17"/>
                    <a:pt x="10" y="19"/>
                    <a:pt x="11" y="21"/>
                  </a:cubicBezTo>
                  <a:cubicBezTo>
                    <a:pt x="11" y="25"/>
                    <a:pt x="6" y="29"/>
                    <a:pt x="1" y="32"/>
                  </a:cubicBezTo>
                  <a:cubicBezTo>
                    <a:pt x="1" y="32"/>
                    <a:pt x="1" y="32"/>
                    <a:pt x="0" y="32"/>
                  </a:cubicBezTo>
                  <a:cubicBezTo>
                    <a:pt x="0" y="32"/>
                    <a:pt x="1" y="32"/>
                    <a:pt x="1" y="32"/>
                  </a:cubicBezTo>
                  <a:cubicBezTo>
                    <a:pt x="1" y="32"/>
                    <a:pt x="1" y="32"/>
                    <a:pt x="1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3"/>
                    <a:pt x="3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6" y="33"/>
                    <a:pt x="12" y="32"/>
                    <a:pt x="14" y="30"/>
                  </a:cubicBezTo>
                  <a:cubicBezTo>
                    <a:pt x="14" y="29"/>
                    <a:pt x="16" y="28"/>
                    <a:pt x="17" y="28"/>
                  </a:cubicBezTo>
                  <a:cubicBezTo>
                    <a:pt x="19" y="28"/>
                    <a:pt x="21" y="29"/>
                    <a:pt x="22" y="31"/>
                  </a:cubicBezTo>
                  <a:cubicBezTo>
                    <a:pt x="23" y="32"/>
                    <a:pt x="24" y="32"/>
                    <a:pt x="25" y="33"/>
                  </a:cubicBezTo>
                  <a:cubicBezTo>
                    <a:pt x="27" y="34"/>
                    <a:pt x="28" y="35"/>
                    <a:pt x="30" y="36"/>
                  </a:cubicBezTo>
                  <a:cubicBezTo>
                    <a:pt x="31" y="37"/>
                    <a:pt x="31" y="37"/>
                    <a:pt x="32" y="38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4"/>
                    <a:pt x="32" y="32"/>
                    <a:pt x="33" y="30"/>
                  </a:cubicBezTo>
                  <a:cubicBezTo>
                    <a:pt x="33" y="29"/>
                    <a:pt x="33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6"/>
                    <a:pt x="33" y="25"/>
                    <a:pt x="33" y="25"/>
                  </a:cubicBezTo>
                  <a:cubicBezTo>
                    <a:pt x="33" y="24"/>
                    <a:pt x="34" y="24"/>
                    <a:pt x="34" y="24"/>
                  </a:cubicBezTo>
                  <a:cubicBezTo>
                    <a:pt x="37" y="24"/>
                    <a:pt x="40" y="24"/>
                    <a:pt x="40" y="22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0"/>
                    <a:pt x="41" y="19"/>
                    <a:pt x="41" y="19"/>
                  </a:cubicBezTo>
                  <a:cubicBezTo>
                    <a:pt x="42" y="19"/>
                    <a:pt x="42" y="18"/>
                    <a:pt x="42" y="18"/>
                  </a:cubicBezTo>
                  <a:cubicBezTo>
                    <a:pt x="43" y="17"/>
                    <a:pt x="41" y="15"/>
                    <a:pt x="40" y="14"/>
                  </a:cubicBezTo>
                  <a:cubicBezTo>
                    <a:pt x="39" y="13"/>
                    <a:pt x="39" y="13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1"/>
                    <a:pt x="39" y="11"/>
                    <a:pt x="40" y="10"/>
                  </a:cubicBezTo>
                  <a:cubicBezTo>
                    <a:pt x="41" y="10"/>
                    <a:pt x="43" y="9"/>
                    <a:pt x="44" y="7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4"/>
                    <a:pt x="45" y="4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2"/>
                    <a:pt x="45" y="1"/>
                    <a:pt x="44" y="1"/>
                  </a:cubicBezTo>
                  <a:cubicBezTo>
                    <a:pt x="44" y="1"/>
                    <a:pt x="44" y="1"/>
                    <a:pt x="44" y="0"/>
                  </a:cubicBezTo>
                  <a:cubicBezTo>
                    <a:pt x="44" y="1"/>
                    <a:pt x="43" y="1"/>
                    <a:pt x="41" y="1"/>
                  </a:cubicBezTo>
                  <a:cubicBezTo>
                    <a:pt x="39" y="0"/>
                    <a:pt x="36" y="0"/>
                    <a:pt x="31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2"/>
                    <a:pt x="26" y="3"/>
                    <a:pt x="26" y="5"/>
                  </a:cubicBezTo>
                  <a:cubicBezTo>
                    <a:pt x="25" y="6"/>
                    <a:pt x="25" y="7"/>
                    <a:pt x="26" y="8"/>
                  </a:cubicBezTo>
                  <a:cubicBezTo>
                    <a:pt x="27" y="9"/>
                    <a:pt x="27" y="9"/>
                    <a:pt x="26" y="10"/>
                  </a:cubicBezTo>
                  <a:cubicBezTo>
                    <a:pt x="26" y="11"/>
                    <a:pt x="25" y="11"/>
                    <a:pt x="23" y="11"/>
                  </a:cubicBezTo>
                  <a:cubicBezTo>
                    <a:pt x="21" y="11"/>
                    <a:pt x="20" y="10"/>
                    <a:pt x="20" y="9"/>
                  </a:cubicBezTo>
                  <a:cubicBezTo>
                    <a:pt x="20" y="8"/>
                    <a:pt x="19" y="8"/>
                    <a:pt x="19" y="8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2" name="Freeform 40"/>
            <p:cNvSpPr>
              <a:spLocks/>
            </p:cNvSpPr>
            <p:nvPr/>
          </p:nvSpPr>
          <p:spPr bwMode="auto">
            <a:xfrm>
              <a:off x="8251825" y="9379490"/>
              <a:ext cx="1011237" cy="844550"/>
            </a:xfrm>
            <a:custGeom>
              <a:avLst/>
              <a:gdLst>
                <a:gd name="T0" fmla="*/ 48 w 59"/>
                <a:gd name="T1" fmla="*/ 9 h 50"/>
                <a:gd name="T2" fmla="*/ 36 w 59"/>
                <a:gd name="T3" fmla="*/ 7 h 50"/>
                <a:gd name="T4" fmla="*/ 35 w 59"/>
                <a:gd name="T5" fmla="*/ 5 h 50"/>
                <a:gd name="T6" fmla="*/ 34 w 59"/>
                <a:gd name="T7" fmla="*/ 4 h 50"/>
                <a:gd name="T8" fmla="*/ 33 w 59"/>
                <a:gd name="T9" fmla="*/ 3 h 50"/>
                <a:gd name="T10" fmla="*/ 31 w 59"/>
                <a:gd name="T11" fmla="*/ 3 h 50"/>
                <a:gd name="T12" fmla="*/ 30 w 59"/>
                <a:gd name="T13" fmla="*/ 2 h 50"/>
                <a:gd name="T14" fmla="*/ 29 w 59"/>
                <a:gd name="T15" fmla="*/ 1 h 50"/>
                <a:gd name="T16" fmla="*/ 28 w 59"/>
                <a:gd name="T17" fmla="*/ 0 h 50"/>
                <a:gd name="T18" fmla="*/ 20 w 59"/>
                <a:gd name="T19" fmla="*/ 7 h 50"/>
                <a:gd name="T20" fmla="*/ 15 w 59"/>
                <a:gd name="T21" fmla="*/ 15 h 50"/>
                <a:gd name="T22" fmla="*/ 13 w 59"/>
                <a:gd name="T23" fmla="*/ 15 h 50"/>
                <a:gd name="T24" fmla="*/ 11 w 59"/>
                <a:gd name="T25" fmla="*/ 15 h 50"/>
                <a:gd name="T26" fmla="*/ 7 w 59"/>
                <a:gd name="T27" fmla="*/ 15 h 50"/>
                <a:gd name="T28" fmla="*/ 0 w 59"/>
                <a:gd name="T29" fmla="*/ 17 h 50"/>
                <a:gd name="T30" fmla="*/ 2 w 59"/>
                <a:gd name="T31" fmla="*/ 20 h 50"/>
                <a:gd name="T32" fmla="*/ 20 w 59"/>
                <a:gd name="T33" fmla="*/ 40 h 50"/>
                <a:gd name="T34" fmla="*/ 29 w 59"/>
                <a:gd name="T35" fmla="*/ 45 h 50"/>
                <a:gd name="T36" fmla="*/ 41 w 59"/>
                <a:gd name="T37" fmla="*/ 50 h 50"/>
                <a:gd name="T38" fmla="*/ 39 w 59"/>
                <a:gd name="T39" fmla="*/ 47 h 50"/>
                <a:gd name="T40" fmla="*/ 33 w 59"/>
                <a:gd name="T41" fmla="*/ 42 h 50"/>
                <a:gd name="T42" fmla="*/ 24 w 59"/>
                <a:gd name="T43" fmla="*/ 30 h 50"/>
                <a:gd name="T44" fmla="*/ 19 w 59"/>
                <a:gd name="T45" fmla="*/ 23 h 50"/>
                <a:gd name="T46" fmla="*/ 25 w 59"/>
                <a:gd name="T47" fmla="*/ 19 h 50"/>
                <a:gd name="T48" fmla="*/ 31 w 59"/>
                <a:gd name="T49" fmla="*/ 18 h 50"/>
                <a:gd name="T50" fmla="*/ 49 w 59"/>
                <a:gd name="T51" fmla="*/ 20 h 50"/>
                <a:gd name="T52" fmla="*/ 50 w 59"/>
                <a:gd name="T53" fmla="*/ 20 h 50"/>
                <a:gd name="T54" fmla="*/ 50 w 59"/>
                <a:gd name="T55" fmla="*/ 20 h 50"/>
                <a:gd name="T56" fmla="*/ 51 w 59"/>
                <a:gd name="T57" fmla="*/ 20 h 50"/>
                <a:gd name="T58" fmla="*/ 53 w 59"/>
                <a:gd name="T59" fmla="*/ 21 h 50"/>
                <a:gd name="T60" fmla="*/ 54 w 59"/>
                <a:gd name="T61" fmla="*/ 22 h 50"/>
                <a:gd name="T62" fmla="*/ 56 w 59"/>
                <a:gd name="T63" fmla="*/ 23 h 50"/>
                <a:gd name="T64" fmla="*/ 58 w 59"/>
                <a:gd name="T65" fmla="*/ 24 h 50"/>
                <a:gd name="T66" fmla="*/ 58 w 59"/>
                <a:gd name="T67" fmla="*/ 23 h 50"/>
                <a:gd name="T68" fmla="*/ 55 w 59"/>
                <a:gd name="T69" fmla="*/ 15 h 50"/>
                <a:gd name="T70" fmla="*/ 50 w 59"/>
                <a:gd name="T71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9" h="50">
                  <a:moveTo>
                    <a:pt x="50" y="9"/>
                  </a:moveTo>
                  <a:cubicBezTo>
                    <a:pt x="49" y="9"/>
                    <a:pt x="49" y="9"/>
                    <a:pt x="48" y="9"/>
                  </a:cubicBezTo>
                  <a:cubicBezTo>
                    <a:pt x="48" y="10"/>
                    <a:pt x="46" y="10"/>
                    <a:pt x="45" y="10"/>
                  </a:cubicBezTo>
                  <a:cubicBezTo>
                    <a:pt x="42" y="10"/>
                    <a:pt x="38" y="9"/>
                    <a:pt x="36" y="7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5" y="6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4"/>
                  </a:cubicBezTo>
                  <a:cubicBezTo>
                    <a:pt x="34" y="4"/>
                    <a:pt x="34" y="4"/>
                    <a:pt x="33" y="4"/>
                  </a:cubicBezTo>
                  <a:cubicBezTo>
                    <a:pt x="33" y="4"/>
                    <a:pt x="33" y="4"/>
                    <a:pt x="33" y="3"/>
                  </a:cubicBezTo>
                  <a:cubicBezTo>
                    <a:pt x="33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0" y="2"/>
                    <a:pt x="30" y="2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8" y="1"/>
                    <a:pt x="28" y="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1"/>
                    <a:pt x="23" y="4"/>
                    <a:pt x="21" y="4"/>
                  </a:cubicBezTo>
                  <a:cubicBezTo>
                    <a:pt x="20" y="4"/>
                    <a:pt x="20" y="6"/>
                    <a:pt x="20" y="7"/>
                  </a:cubicBezTo>
                  <a:cubicBezTo>
                    <a:pt x="20" y="8"/>
                    <a:pt x="19" y="10"/>
                    <a:pt x="18" y="10"/>
                  </a:cubicBezTo>
                  <a:cubicBezTo>
                    <a:pt x="17" y="10"/>
                    <a:pt x="15" y="12"/>
                    <a:pt x="15" y="15"/>
                  </a:cubicBezTo>
                  <a:cubicBezTo>
                    <a:pt x="14" y="15"/>
                    <a:pt x="14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5"/>
                    <a:pt x="11" y="15"/>
                    <a:pt x="11" y="15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8" y="15"/>
                    <a:pt x="7" y="15"/>
                    <a:pt x="7" y="15"/>
                  </a:cubicBezTo>
                  <a:cubicBezTo>
                    <a:pt x="6" y="15"/>
                    <a:pt x="2" y="16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0" y="19"/>
                    <a:pt x="0" y="20"/>
                    <a:pt x="1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5" y="20"/>
                    <a:pt x="10" y="20"/>
                    <a:pt x="10" y="24"/>
                  </a:cubicBezTo>
                  <a:cubicBezTo>
                    <a:pt x="10" y="28"/>
                    <a:pt x="17" y="37"/>
                    <a:pt x="20" y="40"/>
                  </a:cubicBezTo>
                  <a:cubicBezTo>
                    <a:pt x="21" y="41"/>
                    <a:pt x="23" y="42"/>
                    <a:pt x="25" y="42"/>
                  </a:cubicBezTo>
                  <a:cubicBezTo>
                    <a:pt x="27" y="43"/>
                    <a:pt x="29" y="43"/>
                    <a:pt x="29" y="45"/>
                  </a:cubicBezTo>
                  <a:cubicBezTo>
                    <a:pt x="29" y="47"/>
                    <a:pt x="34" y="49"/>
                    <a:pt x="38" y="49"/>
                  </a:cubicBezTo>
                  <a:cubicBezTo>
                    <a:pt x="39" y="50"/>
                    <a:pt x="40" y="50"/>
                    <a:pt x="41" y="50"/>
                  </a:cubicBezTo>
                  <a:cubicBezTo>
                    <a:pt x="41" y="50"/>
                    <a:pt x="40" y="49"/>
                    <a:pt x="39" y="48"/>
                  </a:cubicBezTo>
                  <a:cubicBezTo>
                    <a:pt x="39" y="48"/>
                    <a:pt x="39" y="48"/>
                    <a:pt x="39" y="47"/>
                  </a:cubicBezTo>
                  <a:cubicBezTo>
                    <a:pt x="38" y="47"/>
                    <a:pt x="37" y="46"/>
                    <a:pt x="37" y="46"/>
                  </a:cubicBezTo>
                  <a:cubicBezTo>
                    <a:pt x="34" y="44"/>
                    <a:pt x="33" y="42"/>
                    <a:pt x="33" y="42"/>
                  </a:cubicBezTo>
                  <a:cubicBezTo>
                    <a:pt x="34" y="41"/>
                    <a:pt x="31" y="39"/>
                    <a:pt x="30" y="38"/>
                  </a:cubicBezTo>
                  <a:cubicBezTo>
                    <a:pt x="27" y="36"/>
                    <a:pt x="24" y="33"/>
                    <a:pt x="24" y="30"/>
                  </a:cubicBezTo>
                  <a:cubicBezTo>
                    <a:pt x="24" y="29"/>
                    <a:pt x="23" y="27"/>
                    <a:pt x="21" y="26"/>
                  </a:cubicBezTo>
                  <a:cubicBezTo>
                    <a:pt x="20" y="25"/>
                    <a:pt x="19" y="24"/>
                    <a:pt x="19" y="23"/>
                  </a:cubicBezTo>
                  <a:cubicBezTo>
                    <a:pt x="19" y="22"/>
                    <a:pt x="19" y="21"/>
                    <a:pt x="20" y="20"/>
                  </a:cubicBezTo>
                  <a:cubicBezTo>
                    <a:pt x="21" y="19"/>
                    <a:pt x="23" y="18"/>
                    <a:pt x="25" y="19"/>
                  </a:cubicBezTo>
                  <a:cubicBezTo>
                    <a:pt x="26" y="20"/>
                    <a:pt x="27" y="19"/>
                    <a:pt x="28" y="19"/>
                  </a:cubicBezTo>
                  <a:cubicBezTo>
                    <a:pt x="29" y="18"/>
                    <a:pt x="30" y="18"/>
                    <a:pt x="31" y="18"/>
                  </a:cubicBezTo>
                  <a:cubicBezTo>
                    <a:pt x="31" y="18"/>
                    <a:pt x="32" y="18"/>
                    <a:pt x="32" y="18"/>
                  </a:cubicBezTo>
                  <a:cubicBezTo>
                    <a:pt x="34" y="19"/>
                    <a:pt x="44" y="19"/>
                    <a:pt x="49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9" y="20"/>
                    <a:pt x="50" y="20"/>
                    <a:pt x="50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2" y="20"/>
                    <a:pt x="52" y="21"/>
                    <a:pt x="52" y="21"/>
                  </a:cubicBezTo>
                  <a:cubicBezTo>
                    <a:pt x="52" y="21"/>
                    <a:pt x="53" y="21"/>
                    <a:pt x="53" y="21"/>
                  </a:cubicBezTo>
                  <a:cubicBezTo>
                    <a:pt x="53" y="21"/>
                    <a:pt x="53" y="21"/>
                    <a:pt x="54" y="21"/>
                  </a:cubicBezTo>
                  <a:cubicBezTo>
                    <a:pt x="54" y="21"/>
                    <a:pt x="54" y="22"/>
                    <a:pt x="54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6" y="22"/>
                    <a:pt x="56" y="22"/>
                    <a:pt x="56" y="23"/>
                  </a:cubicBezTo>
                  <a:cubicBezTo>
                    <a:pt x="56" y="23"/>
                    <a:pt x="57" y="23"/>
                    <a:pt x="57" y="23"/>
                  </a:cubicBezTo>
                  <a:cubicBezTo>
                    <a:pt x="57" y="23"/>
                    <a:pt x="58" y="24"/>
                    <a:pt x="58" y="24"/>
                  </a:cubicBezTo>
                  <a:cubicBezTo>
                    <a:pt x="58" y="24"/>
                    <a:pt x="58" y="24"/>
                    <a:pt x="59" y="24"/>
                  </a:cubicBezTo>
                  <a:cubicBezTo>
                    <a:pt x="59" y="23"/>
                    <a:pt x="58" y="23"/>
                    <a:pt x="58" y="23"/>
                  </a:cubicBezTo>
                  <a:cubicBezTo>
                    <a:pt x="58" y="22"/>
                    <a:pt x="58" y="21"/>
                    <a:pt x="58" y="19"/>
                  </a:cubicBezTo>
                  <a:cubicBezTo>
                    <a:pt x="57" y="17"/>
                    <a:pt x="57" y="16"/>
                    <a:pt x="55" y="15"/>
                  </a:cubicBezTo>
                  <a:cubicBezTo>
                    <a:pt x="53" y="15"/>
                    <a:pt x="52" y="12"/>
                    <a:pt x="52" y="9"/>
                  </a:cubicBezTo>
                  <a:cubicBezTo>
                    <a:pt x="51" y="9"/>
                    <a:pt x="50" y="9"/>
                    <a:pt x="50" y="9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4" name="Freeform 42"/>
            <p:cNvSpPr>
              <a:spLocks/>
            </p:cNvSpPr>
            <p:nvPr/>
          </p:nvSpPr>
          <p:spPr bwMode="auto">
            <a:xfrm>
              <a:off x="6089650" y="8146002"/>
              <a:ext cx="720725" cy="508000"/>
            </a:xfrm>
            <a:custGeom>
              <a:avLst/>
              <a:gdLst>
                <a:gd name="T0" fmla="*/ 0 w 42"/>
                <a:gd name="T1" fmla="*/ 7 h 30"/>
                <a:gd name="T2" fmla="*/ 0 w 42"/>
                <a:gd name="T3" fmla="*/ 7 h 30"/>
                <a:gd name="T4" fmla="*/ 1 w 42"/>
                <a:gd name="T5" fmla="*/ 8 h 30"/>
                <a:gd name="T6" fmla="*/ 4 w 42"/>
                <a:gd name="T7" fmla="*/ 12 h 30"/>
                <a:gd name="T8" fmla="*/ 8 w 42"/>
                <a:gd name="T9" fmla="*/ 13 h 30"/>
                <a:gd name="T10" fmla="*/ 12 w 42"/>
                <a:gd name="T11" fmla="*/ 16 h 30"/>
                <a:gd name="T12" fmla="*/ 19 w 42"/>
                <a:gd name="T13" fmla="*/ 23 h 30"/>
                <a:gd name="T14" fmla="*/ 23 w 42"/>
                <a:gd name="T15" fmla="*/ 21 h 30"/>
                <a:gd name="T16" fmla="*/ 26 w 42"/>
                <a:gd name="T17" fmla="*/ 21 h 30"/>
                <a:gd name="T18" fmla="*/ 26 w 42"/>
                <a:gd name="T19" fmla="*/ 23 h 30"/>
                <a:gd name="T20" fmla="*/ 27 w 42"/>
                <a:gd name="T21" fmla="*/ 25 h 30"/>
                <a:gd name="T22" fmla="*/ 27 w 42"/>
                <a:gd name="T23" fmla="*/ 26 h 30"/>
                <a:gd name="T24" fmla="*/ 28 w 42"/>
                <a:gd name="T25" fmla="*/ 26 h 30"/>
                <a:gd name="T26" fmla="*/ 29 w 42"/>
                <a:gd name="T27" fmla="*/ 26 h 30"/>
                <a:gd name="T28" fmla="*/ 30 w 42"/>
                <a:gd name="T29" fmla="*/ 26 h 30"/>
                <a:gd name="T30" fmla="*/ 30 w 42"/>
                <a:gd name="T31" fmla="*/ 26 h 30"/>
                <a:gd name="T32" fmla="*/ 31 w 42"/>
                <a:gd name="T33" fmla="*/ 27 h 30"/>
                <a:gd name="T34" fmla="*/ 34 w 42"/>
                <a:gd name="T35" fmla="*/ 30 h 30"/>
                <a:gd name="T36" fmla="*/ 35 w 42"/>
                <a:gd name="T37" fmla="*/ 30 h 30"/>
                <a:gd name="T38" fmla="*/ 36 w 42"/>
                <a:gd name="T39" fmla="*/ 28 h 30"/>
                <a:gd name="T40" fmla="*/ 36 w 42"/>
                <a:gd name="T41" fmla="*/ 26 h 30"/>
                <a:gd name="T42" fmla="*/ 36 w 42"/>
                <a:gd name="T43" fmla="*/ 24 h 30"/>
                <a:gd name="T44" fmla="*/ 37 w 42"/>
                <a:gd name="T45" fmla="*/ 23 h 30"/>
                <a:gd name="T46" fmla="*/ 38 w 42"/>
                <a:gd name="T47" fmla="*/ 22 h 30"/>
                <a:gd name="T48" fmla="*/ 38 w 42"/>
                <a:gd name="T49" fmla="*/ 21 h 30"/>
                <a:gd name="T50" fmla="*/ 39 w 42"/>
                <a:gd name="T51" fmla="*/ 20 h 30"/>
                <a:gd name="T52" fmla="*/ 40 w 42"/>
                <a:gd name="T53" fmla="*/ 20 h 30"/>
                <a:gd name="T54" fmla="*/ 42 w 42"/>
                <a:gd name="T55" fmla="*/ 17 h 30"/>
                <a:gd name="T56" fmla="*/ 39 w 42"/>
                <a:gd name="T57" fmla="*/ 10 h 30"/>
                <a:gd name="T58" fmla="*/ 36 w 42"/>
                <a:gd name="T59" fmla="*/ 8 h 30"/>
                <a:gd name="T60" fmla="*/ 28 w 42"/>
                <a:gd name="T61" fmla="*/ 2 h 30"/>
                <a:gd name="T62" fmla="*/ 21 w 42"/>
                <a:gd name="T63" fmla="*/ 1 h 30"/>
                <a:gd name="T64" fmla="*/ 10 w 42"/>
                <a:gd name="T65" fmla="*/ 5 h 30"/>
                <a:gd name="T66" fmla="*/ 9 w 42"/>
                <a:gd name="T67" fmla="*/ 5 h 30"/>
                <a:gd name="T68" fmla="*/ 8 w 42"/>
                <a:gd name="T69" fmla="*/ 4 h 30"/>
                <a:gd name="T70" fmla="*/ 6 w 42"/>
                <a:gd name="T71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2" h="30">
                  <a:moveTo>
                    <a:pt x="6" y="4"/>
                  </a:moveTo>
                  <a:cubicBezTo>
                    <a:pt x="4" y="5"/>
                    <a:pt x="2" y="6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8"/>
                    <a:pt x="1" y="8"/>
                  </a:cubicBezTo>
                  <a:cubicBezTo>
                    <a:pt x="1" y="9"/>
                    <a:pt x="3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1"/>
                    <a:pt x="5" y="11"/>
                    <a:pt x="5" y="11"/>
                  </a:cubicBezTo>
                  <a:cubicBezTo>
                    <a:pt x="6" y="11"/>
                    <a:pt x="7" y="12"/>
                    <a:pt x="8" y="13"/>
                  </a:cubicBezTo>
                  <a:cubicBezTo>
                    <a:pt x="9" y="14"/>
                    <a:pt x="9" y="15"/>
                    <a:pt x="10" y="15"/>
                  </a:cubicBezTo>
                  <a:cubicBezTo>
                    <a:pt x="11" y="16"/>
                    <a:pt x="12" y="16"/>
                    <a:pt x="12" y="16"/>
                  </a:cubicBezTo>
                  <a:cubicBezTo>
                    <a:pt x="15" y="17"/>
                    <a:pt x="17" y="18"/>
                    <a:pt x="17" y="20"/>
                  </a:cubicBezTo>
                  <a:cubicBezTo>
                    <a:pt x="18" y="22"/>
                    <a:pt x="19" y="23"/>
                    <a:pt x="19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1" y="23"/>
                    <a:pt x="22" y="22"/>
                    <a:pt x="23" y="21"/>
                  </a:cubicBezTo>
                  <a:cubicBezTo>
                    <a:pt x="24" y="21"/>
                    <a:pt x="24" y="20"/>
                    <a:pt x="25" y="20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6" y="22"/>
                    <a:pt x="26" y="22"/>
                    <a:pt x="26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6" y="23"/>
                    <a:pt x="26" y="24"/>
                    <a:pt x="26" y="24"/>
                  </a:cubicBezTo>
                  <a:cubicBezTo>
                    <a:pt x="26" y="25"/>
                    <a:pt x="27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1" y="27"/>
                    <a:pt x="32" y="28"/>
                    <a:pt x="32" y="28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4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6" y="28"/>
                    <a:pt x="35" y="28"/>
                    <a:pt x="36" y="28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5"/>
                    <a:pt x="36" y="25"/>
                  </a:cubicBezTo>
                  <a:cubicBezTo>
                    <a:pt x="36" y="25"/>
                    <a:pt x="36" y="25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2"/>
                    <a:pt x="37" y="22"/>
                  </a:cubicBezTo>
                  <a:cubicBezTo>
                    <a:pt x="37" y="22"/>
                    <a:pt x="38" y="22"/>
                    <a:pt x="38" y="22"/>
                  </a:cubicBezTo>
                  <a:cubicBezTo>
                    <a:pt x="38" y="22"/>
                    <a:pt x="38" y="21"/>
                    <a:pt x="3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40" y="19"/>
                    <a:pt x="41" y="19"/>
                  </a:cubicBezTo>
                  <a:cubicBezTo>
                    <a:pt x="41" y="18"/>
                    <a:pt x="42" y="18"/>
                    <a:pt x="42" y="17"/>
                  </a:cubicBezTo>
                  <a:cubicBezTo>
                    <a:pt x="42" y="16"/>
                    <a:pt x="41" y="15"/>
                    <a:pt x="40" y="14"/>
                  </a:cubicBezTo>
                  <a:cubicBezTo>
                    <a:pt x="39" y="13"/>
                    <a:pt x="38" y="11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9"/>
                    <a:pt x="37" y="9"/>
                    <a:pt x="36" y="8"/>
                  </a:cubicBezTo>
                  <a:cubicBezTo>
                    <a:pt x="35" y="6"/>
                    <a:pt x="33" y="5"/>
                    <a:pt x="32" y="5"/>
                  </a:cubicBezTo>
                  <a:cubicBezTo>
                    <a:pt x="30" y="4"/>
                    <a:pt x="29" y="3"/>
                    <a:pt x="28" y="2"/>
                  </a:cubicBezTo>
                  <a:cubicBezTo>
                    <a:pt x="27" y="1"/>
                    <a:pt x="25" y="0"/>
                    <a:pt x="24" y="0"/>
                  </a:cubicBezTo>
                  <a:cubicBezTo>
                    <a:pt x="23" y="0"/>
                    <a:pt x="22" y="1"/>
                    <a:pt x="21" y="1"/>
                  </a:cubicBezTo>
                  <a:cubicBezTo>
                    <a:pt x="19" y="4"/>
                    <a:pt x="13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5"/>
                    <a:pt x="8" y="5"/>
                    <a:pt x="8" y="4"/>
                  </a:cubicBezTo>
                  <a:cubicBezTo>
                    <a:pt x="8" y="4"/>
                    <a:pt x="7" y="4"/>
                    <a:pt x="7" y="4"/>
                  </a:cubicBezTo>
                  <a:cubicBezTo>
                    <a:pt x="7" y="4"/>
                    <a:pt x="7" y="4"/>
                    <a:pt x="6" y="4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5" name="Freeform 43"/>
            <p:cNvSpPr>
              <a:spLocks/>
            </p:cNvSpPr>
            <p:nvPr/>
          </p:nvSpPr>
          <p:spPr bwMode="auto">
            <a:xfrm>
              <a:off x="9109075" y="10139902"/>
              <a:ext cx="206375" cy="287338"/>
            </a:xfrm>
            <a:custGeom>
              <a:avLst/>
              <a:gdLst>
                <a:gd name="T0" fmla="*/ 7 w 12"/>
                <a:gd name="T1" fmla="*/ 17 h 17"/>
                <a:gd name="T2" fmla="*/ 12 w 12"/>
                <a:gd name="T3" fmla="*/ 9 h 17"/>
                <a:gd name="T4" fmla="*/ 11 w 12"/>
                <a:gd name="T5" fmla="*/ 8 h 17"/>
                <a:gd name="T6" fmla="*/ 10 w 12"/>
                <a:gd name="T7" fmla="*/ 7 h 17"/>
                <a:gd name="T8" fmla="*/ 8 w 12"/>
                <a:gd name="T9" fmla="*/ 4 h 17"/>
                <a:gd name="T10" fmla="*/ 8 w 12"/>
                <a:gd name="T11" fmla="*/ 4 h 17"/>
                <a:gd name="T12" fmla="*/ 6 w 12"/>
                <a:gd name="T13" fmla="*/ 2 h 17"/>
                <a:gd name="T14" fmla="*/ 5 w 12"/>
                <a:gd name="T15" fmla="*/ 1 h 17"/>
                <a:gd name="T16" fmla="*/ 4 w 12"/>
                <a:gd name="T17" fmla="*/ 0 h 17"/>
                <a:gd name="T18" fmla="*/ 0 w 12"/>
                <a:gd name="T19" fmla="*/ 8 h 17"/>
                <a:gd name="T20" fmla="*/ 0 w 12"/>
                <a:gd name="T21" fmla="*/ 11 h 17"/>
                <a:gd name="T22" fmla="*/ 0 w 12"/>
                <a:gd name="T23" fmla="*/ 12 h 17"/>
                <a:gd name="T24" fmla="*/ 7 w 12"/>
                <a:gd name="T2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7">
                  <a:moveTo>
                    <a:pt x="7" y="17"/>
                  </a:moveTo>
                  <a:cubicBezTo>
                    <a:pt x="8" y="14"/>
                    <a:pt x="10" y="10"/>
                    <a:pt x="12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0" y="8"/>
                    <a:pt x="10" y="7"/>
                    <a:pt x="10" y="7"/>
                  </a:cubicBezTo>
                  <a:cubicBezTo>
                    <a:pt x="9" y="6"/>
                    <a:pt x="8" y="5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6" y="3"/>
                    <a:pt x="6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4" y="1"/>
                    <a:pt x="4" y="0"/>
                  </a:cubicBezTo>
                  <a:cubicBezTo>
                    <a:pt x="2" y="3"/>
                    <a:pt x="0" y="7"/>
                    <a:pt x="0" y="8"/>
                  </a:cubicBezTo>
                  <a:cubicBezTo>
                    <a:pt x="0" y="8"/>
                    <a:pt x="0" y="9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" y="14"/>
                    <a:pt x="5" y="16"/>
                    <a:pt x="7" y="17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6" name="Freeform 44"/>
            <p:cNvSpPr>
              <a:spLocks/>
            </p:cNvSpPr>
            <p:nvPr/>
          </p:nvSpPr>
          <p:spPr bwMode="auto">
            <a:xfrm>
              <a:off x="7462838" y="8771477"/>
              <a:ext cx="1406525" cy="608013"/>
            </a:xfrm>
            <a:custGeom>
              <a:avLst/>
              <a:gdLst>
                <a:gd name="T0" fmla="*/ 30 w 82"/>
                <a:gd name="T1" fmla="*/ 30 h 36"/>
                <a:gd name="T2" fmla="*/ 37 w 82"/>
                <a:gd name="T3" fmla="*/ 34 h 36"/>
                <a:gd name="T4" fmla="*/ 49 w 82"/>
                <a:gd name="T5" fmla="*/ 36 h 36"/>
                <a:gd name="T6" fmla="*/ 56 w 82"/>
                <a:gd name="T7" fmla="*/ 35 h 36"/>
                <a:gd name="T8" fmla="*/ 69 w 82"/>
                <a:gd name="T9" fmla="*/ 31 h 36"/>
                <a:gd name="T10" fmla="*/ 70 w 82"/>
                <a:gd name="T11" fmla="*/ 31 h 36"/>
                <a:gd name="T12" fmla="*/ 71 w 82"/>
                <a:gd name="T13" fmla="*/ 30 h 36"/>
                <a:gd name="T14" fmla="*/ 71 w 82"/>
                <a:gd name="T15" fmla="*/ 29 h 36"/>
                <a:gd name="T16" fmla="*/ 72 w 82"/>
                <a:gd name="T17" fmla="*/ 28 h 36"/>
                <a:gd name="T18" fmla="*/ 73 w 82"/>
                <a:gd name="T19" fmla="*/ 28 h 36"/>
                <a:gd name="T20" fmla="*/ 74 w 82"/>
                <a:gd name="T21" fmla="*/ 23 h 36"/>
                <a:gd name="T22" fmla="*/ 74 w 82"/>
                <a:gd name="T23" fmla="*/ 21 h 36"/>
                <a:gd name="T24" fmla="*/ 76 w 82"/>
                <a:gd name="T25" fmla="*/ 18 h 36"/>
                <a:gd name="T26" fmla="*/ 80 w 82"/>
                <a:gd name="T27" fmla="*/ 16 h 36"/>
                <a:gd name="T28" fmla="*/ 81 w 82"/>
                <a:gd name="T29" fmla="*/ 14 h 36"/>
                <a:gd name="T30" fmla="*/ 81 w 82"/>
                <a:gd name="T31" fmla="*/ 12 h 36"/>
                <a:gd name="T32" fmla="*/ 80 w 82"/>
                <a:gd name="T33" fmla="*/ 10 h 36"/>
                <a:gd name="T34" fmla="*/ 79 w 82"/>
                <a:gd name="T35" fmla="*/ 8 h 36"/>
                <a:gd name="T36" fmla="*/ 79 w 82"/>
                <a:gd name="T37" fmla="*/ 7 h 36"/>
                <a:gd name="T38" fmla="*/ 78 w 82"/>
                <a:gd name="T39" fmla="*/ 6 h 36"/>
                <a:gd name="T40" fmla="*/ 74 w 82"/>
                <a:gd name="T41" fmla="*/ 5 h 36"/>
                <a:gd name="T42" fmla="*/ 59 w 82"/>
                <a:gd name="T43" fmla="*/ 0 h 36"/>
                <a:gd name="T44" fmla="*/ 52 w 82"/>
                <a:gd name="T45" fmla="*/ 6 h 36"/>
                <a:gd name="T46" fmla="*/ 49 w 82"/>
                <a:gd name="T47" fmla="*/ 6 h 36"/>
                <a:gd name="T48" fmla="*/ 45 w 82"/>
                <a:gd name="T49" fmla="*/ 7 h 36"/>
                <a:gd name="T50" fmla="*/ 39 w 82"/>
                <a:gd name="T51" fmla="*/ 11 h 36"/>
                <a:gd name="T52" fmla="*/ 37 w 82"/>
                <a:gd name="T53" fmla="*/ 20 h 36"/>
                <a:gd name="T54" fmla="*/ 32 w 82"/>
                <a:gd name="T55" fmla="*/ 20 h 36"/>
                <a:gd name="T56" fmla="*/ 21 w 82"/>
                <a:gd name="T57" fmla="*/ 22 h 36"/>
                <a:gd name="T58" fmla="*/ 14 w 82"/>
                <a:gd name="T59" fmla="*/ 23 h 36"/>
                <a:gd name="T60" fmla="*/ 8 w 82"/>
                <a:gd name="T61" fmla="*/ 23 h 36"/>
                <a:gd name="T62" fmla="*/ 4 w 82"/>
                <a:gd name="T63" fmla="*/ 23 h 36"/>
                <a:gd name="T64" fmla="*/ 1 w 82"/>
                <a:gd name="T65" fmla="*/ 22 h 36"/>
                <a:gd name="T66" fmla="*/ 0 w 82"/>
                <a:gd name="T67" fmla="*/ 22 h 36"/>
                <a:gd name="T68" fmla="*/ 0 w 82"/>
                <a:gd name="T69" fmla="*/ 27 h 36"/>
                <a:gd name="T70" fmla="*/ 4 w 82"/>
                <a:gd name="T71" fmla="*/ 30 h 36"/>
                <a:gd name="T72" fmla="*/ 7 w 82"/>
                <a:gd name="T73" fmla="*/ 30 h 36"/>
                <a:gd name="T74" fmla="*/ 8 w 82"/>
                <a:gd name="T75" fmla="*/ 30 h 36"/>
                <a:gd name="T76" fmla="*/ 10 w 82"/>
                <a:gd name="T77" fmla="*/ 30 h 36"/>
                <a:gd name="T78" fmla="*/ 11 w 82"/>
                <a:gd name="T79" fmla="*/ 31 h 36"/>
                <a:gd name="T80" fmla="*/ 13 w 82"/>
                <a:gd name="T81" fmla="*/ 31 h 36"/>
                <a:gd name="T82" fmla="*/ 19 w 82"/>
                <a:gd name="T83" fmla="*/ 29 h 36"/>
                <a:gd name="T84" fmla="*/ 28 w 82"/>
                <a:gd name="T85" fmla="*/ 2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2" h="36">
                  <a:moveTo>
                    <a:pt x="29" y="28"/>
                  </a:moveTo>
                  <a:cubicBezTo>
                    <a:pt x="29" y="28"/>
                    <a:pt x="30" y="29"/>
                    <a:pt x="30" y="30"/>
                  </a:cubicBezTo>
                  <a:cubicBezTo>
                    <a:pt x="30" y="31"/>
                    <a:pt x="31" y="32"/>
                    <a:pt x="31" y="33"/>
                  </a:cubicBezTo>
                  <a:cubicBezTo>
                    <a:pt x="31" y="33"/>
                    <a:pt x="33" y="33"/>
                    <a:pt x="37" y="34"/>
                  </a:cubicBezTo>
                  <a:cubicBezTo>
                    <a:pt x="38" y="34"/>
                    <a:pt x="40" y="34"/>
                    <a:pt x="41" y="34"/>
                  </a:cubicBezTo>
                  <a:cubicBezTo>
                    <a:pt x="43" y="34"/>
                    <a:pt x="46" y="35"/>
                    <a:pt x="49" y="36"/>
                  </a:cubicBezTo>
                  <a:cubicBezTo>
                    <a:pt x="51" y="36"/>
                    <a:pt x="53" y="36"/>
                    <a:pt x="53" y="36"/>
                  </a:cubicBezTo>
                  <a:cubicBezTo>
                    <a:pt x="54" y="36"/>
                    <a:pt x="55" y="36"/>
                    <a:pt x="56" y="35"/>
                  </a:cubicBezTo>
                  <a:cubicBezTo>
                    <a:pt x="58" y="34"/>
                    <a:pt x="60" y="33"/>
                    <a:pt x="63" y="33"/>
                  </a:cubicBezTo>
                  <a:cubicBezTo>
                    <a:pt x="66" y="33"/>
                    <a:pt x="68" y="32"/>
                    <a:pt x="69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0" y="31"/>
                    <a:pt x="71" y="30"/>
                    <a:pt x="71" y="30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71" y="30"/>
                    <a:pt x="71" y="30"/>
                    <a:pt x="71" y="29"/>
                  </a:cubicBezTo>
                  <a:cubicBezTo>
                    <a:pt x="71" y="29"/>
                    <a:pt x="71" y="29"/>
                    <a:pt x="71" y="29"/>
                  </a:cubicBezTo>
                  <a:cubicBezTo>
                    <a:pt x="71" y="29"/>
                    <a:pt x="71" y="29"/>
                    <a:pt x="72" y="28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72" y="28"/>
                    <a:pt x="72" y="28"/>
                    <a:pt x="73" y="28"/>
                  </a:cubicBezTo>
                  <a:cubicBezTo>
                    <a:pt x="73" y="28"/>
                    <a:pt x="73" y="27"/>
                    <a:pt x="73" y="26"/>
                  </a:cubicBezTo>
                  <a:cubicBezTo>
                    <a:pt x="73" y="25"/>
                    <a:pt x="74" y="24"/>
                    <a:pt x="74" y="23"/>
                  </a:cubicBezTo>
                  <a:cubicBezTo>
                    <a:pt x="74" y="23"/>
                    <a:pt x="75" y="22"/>
                    <a:pt x="75" y="22"/>
                  </a:cubicBezTo>
                  <a:cubicBezTo>
                    <a:pt x="75" y="22"/>
                    <a:pt x="75" y="21"/>
                    <a:pt x="74" y="21"/>
                  </a:cubicBezTo>
                  <a:cubicBezTo>
                    <a:pt x="74" y="20"/>
                    <a:pt x="74" y="19"/>
                    <a:pt x="75" y="19"/>
                  </a:cubicBezTo>
                  <a:cubicBezTo>
                    <a:pt x="75" y="18"/>
                    <a:pt x="75" y="18"/>
                    <a:pt x="76" y="18"/>
                  </a:cubicBezTo>
                  <a:cubicBezTo>
                    <a:pt x="77" y="18"/>
                    <a:pt x="77" y="19"/>
                    <a:pt x="78" y="19"/>
                  </a:cubicBezTo>
                  <a:cubicBezTo>
                    <a:pt x="79" y="19"/>
                    <a:pt x="80" y="18"/>
                    <a:pt x="80" y="16"/>
                  </a:cubicBezTo>
                  <a:cubicBezTo>
                    <a:pt x="80" y="15"/>
                    <a:pt x="81" y="15"/>
                    <a:pt x="81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1" y="14"/>
                    <a:pt x="81" y="13"/>
                    <a:pt x="82" y="13"/>
                  </a:cubicBezTo>
                  <a:cubicBezTo>
                    <a:pt x="82" y="13"/>
                    <a:pt x="82" y="13"/>
                    <a:pt x="81" y="12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1" y="11"/>
                    <a:pt x="80" y="11"/>
                    <a:pt x="80" y="10"/>
                  </a:cubicBezTo>
                  <a:cubicBezTo>
                    <a:pt x="80" y="10"/>
                    <a:pt x="80" y="9"/>
                    <a:pt x="80" y="9"/>
                  </a:cubicBezTo>
                  <a:cubicBezTo>
                    <a:pt x="79" y="9"/>
                    <a:pt x="79" y="8"/>
                    <a:pt x="79" y="8"/>
                  </a:cubicBezTo>
                  <a:cubicBezTo>
                    <a:pt x="79" y="8"/>
                    <a:pt x="79" y="8"/>
                    <a:pt x="79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5"/>
                    <a:pt x="78" y="5"/>
                    <a:pt x="78" y="4"/>
                  </a:cubicBezTo>
                  <a:cubicBezTo>
                    <a:pt x="77" y="5"/>
                    <a:pt x="76" y="5"/>
                    <a:pt x="74" y="5"/>
                  </a:cubicBezTo>
                  <a:cubicBezTo>
                    <a:pt x="72" y="5"/>
                    <a:pt x="70" y="4"/>
                    <a:pt x="69" y="3"/>
                  </a:cubicBezTo>
                  <a:cubicBezTo>
                    <a:pt x="67" y="0"/>
                    <a:pt x="61" y="0"/>
                    <a:pt x="59" y="0"/>
                  </a:cubicBezTo>
                  <a:cubicBezTo>
                    <a:pt x="59" y="1"/>
                    <a:pt x="58" y="3"/>
                    <a:pt x="58" y="5"/>
                  </a:cubicBezTo>
                  <a:cubicBezTo>
                    <a:pt x="57" y="6"/>
                    <a:pt x="54" y="6"/>
                    <a:pt x="52" y="6"/>
                  </a:cubicBezTo>
                  <a:cubicBezTo>
                    <a:pt x="52" y="6"/>
                    <a:pt x="51" y="6"/>
                    <a:pt x="50" y="6"/>
                  </a:cubicBezTo>
                  <a:cubicBezTo>
                    <a:pt x="50" y="6"/>
                    <a:pt x="49" y="6"/>
                    <a:pt x="49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7" y="6"/>
                    <a:pt x="46" y="7"/>
                    <a:pt x="45" y="7"/>
                  </a:cubicBezTo>
                  <a:cubicBezTo>
                    <a:pt x="44" y="8"/>
                    <a:pt x="42" y="8"/>
                    <a:pt x="42" y="9"/>
                  </a:cubicBezTo>
                  <a:cubicBezTo>
                    <a:pt x="41" y="10"/>
                    <a:pt x="40" y="11"/>
                    <a:pt x="39" y="11"/>
                  </a:cubicBezTo>
                  <a:cubicBezTo>
                    <a:pt x="38" y="12"/>
                    <a:pt x="36" y="13"/>
                    <a:pt x="37" y="16"/>
                  </a:cubicBezTo>
                  <a:cubicBezTo>
                    <a:pt x="38" y="18"/>
                    <a:pt x="38" y="19"/>
                    <a:pt x="37" y="20"/>
                  </a:cubicBezTo>
                  <a:cubicBezTo>
                    <a:pt x="37" y="21"/>
                    <a:pt x="36" y="21"/>
                    <a:pt x="35" y="21"/>
                  </a:cubicBezTo>
                  <a:cubicBezTo>
                    <a:pt x="34" y="21"/>
                    <a:pt x="33" y="20"/>
                    <a:pt x="32" y="20"/>
                  </a:cubicBezTo>
                  <a:cubicBezTo>
                    <a:pt x="32" y="20"/>
                    <a:pt x="31" y="20"/>
                    <a:pt x="30" y="20"/>
                  </a:cubicBezTo>
                  <a:cubicBezTo>
                    <a:pt x="27" y="20"/>
                    <a:pt x="22" y="21"/>
                    <a:pt x="21" y="22"/>
                  </a:cubicBezTo>
                  <a:cubicBezTo>
                    <a:pt x="20" y="23"/>
                    <a:pt x="19" y="24"/>
                    <a:pt x="17" y="24"/>
                  </a:cubicBezTo>
                  <a:cubicBezTo>
                    <a:pt x="16" y="24"/>
                    <a:pt x="15" y="23"/>
                    <a:pt x="14" y="23"/>
                  </a:cubicBezTo>
                  <a:cubicBezTo>
                    <a:pt x="13" y="22"/>
                    <a:pt x="12" y="22"/>
                    <a:pt x="11" y="22"/>
                  </a:cubicBezTo>
                  <a:cubicBezTo>
                    <a:pt x="10" y="22"/>
                    <a:pt x="9" y="22"/>
                    <a:pt x="8" y="23"/>
                  </a:cubicBezTo>
                  <a:cubicBezTo>
                    <a:pt x="7" y="24"/>
                    <a:pt x="7" y="24"/>
                    <a:pt x="6" y="24"/>
                  </a:cubicBezTo>
                  <a:cubicBezTo>
                    <a:pt x="5" y="24"/>
                    <a:pt x="5" y="24"/>
                    <a:pt x="4" y="23"/>
                  </a:cubicBezTo>
                  <a:cubicBezTo>
                    <a:pt x="3" y="22"/>
                    <a:pt x="2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0" y="26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8"/>
                    <a:pt x="3" y="30"/>
                    <a:pt x="4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0"/>
                    <a:pt x="6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10" y="30"/>
                    <a:pt x="10" y="30"/>
                  </a:cubicBezTo>
                  <a:cubicBezTo>
                    <a:pt x="10" y="30"/>
                    <a:pt x="11" y="30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1"/>
                    <a:pt x="12" y="31"/>
                    <a:pt x="13" y="31"/>
                  </a:cubicBezTo>
                  <a:cubicBezTo>
                    <a:pt x="13" y="32"/>
                    <a:pt x="13" y="32"/>
                    <a:pt x="14" y="32"/>
                  </a:cubicBezTo>
                  <a:cubicBezTo>
                    <a:pt x="16" y="32"/>
                    <a:pt x="18" y="30"/>
                    <a:pt x="19" y="29"/>
                  </a:cubicBezTo>
                  <a:cubicBezTo>
                    <a:pt x="20" y="28"/>
                    <a:pt x="25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9" y="28"/>
                    <a:pt x="29" y="28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7" name="Freeform 45"/>
            <p:cNvSpPr>
              <a:spLocks/>
            </p:cNvSpPr>
            <p:nvPr/>
          </p:nvSpPr>
          <p:spPr bwMode="auto">
            <a:xfrm>
              <a:off x="9486900" y="10343102"/>
              <a:ext cx="496887" cy="354013"/>
            </a:xfrm>
            <a:custGeom>
              <a:avLst/>
              <a:gdLst>
                <a:gd name="T0" fmla="*/ 13 w 29"/>
                <a:gd name="T1" fmla="*/ 20 h 21"/>
                <a:gd name="T2" fmla="*/ 16 w 29"/>
                <a:gd name="T3" fmla="*/ 18 h 21"/>
                <a:gd name="T4" fmla="*/ 18 w 29"/>
                <a:gd name="T5" fmla="*/ 17 h 21"/>
                <a:gd name="T6" fmla="*/ 19 w 29"/>
                <a:gd name="T7" fmla="*/ 17 h 21"/>
                <a:gd name="T8" fmla="*/ 19 w 29"/>
                <a:gd name="T9" fmla="*/ 17 h 21"/>
                <a:gd name="T10" fmla="*/ 29 w 29"/>
                <a:gd name="T11" fmla="*/ 13 h 21"/>
                <a:gd name="T12" fmla="*/ 29 w 29"/>
                <a:gd name="T13" fmla="*/ 12 h 21"/>
                <a:gd name="T14" fmla="*/ 29 w 29"/>
                <a:gd name="T15" fmla="*/ 12 h 21"/>
                <a:gd name="T16" fmla="*/ 28 w 29"/>
                <a:gd name="T17" fmla="*/ 11 h 21"/>
                <a:gd name="T18" fmla="*/ 27 w 29"/>
                <a:gd name="T19" fmla="*/ 9 h 21"/>
                <a:gd name="T20" fmla="*/ 21 w 29"/>
                <a:gd name="T21" fmla="*/ 3 h 21"/>
                <a:gd name="T22" fmla="*/ 21 w 29"/>
                <a:gd name="T23" fmla="*/ 2 h 21"/>
                <a:gd name="T24" fmla="*/ 20 w 29"/>
                <a:gd name="T25" fmla="*/ 2 h 21"/>
                <a:gd name="T26" fmla="*/ 20 w 29"/>
                <a:gd name="T27" fmla="*/ 1 h 21"/>
                <a:gd name="T28" fmla="*/ 20 w 29"/>
                <a:gd name="T29" fmla="*/ 1 h 21"/>
                <a:gd name="T30" fmla="*/ 20 w 29"/>
                <a:gd name="T31" fmla="*/ 1 h 21"/>
                <a:gd name="T32" fmla="*/ 20 w 29"/>
                <a:gd name="T33" fmla="*/ 1 h 21"/>
                <a:gd name="T34" fmla="*/ 20 w 29"/>
                <a:gd name="T35" fmla="*/ 0 h 21"/>
                <a:gd name="T36" fmla="*/ 2 w 29"/>
                <a:gd name="T37" fmla="*/ 4 h 21"/>
                <a:gd name="T38" fmla="*/ 1 w 29"/>
                <a:gd name="T39" fmla="*/ 4 h 21"/>
                <a:gd name="T40" fmla="*/ 1 w 29"/>
                <a:gd name="T41" fmla="*/ 4 h 21"/>
                <a:gd name="T42" fmla="*/ 1 w 29"/>
                <a:gd name="T43" fmla="*/ 4 h 21"/>
                <a:gd name="T44" fmla="*/ 1 w 29"/>
                <a:gd name="T45" fmla="*/ 4 h 21"/>
                <a:gd name="T46" fmla="*/ 1 w 29"/>
                <a:gd name="T47" fmla="*/ 4 h 21"/>
                <a:gd name="T48" fmla="*/ 0 w 29"/>
                <a:gd name="T49" fmla="*/ 6 h 21"/>
                <a:gd name="T50" fmla="*/ 0 w 29"/>
                <a:gd name="T51" fmla="*/ 7 h 21"/>
                <a:gd name="T52" fmla="*/ 0 w 29"/>
                <a:gd name="T53" fmla="*/ 9 h 21"/>
                <a:gd name="T54" fmla="*/ 0 w 29"/>
                <a:gd name="T55" fmla="*/ 10 h 21"/>
                <a:gd name="T56" fmla="*/ 0 w 29"/>
                <a:gd name="T57" fmla="*/ 12 h 21"/>
                <a:gd name="T58" fmla="*/ 0 w 29"/>
                <a:gd name="T59" fmla="*/ 12 h 21"/>
                <a:gd name="T60" fmla="*/ 0 w 29"/>
                <a:gd name="T61" fmla="*/ 14 h 21"/>
                <a:gd name="T62" fmla="*/ 1 w 29"/>
                <a:gd name="T63" fmla="*/ 16 h 21"/>
                <a:gd name="T64" fmla="*/ 1 w 29"/>
                <a:gd name="T65" fmla="*/ 17 h 21"/>
                <a:gd name="T66" fmla="*/ 2 w 29"/>
                <a:gd name="T67" fmla="*/ 18 h 21"/>
                <a:gd name="T68" fmla="*/ 3 w 29"/>
                <a:gd name="T69" fmla="*/ 18 h 21"/>
                <a:gd name="T70" fmla="*/ 4 w 29"/>
                <a:gd name="T71" fmla="*/ 19 h 21"/>
                <a:gd name="T72" fmla="*/ 5 w 29"/>
                <a:gd name="T73" fmla="*/ 20 h 21"/>
                <a:gd name="T74" fmla="*/ 6 w 29"/>
                <a:gd name="T75" fmla="*/ 21 h 21"/>
                <a:gd name="T76" fmla="*/ 6 w 29"/>
                <a:gd name="T77" fmla="*/ 21 h 21"/>
                <a:gd name="T78" fmla="*/ 9 w 29"/>
                <a:gd name="T79" fmla="*/ 21 h 21"/>
                <a:gd name="T80" fmla="*/ 9 w 29"/>
                <a:gd name="T81" fmla="*/ 21 h 21"/>
                <a:gd name="T82" fmla="*/ 10 w 29"/>
                <a:gd name="T83" fmla="*/ 21 h 21"/>
                <a:gd name="T84" fmla="*/ 11 w 29"/>
                <a:gd name="T85" fmla="*/ 21 h 21"/>
                <a:gd name="T86" fmla="*/ 12 w 29"/>
                <a:gd name="T87" fmla="*/ 21 h 21"/>
                <a:gd name="T88" fmla="*/ 13 w 29"/>
                <a:gd name="T89" fmla="*/ 20 h 21"/>
                <a:gd name="T90" fmla="*/ 13 w 29"/>
                <a:gd name="T91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" h="21">
                  <a:moveTo>
                    <a:pt x="13" y="20"/>
                  </a:moveTo>
                  <a:cubicBezTo>
                    <a:pt x="15" y="20"/>
                    <a:pt x="16" y="19"/>
                    <a:pt x="16" y="18"/>
                  </a:cubicBezTo>
                  <a:cubicBezTo>
                    <a:pt x="17" y="18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1" y="17"/>
                    <a:pt x="28" y="14"/>
                    <a:pt x="29" y="1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8" y="11"/>
                  </a:cubicBezTo>
                  <a:cubicBezTo>
                    <a:pt x="27" y="11"/>
                    <a:pt x="27" y="10"/>
                    <a:pt x="27" y="9"/>
                  </a:cubicBezTo>
                  <a:cubicBezTo>
                    <a:pt x="27" y="9"/>
                    <a:pt x="26" y="7"/>
                    <a:pt x="21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cubicBezTo>
                    <a:pt x="12" y="2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6"/>
                    <a:pt x="1" y="16"/>
                  </a:cubicBezTo>
                  <a:cubicBezTo>
                    <a:pt x="1" y="16"/>
                    <a:pt x="1" y="17"/>
                    <a:pt x="1" y="17"/>
                  </a:cubicBezTo>
                  <a:cubicBezTo>
                    <a:pt x="1" y="17"/>
                    <a:pt x="2" y="17"/>
                    <a:pt x="2" y="18"/>
                  </a:cubicBezTo>
                  <a:cubicBezTo>
                    <a:pt x="2" y="18"/>
                    <a:pt x="3" y="18"/>
                    <a:pt x="3" y="18"/>
                  </a:cubicBezTo>
                  <a:cubicBezTo>
                    <a:pt x="3" y="19"/>
                    <a:pt x="3" y="19"/>
                    <a:pt x="4" y="19"/>
                  </a:cubicBezTo>
                  <a:cubicBezTo>
                    <a:pt x="4" y="20"/>
                    <a:pt x="5" y="20"/>
                    <a:pt x="5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7" y="21"/>
                    <a:pt x="8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10" y="21"/>
                    <a:pt x="10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3" y="21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8" name="Freeform 46"/>
            <p:cNvSpPr>
              <a:spLocks/>
            </p:cNvSpPr>
            <p:nvPr/>
          </p:nvSpPr>
          <p:spPr bwMode="auto">
            <a:xfrm>
              <a:off x="6792913" y="9109615"/>
              <a:ext cx="841375" cy="422275"/>
            </a:xfrm>
            <a:custGeom>
              <a:avLst/>
              <a:gdLst>
                <a:gd name="T0" fmla="*/ 44 w 49"/>
                <a:gd name="T1" fmla="*/ 15 h 25"/>
                <a:gd name="T2" fmla="*/ 46 w 49"/>
                <a:gd name="T3" fmla="*/ 15 h 25"/>
                <a:gd name="T4" fmla="*/ 47 w 49"/>
                <a:gd name="T5" fmla="*/ 13 h 25"/>
                <a:gd name="T6" fmla="*/ 49 w 49"/>
                <a:gd name="T7" fmla="*/ 11 h 25"/>
                <a:gd name="T8" fmla="*/ 47 w 49"/>
                <a:gd name="T9" fmla="*/ 11 h 25"/>
                <a:gd name="T10" fmla="*/ 46 w 49"/>
                <a:gd name="T11" fmla="*/ 11 h 25"/>
                <a:gd name="T12" fmla="*/ 44 w 49"/>
                <a:gd name="T13" fmla="*/ 11 h 25"/>
                <a:gd name="T14" fmla="*/ 41 w 49"/>
                <a:gd name="T15" fmla="*/ 11 h 25"/>
                <a:gd name="T16" fmla="*/ 40 w 49"/>
                <a:gd name="T17" fmla="*/ 9 h 25"/>
                <a:gd name="T18" fmla="*/ 39 w 49"/>
                <a:gd name="T19" fmla="*/ 9 h 25"/>
                <a:gd name="T20" fmla="*/ 39 w 49"/>
                <a:gd name="T21" fmla="*/ 8 h 25"/>
                <a:gd name="T22" fmla="*/ 38 w 49"/>
                <a:gd name="T23" fmla="*/ 7 h 25"/>
                <a:gd name="T24" fmla="*/ 38 w 49"/>
                <a:gd name="T25" fmla="*/ 3 h 25"/>
                <a:gd name="T26" fmla="*/ 37 w 49"/>
                <a:gd name="T27" fmla="*/ 2 h 25"/>
                <a:gd name="T28" fmla="*/ 35 w 49"/>
                <a:gd name="T29" fmla="*/ 2 h 25"/>
                <a:gd name="T30" fmla="*/ 34 w 49"/>
                <a:gd name="T31" fmla="*/ 1 h 25"/>
                <a:gd name="T32" fmla="*/ 28 w 49"/>
                <a:gd name="T33" fmla="*/ 0 h 25"/>
                <a:gd name="T34" fmla="*/ 20 w 49"/>
                <a:gd name="T35" fmla="*/ 1 h 25"/>
                <a:gd name="T36" fmla="*/ 17 w 49"/>
                <a:gd name="T37" fmla="*/ 1 h 25"/>
                <a:gd name="T38" fmla="*/ 14 w 49"/>
                <a:gd name="T39" fmla="*/ 2 h 25"/>
                <a:gd name="T40" fmla="*/ 13 w 49"/>
                <a:gd name="T41" fmla="*/ 3 h 25"/>
                <a:gd name="T42" fmla="*/ 5 w 49"/>
                <a:gd name="T43" fmla="*/ 11 h 25"/>
                <a:gd name="T44" fmla="*/ 0 w 49"/>
                <a:gd name="T45" fmla="*/ 18 h 25"/>
                <a:gd name="T46" fmla="*/ 1 w 49"/>
                <a:gd name="T47" fmla="*/ 20 h 25"/>
                <a:gd name="T48" fmla="*/ 5 w 49"/>
                <a:gd name="T49" fmla="*/ 17 h 25"/>
                <a:gd name="T50" fmla="*/ 8 w 49"/>
                <a:gd name="T51" fmla="*/ 22 h 25"/>
                <a:gd name="T52" fmla="*/ 9 w 49"/>
                <a:gd name="T53" fmla="*/ 23 h 25"/>
                <a:gd name="T54" fmla="*/ 9 w 49"/>
                <a:gd name="T55" fmla="*/ 24 h 25"/>
                <a:gd name="T56" fmla="*/ 10 w 49"/>
                <a:gd name="T57" fmla="*/ 25 h 25"/>
                <a:gd name="T58" fmla="*/ 19 w 49"/>
                <a:gd name="T59" fmla="*/ 25 h 25"/>
                <a:gd name="T60" fmla="*/ 24 w 49"/>
                <a:gd name="T61" fmla="*/ 17 h 25"/>
                <a:gd name="T62" fmla="*/ 24 w 49"/>
                <a:gd name="T63" fmla="*/ 17 h 25"/>
                <a:gd name="T64" fmla="*/ 27 w 49"/>
                <a:gd name="T65" fmla="*/ 20 h 25"/>
                <a:gd name="T66" fmla="*/ 32 w 49"/>
                <a:gd name="T67" fmla="*/ 25 h 25"/>
                <a:gd name="T68" fmla="*/ 37 w 49"/>
                <a:gd name="T69" fmla="*/ 18 h 25"/>
                <a:gd name="T70" fmla="*/ 40 w 49"/>
                <a:gd name="T71" fmla="*/ 18 h 25"/>
                <a:gd name="T72" fmla="*/ 44 w 49"/>
                <a:gd name="T73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" h="25">
                  <a:moveTo>
                    <a:pt x="44" y="15"/>
                  </a:move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7" y="15"/>
                    <a:pt x="47" y="14"/>
                    <a:pt x="47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7" y="11"/>
                    <a:pt x="47" y="11"/>
                  </a:cubicBezTo>
                  <a:cubicBezTo>
                    <a:pt x="47" y="11"/>
                    <a:pt x="47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1"/>
                    <a:pt x="43" y="11"/>
                    <a:pt x="43" y="11"/>
                  </a:cubicBezTo>
                  <a:cubicBezTo>
                    <a:pt x="43" y="11"/>
                    <a:pt x="42" y="11"/>
                    <a:pt x="41" y="11"/>
                  </a:cubicBezTo>
                  <a:cubicBezTo>
                    <a:pt x="41" y="11"/>
                    <a:pt x="41" y="10"/>
                    <a:pt x="41" y="10"/>
                  </a:cubicBezTo>
                  <a:cubicBezTo>
                    <a:pt x="41" y="10"/>
                    <a:pt x="40" y="10"/>
                    <a:pt x="40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8" y="8"/>
                    <a:pt x="38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6"/>
                    <a:pt x="38" y="4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7" y="3"/>
                    <a:pt x="37" y="2"/>
                    <a:pt x="37" y="2"/>
                  </a:cubicBezTo>
                  <a:cubicBezTo>
                    <a:pt x="37" y="2"/>
                    <a:pt x="36" y="2"/>
                    <a:pt x="36" y="2"/>
                  </a:cubicBezTo>
                  <a:cubicBezTo>
                    <a:pt x="36" y="2"/>
                    <a:pt x="36" y="2"/>
                    <a:pt x="35" y="2"/>
                  </a:cubicBezTo>
                  <a:cubicBezTo>
                    <a:pt x="35" y="1"/>
                    <a:pt x="35" y="1"/>
                    <a:pt x="34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3" y="1"/>
                    <a:pt x="33" y="0"/>
                    <a:pt x="32" y="0"/>
                  </a:cubicBezTo>
                  <a:cubicBezTo>
                    <a:pt x="30" y="0"/>
                    <a:pt x="29" y="0"/>
                    <a:pt x="28" y="0"/>
                  </a:cubicBezTo>
                  <a:cubicBezTo>
                    <a:pt x="27" y="0"/>
                    <a:pt x="26" y="0"/>
                    <a:pt x="25" y="1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9" y="1"/>
                    <a:pt x="19" y="1"/>
                    <a:pt x="18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2"/>
                    <a:pt x="15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3"/>
                    <a:pt x="14" y="3"/>
                    <a:pt x="13" y="3"/>
                  </a:cubicBezTo>
                  <a:cubicBezTo>
                    <a:pt x="12" y="3"/>
                    <a:pt x="9" y="5"/>
                    <a:pt x="8" y="7"/>
                  </a:cubicBezTo>
                  <a:cubicBezTo>
                    <a:pt x="8" y="8"/>
                    <a:pt x="7" y="9"/>
                    <a:pt x="5" y="11"/>
                  </a:cubicBezTo>
                  <a:cubicBezTo>
                    <a:pt x="4" y="12"/>
                    <a:pt x="2" y="14"/>
                    <a:pt x="1" y="16"/>
                  </a:cubicBezTo>
                  <a:cubicBezTo>
                    <a:pt x="1" y="17"/>
                    <a:pt x="0" y="18"/>
                    <a:pt x="0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1" y="20"/>
                    <a:pt x="1" y="20"/>
                  </a:cubicBezTo>
                  <a:cubicBezTo>
                    <a:pt x="1" y="20"/>
                    <a:pt x="1" y="20"/>
                    <a:pt x="2" y="19"/>
                  </a:cubicBezTo>
                  <a:cubicBezTo>
                    <a:pt x="3" y="18"/>
                    <a:pt x="4" y="17"/>
                    <a:pt x="5" y="17"/>
                  </a:cubicBezTo>
                  <a:cubicBezTo>
                    <a:pt x="6" y="17"/>
                    <a:pt x="7" y="19"/>
                    <a:pt x="7" y="20"/>
                  </a:cubicBezTo>
                  <a:cubicBezTo>
                    <a:pt x="7" y="21"/>
                    <a:pt x="8" y="21"/>
                    <a:pt x="8" y="22"/>
                  </a:cubicBezTo>
                  <a:cubicBezTo>
                    <a:pt x="9" y="22"/>
                    <a:pt x="9" y="22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4"/>
                    <a:pt x="9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4" y="25"/>
                    <a:pt x="17" y="25"/>
                    <a:pt x="19" y="25"/>
                  </a:cubicBezTo>
                  <a:cubicBezTo>
                    <a:pt x="20" y="25"/>
                    <a:pt x="21" y="21"/>
                    <a:pt x="22" y="19"/>
                  </a:cubicBezTo>
                  <a:cubicBezTo>
                    <a:pt x="23" y="18"/>
                    <a:pt x="23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5" y="17"/>
                    <a:pt x="26" y="18"/>
                    <a:pt x="27" y="20"/>
                  </a:cubicBezTo>
                  <a:cubicBezTo>
                    <a:pt x="29" y="22"/>
                    <a:pt x="30" y="23"/>
                    <a:pt x="31" y="24"/>
                  </a:cubicBezTo>
                  <a:cubicBezTo>
                    <a:pt x="31" y="25"/>
                    <a:pt x="32" y="25"/>
                    <a:pt x="32" y="25"/>
                  </a:cubicBezTo>
                  <a:cubicBezTo>
                    <a:pt x="33" y="25"/>
                    <a:pt x="33" y="23"/>
                    <a:pt x="33" y="21"/>
                  </a:cubicBezTo>
                  <a:cubicBezTo>
                    <a:pt x="33" y="19"/>
                    <a:pt x="35" y="18"/>
                    <a:pt x="37" y="18"/>
                  </a:cubicBezTo>
                  <a:cubicBezTo>
                    <a:pt x="37" y="18"/>
                    <a:pt x="37" y="18"/>
                    <a:pt x="38" y="18"/>
                  </a:cubicBezTo>
                  <a:cubicBezTo>
                    <a:pt x="39" y="18"/>
                    <a:pt x="39" y="18"/>
                    <a:pt x="40" y="18"/>
                  </a:cubicBezTo>
                  <a:cubicBezTo>
                    <a:pt x="42" y="18"/>
                    <a:pt x="42" y="17"/>
                    <a:pt x="42" y="17"/>
                  </a:cubicBezTo>
                  <a:cubicBezTo>
                    <a:pt x="42" y="16"/>
                    <a:pt x="43" y="15"/>
                    <a:pt x="44" y="15"/>
                  </a:cubicBezTo>
                  <a:cubicBezTo>
                    <a:pt x="44" y="15"/>
                    <a:pt x="44" y="15"/>
                    <a:pt x="44" y="15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9" name="Freeform 47"/>
            <p:cNvSpPr>
              <a:spLocks/>
            </p:cNvSpPr>
            <p:nvPr/>
          </p:nvSpPr>
          <p:spPr bwMode="auto">
            <a:xfrm>
              <a:off x="8594725" y="9684290"/>
              <a:ext cx="668337" cy="623888"/>
            </a:xfrm>
            <a:custGeom>
              <a:avLst/>
              <a:gdLst>
                <a:gd name="T0" fmla="*/ 38 w 39"/>
                <a:gd name="T1" fmla="*/ 22 h 37"/>
                <a:gd name="T2" fmla="*/ 39 w 39"/>
                <a:gd name="T3" fmla="*/ 7 h 37"/>
                <a:gd name="T4" fmla="*/ 38 w 39"/>
                <a:gd name="T5" fmla="*/ 7 h 37"/>
                <a:gd name="T6" fmla="*/ 37 w 39"/>
                <a:gd name="T7" fmla="*/ 6 h 37"/>
                <a:gd name="T8" fmla="*/ 36 w 39"/>
                <a:gd name="T9" fmla="*/ 6 h 37"/>
                <a:gd name="T10" fmla="*/ 35 w 39"/>
                <a:gd name="T11" fmla="*/ 5 h 37"/>
                <a:gd name="T12" fmla="*/ 35 w 39"/>
                <a:gd name="T13" fmla="*/ 5 h 37"/>
                <a:gd name="T14" fmla="*/ 33 w 39"/>
                <a:gd name="T15" fmla="*/ 4 h 37"/>
                <a:gd name="T16" fmla="*/ 33 w 39"/>
                <a:gd name="T17" fmla="*/ 4 h 37"/>
                <a:gd name="T18" fmla="*/ 29 w 39"/>
                <a:gd name="T19" fmla="*/ 2 h 37"/>
                <a:gd name="T20" fmla="*/ 12 w 39"/>
                <a:gd name="T21" fmla="*/ 1 h 37"/>
                <a:gd name="T22" fmla="*/ 8 w 39"/>
                <a:gd name="T23" fmla="*/ 2 h 37"/>
                <a:gd name="T24" fmla="*/ 6 w 39"/>
                <a:gd name="T25" fmla="*/ 3 h 37"/>
                <a:gd name="T26" fmla="*/ 4 w 39"/>
                <a:gd name="T27" fmla="*/ 2 h 37"/>
                <a:gd name="T28" fmla="*/ 1 w 39"/>
                <a:gd name="T29" fmla="*/ 3 h 37"/>
                <a:gd name="T30" fmla="*/ 0 w 39"/>
                <a:gd name="T31" fmla="*/ 5 h 37"/>
                <a:gd name="T32" fmla="*/ 2 w 39"/>
                <a:gd name="T33" fmla="*/ 7 h 37"/>
                <a:gd name="T34" fmla="*/ 5 w 39"/>
                <a:gd name="T35" fmla="*/ 12 h 37"/>
                <a:gd name="T36" fmla="*/ 11 w 39"/>
                <a:gd name="T37" fmla="*/ 19 h 37"/>
                <a:gd name="T38" fmla="*/ 14 w 39"/>
                <a:gd name="T39" fmla="*/ 24 h 37"/>
                <a:gd name="T40" fmla="*/ 17 w 39"/>
                <a:gd name="T41" fmla="*/ 27 h 37"/>
                <a:gd name="T42" fmla="*/ 20 w 39"/>
                <a:gd name="T43" fmla="*/ 30 h 37"/>
                <a:gd name="T44" fmla="*/ 21 w 39"/>
                <a:gd name="T45" fmla="*/ 31 h 37"/>
                <a:gd name="T46" fmla="*/ 23 w 39"/>
                <a:gd name="T47" fmla="*/ 34 h 37"/>
                <a:gd name="T48" fmla="*/ 29 w 39"/>
                <a:gd name="T49" fmla="*/ 37 h 37"/>
                <a:gd name="T50" fmla="*/ 29 w 39"/>
                <a:gd name="T51" fmla="*/ 35 h 37"/>
                <a:gd name="T52" fmla="*/ 34 w 39"/>
                <a:gd name="T53" fmla="*/ 25 h 37"/>
                <a:gd name="T54" fmla="*/ 38 w 39"/>
                <a:gd name="T55" fmla="*/ 2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9" h="37">
                  <a:moveTo>
                    <a:pt x="38" y="22"/>
                  </a:moveTo>
                  <a:cubicBezTo>
                    <a:pt x="39" y="21"/>
                    <a:pt x="39" y="13"/>
                    <a:pt x="39" y="7"/>
                  </a:cubicBezTo>
                  <a:cubicBezTo>
                    <a:pt x="39" y="7"/>
                    <a:pt x="38" y="7"/>
                    <a:pt x="38" y="7"/>
                  </a:cubicBezTo>
                  <a:cubicBezTo>
                    <a:pt x="38" y="7"/>
                    <a:pt x="37" y="6"/>
                    <a:pt x="37" y="6"/>
                  </a:cubicBezTo>
                  <a:cubicBezTo>
                    <a:pt x="37" y="6"/>
                    <a:pt x="37" y="6"/>
                    <a:pt x="36" y="6"/>
                  </a:cubicBezTo>
                  <a:cubicBezTo>
                    <a:pt x="36" y="6"/>
                    <a:pt x="35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1" y="3"/>
                    <a:pt x="29" y="2"/>
                    <a:pt x="29" y="2"/>
                  </a:cubicBezTo>
                  <a:cubicBezTo>
                    <a:pt x="28" y="2"/>
                    <a:pt x="14" y="2"/>
                    <a:pt x="12" y="1"/>
                  </a:cubicBezTo>
                  <a:cubicBezTo>
                    <a:pt x="11" y="0"/>
                    <a:pt x="10" y="1"/>
                    <a:pt x="8" y="2"/>
                  </a:cubicBezTo>
                  <a:cubicBezTo>
                    <a:pt x="8" y="2"/>
                    <a:pt x="7" y="3"/>
                    <a:pt x="6" y="3"/>
                  </a:cubicBezTo>
                  <a:cubicBezTo>
                    <a:pt x="5" y="3"/>
                    <a:pt x="5" y="3"/>
                    <a:pt x="4" y="2"/>
                  </a:cubicBezTo>
                  <a:cubicBezTo>
                    <a:pt x="3" y="1"/>
                    <a:pt x="1" y="2"/>
                    <a:pt x="1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6"/>
                    <a:pt x="1" y="6"/>
                    <a:pt x="2" y="7"/>
                  </a:cubicBezTo>
                  <a:cubicBezTo>
                    <a:pt x="4" y="9"/>
                    <a:pt x="5" y="10"/>
                    <a:pt x="5" y="12"/>
                  </a:cubicBezTo>
                  <a:cubicBezTo>
                    <a:pt x="5" y="14"/>
                    <a:pt x="8" y="17"/>
                    <a:pt x="11" y="19"/>
                  </a:cubicBezTo>
                  <a:cubicBezTo>
                    <a:pt x="13" y="21"/>
                    <a:pt x="15" y="23"/>
                    <a:pt x="14" y="24"/>
                  </a:cubicBezTo>
                  <a:cubicBezTo>
                    <a:pt x="14" y="24"/>
                    <a:pt x="16" y="26"/>
                    <a:pt x="17" y="27"/>
                  </a:cubicBezTo>
                  <a:cubicBezTo>
                    <a:pt x="18" y="28"/>
                    <a:pt x="19" y="29"/>
                    <a:pt x="20" y="30"/>
                  </a:cubicBezTo>
                  <a:cubicBezTo>
                    <a:pt x="21" y="30"/>
                    <a:pt x="21" y="31"/>
                    <a:pt x="21" y="31"/>
                  </a:cubicBezTo>
                  <a:cubicBezTo>
                    <a:pt x="22" y="32"/>
                    <a:pt x="23" y="33"/>
                    <a:pt x="23" y="34"/>
                  </a:cubicBezTo>
                  <a:cubicBezTo>
                    <a:pt x="25" y="35"/>
                    <a:pt x="27" y="36"/>
                    <a:pt x="29" y="37"/>
                  </a:cubicBezTo>
                  <a:cubicBezTo>
                    <a:pt x="29" y="36"/>
                    <a:pt x="29" y="35"/>
                    <a:pt x="29" y="35"/>
                  </a:cubicBezTo>
                  <a:cubicBezTo>
                    <a:pt x="29" y="33"/>
                    <a:pt x="32" y="28"/>
                    <a:pt x="34" y="25"/>
                  </a:cubicBezTo>
                  <a:cubicBezTo>
                    <a:pt x="37" y="22"/>
                    <a:pt x="38" y="22"/>
                    <a:pt x="38" y="22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0" name="Freeform 48"/>
            <p:cNvSpPr>
              <a:spLocks/>
            </p:cNvSpPr>
            <p:nvPr/>
          </p:nvSpPr>
          <p:spPr bwMode="auto">
            <a:xfrm>
              <a:off x="6775450" y="7285577"/>
              <a:ext cx="1698625" cy="1874838"/>
            </a:xfrm>
            <a:custGeom>
              <a:avLst/>
              <a:gdLst>
                <a:gd name="T0" fmla="*/ 21 w 99"/>
                <a:gd name="T1" fmla="*/ 108 h 111"/>
                <a:gd name="T2" fmla="*/ 33 w 99"/>
                <a:gd name="T3" fmla="*/ 107 h 111"/>
                <a:gd name="T4" fmla="*/ 37 w 99"/>
                <a:gd name="T5" fmla="*/ 109 h 111"/>
                <a:gd name="T6" fmla="*/ 39 w 99"/>
                <a:gd name="T7" fmla="*/ 110 h 111"/>
                <a:gd name="T8" fmla="*/ 40 w 99"/>
                <a:gd name="T9" fmla="*/ 109 h 111"/>
                <a:gd name="T10" fmla="*/ 41 w 99"/>
                <a:gd name="T11" fmla="*/ 109 h 111"/>
                <a:gd name="T12" fmla="*/ 44 w 99"/>
                <a:gd name="T13" fmla="*/ 110 h 111"/>
                <a:gd name="T14" fmla="*/ 51 w 99"/>
                <a:gd name="T15" fmla="*/ 109 h 111"/>
                <a:gd name="T16" fmla="*/ 60 w 99"/>
                <a:gd name="T17" fmla="*/ 109 h 111"/>
                <a:gd name="T18" fmla="*/ 75 w 99"/>
                <a:gd name="T19" fmla="*/ 108 h 111"/>
                <a:gd name="T20" fmla="*/ 76 w 99"/>
                <a:gd name="T21" fmla="*/ 104 h 111"/>
                <a:gd name="T22" fmla="*/ 85 w 99"/>
                <a:gd name="T23" fmla="*/ 94 h 111"/>
                <a:gd name="T24" fmla="*/ 80 w 99"/>
                <a:gd name="T25" fmla="*/ 87 h 111"/>
                <a:gd name="T26" fmla="*/ 73 w 99"/>
                <a:gd name="T27" fmla="*/ 78 h 111"/>
                <a:gd name="T28" fmla="*/ 69 w 99"/>
                <a:gd name="T29" fmla="*/ 69 h 111"/>
                <a:gd name="T30" fmla="*/ 83 w 99"/>
                <a:gd name="T31" fmla="*/ 63 h 111"/>
                <a:gd name="T32" fmla="*/ 93 w 99"/>
                <a:gd name="T33" fmla="*/ 58 h 111"/>
                <a:gd name="T34" fmla="*/ 98 w 99"/>
                <a:gd name="T35" fmla="*/ 59 h 111"/>
                <a:gd name="T36" fmla="*/ 99 w 99"/>
                <a:gd name="T37" fmla="*/ 56 h 111"/>
                <a:gd name="T38" fmla="*/ 99 w 99"/>
                <a:gd name="T39" fmla="*/ 54 h 111"/>
                <a:gd name="T40" fmla="*/ 96 w 99"/>
                <a:gd name="T41" fmla="*/ 47 h 111"/>
                <a:gd name="T42" fmla="*/ 94 w 99"/>
                <a:gd name="T43" fmla="*/ 38 h 111"/>
                <a:gd name="T44" fmla="*/ 91 w 99"/>
                <a:gd name="T45" fmla="*/ 27 h 111"/>
                <a:gd name="T46" fmla="*/ 91 w 99"/>
                <a:gd name="T47" fmla="*/ 15 h 111"/>
                <a:gd name="T48" fmla="*/ 84 w 99"/>
                <a:gd name="T49" fmla="*/ 10 h 111"/>
                <a:gd name="T50" fmla="*/ 84 w 99"/>
                <a:gd name="T51" fmla="*/ 3 h 111"/>
                <a:gd name="T52" fmla="*/ 74 w 99"/>
                <a:gd name="T53" fmla="*/ 6 h 111"/>
                <a:gd name="T54" fmla="*/ 62 w 99"/>
                <a:gd name="T55" fmla="*/ 13 h 111"/>
                <a:gd name="T56" fmla="*/ 56 w 99"/>
                <a:gd name="T57" fmla="*/ 8 h 111"/>
                <a:gd name="T58" fmla="*/ 52 w 99"/>
                <a:gd name="T59" fmla="*/ 7 h 111"/>
                <a:gd name="T60" fmla="*/ 43 w 99"/>
                <a:gd name="T61" fmla="*/ 3 h 111"/>
                <a:gd name="T62" fmla="*/ 41 w 99"/>
                <a:gd name="T63" fmla="*/ 1 h 111"/>
                <a:gd name="T64" fmla="*/ 40 w 99"/>
                <a:gd name="T65" fmla="*/ 1 h 111"/>
                <a:gd name="T66" fmla="*/ 37 w 99"/>
                <a:gd name="T67" fmla="*/ 0 h 111"/>
                <a:gd name="T68" fmla="*/ 34 w 99"/>
                <a:gd name="T69" fmla="*/ 0 h 111"/>
                <a:gd name="T70" fmla="*/ 30 w 99"/>
                <a:gd name="T71" fmla="*/ 0 h 111"/>
                <a:gd name="T72" fmla="*/ 34 w 99"/>
                <a:gd name="T73" fmla="*/ 14 h 111"/>
                <a:gd name="T74" fmla="*/ 29 w 99"/>
                <a:gd name="T75" fmla="*/ 19 h 111"/>
                <a:gd name="T76" fmla="*/ 17 w 99"/>
                <a:gd name="T77" fmla="*/ 18 h 111"/>
                <a:gd name="T78" fmla="*/ 12 w 99"/>
                <a:gd name="T79" fmla="*/ 21 h 111"/>
                <a:gd name="T80" fmla="*/ 13 w 99"/>
                <a:gd name="T81" fmla="*/ 25 h 111"/>
                <a:gd name="T82" fmla="*/ 13 w 99"/>
                <a:gd name="T83" fmla="*/ 28 h 111"/>
                <a:gd name="T84" fmla="*/ 7 w 99"/>
                <a:gd name="T85" fmla="*/ 34 h 111"/>
                <a:gd name="T86" fmla="*/ 9 w 99"/>
                <a:gd name="T87" fmla="*/ 42 h 111"/>
                <a:gd name="T88" fmla="*/ 1 w 99"/>
                <a:gd name="T89" fmla="*/ 47 h 111"/>
                <a:gd name="T90" fmla="*/ 0 w 99"/>
                <a:gd name="T91" fmla="*/ 59 h 111"/>
                <a:gd name="T92" fmla="*/ 0 w 99"/>
                <a:gd name="T93" fmla="*/ 61 h 111"/>
                <a:gd name="T94" fmla="*/ 0 w 99"/>
                <a:gd name="T95" fmla="*/ 61 h 111"/>
                <a:gd name="T96" fmla="*/ 1 w 99"/>
                <a:gd name="T97" fmla="*/ 71 h 111"/>
                <a:gd name="T98" fmla="*/ 0 w 99"/>
                <a:gd name="T99" fmla="*/ 72 h 111"/>
                <a:gd name="T100" fmla="*/ 1 w 99"/>
                <a:gd name="T101" fmla="*/ 73 h 111"/>
                <a:gd name="T102" fmla="*/ 2 w 99"/>
                <a:gd name="T103" fmla="*/ 74 h 111"/>
                <a:gd name="T104" fmla="*/ 2 w 99"/>
                <a:gd name="T105" fmla="*/ 76 h 111"/>
                <a:gd name="T106" fmla="*/ 3 w 99"/>
                <a:gd name="T107" fmla="*/ 77 h 111"/>
                <a:gd name="T108" fmla="*/ 4 w 99"/>
                <a:gd name="T109" fmla="*/ 79 h 111"/>
                <a:gd name="T110" fmla="*/ 4 w 99"/>
                <a:gd name="T111" fmla="*/ 81 h 111"/>
                <a:gd name="T112" fmla="*/ 6 w 99"/>
                <a:gd name="T113" fmla="*/ 83 h 111"/>
                <a:gd name="T114" fmla="*/ 19 w 99"/>
                <a:gd name="T115" fmla="*/ 88 h 111"/>
                <a:gd name="T116" fmla="*/ 22 w 99"/>
                <a:gd name="T117" fmla="*/ 93 h 111"/>
                <a:gd name="T118" fmla="*/ 17 w 99"/>
                <a:gd name="T119" fmla="*/ 10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9" h="111">
                  <a:moveTo>
                    <a:pt x="18" y="108"/>
                  </a:moveTo>
                  <a:cubicBezTo>
                    <a:pt x="18" y="108"/>
                    <a:pt x="18" y="108"/>
                    <a:pt x="19" y="108"/>
                  </a:cubicBezTo>
                  <a:cubicBezTo>
                    <a:pt x="20" y="108"/>
                    <a:pt x="20" y="108"/>
                    <a:pt x="21" y="108"/>
                  </a:cubicBezTo>
                  <a:cubicBezTo>
                    <a:pt x="24" y="108"/>
                    <a:pt x="25" y="108"/>
                    <a:pt x="25" y="108"/>
                  </a:cubicBezTo>
                  <a:cubicBezTo>
                    <a:pt x="27" y="107"/>
                    <a:pt x="28" y="107"/>
                    <a:pt x="29" y="107"/>
                  </a:cubicBezTo>
                  <a:cubicBezTo>
                    <a:pt x="30" y="107"/>
                    <a:pt x="32" y="107"/>
                    <a:pt x="33" y="107"/>
                  </a:cubicBezTo>
                  <a:cubicBezTo>
                    <a:pt x="34" y="108"/>
                    <a:pt x="34" y="108"/>
                    <a:pt x="35" y="108"/>
                  </a:cubicBezTo>
                  <a:cubicBezTo>
                    <a:pt x="35" y="108"/>
                    <a:pt x="35" y="108"/>
                    <a:pt x="36" y="108"/>
                  </a:cubicBezTo>
                  <a:cubicBezTo>
                    <a:pt x="36" y="108"/>
                    <a:pt x="36" y="108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39" y="110"/>
                    <a:pt x="39" y="110"/>
                    <a:pt x="39" y="110"/>
                  </a:cubicBezTo>
                  <a:cubicBezTo>
                    <a:pt x="39" y="110"/>
                    <a:pt x="39" y="110"/>
                    <a:pt x="39" y="110"/>
                  </a:cubicBezTo>
                  <a:cubicBezTo>
                    <a:pt x="40" y="110"/>
                    <a:pt x="40" y="109"/>
                    <a:pt x="40" y="109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40" y="109"/>
                    <a:pt x="41" y="109"/>
                    <a:pt x="41" y="109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41" y="109"/>
                    <a:pt x="42" y="109"/>
                    <a:pt x="42" y="109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43" y="109"/>
                    <a:pt x="43" y="110"/>
                    <a:pt x="44" y="110"/>
                  </a:cubicBezTo>
                  <a:cubicBezTo>
                    <a:pt x="45" y="111"/>
                    <a:pt x="46" y="111"/>
                    <a:pt x="46" y="111"/>
                  </a:cubicBezTo>
                  <a:cubicBezTo>
                    <a:pt x="46" y="111"/>
                    <a:pt x="47" y="111"/>
                    <a:pt x="47" y="111"/>
                  </a:cubicBezTo>
                  <a:cubicBezTo>
                    <a:pt x="48" y="110"/>
                    <a:pt x="49" y="109"/>
                    <a:pt x="51" y="109"/>
                  </a:cubicBezTo>
                  <a:cubicBezTo>
                    <a:pt x="52" y="109"/>
                    <a:pt x="53" y="109"/>
                    <a:pt x="54" y="110"/>
                  </a:cubicBezTo>
                  <a:cubicBezTo>
                    <a:pt x="55" y="110"/>
                    <a:pt x="56" y="111"/>
                    <a:pt x="57" y="111"/>
                  </a:cubicBezTo>
                  <a:cubicBezTo>
                    <a:pt x="59" y="111"/>
                    <a:pt x="60" y="110"/>
                    <a:pt x="60" y="109"/>
                  </a:cubicBezTo>
                  <a:cubicBezTo>
                    <a:pt x="62" y="108"/>
                    <a:pt x="67" y="107"/>
                    <a:pt x="70" y="107"/>
                  </a:cubicBezTo>
                  <a:cubicBezTo>
                    <a:pt x="71" y="107"/>
                    <a:pt x="72" y="107"/>
                    <a:pt x="72" y="107"/>
                  </a:cubicBezTo>
                  <a:cubicBezTo>
                    <a:pt x="73" y="107"/>
                    <a:pt x="74" y="108"/>
                    <a:pt x="75" y="108"/>
                  </a:cubicBezTo>
                  <a:cubicBezTo>
                    <a:pt x="76" y="108"/>
                    <a:pt x="76" y="108"/>
                    <a:pt x="76" y="107"/>
                  </a:cubicBezTo>
                  <a:cubicBezTo>
                    <a:pt x="76" y="107"/>
                    <a:pt x="77" y="107"/>
                    <a:pt x="77" y="106"/>
                  </a:cubicBezTo>
                  <a:cubicBezTo>
                    <a:pt x="77" y="106"/>
                    <a:pt x="77" y="105"/>
                    <a:pt x="76" y="104"/>
                  </a:cubicBezTo>
                  <a:cubicBezTo>
                    <a:pt x="75" y="100"/>
                    <a:pt x="77" y="99"/>
                    <a:pt x="79" y="98"/>
                  </a:cubicBezTo>
                  <a:cubicBezTo>
                    <a:pt x="80" y="98"/>
                    <a:pt x="81" y="98"/>
                    <a:pt x="81" y="97"/>
                  </a:cubicBezTo>
                  <a:cubicBezTo>
                    <a:pt x="81" y="96"/>
                    <a:pt x="83" y="95"/>
                    <a:pt x="85" y="94"/>
                  </a:cubicBezTo>
                  <a:cubicBezTo>
                    <a:pt x="86" y="94"/>
                    <a:pt x="87" y="93"/>
                    <a:pt x="87" y="93"/>
                  </a:cubicBezTo>
                  <a:cubicBezTo>
                    <a:pt x="87" y="92"/>
                    <a:pt x="87" y="92"/>
                    <a:pt x="87" y="92"/>
                  </a:cubicBezTo>
                  <a:cubicBezTo>
                    <a:pt x="86" y="91"/>
                    <a:pt x="83" y="89"/>
                    <a:pt x="80" y="87"/>
                  </a:cubicBezTo>
                  <a:cubicBezTo>
                    <a:pt x="79" y="86"/>
                    <a:pt x="78" y="86"/>
                    <a:pt x="78" y="85"/>
                  </a:cubicBezTo>
                  <a:cubicBezTo>
                    <a:pt x="77" y="85"/>
                    <a:pt x="76" y="84"/>
                    <a:pt x="75" y="84"/>
                  </a:cubicBezTo>
                  <a:cubicBezTo>
                    <a:pt x="74" y="83"/>
                    <a:pt x="73" y="80"/>
                    <a:pt x="73" y="78"/>
                  </a:cubicBezTo>
                  <a:cubicBezTo>
                    <a:pt x="72" y="76"/>
                    <a:pt x="72" y="75"/>
                    <a:pt x="72" y="74"/>
                  </a:cubicBezTo>
                  <a:cubicBezTo>
                    <a:pt x="71" y="74"/>
                    <a:pt x="71" y="73"/>
                    <a:pt x="71" y="73"/>
                  </a:cubicBezTo>
                  <a:cubicBezTo>
                    <a:pt x="70" y="71"/>
                    <a:pt x="69" y="70"/>
                    <a:pt x="69" y="69"/>
                  </a:cubicBezTo>
                  <a:cubicBezTo>
                    <a:pt x="70" y="68"/>
                    <a:pt x="70" y="68"/>
                    <a:pt x="71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5" y="67"/>
                    <a:pt x="80" y="65"/>
                    <a:pt x="83" y="63"/>
                  </a:cubicBezTo>
                  <a:cubicBezTo>
                    <a:pt x="84" y="62"/>
                    <a:pt x="86" y="61"/>
                    <a:pt x="89" y="60"/>
                  </a:cubicBezTo>
                  <a:cubicBezTo>
                    <a:pt x="90" y="60"/>
                    <a:pt x="91" y="59"/>
                    <a:pt x="92" y="59"/>
                  </a:cubicBezTo>
                  <a:cubicBezTo>
                    <a:pt x="92" y="58"/>
                    <a:pt x="93" y="58"/>
                    <a:pt x="93" y="58"/>
                  </a:cubicBezTo>
                  <a:cubicBezTo>
                    <a:pt x="94" y="58"/>
                    <a:pt x="95" y="58"/>
                    <a:pt x="96" y="59"/>
                  </a:cubicBezTo>
                  <a:cubicBezTo>
                    <a:pt x="96" y="59"/>
                    <a:pt x="97" y="59"/>
                    <a:pt x="97" y="59"/>
                  </a:cubicBezTo>
                  <a:cubicBezTo>
                    <a:pt x="98" y="59"/>
                    <a:pt x="98" y="59"/>
                    <a:pt x="98" y="59"/>
                  </a:cubicBezTo>
                  <a:cubicBezTo>
                    <a:pt x="98" y="58"/>
                    <a:pt x="98" y="58"/>
                    <a:pt x="98" y="58"/>
                  </a:cubicBezTo>
                  <a:cubicBezTo>
                    <a:pt x="98" y="57"/>
                    <a:pt x="98" y="57"/>
                    <a:pt x="99" y="57"/>
                  </a:cubicBezTo>
                  <a:cubicBezTo>
                    <a:pt x="99" y="57"/>
                    <a:pt x="99" y="56"/>
                    <a:pt x="99" y="56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99" y="55"/>
                    <a:pt x="99" y="55"/>
                    <a:pt x="99" y="55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99" y="54"/>
                    <a:pt x="98" y="53"/>
                    <a:pt x="98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97" y="52"/>
                    <a:pt x="96" y="49"/>
                    <a:pt x="96" y="47"/>
                  </a:cubicBezTo>
                  <a:cubicBezTo>
                    <a:pt x="95" y="46"/>
                    <a:pt x="95" y="45"/>
                    <a:pt x="95" y="44"/>
                  </a:cubicBezTo>
                  <a:cubicBezTo>
                    <a:pt x="95" y="41"/>
                    <a:pt x="95" y="40"/>
                    <a:pt x="94" y="40"/>
                  </a:cubicBezTo>
                  <a:cubicBezTo>
                    <a:pt x="94" y="39"/>
                    <a:pt x="94" y="39"/>
                    <a:pt x="94" y="38"/>
                  </a:cubicBezTo>
                  <a:cubicBezTo>
                    <a:pt x="94" y="36"/>
                    <a:pt x="93" y="33"/>
                    <a:pt x="91" y="33"/>
                  </a:cubicBezTo>
                  <a:cubicBezTo>
                    <a:pt x="91" y="32"/>
                    <a:pt x="90" y="32"/>
                    <a:pt x="90" y="31"/>
                  </a:cubicBezTo>
                  <a:cubicBezTo>
                    <a:pt x="89" y="30"/>
                    <a:pt x="90" y="29"/>
                    <a:pt x="91" y="27"/>
                  </a:cubicBezTo>
                  <a:cubicBezTo>
                    <a:pt x="92" y="25"/>
                    <a:pt x="91" y="18"/>
                    <a:pt x="91" y="16"/>
                  </a:cubicBezTo>
                  <a:cubicBezTo>
                    <a:pt x="91" y="16"/>
                    <a:pt x="91" y="16"/>
                    <a:pt x="91" y="15"/>
                  </a:cubicBezTo>
                  <a:cubicBezTo>
                    <a:pt x="91" y="15"/>
                    <a:pt x="91" y="15"/>
                    <a:pt x="91" y="15"/>
                  </a:cubicBezTo>
                  <a:cubicBezTo>
                    <a:pt x="91" y="15"/>
                    <a:pt x="91" y="15"/>
                    <a:pt x="91" y="15"/>
                  </a:cubicBezTo>
                  <a:cubicBezTo>
                    <a:pt x="90" y="15"/>
                    <a:pt x="90" y="14"/>
                    <a:pt x="90" y="13"/>
                  </a:cubicBezTo>
                  <a:cubicBezTo>
                    <a:pt x="89" y="11"/>
                    <a:pt x="88" y="10"/>
                    <a:pt x="84" y="10"/>
                  </a:cubicBezTo>
                  <a:cubicBezTo>
                    <a:pt x="83" y="10"/>
                    <a:pt x="82" y="10"/>
                    <a:pt x="82" y="9"/>
                  </a:cubicBezTo>
                  <a:cubicBezTo>
                    <a:pt x="81" y="9"/>
                    <a:pt x="82" y="8"/>
                    <a:pt x="83" y="6"/>
                  </a:cubicBezTo>
                  <a:cubicBezTo>
                    <a:pt x="84" y="5"/>
                    <a:pt x="85" y="4"/>
                    <a:pt x="84" y="3"/>
                  </a:cubicBezTo>
                  <a:cubicBezTo>
                    <a:pt x="84" y="3"/>
                    <a:pt x="82" y="3"/>
                    <a:pt x="81" y="4"/>
                  </a:cubicBezTo>
                  <a:cubicBezTo>
                    <a:pt x="79" y="5"/>
                    <a:pt x="78" y="6"/>
                    <a:pt x="76" y="6"/>
                  </a:cubicBezTo>
                  <a:cubicBezTo>
                    <a:pt x="75" y="6"/>
                    <a:pt x="75" y="6"/>
                    <a:pt x="74" y="6"/>
                  </a:cubicBezTo>
                  <a:cubicBezTo>
                    <a:pt x="74" y="6"/>
                    <a:pt x="74" y="6"/>
                    <a:pt x="73" y="6"/>
                  </a:cubicBezTo>
                  <a:cubicBezTo>
                    <a:pt x="71" y="6"/>
                    <a:pt x="68" y="9"/>
                    <a:pt x="65" y="11"/>
                  </a:cubicBezTo>
                  <a:cubicBezTo>
                    <a:pt x="64" y="12"/>
                    <a:pt x="63" y="13"/>
                    <a:pt x="62" y="13"/>
                  </a:cubicBezTo>
                  <a:cubicBezTo>
                    <a:pt x="61" y="14"/>
                    <a:pt x="60" y="14"/>
                    <a:pt x="59" y="14"/>
                  </a:cubicBezTo>
                  <a:cubicBezTo>
                    <a:pt x="57" y="14"/>
                    <a:pt x="56" y="14"/>
                    <a:pt x="55" y="12"/>
                  </a:cubicBezTo>
                  <a:cubicBezTo>
                    <a:pt x="55" y="11"/>
                    <a:pt x="55" y="10"/>
                    <a:pt x="56" y="8"/>
                  </a:cubicBezTo>
                  <a:cubicBezTo>
                    <a:pt x="57" y="7"/>
                    <a:pt x="57" y="6"/>
                    <a:pt x="57" y="6"/>
                  </a:cubicBezTo>
                  <a:cubicBezTo>
                    <a:pt x="57" y="6"/>
                    <a:pt x="56" y="6"/>
                    <a:pt x="56" y="6"/>
                  </a:cubicBezTo>
                  <a:cubicBezTo>
                    <a:pt x="55" y="6"/>
                    <a:pt x="54" y="6"/>
                    <a:pt x="52" y="7"/>
                  </a:cubicBezTo>
                  <a:cubicBezTo>
                    <a:pt x="51" y="7"/>
                    <a:pt x="50" y="8"/>
                    <a:pt x="49" y="8"/>
                  </a:cubicBezTo>
                  <a:cubicBezTo>
                    <a:pt x="47" y="8"/>
                    <a:pt x="45" y="7"/>
                    <a:pt x="44" y="6"/>
                  </a:cubicBezTo>
                  <a:cubicBezTo>
                    <a:pt x="43" y="5"/>
                    <a:pt x="43" y="4"/>
                    <a:pt x="43" y="3"/>
                  </a:cubicBezTo>
                  <a:cubicBezTo>
                    <a:pt x="43" y="2"/>
                    <a:pt x="43" y="1"/>
                    <a:pt x="43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1" y="1"/>
                  </a:cubicBezTo>
                  <a:cubicBezTo>
                    <a:pt x="41" y="1"/>
                    <a:pt x="41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5" y="0"/>
                  </a:cubicBezTo>
                  <a:cubicBezTo>
                    <a:pt x="35" y="0"/>
                    <a:pt x="34" y="0"/>
                    <a:pt x="34" y="0"/>
                  </a:cubicBezTo>
                  <a:cubicBezTo>
                    <a:pt x="33" y="0"/>
                    <a:pt x="33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31" y="1"/>
                    <a:pt x="32" y="3"/>
                    <a:pt x="31" y="5"/>
                  </a:cubicBezTo>
                  <a:cubicBezTo>
                    <a:pt x="30" y="7"/>
                    <a:pt x="31" y="9"/>
                    <a:pt x="33" y="12"/>
                  </a:cubicBezTo>
                  <a:cubicBezTo>
                    <a:pt x="33" y="12"/>
                    <a:pt x="34" y="13"/>
                    <a:pt x="34" y="14"/>
                  </a:cubicBezTo>
                  <a:cubicBezTo>
                    <a:pt x="34" y="15"/>
                    <a:pt x="35" y="16"/>
                    <a:pt x="34" y="16"/>
                  </a:cubicBezTo>
                  <a:cubicBezTo>
                    <a:pt x="34" y="17"/>
                    <a:pt x="33" y="17"/>
                    <a:pt x="31" y="18"/>
                  </a:cubicBezTo>
                  <a:cubicBezTo>
                    <a:pt x="30" y="18"/>
                    <a:pt x="29" y="18"/>
                    <a:pt x="29" y="19"/>
                  </a:cubicBezTo>
                  <a:cubicBezTo>
                    <a:pt x="29" y="19"/>
                    <a:pt x="29" y="20"/>
                    <a:pt x="27" y="20"/>
                  </a:cubicBezTo>
                  <a:cubicBezTo>
                    <a:pt x="25" y="20"/>
                    <a:pt x="22" y="19"/>
                    <a:pt x="20" y="18"/>
                  </a:cubicBezTo>
                  <a:cubicBezTo>
                    <a:pt x="20" y="18"/>
                    <a:pt x="19" y="18"/>
                    <a:pt x="17" y="18"/>
                  </a:cubicBezTo>
                  <a:cubicBezTo>
                    <a:pt x="15" y="18"/>
                    <a:pt x="13" y="18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2" y="20"/>
                    <a:pt x="12" y="21"/>
                  </a:cubicBezTo>
                  <a:cubicBezTo>
                    <a:pt x="12" y="22"/>
                    <a:pt x="12" y="22"/>
                    <a:pt x="12" y="23"/>
                  </a:cubicBezTo>
                  <a:cubicBezTo>
                    <a:pt x="12" y="23"/>
                    <a:pt x="13" y="23"/>
                    <a:pt x="13" y="24"/>
                  </a:cubicBezTo>
                  <a:cubicBezTo>
                    <a:pt x="13" y="24"/>
                    <a:pt x="13" y="25"/>
                    <a:pt x="13" y="25"/>
                  </a:cubicBezTo>
                  <a:cubicBezTo>
                    <a:pt x="13" y="25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8"/>
                    <a:pt x="13" y="28"/>
                  </a:cubicBezTo>
                  <a:cubicBezTo>
                    <a:pt x="13" y="28"/>
                    <a:pt x="13" y="29"/>
                    <a:pt x="12" y="29"/>
                  </a:cubicBezTo>
                  <a:cubicBezTo>
                    <a:pt x="11" y="31"/>
                    <a:pt x="9" y="33"/>
                    <a:pt x="8" y="33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8" y="35"/>
                  </a:cubicBezTo>
                  <a:cubicBezTo>
                    <a:pt x="9" y="37"/>
                    <a:pt x="11" y="39"/>
                    <a:pt x="10" y="40"/>
                  </a:cubicBezTo>
                  <a:cubicBezTo>
                    <a:pt x="10" y="41"/>
                    <a:pt x="9" y="41"/>
                    <a:pt x="9" y="42"/>
                  </a:cubicBezTo>
                  <a:cubicBezTo>
                    <a:pt x="8" y="42"/>
                    <a:pt x="8" y="42"/>
                    <a:pt x="8" y="44"/>
                  </a:cubicBezTo>
                  <a:cubicBezTo>
                    <a:pt x="8" y="47"/>
                    <a:pt x="3" y="47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1" y="48"/>
                    <a:pt x="1" y="49"/>
                  </a:cubicBezTo>
                  <a:cubicBezTo>
                    <a:pt x="1" y="50"/>
                    <a:pt x="2" y="51"/>
                    <a:pt x="1" y="52"/>
                  </a:cubicBezTo>
                  <a:cubicBezTo>
                    <a:pt x="0" y="54"/>
                    <a:pt x="0" y="57"/>
                    <a:pt x="0" y="59"/>
                  </a:cubicBezTo>
                  <a:cubicBezTo>
                    <a:pt x="0" y="59"/>
                    <a:pt x="0" y="60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3"/>
                    <a:pt x="1" y="65"/>
                  </a:cubicBezTo>
                  <a:cubicBezTo>
                    <a:pt x="2" y="66"/>
                    <a:pt x="3" y="67"/>
                    <a:pt x="3" y="68"/>
                  </a:cubicBezTo>
                  <a:cubicBezTo>
                    <a:pt x="3" y="69"/>
                    <a:pt x="2" y="70"/>
                    <a:pt x="1" y="71"/>
                  </a:cubicBezTo>
                  <a:cubicBezTo>
                    <a:pt x="1" y="71"/>
                    <a:pt x="1" y="71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1" y="73"/>
                    <a:pt x="1" y="73"/>
                  </a:cubicBezTo>
                  <a:cubicBezTo>
                    <a:pt x="1" y="73"/>
                    <a:pt x="1" y="73"/>
                    <a:pt x="1" y="74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4"/>
                    <a:pt x="2" y="74"/>
                    <a:pt x="2" y="74"/>
                  </a:cubicBezTo>
                  <a:cubicBezTo>
                    <a:pt x="2" y="74"/>
                    <a:pt x="2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2" y="75"/>
                    <a:pt x="2" y="75"/>
                    <a:pt x="2" y="76"/>
                  </a:cubicBezTo>
                  <a:cubicBezTo>
                    <a:pt x="2" y="76"/>
                    <a:pt x="3" y="76"/>
                    <a:pt x="3" y="76"/>
                  </a:cubicBezTo>
                  <a:cubicBezTo>
                    <a:pt x="3" y="76"/>
                    <a:pt x="3" y="76"/>
                    <a:pt x="3" y="77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3" y="77"/>
                    <a:pt x="3" y="78"/>
                    <a:pt x="3" y="78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3" y="79"/>
                    <a:pt x="3" y="79"/>
                    <a:pt x="4" y="79"/>
                  </a:cubicBezTo>
                  <a:cubicBezTo>
                    <a:pt x="4" y="79"/>
                    <a:pt x="4" y="80"/>
                    <a:pt x="4" y="80"/>
                  </a:cubicBezTo>
                  <a:cubicBezTo>
                    <a:pt x="4" y="80"/>
                    <a:pt x="4" y="80"/>
                    <a:pt x="4" y="81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4" y="82"/>
                    <a:pt x="5" y="82"/>
                    <a:pt x="5" y="82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6" y="82"/>
                    <a:pt x="6" y="83"/>
                    <a:pt x="6" y="83"/>
                  </a:cubicBezTo>
                  <a:cubicBezTo>
                    <a:pt x="8" y="85"/>
                    <a:pt x="10" y="86"/>
                    <a:pt x="13" y="86"/>
                  </a:cubicBezTo>
                  <a:cubicBezTo>
                    <a:pt x="15" y="86"/>
                    <a:pt x="16" y="87"/>
                    <a:pt x="17" y="88"/>
                  </a:cubicBezTo>
                  <a:cubicBezTo>
                    <a:pt x="18" y="88"/>
                    <a:pt x="19" y="88"/>
                    <a:pt x="19" y="88"/>
                  </a:cubicBezTo>
                  <a:cubicBezTo>
                    <a:pt x="19" y="88"/>
                    <a:pt x="19" y="88"/>
                    <a:pt x="20" y="88"/>
                  </a:cubicBezTo>
                  <a:cubicBezTo>
                    <a:pt x="21" y="88"/>
                    <a:pt x="23" y="89"/>
                    <a:pt x="23" y="90"/>
                  </a:cubicBezTo>
                  <a:cubicBezTo>
                    <a:pt x="23" y="91"/>
                    <a:pt x="23" y="92"/>
                    <a:pt x="22" y="93"/>
                  </a:cubicBezTo>
                  <a:cubicBezTo>
                    <a:pt x="19" y="95"/>
                    <a:pt x="18" y="98"/>
                    <a:pt x="18" y="101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7" y="103"/>
                    <a:pt x="17" y="104"/>
                    <a:pt x="17" y="105"/>
                  </a:cubicBezTo>
                  <a:cubicBezTo>
                    <a:pt x="17" y="106"/>
                    <a:pt x="17" y="107"/>
                    <a:pt x="17" y="108"/>
                  </a:cubicBezTo>
                  <a:cubicBezTo>
                    <a:pt x="17" y="108"/>
                    <a:pt x="17" y="108"/>
                    <a:pt x="18" y="108"/>
                  </a:cubicBezTo>
                  <a:close/>
                </a:path>
              </a:pathLst>
            </a:custGeom>
            <a:solidFill>
              <a:srgbClr val="4BC1E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1" name="Freeform 49"/>
            <p:cNvSpPr>
              <a:spLocks/>
            </p:cNvSpPr>
            <p:nvPr/>
          </p:nvSpPr>
          <p:spPr bwMode="auto">
            <a:xfrm>
              <a:off x="7770813" y="3027902"/>
              <a:ext cx="2401887" cy="4105275"/>
            </a:xfrm>
            <a:custGeom>
              <a:avLst/>
              <a:gdLst>
                <a:gd name="T0" fmla="*/ 3 w 140"/>
                <a:gd name="T1" fmla="*/ 186 h 243"/>
                <a:gd name="T2" fmla="*/ 0 w 140"/>
                <a:gd name="T3" fmla="*/ 185 h 243"/>
                <a:gd name="T4" fmla="*/ 7 w 140"/>
                <a:gd name="T5" fmla="*/ 203 h 243"/>
                <a:gd name="T6" fmla="*/ 15 w 140"/>
                <a:gd name="T7" fmla="*/ 218 h 243"/>
                <a:gd name="T8" fmla="*/ 20 w 140"/>
                <a:gd name="T9" fmla="*/ 232 h 243"/>
                <a:gd name="T10" fmla="*/ 22 w 140"/>
                <a:gd name="T11" fmla="*/ 243 h 243"/>
                <a:gd name="T12" fmla="*/ 32 w 140"/>
                <a:gd name="T13" fmla="*/ 240 h 243"/>
                <a:gd name="T14" fmla="*/ 35 w 140"/>
                <a:gd name="T15" fmla="*/ 232 h 243"/>
                <a:gd name="T16" fmla="*/ 46 w 140"/>
                <a:gd name="T17" fmla="*/ 230 h 243"/>
                <a:gd name="T18" fmla="*/ 53 w 140"/>
                <a:gd name="T19" fmla="*/ 223 h 243"/>
                <a:gd name="T20" fmla="*/ 62 w 140"/>
                <a:gd name="T21" fmla="*/ 216 h 243"/>
                <a:gd name="T22" fmla="*/ 57 w 140"/>
                <a:gd name="T23" fmla="*/ 219 h 243"/>
                <a:gd name="T24" fmla="*/ 59 w 140"/>
                <a:gd name="T25" fmla="*/ 198 h 243"/>
                <a:gd name="T26" fmla="*/ 76 w 140"/>
                <a:gd name="T27" fmla="*/ 179 h 243"/>
                <a:gd name="T28" fmla="*/ 83 w 140"/>
                <a:gd name="T29" fmla="*/ 168 h 243"/>
                <a:gd name="T30" fmla="*/ 65 w 140"/>
                <a:gd name="T31" fmla="*/ 155 h 243"/>
                <a:gd name="T32" fmla="*/ 65 w 140"/>
                <a:gd name="T33" fmla="*/ 135 h 243"/>
                <a:gd name="T34" fmla="*/ 71 w 140"/>
                <a:gd name="T35" fmla="*/ 121 h 243"/>
                <a:gd name="T36" fmla="*/ 79 w 140"/>
                <a:gd name="T37" fmla="*/ 112 h 243"/>
                <a:gd name="T38" fmla="*/ 94 w 140"/>
                <a:gd name="T39" fmla="*/ 101 h 243"/>
                <a:gd name="T40" fmla="*/ 110 w 140"/>
                <a:gd name="T41" fmla="*/ 77 h 243"/>
                <a:gd name="T42" fmla="*/ 121 w 140"/>
                <a:gd name="T43" fmla="*/ 63 h 243"/>
                <a:gd name="T44" fmla="*/ 128 w 140"/>
                <a:gd name="T45" fmla="*/ 61 h 243"/>
                <a:gd name="T46" fmla="*/ 140 w 140"/>
                <a:gd name="T47" fmla="*/ 60 h 243"/>
                <a:gd name="T48" fmla="*/ 139 w 140"/>
                <a:gd name="T49" fmla="*/ 58 h 243"/>
                <a:gd name="T50" fmla="*/ 138 w 140"/>
                <a:gd name="T51" fmla="*/ 56 h 243"/>
                <a:gd name="T52" fmla="*/ 138 w 140"/>
                <a:gd name="T53" fmla="*/ 47 h 243"/>
                <a:gd name="T54" fmla="*/ 134 w 140"/>
                <a:gd name="T55" fmla="*/ 31 h 243"/>
                <a:gd name="T56" fmla="*/ 122 w 140"/>
                <a:gd name="T57" fmla="*/ 12 h 243"/>
                <a:gd name="T58" fmla="*/ 106 w 140"/>
                <a:gd name="T59" fmla="*/ 2 h 243"/>
                <a:gd name="T60" fmla="*/ 99 w 140"/>
                <a:gd name="T61" fmla="*/ 9 h 243"/>
                <a:gd name="T62" fmla="*/ 85 w 140"/>
                <a:gd name="T63" fmla="*/ 10 h 243"/>
                <a:gd name="T64" fmla="*/ 77 w 140"/>
                <a:gd name="T65" fmla="*/ 9 h 243"/>
                <a:gd name="T66" fmla="*/ 77 w 140"/>
                <a:gd name="T67" fmla="*/ 17 h 243"/>
                <a:gd name="T68" fmla="*/ 57 w 140"/>
                <a:gd name="T69" fmla="*/ 31 h 243"/>
                <a:gd name="T70" fmla="*/ 53 w 140"/>
                <a:gd name="T71" fmla="*/ 41 h 243"/>
                <a:gd name="T72" fmla="*/ 47 w 140"/>
                <a:gd name="T73" fmla="*/ 51 h 243"/>
                <a:gd name="T74" fmla="*/ 37 w 140"/>
                <a:gd name="T75" fmla="*/ 58 h 243"/>
                <a:gd name="T76" fmla="*/ 29 w 140"/>
                <a:gd name="T77" fmla="*/ 83 h 243"/>
                <a:gd name="T78" fmla="*/ 31 w 140"/>
                <a:gd name="T79" fmla="*/ 88 h 243"/>
                <a:gd name="T80" fmla="*/ 28 w 140"/>
                <a:gd name="T81" fmla="*/ 97 h 243"/>
                <a:gd name="T82" fmla="*/ 23 w 140"/>
                <a:gd name="T83" fmla="*/ 96 h 243"/>
                <a:gd name="T84" fmla="*/ 11 w 140"/>
                <a:gd name="T85" fmla="*/ 118 h 243"/>
                <a:gd name="T86" fmla="*/ 11 w 140"/>
                <a:gd name="T87" fmla="*/ 136 h 243"/>
                <a:gd name="T88" fmla="*/ 18 w 140"/>
                <a:gd name="T89" fmla="*/ 149 h 243"/>
                <a:gd name="T90" fmla="*/ 15 w 140"/>
                <a:gd name="T91" fmla="*/ 155 h 243"/>
                <a:gd name="T92" fmla="*/ 8 w 140"/>
                <a:gd name="T93" fmla="*/ 168 h 243"/>
                <a:gd name="T94" fmla="*/ 6 w 140"/>
                <a:gd name="T95" fmla="*/ 178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0" h="243">
                  <a:moveTo>
                    <a:pt x="6" y="178"/>
                  </a:moveTo>
                  <a:cubicBezTo>
                    <a:pt x="6" y="178"/>
                    <a:pt x="6" y="186"/>
                    <a:pt x="4" y="186"/>
                  </a:cubicBezTo>
                  <a:cubicBezTo>
                    <a:pt x="4" y="186"/>
                    <a:pt x="3" y="186"/>
                    <a:pt x="3" y="186"/>
                  </a:cubicBezTo>
                  <a:cubicBezTo>
                    <a:pt x="3" y="185"/>
                    <a:pt x="2" y="185"/>
                    <a:pt x="2" y="185"/>
                  </a:cubicBezTo>
                  <a:cubicBezTo>
                    <a:pt x="2" y="185"/>
                    <a:pt x="1" y="185"/>
                    <a:pt x="1" y="185"/>
                  </a:cubicBezTo>
                  <a:cubicBezTo>
                    <a:pt x="1" y="185"/>
                    <a:pt x="1" y="185"/>
                    <a:pt x="0" y="185"/>
                  </a:cubicBezTo>
                  <a:cubicBezTo>
                    <a:pt x="0" y="185"/>
                    <a:pt x="0" y="185"/>
                    <a:pt x="0" y="186"/>
                  </a:cubicBezTo>
                  <a:cubicBezTo>
                    <a:pt x="0" y="190"/>
                    <a:pt x="2" y="194"/>
                    <a:pt x="5" y="197"/>
                  </a:cubicBezTo>
                  <a:cubicBezTo>
                    <a:pt x="7" y="198"/>
                    <a:pt x="7" y="201"/>
                    <a:pt x="7" y="203"/>
                  </a:cubicBezTo>
                  <a:cubicBezTo>
                    <a:pt x="8" y="205"/>
                    <a:pt x="8" y="206"/>
                    <a:pt x="9" y="208"/>
                  </a:cubicBezTo>
                  <a:cubicBezTo>
                    <a:pt x="11" y="210"/>
                    <a:pt x="11" y="212"/>
                    <a:pt x="12" y="214"/>
                  </a:cubicBezTo>
                  <a:cubicBezTo>
                    <a:pt x="12" y="215"/>
                    <a:pt x="13" y="217"/>
                    <a:pt x="15" y="218"/>
                  </a:cubicBezTo>
                  <a:cubicBezTo>
                    <a:pt x="18" y="222"/>
                    <a:pt x="19" y="223"/>
                    <a:pt x="17" y="228"/>
                  </a:cubicBezTo>
                  <a:cubicBezTo>
                    <a:pt x="16" y="229"/>
                    <a:pt x="17" y="230"/>
                    <a:pt x="18" y="230"/>
                  </a:cubicBezTo>
                  <a:cubicBezTo>
                    <a:pt x="19" y="231"/>
                    <a:pt x="20" y="231"/>
                    <a:pt x="20" y="232"/>
                  </a:cubicBezTo>
                  <a:cubicBezTo>
                    <a:pt x="20" y="233"/>
                    <a:pt x="20" y="234"/>
                    <a:pt x="20" y="236"/>
                  </a:cubicBezTo>
                  <a:cubicBezTo>
                    <a:pt x="20" y="238"/>
                    <a:pt x="20" y="240"/>
                    <a:pt x="20" y="242"/>
                  </a:cubicBezTo>
                  <a:cubicBezTo>
                    <a:pt x="21" y="242"/>
                    <a:pt x="21" y="243"/>
                    <a:pt x="22" y="243"/>
                  </a:cubicBezTo>
                  <a:cubicBezTo>
                    <a:pt x="22" y="243"/>
                    <a:pt x="23" y="242"/>
                    <a:pt x="24" y="242"/>
                  </a:cubicBezTo>
                  <a:cubicBezTo>
                    <a:pt x="25" y="242"/>
                    <a:pt x="27" y="241"/>
                    <a:pt x="29" y="241"/>
                  </a:cubicBezTo>
                  <a:cubicBezTo>
                    <a:pt x="30" y="241"/>
                    <a:pt x="31" y="241"/>
                    <a:pt x="32" y="240"/>
                  </a:cubicBezTo>
                  <a:cubicBezTo>
                    <a:pt x="33" y="240"/>
                    <a:pt x="33" y="238"/>
                    <a:pt x="33" y="237"/>
                  </a:cubicBezTo>
                  <a:cubicBezTo>
                    <a:pt x="33" y="236"/>
                    <a:pt x="33" y="236"/>
                    <a:pt x="33" y="235"/>
                  </a:cubicBezTo>
                  <a:cubicBezTo>
                    <a:pt x="33" y="233"/>
                    <a:pt x="34" y="233"/>
                    <a:pt x="35" y="232"/>
                  </a:cubicBezTo>
                  <a:cubicBezTo>
                    <a:pt x="35" y="232"/>
                    <a:pt x="36" y="232"/>
                    <a:pt x="36" y="231"/>
                  </a:cubicBezTo>
                  <a:cubicBezTo>
                    <a:pt x="37" y="230"/>
                    <a:pt x="38" y="229"/>
                    <a:pt x="41" y="229"/>
                  </a:cubicBezTo>
                  <a:cubicBezTo>
                    <a:pt x="43" y="229"/>
                    <a:pt x="45" y="230"/>
                    <a:pt x="46" y="230"/>
                  </a:cubicBezTo>
                  <a:cubicBezTo>
                    <a:pt x="47" y="230"/>
                    <a:pt x="47" y="231"/>
                    <a:pt x="48" y="231"/>
                  </a:cubicBezTo>
                  <a:cubicBezTo>
                    <a:pt x="51" y="231"/>
                    <a:pt x="52" y="227"/>
                    <a:pt x="52" y="225"/>
                  </a:cubicBezTo>
                  <a:cubicBezTo>
                    <a:pt x="52" y="225"/>
                    <a:pt x="52" y="223"/>
                    <a:pt x="53" y="223"/>
                  </a:cubicBezTo>
                  <a:cubicBezTo>
                    <a:pt x="54" y="223"/>
                    <a:pt x="55" y="224"/>
                    <a:pt x="56" y="225"/>
                  </a:cubicBezTo>
                  <a:cubicBezTo>
                    <a:pt x="56" y="226"/>
                    <a:pt x="56" y="227"/>
                    <a:pt x="57" y="227"/>
                  </a:cubicBezTo>
                  <a:cubicBezTo>
                    <a:pt x="57" y="227"/>
                    <a:pt x="60" y="222"/>
                    <a:pt x="62" y="216"/>
                  </a:cubicBezTo>
                  <a:cubicBezTo>
                    <a:pt x="63" y="215"/>
                    <a:pt x="63" y="214"/>
                    <a:pt x="63" y="214"/>
                  </a:cubicBezTo>
                  <a:cubicBezTo>
                    <a:pt x="63" y="214"/>
                    <a:pt x="62" y="215"/>
                    <a:pt x="59" y="217"/>
                  </a:cubicBezTo>
                  <a:cubicBezTo>
                    <a:pt x="58" y="218"/>
                    <a:pt x="58" y="219"/>
                    <a:pt x="57" y="219"/>
                  </a:cubicBezTo>
                  <a:cubicBezTo>
                    <a:pt x="57" y="219"/>
                    <a:pt x="57" y="219"/>
                    <a:pt x="56" y="218"/>
                  </a:cubicBezTo>
                  <a:cubicBezTo>
                    <a:pt x="55" y="217"/>
                    <a:pt x="57" y="211"/>
                    <a:pt x="58" y="209"/>
                  </a:cubicBezTo>
                  <a:cubicBezTo>
                    <a:pt x="59" y="207"/>
                    <a:pt x="59" y="202"/>
                    <a:pt x="59" y="198"/>
                  </a:cubicBezTo>
                  <a:cubicBezTo>
                    <a:pt x="60" y="196"/>
                    <a:pt x="60" y="194"/>
                    <a:pt x="60" y="193"/>
                  </a:cubicBezTo>
                  <a:cubicBezTo>
                    <a:pt x="60" y="191"/>
                    <a:pt x="61" y="187"/>
                    <a:pt x="67" y="186"/>
                  </a:cubicBezTo>
                  <a:cubicBezTo>
                    <a:pt x="70" y="185"/>
                    <a:pt x="75" y="182"/>
                    <a:pt x="76" y="179"/>
                  </a:cubicBezTo>
                  <a:cubicBezTo>
                    <a:pt x="76" y="178"/>
                    <a:pt x="77" y="178"/>
                    <a:pt x="76" y="177"/>
                  </a:cubicBezTo>
                  <a:cubicBezTo>
                    <a:pt x="76" y="176"/>
                    <a:pt x="78" y="174"/>
                    <a:pt x="80" y="172"/>
                  </a:cubicBezTo>
                  <a:cubicBezTo>
                    <a:pt x="81" y="170"/>
                    <a:pt x="83" y="169"/>
                    <a:pt x="83" y="168"/>
                  </a:cubicBezTo>
                  <a:cubicBezTo>
                    <a:pt x="83" y="166"/>
                    <a:pt x="75" y="158"/>
                    <a:pt x="73" y="156"/>
                  </a:cubicBezTo>
                  <a:cubicBezTo>
                    <a:pt x="71" y="156"/>
                    <a:pt x="70" y="156"/>
                    <a:pt x="68" y="155"/>
                  </a:cubicBezTo>
                  <a:cubicBezTo>
                    <a:pt x="66" y="155"/>
                    <a:pt x="65" y="155"/>
                    <a:pt x="65" y="155"/>
                  </a:cubicBezTo>
                  <a:cubicBezTo>
                    <a:pt x="64" y="154"/>
                    <a:pt x="64" y="154"/>
                    <a:pt x="64" y="154"/>
                  </a:cubicBezTo>
                  <a:cubicBezTo>
                    <a:pt x="65" y="152"/>
                    <a:pt x="64" y="146"/>
                    <a:pt x="63" y="141"/>
                  </a:cubicBezTo>
                  <a:cubicBezTo>
                    <a:pt x="63" y="139"/>
                    <a:pt x="64" y="137"/>
                    <a:pt x="65" y="135"/>
                  </a:cubicBezTo>
                  <a:cubicBezTo>
                    <a:pt x="66" y="133"/>
                    <a:pt x="67" y="132"/>
                    <a:pt x="67" y="130"/>
                  </a:cubicBezTo>
                  <a:cubicBezTo>
                    <a:pt x="67" y="130"/>
                    <a:pt x="67" y="130"/>
                    <a:pt x="67" y="130"/>
                  </a:cubicBezTo>
                  <a:cubicBezTo>
                    <a:pt x="67" y="126"/>
                    <a:pt x="67" y="122"/>
                    <a:pt x="71" y="121"/>
                  </a:cubicBezTo>
                  <a:cubicBezTo>
                    <a:pt x="72" y="121"/>
                    <a:pt x="72" y="120"/>
                    <a:pt x="72" y="119"/>
                  </a:cubicBezTo>
                  <a:cubicBezTo>
                    <a:pt x="73" y="118"/>
                    <a:pt x="73" y="116"/>
                    <a:pt x="76" y="116"/>
                  </a:cubicBezTo>
                  <a:cubicBezTo>
                    <a:pt x="78" y="115"/>
                    <a:pt x="79" y="114"/>
                    <a:pt x="79" y="112"/>
                  </a:cubicBezTo>
                  <a:cubicBezTo>
                    <a:pt x="80" y="110"/>
                    <a:pt x="81" y="108"/>
                    <a:pt x="84" y="107"/>
                  </a:cubicBezTo>
                  <a:cubicBezTo>
                    <a:pt x="86" y="106"/>
                    <a:pt x="87" y="105"/>
                    <a:pt x="88" y="104"/>
                  </a:cubicBezTo>
                  <a:cubicBezTo>
                    <a:pt x="90" y="103"/>
                    <a:pt x="91" y="102"/>
                    <a:pt x="94" y="101"/>
                  </a:cubicBezTo>
                  <a:cubicBezTo>
                    <a:pt x="100" y="98"/>
                    <a:pt x="110" y="91"/>
                    <a:pt x="111" y="88"/>
                  </a:cubicBezTo>
                  <a:cubicBezTo>
                    <a:pt x="112" y="87"/>
                    <a:pt x="111" y="86"/>
                    <a:pt x="110" y="84"/>
                  </a:cubicBezTo>
                  <a:cubicBezTo>
                    <a:pt x="109" y="82"/>
                    <a:pt x="107" y="79"/>
                    <a:pt x="110" y="77"/>
                  </a:cubicBezTo>
                  <a:cubicBezTo>
                    <a:pt x="113" y="75"/>
                    <a:pt x="113" y="73"/>
                    <a:pt x="113" y="72"/>
                  </a:cubicBezTo>
                  <a:cubicBezTo>
                    <a:pt x="113" y="70"/>
                    <a:pt x="113" y="69"/>
                    <a:pt x="115" y="68"/>
                  </a:cubicBezTo>
                  <a:cubicBezTo>
                    <a:pt x="118" y="67"/>
                    <a:pt x="119" y="65"/>
                    <a:pt x="121" y="63"/>
                  </a:cubicBezTo>
                  <a:cubicBezTo>
                    <a:pt x="121" y="63"/>
                    <a:pt x="122" y="63"/>
                    <a:pt x="122" y="62"/>
                  </a:cubicBezTo>
                  <a:cubicBezTo>
                    <a:pt x="123" y="61"/>
                    <a:pt x="124" y="61"/>
                    <a:pt x="126" y="61"/>
                  </a:cubicBezTo>
                  <a:cubicBezTo>
                    <a:pt x="126" y="61"/>
                    <a:pt x="127" y="61"/>
                    <a:pt x="128" y="61"/>
                  </a:cubicBezTo>
                  <a:cubicBezTo>
                    <a:pt x="130" y="61"/>
                    <a:pt x="132" y="61"/>
                    <a:pt x="134" y="61"/>
                  </a:cubicBezTo>
                  <a:cubicBezTo>
                    <a:pt x="136" y="61"/>
                    <a:pt x="138" y="61"/>
                    <a:pt x="140" y="61"/>
                  </a:cubicBezTo>
                  <a:cubicBezTo>
                    <a:pt x="140" y="61"/>
                    <a:pt x="140" y="60"/>
                    <a:pt x="140" y="60"/>
                  </a:cubicBezTo>
                  <a:cubicBezTo>
                    <a:pt x="140" y="60"/>
                    <a:pt x="140" y="60"/>
                    <a:pt x="139" y="59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9" y="58"/>
                    <a:pt x="139" y="58"/>
                    <a:pt x="139" y="58"/>
                  </a:cubicBezTo>
                  <a:cubicBezTo>
                    <a:pt x="139" y="58"/>
                    <a:pt x="139" y="58"/>
                    <a:pt x="139" y="57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39" y="57"/>
                    <a:pt x="138" y="57"/>
                    <a:pt x="138" y="56"/>
                  </a:cubicBezTo>
                  <a:cubicBezTo>
                    <a:pt x="138" y="56"/>
                    <a:pt x="134" y="52"/>
                    <a:pt x="135" y="50"/>
                  </a:cubicBezTo>
                  <a:cubicBezTo>
                    <a:pt x="135" y="50"/>
                    <a:pt x="136" y="50"/>
                    <a:pt x="137" y="50"/>
                  </a:cubicBezTo>
                  <a:cubicBezTo>
                    <a:pt x="137" y="50"/>
                    <a:pt x="138" y="49"/>
                    <a:pt x="138" y="47"/>
                  </a:cubicBezTo>
                  <a:cubicBezTo>
                    <a:pt x="139" y="45"/>
                    <a:pt x="138" y="42"/>
                    <a:pt x="137" y="41"/>
                  </a:cubicBezTo>
                  <a:cubicBezTo>
                    <a:pt x="135" y="40"/>
                    <a:pt x="135" y="37"/>
                    <a:pt x="135" y="35"/>
                  </a:cubicBezTo>
                  <a:cubicBezTo>
                    <a:pt x="135" y="33"/>
                    <a:pt x="135" y="31"/>
                    <a:pt x="134" y="31"/>
                  </a:cubicBezTo>
                  <a:cubicBezTo>
                    <a:pt x="132" y="29"/>
                    <a:pt x="132" y="25"/>
                    <a:pt x="133" y="22"/>
                  </a:cubicBezTo>
                  <a:cubicBezTo>
                    <a:pt x="133" y="21"/>
                    <a:pt x="133" y="20"/>
                    <a:pt x="133" y="20"/>
                  </a:cubicBezTo>
                  <a:cubicBezTo>
                    <a:pt x="134" y="17"/>
                    <a:pt x="127" y="14"/>
                    <a:pt x="122" y="12"/>
                  </a:cubicBezTo>
                  <a:cubicBezTo>
                    <a:pt x="120" y="12"/>
                    <a:pt x="119" y="11"/>
                    <a:pt x="118" y="10"/>
                  </a:cubicBezTo>
                  <a:cubicBezTo>
                    <a:pt x="114" y="9"/>
                    <a:pt x="112" y="7"/>
                    <a:pt x="110" y="5"/>
                  </a:cubicBezTo>
                  <a:cubicBezTo>
                    <a:pt x="108" y="4"/>
                    <a:pt x="107" y="3"/>
                    <a:pt x="106" y="2"/>
                  </a:cubicBezTo>
                  <a:cubicBezTo>
                    <a:pt x="105" y="2"/>
                    <a:pt x="105" y="1"/>
                    <a:pt x="104" y="1"/>
                  </a:cubicBezTo>
                  <a:cubicBezTo>
                    <a:pt x="104" y="0"/>
                    <a:pt x="103" y="0"/>
                    <a:pt x="102" y="0"/>
                  </a:cubicBezTo>
                  <a:cubicBezTo>
                    <a:pt x="100" y="0"/>
                    <a:pt x="99" y="6"/>
                    <a:pt x="99" y="9"/>
                  </a:cubicBezTo>
                  <a:cubicBezTo>
                    <a:pt x="99" y="12"/>
                    <a:pt x="97" y="13"/>
                    <a:pt x="95" y="13"/>
                  </a:cubicBezTo>
                  <a:cubicBezTo>
                    <a:pt x="93" y="13"/>
                    <a:pt x="92" y="13"/>
                    <a:pt x="90" y="11"/>
                  </a:cubicBezTo>
                  <a:cubicBezTo>
                    <a:pt x="89" y="10"/>
                    <a:pt x="87" y="10"/>
                    <a:pt x="85" y="10"/>
                  </a:cubicBezTo>
                  <a:cubicBezTo>
                    <a:pt x="84" y="10"/>
                    <a:pt x="84" y="10"/>
                    <a:pt x="83" y="10"/>
                  </a:cubicBezTo>
                  <a:cubicBezTo>
                    <a:pt x="82" y="10"/>
                    <a:pt x="80" y="10"/>
                    <a:pt x="79" y="9"/>
                  </a:cubicBezTo>
                  <a:cubicBezTo>
                    <a:pt x="78" y="9"/>
                    <a:pt x="78" y="9"/>
                    <a:pt x="77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6" y="10"/>
                    <a:pt x="76" y="12"/>
                    <a:pt x="76" y="14"/>
                  </a:cubicBezTo>
                  <a:cubicBezTo>
                    <a:pt x="76" y="15"/>
                    <a:pt x="77" y="16"/>
                    <a:pt x="77" y="17"/>
                  </a:cubicBezTo>
                  <a:cubicBezTo>
                    <a:pt x="77" y="21"/>
                    <a:pt x="71" y="21"/>
                    <a:pt x="67" y="21"/>
                  </a:cubicBezTo>
                  <a:cubicBezTo>
                    <a:pt x="65" y="21"/>
                    <a:pt x="59" y="23"/>
                    <a:pt x="59" y="27"/>
                  </a:cubicBezTo>
                  <a:cubicBezTo>
                    <a:pt x="59" y="29"/>
                    <a:pt x="58" y="30"/>
                    <a:pt x="57" y="31"/>
                  </a:cubicBezTo>
                  <a:cubicBezTo>
                    <a:pt x="56" y="33"/>
                    <a:pt x="56" y="34"/>
                    <a:pt x="56" y="34"/>
                  </a:cubicBezTo>
                  <a:cubicBezTo>
                    <a:pt x="57" y="35"/>
                    <a:pt x="57" y="37"/>
                    <a:pt x="56" y="38"/>
                  </a:cubicBezTo>
                  <a:cubicBezTo>
                    <a:pt x="56" y="39"/>
                    <a:pt x="55" y="40"/>
                    <a:pt x="53" y="41"/>
                  </a:cubicBezTo>
                  <a:cubicBezTo>
                    <a:pt x="52" y="42"/>
                    <a:pt x="51" y="44"/>
                    <a:pt x="50" y="46"/>
                  </a:cubicBezTo>
                  <a:cubicBezTo>
                    <a:pt x="49" y="47"/>
                    <a:pt x="48" y="49"/>
                    <a:pt x="47" y="49"/>
                  </a:cubicBezTo>
                  <a:cubicBezTo>
                    <a:pt x="47" y="50"/>
                    <a:pt x="47" y="51"/>
                    <a:pt x="47" y="51"/>
                  </a:cubicBezTo>
                  <a:cubicBezTo>
                    <a:pt x="47" y="53"/>
                    <a:pt x="47" y="55"/>
                    <a:pt x="45" y="56"/>
                  </a:cubicBezTo>
                  <a:cubicBezTo>
                    <a:pt x="43" y="57"/>
                    <a:pt x="41" y="57"/>
                    <a:pt x="40" y="57"/>
                  </a:cubicBezTo>
                  <a:cubicBezTo>
                    <a:pt x="39" y="57"/>
                    <a:pt x="37" y="57"/>
                    <a:pt x="37" y="58"/>
                  </a:cubicBezTo>
                  <a:cubicBezTo>
                    <a:pt x="36" y="59"/>
                    <a:pt x="36" y="60"/>
                    <a:pt x="36" y="62"/>
                  </a:cubicBezTo>
                  <a:cubicBezTo>
                    <a:pt x="36" y="64"/>
                    <a:pt x="37" y="66"/>
                    <a:pt x="36" y="68"/>
                  </a:cubicBezTo>
                  <a:cubicBezTo>
                    <a:pt x="36" y="73"/>
                    <a:pt x="32" y="78"/>
                    <a:pt x="29" y="83"/>
                  </a:cubicBezTo>
                  <a:cubicBezTo>
                    <a:pt x="28" y="84"/>
                    <a:pt x="28" y="85"/>
                    <a:pt x="28" y="86"/>
                  </a:cubicBezTo>
                  <a:cubicBezTo>
                    <a:pt x="28" y="87"/>
                    <a:pt x="30" y="87"/>
                    <a:pt x="31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2" y="88"/>
                    <a:pt x="32" y="88"/>
                    <a:pt x="33" y="89"/>
                  </a:cubicBezTo>
                  <a:cubicBezTo>
                    <a:pt x="33" y="90"/>
                    <a:pt x="33" y="92"/>
                    <a:pt x="32" y="95"/>
                  </a:cubicBezTo>
                  <a:cubicBezTo>
                    <a:pt x="31" y="96"/>
                    <a:pt x="30" y="97"/>
                    <a:pt x="28" y="97"/>
                  </a:cubicBezTo>
                  <a:cubicBezTo>
                    <a:pt x="27" y="97"/>
                    <a:pt x="26" y="96"/>
                    <a:pt x="25" y="96"/>
                  </a:cubicBezTo>
                  <a:cubicBezTo>
                    <a:pt x="24" y="96"/>
                    <a:pt x="24" y="96"/>
                    <a:pt x="23" y="96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1" y="96"/>
                    <a:pt x="16" y="98"/>
                    <a:pt x="13" y="103"/>
                  </a:cubicBezTo>
                  <a:cubicBezTo>
                    <a:pt x="10" y="108"/>
                    <a:pt x="11" y="111"/>
                    <a:pt x="12" y="114"/>
                  </a:cubicBezTo>
                  <a:cubicBezTo>
                    <a:pt x="12" y="115"/>
                    <a:pt x="12" y="116"/>
                    <a:pt x="11" y="118"/>
                  </a:cubicBezTo>
                  <a:cubicBezTo>
                    <a:pt x="11" y="120"/>
                    <a:pt x="10" y="122"/>
                    <a:pt x="12" y="125"/>
                  </a:cubicBezTo>
                  <a:cubicBezTo>
                    <a:pt x="13" y="128"/>
                    <a:pt x="13" y="130"/>
                    <a:pt x="12" y="132"/>
                  </a:cubicBezTo>
                  <a:cubicBezTo>
                    <a:pt x="11" y="133"/>
                    <a:pt x="11" y="134"/>
                    <a:pt x="11" y="136"/>
                  </a:cubicBezTo>
                  <a:cubicBezTo>
                    <a:pt x="11" y="138"/>
                    <a:pt x="13" y="139"/>
                    <a:pt x="15" y="139"/>
                  </a:cubicBezTo>
                  <a:cubicBezTo>
                    <a:pt x="16" y="140"/>
                    <a:pt x="18" y="141"/>
                    <a:pt x="19" y="144"/>
                  </a:cubicBezTo>
                  <a:cubicBezTo>
                    <a:pt x="19" y="146"/>
                    <a:pt x="18" y="148"/>
                    <a:pt x="18" y="149"/>
                  </a:cubicBezTo>
                  <a:cubicBezTo>
                    <a:pt x="17" y="150"/>
                    <a:pt x="15" y="150"/>
                    <a:pt x="14" y="150"/>
                  </a:cubicBezTo>
                  <a:cubicBezTo>
                    <a:pt x="14" y="150"/>
                    <a:pt x="13" y="150"/>
                    <a:pt x="13" y="151"/>
                  </a:cubicBezTo>
                  <a:cubicBezTo>
                    <a:pt x="13" y="152"/>
                    <a:pt x="13" y="154"/>
                    <a:pt x="15" y="155"/>
                  </a:cubicBezTo>
                  <a:cubicBezTo>
                    <a:pt x="17" y="156"/>
                    <a:pt x="17" y="164"/>
                    <a:pt x="15" y="166"/>
                  </a:cubicBezTo>
                  <a:cubicBezTo>
                    <a:pt x="15" y="167"/>
                    <a:pt x="13" y="167"/>
                    <a:pt x="11" y="167"/>
                  </a:cubicBezTo>
                  <a:cubicBezTo>
                    <a:pt x="10" y="167"/>
                    <a:pt x="8" y="168"/>
                    <a:pt x="8" y="168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8" y="170"/>
                    <a:pt x="8" y="172"/>
                    <a:pt x="7" y="174"/>
                  </a:cubicBezTo>
                  <a:cubicBezTo>
                    <a:pt x="7" y="176"/>
                    <a:pt x="6" y="177"/>
                    <a:pt x="6" y="178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2" name="Freeform 50"/>
            <p:cNvSpPr>
              <a:spLocks/>
            </p:cNvSpPr>
            <p:nvPr/>
          </p:nvSpPr>
          <p:spPr bwMode="auto">
            <a:xfrm>
              <a:off x="9572625" y="6828377"/>
              <a:ext cx="1081087" cy="658813"/>
            </a:xfrm>
            <a:custGeom>
              <a:avLst/>
              <a:gdLst>
                <a:gd name="T0" fmla="*/ 58 w 63"/>
                <a:gd name="T1" fmla="*/ 10 h 39"/>
                <a:gd name="T2" fmla="*/ 45 w 63"/>
                <a:gd name="T3" fmla="*/ 3 h 39"/>
                <a:gd name="T4" fmla="*/ 41 w 63"/>
                <a:gd name="T5" fmla="*/ 2 h 39"/>
                <a:gd name="T6" fmla="*/ 30 w 63"/>
                <a:gd name="T7" fmla="*/ 2 h 39"/>
                <a:gd name="T8" fmla="*/ 23 w 63"/>
                <a:gd name="T9" fmla="*/ 1 h 39"/>
                <a:gd name="T10" fmla="*/ 10 w 63"/>
                <a:gd name="T11" fmla="*/ 1 h 39"/>
                <a:gd name="T12" fmla="*/ 8 w 63"/>
                <a:gd name="T13" fmla="*/ 3 h 39"/>
                <a:gd name="T14" fmla="*/ 6 w 63"/>
                <a:gd name="T15" fmla="*/ 3 h 39"/>
                <a:gd name="T16" fmla="*/ 3 w 63"/>
                <a:gd name="T17" fmla="*/ 4 h 39"/>
                <a:gd name="T18" fmla="*/ 0 w 63"/>
                <a:gd name="T19" fmla="*/ 16 h 39"/>
                <a:gd name="T20" fmla="*/ 0 w 63"/>
                <a:gd name="T21" fmla="*/ 18 h 39"/>
                <a:gd name="T22" fmla="*/ 2 w 63"/>
                <a:gd name="T23" fmla="*/ 18 h 39"/>
                <a:gd name="T24" fmla="*/ 8 w 63"/>
                <a:gd name="T25" fmla="*/ 19 h 39"/>
                <a:gd name="T26" fmla="*/ 14 w 63"/>
                <a:gd name="T27" fmla="*/ 21 h 39"/>
                <a:gd name="T28" fmla="*/ 21 w 63"/>
                <a:gd name="T29" fmla="*/ 26 h 39"/>
                <a:gd name="T30" fmla="*/ 21 w 63"/>
                <a:gd name="T31" fmla="*/ 33 h 39"/>
                <a:gd name="T32" fmla="*/ 27 w 63"/>
                <a:gd name="T33" fmla="*/ 35 h 39"/>
                <a:gd name="T34" fmla="*/ 28 w 63"/>
                <a:gd name="T35" fmla="*/ 36 h 39"/>
                <a:gd name="T36" fmla="*/ 29 w 63"/>
                <a:gd name="T37" fmla="*/ 37 h 39"/>
                <a:gd name="T38" fmla="*/ 29 w 63"/>
                <a:gd name="T39" fmla="*/ 38 h 39"/>
                <a:gd name="T40" fmla="*/ 30 w 63"/>
                <a:gd name="T41" fmla="*/ 38 h 39"/>
                <a:gd name="T42" fmla="*/ 32 w 63"/>
                <a:gd name="T43" fmla="*/ 39 h 39"/>
                <a:gd name="T44" fmla="*/ 35 w 63"/>
                <a:gd name="T45" fmla="*/ 39 h 39"/>
                <a:gd name="T46" fmla="*/ 36 w 63"/>
                <a:gd name="T47" fmla="*/ 39 h 39"/>
                <a:gd name="T48" fmla="*/ 39 w 63"/>
                <a:gd name="T49" fmla="*/ 39 h 39"/>
                <a:gd name="T50" fmla="*/ 41 w 63"/>
                <a:gd name="T51" fmla="*/ 39 h 39"/>
                <a:gd name="T52" fmla="*/ 42 w 63"/>
                <a:gd name="T53" fmla="*/ 38 h 39"/>
                <a:gd name="T54" fmla="*/ 51 w 63"/>
                <a:gd name="T55" fmla="*/ 34 h 39"/>
                <a:gd name="T56" fmla="*/ 52 w 63"/>
                <a:gd name="T57" fmla="*/ 29 h 39"/>
                <a:gd name="T58" fmla="*/ 59 w 63"/>
                <a:gd name="T59" fmla="*/ 22 h 39"/>
                <a:gd name="T60" fmla="*/ 62 w 63"/>
                <a:gd name="T61" fmla="*/ 20 h 39"/>
                <a:gd name="T62" fmla="*/ 63 w 63"/>
                <a:gd name="T63" fmla="*/ 1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3" h="39">
                  <a:moveTo>
                    <a:pt x="63" y="13"/>
                  </a:moveTo>
                  <a:cubicBezTo>
                    <a:pt x="61" y="12"/>
                    <a:pt x="59" y="11"/>
                    <a:pt x="58" y="10"/>
                  </a:cubicBezTo>
                  <a:cubicBezTo>
                    <a:pt x="54" y="7"/>
                    <a:pt x="50" y="4"/>
                    <a:pt x="47" y="4"/>
                  </a:cubicBezTo>
                  <a:cubicBezTo>
                    <a:pt x="46" y="4"/>
                    <a:pt x="45" y="4"/>
                    <a:pt x="45" y="3"/>
                  </a:cubicBezTo>
                  <a:cubicBezTo>
                    <a:pt x="44" y="2"/>
                    <a:pt x="43" y="1"/>
                    <a:pt x="42" y="1"/>
                  </a:cubicBezTo>
                  <a:cubicBezTo>
                    <a:pt x="42" y="1"/>
                    <a:pt x="41" y="1"/>
                    <a:pt x="41" y="2"/>
                  </a:cubicBezTo>
                  <a:cubicBezTo>
                    <a:pt x="40" y="2"/>
                    <a:pt x="38" y="2"/>
                    <a:pt x="36" y="2"/>
                  </a:cubicBezTo>
                  <a:cubicBezTo>
                    <a:pt x="34" y="2"/>
                    <a:pt x="32" y="2"/>
                    <a:pt x="30" y="2"/>
                  </a:cubicBezTo>
                  <a:cubicBezTo>
                    <a:pt x="28" y="2"/>
                    <a:pt x="27" y="2"/>
                    <a:pt x="26" y="2"/>
                  </a:cubicBezTo>
                  <a:cubicBezTo>
                    <a:pt x="25" y="2"/>
                    <a:pt x="24" y="1"/>
                    <a:pt x="23" y="1"/>
                  </a:cubicBezTo>
                  <a:cubicBezTo>
                    <a:pt x="20" y="1"/>
                    <a:pt x="18" y="0"/>
                    <a:pt x="15" y="0"/>
                  </a:cubicBezTo>
                  <a:cubicBezTo>
                    <a:pt x="13" y="0"/>
                    <a:pt x="11" y="1"/>
                    <a:pt x="10" y="1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9" y="2"/>
                    <a:pt x="8" y="2"/>
                    <a:pt x="8" y="3"/>
                  </a:cubicBezTo>
                  <a:cubicBezTo>
                    <a:pt x="8" y="3"/>
                    <a:pt x="7" y="3"/>
                    <a:pt x="7" y="3"/>
                  </a:cubicBezTo>
                  <a:cubicBezTo>
                    <a:pt x="7" y="3"/>
                    <a:pt x="6" y="3"/>
                    <a:pt x="6" y="3"/>
                  </a:cubicBezTo>
                  <a:cubicBezTo>
                    <a:pt x="5" y="3"/>
                    <a:pt x="5" y="3"/>
                    <a:pt x="4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4" y="8"/>
                    <a:pt x="3" y="13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3" y="18"/>
                    <a:pt x="4" y="18"/>
                    <a:pt x="5" y="18"/>
                  </a:cubicBezTo>
                  <a:cubicBezTo>
                    <a:pt x="6" y="18"/>
                    <a:pt x="7" y="18"/>
                    <a:pt x="8" y="19"/>
                  </a:cubicBezTo>
                  <a:cubicBezTo>
                    <a:pt x="9" y="20"/>
                    <a:pt x="11" y="22"/>
                    <a:pt x="13" y="22"/>
                  </a:cubicBezTo>
                  <a:cubicBezTo>
                    <a:pt x="14" y="22"/>
                    <a:pt x="14" y="22"/>
                    <a:pt x="14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7" y="21"/>
                    <a:pt x="21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1" y="30"/>
                    <a:pt x="20" y="32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4" y="34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6"/>
                    <a:pt x="27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7"/>
                    <a:pt x="29" y="37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7"/>
                    <a:pt x="29" y="37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8"/>
                    <a:pt x="31" y="38"/>
                    <a:pt x="32" y="38"/>
                  </a:cubicBezTo>
                  <a:cubicBezTo>
                    <a:pt x="32" y="38"/>
                    <a:pt x="32" y="38"/>
                    <a:pt x="32" y="39"/>
                  </a:cubicBezTo>
                  <a:cubicBezTo>
                    <a:pt x="33" y="39"/>
                    <a:pt x="34" y="39"/>
                    <a:pt x="34" y="39"/>
                  </a:cubicBezTo>
                  <a:cubicBezTo>
                    <a:pt x="34" y="39"/>
                    <a:pt x="35" y="39"/>
                    <a:pt x="35" y="39"/>
                  </a:cubicBezTo>
                  <a:cubicBezTo>
                    <a:pt x="35" y="39"/>
                    <a:pt x="36" y="39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7" y="39"/>
                    <a:pt x="37" y="39"/>
                    <a:pt x="38" y="39"/>
                  </a:cubicBezTo>
                  <a:cubicBezTo>
                    <a:pt x="38" y="39"/>
                    <a:pt x="39" y="39"/>
                    <a:pt x="39" y="3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40" y="39"/>
                    <a:pt x="40" y="39"/>
                    <a:pt x="41" y="39"/>
                  </a:cubicBezTo>
                  <a:cubicBezTo>
                    <a:pt x="41" y="39"/>
                    <a:pt x="41" y="39"/>
                    <a:pt x="41" y="38"/>
                  </a:cubicBezTo>
                  <a:cubicBezTo>
                    <a:pt x="41" y="38"/>
                    <a:pt x="41" y="38"/>
                    <a:pt x="42" y="38"/>
                  </a:cubicBezTo>
                  <a:cubicBezTo>
                    <a:pt x="42" y="37"/>
                    <a:pt x="42" y="37"/>
                    <a:pt x="43" y="37"/>
                  </a:cubicBezTo>
                  <a:cubicBezTo>
                    <a:pt x="44" y="35"/>
                    <a:pt x="49" y="34"/>
                    <a:pt x="51" y="34"/>
                  </a:cubicBezTo>
                  <a:cubicBezTo>
                    <a:pt x="51" y="34"/>
                    <a:pt x="51" y="32"/>
                    <a:pt x="51" y="31"/>
                  </a:cubicBezTo>
                  <a:cubicBezTo>
                    <a:pt x="52" y="30"/>
                    <a:pt x="52" y="29"/>
                    <a:pt x="52" y="29"/>
                  </a:cubicBezTo>
                  <a:cubicBezTo>
                    <a:pt x="52" y="27"/>
                    <a:pt x="56" y="24"/>
                    <a:pt x="58" y="23"/>
                  </a:cubicBezTo>
                  <a:cubicBezTo>
                    <a:pt x="58" y="23"/>
                    <a:pt x="59" y="23"/>
                    <a:pt x="59" y="22"/>
                  </a:cubicBezTo>
                  <a:cubicBezTo>
                    <a:pt x="60" y="21"/>
                    <a:pt x="60" y="20"/>
                    <a:pt x="62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3" y="20"/>
                    <a:pt x="63" y="18"/>
                    <a:pt x="62" y="17"/>
                  </a:cubicBezTo>
                  <a:cubicBezTo>
                    <a:pt x="62" y="15"/>
                    <a:pt x="62" y="14"/>
                    <a:pt x="63" y="13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3" name="Freeform 51"/>
            <p:cNvSpPr>
              <a:spLocks/>
            </p:cNvSpPr>
            <p:nvPr/>
          </p:nvSpPr>
          <p:spPr bwMode="auto">
            <a:xfrm>
              <a:off x="6707188" y="8517477"/>
              <a:ext cx="120650" cy="136525"/>
            </a:xfrm>
            <a:custGeom>
              <a:avLst/>
              <a:gdLst>
                <a:gd name="T0" fmla="*/ 7 w 7"/>
                <a:gd name="T1" fmla="*/ 8 h 8"/>
                <a:gd name="T2" fmla="*/ 6 w 7"/>
                <a:gd name="T3" fmla="*/ 5 h 8"/>
                <a:gd name="T4" fmla="*/ 6 w 7"/>
                <a:gd name="T5" fmla="*/ 5 h 8"/>
                <a:gd name="T6" fmla="*/ 6 w 7"/>
                <a:gd name="T7" fmla="*/ 3 h 8"/>
                <a:gd name="T8" fmla="*/ 6 w 7"/>
                <a:gd name="T9" fmla="*/ 3 h 8"/>
                <a:gd name="T10" fmla="*/ 5 w 7"/>
                <a:gd name="T11" fmla="*/ 2 h 8"/>
                <a:gd name="T12" fmla="*/ 5 w 7"/>
                <a:gd name="T13" fmla="*/ 2 h 8"/>
                <a:gd name="T14" fmla="*/ 4 w 7"/>
                <a:gd name="T15" fmla="*/ 1 h 8"/>
                <a:gd name="T16" fmla="*/ 3 w 7"/>
                <a:gd name="T17" fmla="*/ 0 h 8"/>
                <a:gd name="T18" fmla="*/ 3 w 7"/>
                <a:gd name="T19" fmla="*/ 0 h 8"/>
                <a:gd name="T20" fmla="*/ 3 w 7"/>
                <a:gd name="T21" fmla="*/ 0 h 8"/>
                <a:gd name="T22" fmla="*/ 2 w 7"/>
                <a:gd name="T23" fmla="*/ 1 h 8"/>
                <a:gd name="T24" fmla="*/ 2 w 7"/>
                <a:gd name="T25" fmla="*/ 2 h 8"/>
                <a:gd name="T26" fmla="*/ 1 w 7"/>
                <a:gd name="T27" fmla="*/ 2 h 8"/>
                <a:gd name="T28" fmla="*/ 1 w 7"/>
                <a:gd name="T29" fmla="*/ 5 h 8"/>
                <a:gd name="T30" fmla="*/ 1 w 7"/>
                <a:gd name="T31" fmla="*/ 5 h 8"/>
                <a:gd name="T32" fmla="*/ 1 w 7"/>
                <a:gd name="T33" fmla="*/ 7 h 8"/>
                <a:gd name="T34" fmla="*/ 1 w 7"/>
                <a:gd name="T35" fmla="*/ 7 h 8"/>
                <a:gd name="T36" fmla="*/ 7 w 7"/>
                <a:gd name="T37" fmla="*/ 8 h 8"/>
                <a:gd name="T38" fmla="*/ 7 w 7"/>
                <a:gd name="T3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cubicBezTo>
                    <a:pt x="7" y="7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5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4" name="Freeform 52"/>
            <p:cNvSpPr>
              <a:spLocks/>
            </p:cNvSpPr>
            <p:nvPr/>
          </p:nvSpPr>
          <p:spPr bwMode="auto">
            <a:xfrm>
              <a:off x="9332913" y="7149052"/>
              <a:ext cx="582612" cy="236538"/>
            </a:xfrm>
            <a:custGeom>
              <a:avLst/>
              <a:gdLst>
                <a:gd name="T0" fmla="*/ 33 w 34"/>
                <a:gd name="T1" fmla="*/ 12 h 14"/>
                <a:gd name="T2" fmla="*/ 34 w 34"/>
                <a:gd name="T3" fmla="*/ 11 h 14"/>
                <a:gd name="T4" fmla="*/ 34 w 34"/>
                <a:gd name="T5" fmla="*/ 10 h 14"/>
                <a:gd name="T6" fmla="*/ 34 w 34"/>
                <a:gd name="T7" fmla="*/ 9 h 14"/>
                <a:gd name="T8" fmla="*/ 34 w 34"/>
                <a:gd name="T9" fmla="*/ 7 h 14"/>
                <a:gd name="T10" fmla="*/ 29 w 34"/>
                <a:gd name="T11" fmla="*/ 3 h 14"/>
                <a:gd name="T12" fmla="*/ 28 w 34"/>
                <a:gd name="T13" fmla="*/ 3 h 14"/>
                <a:gd name="T14" fmla="*/ 27 w 34"/>
                <a:gd name="T15" fmla="*/ 4 h 14"/>
                <a:gd name="T16" fmla="*/ 21 w 34"/>
                <a:gd name="T17" fmla="*/ 1 h 14"/>
                <a:gd name="T18" fmla="*/ 19 w 34"/>
                <a:gd name="T19" fmla="*/ 0 h 14"/>
                <a:gd name="T20" fmla="*/ 16 w 34"/>
                <a:gd name="T21" fmla="*/ 0 h 14"/>
                <a:gd name="T22" fmla="*/ 17 w 34"/>
                <a:gd name="T23" fmla="*/ 1 h 14"/>
                <a:gd name="T24" fmla="*/ 15 w 34"/>
                <a:gd name="T25" fmla="*/ 5 h 14"/>
                <a:gd name="T26" fmla="*/ 13 w 34"/>
                <a:gd name="T27" fmla="*/ 6 h 14"/>
                <a:gd name="T28" fmla="*/ 13 w 34"/>
                <a:gd name="T29" fmla="*/ 7 h 14"/>
                <a:gd name="T30" fmla="*/ 13 w 34"/>
                <a:gd name="T31" fmla="*/ 9 h 14"/>
                <a:gd name="T32" fmla="*/ 11 w 34"/>
                <a:gd name="T33" fmla="*/ 11 h 14"/>
                <a:gd name="T34" fmla="*/ 8 w 34"/>
                <a:gd name="T35" fmla="*/ 10 h 14"/>
                <a:gd name="T36" fmla="*/ 7 w 34"/>
                <a:gd name="T37" fmla="*/ 8 h 14"/>
                <a:gd name="T38" fmla="*/ 4 w 34"/>
                <a:gd name="T39" fmla="*/ 6 h 14"/>
                <a:gd name="T40" fmla="*/ 0 w 34"/>
                <a:gd name="T41" fmla="*/ 8 h 14"/>
                <a:gd name="T42" fmla="*/ 0 w 34"/>
                <a:gd name="T43" fmla="*/ 8 h 14"/>
                <a:gd name="T44" fmla="*/ 0 w 34"/>
                <a:gd name="T45" fmla="*/ 11 h 14"/>
                <a:gd name="T46" fmla="*/ 1 w 34"/>
                <a:gd name="T47" fmla="*/ 11 h 14"/>
                <a:gd name="T48" fmla="*/ 1 w 34"/>
                <a:gd name="T49" fmla="*/ 11 h 14"/>
                <a:gd name="T50" fmla="*/ 2 w 34"/>
                <a:gd name="T51" fmla="*/ 11 h 14"/>
                <a:gd name="T52" fmla="*/ 2 w 34"/>
                <a:gd name="T53" fmla="*/ 12 h 14"/>
                <a:gd name="T54" fmla="*/ 3 w 34"/>
                <a:gd name="T55" fmla="*/ 12 h 14"/>
                <a:gd name="T56" fmla="*/ 4 w 34"/>
                <a:gd name="T57" fmla="*/ 12 h 14"/>
                <a:gd name="T58" fmla="*/ 5 w 34"/>
                <a:gd name="T59" fmla="*/ 12 h 14"/>
                <a:gd name="T60" fmla="*/ 25 w 34"/>
                <a:gd name="T61" fmla="*/ 14 h 14"/>
                <a:gd name="T62" fmla="*/ 26 w 34"/>
                <a:gd name="T63" fmla="*/ 14 h 14"/>
                <a:gd name="T64" fmla="*/ 29 w 34"/>
                <a:gd name="T65" fmla="*/ 14 h 14"/>
                <a:gd name="T66" fmla="*/ 29 w 34"/>
                <a:gd name="T67" fmla="*/ 14 h 14"/>
                <a:gd name="T68" fmla="*/ 31 w 34"/>
                <a:gd name="T69" fmla="*/ 14 h 14"/>
                <a:gd name="T70" fmla="*/ 31 w 34"/>
                <a:gd name="T71" fmla="*/ 14 h 14"/>
                <a:gd name="T72" fmla="*/ 32 w 34"/>
                <a:gd name="T73" fmla="*/ 14 h 14"/>
                <a:gd name="T74" fmla="*/ 33 w 34"/>
                <a:gd name="T75" fmla="*/ 14 h 14"/>
                <a:gd name="T76" fmla="*/ 33 w 34"/>
                <a:gd name="T77" fmla="*/ 14 h 14"/>
                <a:gd name="T78" fmla="*/ 33 w 34"/>
                <a:gd name="T79" fmla="*/ 14 h 14"/>
                <a:gd name="T80" fmla="*/ 33 w 34"/>
                <a:gd name="T81" fmla="*/ 12 h 14"/>
                <a:gd name="T82" fmla="*/ 33 w 34"/>
                <a:gd name="T83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" h="14">
                  <a:moveTo>
                    <a:pt x="33" y="12"/>
                  </a:moveTo>
                  <a:cubicBezTo>
                    <a:pt x="33" y="11"/>
                    <a:pt x="34" y="11"/>
                    <a:pt x="34" y="11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9"/>
                  </a:cubicBezTo>
                  <a:cubicBezTo>
                    <a:pt x="34" y="8"/>
                    <a:pt x="34" y="7"/>
                    <a:pt x="34" y="7"/>
                  </a:cubicBezTo>
                  <a:cubicBezTo>
                    <a:pt x="34" y="5"/>
                    <a:pt x="31" y="3"/>
                    <a:pt x="29" y="3"/>
                  </a:cubicBezTo>
                  <a:cubicBezTo>
                    <a:pt x="29" y="3"/>
                    <a:pt x="28" y="3"/>
                    <a:pt x="28" y="3"/>
                  </a:cubicBezTo>
                  <a:cubicBezTo>
                    <a:pt x="28" y="4"/>
                    <a:pt x="28" y="4"/>
                    <a:pt x="27" y="4"/>
                  </a:cubicBezTo>
                  <a:cubicBezTo>
                    <a:pt x="25" y="4"/>
                    <a:pt x="22" y="2"/>
                    <a:pt x="21" y="1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6" y="0"/>
                    <a:pt x="17" y="1"/>
                    <a:pt x="17" y="1"/>
                  </a:cubicBezTo>
                  <a:cubicBezTo>
                    <a:pt x="18" y="3"/>
                    <a:pt x="16" y="4"/>
                    <a:pt x="15" y="5"/>
                  </a:cubicBezTo>
                  <a:cubicBezTo>
                    <a:pt x="14" y="5"/>
                    <a:pt x="13" y="6"/>
                    <a:pt x="13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8"/>
                    <a:pt x="14" y="9"/>
                    <a:pt x="13" y="9"/>
                  </a:cubicBezTo>
                  <a:cubicBezTo>
                    <a:pt x="13" y="10"/>
                    <a:pt x="12" y="11"/>
                    <a:pt x="11" y="11"/>
                  </a:cubicBezTo>
                  <a:cubicBezTo>
                    <a:pt x="10" y="11"/>
                    <a:pt x="9" y="10"/>
                    <a:pt x="8" y="10"/>
                  </a:cubicBezTo>
                  <a:cubicBezTo>
                    <a:pt x="7" y="9"/>
                    <a:pt x="7" y="9"/>
                    <a:pt x="7" y="8"/>
                  </a:cubicBezTo>
                  <a:cubicBezTo>
                    <a:pt x="7" y="6"/>
                    <a:pt x="5" y="6"/>
                    <a:pt x="4" y="6"/>
                  </a:cubicBezTo>
                  <a:cubicBezTo>
                    <a:pt x="3" y="6"/>
                    <a:pt x="1" y="7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11"/>
                    <a:pt x="2" y="11"/>
                    <a:pt x="2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5" y="12"/>
                    <a:pt x="5" y="12"/>
                  </a:cubicBezTo>
                  <a:cubicBezTo>
                    <a:pt x="6" y="13"/>
                    <a:pt x="16" y="14"/>
                    <a:pt x="25" y="14"/>
                  </a:cubicBezTo>
                  <a:cubicBezTo>
                    <a:pt x="25" y="14"/>
                    <a:pt x="26" y="14"/>
                    <a:pt x="26" y="14"/>
                  </a:cubicBezTo>
                  <a:cubicBezTo>
                    <a:pt x="27" y="14"/>
                    <a:pt x="28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0" y="14"/>
                    <a:pt x="30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3"/>
                    <a:pt x="33" y="13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71" name="Группа 170"/>
          <p:cNvGrpSpPr/>
          <p:nvPr/>
        </p:nvGrpSpPr>
        <p:grpSpPr>
          <a:xfrm>
            <a:off x="14928851" y="7509984"/>
            <a:ext cx="501399" cy="797027"/>
            <a:chOff x="11598275" y="1185305"/>
            <a:chExt cx="885825" cy="1408113"/>
          </a:xfrm>
          <a:solidFill>
            <a:srgbClr val="B73E5F"/>
          </a:solidFill>
        </p:grpSpPr>
        <p:sp>
          <p:nvSpPr>
            <p:cNvPr id="172" name="Freeform 7"/>
            <p:cNvSpPr>
              <a:spLocks noEditPoints="1"/>
            </p:cNvSpPr>
            <p:nvPr/>
          </p:nvSpPr>
          <p:spPr bwMode="auto">
            <a:xfrm>
              <a:off x="11598275" y="1185305"/>
              <a:ext cx="885825" cy="1408113"/>
            </a:xfrm>
            <a:custGeom>
              <a:avLst/>
              <a:gdLst>
                <a:gd name="T0" fmla="*/ 52 w 61"/>
                <a:gd name="T1" fmla="*/ 0 h 96"/>
                <a:gd name="T2" fmla="*/ 9 w 61"/>
                <a:gd name="T3" fmla="*/ 0 h 96"/>
                <a:gd name="T4" fmla="*/ 0 w 61"/>
                <a:gd name="T5" fmla="*/ 9 h 96"/>
                <a:gd name="T6" fmla="*/ 0 w 61"/>
                <a:gd name="T7" fmla="*/ 88 h 96"/>
                <a:gd name="T8" fmla="*/ 9 w 61"/>
                <a:gd name="T9" fmla="*/ 96 h 96"/>
                <a:gd name="T10" fmla="*/ 52 w 61"/>
                <a:gd name="T11" fmla="*/ 96 h 96"/>
                <a:gd name="T12" fmla="*/ 61 w 61"/>
                <a:gd name="T13" fmla="*/ 88 h 96"/>
                <a:gd name="T14" fmla="*/ 61 w 61"/>
                <a:gd name="T15" fmla="*/ 9 h 96"/>
                <a:gd name="T16" fmla="*/ 52 w 61"/>
                <a:gd name="T17" fmla="*/ 0 h 96"/>
                <a:gd name="T18" fmla="*/ 55 w 61"/>
                <a:gd name="T19" fmla="*/ 88 h 96"/>
                <a:gd name="T20" fmla="*/ 52 w 61"/>
                <a:gd name="T21" fmla="*/ 91 h 96"/>
                <a:gd name="T22" fmla="*/ 9 w 61"/>
                <a:gd name="T23" fmla="*/ 91 h 96"/>
                <a:gd name="T24" fmla="*/ 6 w 61"/>
                <a:gd name="T25" fmla="*/ 88 h 96"/>
                <a:gd name="T26" fmla="*/ 6 w 61"/>
                <a:gd name="T27" fmla="*/ 9 h 96"/>
                <a:gd name="T28" fmla="*/ 9 w 61"/>
                <a:gd name="T29" fmla="*/ 6 h 96"/>
                <a:gd name="T30" fmla="*/ 52 w 61"/>
                <a:gd name="T31" fmla="*/ 6 h 96"/>
                <a:gd name="T32" fmla="*/ 55 w 61"/>
                <a:gd name="T33" fmla="*/ 9 h 96"/>
                <a:gd name="T34" fmla="*/ 55 w 61"/>
                <a:gd name="T35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" h="96">
                  <a:moveTo>
                    <a:pt x="5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3"/>
                    <a:pt x="4" y="96"/>
                    <a:pt x="9" y="96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7" y="96"/>
                    <a:pt x="61" y="93"/>
                    <a:pt x="61" y="88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1" y="4"/>
                    <a:pt x="57" y="0"/>
                    <a:pt x="52" y="0"/>
                  </a:cubicBezTo>
                  <a:close/>
                  <a:moveTo>
                    <a:pt x="55" y="88"/>
                  </a:moveTo>
                  <a:cubicBezTo>
                    <a:pt x="55" y="90"/>
                    <a:pt x="54" y="91"/>
                    <a:pt x="52" y="91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7" y="91"/>
                    <a:pt x="6" y="90"/>
                    <a:pt x="6" y="8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7"/>
                    <a:pt x="7" y="6"/>
                    <a:pt x="9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4" y="6"/>
                    <a:pt x="55" y="7"/>
                    <a:pt x="55" y="9"/>
                  </a:cubicBezTo>
                  <a:lnTo>
                    <a:pt x="5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3" name="Freeform 8"/>
            <p:cNvSpPr>
              <a:spLocks noEditPoints="1"/>
            </p:cNvSpPr>
            <p:nvPr/>
          </p:nvSpPr>
          <p:spPr bwMode="auto">
            <a:xfrm>
              <a:off x="11699875" y="1347231"/>
              <a:ext cx="682625" cy="1011238"/>
            </a:xfrm>
            <a:custGeom>
              <a:avLst/>
              <a:gdLst>
                <a:gd name="T0" fmla="*/ 45 w 47"/>
                <a:gd name="T1" fmla="*/ 0 h 69"/>
                <a:gd name="T2" fmla="*/ 2 w 47"/>
                <a:gd name="T3" fmla="*/ 0 h 69"/>
                <a:gd name="T4" fmla="*/ 0 w 47"/>
                <a:gd name="T5" fmla="*/ 3 h 69"/>
                <a:gd name="T6" fmla="*/ 0 w 47"/>
                <a:gd name="T7" fmla="*/ 66 h 69"/>
                <a:gd name="T8" fmla="*/ 2 w 47"/>
                <a:gd name="T9" fmla="*/ 69 h 69"/>
                <a:gd name="T10" fmla="*/ 45 w 47"/>
                <a:gd name="T11" fmla="*/ 69 h 69"/>
                <a:gd name="T12" fmla="*/ 47 w 47"/>
                <a:gd name="T13" fmla="*/ 66 h 69"/>
                <a:gd name="T14" fmla="*/ 47 w 47"/>
                <a:gd name="T15" fmla="*/ 3 h 69"/>
                <a:gd name="T16" fmla="*/ 45 w 47"/>
                <a:gd name="T17" fmla="*/ 0 h 69"/>
                <a:gd name="T18" fmla="*/ 45 w 47"/>
                <a:gd name="T19" fmla="*/ 66 h 69"/>
                <a:gd name="T20" fmla="*/ 45 w 47"/>
                <a:gd name="T21" fmla="*/ 67 h 69"/>
                <a:gd name="T22" fmla="*/ 2 w 47"/>
                <a:gd name="T23" fmla="*/ 66 h 69"/>
                <a:gd name="T24" fmla="*/ 2 w 47"/>
                <a:gd name="T25" fmla="*/ 2 h 69"/>
                <a:gd name="T26" fmla="*/ 45 w 47"/>
                <a:gd name="T27" fmla="*/ 3 h 69"/>
                <a:gd name="T28" fmla="*/ 45 w 47"/>
                <a:gd name="T29" fmla="*/ 6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69">
                  <a:moveTo>
                    <a:pt x="4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8"/>
                    <a:pt x="1" y="69"/>
                    <a:pt x="2" y="69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6" y="69"/>
                    <a:pt x="47" y="68"/>
                    <a:pt x="47" y="66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1"/>
                    <a:pt x="46" y="0"/>
                    <a:pt x="45" y="0"/>
                  </a:cubicBezTo>
                  <a:close/>
                  <a:moveTo>
                    <a:pt x="45" y="66"/>
                  </a:moveTo>
                  <a:cubicBezTo>
                    <a:pt x="45" y="67"/>
                    <a:pt x="45" y="67"/>
                    <a:pt x="45" y="67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5" y="3"/>
                    <a:pt x="45" y="3"/>
                    <a:pt x="45" y="3"/>
                  </a:cubicBezTo>
                  <a:lnTo>
                    <a:pt x="45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4" name="Freeform 9"/>
            <p:cNvSpPr>
              <a:spLocks noEditPoints="1"/>
            </p:cNvSpPr>
            <p:nvPr/>
          </p:nvSpPr>
          <p:spPr bwMode="auto">
            <a:xfrm>
              <a:off x="11976100" y="2372756"/>
              <a:ext cx="130175" cy="117475"/>
            </a:xfrm>
            <a:custGeom>
              <a:avLst/>
              <a:gdLst>
                <a:gd name="T0" fmla="*/ 4 w 9"/>
                <a:gd name="T1" fmla="*/ 0 h 8"/>
                <a:gd name="T2" fmla="*/ 0 w 9"/>
                <a:gd name="T3" fmla="*/ 4 h 8"/>
                <a:gd name="T4" fmla="*/ 4 w 9"/>
                <a:gd name="T5" fmla="*/ 8 h 8"/>
                <a:gd name="T6" fmla="*/ 9 w 9"/>
                <a:gd name="T7" fmla="*/ 4 h 8"/>
                <a:gd name="T8" fmla="*/ 4 w 9"/>
                <a:gd name="T9" fmla="*/ 0 h 8"/>
                <a:gd name="T10" fmla="*/ 4 w 9"/>
                <a:gd name="T11" fmla="*/ 6 h 8"/>
                <a:gd name="T12" fmla="*/ 2 w 9"/>
                <a:gd name="T13" fmla="*/ 4 h 8"/>
                <a:gd name="T14" fmla="*/ 4 w 9"/>
                <a:gd name="T15" fmla="*/ 2 h 8"/>
                <a:gd name="T16" fmla="*/ 7 w 9"/>
                <a:gd name="T17" fmla="*/ 4 h 8"/>
                <a:gd name="T18" fmla="*/ 4 w 9"/>
                <a:gd name="T1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7" y="8"/>
                    <a:pt x="9" y="6"/>
                    <a:pt x="9" y="4"/>
                  </a:cubicBezTo>
                  <a:cubicBezTo>
                    <a:pt x="9" y="2"/>
                    <a:pt x="7" y="0"/>
                    <a:pt x="4" y="0"/>
                  </a:cubicBezTo>
                  <a:close/>
                  <a:moveTo>
                    <a:pt x="4" y="6"/>
                  </a:moveTo>
                  <a:cubicBezTo>
                    <a:pt x="3" y="6"/>
                    <a:pt x="2" y="5"/>
                    <a:pt x="2" y="4"/>
                  </a:cubicBezTo>
                  <a:cubicBezTo>
                    <a:pt x="2" y="3"/>
                    <a:pt x="3" y="2"/>
                    <a:pt x="4" y="2"/>
                  </a:cubicBezTo>
                  <a:cubicBezTo>
                    <a:pt x="6" y="2"/>
                    <a:pt x="7" y="3"/>
                    <a:pt x="7" y="4"/>
                  </a:cubicBezTo>
                  <a:cubicBezTo>
                    <a:pt x="7" y="5"/>
                    <a:pt x="6" y="6"/>
                    <a:pt x="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5" name="Freeform 10"/>
            <p:cNvSpPr>
              <a:spLocks/>
            </p:cNvSpPr>
            <p:nvPr/>
          </p:nvSpPr>
          <p:spPr bwMode="auto">
            <a:xfrm>
              <a:off x="11976100" y="1302781"/>
              <a:ext cx="130175" cy="28575"/>
            </a:xfrm>
            <a:custGeom>
              <a:avLst/>
              <a:gdLst>
                <a:gd name="T0" fmla="*/ 1 w 9"/>
                <a:gd name="T1" fmla="*/ 2 h 2"/>
                <a:gd name="T2" fmla="*/ 8 w 9"/>
                <a:gd name="T3" fmla="*/ 2 h 2"/>
                <a:gd name="T4" fmla="*/ 9 w 9"/>
                <a:gd name="T5" fmla="*/ 1 h 2"/>
                <a:gd name="T6" fmla="*/ 8 w 9"/>
                <a:gd name="T7" fmla="*/ 0 h 2"/>
                <a:gd name="T8" fmla="*/ 1 w 9"/>
                <a:gd name="T9" fmla="*/ 0 h 2"/>
                <a:gd name="T10" fmla="*/ 0 w 9"/>
                <a:gd name="T11" fmla="*/ 1 h 2"/>
                <a:gd name="T12" fmla="*/ 1 w 9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">
                  <a:moveTo>
                    <a:pt x="1" y="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9" y="1"/>
                    <a:pt x="9" y="1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76" name="Группа 175"/>
          <p:cNvGrpSpPr/>
          <p:nvPr/>
        </p:nvGrpSpPr>
        <p:grpSpPr>
          <a:xfrm>
            <a:off x="15769197" y="7509984"/>
            <a:ext cx="501399" cy="797027"/>
            <a:chOff x="11598275" y="1185305"/>
            <a:chExt cx="885825" cy="1408113"/>
          </a:xfrm>
          <a:solidFill>
            <a:srgbClr val="B73E5F"/>
          </a:solidFill>
        </p:grpSpPr>
        <p:sp>
          <p:nvSpPr>
            <p:cNvPr id="177" name="Freeform 7"/>
            <p:cNvSpPr>
              <a:spLocks noEditPoints="1"/>
            </p:cNvSpPr>
            <p:nvPr/>
          </p:nvSpPr>
          <p:spPr bwMode="auto">
            <a:xfrm>
              <a:off x="11598275" y="1185305"/>
              <a:ext cx="885825" cy="1408113"/>
            </a:xfrm>
            <a:custGeom>
              <a:avLst/>
              <a:gdLst>
                <a:gd name="T0" fmla="*/ 52 w 61"/>
                <a:gd name="T1" fmla="*/ 0 h 96"/>
                <a:gd name="T2" fmla="*/ 9 w 61"/>
                <a:gd name="T3" fmla="*/ 0 h 96"/>
                <a:gd name="T4" fmla="*/ 0 w 61"/>
                <a:gd name="T5" fmla="*/ 9 h 96"/>
                <a:gd name="T6" fmla="*/ 0 w 61"/>
                <a:gd name="T7" fmla="*/ 88 h 96"/>
                <a:gd name="T8" fmla="*/ 9 w 61"/>
                <a:gd name="T9" fmla="*/ 96 h 96"/>
                <a:gd name="T10" fmla="*/ 52 w 61"/>
                <a:gd name="T11" fmla="*/ 96 h 96"/>
                <a:gd name="T12" fmla="*/ 61 w 61"/>
                <a:gd name="T13" fmla="*/ 88 h 96"/>
                <a:gd name="T14" fmla="*/ 61 w 61"/>
                <a:gd name="T15" fmla="*/ 9 h 96"/>
                <a:gd name="T16" fmla="*/ 52 w 61"/>
                <a:gd name="T17" fmla="*/ 0 h 96"/>
                <a:gd name="T18" fmla="*/ 55 w 61"/>
                <a:gd name="T19" fmla="*/ 88 h 96"/>
                <a:gd name="T20" fmla="*/ 52 w 61"/>
                <a:gd name="T21" fmla="*/ 91 h 96"/>
                <a:gd name="T22" fmla="*/ 9 w 61"/>
                <a:gd name="T23" fmla="*/ 91 h 96"/>
                <a:gd name="T24" fmla="*/ 6 w 61"/>
                <a:gd name="T25" fmla="*/ 88 h 96"/>
                <a:gd name="T26" fmla="*/ 6 w 61"/>
                <a:gd name="T27" fmla="*/ 9 h 96"/>
                <a:gd name="T28" fmla="*/ 9 w 61"/>
                <a:gd name="T29" fmla="*/ 6 h 96"/>
                <a:gd name="T30" fmla="*/ 52 w 61"/>
                <a:gd name="T31" fmla="*/ 6 h 96"/>
                <a:gd name="T32" fmla="*/ 55 w 61"/>
                <a:gd name="T33" fmla="*/ 9 h 96"/>
                <a:gd name="T34" fmla="*/ 55 w 61"/>
                <a:gd name="T35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" h="96">
                  <a:moveTo>
                    <a:pt x="5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3"/>
                    <a:pt x="4" y="96"/>
                    <a:pt x="9" y="96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7" y="96"/>
                    <a:pt x="61" y="93"/>
                    <a:pt x="61" y="88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1" y="4"/>
                    <a:pt x="57" y="0"/>
                    <a:pt x="52" y="0"/>
                  </a:cubicBezTo>
                  <a:close/>
                  <a:moveTo>
                    <a:pt x="55" y="88"/>
                  </a:moveTo>
                  <a:cubicBezTo>
                    <a:pt x="55" y="90"/>
                    <a:pt x="54" y="91"/>
                    <a:pt x="52" y="91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7" y="91"/>
                    <a:pt x="6" y="90"/>
                    <a:pt x="6" y="8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7"/>
                    <a:pt x="7" y="6"/>
                    <a:pt x="9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4" y="6"/>
                    <a:pt x="55" y="7"/>
                    <a:pt x="55" y="9"/>
                  </a:cubicBezTo>
                  <a:lnTo>
                    <a:pt x="5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8" name="Freeform 8"/>
            <p:cNvSpPr>
              <a:spLocks noEditPoints="1"/>
            </p:cNvSpPr>
            <p:nvPr/>
          </p:nvSpPr>
          <p:spPr bwMode="auto">
            <a:xfrm>
              <a:off x="11699875" y="1347231"/>
              <a:ext cx="682625" cy="1011238"/>
            </a:xfrm>
            <a:custGeom>
              <a:avLst/>
              <a:gdLst>
                <a:gd name="T0" fmla="*/ 45 w 47"/>
                <a:gd name="T1" fmla="*/ 0 h 69"/>
                <a:gd name="T2" fmla="*/ 2 w 47"/>
                <a:gd name="T3" fmla="*/ 0 h 69"/>
                <a:gd name="T4" fmla="*/ 0 w 47"/>
                <a:gd name="T5" fmla="*/ 3 h 69"/>
                <a:gd name="T6" fmla="*/ 0 w 47"/>
                <a:gd name="T7" fmla="*/ 66 h 69"/>
                <a:gd name="T8" fmla="*/ 2 w 47"/>
                <a:gd name="T9" fmla="*/ 69 h 69"/>
                <a:gd name="T10" fmla="*/ 45 w 47"/>
                <a:gd name="T11" fmla="*/ 69 h 69"/>
                <a:gd name="T12" fmla="*/ 47 w 47"/>
                <a:gd name="T13" fmla="*/ 66 h 69"/>
                <a:gd name="T14" fmla="*/ 47 w 47"/>
                <a:gd name="T15" fmla="*/ 3 h 69"/>
                <a:gd name="T16" fmla="*/ 45 w 47"/>
                <a:gd name="T17" fmla="*/ 0 h 69"/>
                <a:gd name="T18" fmla="*/ 45 w 47"/>
                <a:gd name="T19" fmla="*/ 66 h 69"/>
                <a:gd name="T20" fmla="*/ 45 w 47"/>
                <a:gd name="T21" fmla="*/ 67 h 69"/>
                <a:gd name="T22" fmla="*/ 2 w 47"/>
                <a:gd name="T23" fmla="*/ 66 h 69"/>
                <a:gd name="T24" fmla="*/ 2 w 47"/>
                <a:gd name="T25" fmla="*/ 2 h 69"/>
                <a:gd name="T26" fmla="*/ 45 w 47"/>
                <a:gd name="T27" fmla="*/ 3 h 69"/>
                <a:gd name="T28" fmla="*/ 45 w 47"/>
                <a:gd name="T29" fmla="*/ 6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69">
                  <a:moveTo>
                    <a:pt x="4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8"/>
                    <a:pt x="1" y="69"/>
                    <a:pt x="2" y="69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6" y="69"/>
                    <a:pt x="47" y="68"/>
                    <a:pt x="47" y="66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1"/>
                    <a:pt x="46" y="0"/>
                    <a:pt x="45" y="0"/>
                  </a:cubicBezTo>
                  <a:close/>
                  <a:moveTo>
                    <a:pt x="45" y="66"/>
                  </a:moveTo>
                  <a:cubicBezTo>
                    <a:pt x="45" y="67"/>
                    <a:pt x="45" y="67"/>
                    <a:pt x="45" y="67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5" y="3"/>
                    <a:pt x="45" y="3"/>
                    <a:pt x="45" y="3"/>
                  </a:cubicBezTo>
                  <a:lnTo>
                    <a:pt x="45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9" name="Freeform 9"/>
            <p:cNvSpPr>
              <a:spLocks noEditPoints="1"/>
            </p:cNvSpPr>
            <p:nvPr/>
          </p:nvSpPr>
          <p:spPr bwMode="auto">
            <a:xfrm>
              <a:off x="11976100" y="2372756"/>
              <a:ext cx="130175" cy="117475"/>
            </a:xfrm>
            <a:custGeom>
              <a:avLst/>
              <a:gdLst>
                <a:gd name="T0" fmla="*/ 4 w 9"/>
                <a:gd name="T1" fmla="*/ 0 h 8"/>
                <a:gd name="T2" fmla="*/ 0 w 9"/>
                <a:gd name="T3" fmla="*/ 4 h 8"/>
                <a:gd name="T4" fmla="*/ 4 w 9"/>
                <a:gd name="T5" fmla="*/ 8 h 8"/>
                <a:gd name="T6" fmla="*/ 9 w 9"/>
                <a:gd name="T7" fmla="*/ 4 h 8"/>
                <a:gd name="T8" fmla="*/ 4 w 9"/>
                <a:gd name="T9" fmla="*/ 0 h 8"/>
                <a:gd name="T10" fmla="*/ 4 w 9"/>
                <a:gd name="T11" fmla="*/ 6 h 8"/>
                <a:gd name="T12" fmla="*/ 2 w 9"/>
                <a:gd name="T13" fmla="*/ 4 h 8"/>
                <a:gd name="T14" fmla="*/ 4 w 9"/>
                <a:gd name="T15" fmla="*/ 2 h 8"/>
                <a:gd name="T16" fmla="*/ 7 w 9"/>
                <a:gd name="T17" fmla="*/ 4 h 8"/>
                <a:gd name="T18" fmla="*/ 4 w 9"/>
                <a:gd name="T1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7" y="8"/>
                    <a:pt x="9" y="6"/>
                    <a:pt x="9" y="4"/>
                  </a:cubicBezTo>
                  <a:cubicBezTo>
                    <a:pt x="9" y="2"/>
                    <a:pt x="7" y="0"/>
                    <a:pt x="4" y="0"/>
                  </a:cubicBezTo>
                  <a:close/>
                  <a:moveTo>
                    <a:pt x="4" y="6"/>
                  </a:moveTo>
                  <a:cubicBezTo>
                    <a:pt x="3" y="6"/>
                    <a:pt x="2" y="5"/>
                    <a:pt x="2" y="4"/>
                  </a:cubicBezTo>
                  <a:cubicBezTo>
                    <a:pt x="2" y="3"/>
                    <a:pt x="3" y="2"/>
                    <a:pt x="4" y="2"/>
                  </a:cubicBezTo>
                  <a:cubicBezTo>
                    <a:pt x="6" y="2"/>
                    <a:pt x="7" y="3"/>
                    <a:pt x="7" y="4"/>
                  </a:cubicBezTo>
                  <a:cubicBezTo>
                    <a:pt x="7" y="5"/>
                    <a:pt x="6" y="6"/>
                    <a:pt x="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0" name="Freeform 10"/>
            <p:cNvSpPr>
              <a:spLocks/>
            </p:cNvSpPr>
            <p:nvPr/>
          </p:nvSpPr>
          <p:spPr bwMode="auto">
            <a:xfrm>
              <a:off x="11976100" y="1302781"/>
              <a:ext cx="130175" cy="28575"/>
            </a:xfrm>
            <a:custGeom>
              <a:avLst/>
              <a:gdLst>
                <a:gd name="T0" fmla="*/ 1 w 9"/>
                <a:gd name="T1" fmla="*/ 2 h 2"/>
                <a:gd name="T2" fmla="*/ 8 w 9"/>
                <a:gd name="T3" fmla="*/ 2 h 2"/>
                <a:gd name="T4" fmla="*/ 9 w 9"/>
                <a:gd name="T5" fmla="*/ 1 h 2"/>
                <a:gd name="T6" fmla="*/ 8 w 9"/>
                <a:gd name="T7" fmla="*/ 0 h 2"/>
                <a:gd name="T8" fmla="*/ 1 w 9"/>
                <a:gd name="T9" fmla="*/ 0 h 2"/>
                <a:gd name="T10" fmla="*/ 0 w 9"/>
                <a:gd name="T11" fmla="*/ 1 h 2"/>
                <a:gd name="T12" fmla="*/ 1 w 9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">
                  <a:moveTo>
                    <a:pt x="1" y="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9" y="1"/>
                    <a:pt x="9" y="1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81" name="Группа 180"/>
          <p:cNvGrpSpPr/>
          <p:nvPr/>
        </p:nvGrpSpPr>
        <p:grpSpPr>
          <a:xfrm>
            <a:off x="16609542" y="7509984"/>
            <a:ext cx="501399" cy="797027"/>
            <a:chOff x="11598275" y="1185305"/>
            <a:chExt cx="885825" cy="1408113"/>
          </a:xfrm>
          <a:solidFill>
            <a:srgbClr val="B73E5F"/>
          </a:solidFill>
        </p:grpSpPr>
        <p:sp>
          <p:nvSpPr>
            <p:cNvPr id="182" name="Freeform 7"/>
            <p:cNvSpPr>
              <a:spLocks noEditPoints="1"/>
            </p:cNvSpPr>
            <p:nvPr/>
          </p:nvSpPr>
          <p:spPr bwMode="auto">
            <a:xfrm>
              <a:off x="11598275" y="1185305"/>
              <a:ext cx="885825" cy="1408113"/>
            </a:xfrm>
            <a:custGeom>
              <a:avLst/>
              <a:gdLst>
                <a:gd name="T0" fmla="*/ 52 w 61"/>
                <a:gd name="T1" fmla="*/ 0 h 96"/>
                <a:gd name="T2" fmla="*/ 9 w 61"/>
                <a:gd name="T3" fmla="*/ 0 h 96"/>
                <a:gd name="T4" fmla="*/ 0 w 61"/>
                <a:gd name="T5" fmla="*/ 9 h 96"/>
                <a:gd name="T6" fmla="*/ 0 w 61"/>
                <a:gd name="T7" fmla="*/ 88 h 96"/>
                <a:gd name="T8" fmla="*/ 9 w 61"/>
                <a:gd name="T9" fmla="*/ 96 h 96"/>
                <a:gd name="T10" fmla="*/ 52 w 61"/>
                <a:gd name="T11" fmla="*/ 96 h 96"/>
                <a:gd name="T12" fmla="*/ 61 w 61"/>
                <a:gd name="T13" fmla="*/ 88 h 96"/>
                <a:gd name="T14" fmla="*/ 61 w 61"/>
                <a:gd name="T15" fmla="*/ 9 h 96"/>
                <a:gd name="T16" fmla="*/ 52 w 61"/>
                <a:gd name="T17" fmla="*/ 0 h 96"/>
                <a:gd name="T18" fmla="*/ 55 w 61"/>
                <a:gd name="T19" fmla="*/ 88 h 96"/>
                <a:gd name="T20" fmla="*/ 52 w 61"/>
                <a:gd name="T21" fmla="*/ 91 h 96"/>
                <a:gd name="T22" fmla="*/ 9 w 61"/>
                <a:gd name="T23" fmla="*/ 91 h 96"/>
                <a:gd name="T24" fmla="*/ 6 w 61"/>
                <a:gd name="T25" fmla="*/ 88 h 96"/>
                <a:gd name="T26" fmla="*/ 6 w 61"/>
                <a:gd name="T27" fmla="*/ 9 h 96"/>
                <a:gd name="T28" fmla="*/ 9 w 61"/>
                <a:gd name="T29" fmla="*/ 6 h 96"/>
                <a:gd name="T30" fmla="*/ 52 w 61"/>
                <a:gd name="T31" fmla="*/ 6 h 96"/>
                <a:gd name="T32" fmla="*/ 55 w 61"/>
                <a:gd name="T33" fmla="*/ 9 h 96"/>
                <a:gd name="T34" fmla="*/ 55 w 61"/>
                <a:gd name="T35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" h="96">
                  <a:moveTo>
                    <a:pt x="5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3"/>
                    <a:pt x="4" y="96"/>
                    <a:pt x="9" y="96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7" y="96"/>
                    <a:pt x="61" y="93"/>
                    <a:pt x="61" y="88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1" y="4"/>
                    <a:pt x="57" y="0"/>
                    <a:pt x="52" y="0"/>
                  </a:cubicBezTo>
                  <a:close/>
                  <a:moveTo>
                    <a:pt x="55" y="88"/>
                  </a:moveTo>
                  <a:cubicBezTo>
                    <a:pt x="55" y="90"/>
                    <a:pt x="54" y="91"/>
                    <a:pt x="52" y="91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7" y="91"/>
                    <a:pt x="6" y="90"/>
                    <a:pt x="6" y="8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7"/>
                    <a:pt x="7" y="6"/>
                    <a:pt x="9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4" y="6"/>
                    <a:pt x="55" y="7"/>
                    <a:pt x="55" y="9"/>
                  </a:cubicBezTo>
                  <a:lnTo>
                    <a:pt x="5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3" name="Freeform 8"/>
            <p:cNvSpPr>
              <a:spLocks noEditPoints="1"/>
            </p:cNvSpPr>
            <p:nvPr/>
          </p:nvSpPr>
          <p:spPr bwMode="auto">
            <a:xfrm>
              <a:off x="11699875" y="1347231"/>
              <a:ext cx="682625" cy="1011238"/>
            </a:xfrm>
            <a:custGeom>
              <a:avLst/>
              <a:gdLst>
                <a:gd name="T0" fmla="*/ 45 w 47"/>
                <a:gd name="T1" fmla="*/ 0 h 69"/>
                <a:gd name="T2" fmla="*/ 2 w 47"/>
                <a:gd name="T3" fmla="*/ 0 h 69"/>
                <a:gd name="T4" fmla="*/ 0 w 47"/>
                <a:gd name="T5" fmla="*/ 3 h 69"/>
                <a:gd name="T6" fmla="*/ 0 w 47"/>
                <a:gd name="T7" fmla="*/ 66 h 69"/>
                <a:gd name="T8" fmla="*/ 2 w 47"/>
                <a:gd name="T9" fmla="*/ 69 h 69"/>
                <a:gd name="T10" fmla="*/ 45 w 47"/>
                <a:gd name="T11" fmla="*/ 69 h 69"/>
                <a:gd name="T12" fmla="*/ 47 w 47"/>
                <a:gd name="T13" fmla="*/ 66 h 69"/>
                <a:gd name="T14" fmla="*/ 47 w 47"/>
                <a:gd name="T15" fmla="*/ 3 h 69"/>
                <a:gd name="T16" fmla="*/ 45 w 47"/>
                <a:gd name="T17" fmla="*/ 0 h 69"/>
                <a:gd name="T18" fmla="*/ 45 w 47"/>
                <a:gd name="T19" fmla="*/ 66 h 69"/>
                <a:gd name="T20" fmla="*/ 45 w 47"/>
                <a:gd name="T21" fmla="*/ 67 h 69"/>
                <a:gd name="T22" fmla="*/ 2 w 47"/>
                <a:gd name="T23" fmla="*/ 66 h 69"/>
                <a:gd name="T24" fmla="*/ 2 w 47"/>
                <a:gd name="T25" fmla="*/ 2 h 69"/>
                <a:gd name="T26" fmla="*/ 45 w 47"/>
                <a:gd name="T27" fmla="*/ 3 h 69"/>
                <a:gd name="T28" fmla="*/ 45 w 47"/>
                <a:gd name="T29" fmla="*/ 6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69">
                  <a:moveTo>
                    <a:pt x="4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8"/>
                    <a:pt x="1" y="69"/>
                    <a:pt x="2" y="69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6" y="69"/>
                    <a:pt x="47" y="68"/>
                    <a:pt x="47" y="66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1"/>
                    <a:pt x="46" y="0"/>
                    <a:pt x="45" y="0"/>
                  </a:cubicBezTo>
                  <a:close/>
                  <a:moveTo>
                    <a:pt x="45" y="66"/>
                  </a:moveTo>
                  <a:cubicBezTo>
                    <a:pt x="45" y="67"/>
                    <a:pt x="45" y="67"/>
                    <a:pt x="45" y="67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5" y="3"/>
                    <a:pt x="45" y="3"/>
                    <a:pt x="45" y="3"/>
                  </a:cubicBezTo>
                  <a:lnTo>
                    <a:pt x="45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4" name="Freeform 9"/>
            <p:cNvSpPr>
              <a:spLocks noEditPoints="1"/>
            </p:cNvSpPr>
            <p:nvPr/>
          </p:nvSpPr>
          <p:spPr bwMode="auto">
            <a:xfrm>
              <a:off x="11976100" y="2372756"/>
              <a:ext cx="130175" cy="117475"/>
            </a:xfrm>
            <a:custGeom>
              <a:avLst/>
              <a:gdLst>
                <a:gd name="T0" fmla="*/ 4 w 9"/>
                <a:gd name="T1" fmla="*/ 0 h 8"/>
                <a:gd name="T2" fmla="*/ 0 w 9"/>
                <a:gd name="T3" fmla="*/ 4 h 8"/>
                <a:gd name="T4" fmla="*/ 4 w 9"/>
                <a:gd name="T5" fmla="*/ 8 h 8"/>
                <a:gd name="T6" fmla="*/ 9 w 9"/>
                <a:gd name="T7" fmla="*/ 4 h 8"/>
                <a:gd name="T8" fmla="*/ 4 w 9"/>
                <a:gd name="T9" fmla="*/ 0 h 8"/>
                <a:gd name="T10" fmla="*/ 4 w 9"/>
                <a:gd name="T11" fmla="*/ 6 h 8"/>
                <a:gd name="T12" fmla="*/ 2 w 9"/>
                <a:gd name="T13" fmla="*/ 4 h 8"/>
                <a:gd name="T14" fmla="*/ 4 w 9"/>
                <a:gd name="T15" fmla="*/ 2 h 8"/>
                <a:gd name="T16" fmla="*/ 7 w 9"/>
                <a:gd name="T17" fmla="*/ 4 h 8"/>
                <a:gd name="T18" fmla="*/ 4 w 9"/>
                <a:gd name="T1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7" y="8"/>
                    <a:pt x="9" y="6"/>
                    <a:pt x="9" y="4"/>
                  </a:cubicBezTo>
                  <a:cubicBezTo>
                    <a:pt x="9" y="2"/>
                    <a:pt x="7" y="0"/>
                    <a:pt x="4" y="0"/>
                  </a:cubicBezTo>
                  <a:close/>
                  <a:moveTo>
                    <a:pt x="4" y="6"/>
                  </a:moveTo>
                  <a:cubicBezTo>
                    <a:pt x="3" y="6"/>
                    <a:pt x="2" y="5"/>
                    <a:pt x="2" y="4"/>
                  </a:cubicBezTo>
                  <a:cubicBezTo>
                    <a:pt x="2" y="3"/>
                    <a:pt x="3" y="2"/>
                    <a:pt x="4" y="2"/>
                  </a:cubicBezTo>
                  <a:cubicBezTo>
                    <a:pt x="6" y="2"/>
                    <a:pt x="7" y="3"/>
                    <a:pt x="7" y="4"/>
                  </a:cubicBezTo>
                  <a:cubicBezTo>
                    <a:pt x="7" y="5"/>
                    <a:pt x="6" y="6"/>
                    <a:pt x="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5" name="Freeform 10"/>
            <p:cNvSpPr>
              <a:spLocks/>
            </p:cNvSpPr>
            <p:nvPr/>
          </p:nvSpPr>
          <p:spPr bwMode="auto">
            <a:xfrm>
              <a:off x="11976100" y="1302781"/>
              <a:ext cx="130175" cy="28575"/>
            </a:xfrm>
            <a:custGeom>
              <a:avLst/>
              <a:gdLst>
                <a:gd name="T0" fmla="*/ 1 w 9"/>
                <a:gd name="T1" fmla="*/ 2 h 2"/>
                <a:gd name="T2" fmla="*/ 8 w 9"/>
                <a:gd name="T3" fmla="*/ 2 h 2"/>
                <a:gd name="T4" fmla="*/ 9 w 9"/>
                <a:gd name="T5" fmla="*/ 1 h 2"/>
                <a:gd name="T6" fmla="*/ 8 w 9"/>
                <a:gd name="T7" fmla="*/ 0 h 2"/>
                <a:gd name="T8" fmla="*/ 1 w 9"/>
                <a:gd name="T9" fmla="*/ 0 h 2"/>
                <a:gd name="T10" fmla="*/ 0 w 9"/>
                <a:gd name="T11" fmla="*/ 1 h 2"/>
                <a:gd name="T12" fmla="*/ 1 w 9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">
                  <a:moveTo>
                    <a:pt x="1" y="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9" y="1"/>
                    <a:pt x="9" y="1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86" name="Группа 185"/>
          <p:cNvGrpSpPr/>
          <p:nvPr/>
        </p:nvGrpSpPr>
        <p:grpSpPr>
          <a:xfrm>
            <a:off x="17449886" y="7509984"/>
            <a:ext cx="501399" cy="797027"/>
            <a:chOff x="11598275" y="1185305"/>
            <a:chExt cx="885825" cy="1408113"/>
          </a:xfrm>
          <a:solidFill>
            <a:srgbClr val="B73E5F"/>
          </a:solidFill>
        </p:grpSpPr>
        <p:sp>
          <p:nvSpPr>
            <p:cNvPr id="187" name="Freeform 7"/>
            <p:cNvSpPr>
              <a:spLocks noEditPoints="1"/>
            </p:cNvSpPr>
            <p:nvPr/>
          </p:nvSpPr>
          <p:spPr bwMode="auto">
            <a:xfrm>
              <a:off x="11598275" y="1185305"/>
              <a:ext cx="885825" cy="1408113"/>
            </a:xfrm>
            <a:custGeom>
              <a:avLst/>
              <a:gdLst>
                <a:gd name="T0" fmla="*/ 52 w 61"/>
                <a:gd name="T1" fmla="*/ 0 h 96"/>
                <a:gd name="T2" fmla="*/ 9 w 61"/>
                <a:gd name="T3" fmla="*/ 0 h 96"/>
                <a:gd name="T4" fmla="*/ 0 w 61"/>
                <a:gd name="T5" fmla="*/ 9 h 96"/>
                <a:gd name="T6" fmla="*/ 0 w 61"/>
                <a:gd name="T7" fmla="*/ 88 h 96"/>
                <a:gd name="T8" fmla="*/ 9 w 61"/>
                <a:gd name="T9" fmla="*/ 96 h 96"/>
                <a:gd name="T10" fmla="*/ 52 w 61"/>
                <a:gd name="T11" fmla="*/ 96 h 96"/>
                <a:gd name="T12" fmla="*/ 61 w 61"/>
                <a:gd name="T13" fmla="*/ 88 h 96"/>
                <a:gd name="T14" fmla="*/ 61 w 61"/>
                <a:gd name="T15" fmla="*/ 9 h 96"/>
                <a:gd name="T16" fmla="*/ 52 w 61"/>
                <a:gd name="T17" fmla="*/ 0 h 96"/>
                <a:gd name="T18" fmla="*/ 55 w 61"/>
                <a:gd name="T19" fmla="*/ 88 h 96"/>
                <a:gd name="T20" fmla="*/ 52 w 61"/>
                <a:gd name="T21" fmla="*/ 91 h 96"/>
                <a:gd name="T22" fmla="*/ 9 w 61"/>
                <a:gd name="T23" fmla="*/ 91 h 96"/>
                <a:gd name="T24" fmla="*/ 6 w 61"/>
                <a:gd name="T25" fmla="*/ 88 h 96"/>
                <a:gd name="T26" fmla="*/ 6 w 61"/>
                <a:gd name="T27" fmla="*/ 9 h 96"/>
                <a:gd name="T28" fmla="*/ 9 w 61"/>
                <a:gd name="T29" fmla="*/ 6 h 96"/>
                <a:gd name="T30" fmla="*/ 52 w 61"/>
                <a:gd name="T31" fmla="*/ 6 h 96"/>
                <a:gd name="T32" fmla="*/ 55 w 61"/>
                <a:gd name="T33" fmla="*/ 9 h 96"/>
                <a:gd name="T34" fmla="*/ 55 w 61"/>
                <a:gd name="T35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" h="96">
                  <a:moveTo>
                    <a:pt x="5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3"/>
                    <a:pt x="4" y="96"/>
                    <a:pt x="9" y="96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7" y="96"/>
                    <a:pt x="61" y="93"/>
                    <a:pt x="61" y="88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1" y="4"/>
                    <a:pt x="57" y="0"/>
                    <a:pt x="52" y="0"/>
                  </a:cubicBezTo>
                  <a:close/>
                  <a:moveTo>
                    <a:pt x="55" y="88"/>
                  </a:moveTo>
                  <a:cubicBezTo>
                    <a:pt x="55" y="90"/>
                    <a:pt x="54" y="91"/>
                    <a:pt x="52" y="91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7" y="91"/>
                    <a:pt x="6" y="90"/>
                    <a:pt x="6" y="8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7"/>
                    <a:pt x="7" y="6"/>
                    <a:pt x="9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4" y="6"/>
                    <a:pt x="55" y="7"/>
                    <a:pt x="55" y="9"/>
                  </a:cubicBezTo>
                  <a:lnTo>
                    <a:pt x="5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8" name="Freeform 8"/>
            <p:cNvSpPr>
              <a:spLocks noEditPoints="1"/>
            </p:cNvSpPr>
            <p:nvPr/>
          </p:nvSpPr>
          <p:spPr bwMode="auto">
            <a:xfrm>
              <a:off x="11699875" y="1347231"/>
              <a:ext cx="682625" cy="1011238"/>
            </a:xfrm>
            <a:custGeom>
              <a:avLst/>
              <a:gdLst>
                <a:gd name="T0" fmla="*/ 45 w 47"/>
                <a:gd name="T1" fmla="*/ 0 h 69"/>
                <a:gd name="T2" fmla="*/ 2 w 47"/>
                <a:gd name="T3" fmla="*/ 0 h 69"/>
                <a:gd name="T4" fmla="*/ 0 w 47"/>
                <a:gd name="T5" fmla="*/ 3 h 69"/>
                <a:gd name="T6" fmla="*/ 0 w 47"/>
                <a:gd name="T7" fmla="*/ 66 h 69"/>
                <a:gd name="T8" fmla="*/ 2 w 47"/>
                <a:gd name="T9" fmla="*/ 69 h 69"/>
                <a:gd name="T10" fmla="*/ 45 w 47"/>
                <a:gd name="T11" fmla="*/ 69 h 69"/>
                <a:gd name="T12" fmla="*/ 47 w 47"/>
                <a:gd name="T13" fmla="*/ 66 h 69"/>
                <a:gd name="T14" fmla="*/ 47 w 47"/>
                <a:gd name="T15" fmla="*/ 3 h 69"/>
                <a:gd name="T16" fmla="*/ 45 w 47"/>
                <a:gd name="T17" fmla="*/ 0 h 69"/>
                <a:gd name="T18" fmla="*/ 45 w 47"/>
                <a:gd name="T19" fmla="*/ 66 h 69"/>
                <a:gd name="T20" fmla="*/ 45 w 47"/>
                <a:gd name="T21" fmla="*/ 67 h 69"/>
                <a:gd name="T22" fmla="*/ 2 w 47"/>
                <a:gd name="T23" fmla="*/ 66 h 69"/>
                <a:gd name="T24" fmla="*/ 2 w 47"/>
                <a:gd name="T25" fmla="*/ 2 h 69"/>
                <a:gd name="T26" fmla="*/ 45 w 47"/>
                <a:gd name="T27" fmla="*/ 3 h 69"/>
                <a:gd name="T28" fmla="*/ 45 w 47"/>
                <a:gd name="T29" fmla="*/ 6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69">
                  <a:moveTo>
                    <a:pt x="4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8"/>
                    <a:pt x="1" y="69"/>
                    <a:pt x="2" y="69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6" y="69"/>
                    <a:pt x="47" y="68"/>
                    <a:pt x="47" y="66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1"/>
                    <a:pt x="46" y="0"/>
                    <a:pt x="45" y="0"/>
                  </a:cubicBezTo>
                  <a:close/>
                  <a:moveTo>
                    <a:pt x="45" y="66"/>
                  </a:moveTo>
                  <a:cubicBezTo>
                    <a:pt x="45" y="67"/>
                    <a:pt x="45" y="67"/>
                    <a:pt x="45" y="67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5" y="3"/>
                    <a:pt x="45" y="3"/>
                    <a:pt x="45" y="3"/>
                  </a:cubicBezTo>
                  <a:lnTo>
                    <a:pt x="45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9" name="Freeform 9"/>
            <p:cNvSpPr>
              <a:spLocks noEditPoints="1"/>
            </p:cNvSpPr>
            <p:nvPr/>
          </p:nvSpPr>
          <p:spPr bwMode="auto">
            <a:xfrm>
              <a:off x="11976100" y="2372756"/>
              <a:ext cx="130175" cy="117475"/>
            </a:xfrm>
            <a:custGeom>
              <a:avLst/>
              <a:gdLst>
                <a:gd name="T0" fmla="*/ 4 w 9"/>
                <a:gd name="T1" fmla="*/ 0 h 8"/>
                <a:gd name="T2" fmla="*/ 0 w 9"/>
                <a:gd name="T3" fmla="*/ 4 h 8"/>
                <a:gd name="T4" fmla="*/ 4 w 9"/>
                <a:gd name="T5" fmla="*/ 8 h 8"/>
                <a:gd name="T6" fmla="*/ 9 w 9"/>
                <a:gd name="T7" fmla="*/ 4 h 8"/>
                <a:gd name="T8" fmla="*/ 4 w 9"/>
                <a:gd name="T9" fmla="*/ 0 h 8"/>
                <a:gd name="T10" fmla="*/ 4 w 9"/>
                <a:gd name="T11" fmla="*/ 6 h 8"/>
                <a:gd name="T12" fmla="*/ 2 w 9"/>
                <a:gd name="T13" fmla="*/ 4 h 8"/>
                <a:gd name="T14" fmla="*/ 4 w 9"/>
                <a:gd name="T15" fmla="*/ 2 h 8"/>
                <a:gd name="T16" fmla="*/ 7 w 9"/>
                <a:gd name="T17" fmla="*/ 4 h 8"/>
                <a:gd name="T18" fmla="*/ 4 w 9"/>
                <a:gd name="T1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7" y="8"/>
                    <a:pt x="9" y="6"/>
                    <a:pt x="9" y="4"/>
                  </a:cubicBezTo>
                  <a:cubicBezTo>
                    <a:pt x="9" y="2"/>
                    <a:pt x="7" y="0"/>
                    <a:pt x="4" y="0"/>
                  </a:cubicBezTo>
                  <a:close/>
                  <a:moveTo>
                    <a:pt x="4" y="6"/>
                  </a:moveTo>
                  <a:cubicBezTo>
                    <a:pt x="3" y="6"/>
                    <a:pt x="2" y="5"/>
                    <a:pt x="2" y="4"/>
                  </a:cubicBezTo>
                  <a:cubicBezTo>
                    <a:pt x="2" y="3"/>
                    <a:pt x="3" y="2"/>
                    <a:pt x="4" y="2"/>
                  </a:cubicBezTo>
                  <a:cubicBezTo>
                    <a:pt x="6" y="2"/>
                    <a:pt x="7" y="3"/>
                    <a:pt x="7" y="4"/>
                  </a:cubicBezTo>
                  <a:cubicBezTo>
                    <a:pt x="7" y="5"/>
                    <a:pt x="6" y="6"/>
                    <a:pt x="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0" name="Freeform 10"/>
            <p:cNvSpPr>
              <a:spLocks/>
            </p:cNvSpPr>
            <p:nvPr/>
          </p:nvSpPr>
          <p:spPr bwMode="auto">
            <a:xfrm>
              <a:off x="11976100" y="1302781"/>
              <a:ext cx="130175" cy="28575"/>
            </a:xfrm>
            <a:custGeom>
              <a:avLst/>
              <a:gdLst>
                <a:gd name="T0" fmla="*/ 1 w 9"/>
                <a:gd name="T1" fmla="*/ 2 h 2"/>
                <a:gd name="T2" fmla="*/ 8 w 9"/>
                <a:gd name="T3" fmla="*/ 2 h 2"/>
                <a:gd name="T4" fmla="*/ 9 w 9"/>
                <a:gd name="T5" fmla="*/ 1 h 2"/>
                <a:gd name="T6" fmla="*/ 8 w 9"/>
                <a:gd name="T7" fmla="*/ 0 h 2"/>
                <a:gd name="T8" fmla="*/ 1 w 9"/>
                <a:gd name="T9" fmla="*/ 0 h 2"/>
                <a:gd name="T10" fmla="*/ 0 w 9"/>
                <a:gd name="T11" fmla="*/ 1 h 2"/>
                <a:gd name="T12" fmla="*/ 1 w 9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">
                  <a:moveTo>
                    <a:pt x="1" y="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9" y="1"/>
                    <a:pt x="9" y="1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91" name="Группа 190"/>
          <p:cNvGrpSpPr/>
          <p:nvPr/>
        </p:nvGrpSpPr>
        <p:grpSpPr>
          <a:xfrm>
            <a:off x="18290231" y="7509984"/>
            <a:ext cx="501399" cy="797027"/>
            <a:chOff x="11598275" y="1185305"/>
            <a:chExt cx="885825" cy="1408113"/>
          </a:xfrm>
          <a:solidFill>
            <a:srgbClr val="B73E5F"/>
          </a:solidFill>
        </p:grpSpPr>
        <p:sp>
          <p:nvSpPr>
            <p:cNvPr id="192" name="Freeform 7"/>
            <p:cNvSpPr>
              <a:spLocks noEditPoints="1"/>
            </p:cNvSpPr>
            <p:nvPr/>
          </p:nvSpPr>
          <p:spPr bwMode="auto">
            <a:xfrm>
              <a:off x="11598275" y="1185305"/>
              <a:ext cx="885825" cy="1408113"/>
            </a:xfrm>
            <a:custGeom>
              <a:avLst/>
              <a:gdLst>
                <a:gd name="T0" fmla="*/ 52 w 61"/>
                <a:gd name="T1" fmla="*/ 0 h 96"/>
                <a:gd name="T2" fmla="*/ 9 w 61"/>
                <a:gd name="T3" fmla="*/ 0 h 96"/>
                <a:gd name="T4" fmla="*/ 0 w 61"/>
                <a:gd name="T5" fmla="*/ 9 h 96"/>
                <a:gd name="T6" fmla="*/ 0 w 61"/>
                <a:gd name="T7" fmla="*/ 88 h 96"/>
                <a:gd name="T8" fmla="*/ 9 w 61"/>
                <a:gd name="T9" fmla="*/ 96 h 96"/>
                <a:gd name="T10" fmla="*/ 52 w 61"/>
                <a:gd name="T11" fmla="*/ 96 h 96"/>
                <a:gd name="T12" fmla="*/ 61 w 61"/>
                <a:gd name="T13" fmla="*/ 88 h 96"/>
                <a:gd name="T14" fmla="*/ 61 w 61"/>
                <a:gd name="T15" fmla="*/ 9 h 96"/>
                <a:gd name="T16" fmla="*/ 52 w 61"/>
                <a:gd name="T17" fmla="*/ 0 h 96"/>
                <a:gd name="T18" fmla="*/ 55 w 61"/>
                <a:gd name="T19" fmla="*/ 88 h 96"/>
                <a:gd name="T20" fmla="*/ 52 w 61"/>
                <a:gd name="T21" fmla="*/ 91 h 96"/>
                <a:gd name="T22" fmla="*/ 9 w 61"/>
                <a:gd name="T23" fmla="*/ 91 h 96"/>
                <a:gd name="T24" fmla="*/ 6 w 61"/>
                <a:gd name="T25" fmla="*/ 88 h 96"/>
                <a:gd name="T26" fmla="*/ 6 w 61"/>
                <a:gd name="T27" fmla="*/ 9 h 96"/>
                <a:gd name="T28" fmla="*/ 9 w 61"/>
                <a:gd name="T29" fmla="*/ 6 h 96"/>
                <a:gd name="T30" fmla="*/ 52 w 61"/>
                <a:gd name="T31" fmla="*/ 6 h 96"/>
                <a:gd name="T32" fmla="*/ 55 w 61"/>
                <a:gd name="T33" fmla="*/ 9 h 96"/>
                <a:gd name="T34" fmla="*/ 55 w 61"/>
                <a:gd name="T35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" h="96">
                  <a:moveTo>
                    <a:pt x="5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3"/>
                    <a:pt x="4" y="96"/>
                    <a:pt x="9" y="96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7" y="96"/>
                    <a:pt x="61" y="93"/>
                    <a:pt x="61" y="88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1" y="4"/>
                    <a:pt x="57" y="0"/>
                    <a:pt x="52" y="0"/>
                  </a:cubicBezTo>
                  <a:close/>
                  <a:moveTo>
                    <a:pt x="55" y="88"/>
                  </a:moveTo>
                  <a:cubicBezTo>
                    <a:pt x="55" y="90"/>
                    <a:pt x="54" y="91"/>
                    <a:pt x="52" y="91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7" y="91"/>
                    <a:pt x="6" y="90"/>
                    <a:pt x="6" y="8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7"/>
                    <a:pt x="7" y="6"/>
                    <a:pt x="9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4" y="6"/>
                    <a:pt x="55" y="7"/>
                    <a:pt x="55" y="9"/>
                  </a:cubicBezTo>
                  <a:lnTo>
                    <a:pt x="5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3" name="Freeform 8"/>
            <p:cNvSpPr>
              <a:spLocks noEditPoints="1"/>
            </p:cNvSpPr>
            <p:nvPr/>
          </p:nvSpPr>
          <p:spPr bwMode="auto">
            <a:xfrm>
              <a:off x="11699875" y="1347231"/>
              <a:ext cx="682625" cy="1011238"/>
            </a:xfrm>
            <a:custGeom>
              <a:avLst/>
              <a:gdLst>
                <a:gd name="T0" fmla="*/ 45 w 47"/>
                <a:gd name="T1" fmla="*/ 0 h 69"/>
                <a:gd name="T2" fmla="*/ 2 w 47"/>
                <a:gd name="T3" fmla="*/ 0 h 69"/>
                <a:gd name="T4" fmla="*/ 0 w 47"/>
                <a:gd name="T5" fmla="*/ 3 h 69"/>
                <a:gd name="T6" fmla="*/ 0 w 47"/>
                <a:gd name="T7" fmla="*/ 66 h 69"/>
                <a:gd name="T8" fmla="*/ 2 w 47"/>
                <a:gd name="T9" fmla="*/ 69 h 69"/>
                <a:gd name="T10" fmla="*/ 45 w 47"/>
                <a:gd name="T11" fmla="*/ 69 h 69"/>
                <a:gd name="T12" fmla="*/ 47 w 47"/>
                <a:gd name="T13" fmla="*/ 66 h 69"/>
                <a:gd name="T14" fmla="*/ 47 w 47"/>
                <a:gd name="T15" fmla="*/ 3 h 69"/>
                <a:gd name="T16" fmla="*/ 45 w 47"/>
                <a:gd name="T17" fmla="*/ 0 h 69"/>
                <a:gd name="T18" fmla="*/ 45 w 47"/>
                <a:gd name="T19" fmla="*/ 66 h 69"/>
                <a:gd name="T20" fmla="*/ 45 w 47"/>
                <a:gd name="T21" fmla="*/ 67 h 69"/>
                <a:gd name="T22" fmla="*/ 2 w 47"/>
                <a:gd name="T23" fmla="*/ 66 h 69"/>
                <a:gd name="T24" fmla="*/ 2 w 47"/>
                <a:gd name="T25" fmla="*/ 2 h 69"/>
                <a:gd name="T26" fmla="*/ 45 w 47"/>
                <a:gd name="T27" fmla="*/ 3 h 69"/>
                <a:gd name="T28" fmla="*/ 45 w 47"/>
                <a:gd name="T29" fmla="*/ 6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69">
                  <a:moveTo>
                    <a:pt x="4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8"/>
                    <a:pt x="1" y="69"/>
                    <a:pt x="2" y="69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6" y="69"/>
                    <a:pt x="47" y="68"/>
                    <a:pt x="47" y="66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1"/>
                    <a:pt x="46" y="0"/>
                    <a:pt x="45" y="0"/>
                  </a:cubicBezTo>
                  <a:close/>
                  <a:moveTo>
                    <a:pt x="45" y="66"/>
                  </a:moveTo>
                  <a:cubicBezTo>
                    <a:pt x="45" y="67"/>
                    <a:pt x="45" y="67"/>
                    <a:pt x="45" y="67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5" y="3"/>
                    <a:pt x="45" y="3"/>
                    <a:pt x="45" y="3"/>
                  </a:cubicBezTo>
                  <a:lnTo>
                    <a:pt x="45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" name="Freeform 9"/>
            <p:cNvSpPr>
              <a:spLocks noEditPoints="1"/>
            </p:cNvSpPr>
            <p:nvPr/>
          </p:nvSpPr>
          <p:spPr bwMode="auto">
            <a:xfrm>
              <a:off x="11976100" y="2372756"/>
              <a:ext cx="130175" cy="117475"/>
            </a:xfrm>
            <a:custGeom>
              <a:avLst/>
              <a:gdLst>
                <a:gd name="T0" fmla="*/ 4 w 9"/>
                <a:gd name="T1" fmla="*/ 0 h 8"/>
                <a:gd name="T2" fmla="*/ 0 w 9"/>
                <a:gd name="T3" fmla="*/ 4 h 8"/>
                <a:gd name="T4" fmla="*/ 4 w 9"/>
                <a:gd name="T5" fmla="*/ 8 h 8"/>
                <a:gd name="T6" fmla="*/ 9 w 9"/>
                <a:gd name="T7" fmla="*/ 4 h 8"/>
                <a:gd name="T8" fmla="*/ 4 w 9"/>
                <a:gd name="T9" fmla="*/ 0 h 8"/>
                <a:gd name="T10" fmla="*/ 4 w 9"/>
                <a:gd name="T11" fmla="*/ 6 h 8"/>
                <a:gd name="T12" fmla="*/ 2 w 9"/>
                <a:gd name="T13" fmla="*/ 4 h 8"/>
                <a:gd name="T14" fmla="*/ 4 w 9"/>
                <a:gd name="T15" fmla="*/ 2 h 8"/>
                <a:gd name="T16" fmla="*/ 7 w 9"/>
                <a:gd name="T17" fmla="*/ 4 h 8"/>
                <a:gd name="T18" fmla="*/ 4 w 9"/>
                <a:gd name="T1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7" y="8"/>
                    <a:pt x="9" y="6"/>
                    <a:pt x="9" y="4"/>
                  </a:cubicBezTo>
                  <a:cubicBezTo>
                    <a:pt x="9" y="2"/>
                    <a:pt x="7" y="0"/>
                    <a:pt x="4" y="0"/>
                  </a:cubicBezTo>
                  <a:close/>
                  <a:moveTo>
                    <a:pt x="4" y="6"/>
                  </a:moveTo>
                  <a:cubicBezTo>
                    <a:pt x="3" y="6"/>
                    <a:pt x="2" y="5"/>
                    <a:pt x="2" y="4"/>
                  </a:cubicBezTo>
                  <a:cubicBezTo>
                    <a:pt x="2" y="3"/>
                    <a:pt x="3" y="2"/>
                    <a:pt x="4" y="2"/>
                  </a:cubicBezTo>
                  <a:cubicBezTo>
                    <a:pt x="6" y="2"/>
                    <a:pt x="7" y="3"/>
                    <a:pt x="7" y="4"/>
                  </a:cubicBezTo>
                  <a:cubicBezTo>
                    <a:pt x="7" y="5"/>
                    <a:pt x="6" y="6"/>
                    <a:pt x="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5" name="Freeform 10"/>
            <p:cNvSpPr>
              <a:spLocks/>
            </p:cNvSpPr>
            <p:nvPr/>
          </p:nvSpPr>
          <p:spPr bwMode="auto">
            <a:xfrm>
              <a:off x="11976100" y="1302781"/>
              <a:ext cx="130175" cy="28575"/>
            </a:xfrm>
            <a:custGeom>
              <a:avLst/>
              <a:gdLst>
                <a:gd name="T0" fmla="*/ 1 w 9"/>
                <a:gd name="T1" fmla="*/ 2 h 2"/>
                <a:gd name="T2" fmla="*/ 8 w 9"/>
                <a:gd name="T3" fmla="*/ 2 h 2"/>
                <a:gd name="T4" fmla="*/ 9 w 9"/>
                <a:gd name="T5" fmla="*/ 1 h 2"/>
                <a:gd name="T6" fmla="*/ 8 w 9"/>
                <a:gd name="T7" fmla="*/ 0 h 2"/>
                <a:gd name="T8" fmla="*/ 1 w 9"/>
                <a:gd name="T9" fmla="*/ 0 h 2"/>
                <a:gd name="T10" fmla="*/ 0 w 9"/>
                <a:gd name="T11" fmla="*/ 1 h 2"/>
                <a:gd name="T12" fmla="*/ 1 w 9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">
                  <a:moveTo>
                    <a:pt x="1" y="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9" y="1"/>
                    <a:pt x="9" y="1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96" name="Группа 195"/>
          <p:cNvGrpSpPr/>
          <p:nvPr/>
        </p:nvGrpSpPr>
        <p:grpSpPr>
          <a:xfrm>
            <a:off x="19130577" y="7509984"/>
            <a:ext cx="501399" cy="797027"/>
            <a:chOff x="11598275" y="1185305"/>
            <a:chExt cx="885825" cy="1408113"/>
          </a:xfrm>
          <a:solidFill>
            <a:srgbClr val="B73E5F"/>
          </a:solidFill>
        </p:grpSpPr>
        <p:sp>
          <p:nvSpPr>
            <p:cNvPr id="197" name="Freeform 7"/>
            <p:cNvSpPr>
              <a:spLocks noEditPoints="1"/>
            </p:cNvSpPr>
            <p:nvPr/>
          </p:nvSpPr>
          <p:spPr bwMode="auto">
            <a:xfrm>
              <a:off x="11598275" y="1185305"/>
              <a:ext cx="885825" cy="1408113"/>
            </a:xfrm>
            <a:custGeom>
              <a:avLst/>
              <a:gdLst>
                <a:gd name="T0" fmla="*/ 52 w 61"/>
                <a:gd name="T1" fmla="*/ 0 h 96"/>
                <a:gd name="T2" fmla="*/ 9 w 61"/>
                <a:gd name="T3" fmla="*/ 0 h 96"/>
                <a:gd name="T4" fmla="*/ 0 w 61"/>
                <a:gd name="T5" fmla="*/ 9 h 96"/>
                <a:gd name="T6" fmla="*/ 0 w 61"/>
                <a:gd name="T7" fmla="*/ 88 h 96"/>
                <a:gd name="T8" fmla="*/ 9 w 61"/>
                <a:gd name="T9" fmla="*/ 96 h 96"/>
                <a:gd name="T10" fmla="*/ 52 w 61"/>
                <a:gd name="T11" fmla="*/ 96 h 96"/>
                <a:gd name="T12" fmla="*/ 61 w 61"/>
                <a:gd name="T13" fmla="*/ 88 h 96"/>
                <a:gd name="T14" fmla="*/ 61 w 61"/>
                <a:gd name="T15" fmla="*/ 9 h 96"/>
                <a:gd name="T16" fmla="*/ 52 w 61"/>
                <a:gd name="T17" fmla="*/ 0 h 96"/>
                <a:gd name="T18" fmla="*/ 55 w 61"/>
                <a:gd name="T19" fmla="*/ 88 h 96"/>
                <a:gd name="T20" fmla="*/ 52 w 61"/>
                <a:gd name="T21" fmla="*/ 91 h 96"/>
                <a:gd name="T22" fmla="*/ 9 w 61"/>
                <a:gd name="T23" fmla="*/ 91 h 96"/>
                <a:gd name="T24" fmla="*/ 6 w 61"/>
                <a:gd name="T25" fmla="*/ 88 h 96"/>
                <a:gd name="T26" fmla="*/ 6 w 61"/>
                <a:gd name="T27" fmla="*/ 9 h 96"/>
                <a:gd name="T28" fmla="*/ 9 w 61"/>
                <a:gd name="T29" fmla="*/ 6 h 96"/>
                <a:gd name="T30" fmla="*/ 52 w 61"/>
                <a:gd name="T31" fmla="*/ 6 h 96"/>
                <a:gd name="T32" fmla="*/ 55 w 61"/>
                <a:gd name="T33" fmla="*/ 9 h 96"/>
                <a:gd name="T34" fmla="*/ 55 w 61"/>
                <a:gd name="T35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" h="96">
                  <a:moveTo>
                    <a:pt x="5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3"/>
                    <a:pt x="4" y="96"/>
                    <a:pt x="9" y="96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7" y="96"/>
                    <a:pt x="61" y="93"/>
                    <a:pt x="61" y="88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1" y="4"/>
                    <a:pt x="57" y="0"/>
                    <a:pt x="52" y="0"/>
                  </a:cubicBezTo>
                  <a:close/>
                  <a:moveTo>
                    <a:pt x="55" y="88"/>
                  </a:moveTo>
                  <a:cubicBezTo>
                    <a:pt x="55" y="90"/>
                    <a:pt x="54" y="91"/>
                    <a:pt x="52" y="91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7" y="91"/>
                    <a:pt x="6" y="90"/>
                    <a:pt x="6" y="8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7"/>
                    <a:pt x="7" y="6"/>
                    <a:pt x="9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4" y="6"/>
                    <a:pt x="55" y="7"/>
                    <a:pt x="55" y="9"/>
                  </a:cubicBezTo>
                  <a:lnTo>
                    <a:pt x="5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8" name="Freeform 8"/>
            <p:cNvSpPr>
              <a:spLocks noEditPoints="1"/>
            </p:cNvSpPr>
            <p:nvPr/>
          </p:nvSpPr>
          <p:spPr bwMode="auto">
            <a:xfrm>
              <a:off x="11699875" y="1347231"/>
              <a:ext cx="682625" cy="1011238"/>
            </a:xfrm>
            <a:custGeom>
              <a:avLst/>
              <a:gdLst>
                <a:gd name="T0" fmla="*/ 45 w 47"/>
                <a:gd name="T1" fmla="*/ 0 h 69"/>
                <a:gd name="T2" fmla="*/ 2 w 47"/>
                <a:gd name="T3" fmla="*/ 0 h 69"/>
                <a:gd name="T4" fmla="*/ 0 w 47"/>
                <a:gd name="T5" fmla="*/ 3 h 69"/>
                <a:gd name="T6" fmla="*/ 0 w 47"/>
                <a:gd name="T7" fmla="*/ 66 h 69"/>
                <a:gd name="T8" fmla="*/ 2 w 47"/>
                <a:gd name="T9" fmla="*/ 69 h 69"/>
                <a:gd name="T10" fmla="*/ 45 w 47"/>
                <a:gd name="T11" fmla="*/ 69 h 69"/>
                <a:gd name="T12" fmla="*/ 47 w 47"/>
                <a:gd name="T13" fmla="*/ 66 h 69"/>
                <a:gd name="T14" fmla="*/ 47 w 47"/>
                <a:gd name="T15" fmla="*/ 3 h 69"/>
                <a:gd name="T16" fmla="*/ 45 w 47"/>
                <a:gd name="T17" fmla="*/ 0 h 69"/>
                <a:gd name="T18" fmla="*/ 45 w 47"/>
                <a:gd name="T19" fmla="*/ 66 h 69"/>
                <a:gd name="T20" fmla="*/ 45 w 47"/>
                <a:gd name="T21" fmla="*/ 67 h 69"/>
                <a:gd name="T22" fmla="*/ 2 w 47"/>
                <a:gd name="T23" fmla="*/ 66 h 69"/>
                <a:gd name="T24" fmla="*/ 2 w 47"/>
                <a:gd name="T25" fmla="*/ 2 h 69"/>
                <a:gd name="T26" fmla="*/ 45 w 47"/>
                <a:gd name="T27" fmla="*/ 3 h 69"/>
                <a:gd name="T28" fmla="*/ 45 w 47"/>
                <a:gd name="T29" fmla="*/ 6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69">
                  <a:moveTo>
                    <a:pt x="4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8"/>
                    <a:pt x="1" y="69"/>
                    <a:pt x="2" y="69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6" y="69"/>
                    <a:pt x="47" y="68"/>
                    <a:pt x="47" y="66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1"/>
                    <a:pt x="46" y="0"/>
                    <a:pt x="45" y="0"/>
                  </a:cubicBezTo>
                  <a:close/>
                  <a:moveTo>
                    <a:pt x="45" y="66"/>
                  </a:moveTo>
                  <a:cubicBezTo>
                    <a:pt x="45" y="67"/>
                    <a:pt x="45" y="67"/>
                    <a:pt x="45" y="67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5" y="3"/>
                    <a:pt x="45" y="3"/>
                    <a:pt x="45" y="3"/>
                  </a:cubicBezTo>
                  <a:lnTo>
                    <a:pt x="45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9" name="Freeform 9"/>
            <p:cNvSpPr>
              <a:spLocks noEditPoints="1"/>
            </p:cNvSpPr>
            <p:nvPr/>
          </p:nvSpPr>
          <p:spPr bwMode="auto">
            <a:xfrm>
              <a:off x="11976100" y="2372756"/>
              <a:ext cx="130175" cy="117475"/>
            </a:xfrm>
            <a:custGeom>
              <a:avLst/>
              <a:gdLst>
                <a:gd name="T0" fmla="*/ 4 w 9"/>
                <a:gd name="T1" fmla="*/ 0 h 8"/>
                <a:gd name="T2" fmla="*/ 0 w 9"/>
                <a:gd name="T3" fmla="*/ 4 h 8"/>
                <a:gd name="T4" fmla="*/ 4 w 9"/>
                <a:gd name="T5" fmla="*/ 8 h 8"/>
                <a:gd name="T6" fmla="*/ 9 w 9"/>
                <a:gd name="T7" fmla="*/ 4 h 8"/>
                <a:gd name="T8" fmla="*/ 4 w 9"/>
                <a:gd name="T9" fmla="*/ 0 h 8"/>
                <a:gd name="T10" fmla="*/ 4 w 9"/>
                <a:gd name="T11" fmla="*/ 6 h 8"/>
                <a:gd name="T12" fmla="*/ 2 w 9"/>
                <a:gd name="T13" fmla="*/ 4 h 8"/>
                <a:gd name="T14" fmla="*/ 4 w 9"/>
                <a:gd name="T15" fmla="*/ 2 h 8"/>
                <a:gd name="T16" fmla="*/ 7 w 9"/>
                <a:gd name="T17" fmla="*/ 4 h 8"/>
                <a:gd name="T18" fmla="*/ 4 w 9"/>
                <a:gd name="T1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7" y="8"/>
                    <a:pt x="9" y="6"/>
                    <a:pt x="9" y="4"/>
                  </a:cubicBezTo>
                  <a:cubicBezTo>
                    <a:pt x="9" y="2"/>
                    <a:pt x="7" y="0"/>
                    <a:pt x="4" y="0"/>
                  </a:cubicBezTo>
                  <a:close/>
                  <a:moveTo>
                    <a:pt x="4" y="6"/>
                  </a:moveTo>
                  <a:cubicBezTo>
                    <a:pt x="3" y="6"/>
                    <a:pt x="2" y="5"/>
                    <a:pt x="2" y="4"/>
                  </a:cubicBezTo>
                  <a:cubicBezTo>
                    <a:pt x="2" y="3"/>
                    <a:pt x="3" y="2"/>
                    <a:pt x="4" y="2"/>
                  </a:cubicBezTo>
                  <a:cubicBezTo>
                    <a:pt x="6" y="2"/>
                    <a:pt x="7" y="3"/>
                    <a:pt x="7" y="4"/>
                  </a:cubicBezTo>
                  <a:cubicBezTo>
                    <a:pt x="7" y="5"/>
                    <a:pt x="6" y="6"/>
                    <a:pt x="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0" name="Freeform 10"/>
            <p:cNvSpPr>
              <a:spLocks/>
            </p:cNvSpPr>
            <p:nvPr/>
          </p:nvSpPr>
          <p:spPr bwMode="auto">
            <a:xfrm>
              <a:off x="11976100" y="1302781"/>
              <a:ext cx="130175" cy="28575"/>
            </a:xfrm>
            <a:custGeom>
              <a:avLst/>
              <a:gdLst>
                <a:gd name="T0" fmla="*/ 1 w 9"/>
                <a:gd name="T1" fmla="*/ 2 h 2"/>
                <a:gd name="T2" fmla="*/ 8 w 9"/>
                <a:gd name="T3" fmla="*/ 2 h 2"/>
                <a:gd name="T4" fmla="*/ 9 w 9"/>
                <a:gd name="T5" fmla="*/ 1 h 2"/>
                <a:gd name="T6" fmla="*/ 8 w 9"/>
                <a:gd name="T7" fmla="*/ 0 h 2"/>
                <a:gd name="T8" fmla="*/ 1 w 9"/>
                <a:gd name="T9" fmla="*/ 0 h 2"/>
                <a:gd name="T10" fmla="*/ 0 w 9"/>
                <a:gd name="T11" fmla="*/ 1 h 2"/>
                <a:gd name="T12" fmla="*/ 1 w 9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">
                  <a:moveTo>
                    <a:pt x="1" y="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9" y="1"/>
                    <a:pt x="9" y="1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01" name="Группа 200"/>
          <p:cNvGrpSpPr/>
          <p:nvPr/>
        </p:nvGrpSpPr>
        <p:grpSpPr>
          <a:xfrm>
            <a:off x="19970922" y="7509984"/>
            <a:ext cx="501399" cy="797027"/>
            <a:chOff x="11598275" y="1185305"/>
            <a:chExt cx="885825" cy="1408113"/>
          </a:xfrm>
          <a:solidFill>
            <a:srgbClr val="D5E2E7"/>
          </a:solidFill>
        </p:grpSpPr>
        <p:sp>
          <p:nvSpPr>
            <p:cNvPr id="202" name="Freeform 7"/>
            <p:cNvSpPr>
              <a:spLocks noEditPoints="1"/>
            </p:cNvSpPr>
            <p:nvPr/>
          </p:nvSpPr>
          <p:spPr bwMode="auto">
            <a:xfrm>
              <a:off x="11598275" y="1185305"/>
              <a:ext cx="885825" cy="1408113"/>
            </a:xfrm>
            <a:custGeom>
              <a:avLst/>
              <a:gdLst>
                <a:gd name="T0" fmla="*/ 52 w 61"/>
                <a:gd name="T1" fmla="*/ 0 h 96"/>
                <a:gd name="T2" fmla="*/ 9 w 61"/>
                <a:gd name="T3" fmla="*/ 0 h 96"/>
                <a:gd name="T4" fmla="*/ 0 w 61"/>
                <a:gd name="T5" fmla="*/ 9 h 96"/>
                <a:gd name="T6" fmla="*/ 0 w 61"/>
                <a:gd name="T7" fmla="*/ 88 h 96"/>
                <a:gd name="T8" fmla="*/ 9 w 61"/>
                <a:gd name="T9" fmla="*/ 96 h 96"/>
                <a:gd name="T10" fmla="*/ 52 w 61"/>
                <a:gd name="T11" fmla="*/ 96 h 96"/>
                <a:gd name="T12" fmla="*/ 61 w 61"/>
                <a:gd name="T13" fmla="*/ 88 h 96"/>
                <a:gd name="T14" fmla="*/ 61 w 61"/>
                <a:gd name="T15" fmla="*/ 9 h 96"/>
                <a:gd name="T16" fmla="*/ 52 w 61"/>
                <a:gd name="T17" fmla="*/ 0 h 96"/>
                <a:gd name="T18" fmla="*/ 55 w 61"/>
                <a:gd name="T19" fmla="*/ 88 h 96"/>
                <a:gd name="T20" fmla="*/ 52 w 61"/>
                <a:gd name="T21" fmla="*/ 91 h 96"/>
                <a:gd name="T22" fmla="*/ 9 w 61"/>
                <a:gd name="T23" fmla="*/ 91 h 96"/>
                <a:gd name="T24" fmla="*/ 6 w 61"/>
                <a:gd name="T25" fmla="*/ 88 h 96"/>
                <a:gd name="T26" fmla="*/ 6 w 61"/>
                <a:gd name="T27" fmla="*/ 9 h 96"/>
                <a:gd name="T28" fmla="*/ 9 w 61"/>
                <a:gd name="T29" fmla="*/ 6 h 96"/>
                <a:gd name="T30" fmla="*/ 52 w 61"/>
                <a:gd name="T31" fmla="*/ 6 h 96"/>
                <a:gd name="T32" fmla="*/ 55 w 61"/>
                <a:gd name="T33" fmla="*/ 9 h 96"/>
                <a:gd name="T34" fmla="*/ 55 w 61"/>
                <a:gd name="T35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" h="96">
                  <a:moveTo>
                    <a:pt x="5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3"/>
                    <a:pt x="4" y="96"/>
                    <a:pt x="9" y="96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7" y="96"/>
                    <a:pt x="61" y="93"/>
                    <a:pt x="61" y="88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1" y="4"/>
                    <a:pt x="57" y="0"/>
                    <a:pt x="52" y="0"/>
                  </a:cubicBezTo>
                  <a:close/>
                  <a:moveTo>
                    <a:pt x="55" y="88"/>
                  </a:moveTo>
                  <a:cubicBezTo>
                    <a:pt x="55" y="90"/>
                    <a:pt x="54" y="91"/>
                    <a:pt x="52" y="91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7" y="91"/>
                    <a:pt x="6" y="90"/>
                    <a:pt x="6" y="8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7"/>
                    <a:pt x="7" y="6"/>
                    <a:pt x="9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4" y="6"/>
                    <a:pt x="55" y="7"/>
                    <a:pt x="55" y="9"/>
                  </a:cubicBezTo>
                  <a:lnTo>
                    <a:pt x="5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3" name="Freeform 8"/>
            <p:cNvSpPr>
              <a:spLocks noEditPoints="1"/>
            </p:cNvSpPr>
            <p:nvPr/>
          </p:nvSpPr>
          <p:spPr bwMode="auto">
            <a:xfrm>
              <a:off x="11699875" y="1347231"/>
              <a:ext cx="682625" cy="1011238"/>
            </a:xfrm>
            <a:custGeom>
              <a:avLst/>
              <a:gdLst>
                <a:gd name="T0" fmla="*/ 45 w 47"/>
                <a:gd name="T1" fmla="*/ 0 h 69"/>
                <a:gd name="T2" fmla="*/ 2 w 47"/>
                <a:gd name="T3" fmla="*/ 0 h 69"/>
                <a:gd name="T4" fmla="*/ 0 w 47"/>
                <a:gd name="T5" fmla="*/ 3 h 69"/>
                <a:gd name="T6" fmla="*/ 0 w 47"/>
                <a:gd name="T7" fmla="*/ 66 h 69"/>
                <a:gd name="T8" fmla="*/ 2 w 47"/>
                <a:gd name="T9" fmla="*/ 69 h 69"/>
                <a:gd name="T10" fmla="*/ 45 w 47"/>
                <a:gd name="T11" fmla="*/ 69 h 69"/>
                <a:gd name="T12" fmla="*/ 47 w 47"/>
                <a:gd name="T13" fmla="*/ 66 h 69"/>
                <a:gd name="T14" fmla="*/ 47 w 47"/>
                <a:gd name="T15" fmla="*/ 3 h 69"/>
                <a:gd name="T16" fmla="*/ 45 w 47"/>
                <a:gd name="T17" fmla="*/ 0 h 69"/>
                <a:gd name="T18" fmla="*/ 45 w 47"/>
                <a:gd name="T19" fmla="*/ 66 h 69"/>
                <a:gd name="T20" fmla="*/ 45 w 47"/>
                <a:gd name="T21" fmla="*/ 67 h 69"/>
                <a:gd name="T22" fmla="*/ 2 w 47"/>
                <a:gd name="T23" fmla="*/ 66 h 69"/>
                <a:gd name="T24" fmla="*/ 2 w 47"/>
                <a:gd name="T25" fmla="*/ 2 h 69"/>
                <a:gd name="T26" fmla="*/ 45 w 47"/>
                <a:gd name="T27" fmla="*/ 3 h 69"/>
                <a:gd name="T28" fmla="*/ 45 w 47"/>
                <a:gd name="T29" fmla="*/ 6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69">
                  <a:moveTo>
                    <a:pt x="4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8"/>
                    <a:pt x="1" y="69"/>
                    <a:pt x="2" y="69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6" y="69"/>
                    <a:pt x="47" y="68"/>
                    <a:pt x="47" y="66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1"/>
                    <a:pt x="46" y="0"/>
                    <a:pt x="45" y="0"/>
                  </a:cubicBezTo>
                  <a:close/>
                  <a:moveTo>
                    <a:pt x="45" y="66"/>
                  </a:moveTo>
                  <a:cubicBezTo>
                    <a:pt x="45" y="67"/>
                    <a:pt x="45" y="67"/>
                    <a:pt x="45" y="67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5" y="3"/>
                    <a:pt x="45" y="3"/>
                    <a:pt x="45" y="3"/>
                  </a:cubicBezTo>
                  <a:lnTo>
                    <a:pt x="45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4" name="Freeform 9"/>
            <p:cNvSpPr>
              <a:spLocks noEditPoints="1"/>
            </p:cNvSpPr>
            <p:nvPr/>
          </p:nvSpPr>
          <p:spPr bwMode="auto">
            <a:xfrm>
              <a:off x="11976100" y="2372756"/>
              <a:ext cx="130175" cy="117475"/>
            </a:xfrm>
            <a:custGeom>
              <a:avLst/>
              <a:gdLst>
                <a:gd name="T0" fmla="*/ 4 w 9"/>
                <a:gd name="T1" fmla="*/ 0 h 8"/>
                <a:gd name="T2" fmla="*/ 0 w 9"/>
                <a:gd name="T3" fmla="*/ 4 h 8"/>
                <a:gd name="T4" fmla="*/ 4 w 9"/>
                <a:gd name="T5" fmla="*/ 8 h 8"/>
                <a:gd name="T6" fmla="*/ 9 w 9"/>
                <a:gd name="T7" fmla="*/ 4 h 8"/>
                <a:gd name="T8" fmla="*/ 4 w 9"/>
                <a:gd name="T9" fmla="*/ 0 h 8"/>
                <a:gd name="T10" fmla="*/ 4 w 9"/>
                <a:gd name="T11" fmla="*/ 6 h 8"/>
                <a:gd name="T12" fmla="*/ 2 w 9"/>
                <a:gd name="T13" fmla="*/ 4 h 8"/>
                <a:gd name="T14" fmla="*/ 4 w 9"/>
                <a:gd name="T15" fmla="*/ 2 h 8"/>
                <a:gd name="T16" fmla="*/ 7 w 9"/>
                <a:gd name="T17" fmla="*/ 4 h 8"/>
                <a:gd name="T18" fmla="*/ 4 w 9"/>
                <a:gd name="T1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7" y="8"/>
                    <a:pt x="9" y="6"/>
                    <a:pt x="9" y="4"/>
                  </a:cubicBezTo>
                  <a:cubicBezTo>
                    <a:pt x="9" y="2"/>
                    <a:pt x="7" y="0"/>
                    <a:pt x="4" y="0"/>
                  </a:cubicBezTo>
                  <a:close/>
                  <a:moveTo>
                    <a:pt x="4" y="6"/>
                  </a:moveTo>
                  <a:cubicBezTo>
                    <a:pt x="3" y="6"/>
                    <a:pt x="2" y="5"/>
                    <a:pt x="2" y="4"/>
                  </a:cubicBezTo>
                  <a:cubicBezTo>
                    <a:pt x="2" y="3"/>
                    <a:pt x="3" y="2"/>
                    <a:pt x="4" y="2"/>
                  </a:cubicBezTo>
                  <a:cubicBezTo>
                    <a:pt x="6" y="2"/>
                    <a:pt x="7" y="3"/>
                    <a:pt x="7" y="4"/>
                  </a:cubicBezTo>
                  <a:cubicBezTo>
                    <a:pt x="7" y="5"/>
                    <a:pt x="6" y="6"/>
                    <a:pt x="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" name="Freeform 10"/>
            <p:cNvSpPr>
              <a:spLocks/>
            </p:cNvSpPr>
            <p:nvPr/>
          </p:nvSpPr>
          <p:spPr bwMode="auto">
            <a:xfrm>
              <a:off x="11976100" y="1302781"/>
              <a:ext cx="130175" cy="28575"/>
            </a:xfrm>
            <a:custGeom>
              <a:avLst/>
              <a:gdLst>
                <a:gd name="T0" fmla="*/ 1 w 9"/>
                <a:gd name="T1" fmla="*/ 2 h 2"/>
                <a:gd name="T2" fmla="*/ 8 w 9"/>
                <a:gd name="T3" fmla="*/ 2 h 2"/>
                <a:gd name="T4" fmla="*/ 9 w 9"/>
                <a:gd name="T5" fmla="*/ 1 h 2"/>
                <a:gd name="T6" fmla="*/ 8 w 9"/>
                <a:gd name="T7" fmla="*/ 0 h 2"/>
                <a:gd name="T8" fmla="*/ 1 w 9"/>
                <a:gd name="T9" fmla="*/ 0 h 2"/>
                <a:gd name="T10" fmla="*/ 0 w 9"/>
                <a:gd name="T11" fmla="*/ 1 h 2"/>
                <a:gd name="T12" fmla="*/ 1 w 9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">
                  <a:moveTo>
                    <a:pt x="1" y="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9" y="1"/>
                    <a:pt x="9" y="1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06" name="Группа 205"/>
          <p:cNvGrpSpPr/>
          <p:nvPr/>
        </p:nvGrpSpPr>
        <p:grpSpPr>
          <a:xfrm>
            <a:off x="20811266" y="7509984"/>
            <a:ext cx="501399" cy="797027"/>
            <a:chOff x="11598275" y="1185305"/>
            <a:chExt cx="885825" cy="1408113"/>
          </a:xfrm>
          <a:solidFill>
            <a:srgbClr val="D5E2E7"/>
          </a:solidFill>
        </p:grpSpPr>
        <p:sp>
          <p:nvSpPr>
            <p:cNvPr id="207" name="Freeform 7"/>
            <p:cNvSpPr>
              <a:spLocks noEditPoints="1"/>
            </p:cNvSpPr>
            <p:nvPr/>
          </p:nvSpPr>
          <p:spPr bwMode="auto">
            <a:xfrm>
              <a:off x="11598275" y="1185305"/>
              <a:ext cx="885825" cy="1408113"/>
            </a:xfrm>
            <a:custGeom>
              <a:avLst/>
              <a:gdLst>
                <a:gd name="T0" fmla="*/ 52 w 61"/>
                <a:gd name="T1" fmla="*/ 0 h 96"/>
                <a:gd name="T2" fmla="*/ 9 w 61"/>
                <a:gd name="T3" fmla="*/ 0 h 96"/>
                <a:gd name="T4" fmla="*/ 0 w 61"/>
                <a:gd name="T5" fmla="*/ 9 h 96"/>
                <a:gd name="T6" fmla="*/ 0 w 61"/>
                <a:gd name="T7" fmla="*/ 88 h 96"/>
                <a:gd name="T8" fmla="*/ 9 w 61"/>
                <a:gd name="T9" fmla="*/ 96 h 96"/>
                <a:gd name="T10" fmla="*/ 52 w 61"/>
                <a:gd name="T11" fmla="*/ 96 h 96"/>
                <a:gd name="T12" fmla="*/ 61 w 61"/>
                <a:gd name="T13" fmla="*/ 88 h 96"/>
                <a:gd name="T14" fmla="*/ 61 w 61"/>
                <a:gd name="T15" fmla="*/ 9 h 96"/>
                <a:gd name="T16" fmla="*/ 52 w 61"/>
                <a:gd name="T17" fmla="*/ 0 h 96"/>
                <a:gd name="T18" fmla="*/ 55 w 61"/>
                <a:gd name="T19" fmla="*/ 88 h 96"/>
                <a:gd name="T20" fmla="*/ 52 w 61"/>
                <a:gd name="T21" fmla="*/ 91 h 96"/>
                <a:gd name="T22" fmla="*/ 9 w 61"/>
                <a:gd name="T23" fmla="*/ 91 h 96"/>
                <a:gd name="T24" fmla="*/ 6 w 61"/>
                <a:gd name="T25" fmla="*/ 88 h 96"/>
                <a:gd name="T26" fmla="*/ 6 w 61"/>
                <a:gd name="T27" fmla="*/ 9 h 96"/>
                <a:gd name="T28" fmla="*/ 9 w 61"/>
                <a:gd name="T29" fmla="*/ 6 h 96"/>
                <a:gd name="T30" fmla="*/ 52 w 61"/>
                <a:gd name="T31" fmla="*/ 6 h 96"/>
                <a:gd name="T32" fmla="*/ 55 w 61"/>
                <a:gd name="T33" fmla="*/ 9 h 96"/>
                <a:gd name="T34" fmla="*/ 55 w 61"/>
                <a:gd name="T35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" h="96">
                  <a:moveTo>
                    <a:pt x="5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3"/>
                    <a:pt x="4" y="96"/>
                    <a:pt x="9" y="96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7" y="96"/>
                    <a:pt x="61" y="93"/>
                    <a:pt x="61" y="88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1" y="4"/>
                    <a:pt x="57" y="0"/>
                    <a:pt x="52" y="0"/>
                  </a:cubicBezTo>
                  <a:close/>
                  <a:moveTo>
                    <a:pt x="55" y="88"/>
                  </a:moveTo>
                  <a:cubicBezTo>
                    <a:pt x="55" y="90"/>
                    <a:pt x="54" y="91"/>
                    <a:pt x="52" y="91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7" y="91"/>
                    <a:pt x="6" y="90"/>
                    <a:pt x="6" y="8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7"/>
                    <a:pt x="7" y="6"/>
                    <a:pt x="9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4" y="6"/>
                    <a:pt x="55" y="7"/>
                    <a:pt x="55" y="9"/>
                  </a:cubicBezTo>
                  <a:lnTo>
                    <a:pt x="5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8" name="Freeform 8"/>
            <p:cNvSpPr>
              <a:spLocks noEditPoints="1"/>
            </p:cNvSpPr>
            <p:nvPr/>
          </p:nvSpPr>
          <p:spPr bwMode="auto">
            <a:xfrm>
              <a:off x="11699875" y="1347231"/>
              <a:ext cx="682625" cy="1011238"/>
            </a:xfrm>
            <a:custGeom>
              <a:avLst/>
              <a:gdLst>
                <a:gd name="T0" fmla="*/ 45 w 47"/>
                <a:gd name="T1" fmla="*/ 0 h 69"/>
                <a:gd name="T2" fmla="*/ 2 w 47"/>
                <a:gd name="T3" fmla="*/ 0 h 69"/>
                <a:gd name="T4" fmla="*/ 0 w 47"/>
                <a:gd name="T5" fmla="*/ 3 h 69"/>
                <a:gd name="T6" fmla="*/ 0 w 47"/>
                <a:gd name="T7" fmla="*/ 66 h 69"/>
                <a:gd name="T8" fmla="*/ 2 w 47"/>
                <a:gd name="T9" fmla="*/ 69 h 69"/>
                <a:gd name="T10" fmla="*/ 45 w 47"/>
                <a:gd name="T11" fmla="*/ 69 h 69"/>
                <a:gd name="T12" fmla="*/ 47 w 47"/>
                <a:gd name="T13" fmla="*/ 66 h 69"/>
                <a:gd name="T14" fmla="*/ 47 w 47"/>
                <a:gd name="T15" fmla="*/ 3 h 69"/>
                <a:gd name="T16" fmla="*/ 45 w 47"/>
                <a:gd name="T17" fmla="*/ 0 h 69"/>
                <a:gd name="T18" fmla="*/ 45 w 47"/>
                <a:gd name="T19" fmla="*/ 66 h 69"/>
                <a:gd name="T20" fmla="*/ 45 w 47"/>
                <a:gd name="T21" fmla="*/ 67 h 69"/>
                <a:gd name="T22" fmla="*/ 2 w 47"/>
                <a:gd name="T23" fmla="*/ 66 h 69"/>
                <a:gd name="T24" fmla="*/ 2 w 47"/>
                <a:gd name="T25" fmla="*/ 2 h 69"/>
                <a:gd name="T26" fmla="*/ 45 w 47"/>
                <a:gd name="T27" fmla="*/ 3 h 69"/>
                <a:gd name="T28" fmla="*/ 45 w 47"/>
                <a:gd name="T29" fmla="*/ 6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69">
                  <a:moveTo>
                    <a:pt x="4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8"/>
                    <a:pt x="1" y="69"/>
                    <a:pt x="2" y="69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6" y="69"/>
                    <a:pt x="47" y="68"/>
                    <a:pt x="47" y="66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1"/>
                    <a:pt x="46" y="0"/>
                    <a:pt x="45" y="0"/>
                  </a:cubicBezTo>
                  <a:close/>
                  <a:moveTo>
                    <a:pt x="45" y="66"/>
                  </a:moveTo>
                  <a:cubicBezTo>
                    <a:pt x="45" y="67"/>
                    <a:pt x="45" y="67"/>
                    <a:pt x="45" y="67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5" y="3"/>
                    <a:pt x="45" y="3"/>
                    <a:pt x="45" y="3"/>
                  </a:cubicBezTo>
                  <a:lnTo>
                    <a:pt x="45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9" name="Freeform 9"/>
            <p:cNvSpPr>
              <a:spLocks noEditPoints="1"/>
            </p:cNvSpPr>
            <p:nvPr/>
          </p:nvSpPr>
          <p:spPr bwMode="auto">
            <a:xfrm>
              <a:off x="11976100" y="2372756"/>
              <a:ext cx="130175" cy="117475"/>
            </a:xfrm>
            <a:custGeom>
              <a:avLst/>
              <a:gdLst>
                <a:gd name="T0" fmla="*/ 4 w 9"/>
                <a:gd name="T1" fmla="*/ 0 h 8"/>
                <a:gd name="T2" fmla="*/ 0 w 9"/>
                <a:gd name="T3" fmla="*/ 4 h 8"/>
                <a:gd name="T4" fmla="*/ 4 w 9"/>
                <a:gd name="T5" fmla="*/ 8 h 8"/>
                <a:gd name="T6" fmla="*/ 9 w 9"/>
                <a:gd name="T7" fmla="*/ 4 h 8"/>
                <a:gd name="T8" fmla="*/ 4 w 9"/>
                <a:gd name="T9" fmla="*/ 0 h 8"/>
                <a:gd name="T10" fmla="*/ 4 w 9"/>
                <a:gd name="T11" fmla="*/ 6 h 8"/>
                <a:gd name="T12" fmla="*/ 2 w 9"/>
                <a:gd name="T13" fmla="*/ 4 h 8"/>
                <a:gd name="T14" fmla="*/ 4 w 9"/>
                <a:gd name="T15" fmla="*/ 2 h 8"/>
                <a:gd name="T16" fmla="*/ 7 w 9"/>
                <a:gd name="T17" fmla="*/ 4 h 8"/>
                <a:gd name="T18" fmla="*/ 4 w 9"/>
                <a:gd name="T1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7" y="8"/>
                    <a:pt x="9" y="6"/>
                    <a:pt x="9" y="4"/>
                  </a:cubicBezTo>
                  <a:cubicBezTo>
                    <a:pt x="9" y="2"/>
                    <a:pt x="7" y="0"/>
                    <a:pt x="4" y="0"/>
                  </a:cubicBezTo>
                  <a:close/>
                  <a:moveTo>
                    <a:pt x="4" y="6"/>
                  </a:moveTo>
                  <a:cubicBezTo>
                    <a:pt x="3" y="6"/>
                    <a:pt x="2" y="5"/>
                    <a:pt x="2" y="4"/>
                  </a:cubicBezTo>
                  <a:cubicBezTo>
                    <a:pt x="2" y="3"/>
                    <a:pt x="3" y="2"/>
                    <a:pt x="4" y="2"/>
                  </a:cubicBezTo>
                  <a:cubicBezTo>
                    <a:pt x="6" y="2"/>
                    <a:pt x="7" y="3"/>
                    <a:pt x="7" y="4"/>
                  </a:cubicBezTo>
                  <a:cubicBezTo>
                    <a:pt x="7" y="5"/>
                    <a:pt x="6" y="6"/>
                    <a:pt x="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0" name="Freeform 10"/>
            <p:cNvSpPr>
              <a:spLocks/>
            </p:cNvSpPr>
            <p:nvPr/>
          </p:nvSpPr>
          <p:spPr bwMode="auto">
            <a:xfrm>
              <a:off x="11976100" y="1302781"/>
              <a:ext cx="130175" cy="28575"/>
            </a:xfrm>
            <a:custGeom>
              <a:avLst/>
              <a:gdLst>
                <a:gd name="T0" fmla="*/ 1 w 9"/>
                <a:gd name="T1" fmla="*/ 2 h 2"/>
                <a:gd name="T2" fmla="*/ 8 w 9"/>
                <a:gd name="T3" fmla="*/ 2 h 2"/>
                <a:gd name="T4" fmla="*/ 9 w 9"/>
                <a:gd name="T5" fmla="*/ 1 h 2"/>
                <a:gd name="T6" fmla="*/ 8 w 9"/>
                <a:gd name="T7" fmla="*/ 0 h 2"/>
                <a:gd name="T8" fmla="*/ 1 w 9"/>
                <a:gd name="T9" fmla="*/ 0 h 2"/>
                <a:gd name="T10" fmla="*/ 0 w 9"/>
                <a:gd name="T11" fmla="*/ 1 h 2"/>
                <a:gd name="T12" fmla="*/ 1 w 9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">
                  <a:moveTo>
                    <a:pt x="1" y="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9" y="1"/>
                    <a:pt x="9" y="1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11" name="Группа 210"/>
          <p:cNvGrpSpPr/>
          <p:nvPr/>
        </p:nvGrpSpPr>
        <p:grpSpPr>
          <a:xfrm>
            <a:off x="21651611" y="7509984"/>
            <a:ext cx="501399" cy="797027"/>
            <a:chOff x="11598275" y="1185305"/>
            <a:chExt cx="885825" cy="1408113"/>
          </a:xfrm>
          <a:solidFill>
            <a:srgbClr val="D5E2E7"/>
          </a:solidFill>
        </p:grpSpPr>
        <p:sp>
          <p:nvSpPr>
            <p:cNvPr id="212" name="Freeform 7"/>
            <p:cNvSpPr>
              <a:spLocks noEditPoints="1"/>
            </p:cNvSpPr>
            <p:nvPr/>
          </p:nvSpPr>
          <p:spPr bwMode="auto">
            <a:xfrm>
              <a:off x="11598275" y="1185305"/>
              <a:ext cx="885825" cy="1408113"/>
            </a:xfrm>
            <a:custGeom>
              <a:avLst/>
              <a:gdLst>
                <a:gd name="T0" fmla="*/ 52 w 61"/>
                <a:gd name="T1" fmla="*/ 0 h 96"/>
                <a:gd name="T2" fmla="*/ 9 w 61"/>
                <a:gd name="T3" fmla="*/ 0 h 96"/>
                <a:gd name="T4" fmla="*/ 0 w 61"/>
                <a:gd name="T5" fmla="*/ 9 h 96"/>
                <a:gd name="T6" fmla="*/ 0 w 61"/>
                <a:gd name="T7" fmla="*/ 88 h 96"/>
                <a:gd name="T8" fmla="*/ 9 w 61"/>
                <a:gd name="T9" fmla="*/ 96 h 96"/>
                <a:gd name="T10" fmla="*/ 52 w 61"/>
                <a:gd name="T11" fmla="*/ 96 h 96"/>
                <a:gd name="T12" fmla="*/ 61 w 61"/>
                <a:gd name="T13" fmla="*/ 88 h 96"/>
                <a:gd name="T14" fmla="*/ 61 w 61"/>
                <a:gd name="T15" fmla="*/ 9 h 96"/>
                <a:gd name="T16" fmla="*/ 52 w 61"/>
                <a:gd name="T17" fmla="*/ 0 h 96"/>
                <a:gd name="T18" fmla="*/ 55 w 61"/>
                <a:gd name="T19" fmla="*/ 88 h 96"/>
                <a:gd name="T20" fmla="*/ 52 w 61"/>
                <a:gd name="T21" fmla="*/ 91 h 96"/>
                <a:gd name="T22" fmla="*/ 9 w 61"/>
                <a:gd name="T23" fmla="*/ 91 h 96"/>
                <a:gd name="T24" fmla="*/ 6 w 61"/>
                <a:gd name="T25" fmla="*/ 88 h 96"/>
                <a:gd name="T26" fmla="*/ 6 w 61"/>
                <a:gd name="T27" fmla="*/ 9 h 96"/>
                <a:gd name="T28" fmla="*/ 9 w 61"/>
                <a:gd name="T29" fmla="*/ 6 h 96"/>
                <a:gd name="T30" fmla="*/ 52 w 61"/>
                <a:gd name="T31" fmla="*/ 6 h 96"/>
                <a:gd name="T32" fmla="*/ 55 w 61"/>
                <a:gd name="T33" fmla="*/ 9 h 96"/>
                <a:gd name="T34" fmla="*/ 55 w 61"/>
                <a:gd name="T35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" h="96">
                  <a:moveTo>
                    <a:pt x="5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3"/>
                    <a:pt x="4" y="96"/>
                    <a:pt x="9" y="96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7" y="96"/>
                    <a:pt x="61" y="93"/>
                    <a:pt x="61" y="88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1" y="4"/>
                    <a:pt x="57" y="0"/>
                    <a:pt x="52" y="0"/>
                  </a:cubicBezTo>
                  <a:close/>
                  <a:moveTo>
                    <a:pt x="55" y="88"/>
                  </a:moveTo>
                  <a:cubicBezTo>
                    <a:pt x="55" y="90"/>
                    <a:pt x="54" y="91"/>
                    <a:pt x="52" y="91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7" y="91"/>
                    <a:pt x="6" y="90"/>
                    <a:pt x="6" y="8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7"/>
                    <a:pt x="7" y="6"/>
                    <a:pt x="9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4" y="6"/>
                    <a:pt x="55" y="7"/>
                    <a:pt x="55" y="9"/>
                  </a:cubicBezTo>
                  <a:lnTo>
                    <a:pt x="5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3" name="Freeform 8"/>
            <p:cNvSpPr>
              <a:spLocks noEditPoints="1"/>
            </p:cNvSpPr>
            <p:nvPr/>
          </p:nvSpPr>
          <p:spPr bwMode="auto">
            <a:xfrm>
              <a:off x="11699875" y="1347231"/>
              <a:ext cx="682625" cy="1011238"/>
            </a:xfrm>
            <a:custGeom>
              <a:avLst/>
              <a:gdLst>
                <a:gd name="T0" fmla="*/ 45 w 47"/>
                <a:gd name="T1" fmla="*/ 0 h 69"/>
                <a:gd name="T2" fmla="*/ 2 w 47"/>
                <a:gd name="T3" fmla="*/ 0 h 69"/>
                <a:gd name="T4" fmla="*/ 0 w 47"/>
                <a:gd name="T5" fmla="*/ 3 h 69"/>
                <a:gd name="T6" fmla="*/ 0 w 47"/>
                <a:gd name="T7" fmla="*/ 66 h 69"/>
                <a:gd name="T8" fmla="*/ 2 w 47"/>
                <a:gd name="T9" fmla="*/ 69 h 69"/>
                <a:gd name="T10" fmla="*/ 45 w 47"/>
                <a:gd name="T11" fmla="*/ 69 h 69"/>
                <a:gd name="T12" fmla="*/ 47 w 47"/>
                <a:gd name="T13" fmla="*/ 66 h 69"/>
                <a:gd name="T14" fmla="*/ 47 w 47"/>
                <a:gd name="T15" fmla="*/ 3 h 69"/>
                <a:gd name="T16" fmla="*/ 45 w 47"/>
                <a:gd name="T17" fmla="*/ 0 h 69"/>
                <a:gd name="T18" fmla="*/ 45 w 47"/>
                <a:gd name="T19" fmla="*/ 66 h 69"/>
                <a:gd name="T20" fmla="*/ 45 w 47"/>
                <a:gd name="T21" fmla="*/ 67 h 69"/>
                <a:gd name="T22" fmla="*/ 2 w 47"/>
                <a:gd name="T23" fmla="*/ 66 h 69"/>
                <a:gd name="T24" fmla="*/ 2 w 47"/>
                <a:gd name="T25" fmla="*/ 2 h 69"/>
                <a:gd name="T26" fmla="*/ 45 w 47"/>
                <a:gd name="T27" fmla="*/ 3 h 69"/>
                <a:gd name="T28" fmla="*/ 45 w 47"/>
                <a:gd name="T29" fmla="*/ 6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69">
                  <a:moveTo>
                    <a:pt x="4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8"/>
                    <a:pt x="1" y="69"/>
                    <a:pt x="2" y="69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6" y="69"/>
                    <a:pt x="47" y="68"/>
                    <a:pt x="47" y="66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1"/>
                    <a:pt x="46" y="0"/>
                    <a:pt x="45" y="0"/>
                  </a:cubicBezTo>
                  <a:close/>
                  <a:moveTo>
                    <a:pt x="45" y="66"/>
                  </a:moveTo>
                  <a:cubicBezTo>
                    <a:pt x="45" y="67"/>
                    <a:pt x="45" y="67"/>
                    <a:pt x="45" y="67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5" y="3"/>
                    <a:pt x="45" y="3"/>
                    <a:pt x="45" y="3"/>
                  </a:cubicBezTo>
                  <a:lnTo>
                    <a:pt x="45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4" name="Freeform 9"/>
            <p:cNvSpPr>
              <a:spLocks noEditPoints="1"/>
            </p:cNvSpPr>
            <p:nvPr/>
          </p:nvSpPr>
          <p:spPr bwMode="auto">
            <a:xfrm>
              <a:off x="11976100" y="2372756"/>
              <a:ext cx="130175" cy="117475"/>
            </a:xfrm>
            <a:custGeom>
              <a:avLst/>
              <a:gdLst>
                <a:gd name="T0" fmla="*/ 4 w 9"/>
                <a:gd name="T1" fmla="*/ 0 h 8"/>
                <a:gd name="T2" fmla="*/ 0 w 9"/>
                <a:gd name="T3" fmla="*/ 4 h 8"/>
                <a:gd name="T4" fmla="*/ 4 w 9"/>
                <a:gd name="T5" fmla="*/ 8 h 8"/>
                <a:gd name="T6" fmla="*/ 9 w 9"/>
                <a:gd name="T7" fmla="*/ 4 h 8"/>
                <a:gd name="T8" fmla="*/ 4 w 9"/>
                <a:gd name="T9" fmla="*/ 0 h 8"/>
                <a:gd name="T10" fmla="*/ 4 w 9"/>
                <a:gd name="T11" fmla="*/ 6 h 8"/>
                <a:gd name="T12" fmla="*/ 2 w 9"/>
                <a:gd name="T13" fmla="*/ 4 h 8"/>
                <a:gd name="T14" fmla="*/ 4 w 9"/>
                <a:gd name="T15" fmla="*/ 2 h 8"/>
                <a:gd name="T16" fmla="*/ 7 w 9"/>
                <a:gd name="T17" fmla="*/ 4 h 8"/>
                <a:gd name="T18" fmla="*/ 4 w 9"/>
                <a:gd name="T1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7" y="8"/>
                    <a:pt x="9" y="6"/>
                    <a:pt x="9" y="4"/>
                  </a:cubicBezTo>
                  <a:cubicBezTo>
                    <a:pt x="9" y="2"/>
                    <a:pt x="7" y="0"/>
                    <a:pt x="4" y="0"/>
                  </a:cubicBezTo>
                  <a:close/>
                  <a:moveTo>
                    <a:pt x="4" y="6"/>
                  </a:moveTo>
                  <a:cubicBezTo>
                    <a:pt x="3" y="6"/>
                    <a:pt x="2" y="5"/>
                    <a:pt x="2" y="4"/>
                  </a:cubicBezTo>
                  <a:cubicBezTo>
                    <a:pt x="2" y="3"/>
                    <a:pt x="3" y="2"/>
                    <a:pt x="4" y="2"/>
                  </a:cubicBezTo>
                  <a:cubicBezTo>
                    <a:pt x="6" y="2"/>
                    <a:pt x="7" y="3"/>
                    <a:pt x="7" y="4"/>
                  </a:cubicBezTo>
                  <a:cubicBezTo>
                    <a:pt x="7" y="5"/>
                    <a:pt x="6" y="6"/>
                    <a:pt x="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5" name="Freeform 10"/>
            <p:cNvSpPr>
              <a:spLocks/>
            </p:cNvSpPr>
            <p:nvPr/>
          </p:nvSpPr>
          <p:spPr bwMode="auto">
            <a:xfrm>
              <a:off x="11976100" y="1302781"/>
              <a:ext cx="130175" cy="28575"/>
            </a:xfrm>
            <a:custGeom>
              <a:avLst/>
              <a:gdLst>
                <a:gd name="T0" fmla="*/ 1 w 9"/>
                <a:gd name="T1" fmla="*/ 2 h 2"/>
                <a:gd name="T2" fmla="*/ 8 w 9"/>
                <a:gd name="T3" fmla="*/ 2 h 2"/>
                <a:gd name="T4" fmla="*/ 9 w 9"/>
                <a:gd name="T5" fmla="*/ 1 h 2"/>
                <a:gd name="T6" fmla="*/ 8 w 9"/>
                <a:gd name="T7" fmla="*/ 0 h 2"/>
                <a:gd name="T8" fmla="*/ 1 w 9"/>
                <a:gd name="T9" fmla="*/ 0 h 2"/>
                <a:gd name="T10" fmla="*/ 0 w 9"/>
                <a:gd name="T11" fmla="*/ 1 h 2"/>
                <a:gd name="T12" fmla="*/ 1 w 9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">
                  <a:moveTo>
                    <a:pt x="1" y="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9" y="1"/>
                    <a:pt x="9" y="1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16" name="Группа 215"/>
          <p:cNvGrpSpPr/>
          <p:nvPr/>
        </p:nvGrpSpPr>
        <p:grpSpPr>
          <a:xfrm>
            <a:off x="22491954" y="7509984"/>
            <a:ext cx="501399" cy="797027"/>
            <a:chOff x="11598275" y="1185305"/>
            <a:chExt cx="885825" cy="1408113"/>
          </a:xfrm>
          <a:solidFill>
            <a:srgbClr val="D5E2E7"/>
          </a:solidFill>
        </p:grpSpPr>
        <p:sp>
          <p:nvSpPr>
            <p:cNvPr id="217" name="Freeform 7"/>
            <p:cNvSpPr>
              <a:spLocks noEditPoints="1"/>
            </p:cNvSpPr>
            <p:nvPr/>
          </p:nvSpPr>
          <p:spPr bwMode="auto">
            <a:xfrm>
              <a:off x="11598275" y="1185305"/>
              <a:ext cx="885825" cy="1408113"/>
            </a:xfrm>
            <a:custGeom>
              <a:avLst/>
              <a:gdLst>
                <a:gd name="T0" fmla="*/ 52 w 61"/>
                <a:gd name="T1" fmla="*/ 0 h 96"/>
                <a:gd name="T2" fmla="*/ 9 w 61"/>
                <a:gd name="T3" fmla="*/ 0 h 96"/>
                <a:gd name="T4" fmla="*/ 0 w 61"/>
                <a:gd name="T5" fmla="*/ 9 h 96"/>
                <a:gd name="T6" fmla="*/ 0 w 61"/>
                <a:gd name="T7" fmla="*/ 88 h 96"/>
                <a:gd name="T8" fmla="*/ 9 w 61"/>
                <a:gd name="T9" fmla="*/ 96 h 96"/>
                <a:gd name="T10" fmla="*/ 52 w 61"/>
                <a:gd name="T11" fmla="*/ 96 h 96"/>
                <a:gd name="T12" fmla="*/ 61 w 61"/>
                <a:gd name="T13" fmla="*/ 88 h 96"/>
                <a:gd name="T14" fmla="*/ 61 w 61"/>
                <a:gd name="T15" fmla="*/ 9 h 96"/>
                <a:gd name="T16" fmla="*/ 52 w 61"/>
                <a:gd name="T17" fmla="*/ 0 h 96"/>
                <a:gd name="T18" fmla="*/ 55 w 61"/>
                <a:gd name="T19" fmla="*/ 88 h 96"/>
                <a:gd name="T20" fmla="*/ 52 w 61"/>
                <a:gd name="T21" fmla="*/ 91 h 96"/>
                <a:gd name="T22" fmla="*/ 9 w 61"/>
                <a:gd name="T23" fmla="*/ 91 h 96"/>
                <a:gd name="T24" fmla="*/ 6 w 61"/>
                <a:gd name="T25" fmla="*/ 88 h 96"/>
                <a:gd name="T26" fmla="*/ 6 w 61"/>
                <a:gd name="T27" fmla="*/ 9 h 96"/>
                <a:gd name="T28" fmla="*/ 9 w 61"/>
                <a:gd name="T29" fmla="*/ 6 h 96"/>
                <a:gd name="T30" fmla="*/ 52 w 61"/>
                <a:gd name="T31" fmla="*/ 6 h 96"/>
                <a:gd name="T32" fmla="*/ 55 w 61"/>
                <a:gd name="T33" fmla="*/ 9 h 96"/>
                <a:gd name="T34" fmla="*/ 55 w 61"/>
                <a:gd name="T35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" h="96">
                  <a:moveTo>
                    <a:pt x="5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3"/>
                    <a:pt x="4" y="96"/>
                    <a:pt x="9" y="96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7" y="96"/>
                    <a:pt x="61" y="93"/>
                    <a:pt x="61" y="88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1" y="4"/>
                    <a:pt x="57" y="0"/>
                    <a:pt x="52" y="0"/>
                  </a:cubicBezTo>
                  <a:close/>
                  <a:moveTo>
                    <a:pt x="55" y="88"/>
                  </a:moveTo>
                  <a:cubicBezTo>
                    <a:pt x="55" y="90"/>
                    <a:pt x="54" y="91"/>
                    <a:pt x="52" y="91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7" y="91"/>
                    <a:pt x="6" y="90"/>
                    <a:pt x="6" y="8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7"/>
                    <a:pt x="7" y="6"/>
                    <a:pt x="9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4" y="6"/>
                    <a:pt x="55" y="7"/>
                    <a:pt x="55" y="9"/>
                  </a:cubicBezTo>
                  <a:lnTo>
                    <a:pt x="5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8" name="Freeform 8"/>
            <p:cNvSpPr>
              <a:spLocks noEditPoints="1"/>
            </p:cNvSpPr>
            <p:nvPr/>
          </p:nvSpPr>
          <p:spPr bwMode="auto">
            <a:xfrm>
              <a:off x="11699875" y="1347231"/>
              <a:ext cx="682625" cy="1011238"/>
            </a:xfrm>
            <a:custGeom>
              <a:avLst/>
              <a:gdLst>
                <a:gd name="T0" fmla="*/ 45 w 47"/>
                <a:gd name="T1" fmla="*/ 0 h 69"/>
                <a:gd name="T2" fmla="*/ 2 w 47"/>
                <a:gd name="T3" fmla="*/ 0 h 69"/>
                <a:gd name="T4" fmla="*/ 0 w 47"/>
                <a:gd name="T5" fmla="*/ 3 h 69"/>
                <a:gd name="T6" fmla="*/ 0 w 47"/>
                <a:gd name="T7" fmla="*/ 66 h 69"/>
                <a:gd name="T8" fmla="*/ 2 w 47"/>
                <a:gd name="T9" fmla="*/ 69 h 69"/>
                <a:gd name="T10" fmla="*/ 45 w 47"/>
                <a:gd name="T11" fmla="*/ 69 h 69"/>
                <a:gd name="T12" fmla="*/ 47 w 47"/>
                <a:gd name="T13" fmla="*/ 66 h 69"/>
                <a:gd name="T14" fmla="*/ 47 w 47"/>
                <a:gd name="T15" fmla="*/ 3 h 69"/>
                <a:gd name="T16" fmla="*/ 45 w 47"/>
                <a:gd name="T17" fmla="*/ 0 h 69"/>
                <a:gd name="T18" fmla="*/ 45 w 47"/>
                <a:gd name="T19" fmla="*/ 66 h 69"/>
                <a:gd name="T20" fmla="*/ 45 w 47"/>
                <a:gd name="T21" fmla="*/ 67 h 69"/>
                <a:gd name="T22" fmla="*/ 2 w 47"/>
                <a:gd name="T23" fmla="*/ 66 h 69"/>
                <a:gd name="T24" fmla="*/ 2 w 47"/>
                <a:gd name="T25" fmla="*/ 2 h 69"/>
                <a:gd name="T26" fmla="*/ 45 w 47"/>
                <a:gd name="T27" fmla="*/ 3 h 69"/>
                <a:gd name="T28" fmla="*/ 45 w 47"/>
                <a:gd name="T29" fmla="*/ 6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69">
                  <a:moveTo>
                    <a:pt x="4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8"/>
                    <a:pt x="1" y="69"/>
                    <a:pt x="2" y="69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6" y="69"/>
                    <a:pt x="47" y="68"/>
                    <a:pt x="47" y="66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1"/>
                    <a:pt x="46" y="0"/>
                    <a:pt x="45" y="0"/>
                  </a:cubicBezTo>
                  <a:close/>
                  <a:moveTo>
                    <a:pt x="45" y="66"/>
                  </a:moveTo>
                  <a:cubicBezTo>
                    <a:pt x="45" y="67"/>
                    <a:pt x="45" y="67"/>
                    <a:pt x="45" y="67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5" y="3"/>
                    <a:pt x="45" y="3"/>
                    <a:pt x="45" y="3"/>
                  </a:cubicBezTo>
                  <a:lnTo>
                    <a:pt x="45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9" name="Freeform 9"/>
            <p:cNvSpPr>
              <a:spLocks noEditPoints="1"/>
            </p:cNvSpPr>
            <p:nvPr/>
          </p:nvSpPr>
          <p:spPr bwMode="auto">
            <a:xfrm>
              <a:off x="11976100" y="2372756"/>
              <a:ext cx="130175" cy="117475"/>
            </a:xfrm>
            <a:custGeom>
              <a:avLst/>
              <a:gdLst>
                <a:gd name="T0" fmla="*/ 4 w 9"/>
                <a:gd name="T1" fmla="*/ 0 h 8"/>
                <a:gd name="T2" fmla="*/ 0 w 9"/>
                <a:gd name="T3" fmla="*/ 4 h 8"/>
                <a:gd name="T4" fmla="*/ 4 w 9"/>
                <a:gd name="T5" fmla="*/ 8 h 8"/>
                <a:gd name="T6" fmla="*/ 9 w 9"/>
                <a:gd name="T7" fmla="*/ 4 h 8"/>
                <a:gd name="T8" fmla="*/ 4 w 9"/>
                <a:gd name="T9" fmla="*/ 0 h 8"/>
                <a:gd name="T10" fmla="*/ 4 w 9"/>
                <a:gd name="T11" fmla="*/ 6 h 8"/>
                <a:gd name="T12" fmla="*/ 2 w 9"/>
                <a:gd name="T13" fmla="*/ 4 h 8"/>
                <a:gd name="T14" fmla="*/ 4 w 9"/>
                <a:gd name="T15" fmla="*/ 2 h 8"/>
                <a:gd name="T16" fmla="*/ 7 w 9"/>
                <a:gd name="T17" fmla="*/ 4 h 8"/>
                <a:gd name="T18" fmla="*/ 4 w 9"/>
                <a:gd name="T1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7" y="8"/>
                    <a:pt x="9" y="6"/>
                    <a:pt x="9" y="4"/>
                  </a:cubicBezTo>
                  <a:cubicBezTo>
                    <a:pt x="9" y="2"/>
                    <a:pt x="7" y="0"/>
                    <a:pt x="4" y="0"/>
                  </a:cubicBezTo>
                  <a:close/>
                  <a:moveTo>
                    <a:pt x="4" y="6"/>
                  </a:moveTo>
                  <a:cubicBezTo>
                    <a:pt x="3" y="6"/>
                    <a:pt x="2" y="5"/>
                    <a:pt x="2" y="4"/>
                  </a:cubicBezTo>
                  <a:cubicBezTo>
                    <a:pt x="2" y="3"/>
                    <a:pt x="3" y="2"/>
                    <a:pt x="4" y="2"/>
                  </a:cubicBezTo>
                  <a:cubicBezTo>
                    <a:pt x="6" y="2"/>
                    <a:pt x="7" y="3"/>
                    <a:pt x="7" y="4"/>
                  </a:cubicBezTo>
                  <a:cubicBezTo>
                    <a:pt x="7" y="5"/>
                    <a:pt x="6" y="6"/>
                    <a:pt x="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0" name="Freeform 10"/>
            <p:cNvSpPr>
              <a:spLocks/>
            </p:cNvSpPr>
            <p:nvPr/>
          </p:nvSpPr>
          <p:spPr bwMode="auto">
            <a:xfrm>
              <a:off x="11976100" y="1302781"/>
              <a:ext cx="130175" cy="28575"/>
            </a:xfrm>
            <a:custGeom>
              <a:avLst/>
              <a:gdLst>
                <a:gd name="T0" fmla="*/ 1 w 9"/>
                <a:gd name="T1" fmla="*/ 2 h 2"/>
                <a:gd name="T2" fmla="*/ 8 w 9"/>
                <a:gd name="T3" fmla="*/ 2 h 2"/>
                <a:gd name="T4" fmla="*/ 9 w 9"/>
                <a:gd name="T5" fmla="*/ 1 h 2"/>
                <a:gd name="T6" fmla="*/ 8 w 9"/>
                <a:gd name="T7" fmla="*/ 0 h 2"/>
                <a:gd name="T8" fmla="*/ 1 w 9"/>
                <a:gd name="T9" fmla="*/ 0 h 2"/>
                <a:gd name="T10" fmla="*/ 0 w 9"/>
                <a:gd name="T11" fmla="*/ 1 h 2"/>
                <a:gd name="T12" fmla="*/ 1 w 9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">
                  <a:moveTo>
                    <a:pt x="1" y="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9" y="1"/>
                    <a:pt x="9" y="1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21" name="Группа 220"/>
          <p:cNvGrpSpPr/>
          <p:nvPr/>
        </p:nvGrpSpPr>
        <p:grpSpPr>
          <a:xfrm>
            <a:off x="7833511" y="8139813"/>
            <a:ext cx="632936" cy="1232267"/>
            <a:chOff x="10355522" y="10991178"/>
            <a:chExt cx="1076325" cy="2095501"/>
          </a:xfrm>
          <a:solidFill>
            <a:schemeClr val="tx2"/>
          </a:solidFill>
        </p:grpSpPr>
        <p:sp>
          <p:nvSpPr>
            <p:cNvPr id="222" name="Oval 533"/>
            <p:cNvSpPr>
              <a:spLocks noChangeArrowheads="1"/>
            </p:cNvSpPr>
            <p:nvPr/>
          </p:nvSpPr>
          <p:spPr bwMode="auto">
            <a:xfrm>
              <a:off x="10698422" y="10991178"/>
              <a:ext cx="390525" cy="388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3" name="Freeform 534"/>
            <p:cNvSpPr>
              <a:spLocks/>
            </p:cNvSpPr>
            <p:nvPr/>
          </p:nvSpPr>
          <p:spPr bwMode="auto">
            <a:xfrm>
              <a:off x="10355522" y="11449966"/>
              <a:ext cx="1076325" cy="1636713"/>
            </a:xfrm>
            <a:custGeom>
              <a:avLst/>
              <a:gdLst>
                <a:gd name="T0" fmla="*/ 325 w 330"/>
                <a:gd name="T1" fmla="*/ 198 h 509"/>
                <a:gd name="T2" fmla="*/ 281 w 330"/>
                <a:gd name="T3" fmla="*/ 46 h 509"/>
                <a:gd name="T4" fmla="*/ 220 w 330"/>
                <a:gd name="T5" fmla="*/ 0 h 509"/>
                <a:gd name="T6" fmla="*/ 110 w 330"/>
                <a:gd name="T7" fmla="*/ 0 h 509"/>
                <a:gd name="T8" fmla="*/ 49 w 330"/>
                <a:gd name="T9" fmla="*/ 46 h 509"/>
                <a:gd name="T10" fmla="*/ 5 w 330"/>
                <a:gd name="T11" fmla="*/ 198 h 509"/>
                <a:gd name="T12" fmla="*/ 25 w 330"/>
                <a:gd name="T13" fmla="*/ 234 h 509"/>
                <a:gd name="T14" fmla="*/ 33 w 330"/>
                <a:gd name="T15" fmla="*/ 235 h 509"/>
                <a:gd name="T16" fmla="*/ 61 w 330"/>
                <a:gd name="T17" fmla="*/ 214 h 509"/>
                <a:gd name="T18" fmla="*/ 87 w 330"/>
                <a:gd name="T19" fmla="*/ 124 h 509"/>
                <a:gd name="T20" fmla="*/ 87 w 330"/>
                <a:gd name="T21" fmla="*/ 224 h 509"/>
                <a:gd name="T22" fmla="*/ 87 w 330"/>
                <a:gd name="T23" fmla="*/ 270 h 509"/>
                <a:gd name="T24" fmla="*/ 87 w 330"/>
                <a:gd name="T25" fmla="*/ 479 h 509"/>
                <a:gd name="T26" fmla="*/ 117 w 330"/>
                <a:gd name="T27" fmla="*/ 509 h 509"/>
                <a:gd name="T28" fmla="*/ 146 w 330"/>
                <a:gd name="T29" fmla="*/ 479 h 509"/>
                <a:gd name="T30" fmla="*/ 146 w 330"/>
                <a:gd name="T31" fmla="*/ 270 h 509"/>
                <a:gd name="T32" fmla="*/ 184 w 330"/>
                <a:gd name="T33" fmla="*/ 270 h 509"/>
                <a:gd name="T34" fmla="*/ 184 w 330"/>
                <a:gd name="T35" fmla="*/ 479 h 509"/>
                <a:gd name="T36" fmla="*/ 214 w 330"/>
                <a:gd name="T37" fmla="*/ 509 h 509"/>
                <a:gd name="T38" fmla="*/ 243 w 330"/>
                <a:gd name="T39" fmla="*/ 479 h 509"/>
                <a:gd name="T40" fmla="*/ 243 w 330"/>
                <a:gd name="T41" fmla="*/ 270 h 509"/>
                <a:gd name="T42" fmla="*/ 243 w 330"/>
                <a:gd name="T43" fmla="*/ 224 h 509"/>
                <a:gd name="T44" fmla="*/ 243 w 330"/>
                <a:gd name="T45" fmla="*/ 124 h 509"/>
                <a:gd name="T46" fmla="*/ 269 w 330"/>
                <a:gd name="T47" fmla="*/ 214 h 509"/>
                <a:gd name="T48" fmla="*/ 297 w 330"/>
                <a:gd name="T49" fmla="*/ 235 h 509"/>
                <a:gd name="T50" fmla="*/ 305 w 330"/>
                <a:gd name="T51" fmla="*/ 234 h 509"/>
                <a:gd name="T52" fmla="*/ 325 w 330"/>
                <a:gd name="T53" fmla="*/ 19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0" h="509">
                  <a:moveTo>
                    <a:pt x="325" y="198"/>
                  </a:moveTo>
                  <a:cubicBezTo>
                    <a:pt x="281" y="46"/>
                    <a:pt x="281" y="46"/>
                    <a:pt x="281" y="46"/>
                  </a:cubicBezTo>
                  <a:cubicBezTo>
                    <a:pt x="273" y="19"/>
                    <a:pt x="248" y="0"/>
                    <a:pt x="22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82" y="0"/>
                    <a:pt x="57" y="19"/>
                    <a:pt x="49" y="46"/>
                  </a:cubicBezTo>
                  <a:cubicBezTo>
                    <a:pt x="5" y="198"/>
                    <a:pt x="5" y="198"/>
                    <a:pt x="5" y="198"/>
                  </a:cubicBezTo>
                  <a:cubicBezTo>
                    <a:pt x="0" y="213"/>
                    <a:pt x="9" y="229"/>
                    <a:pt x="25" y="234"/>
                  </a:cubicBezTo>
                  <a:cubicBezTo>
                    <a:pt x="27" y="235"/>
                    <a:pt x="30" y="235"/>
                    <a:pt x="33" y="235"/>
                  </a:cubicBezTo>
                  <a:cubicBezTo>
                    <a:pt x="46" y="235"/>
                    <a:pt x="57" y="227"/>
                    <a:pt x="61" y="214"/>
                  </a:cubicBezTo>
                  <a:cubicBezTo>
                    <a:pt x="87" y="124"/>
                    <a:pt x="87" y="124"/>
                    <a:pt x="87" y="124"/>
                  </a:cubicBezTo>
                  <a:cubicBezTo>
                    <a:pt x="87" y="224"/>
                    <a:pt x="87" y="224"/>
                    <a:pt x="87" y="224"/>
                  </a:cubicBezTo>
                  <a:cubicBezTo>
                    <a:pt x="87" y="270"/>
                    <a:pt x="87" y="270"/>
                    <a:pt x="87" y="270"/>
                  </a:cubicBezTo>
                  <a:cubicBezTo>
                    <a:pt x="87" y="479"/>
                    <a:pt x="87" y="479"/>
                    <a:pt x="87" y="479"/>
                  </a:cubicBezTo>
                  <a:cubicBezTo>
                    <a:pt x="87" y="496"/>
                    <a:pt x="100" y="509"/>
                    <a:pt x="117" y="509"/>
                  </a:cubicBezTo>
                  <a:cubicBezTo>
                    <a:pt x="133" y="509"/>
                    <a:pt x="146" y="496"/>
                    <a:pt x="146" y="479"/>
                  </a:cubicBezTo>
                  <a:cubicBezTo>
                    <a:pt x="146" y="270"/>
                    <a:pt x="146" y="270"/>
                    <a:pt x="146" y="270"/>
                  </a:cubicBezTo>
                  <a:cubicBezTo>
                    <a:pt x="184" y="270"/>
                    <a:pt x="184" y="270"/>
                    <a:pt x="184" y="270"/>
                  </a:cubicBezTo>
                  <a:cubicBezTo>
                    <a:pt x="184" y="479"/>
                    <a:pt x="184" y="479"/>
                    <a:pt x="184" y="479"/>
                  </a:cubicBezTo>
                  <a:cubicBezTo>
                    <a:pt x="184" y="496"/>
                    <a:pt x="197" y="509"/>
                    <a:pt x="214" y="509"/>
                  </a:cubicBezTo>
                  <a:cubicBezTo>
                    <a:pt x="230" y="509"/>
                    <a:pt x="243" y="496"/>
                    <a:pt x="243" y="479"/>
                  </a:cubicBezTo>
                  <a:cubicBezTo>
                    <a:pt x="243" y="270"/>
                    <a:pt x="243" y="270"/>
                    <a:pt x="243" y="270"/>
                  </a:cubicBezTo>
                  <a:cubicBezTo>
                    <a:pt x="243" y="224"/>
                    <a:pt x="243" y="224"/>
                    <a:pt x="243" y="224"/>
                  </a:cubicBezTo>
                  <a:cubicBezTo>
                    <a:pt x="243" y="124"/>
                    <a:pt x="243" y="124"/>
                    <a:pt x="243" y="124"/>
                  </a:cubicBezTo>
                  <a:cubicBezTo>
                    <a:pt x="269" y="214"/>
                    <a:pt x="269" y="214"/>
                    <a:pt x="269" y="214"/>
                  </a:cubicBezTo>
                  <a:cubicBezTo>
                    <a:pt x="273" y="227"/>
                    <a:pt x="284" y="235"/>
                    <a:pt x="297" y="235"/>
                  </a:cubicBezTo>
                  <a:cubicBezTo>
                    <a:pt x="300" y="235"/>
                    <a:pt x="303" y="235"/>
                    <a:pt x="305" y="234"/>
                  </a:cubicBezTo>
                  <a:cubicBezTo>
                    <a:pt x="321" y="229"/>
                    <a:pt x="330" y="213"/>
                    <a:pt x="325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8596487" y="7942064"/>
            <a:ext cx="2027799" cy="1273127"/>
            <a:chOff x="8596487" y="7942057"/>
            <a:chExt cx="2027799" cy="1273126"/>
          </a:xfrm>
        </p:grpSpPr>
        <p:sp>
          <p:nvSpPr>
            <p:cNvPr id="224" name="TextBox 223"/>
            <p:cNvSpPr txBox="1"/>
            <p:nvPr/>
          </p:nvSpPr>
          <p:spPr>
            <a:xfrm>
              <a:off x="8596487" y="7942057"/>
              <a:ext cx="2027799" cy="107721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ru-RU" sz="7000" dirty="0">
                  <a:solidFill>
                    <a:schemeClr val="tx2"/>
                  </a:solidFill>
                  <a:latin typeface="Fira Sans SemiBold" panose="020B0703050000020004" pitchFamily="34" charset="0"/>
                  <a:ea typeface="Fira Sans SemiBold" panose="020B0703050000020004" pitchFamily="34" charset="0"/>
                </a:rPr>
                <a:t>1</a:t>
              </a:r>
              <a:r>
                <a:rPr lang="en-US" sz="7000" dirty="0">
                  <a:solidFill>
                    <a:schemeClr val="tx2"/>
                  </a:solidFill>
                  <a:latin typeface="Fira Sans SemiBold" panose="020B0703050000020004" pitchFamily="34" charset="0"/>
                  <a:ea typeface="Fira Sans SemiBold" panose="020B0703050000020004" pitchFamily="34" charset="0"/>
                </a:rPr>
                <a:t>.</a:t>
              </a:r>
              <a:r>
                <a:rPr lang="ru-RU" sz="7000" dirty="0">
                  <a:solidFill>
                    <a:schemeClr val="tx2"/>
                  </a:solidFill>
                  <a:latin typeface="Fira Sans SemiBold" panose="020B0703050000020004" pitchFamily="34" charset="0"/>
                  <a:ea typeface="Fira Sans SemiBold" panose="020B0703050000020004" pitchFamily="34" charset="0"/>
                </a:rPr>
                <a:t>419</a:t>
              </a:r>
              <a:endParaRPr lang="en-US" sz="70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8628430" y="8845851"/>
              <a:ext cx="1468479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Fira Sans" panose="020B0503050000020004" pitchFamily="34" charset="0"/>
                  <a:ea typeface="Fira Sans" panose="020B0503050000020004" pitchFamily="34" charset="0"/>
                </a:rPr>
                <a:t>Users, </a:t>
              </a:r>
              <a:r>
                <a:rPr lang="en-US" sz="2400" dirty="0" err="1">
                  <a:solidFill>
                    <a:schemeClr val="tx2"/>
                  </a:solidFill>
                  <a:latin typeface="Fira Sans" panose="020B0503050000020004" pitchFamily="34" charset="0"/>
                  <a:ea typeface="Fira Sans" panose="020B0503050000020004" pitchFamily="34" charset="0"/>
                </a:rPr>
                <a:t>mln</a:t>
              </a:r>
              <a:endParaRPr lang="ru-RU" sz="2400" dirty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</p:grpSp>
      <p:sp>
        <p:nvSpPr>
          <p:cNvPr id="226" name="TextBox 225"/>
          <p:cNvSpPr txBox="1"/>
          <p:nvPr/>
        </p:nvSpPr>
        <p:spPr>
          <a:xfrm>
            <a:off x="7848510" y="6048278"/>
            <a:ext cx="4076437" cy="110799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GERMANY</a:t>
            </a:r>
            <a:endParaRPr lang="en-US" sz="72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7828320" y="7124276"/>
            <a:ext cx="2843093" cy="1027705"/>
            <a:chOff x="7828319" y="7124277"/>
            <a:chExt cx="2843093" cy="1027705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7828319" y="7138001"/>
              <a:ext cx="2843093" cy="1013981"/>
              <a:chOff x="7828319" y="7138001"/>
              <a:chExt cx="2843093" cy="1013981"/>
            </a:xfrm>
          </p:grpSpPr>
          <p:sp>
            <p:nvSpPr>
              <p:cNvPr id="227" name="Прямоугольник 226"/>
              <p:cNvSpPr/>
              <p:nvPr/>
            </p:nvSpPr>
            <p:spPr>
              <a:xfrm>
                <a:off x="7832179" y="7138001"/>
                <a:ext cx="2839233" cy="783772"/>
              </a:xfrm>
              <a:prstGeom prst="rect">
                <a:avLst/>
              </a:prstGeom>
              <a:solidFill>
                <a:srgbClr val="D43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9" name="Прямоугольник 562"/>
              <p:cNvSpPr/>
              <p:nvPr/>
            </p:nvSpPr>
            <p:spPr>
              <a:xfrm rot="5400000" flipV="1">
                <a:off x="7892204" y="7613542"/>
                <a:ext cx="474555" cy="602325"/>
              </a:xfrm>
              <a:custGeom>
                <a:avLst/>
                <a:gdLst>
                  <a:gd name="connsiteX0" fmla="*/ 0 w 277424"/>
                  <a:gd name="connsiteY0" fmla="*/ 0 h 406832"/>
                  <a:gd name="connsiteX1" fmla="*/ 277424 w 277424"/>
                  <a:gd name="connsiteY1" fmla="*/ 0 h 406832"/>
                  <a:gd name="connsiteX2" fmla="*/ 277424 w 277424"/>
                  <a:gd name="connsiteY2" fmla="*/ 406832 h 406832"/>
                  <a:gd name="connsiteX3" fmla="*/ 0 w 277424"/>
                  <a:gd name="connsiteY3" fmla="*/ 406832 h 406832"/>
                  <a:gd name="connsiteX4" fmla="*/ 0 w 277424"/>
                  <a:gd name="connsiteY4" fmla="*/ 0 h 406832"/>
                  <a:gd name="connsiteX0" fmla="*/ 0 w 277424"/>
                  <a:gd name="connsiteY0" fmla="*/ 0 h 406832"/>
                  <a:gd name="connsiteX1" fmla="*/ 277424 w 277424"/>
                  <a:gd name="connsiteY1" fmla="*/ 0 h 406832"/>
                  <a:gd name="connsiteX2" fmla="*/ 0 w 277424"/>
                  <a:gd name="connsiteY2" fmla="*/ 406832 h 406832"/>
                  <a:gd name="connsiteX3" fmla="*/ 0 w 277424"/>
                  <a:gd name="connsiteY3" fmla="*/ 0 h 406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7424" h="406832">
                    <a:moveTo>
                      <a:pt x="0" y="0"/>
                    </a:moveTo>
                    <a:lnTo>
                      <a:pt x="277424" y="0"/>
                    </a:lnTo>
                    <a:lnTo>
                      <a:pt x="0" y="4068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43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30" name="Прямоугольник 229"/>
            <p:cNvSpPr/>
            <p:nvPr/>
          </p:nvSpPr>
          <p:spPr>
            <a:xfrm>
              <a:off x="7848186" y="7124277"/>
              <a:ext cx="2823226" cy="830997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algn="ctr" defTabSz="1828754">
                <a:defRPr/>
              </a:pPr>
              <a:r>
                <a:rPr lang="en-US" sz="4800" spc="-151" dirty="0">
                  <a:solidFill>
                    <a:schemeClr val="bg1"/>
                  </a:solidFill>
                  <a:latin typeface="Fira Sans" panose="020B0503050000020004" pitchFamily="34" charset="0"/>
                  <a:ea typeface="Fira Sans" panose="020B0503050000020004" pitchFamily="34" charset="0"/>
                </a:rPr>
                <a:t>BERLIN</a:t>
              </a:r>
              <a:endParaRPr lang="en-US" sz="4800" spc="-151" dirty="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1399017"/>
      </p:ext>
    </p:extLst>
  </p:cSld>
  <p:clrMapOvr>
    <a:masterClrMapping/>
  </p:clrMapOvr>
  <p:transition spd="med" advClick="0" advTm="4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5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35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4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5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85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1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3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  <p:bldP spid="86" grpId="0"/>
      <p:bldP spid="88" grpId="0"/>
      <p:bldP spid="2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Прямоугольник 524"/>
          <p:cNvSpPr/>
          <p:nvPr/>
        </p:nvSpPr>
        <p:spPr>
          <a:xfrm>
            <a:off x="1390650" y="599385"/>
            <a:ext cx="1421095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USA</a:t>
            </a:r>
            <a:endParaRPr lang="ru-RU" sz="6400" dirty="0"/>
          </a:p>
        </p:txBody>
      </p:sp>
      <p:sp>
        <p:nvSpPr>
          <p:cNvPr id="526" name="Прямоугольник 525"/>
          <p:cNvSpPr/>
          <p:nvPr/>
        </p:nvSpPr>
        <p:spPr>
          <a:xfrm>
            <a:off x="3332233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527" name="Прямая соединительная линия 526"/>
          <p:cNvCxnSpPr/>
          <p:nvPr/>
        </p:nvCxnSpPr>
        <p:spPr>
          <a:xfrm>
            <a:off x="3159612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5506844" y="3595964"/>
            <a:ext cx="8548987" cy="8567187"/>
            <a:chOff x="4366882" y="2786062"/>
            <a:chExt cx="9693275" cy="9713913"/>
          </a:xfrm>
        </p:grpSpPr>
        <p:sp>
          <p:nvSpPr>
            <p:cNvPr id="117" name="Freeform 5"/>
            <p:cNvSpPr>
              <a:spLocks/>
            </p:cNvSpPr>
            <p:nvPr/>
          </p:nvSpPr>
          <p:spPr bwMode="auto">
            <a:xfrm>
              <a:off x="8021307" y="10693400"/>
              <a:ext cx="257175" cy="371475"/>
            </a:xfrm>
            <a:custGeom>
              <a:avLst/>
              <a:gdLst>
                <a:gd name="T0" fmla="*/ 10 w 15"/>
                <a:gd name="T1" fmla="*/ 21 h 22"/>
                <a:gd name="T2" fmla="*/ 12 w 15"/>
                <a:gd name="T3" fmla="*/ 0 h 22"/>
                <a:gd name="T4" fmla="*/ 5 w 15"/>
                <a:gd name="T5" fmla="*/ 6 h 22"/>
                <a:gd name="T6" fmla="*/ 10 w 15"/>
                <a:gd name="T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5" y="21"/>
                    <a:pt x="14" y="1"/>
                    <a:pt x="12" y="0"/>
                  </a:cubicBezTo>
                  <a:cubicBezTo>
                    <a:pt x="10" y="0"/>
                    <a:pt x="10" y="4"/>
                    <a:pt x="5" y="6"/>
                  </a:cubicBezTo>
                  <a:cubicBezTo>
                    <a:pt x="0" y="9"/>
                    <a:pt x="5" y="22"/>
                    <a:pt x="10" y="21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8" name="Freeform 6"/>
            <p:cNvSpPr>
              <a:spLocks/>
            </p:cNvSpPr>
            <p:nvPr/>
          </p:nvSpPr>
          <p:spPr bwMode="auto">
            <a:xfrm>
              <a:off x="6837032" y="11352212"/>
              <a:ext cx="222250" cy="219075"/>
            </a:xfrm>
            <a:custGeom>
              <a:avLst/>
              <a:gdLst>
                <a:gd name="T0" fmla="*/ 2 w 13"/>
                <a:gd name="T1" fmla="*/ 9 h 13"/>
                <a:gd name="T2" fmla="*/ 12 w 13"/>
                <a:gd name="T3" fmla="*/ 6 h 13"/>
                <a:gd name="T4" fmla="*/ 2 w 13"/>
                <a:gd name="T5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3">
                  <a:moveTo>
                    <a:pt x="2" y="9"/>
                  </a:moveTo>
                  <a:cubicBezTo>
                    <a:pt x="7" y="13"/>
                    <a:pt x="13" y="12"/>
                    <a:pt x="12" y="6"/>
                  </a:cubicBezTo>
                  <a:cubicBezTo>
                    <a:pt x="11" y="0"/>
                    <a:pt x="0" y="8"/>
                    <a:pt x="2" y="9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9" name="Freeform 7"/>
            <p:cNvSpPr>
              <a:spLocks/>
            </p:cNvSpPr>
            <p:nvPr/>
          </p:nvSpPr>
          <p:spPr bwMode="auto">
            <a:xfrm>
              <a:off x="10799432" y="12314237"/>
              <a:ext cx="601662" cy="185738"/>
            </a:xfrm>
            <a:custGeom>
              <a:avLst/>
              <a:gdLst>
                <a:gd name="T0" fmla="*/ 28 w 35"/>
                <a:gd name="T1" fmla="*/ 5 h 11"/>
                <a:gd name="T2" fmla="*/ 10 w 35"/>
                <a:gd name="T3" fmla="*/ 3 h 11"/>
                <a:gd name="T4" fmla="*/ 3 w 35"/>
                <a:gd name="T5" fmla="*/ 6 h 11"/>
                <a:gd name="T6" fmla="*/ 20 w 35"/>
                <a:gd name="T7" fmla="*/ 10 h 11"/>
                <a:gd name="T8" fmla="*/ 35 w 35"/>
                <a:gd name="T9" fmla="*/ 6 h 11"/>
                <a:gd name="T10" fmla="*/ 28 w 35"/>
                <a:gd name="T1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1">
                  <a:moveTo>
                    <a:pt x="28" y="5"/>
                  </a:moveTo>
                  <a:cubicBezTo>
                    <a:pt x="25" y="4"/>
                    <a:pt x="13" y="6"/>
                    <a:pt x="10" y="3"/>
                  </a:cubicBezTo>
                  <a:cubicBezTo>
                    <a:pt x="7" y="0"/>
                    <a:pt x="0" y="6"/>
                    <a:pt x="3" y="6"/>
                  </a:cubicBezTo>
                  <a:cubicBezTo>
                    <a:pt x="7" y="7"/>
                    <a:pt x="13" y="10"/>
                    <a:pt x="20" y="10"/>
                  </a:cubicBezTo>
                  <a:cubicBezTo>
                    <a:pt x="26" y="11"/>
                    <a:pt x="35" y="7"/>
                    <a:pt x="35" y="6"/>
                  </a:cubicBezTo>
                  <a:cubicBezTo>
                    <a:pt x="35" y="4"/>
                    <a:pt x="31" y="7"/>
                    <a:pt x="28" y="5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0" name="Freeform 8"/>
            <p:cNvSpPr>
              <a:spLocks/>
            </p:cNvSpPr>
            <p:nvPr/>
          </p:nvSpPr>
          <p:spPr bwMode="auto">
            <a:xfrm>
              <a:off x="4366882" y="7600950"/>
              <a:ext cx="977900" cy="1030288"/>
            </a:xfrm>
            <a:custGeom>
              <a:avLst/>
              <a:gdLst>
                <a:gd name="T0" fmla="*/ 32 w 57"/>
                <a:gd name="T1" fmla="*/ 53 h 61"/>
                <a:gd name="T2" fmla="*/ 45 w 57"/>
                <a:gd name="T3" fmla="*/ 50 h 61"/>
                <a:gd name="T4" fmla="*/ 45 w 57"/>
                <a:gd name="T5" fmla="*/ 24 h 61"/>
                <a:gd name="T6" fmla="*/ 45 w 57"/>
                <a:gd name="T7" fmla="*/ 22 h 61"/>
                <a:gd name="T8" fmla="*/ 54 w 57"/>
                <a:gd name="T9" fmla="*/ 17 h 61"/>
                <a:gd name="T10" fmla="*/ 48 w 57"/>
                <a:gd name="T11" fmla="*/ 4 h 61"/>
                <a:gd name="T12" fmla="*/ 33 w 57"/>
                <a:gd name="T13" fmla="*/ 6 h 61"/>
                <a:gd name="T14" fmla="*/ 32 w 57"/>
                <a:gd name="T15" fmla="*/ 6 h 61"/>
                <a:gd name="T16" fmla="*/ 21 w 57"/>
                <a:gd name="T17" fmla="*/ 8 h 61"/>
                <a:gd name="T18" fmla="*/ 26 w 57"/>
                <a:gd name="T19" fmla="*/ 14 h 61"/>
                <a:gd name="T20" fmla="*/ 17 w 57"/>
                <a:gd name="T21" fmla="*/ 18 h 61"/>
                <a:gd name="T22" fmla="*/ 5 w 57"/>
                <a:gd name="T23" fmla="*/ 18 h 61"/>
                <a:gd name="T24" fmla="*/ 6 w 57"/>
                <a:gd name="T25" fmla="*/ 27 h 61"/>
                <a:gd name="T26" fmla="*/ 11 w 57"/>
                <a:gd name="T27" fmla="*/ 35 h 61"/>
                <a:gd name="T28" fmla="*/ 8 w 57"/>
                <a:gd name="T29" fmla="*/ 44 h 61"/>
                <a:gd name="T30" fmla="*/ 1 w 57"/>
                <a:gd name="T31" fmla="*/ 52 h 61"/>
                <a:gd name="T32" fmla="*/ 12 w 57"/>
                <a:gd name="T33" fmla="*/ 61 h 61"/>
                <a:gd name="T34" fmla="*/ 32 w 57"/>
                <a:gd name="T35" fmla="*/ 5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61">
                  <a:moveTo>
                    <a:pt x="32" y="53"/>
                  </a:moveTo>
                  <a:cubicBezTo>
                    <a:pt x="37" y="47"/>
                    <a:pt x="40" y="53"/>
                    <a:pt x="45" y="50"/>
                  </a:cubicBezTo>
                  <a:cubicBezTo>
                    <a:pt x="51" y="47"/>
                    <a:pt x="47" y="28"/>
                    <a:pt x="45" y="24"/>
                  </a:cubicBezTo>
                  <a:cubicBezTo>
                    <a:pt x="45" y="23"/>
                    <a:pt x="45" y="23"/>
                    <a:pt x="45" y="22"/>
                  </a:cubicBezTo>
                  <a:cubicBezTo>
                    <a:pt x="46" y="20"/>
                    <a:pt x="51" y="19"/>
                    <a:pt x="54" y="17"/>
                  </a:cubicBezTo>
                  <a:cubicBezTo>
                    <a:pt x="57" y="13"/>
                    <a:pt x="52" y="8"/>
                    <a:pt x="48" y="4"/>
                  </a:cubicBezTo>
                  <a:cubicBezTo>
                    <a:pt x="43" y="0"/>
                    <a:pt x="38" y="6"/>
                    <a:pt x="33" y="6"/>
                  </a:cubicBezTo>
                  <a:cubicBezTo>
                    <a:pt x="33" y="6"/>
                    <a:pt x="32" y="6"/>
                    <a:pt x="32" y="6"/>
                  </a:cubicBezTo>
                  <a:cubicBezTo>
                    <a:pt x="27" y="4"/>
                    <a:pt x="21" y="4"/>
                    <a:pt x="21" y="8"/>
                  </a:cubicBezTo>
                  <a:cubicBezTo>
                    <a:pt x="21" y="12"/>
                    <a:pt x="26" y="11"/>
                    <a:pt x="26" y="14"/>
                  </a:cubicBezTo>
                  <a:cubicBezTo>
                    <a:pt x="26" y="16"/>
                    <a:pt x="21" y="16"/>
                    <a:pt x="17" y="18"/>
                  </a:cubicBezTo>
                  <a:cubicBezTo>
                    <a:pt x="13" y="21"/>
                    <a:pt x="9" y="16"/>
                    <a:pt x="5" y="18"/>
                  </a:cubicBezTo>
                  <a:cubicBezTo>
                    <a:pt x="1" y="20"/>
                    <a:pt x="9" y="23"/>
                    <a:pt x="6" y="27"/>
                  </a:cubicBezTo>
                  <a:cubicBezTo>
                    <a:pt x="3" y="31"/>
                    <a:pt x="6" y="31"/>
                    <a:pt x="11" y="35"/>
                  </a:cubicBezTo>
                  <a:cubicBezTo>
                    <a:pt x="16" y="39"/>
                    <a:pt x="8" y="40"/>
                    <a:pt x="8" y="44"/>
                  </a:cubicBezTo>
                  <a:cubicBezTo>
                    <a:pt x="8" y="49"/>
                    <a:pt x="2" y="49"/>
                    <a:pt x="1" y="52"/>
                  </a:cubicBezTo>
                  <a:cubicBezTo>
                    <a:pt x="0" y="55"/>
                    <a:pt x="6" y="61"/>
                    <a:pt x="12" y="61"/>
                  </a:cubicBezTo>
                  <a:cubicBezTo>
                    <a:pt x="16" y="61"/>
                    <a:pt x="26" y="58"/>
                    <a:pt x="32" y="53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1" name="Freeform 9"/>
            <p:cNvSpPr>
              <a:spLocks/>
            </p:cNvSpPr>
            <p:nvPr/>
          </p:nvSpPr>
          <p:spPr bwMode="auto">
            <a:xfrm>
              <a:off x="4966957" y="6738937"/>
              <a:ext cx="222250" cy="220663"/>
            </a:xfrm>
            <a:custGeom>
              <a:avLst/>
              <a:gdLst>
                <a:gd name="T0" fmla="*/ 4 w 13"/>
                <a:gd name="T1" fmla="*/ 13 h 13"/>
                <a:gd name="T2" fmla="*/ 11 w 13"/>
                <a:gd name="T3" fmla="*/ 3 h 13"/>
                <a:gd name="T4" fmla="*/ 4 w 13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3">
                  <a:moveTo>
                    <a:pt x="4" y="13"/>
                  </a:moveTo>
                  <a:cubicBezTo>
                    <a:pt x="8" y="12"/>
                    <a:pt x="13" y="5"/>
                    <a:pt x="11" y="3"/>
                  </a:cubicBezTo>
                  <a:cubicBezTo>
                    <a:pt x="9" y="0"/>
                    <a:pt x="0" y="13"/>
                    <a:pt x="4" y="13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2" name="Freeform 10"/>
            <p:cNvSpPr>
              <a:spLocks/>
            </p:cNvSpPr>
            <p:nvPr/>
          </p:nvSpPr>
          <p:spPr bwMode="auto">
            <a:xfrm>
              <a:off x="5052682" y="6621462"/>
              <a:ext cx="1698625" cy="2416175"/>
            </a:xfrm>
            <a:custGeom>
              <a:avLst/>
              <a:gdLst>
                <a:gd name="T0" fmla="*/ 3 w 99"/>
                <a:gd name="T1" fmla="*/ 25 h 143"/>
                <a:gd name="T2" fmla="*/ 11 w 99"/>
                <a:gd name="T3" fmla="*/ 31 h 143"/>
                <a:gd name="T4" fmla="*/ 7 w 99"/>
                <a:gd name="T5" fmla="*/ 40 h 143"/>
                <a:gd name="T6" fmla="*/ 13 w 99"/>
                <a:gd name="T7" fmla="*/ 46 h 143"/>
                <a:gd name="T8" fmla="*/ 4 w 99"/>
                <a:gd name="T9" fmla="*/ 53 h 143"/>
                <a:gd name="T10" fmla="*/ 12 w 99"/>
                <a:gd name="T11" fmla="*/ 50 h 143"/>
                <a:gd name="T12" fmla="*/ 17 w 99"/>
                <a:gd name="T13" fmla="*/ 57 h 143"/>
                <a:gd name="T14" fmla="*/ 23 w 99"/>
                <a:gd name="T15" fmla="*/ 48 h 143"/>
                <a:gd name="T16" fmla="*/ 24 w 99"/>
                <a:gd name="T17" fmla="*/ 56 h 143"/>
                <a:gd name="T18" fmla="*/ 20 w 99"/>
                <a:gd name="T19" fmla="*/ 67 h 143"/>
                <a:gd name="T20" fmla="*/ 36 w 99"/>
                <a:gd name="T21" fmla="*/ 65 h 143"/>
                <a:gd name="T22" fmla="*/ 39 w 99"/>
                <a:gd name="T23" fmla="*/ 69 h 143"/>
                <a:gd name="T24" fmla="*/ 41 w 99"/>
                <a:gd name="T25" fmla="*/ 76 h 143"/>
                <a:gd name="T26" fmla="*/ 44 w 99"/>
                <a:gd name="T27" fmla="*/ 80 h 143"/>
                <a:gd name="T28" fmla="*/ 43 w 99"/>
                <a:gd name="T29" fmla="*/ 90 h 143"/>
                <a:gd name="T30" fmla="*/ 31 w 99"/>
                <a:gd name="T31" fmla="*/ 91 h 143"/>
                <a:gd name="T32" fmla="*/ 28 w 99"/>
                <a:gd name="T33" fmla="*/ 92 h 143"/>
                <a:gd name="T34" fmla="*/ 25 w 99"/>
                <a:gd name="T35" fmla="*/ 99 h 143"/>
                <a:gd name="T36" fmla="*/ 31 w 99"/>
                <a:gd name="T37" fmla="*/ 104 h 143"/>
                <a:gd name="T38" fmla="*/ 20 w 99"/>
                <a:gd name="T39" fmla="*/ 111 h 143"/>
                <a:gd name="T40" fmla="*/ 25 w 99"/>
                <a:gd name="T41" fmla="*/ 116 h 143"/>
                <a:gd name="T42" fmla="*/ 31 w 99"/>
                <a:gd name="T43" fmla="*/ 118 h 143"/>
                <a:gd name="T44" fmla="*/ 43 w 99"/>
                <a:gd name="T45" fmla="*/ 119 h 143"/>
                <a:gd name="T46" fmla="*/ 44 w 99"/>
                <a:gd name="T47" fmla="*/ 122 h 143"/>
                <a:gd name="T48" fmla="*/ 32 w 99"/>
                <a:gd name="T49" fmla="*/ 124 h 143"/>
                <a:gd name="T50" fmla="*/ 17 w 99"/>
                <a:gd name="T51" fmla="*/ 141 h 143"/>
                <a:gd name="T52" fmla="*/ 26 w 99"/>
                <a:gd name="T53" fmla="*/ 137 h 143"/>
                <a:gd name="T54" fmla="*/ 34 w 99"/>
                <a:gd name="T55" fmla="*/ 138 h 143"/>
                <a:gd name="T56" fmla="*/ 39 w 99"/>
                <a:gd name="T57" fmla="*/ 133 h 143"/>
                <a:gd name="T58" fmla="*/ 47 w 99"/>
                <a:gd name="T59" fmla="*/ 132 h 143"/>
                <a:gd name="T60" fmla="*/ 56 w 99"/>
                <a:gd name="T61" fmla="*/ 130 h 143"/>
                <a:gd name="T62" fmla="*/ 65 w 99"/>
                <a:gd name="T63" fmla="*/ 132 h 143"/>
                <a:gd name="T64" fmla="*/ 78 w 99"/>
                <a:gd name="T65" fmla="*/ 130 h 143"/>
                <a:gd name="T66" fmla="*/ 93 w 99"/>
                <a:gd name="T67" fmla="*/ 123 h 143"/>
                <a:gd name="T68" fmla="*/ 89 w 99"/>
                <a:gd name="T69" fmla="*/ 121 h 143"/>
                <a:gd name="T70" fmla="*/ 89 w 99"/>
                <a:gd name="T71" fmla="*/ 114 h 143"/>
                <a:gd name="T72" fmla="*/ 99 w 99"/>
                <a:gd name="T73" fmla="*/ 103 h 143"/>
                <a:gd name="T74" fmla="*/ 87 w 99"/>
                <a:gd name="T75" fmla="*/ 97 h 143"/>
                <a:gd name="T76" fmla="*/ 81 w 99"/>
                <a:gd name="T77" fmla="*/ 97 h 143"/>
                <a:gd name="T78" fmla="*/ 81 w 99"/>
                <a:gd name="T79" fmla="*/ 91 h 143"/>
                <a:gd name="T80" fmla="*/ 78 w 99"/>
                <a:gd name="T81" fmla="*/ 84 h 143"/>
                <a:gd name="T82" fmla="*/ 69 w 99"/>
                <a:gd name="T83" fmla="*/ 71 h 143"/>
                <a:gd name="T84" fmla="*/ 62 w 99"/>
                <a:gd name="T85" fmla="*/ 57 h 143"/>
                <a:gd name="T86" fmla="*/ 54 w 99"/>
                <a:gd name="T87" fmla="*/ 51 h 143"/>
                <a:gd name="T88" fmla="*/ 44 w 99"/>
                <a:gd name="T89" fmla="*/ 50 h 143"/>
                <a:gd name="T90" fmla="*/ 48 w 99"/>
                <a:gd name="T91" fmla="*/ 42 h 143"/>
                <a:gd name="T92" fmla="*/ 57 w 99"/>
                <a:gd name="T93" fmla="*/ 23 h 143"/>
                <a:gd name="T94" fmla="*/ 36 w 99"/>
                <a:gd name="T95" fmla="*/ 22 h 143"/>
                <a:gd name="T96" fmla="*/ 32 w 99"/>
                <a:gd name="T97" fmla="*/ 18 h 143"/>
                <a:gd name="T98" fmla="*/ 40 w 99"/>
                <a:gd name="T99" fmla="*/ 9 h 143"/>
                <a:gd name="T100" fmla="*/ 42 w 99"/>
                <a:gd name="T101" fmla="*/ 2 h 143"/>
                <a:gd name="T102" fmla="*/ 37 w 99"/>
                <a:gd name="T103" fmla="*/ 7 h 143"/>
                <a:gd name="T104" fmla="*/ 25 w 99"/>
                <a:gd name="T105" fmla="*/ 7 h 143"/>
                <a:gd name="T106" fmla="*/ 18 w 99"/>
                <a:gd name="T107" fmla="*/ 16 h 143"/>
                <a:gd name="T108" fmla="*/ 13 w 99"/>
                <a:gd name="T109" fmla="*/ 24 h 143"/>
                <a:gd name="T110" fmla="*/ 10 w 99"/>
                <a:gd name="T111" fmla="*/ 27 h 143"/>
                <a:gd name="T112" fmla="*/ 3 w 99"/>
                <a:gd name="T113" fmla="*/ 2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9" h="143">
                  <a:moveTo>
                    <a:pt x="3" y="25"/>
                  </a:moveTo>
                  <a:cubicBezTo>
                    <a:pt x="0" y="27"/>
                    <a:pt x="7" y="31"/>
                    <a:pt x="11" y="31"/>
                  </a:cubicBezTo>
                  <a:cubicBezTo>
                    <a:pt x="16" y="32"/>
                    <a:pt x="8" y="35"/>
                    <a:pt x="7" y="40"/>
                  </a:cubicBezTo>
                  <a:cubicBezTo>
                    <a:pt x="6" y="44"/>
                    <a:pt x="13" y="42"/>
                    <a:pt x="13" y="46"/>
                  </a:cubicBezTo>
                  <a:cubicBezTo>
                    <a:pt x="14" y="49"/>
                    <a:pt x="4" y="49"/>
                    <a:pt x="4" y="53"/>
                  </a:cubicBezTo>
                  <a:cubicBezTo>
                    <a:pt x="4" y="56"/>
                    <a:pt x="9" y="51"/>
                    <a:pt x="12" y="50"/>
                  </a:cubicBezTo>
                  <a:cubicBezTo>
                    <a:pt x="14" y="48"/>
                    <a:pt x="11" y="58"/>
                    <a:pt x="17" y="57"/>
                  </a:cubicBezTo>
                  <a:cubicBezTo>
                    <a:pt x="23" y="56"/>
                    <a:pt x="21" y="47"/>
                    <a:pt x="23" y="48"/>
                  </a:cubicBezTo>
                  <a:cubicBezTo>
                    <a:pt x="25" y="48"/>
                    <a:pt x="22" y="52"/>
                    <a:pt x="24" y="56"/>
                  </a:cubicBezTo>
                  <a:cubicBezTo>
                    <a:pt x="26" y="59"/>
                    <a:pt x="20" y="64"/>
                    <a:pt x="20" y="67"/>
                  </a:cubicBezTo>
                  <a:cubicBezTo>
                    <a:pt x="20" y="69"/>
                    <a:pt x="32" y="69"/>
                    <a:pt x="36" y="65"/>
                  </a:cubicBezTo>
                  <a:cubicBezTo>
                    <a:pt x="40" y="61"/>
                    <a:pt x="42" y="66"/>
                    <a:pt x="39" y="69"/>
                  </a:cubicBezTo>
                  <a:cubicBezTo>
                    <a:pt x="36" y="72"/>
                    <a:pt x="38" y="75"/>
                    <a:pt x="41" y="76"/>
                  </a:cubicBezTo>
                  <a:cubicBezTo>
                    <a:pt x="44" y="77"/>
                    <a:pt x="45" y="77"/>
                    <a:pt x="44" y="80"/>
                  </a:cubicBezTo>
                  <a:cubicBezTo>
                    <a:pt x="42" y="83"/>
                    <a:pt x="44" y="88"/>
                    <a:pt x="43" y="90"/>
                  </a:cubicBezTo>
                  <a:cubicBezTo>
                    <a:pt x="42" y="93"/>
                    <a:pt x="32" y="92"/>
                    <a:pt x="31" y="91"/>
                  </a:cubicBezTo>
                  <a:cubicBezTo>
                    <a:pt x="31" y="89"/>
                    <a:pt x="27" y="90"/>
                    <a:pt x="28" y="92"/>
                  </a:cubicBezTo>
                  <a:cubicBezTo>
                    <a:pt x="29" y="95"/>
                    <a:pt x="24" y="97"/>
                    <a:pt x="25" y="99"/>
                  </a:cubicBezTo>
                  <a:cubicBezTo>
                    <a:pt x="25" y="102"/>
                    <a:pt x="31" y="101"/>
                    <a:pt x="31" y="104"/>
                  </a:cubicBezTo>
                  <a:cubicBezTo>
                    <a:pt x="31" y="106"/>
                    <a:pt x="27" y="110"/>
                    <a:pt x="20" y="111"/>
                  </a:cubicBezTo>
                  <a:cubicBezTo>
                    <a:pt x="14" y="113"/>
                    <a:pt x="22" y="118"/>
                    <a:pt x="25" y="116"/>
                  </a:cubicBezTo>
                  <a:cubicBezTo>
                    <a:pt x="28" y="114"/>
                    <a:pt x="27" y="118"/>
                    <a:pt x="31" y="118"/>
                  </a:cubicBezTo>
                  <a:cubicBezTo>
                    <a:pt x="36" y="118"/>
                    <a:pt x="38" y="121"/>
                    <a:pt x="43" y="119"/>
                  </a:cubicBezTo>
                  <a:cubicBezTo>
                    <a:pt x="48" y="117"/>
                    <a:pt x="48" y="119"/>
                    <a:pt x="44" y="122"/>
                  </a:cubicBezTo>
                  <a:cubicBezTo>
                    <a:pt x="41" y="125"/>
                    <a:pt x="35" y="122"/>
                    <a:pt x="32" y="124"/>
                  </a:cubicBezTo>
                  <a:cubicBezTo>
                    <a:pt x="28" y="126"/>
                    <a:pt x="15" y="138"/>
                    <a:pt x="17" y="141"/>
                  </a:cubicBezTo>
                  <a:cubicBezTo>
                    <a:pt x="19" y="143"/>
                    <a:pt x="21" y="139"/>
                    <a:pt x="26" y="137"/>
                  </a:cubicBezTo>
                  <a:cubicBezTo>
                    <a:pt x="31" y="135"/>
                    <a:pt x="31" y="138"/>
                    <a:pt x="34" y="138"/>
                  </a:cubicBezTo>
                  <a:cubicBezTo>
                    <a:pt x="37" y="139"/>
                    <a:pt x="37" y="133"/>
                    <a:pt x="39" y="133"/>
                  </a:cubicBezTo>
                  <a:cubicBezTo>
                    <a:pt x="41" y="134"/>
                    <a:pt x="43" y="132"/>
                    <a:pt x="47" y="132"/>
                  </a:cubicBezTo>
                  <a:cubicBezTo>
                    <a:pt x="51" y="133"/>
                    <a:pt x="54" y="131"/>
                    <a:pt x="56" y="130"/>
                  </a:cubicBezTo>
                  <a:cubicBezTo>
                    <a:pt x="58" y="128"/>
                    <a:pt x="63" y="133"/>
                    <a:pt x="65" y="132"/>
                  </a:cubicBezTo>
                  <a:cubicBezTo>
                    <a:pt x="67" y="131"/>
                    <a:pt x="74" y="129"/>
                    <a:pt x="78" y="130"/>
                  </a:cubicBezTo>
                  <a:cubicBezTo>
                    <a:pt x="81" y="130"/>
                    <a:pt x="91" y="125"/>
                    <a:pt x="93" y="123"/>
                  </a:cubicBezTo>
                  <a:cubicBezTo>
                    <a:pt x="96" y="121"/>
                    <a:pt x="92" y="120"/>
                    <a:pt x="89" y="121"/>
                  </a:cubicBezTo>
                  <a:cubicBezTo>
                    <a:pt x="85" y="121"/>
                    <a:pt x="86" y="117"/>
                    <a:pt x="89" y="114"/>
                  </a:cubicBezTo>
                  <a:cubicBezTo>
                    <a:pt x="93" y="111"/>
                    <a:pt x="98" y="108"/>
                    <a:pt x="99" y="103"/>
                  </a:cubicBezTo>
                  <a:cubicBezTo>
                    <a:pt x="99" y="98"/>
                    <a:pt x="88" y="95"/>
                    <a:pt x="87" y="97"/>
                  </a:cubicBezTo>
                  <a:cubicBezTo>
                    <a:pt x="86" y="100"/>
                    <a:pt x="83" y="100"/>
                    <a:pt x="81" y="97"/>
                  </a:cubicBezTo>
                  <a:cubicBezTo>
                    <a:pt x="80" y="94"/>
                    <a:pt x="83" y="91"/>
                    <a:pt x="81" y="91"/>
                  </a:cubicBezTo>
                  <a:cubicBezTo>
                    <a:pt x="79" y="90"/>
                    <a:pt x="77" y="86"/>
                    <a:pt x="78" y="84"/>
                  </a:cubicBezTo>
                  <a:cubicBezTo>
                    <a:pt x="78" y="83"/>
                    <a:pt x="75" y="72"/>
                    <a:pt x="69" y="71"/>
                  </a:cubicBezTo>
                  <a:cubicBezTo>
                    <a:pt x="63" y="69"/>
                    <a:pt x="63" y="61"/>
                    <a:pt x="62" y="57"/>
                  </a:cubicBezTo>
                  <a:cubicBezTo>
                    <a:pt x="61" y="53"/>
                    <a:pt x="57" y="55"/>
                    <a:pt x="54" y="51"/>
                  </a:cubicBezTo>
                  <a:cubicBezTo>
                    <a:pt x="51" y="48"/>
                    <a:pt x="46" y="50"/>
                    <a:pt x="44" y="50"/>
                  </a:cubicBezTo>
                  <a:cubicBezTo>
                    <a:pt x="41" y="50"/>
                    <a:pt x="44" y="45"/>
                    <a:pt x="48" y="42"/>
                  </a:cubicBezTo>
                  <a:cubicBezTo>
                    <a:pt x="52" y="40"/>
                    <a:pt x="57" y="26"/>
                    <a:pt x="57" y="23"/>
                  </a:cubicBezTo>
                  <a:cubicBezTo>
                    <a:pt x="57" y="20"/>
                    <a:pt x="39" y="20"/>
                    <a:pt x="36" y="22"/>
                  </a:cubicBezTo>
                  <a:cubicBezTo>
                    <a:pt x="32" y="23"/>
                    <a:pt x="29" y="19"/>
                    <a:pt x="32" y="18"/>
                  </a:cubicBezTo>
                  <a:cubicBezTo>
                    <a:pt x="35" y="17"/>
                    <a:pt x="41" y="11"/>
                    <a:pt x="40" y="9"/>
                  </a:cubicBezTo>
                  <a:cubicBezTo>
                    <a:pt x="40" y="6"/>
                    <a:pt x="45" y="4"/>
                    <a:pt x="42" y="2"/>
                  </a:cubicBezTo>
                  <a:cubicBezTo>
                    <a:pt x="40" y="0"/>
                    <a:pt x="39" y="5"/>
                    <a:pt x="37" y="7"/>
                  </a:cubicBezTo>
                  <a:cubicBezTo>
                    <a:pt x="35" y="8"/>
                    <a:pt x="30" y="8"/>
                    <a:pt x="25" y="7"/>
                  </a:cubicBezTo>
                  <a:cubicBezTo>
                    <a:pt x="20" y="6"/>
                    <a:pt x="18" y="13"/>
                    <a:pt x="18" y="16"/>
                  </a:cubicBezTo>
                  <a:cubicBezTo>
                    <a:pt x="18" y="19"/>
                    <a:pt x="12" y="21"/>
                    <a:pt x="13" y="24"/>
                  </a:cubicBezTo>
                  <a:cubicBezTo>
                    <a:pt x="14" y="27"/>
                    <a:pt x="12" y="29"/>
                    <a:pt x="10" y="27"/>
                  </a:cubicBezTo>
                  <a:cubicBezTo>
                    <a:pt x="8" y="26"/>
                    <a:pt x="7" y="22"/>
                    <a:pt x="3" y="25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4" name="Freeform 12"/>
            <p:cNvSpPr>
              <a:spLocks/>
            </p:cNvSpPr>
            <p:nvPr/>
          </p:nvSpPr>
          <p:spPr bwMode="auto">
            <a:xfrm>
              <a:off x="8535657" y="7397750"/>
              <a:ext cx="342900" cy="423863"/>
            </a:xfrm>
            <a:custGeom>
              <a:avLst/>
              <a:gdLst>
                <a:gd name="T0" fmla="*/ 5 w 20"/>
                <a:gd name="T1" fmla="*/ 20 h 25"/>
                <a:gd name="T2" fmla="*/ 8 w 20"/>
                <a:gd name="T3" fmla="*/ 25 h 25"/>
                <a:gd name="T4" fmla="*/ 16 w 20"/>
                <a:gd name="T5" fmla="*/ 15 h 25"/>
                <a:gd name="T6" fmla="*/ 18 w 20"/>
                <a:gd name="T7" fmla="*/ 3 h 25"/>
                <a:gd name="T8" fmla="*/ 15 w 20"/>
                <a:gd name="T9" fmla="*/ 6 h 25"/>
                <a:gd name="T10" fmla="*/ 11 w 20"/>
                <a:gd name="T11" fmla="*/ 3 h 25"/>
                <a:gd name="T12" fmla="*/ 3 w 20"/>
                <a:gd name="T13" fmla="*/ 6 h 25"/>
                <a:gd name="T14" fmla="*/ 8 w 20"/>
                <a:gd name="T15" fmla="*/ 17 h 25"/>
                <a:gd name="T16" fmla="*/ 5 w 20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5">
                  <a:moveTo>
                    <a:pt x="5" y="20"/>
                  </a:moveTo>
                  <a:cubicBezTo>
                    <a:pt x="2" y="19"/>
                    <a:pt x="3" y="24"/>
                    <a:pt x="8" y="25"/>
                  </a:cubicBezTo>
                  <a:cubicBezTo>
                    <a:pt x="12" y="25"/>
                    <a:pt x="16" y="17"/>
                    <a:pt x="16" y="15"/>
                  </a:cubicBezTo>
                  <a:cubicBezTo>
                    <a:pt x="15" y="13"/>
                    <a:pt x="20" y="4"/>
                    <a:pt x="18" y="3"/>
                  </a:cubicBezTo>
                  <a:cubicBezTo>
                    <a:pt x="17" y="2"/>
                    <a:pt x="16" y="6"/>
                    <a:pt x="15" y="6"/>
                  </a:cubicBezTo>
                  <a:cubicBezTo>
                    <a:pt x="13" y="6"/>
                    <a:pt x="11" y="0"/>
                    <a:pt x="11" y="3"/>
                  </a:cubicBezTo>
                  <a:cubicBezTo>
                    <a:pt x="10" y="7"/>
                    <a:pt x="7" y="2"/>
                    <a:pt x="3" y="6"/>
                  </a:cubicBezTo>
                  <a:cubicBezTo>
                    <a:pt x="0" y="11"/>
                    <a:pt x="5" y="15"/>
                    <a:pt x="8" y="17"/>
                  </a:cubicBezTo>
                  <a:cubicBezTo>
                    <a:pt x="10" y="18"/>
                    <a:pt x="8" y="20"/>
                    <a:pt x="5" y="20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5" name="Freeform 13"/>
            <p:cNvSpPr>
              <a:spLocks/>
            </p:cNvSpPr>
            <p:nvPr/>
          </p:nvSpPr>
          <p:spPr bwMode="auto">
            <a:xfrm>
              <a:off x="9838994" y="6926262"/>
              <a:ext cx="274637" cy="285750"/>
            </a:xfrm>
            <a:custGeom>
              <a:avLst/>
              <a:gdLst>
                <a:gd name="T0" fmla="*/ 9 w 16"/>
                <a:gd name="T1" fmla="*/ 1 h 17"/>
                <a:gd name="T2" fmla="*/ 2 w 16"/>
                <a:gd name="T3" fmla="*/ 15 h 17"/>
                <a:gd name="T4" fmla="*/ 9 w 16"/>
                <a:gd name="T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9" y="1"/>
                  </a:moveTo>
                  <a:cubicBezTo>
                    <a:pt x="3" y="1"/>
                    <a:pt x="0" y="13"/>
                    <a:pt x="2" y="15"/>
                  </a:cubicBezTo>
                  <a:cubicBezTo>
                    <a:pt x="3" y="17"/>
                    <a:pt x="16" y="0"/>
                    <a:pt x="9" y="1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6" name="Freeform 14"/>
            <p:cNvSpPr>
              <a:spLocks/>
            </p:cNvSpPr>
            <p:nvPr/>
          </p:nvSpPr>
          <p:spPr bwMode="auto">
            <a:xfrm>
              <a:off x="10610519" y="6588125"/>
              <a:ext cx="188912" cy="84138"/>
            </a:xfrm>
            <a:custGeom>
              <a:avLst/>
              <a:gdLst>
                <a:gd name="T0" fmla="*/ 9 w 11"/>
                <a:gd name="T1" fmla="*/ 3 h 5"/>
                <a:gd name="T2" fmla="*/ 2 w 11"/>
                <a:gd name="T3" fmla="*/ 3 h 5"/>
                <a:gd name="T4" fmla="*/ 9 w 11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5">
                  <a:moveTo>
                    <a:pt x="9" y="3"/>
                  </a:moveTo>
                  <a:cubicBezTo>
                    <a:pt x="11" y="0"/>
                    <a:pt x="0" y="1"/>
                    <a:pt x="2" y="3"/>
                  </a:cubicBezTo>
                  <a:cubicBezTo>
                    <a:pt x="4" y="5"/>
                    <a:pt x="8" y="5"/>
                    <a:pt x="9" y="3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7" name="Freeform 15"/>
            <p:cNvSpPr>
              <a:spLocks/>
            </p:cNvSpPr>
            <p:nvPr/>
          </p:nvSpPr>
          <p:spPr bwMode="auto">
            <a:xfrm>
              <a:off x="10559719" y="6689725"/>
              <a:ext cx="274637" cy="185738"/>
            </a:xfrm>
            <a:custGeom>
              <a:avLst/>
              <a:gdLst>
                <a:gd name="T0" fmla="*/ 3 w 16"/>
                <a:gd name="T1" fmla="*/ 11 h 11"/>
                <a:gd name="T2" fmla="*/ 14 w 16"/>
                <a:gd name="T3" fmla="*/ 4 h 11"/>
                <a:gd name="T4" fmla="*/ 7 w 16"/>
                <a:gd name="T5" fmla="*/ 1 h 11"/>
                <a:gd name="T6" fmla="*/ 3 w 16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1">
                  <a:moveTo>
                    <a:pt x="3" y="11"/>
                  </a:moveTo>
                  <a:cubicBezTo>
                    <a:pt x="6" y="11"/>
                    <a:pt x="13" y="5"/>
                    <a:pt x="14" y="4"/>
                  </a:cubicBezTo>
                  <a:cubicBezTo>
                    <a:pt x="16" y="2"/>
                    <a:pt x="13" y="0"/>
                    <a:pt x="7" y="1"/>
                  </a:cubicBezTo>
                  <a:cubicBezTo>
                    <a:pt x="1" y="3"/>
                    <a:pt x="0" y="11"/>
                    <a:pt x="3" y="11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8" name="Freeform 16"/>
            <p:cNvSpPr>
              <a:spLocks/>
            </p:cNvSpPr>
            <p:nvPr/>
          </p:nvSpPr>
          <p:spPr bwMode="auto">
            <a:xfrm>
              <a:off x="8810294" y="11774487"/>
              <a:ext cx="582612" cy="354013"/>
            </a:xfrm>
            <a:custGeom>
              <a:avLst/>
              <a:gdLst>
                <a:gd name="T0" fmla="*/ 24 w 34"/>
                <a:gd name="T1" fmla="*/ 2 h 21"/>
                <a:gd name="T2" fmla="*/ 11 w 34"/>
                <a:gd name="T3" fmla="*/ 2 h 21"/>
                <a:gd name="T4" fmla="*/ 1 w 34"/>
                <a:gd name="T5" fmla="*/ 6 h 21"/>
                <a:gd name="T6" fmla="*/ 13 w 34"/>
                <a:gd name="T7" fmla="*/ 13 h 21"/>
                <a:gd name="T8" fmla="*/ 26 w 34"/>
                <a:gd name="T9" fmla="*/ 21 h 21"/>
                <a:gd name="T10" fmla="*/ 29 w 34"/>
                <a:gd name="T11" fmla="*/ 13 h 21"/>
                <a:gd name="T12" fmla="*/ 33 w 34"/>
                <a:gd name="T13" fmla="*/ 3 h 21"/>
                <a:gd name="T14" fmla="*/ 24 w 34"/>
                <a:gd name="T1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21">
                  <a:moveTo>
                    <a:pt x="24" y="2"/>
                  </a:moveTo>
                  <a:cubicBezTo>
                    <a:pt x="17" y="3"/>
                    <a:pt x="15" y="4"/>
                    <a:pt x="11" y="2"/>
                  </a:cubicBezTo>
                  <a:cubicBezTo>
                    <a:pt x="7" y="0"/>
                    <a:pt x="0" y="4"/>
                    <a:pt x="1" y="6"/>
                  </a:cubicBezTo>
                  <a:cubicBezTo>
                    <a:pt x="2" y="8"/>
                    <a:pt x="4" y="11"/>
                    <a:pt x="13" y="13"/>
                  </a:cubicBezTo>
                  <a:cubicBezTo>
                    <a:pt x="21" y="15"/>
                    <a:pt x="22" y="21"/>
                    <a:pt x="26" y="21"/>
                  </a:cubicBezTo>
                  <a:cubicBezTo>
                    <a:pt x="29" y="21"/>
                    <a:pt x="29" y="18"/>
                    <a:pt x="29" y="13"/>
                  </a:cubicBezTo>
                  <a:cubicBezTo>
                    <a:pt x="28" y="9"/>
                    <a:pt x="33" y="3"/>
                    <a:pt x="33" y="3"/>
                  </a:cubicBezTo>
                  <a:cubicBezTo>
                    <a:pt x="34" y="2"/>
                    <a:pt x="31" y="0"/>
                    <a:pt x="24" y="2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9" name="Freeform 17"/>
            <p:cNvSpPr>
              <a:spLocks/>
            </p:cNvSpPr>
            <p:nvPr/>
          </p:nvSpPr>
          <p:spPr bwMode="auto">
            <a:xfrm>
              <a:off x="7951457" y="11115675"/>
              <a:ext cx="377825" cy="574675"/>
            </a:xfrm>
            <a:custGeom>
              <a:avLst/>
              <a:gdLst>
                <a:gd name="T0" fmla="*/ 10 w 22"/>
                <a:gd name="T1" fmla="*/ 3 h 34"/>
                <a:gd name="T2" fmla="*/ 2 w 22"/>
                <a:gd name="T3" fmla="*/ 5 h 34"/>
                <a:gd name="T4" fmla="*/ 6 w 22"/>
                <a:gd name="T5" fmla="*/ 20 h 34"/>
                <a:gd name="T6" fmla="*/ 10 w 22"/>
                <a:gd name="T7" fmla="*/ 30 h 34"/>
                <a:gd name="T8" fmla="*/ 18 w 22"/>
                <a:gd name="T9" fmla="*/ 26 h 34"/>
                <a:gd name="T10" fmla="*/ 20 w 22"/>
                <a:gd name="T11" fmla="*/ 7 h 34"/>
                <a:gd name="T12" fmla="*/ 10 w 22"/>
                <a:gd name="T13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34">
                  <a:moveTo>
                    <a:pt x="10" y="3"/>
                  </a:moveTo>
                  <a:cubicBezTo>
                    <a:pt x="6" y="6"/>
                    <a:pt x="3" y="3"/>
                    <a:pt x="2" y="5"/>
                  </a:cubicBezTo>
                  <a:cubicBezTo>
                    <a:pt x="0" y="8"/>
                    <a:pt x="7" y="13"/>
                    <a:pt x="6" y="20"/>
                  </a:cubicBezTo>
                  <a:cubicBezTo>
                    <a:pt x="4" y="26"/>
                    <a:pt x="7" y="34"/>
                    <a:pt x="10" y="30"/>
                  </a:cubicBezTo>
                  <a:cubicBezTo>
                    <a:pt x="14" y="27"/>
                    <a:pt x="16" y="28"/>
                    <a:pt x="18" y="26"/>
                  </a:cubicBezTo>
                  <a:cubicBezTo>
                    <a:pt x="20" y="23"/>
                    <a:pt x="19" y="12"/>
                    <a:pt x="20" y="7"/>
                  </a:cubicBezTo>
                  <a:cubicBezTo>
                    <a:pt x="22" y="2"/>
                    <a:pt x="13" y="0"/>
                    <a:pt x="10" y="3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0" name="Freeform 18"/>
            <p:cNvSpPr>
              <a:spLocks/>
            </p:cNvSpPr>
            <p:nvPr/>
          </p:nvSpPr>
          <p:spPr bwMode="auto">
            <a:xfrm>
              <a:off x="10405732" y="3157537"/>
              <a:ext cx="2024062" cy="3159125"/>
            </a:xfrm>
            <a:custGeom>
              <a:avLst/>
              <a:gdLst>
                <a:gd name="T0" fmla="*/ 87 w 118"/>
                <a:gd name="T1" fmla="*/ 7 h 187"/>
                <a:gd name="T2" fmla="*/ 72 w 118"/>
                <a:gd name="T3" fmla="*/ 2 h 187"/>
                <a:gd name="T4" fmla="*/ 61 w 118"/>
                <a:gd name="T5" fmla="*/ 5 h 187"/>
                <a:gd name="T6" fmla="*/ 55 w 118"/>
                <a:gd name="T7" fmla="*/ 16 h 187"/>
                <a:gd name="T8" fmla="*/ 50 w 118"/>
                <a:gd name="T9" fmla="*/ 22 h 187"/>
                <a:gd name="T10" fmla="*/ 45 w 118"/>
                <a:gd name="T11" fmla="*/ 30 h 187"/>
                <a:gd name="T12" fmla="*/ 40 w 118"/>
                <a:gd name="T13" fmla="*/ 27 h 187"/>
                <a:gd name="T14" fmla="*/ 33 w 118"/>
                <a:gd name="T15" fmla="*/ 26 h 187"/>
                <a:gd name="T16" fmla="*/ 23 w 118"/>
                <a:gd name="T17" fmla="*/ 27 h 187"/>
                <a:gd name="T18" fmla="*/ 7 w 118"/>
                <a:gd name="T19" fmla="*/ 17 h 187"/>
                <a:gd name="T20" fmla="*/ 3 w 118"/>
                <a:gd name="T21" fmla="*/ 18 h 187"/>
                <a:gd name="T22" fmla="*/ 1 w 118"/>
                <a:gd name="T23" fmla="*/ 20 h 187"/>
                <a:gd name="T24" fmla="*/ 1 w 118"/>
                <a:gd name="T25" fmla="*/ 22 h 187"/>
                <a:gd name="T26" fmla="*/ 16 w 118"/>
                <a:gd name="T27" fmla="*/ 32 h 187"/>
                <a:gd name="T28" fmla="*/ 29 w 118"/>
                <a:gd name="T29" fmla="*/ 51 h 187"/>
                <a:gd name="T30" fmla="*/ 33 w 118"/>
                <a:gd name="T31" fmla="*/ 68 h 187"/>
                <a:gd name="T32" fmla="*/ 33 w 118"/>
                <a:gd name="T33" fmla="*/ 77 h 187"/>
                <a:gd name="T34" fmla="*/ 34 w 118"/>
                <a:gd name="T35" fmla="*/ 79 h 187"/>
                <a:gd name="T36" fmla="*/ 35 w 118"/>
                <a:gd name="T37" fmla="*/ 81 h 187"/>
                <a:gd name="T38" fmla="*/ 44 w 118"/>
                <a:gd name="T39" fmla="*/ 86 h 187"/>
                <a:gd name="T40" fmla="*/ 48 w 118"/>
                <a:gd name="T41" fmla="*/ 95 h 187"/>
                <a:gd name="T42" fmla="*/ 40 w 118"/>
                <a:gd name="T43" fmla="*/ 104 h 187"/>
                <a:gd name="T44" fmla="*/ 21 w 118"/>
                <a:gd name="T45" fmla="*/ 121 h 187"/>
                <a:gd name="T46" fmla="*/ 7 w 118"/>
                <a:gd name="T47" fmla="*/ 131 h 187"/>
                <a:gd name="T48" fmla="*/ 1 w 118"/>
                <a:gd name="T49" fmla="*/ 140 h 187"/>
                <a:gd name="T50" fmla="*/ 4 w 118"/>
                <a:gd name="T51" fmla="*/ 152 h 187"/>
                <a:gd name="T52" fmla="*/ 2 w 118"/>
                <a:gd name="T53" fmla="*/ 176 h 187"/>
                <a:gd name="T54" fmla="*/ 13 w 118"/>
                <a:gd name="T55" fmla="*/ 180 h 187"/>
                <a:gd name="T56" fmla="*/ 21 w 118"/>
                <a:gd name="T57" fmla="*/ 183 h 187"/>
                <a:gd name="T58" fmla="*/ 51 w 118"/>
                <a:gd name="T59" fmla="*/ 182 h 187"/>
                <a:gd name="T60" fmla="*/ 83 w 118"/>
                <a:gd name="T61" fmla="*/ 170 h 187"/>
                <a:gd name="T62" fmla="*/ 109 w 118"/>
                <a:gd name="T63" fmla="*/ 148 h 187"/>
                <a:gd name="T64" fmla="*/ 105 w 118"/>
                <a:gd name="T65" fmla="*/ 126 h 187"/>
                <a:gd name="T66" fmla="*/ 106 w 118"/>
                <a:gd name="T67" fmla="*/ 115 h 187"/>
                <a:gd name="T68" fmla="*/ 100 w 118"/>
                <a:gd name="T69" fmla="*/ 106 h 187"/>
                <a:gd name="T70" fmla="*/ 102 w 118"/>
                <a:gd name="T71" fmla="*/ 103 h 187"/>
                <a:gd name="T72" fmla="*/ 98 w 118"/>
                <a:gd name="T73" fmla="*/ 97 h 187"/>
                <a:gd name="T74" fmla="*/ 97 w 118"/>
                <a:gd name="T75" fmla="*/ 87 h 187"/>
                <a:gd name="T76" fmla="*/ 101 w 118"/>
                <a:gd name="T77" fmla="*/ 81 h 187"/>
                <a:gd name="T78" fmla="*/ 90 w 118"/>
                <a:gd name="T79" fmla="*/ 62 h 187"/>
                <a:gd name="T80" fmla="*/ 93 w 118"/>
                <a:gd name="T81" fmla="*/ 41 h 187"/>
                <a:gd name="T82" fmla="*/ 84 w 118"/>
                <a:gd name="T83" fmla="*/ 34 h 187"/>
                <a:gd name="T84" fmla="*/ 84 w 118"/>
                <a:gd name="T85" fmla="*/ 30 h 187"/>
                <a:gd name="T86" fmla="*/ 90 w 118"/>
                <a:gd name="T87" fmla="*/ 20 h 187"/>
                <a:gd name="T88" fmla="*/ 92 w 118"/>
                <a:gd name="T89" fmla="*/ 1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8" h="187">
                  <a:moveTo>
                    <a:pt x="92" y="14"/>
                  </a:moveTo>
                  <a:cubicBezTo>
                    <a:pt x="92" y="13"/>
                    <a:pt x="92" y="11"/>
                    <a:pt x="92" y="10"/>
                  </a:cubicBezTo>
                  <a:cubicBezTo>
                    <a:pt x="92" y="9"/>
                    <a:pt x="89" y="8"/>
                    <a:pt x="87" y="7"/>
                  </a:cubicBezTo>
                  <a:cubicBezTo>
                    <a:pt x="84" y="6"/>
                    <a:pt x="82" y="4"/>
                    <a:pt x="80" y="2"/>
                  </a:cubicBezTo>
                  <a:cubicBezTo>
                    <a:pt x="80" y="1"/>
                    <a:pt x="78" y="0"/>
                    <a:pt x="77" y="0"/>
                  </a:cubicBezTo>
                  <a:cubicBezTo>
                    <a:pt x="75" y="0"/>
                    <a:pt x="73" y="1"/>
                    <a:pt x="72" y="2"/>
                  </a:cubicBezTo>
                  <a:cubicBezTo>
                    <a:pt x="71" y="3"/>
                    <a:pt x="69" y="4"/>
                    <a:pt x="67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3" y="4"/>
                    <a:pt x="61" y="4"/>
                    <a:pt x="61" y="5"/>
                  </a:cubicBezTo>
                  <a:cubicBezTo>
                    <a:pt x="61" y="7"/>
                    <a:pt x="59" y="8"/>
                    <a:pt x="58" y="9"/>
                  </a:cubicBezTo>
                  <a:cubicBezTo>
                    <a:pt x="56" y="10"/>
                    <a:pt x="54" y="11"/>
                    <a:pt x="54" y="12"/>
                  </a:cubicBezTo>
                  <a:cubicBezTo>
                    <a:pt x="54" y="13"/>
                    <a:pt x="54" y="14"/>
                    <a:pt x="55" y="16"/>
                  </a:cubicBezTo>
                  <a:cubicBezTo>
                    <a:pt x="55" y="18"/>
                    <a:pt x="55" y="20"/>
                    <a:pt x="54" y="21"/>
                  </a:cubicBezTo>
                  <a:cubicBezTo>
                    <a:pt x="54" y="22"/>
                    <a:pt x="53" y="23"/>
                    <a:pt x="51" y="22"/>
                  </a:cubicBezTo>
                  <a:cubicBezTo>
                    <a:pt x="51" y="22"/>
                    <a:pt x="51" y="22"/>
                    <a:pt x="50" y="22"/>
                  </a:cubicBezTo>
                  <a:cubicBezTo>
                    <a:pt x="49" y="22"/>
                    <a:pt x="49" y="23"/>
                    <a:pt x="49" y="24"/>
                  </a:cubicBezTo>
                  <a:cubicBezTo>
                    <a:pt x="49" y="25"/>
                    <a:pt x="48" y="27"/>
                    <a:pt x="47" y="29"/>
                  </a:cubicBezTo>
                  <a:cubicBezTo>
                    <a:pt x="46" y="30"/>
                    <a:pt x="45" y="30"/>
                    <a:pt x="45" y="30"/>
                  </a:cubicBezTo>
                  <a:cubicBezTo>
                    <a:pt x="44" y="30"/>
                    <a:pt x="43" y="29"/>
                    <a:pt x="43" y="29"/>
                  </a:cubicBezTo>
                  <a:cubicBezTo>
                    <a:pt x="42" y="28"/>
                    <a:pt x="42" y="27"/>
                    <a:pt x="41" y="27"/>
                  </a:cubicBezTo>
                  <a:cubicBezTo>
                    <a:pt x="41" y="27"/>
                    <a:pt x="41" y="27"/>
                    <a:pt x="40" y="27"/>
                  </a:cubicBezTo>
                  <a:cubicBezTo>
                    <a:pt x="40" y="27"/>
                    <a:pt x="40" y="27"/>
                    <a:pt x="39" y="27"/>
                  </a:cubicBezTo>
                  <a:cubicBezTo>
                    <a:pt x="38" y="27"/>
                    <a:pt x="37" y="27"/>
                    <a:pt x="36" y="26"/>
                  </a:cubicBezTo>
                  <a:cubicBezTo>
                    <a:pt x="35" y="26"/>
                    <a:pt x="34" y="26"/>
                    <a:pt x="33" y="26"/>
                  </a:cubicBezTo>
                  <a:cubicBezTo>
                    <a:pt x="33" y="26"/>
                    <a:pt x="32" y="26"/>
                    <a:pt x="32" y="26"/>
                  </a:cubicBezTo>
                  <a:cubicBezTo>
                    <a:pt x="31" y="27"/>
                    <a:pt x="30" y="28"/>
                    <a:pt x="29" y="28"/>
                  </a:cubicBezTo>
                  <a:cubicBezTo>
                    <a:pt x="27" y="28"/>
                    <a:pt x="25" y="27"/>
                    <a:pt x="23" y="27"/>
                  </a:cubicBezTo>
                  <a:cubicBezTo>
                    <a:pt x="22" y="27"/>
                    <a:pt x="20" y="26"/>
                    <a:pt x="19" y="26"/>
                  </a:cubicBezTo>
                  <a:cubicBezTo>
                    <a:pt x="16" y="26"/>
                    <a:pt x="14" y="23"/>
                    <a:pt x="12" y="21"/>
                  </a:cubicBezTo>
                  <a:cubicBezTo>
                    <a:pt x="10" y="19"/>
                    <a:pt x="9" y="17"/>
                    <a:pt x="7" y="17"/>
                  </a:cubicBezTo>
                  <a:cubicBezTo>
                    <a:pt x="6" y="17"/>
                    <a:pt x="6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7"/>
                    <a:pt x="4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9"/>
                    <a:pt x="2" y="19"/>
                    <a:pt x="2" y="20"/>
                  </a:cubicBezTo>
                  <a:cubicBezTo>
                    <a:pt x="2" y="20"/>
                    <a:pt x="2" y="20"/>
                    <a:pt x="1" y="20"/>
                  </a:cubicBezTo>
                  <a:cubicBezTo>
                    <a:pt x="1" y="20"/>
                    <a:pt x="1" y="21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2" y="23"/>
                    <a:pt x="3" y="24"/>
                    <a:pt x="4" y="25"/>
                  </a:cubicBezTo>
                  <a:cubicBezTo>
                    <a:pt x="7" y="27"/>
                    <a:pt x="9" y="29"/>
                    <a:pt x="12" y="31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23" y="35"/>
                    <a:pt x="29" y="37"/>
                    <a:pt x="28" y="41"/>
                  </a:cubicBezTo>
                  <a:cubicBezTo>
                    <a:pt x="28" y="41"/>
                    <a:pt x="28" y="42"/>
                    <a:pt x="28" y="43"/>
                  </a:cubicBezTo>
                  <a:cubicBezTo>
                    <a:pt x="27" y="46"/>
                    <a:pt x="27" y="50"/>
                    <a:pt x="29" y="51"/>
                  </a:cubicBezTo>
                  <a:cubicBezTo>
                    <a:pt x="30" y="52"/>
                    <a:pt x="30" y="54"/>
                    <a:pt x="30" y="56"/>
                  </a:cubicBezTo>
                  <a:cubicBezTo>
                    <a:pt x="30" y="58"/>
                    <a:pt x="30" y="60"/>
                    <a:pt x="31" y="61"/>
                  </a:cubicBezTo>
                  <a:cubicBezTo>
                    <a:pt x="33" y="62"/>
                    <a:pt x="34" y="66"/>
                    <a:pt x="33" y="68"/>
                  </a:cubicBezTo>
                  <a:cubicBezTo>
                    <a:pt x="33" y="70"/>
                    <a:pt x="32" y="72"/>
                    <a:pt x="31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0" y="73"/>
                    <a:pt x="31" y="75"/>
                    <a:pt x="33" y="77"/>
                  </a:cubicBezTo>
                  <a:cubicBezTo>
                    <a:pt x="33" y="77"/>
                    <a:pt x="33" y="77"/>
                    <a:pt x="34" y="78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4" y="78"/>
                    <a:pt x="34" y="78"/>
                    <a:pt x="34" y="79"/>
                  </a:cubicBezTo>
                  <a:cubicBezTo>
                    <a:pt x="34" y="79"/>
                    <a:pt x="34" y="79"/>
                    <a:pt x="34" y="79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5" y="82"/>
                    <a:pt x="35" y="82"/>
                    <a:pt x="35" y="82"/>
                  </a:cubicBezTo>
                  <a:cubicBezTo>
                    <a:pt x="37" y="83"/>
                    <a:pt x="39" y="84"/>
                    <a:pt x="41" y="85"/>
                  </a:cubicBezTo>
                  <a:cubicBezTo>
                    <a:pt x="42" y="85"/>
                    <a:pt x="43" y="86"/>
                    <a:pt x="44" y="86"/>
                  </a:cubicBezTo>
                  <a:cubicBezTo>
                    <a:pt x="48" y="88"/>
                    <a:pt x="48" y="91"/>
                    <a:pt x="48" y="94"/>
                  </a:cubicBezTo>
                  <a:cubicBezTo>
                    <a:pt x="48" y="94"/>
                    <a:pt x="48" y="94"/>
                    <a:pt x="48" y="95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48" y="98"/>
                    <a:pt x="48" y="99"/>
                    <a:pt x="47" y="100"/>
                  </a:cubicBezTo>
                  <a:cubicBezTo>
                    <a:pt x="47" y="100"/>
                    <a:pt x="46" y="100"/>
                    <a:pt x="45" y="99"/>
                  </a:cubicBezTo>
                  <a:cubicBezTo>
                    <a:pt x="43" y="98"/>
                    <a:pt x="41" y="100"/>
                    <a:pt x="40" y="104"/>
                  </a:cubicBezTo>
                  <a:cubicBezTo>
                    <a:pt x="38" y="109"/>
                    <a:pt x="32" y="115"/>
                    <a:pt x="28" y="116"/>
                  </a:cubicBezTo>
                  <a:cubicBezTo>
                    <a:pt x="26" y="116"/>
                    <a:pt x="25" y="117"/>
                    <a:pt x="24" y="118"/>
                  </a:cubicBezTo>
                  <a:cubicBezTo>
                    <a:pt x="24" y="119"/>
                    <a:pt x="23" y="121"/>
                    <a:pt x="21" y="121"/>
                  </a:cubicBezTo>
                  <a:cubicBezTo>
                    <a:pt x="19" y="122"/>
                    <a:pt x="15" y="123"/>
                    <a:pt x="16" y="127"/>
                  </a:cubicBezTo>
                  <a:cubicBezTo>
                    <a:pt x="16" y="128"/>
                    <a:pt x="15" y="128"/>
                    <a:pt x="15" y="129"/>
                  </a:cubicBezTo>
                  <a:cubicBezTo>
                    <a:pt x="13" y="131"/>
                    <a:pt x="10" y="131"/>
                    <a:pt x="7" y="131"/>
                  </a:cubicBezTo>
                  <a:cubicBezTo>
                    <a:pt x="6" y="131"/>
                    <a:pt x="5" y="132"/>
                    <a:pt x="5" y="134"/>
                  </a:cubicBezTo>
                  <a:cubicBezTo>
                    <a:pt x="4" y="136"/>
                    <a:pt x="4" y="137"/>
                    <a:pt x="2" y="138"/>
                  </a:cubicBezTo>
                  <a:cubicBezTo>
                    <a:pt x="2" y="139"/>
                    <a:pt x="1" y="139"/>
                    <a:pt x="1" y="140"/>
                  </a:cubicBezTo>
                  <a:cubicBezTo>
                    <a:pt x="1" y="141"/>
                    <a:pt x="1" y="142"/>
                    <a:pt x="3" y="144"/>
                  </a:cubicBezTo>
                  <a:cubicBezTo>
                    <a:pt x="4" y="146"/>
                    <a:pt x="4" y="148"/>
                    <a:pt x="4" y="149"/>
                  </a:cubicBezTo>
                  <a:cubicBezTo>
                    <a:pt x="4" y="150"/>
                    <a:pt x="4" y="151"/>
                    <a:pt x="4" y="152"/>
                  </a:cubicBezTo>
                  <a:cubicBezTo>
                    <a:pt x="4" y="152"/>
                    <a:pt x="5" y="153"/>
                    <a:pt x="5" y="153"/>
                  </a:cubicBezTo>
                  <a:cubicBezTo>
                    <a:pt x="6" y="156"/>
                    <a:pt x="8" y="160"/>
                    <a:pt x="6" y="165"/>
                  </a:cubicBezTo>
                  <a:cubicBezTo>
                    <a:pt x="3" y="173"/>
                    <a:pt x="2" y="175"/>
                    <a:pt x="2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4" y="176"/>
                    <a:pt x="6" y="177"/>
                    <a:pt x="8" y="178"/>
                  </a:cubicBezTo>
                  <a:cubicBezTo>
                    <a:pt x="9" y="179"/>
                    <a:pt x="12" y="180"/>
                    <a:pt x="13" y="180"/>
                  </a:cubicBezTo>
                  <a:cubicBezTo>
                    <a:pt x="15" y="180"/>
                    <a:pt x="16" y="181"/>
                    <a:pt x="17" y="182"/>
                  </a:cubicBezTo>
                  <a:cubicBezTo>
                    <a:pt x="18" y="183"/>
                    <a:pt x="19" y="184"/>
                    <a:pt x="20" y="184"/>
                  </a:cubicBezTo>
                  <a:cubicBezTo>
                    <a:pt x="20" y="184"/>
                    <a:pt x="21" y="183"/>
                    <a:pt x="21" y="183"/>
                  </a:cubicBezTo>
                  <a:cubicBezTo>
                    <a:pt x="22" y="183"/>
                    <a:pt x="23" y="184"/>
                    <a:pt x="23" y="184"/>
                  </a:cubicBezTo>
                  <a:cubicBezTo>
                    <a:pt x="25" y="185"/>
                    <a:pt x="27" y="187"/>
                    <a:pt x="32" y="186"/>
                  </a:cubicBezTo>
                  <a:cubicBezTo>
                    <a:pt x="37" y="186"/>
                    <a:pt x="44" y="184"/>
                    <a:pt x="51" y="182"/>
                  </a:cubicBezTo>
                  <a:cubicBezTo>
                    <a:pt x="57" y="180"/>
                    <a:pt x="64" y="178"/>
                    <a:pt x="67" y="178"/>
                  </a:cubicBezTo>
                  <a:cubicBezTo>
                    <a:pt x="71" y="178"/>
                    <a:pt x="74" y="178"/>
                    <a:pt x="77" y="177"/>
                  </a:cubicBezTo>
                  <a:cubicBezTo>
                    <a:pt x="79" y="174"/>
                    <a:pt x="81" y="172"/>
                    <a:pt x="83" y="170"/>
                  </a:cubicBezTo>
                  <a:cubicBezTo>
                    <a:pt x="84" y="169"/>
                    <a:pt x="87" y="167"/>
                    <a:pt x="90" y="165"/>
                  </a:cubicBezTo>
                  <a:cubicBezTo>
                    <a:pt x="94" y="163"/>
                    <a:pt x="98" y="160"/>
                    <a:pt x="100" y="157"/>
                  </a:cubicBezTo>
                  <a:cubicBezTo>
                    <a:pt x="101" y="153"/>
                    <a:pt x="105" y="151"/>
                    <a:pt x="109" y="148"/>
                  </a:cubicBezTo>
                  <a:cubicBezTo>
                    <a:pt x="112" y="146"/>
                    <a:pt x="115" y="143"/>
                    <a:pt x="116" y="141"/>
                  </a:cubicBezTo>
                  <a:cubicBezTo>
                    <a:pt x="117" y="138"/>
                    <a:pt x="118" y="137"/>
                    <a:pt x="113" y="132"/>
                  </a:cubicBezTo>
                  <a:cubicBezTo>
                    <a:pt x="111" y="130"/>
                    <a:pt x="108" y="128"/>
                    <a:pt x="105" y="126"/>
                  </a:cubicBezTo>
                  <a:cubicBezTo>
                    <a:pt x="102" y="124"/>
                    <a:pt x="99" y="122"/>
                    <a:pt x="99" y="121"/>
                  </a:cubicBezTo>
                  <a:cubicBezTo>
                    <a:pt x="99" y="119"/>
                    <a:pt x="101" y="118"/>
                    <a:pt x="103" y="118"/>
                  </a:cubicBezTo>
                  <a:cubicBezTo>
                    <a:pt x="104" y="117"/>
                    <a:pt x="106" y="116"/>
                    <a:pt x="106" y="115"/>
                  </a:cubicBezTo>
                  <a:cubicBezTo>
                    <a:pt x="106" y="113"/>
                    <a:pt x="105" y="112"/>
                    <a:pt x="103" y="111"/>
                  </a:cubicBezTo>
                  <a:cubicBezTo>
                    <a:pt x="102" y="111"/>
                    <a:pt x="101" y="110"/>
                    <a:pt x="100" y="109"/>
                  </a:cubicBezTo>
                  <a:cubicBezTo>
                    <a:pt x="99" y="108"/>
                    <a:pt x="100" y="107"/>
                    <a:pt x="100" y="106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00" y="105"/>
                    <a:pt x="101" y="105"/>
                    <a:pt x="101" y="104"/>
                  </a:cubicBezTo>
                  <a:cubicBezTo>
                    <a:pt x="101" y="104"/>
                    <a:pt x="102" y="103"/>
                    <a:pt x="102" y="103"/>
                  </a:cubicBezTo>
                  <a:cubicBezTo>
                    <a:pt x="102" y="103"/>
                    <a:pt x="100" y="102"/>
                    <a:pt x="99" y="102"/>
                  </a:cubicBezTo>
                  <a:cubicBezTo>
                    <a:pt x="98" y="101"/>
                    <a:pt x="96" y="100"/>
                    <a:pt x="96" y="99"/>
                  </a:cubicBezTo>
                  <a:cubicBezTo>
                    <a:pt x="96" y="98"/>
                    <a:pt x="97" y="98"/>
                    <a:pt x="98" y="97"/>
                  </a:cubicBezTo>
                  <a:cubicBezTo>
                    <a:pt x="99" y="97"/>
                    <a:pt x="99" y="97"/>
                    <a:pt x="99" y="96"/>
                  </a:cubicBezTo>
                  <a:cubicBezTo>
                    <a:pt x="99" y="96"/>
                    <a:pt x="98" y="95"/>
                    <a:pt x="98" y="94"/>
                  </a:cubicBezTo>
                  <a:cubicBezTo>
                    <a:pt x="97" y="92"/>
                    <a:pt x="95" y="89"/>
                    <a:pt x="97" y="87"/>
                  </a:cubicBezTo>
                  <a:cubicBezTo>
                    <a:pt x="98" y="86"/>
                    <a:pt x="99" y="85"/>
                    <a:pt x="100" y="85"/>
                  </a:cubicBezTo>
                  <a:cubicBezTo>
                    <a:pt x="101" y="85"/>
                    <a:pt x="102" y="85"/>
                    <a:pt x="102" y="84"/>
                  </a:cubicBezTo>
                  <a:cubicBezTo>
                    <a:pt x="102" y="84"/>
                    <a:pt x="102" y="83"/>
                    <a:pt x="101" y="81"/>
                  </a:cubicBezTo>
                  <a:cubicBezTo>
                    <a:pt x="97" y="75"/>
                    <a:pt x="93" y="67"/>
                    <a:pt x="91" y="65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90" y="63"/>
                    <a:pt x="90" y="62"/>
                    <a:pt x="90" y="62"/>
                  </a:cubicBezTo>
                  <a:cubicBezTo>
                    <a:pt x="90" y="60"/>
                    <a:pt x="92" y="57"/>
                    <a:pt x="94" y="56"/>
                  </a:cubicBezTo>
                  <a:cubicBezTo>
                    <a:pt x="96" y="55"/>
                    <a:pt x="100" y="50"/>
                    <a:pt x="100" y="48"/>
                  </a:cubicBezTo>
                  <a:cubicBezTo>
                    <a:pt x="100" y="47"/>
                    <a:pt x="95" y="42"/>
                    <a:pt x="93" y="41"/>
                  </a:cubicBezTo>
                  <a:cubicBezTo>
                    <a:pt x="92" y="40"/>
                    <a:pt x="91" y="40"/>
                    <a:pt x="91" y="40"/>
                  </a:cubicBezTo>
                  <a:cubicBezTo>
                    <a:pt x="89" y="39"/>
                    <a:pt x="87" y="39"/>
                    <a:pt x="85" y="36"/>
                  </a:cubicBezTo>
                  <a:cubicBezTo>
                    <a:pt x="85" y="36"/>
                    <a:pt x="85" y="35"/>
                    <a:pt x="84" y="34"/>
                  </a:cubicBezTo>
                  <a:cubicBezTo>
                    <a:pt x="84" y="33"/>
                    <a:pt x="83" y="33"/>
                    <a:pt x="83" y="32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30"/>
                    <a:pt x="83" y="30"/>
                    <a:pt x="84" y="30"/>
                  </a:cubicBezTo>
                  <a:cubicBezTo>
                    <a:pt x="85" y="28"/>
                    <a:pt x="85" y="26"/>
                    <a:pt x="85" y="24"/>
                  </a:cubicBezTo>
                  <a:cubicBezTo>
                    <a:pt x="85" y="23"/>
                    <a:pt x="86" y="22"/>
                    <a:pt x="87" y="22"/>
                  </a:cubicBezTo>
                  <a:cubicBezTo>
                    <a:pt x="88" y="22"/>
                    <a:pt x="89" y="22"/>
                    <a:pt x="90" y="20"/>
                  </a:cubicBezTo>
                  <a:cubicBezTo>
                    <a:pt x="90" y="20"/>
                    <a:pt x="90" y="19"/>
                    <a:pt x="91" y="1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2" y="17"/>
                    <a:pt x="92" y="16"/>
                  </a:cubicBezTo>
                  <a:cubicBezTo>
                    <a:pt x="92" y="15"/>
                    <a:pt x="92" y="15"/>
                    <a:pt x="92" y="14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1" name="Freeform 19"/>
            <p:cNvSpPr>
              <a:spLocks/>
            </p:cNvSpPr>
            <p:nvPr/>
          </p:nvSpPr>
          <p:spPr bwMode="auto">
            <a:xfrm>
              <a:off x="10851819" y="6435725"/>
              <a:ext cx="892175" cy="557213"/>
            </a:xfrm>
            <a:custGeom>
              <a:avLst/>
              <a:gdLst>
                <a:gd name="T0" fmla="*/ 47 w 52"/>
                <a:gd name="T1" fmla="*/ 11 h 33"/>
                <a:gd name="T2" fmla="*/ 49 w 52"/>
                <a:gd name="T3" fmla="*/ 8 h 33"/>
                <a:gd name="T4" fmla="*/ 51 w 52"/>
                <a:gd name="T5" fmla="*/ 6 h 33"/>
                <a:gd name="T6" fmla="*/ 51 w 52"/>
                <a:gd name="T7" fmla="*/ 5 h 33"/>
                <a:gd name="T8" fmla="*/ 52 w 52"/>
                <a:gd name="T9" fmla="*/ 5 h 33"/>
                <a:gd name="T10" fmla="*/ 52 w 52"/>
                <a:gd name="T11" fmla="*/ 4 h 33"/>
                <a:gd name="T12" fmla="*/ 52 w 52"/>
                <a:gd name="T13" fmla="*/ 4 h 33"/>
                <a:gd name="T14" fmla="*/ 52 w 52"/>
                <a:gd name="T15" fmla="*/ 3 h 33"/>
                <a:gd name="T16" fmla="*/ 52 w 52"/>
                <a:gd name="T17" fmla="*/ 2 h 33"/>
                <a:gd name="T18" fmla="*/ 51 w 52"/>
                <a:gd name="T19" fmla="*/ 2 h 33"/>
                <a:gd name="T20" fmla="*/ 49 w 52"/>
                <a:gd name="T21" fmla="*/ 3 h 33"/>
                <a:gd name="T22" fmla="*/ 47 w 52"/>
                <a:gd name="T23" fmla="*/ 3 h 33"/>
                <a:gd name="T24" fmla="*/ 39 w 52"/>
                <a:gd name="T25" fmla="*/ 2 h 33"/>
                <a:gd name="T26" fmla="*/ 30 w 52"/>
                <a:gd name="T27" fmla="*/ 0 h 33"/>
                <a:gd name="T28" fmla="*/ 28 w 52"/>
                <a:gd name="T29" fmla="*/ 0 h 33"/>
                <a:gd name="T30" fmla="*/ 21 w 52"/>
                <a:gd name="T31" fmla="*/ 1 h 33"/>
                <a:gd name="T32" fmla="*/ 7 w 52"/>
                <a:gd name="T33" fmla="*/ 4 h 33"/>
                <a:gd name="T34" fmla="*/ 3 w 52"/>
                <a:gd name="T35" fmla="*/ 7 h 33"/>
                <a:gd name="T36" fmla="*/ 0 w 52"/>
                <a:gd name="T37" fmla="*/ 9 h 33"/>
                <a:gd name="T38" fmla="*/ 0 w 52"/>
                <a:gd name="T39" fmla="*/ 10 h 33"/>
                <a:gd name="T40" fmla="*/ 2 w 52"/>
                <a:gd name="T41" fmla="*/ 14 h 33"/>
                <a:gd name="T42" fmla="*/ 3 w 52"/>
                <a:gd name="T43" fmla="*/ 18 h 33"/>
                <a:gd name="T44" fmla="*/ 9 w 52"/>
                <a:gd name="T45" fmla="*/ 21 h 33"/>
                <a:gd name="T46" fmla="*/ 13 w 52"/>
                <a:gd name="T47" fmla="*/ 22 h 33"/>
                <a:gd name="T48" fmla="*/ 12 w 52"/>
                <a:gd name="T49" fmla="*/ 26 h 33"/>
                <a:gd name="T50" fmla="*/ 13 w 52"/>
                <a:gd name="T51" fmla="*/ 26 h 33"/>
                <a:gd name="T52" fmla="*/ 14 w 52"/>
                <a:gd name="T53" fmla="*/ 26 h 33"/>
                <a:gd name="T54" fmla="*/ 15 w 52"/>
                <a:gd name="T55" fmla="*/ 25 h 33"/>
                <a:gd name="T56" fmla="*/ 16 w 52"/>
                <a:gd name="T57" fmla="*/ 25 h 33"/>
                <a:gd name="T58" fmla="*/ 18 w 52"/>
                <a:gd name="T59" fmla="*/ 25 h 33"/>
                <a:gd name="T60" fmla="*/ 18 w 52"/>
                <a:gd name="T61" fmla="*/ 25 h 33"/>
                <a:gd name="T62" fmla="*/ 20 w 52"/>
                <a:gd name="T63" fmla="*/ 25 h 33"/>
                <a:gd name="T64" fmla="*/ 23 w 52"/>
                <a:gd name="T65" fmla="*/ 26 h 33"/>
                <a:gd name="T66" fmla="*/ 24 w 52"/>
                <a:gd name="T67" fmla="*/ 26 h 33"/>
                <a:gd name="T68" fmla="*/ 34 w 52"/>
                <a:gd name="T69" fmla="*/ 32 h 33"/>
                <a:gd name="T70" fmla="*/ 34 w 52"/>
                <a:gd name="T71" fmla="*/ 32 h 33"/>
                <a:gd name="T72" fmla="*/ 36 w 52"/>
                <a:gd name="T73" fmla="*/ 32 h 33"/>
                <a:gd name="T74" fmla="*/ 38 w 52"/>
                <a:gd name="T75" fmla="*/ 32 h 33"/>
                <a:gd name="T76" fmla="*/ 39 w 52"/>
                <a:gd name="T77" fmla="*/ 32 h 33"/>
                <a:gd name="T78" fmla="*/ 40 w 52"/>
                <a:gd name="T79" fmla="*/ 32 h 33"/>
                <a:gd name="T80" fmla="*/ 41 w 52"/>
                <a:gd name="T81" fmla="*/ 33 h 33"/>
                <a:gd name="T82" fmla="*/ 43 w 52"/>
                <a:gd name="T83" fmla="*/ 33 h 33"/>
                <a:gd name="T84" fmla="*/ 44 w 52"/>
                <a:gd name="T85" fmla="*/ 33 h 33"/>
                <a:gd name="T86" fmla="*/ 45 w 52"/>
                <a:gd name="T87" fmla="*/ 33 h 33"/>
                <a:gd name="T88" fmla="*/ 45 w 52"/>
                <a:gd name="T89" fmla="*/ 33 h 33"/>
                <a:gd name="T90" fmla="*/ 44 w 52"/>
                <a:gd name="T91" fmla="*/ 32 h 33"/>
                <a:gd name="T92" fmla="*/ 45 w 52"/>
                <a:gd name="T93" fmla="*/ 31 h 33"/>
                <a:gd name="T94" fmla="*/ 45 w 52"/>
                <a:gd name="T95" fmla="*/ 31 h 33"/>
                <a:gd name="T96" fmla="*/ 45 w 52"/>
                <a:gd name="T97" fmla="*/ 30 h 33"/>
                <a:gd name="T98" fmla="*/ 47 w 52"/>
                <a:gd name="T99" fmla="*/ 29 h 33"/>
                <a:gd name="T100" fmla="*/ 49 w 52"/>
                <a:gd name="T101" fmla="*/ 28 h 33"/>
                <a:gd name="T102" fmla="*/ 48 w 52"/>
                <a:gd name="T103" fmla="*/ 27 h 33"/>
                <a:gd name="T104" fmla="*/ 48 w 52"/>
                <a:gd name="T105" fmla="*/ 26 h 33"/>
                <a:gd name="T106" fmla="*/ 46 w 52"/>
                <a:gd name="T107" fmla="*/ 21 h 33"/>
                <a:gd name="T108" fmla="*/ 45 w 52"/>
                <a:gd name="T109" fmla="*/ 18 h 33"/>
                <a:gd name="T110" fmla="*/ 45 w 52"/>
                <a:gd name="T111" fmla="*/ 14 h 33"/>
                <a:gd name="T112" fmla="*/ 47 w 52"/>
                <a:gd name="T113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2" h="33">
                  <a:moveTo>
                    <a:pt x="47" y="11"/>
                  </a:moveTo>
                  <a:cubicBezTo>
                    <a:pt x="47" y="11"/>
                    <a:pt x="48" y="10"/>
                    <a:pt x="49" y="8"/>
                  </a:cubicBezTo>
                  <a:cubicBezTo>
                    <a:pt x="49" y="7"/>
                    <a:pt x="50" y="6"/>
                    <a:pt x="51" y="6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5"/>
                    <a:pt x="51" y="5"/>
                    <a:pt x="52" y="5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3"/>
                    <a:pt x="52" y="2"/>
                    <a:pt x="52" y="2"/>
                  </a:cubicBezTo>
                  <a:cubicBezTo>
                    <a:pt x="52" y="2"/>
                    <a:pt x="51" y="2"/>
                    <a:pt x="51" y="2"/>
                  </a:cubicBezTo>
                  <a:cubicBezTo>
                    <a:pt x="51" y="2"/>
                    <a:pt x="50" y="2"/>
                    <a:pt x="49" y="3"/>
                  </a:cubicBezTo>
                  <a:cubicBezTo>
                    <a:pt x="49" y="3"/>
                    <a:pt x="48" y="3"/>
                    <a:pt x="47" y="3"/>
                  </a:cubicBezTo>
                  <a:cubicBezTo>
                    <a:pt x="45" y="3"/>
                    <a:pt x="42" y="2"/>
                    <a:pt x="39" y="2"/>
                  </a:cubicBezTo>
                  <a:cubicBezTo>
                    <a:pt x="36" y="1"/>
                    <a:pt x="33" y="0"/>
                    <a:pt x="30" y="0"/>
                  </a:cubicBezTo>
                  <a:cubicBezTo>
                    <a:pt x="29" y="0"/>
                    <a:pt x="28" y="0"/>
                    <a:pt x="28" y="0"/>
                  </a:cubicBezTo>
                  <a:cubicBezTo>
                    <a:pt x="26" y="1"/>
                    <a:pt x="23" y="1"/>
                    <a:pt x="21" y="1"/>
                  </a:cubicBezTo>
                  <a:cubicBezTo>
                    <a:pt x="15" y="2"/>
                    <a:pt x="9" y="3"/>
                    <a:pt x="7" y="4"/>
                  </a:cubicBezTo>
                  <a:cubicBezTo>
                    <a:pt x="6" y="6"/>
                    <a:pt x="4" y="7"/>
                    <a:pt x="3" y="7"/>
                  </a:cubicBezTo>
                  <a:cubicBezTo>
                    <a:pt x="1" y="8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2"/>
                    <a:pt x="2" y="13"/>
                    <a:pt x="2" y="14"/>
                  </a:cubicBezTo>
                  <a:cubicBezTo>
                    <a:pt x="2" y="15"/>
                    <a:pt x="2" y="16"/>
                    <a:pt x="3" y="18"/>
                  </a:cubicBezTo>
                  <a:cubicBezTo>
                    <a:pt x="5" y="21"/>
                    <a:pt x="6" y="22"/>
                    <a:pt x="9" y="21"/>
                  </a:cubicBezTo>
                  <a:cubicBezTo>
                    <a:pt x="11" y="21"/>
                    <a:pt x="13" y="21"/>
                    <a:pt x="13" y="22"/>
                  </a:cubicBezTo>
                  <a:cubicBezTo>
                    <a:pt x="13" y="23"/>
                    <a:pt x="13" y="24"/>
                    <a:pt x="12" y="26"/>
                  </a:cubicBezTo>
                  <a:cubicBezTo>
                    <a:pt x="12" y="26"/>
                    <a:pt x="13" y="26"/>
                    <a:pt x="13" y="26"/>
                  </a:cubicBezTo>
                  <a:cubicBezTo>
                    <a:pt x="13" y="26"/>
                    <a:pt x="14" y="26"/>
                    <a:pt x="14" y="26"/>
                  </a:cubicBezTo>
                  <a:cubicBezTo>
                    <a:pt x="15" y="26"/>
                    <a:pt x="15" y="26"/>
                    <a:pt x="1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7" y="25"/>
                    <a:pt x="17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9" y="25"/>
                    <a:pt x="20" y="25"/>
                    <a:pt x="20" y="25"/>
                  </a:cubicBezTo>
                  <a:cubicBezTo>
                    <a:pt x="23" y="25"/>
                    <a:pt x="23" y="26"/>
                    <a:pt x="23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9" y="30"/>
                    <a:pt x="33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5" y="32"/>
                    <a:pt x="35" y="32"/>
                    <a:pt x="36" y="32"/>
                  </a:cubicBezTo>
                  <a:cubicBezTo>
                    <a:pt x="37" y="32"/>
                    <a:pt x="37" y="32"/>
                    <a:pt x="38" y="32"/>
                  </a:cubicBezTo>
                  <a:cubicBezTo>
                    <a:pt x="38" y="32"/>
                    <a:pt x="39" y="32"/>
                    <a:pt x="39" y="32"/>
                  </a:cubicBezTo>
                  <a:cubicBezTo>
                    <a:pt x="39" y="32"/>
                    <a:pt x="40" y="32"/>
                    <a:pt x="40" y="32"/>
                  </a:cubicBezTo>
                  <a:cubicBezTo>
                    <a:pt x="41" y="32"/>
                    <a:pt x="41" y="33"/>
                    <a:pt x="41" y="33"/>
                  </a:cubicBezTo>
                  <a:cubicBezTo>
                    <a:pt x="42" y="33"/>
                    <a:pt x="42" y="33"/>
                    <a:pt x="43" y="33"/>
                  </a:cubicBezTo>
                  <a:cubicBezTo>
                    <a:pt x="43" y="33"/>
                    <a:pt x="43" y="33"/>
                    <a:pt x="44" y="33"/>
                  </a:cubicBezTo>
                  <a:cubicBezTo>
                    <a:pt x="44" y="33"/>
                    <a:pt x="44" y="33"/>
                    <a:pt x="45" y="33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3"/>
                    <a:pt x="44" y="32"/>
                    <a:pt x="44" y="32"/>
                  </a:cubicBezTo>
                  <a:cubicBezTo>
                    <a:pt x="44" y="32"/>
                    <a:pt x="45" y="32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5" y="31"/>
                    <a:pt x="45" y="30"/>
                    <a:pt x="45" y="30"/>
                  </a:cubicBezTo>
                  <a:cubicBezTo>
                    <a:pt x="46" y="30"/>
                    <a:pt x="47" y="29"/>
                    <a:pt x="47" y="29"/>
                  </a:cubicBezTo>
                  <a:cubicBezTo>
                    <a:pt x="48" y="29"/>
                    <a:pt x="49" y="28"/>
                    <a:pt x="49" y="28"/>
                  </a:cubicBezTo>
                  <a:cubicBezTo>
                    <a:pt x="49" y="28"/>
                    <a:pt x="49" y="27"/>
                    <a:pt x="48" y="27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6" y="24"/>
                    <a:pt x="46" y="24"/>
                    <a:pt x="46" y="21"/>
                  </a:cubicBezTo>
                  <a:cubicBezTo>
                    <a:pt x="46" y="19"/>
                    <a:pt x="45" y="18"/>
                    <a:pt x="45" y="18"/>
                  </a:cubicBezTo>
                  <a:cubicBezTo>
                    <a:pt x="45" y="16"/>
                    <a:pt x="45" y="15"/>
                    <a:pt x="45" y="14"/>
                  </a:cubicBezTo>
                  <a:cubicBezTo>
                    <a:pt x="45" y="13"/>
                    <a:pt x="46" y="12"/>
                    <a:pt x="47" y="11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2" name="Freeform 20"/>
            <p:cNvSpPr>
              <a:spLocks/>
            </p:cNvSpPr>
            <p:nvPr/>
          </p:nvSpPr>
          <p:spPr bwMode="auto">
            <a:xfrm>
              <a:off x="7368844" y="2786062"/>
              <a:ext cx="4975225" cy="4071938"/>
            </a:xfrm>
            <a:custGeom>
              <a:avLst/>
              <a:gdLst>
                <a:gd name="T0" fmla="*/ 3 w 290"/>
                <a:gd name="T1" fmla="*/ 188 h 241"/>
                <a:gd name="T2" fmla="*/ 4 w 290"/>
                <a:gd name="T3" fmla="*/ 206 h 241"/>
                <a:gd name="T4" fmla="*/ 19 w 290"/>
                <a:gd name="T5" fmla="*/ 206 h 241"/>
                <a:gd name="T6" fmla="*/ 6 w 290"/>
                <a:gd name="T7" fmla="*/ 211 h 241"/>
                <a:gd name="T8" fmla="*/ 4 w 290"/>
                <a:gd name="T9" fmla="*/ 222 h 241"/>
                <a:gd name="T10" fmla="*/ 10 w 290"/>
                <a:gd name="T11" fmla="*/ 228 h 241"/>
                <a:gd name="T12" fmla="*/ 52 w 290"/>
                <a:gd name="T13" fmla="*/ 226 h 241"/>
                <a:gd name="T14" fmla="*/ 64 w 290"/>
                <a:gd name="T15" fmla="*/ 216 h 241"/>
                <a:gd name="T16" fmla="*/ 75 w 290"/>
                <a:gd name="T17" fmla="*/ 228 h 241"/>
                <a:gd name="T18" fmla="*/ 85 w 290"/>
                <a:gd name="T19" fmla="*/ 199 h 241"/>
                <a:gd name="T20" fmla="*/ 82 w 290"/>
                <a:gd name="T21" fmla="*/ 175 h 241"/>
                <a:gd name="T22" fmla="*/ 96 w 290"/>
                <a:gd name="T23" fmla="*/ 138 h 241"/>
                <a:gd name="T24" fmla="*/ 99 w 290"/>
                <a:gd name="T25" fmla="*/ 125 h 241"/>
                <a:gd name="T26" fmla="*/ 118 w 290"/>
                <a:gd name="T27" fmla="*/ 92 h 241"/>
                <a:gd name="T28" fmla="*/ 138 w 290"/>
                <a:gd name="T29" fmla="*/ 63 h 241"/>
                <a:gd name="T30" fmla="*/ 154 w 290"/>
                <a:gd name="T31" fmla="*/ 52 h 241"/>
                <a:gd name="T32" fmla="*/ 176 w 290"/>
                <a:gd name="T33" fmla="*/ 43 h 241"/>
                <a:gd name="T34" fmla="*/ 179 w 290"/>
                <a:gd name="T35" fmla="*/ 40 h 241"/>
                <a:gd name="T36" fmla="*/ 183 w 290"/>
                <a:gd name="T37" fmla="*/ 38 h 241"/>
                <a:gd name="T38" fmla="*/ 208 w 290"/>
                <a:gd name="T39" fmla="*/ 48 h 241"/>
                <a:gd name="T40" fmla="*/ 222 w 290"/>
                <a:gd name="T41" fmla="*/ 51 h 241"/>
                <a:gd name="T42" fmla="*/ 231 w 290"/>
                <a:gd name="T43" fmla="*/ 39 h 241"/>
                <a:gd name="T44" fmla="*/ 248 w 290"/>
                <a:gd name="T45" fmla="*/ 24 h 241"/>
                <a:gd name="T46" fmla="*/ 270 w 290"/>
                <a:gd name="T47" fmla="*/ 37 h 241"/>
                <a:gd name="T48" fmla="*/ 279 w 290"/>
                <a:gd name="T49" fmla="*/ 33 h 241"/>
                <a:gd name="T50" fmla="*/ 284 w 290"/>
                <a:gd name="T51" fmla="*/ 31 h 241"/>
                <a:gd name="T52" fmla="*/ 287 w 290"/>
                <a:gd name="T53" fmla="*/ 31 h 241"/>
                <a:gd name="T54" fmla="*/ 289 w 290"/>
                <a:gd name="T55" fmla="*/ 29 h 241"/>
                <a:gd name="T56" fmla="*/ 277 w 290"/>
                <a:gd name="T57" fmla="*/ 29 h 241"/>
                <a:gd name="T58" fmla="*/ 277 w 290"/>
                <a:gd name="T59" fmla="*/ 22 h 241"/>
                <a:gd name="T60" fmla="*/ 276 w 290"/>
                <a:gd name="T61" fmla="*/ 9 h 241"/>
                <a:gd name="T62" fmla="*/ 258 w 290"/>
                <a:gd name="T63" fmla="*/ 12 h 241"/>
                <a:gd name="T64" fmla="*/ 248 w 290"/>
                <a:gd name="T65" fmla="*/ 6 h 241"/>
                <a:gd name="T66" fmla="*/ 235 w 290"/>
                <a:gd name="T67" fmla="*/ 10 h 241"/>
                <a:gd name="T68" fmla="*/ 234 w 290"/>
                <a:gd name="T69" fmla="*/ 3 h 241"/>
                <a:gd name="T70" fmla="*/ 218 w 290"/>
                <a:gd name="T71" fmla="*/ 4 h 241"/>
                <a:gd name="T72" fmla="*/ 205 w 290"/>
                <a:gd name="T73" fmla="*/ 13 h 241"/>
                <a:gd name="T74" fmla="*/ 198 w 290"/>
                <a:gd name="T75" fmla="*/ 19 h 241"/>
                <a:gd name="T76" fmla="*/ 205 w 290"/>
                <a:gd name="T77" fmla="*/ 6 h 241"/>
                <a:gd name="T78" fmla="*/ 193 w 290"/>
                <a:gd name="T79" fmla="*/ 16 h 241"/>
                <a:gd name="T80" fmla="*/ 184 w 290"/>
                <a:gd name="T81" fmla="*/ 21 h 241"/>
                <a:gd name="T82" fmla="*/ 181 w 290"/>
                <a:gd name="T83" fmla="*/ 24 h 241"/>
                <a:gd name="T84" fmla="*/ 174 w 290"/>
                <a:gd name="T85" fmla="*/ 32 h 241"/>
                <a:gd name="T86" fmla="*/ 163 w 290"/>
                <a:gd name="T87" fmla="*/ 25 h 241"/>
                <a:gd name="T88" fmla="*/ 153 w 290"/>
                <a:gd name="T89" fmla="*/ 24 h 241"/>
                <a:gd name="T90" fmla="*/ 144 w 290"/>
                <a:gd name="T91" fmla="*/ 32 h 241"/>
                <a:gd name="T92" fmla="*/ 137 w 290"/>
                <a:gd name="T93" fmla="*/ 40 h 241"/>
                <a:gd name="T94" fmla="*/ 133 w 290"/>
                <a:gd name="T95" fmla="*/ 48 h 241"/>
                <a:gd name="T96" fmla="*/ 121 w 290"/>
                <a:gd name="T97" fmla="*/ 49 h 241"/>
                <a:gd name="T98" fmla="*/ 110 w 290"/>
                <a:gd name="T99" fmla="*/ 49 h 241"/>
                <a:gd name="T100" fmla="*/ 90 w 290"/>
                <a:gd name="T101" fmla="*/ 65 h 241"/>
                <a:gd name="T102" fmla="*/ 118 w 290"/>
                <a:gd name="T103" fmla="*/ 56 h 241"/>
                <a:gd name="T104" fmla="*/ 126 w 290"/>
                <a:gd name="T105" fmla="*/ 63 h 241"/>
                <a:gd name="T106" fmla="*/ 109 w 290"/>
                <a:gd name="T107" fmla="*/ 75 h 241"/>
                <a:gd name="T108" fmla="*/ 88 w 290"/>
                <a:gd name="T109" fmla="*/ 100 h 241"/>
                <a:gd name="T110" fmla="*/ 80 w 290"/>
                <a:gd name="T111" fmla="*/ 119 h 241"/>
                <a:gd name="T112" fmla="*/ 73 w 290"/>
                <a:gd name="T113" fmla="*/ 132 h 241"/>
                <a:gd name="T114" fmla="*/ 51 w 290"/>
                <a:gd name="T115" fmla="*/ 146 h 241"/>
                <a:gd name="T116" fmla="*/ 42 w 290"/>
                <a:gd name="T117" fmla="*/ 151 h 241"/>
                <a:gd name="T118" fmla="*/ 27 w 290"/>
                <a:gd name="T119" fmla="*/ 161 h 241"/>
                <a:gd name="T120" fmla="*/ 9 w 290"/>
                <a:gd name="T121" fmla="*/ 17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0" h="241">
                  <a:moveTo>
                    <a:pt x="4" y="174"/>
                  </a:moveTo>
                  <a:cubicBezTo>
                    <a:pt x="3" y="174"/>
                    <a:pt x="1" y="177"/>
                    <a:pt x="1" y="179"/>
                  </a:cubicBezTo>
                  <a:cubicBezTo>
                    <a:pt x="0" y="180"/>
                    <a:pt x="2" y="181"/>
                    <a:pt x="3" y="183"/>
                  </a:cubicBezTo>
                  <a:cubicBezTo>
                    <a:pt x="4" y="183"/>
                    <a:pt x="5" y="184"/>
                    <a:pt x="5" y="185"/>
                  </a:cubicBezTo>
                  <a:cubicBezTo>
                    <a:pt x="5" y="185"/>
                    <a:pt x="4" y="186"/>
                    <a:pt x="4" y="187"/>
                  </a:cubicBezTo>
                  <a:cubicBezTo>
                    <a:pt x="3" y="187"/>
                    <a:pt x="3" y="188"/>
                    <a:pt x="3" y="188"/>
                  </a:cubicBezTo>
                  <a:cubicBezTo>
                    <a:pt x="3" y="188"/>
                    <a:pt x="3" y="188"/>
                    <a:pt x="3" y="188"/>
                  </a:cubicBezTo>
                  <a:cubicBezTo>
                    <a:pt x="5" y="189"/>
                    <a:pt x="5" y="189"/>
                    <a:pt x="5" y="190"/>
                  </a:cubicBezTo>
                  <a:cubicBezTo>
                    <a:pt x="5" y="191"/>
                    <a:pt x="4" y="193"/>
                    <a:pt x="2" y="193"/>
                  </a:cubicBezTo>
                  <a:cubicBezTo>
                    <a:pt x="2" y="194"/>
                    <a:pt x="1" y="194"/>
                    <a:pt x="1" y="195"/>
                  </a:cubicBezTo>
                  <a:cubicBezTo>
                    <a:pt x="1" y="195"/>
                    <a:pt x="1" y="197"/>
                    <a:pt x="2" y="198"/>
                  </a:cubicBezTo>
                  <a:cubicBezTo>
                    <a:pt x="4" y="199"/>
                    <a:pt x="3" y="201"/>
                    <a:pt x="2" y="201"/>
                  </a:cubicBezTo>
                  <a:cubicBezTo>
                    <a:pt x="1" y="202"/>
                    <a:pt x="0" y="203"/>
                    <a:pt x="2" y="205"/>
                  </a:cubicBezTo>
                  <a:cubicBezTo>
                    <a:pt x="2" y="206"/>
                    <a:pt x="3" y="206"/>
                    <a:pt x="4" y="206"/>
                  </a:cubicBezTo>
                  <a:cubicBezTo>
                    <a:pt x="4" y="206"/>
                    <a:pt x="4" y="206"/>
                    <a:pt x="5" y="206"/>
                  </a:cubicBezTo>
                  <a:cubicBezTo>
                    <a:pt x="5" y="206"/>
                    <a:pt x="6" y="206"/>
                    <a:pt x="6" y="206"/>
                  </a:cubicBezTo>
                  <a:cubicBezTo>
                    <a:pt x="7" y="206"/>
                    <a:pt x="7" y="206"/>
                    <a:pt x="7" y="207"/>
                  </a:cubicBezTo>
                  <a:cubicBezTo>
                    <a:pt x="8" y="208"/>
                    <a:pt x="8" y="208"/>
                    <a:pt x="9" y="208"/>
                  </a:cubicBezTo>
                  <a:cubicBezTo>
                    <a:pt x="10" y="208"/>
                    <a:pt x="13" y="206"/>
                    <a:pt x="15" y="204"/>
                  </a:cubicBezTo>
                  <a:cubicBezTo>
                    <a:pt x="15" y="203"/>
                    <a:pt x="16" y="203"/>
                    <a:pt x="17" y="203"/>
                  </a:cubicBezTo>
                  <a:cubicBezTo>
                    <a:pt x="18" y="203"/>
                    <a:pt x="19" y="204"/>
                    <a:pt x="19" y="206"/>
                  </a:cubicBezTo>
                  <a:cubicBezTo>
                    <a:pt x="19" y="207"/>
                    <a:pt x="18" y="208"/>
                    <a:pt x="17" y="208"/>
                  </a:cubicBezTo>
                  <a:cubicBezTo>
                    <a:pt x="17" y="208"/>
                    <a:pt x="17" y="208"/>
                    <a:pt x="17" y="208"/>
                  </a:cubicBezTo>
                  <a:cubicBezTo>
                    <a:pt x="15" y="208"/>
                    <a:pt x="13" y="209"/>
                    <a:pt x="12" y="210"/>
                  </a:cubicBezTo>
                  <a:cubicBezTo>
                    <a:pt x="12" y="210"/>
                    <a:pt x="12" y="211"/>
                    <a:pt x="12" y="212"/>
                  </a:cubicBezTo>
                  <a:cubicBezTo>
                    <a:pt x="12" y="213"/>
                    <a:pt x="12" y="214"/>
                    <a:pt x="11" y="214"/>
                  </a:cubicBezTo>
                  <a:cubicBezTo>
                    <a:pt x="10" y="215"/>
                    <a:pt x="8" y="215"/>
                    <a:pt x="7" y="214"/>
                  </a:cubicBezTo>
                  <a:cubicBezTo>
                    <a:pt x="6" y="213"/>
                    <a:pt x="6" y="212"/>
                    <a:pt x="6" y="211"/>
                  </a:cubicBezTo>
                  <a:cubicBezTo>
                    <a:pt x="6" y="211"/>
                    <a:pt x="6" y="210"/>
                    <a:pt x="6" y="210"/>
                  </a:cubicBezTo>
                  <a:cubicBezTo>
                    <a:pt x="6" y="210"/>
                    <a:pt x="6" y="210"/>
                    <a:pt x="6" y="210"/>
                  </a:cubicBezTo>
                  <a:cubicBezTo>
                    <a:pt x="5" y="210"/>
                    <a:pt x="4" y="211"/>
                    <a:pt x="3" y="212"/>
                  </a:cubicBezTo>
                  <a:cubicBezTo>
                    <a:pt x="3" y="213"/>
                    <a:pt x="3" y="213"/>
                    <a:pt x="3" y="214"/>
                  </a:cubicBezTo>
                  <a:cubicBezTo>
                    <a:pt x="5" y="216"/>
                    <a:pt x="4" y="217"/>
                    <a:pt x="3" y="219"/>
                  </a:cubicBezTo>
                  <a:cubicBezTo>
                    <a:pt x="3" y="219"/>
                    <a:pt x="3" y="220"/>
                    <a:pt x="3" y="221"/>
                  </a:cubicBezTo>
                  <a:cubicBezTo>
                    <a:pt x="3" y="222"/>
                    <a:pt x="3" y="222"/>
                    <a:pt x="4" y="222"/>
                  </a:cubicBezTo>
                  <a:cubicBezTo>
                    <a:pt x="5" y="222"/>
                    <a:pt x="7" y="221"/>
                    <a:pt x="8" y="220"/>
                  </a:cubicBezTo>
                  <a:cubicBezTo>
                    <a:pt x="9" y="219"/>
                    <a:pt x="10" y="218"/>
                    <a:pt x="11" y="218"/>
                  </a:cubicBezTo>
                  <a:cubicBezTo>
                    <a:pt x="13" y="218"/>
                    <a:pt x="14" y="219"/>
                    <a:pt x="15" y="221"/>
                  </a:cubicBezTo>
                  <a:cubicBezTo>
                    <a:pt x="15" y="221"/>
                    <a:pt x="15" y="222"/>
                    <a:pt x="15" y="222"/>
                  </a:cubicBezTo>
                  <a:cubicBezTo>
                    <a:pt x="15" y="223"/>
                    <a:pt x="14" y="223"/>
                    <a:pt x="14" y="223"/>
                  </a:cubicBezTo>
                  <a:cubicBezTo>
                    <a:pt x="13" y="223"/>
                    <a:pt x="12" y="224"/>
                    <a:pt x="12" y="225"/>
                  </a:cubicBezTo>
                  <a:cubicBezTo>
                    <a:pt x="12" y="228"/>
                    <a:pt x="11" y="228"/>
                    <a:pt x="10" y="228"/>
                  </a:cubicBezTo>
                  <a:cubicBezTo>
                    <a:pt x="9" y="228"/>
                    <a:pt x="8" y="228"/>
                    <a:pt x="7" y="229"/>
                  </a:cubicBezTo>
                  <a:cubicBezTo>
                    <a:pt x="7" y="229"/>
                    <a:pt x="7" y="230"/>
                    <a:pt x="7" y="230"/>
                  </a:cubicBezTo>
                  <a:cubicBezTo>
                    <a:pt x="8" y="233"/>
                    <a:pt x="16" y="237"/>
                    <a:pt x="19" y="238"/>
                  </a:cubicBezTo>
                  <a:cubicBezTo>
                    <a:pt x="20" y="238"/>
                    <a:pt x="21" y="238"/>
                    <a:pt x="22" y="239"/>
                  </a:cubicBezTo>
                  <a:cubicBezTo>
                    <a:pt x="24" y="240"/>
                    <a:pt x="26" y="241"/>
                    <a:pt x="30" y="241"/>
                  </a:cubicBezTo>
                  <a:cubicBezTo>
                    <a:pt x="30" y="241"/>
                    <a:pt x="31" y="241"/>
                    <a:pt x="32" y="241"/>
                  </a:cubicBezTo>
                  <a:cubicBezTo>
                    <a:pt x="38" y="240"/>
                    <a:pt x="51" y="228"/>
                    <a:pt x="52" y="226"/>
                  </a:cubicBezTo>
                  <a:cubicBezTo>
                    <a:pt x="53" y="225"/>
                    <a:pt x="54" y="225"/>
                    <a:pt x="55" y="225"/>
                  </a:cubicBezTo>
                  <a:cubicBezTo>
                    <a:pt x="56" y="225"/>
                    <a:pt x="56" y="225"/>
                    <a:pt x="57" y="225"/>
                  </a:cubicBezTo>
                  <a:cubicBezTo>
                    <a:pt x="57" y="225"/>
                    <a:pt x="57" y="225"/>
                    <a:pt x="58" y="225"/>
                  </a:cubicBezTo>
                  <a:cubicBezTo>
                    <a:pt x="59" y="225"/>
                    <a:pt x="60" y="225"/>
                    <a:pt x="60" y="224"/>
                  </a:cubicBezTo>
                  <a:cubicBezTo>
                    <a:pt x="62" y="223"/>
                    <a:pt x="62" y="221"/>
                    <a:pt x="62" y="220"/>
                  </a:cubicBezTo>
                  <a:cubicBezTo>
                    <a:pt x="62" y="218"/>
                    <a:pt x="62" y="216"/>
                    <a:pt x="63" y="216"/>
                  </a:cubicBezTo>
                  <a:cubicBezTo>
                    <a:pt x="63" y="216"/>
                    <a:pt x="64" y="216"/>
                    <a:pt x="64" y="216"/>
                  </a:cubicBezTo>
                  <a:cubicBezTo>
                    <a:pt x="65" y="216"/>
                    <a:pt x="66" y="217"/>
                    <a:pt x="67" y="219"/>
                  </a:cubicBezTo>
                  <a:cubicBezTo>
                    <a:pt x="67" y="220"/>
                    <a:pt x="68" y="222"/>
                    <a:pt x="68" y="222"/>
                  </a:cubicBezTo>
                  <a:cubicBezTo>
                    <a:pt x="70" y="223"/>
                    <a:pt x="71" y="224"/>
                    <a:pt x="71" y="227"/>
                  </a:cubicBezTo>
                  <a:cubicBezTo>
                    <a:pt x="72" y="227"/>
                    <a:pt x="72" y="227"/>
                    <a:pt x="72" y="227"/>
                  </a:cubicBezTo>
                  <a:cubicBezTo>
                    <a:pt x="73" y="227"/>
                    <a:pt x="73" y="227"/>
                    <a:pt x="73" y="227"/>
                  </a:cubicBezTo>
                  <a:cubicBezTo>
                    <a:pt x="74" y="227"/>
                    <a:pt x="74" y="227"/>
                    <a:pt x="75" y="228"/>
                  </a:cubicBezTo>
                  <a:cubicBezTo>
                    <a:pt x="75" y="228"/>
                    <a:pt x="75" y="228"/>
                    <a:pt x="75" y="228"/>
                  </a:cubicBezTo>
                  <a:cubicBezTo>
                    <a:pt x="76" y="228"/>
                    <a:pt x="76" y="224"/>
                    <a:pt x="76" y="221"/>
                  </a:cubicBezTo>
                  <a:cubicBezTo>
                    <a:pt x="76" y="220"/>
                    <a:pt x="77" y="218"/>
                    <a:pt x="77" y="217"/>
                  </a:cubicBezTo>
                  <a:cubicBezTo>
                    <a:pt x="78" y="215"/>
                    <a:pt x="78" y="213"/>
                    <a:pt x="78" y="212"/>
                  </a:cubicBezTo>
                  <a:cubicBezTo>
                    <a:pt x="78" y="211"/>
                    <a:pt x="78" y="211"/>
                    <a:pt x="78" y="210"/>
                  </a:cubicBezTo>
                  <a:cubicBezTo>
                    <a:pt x="79" y="210"/>
                    <a:pt x="80" y="210"/>
                    <a:pt x="82" y="209"/>
                  </a:cubicBezTo>
                  <a:cubicBezTo>
                    <a:pt x="83" y="209"/>
                    <a:pt x="85" y="209"/>
                    <a:pt x="86" y="209"/>
                  </a:cubicBezTo>
                  <a:cubicBezTo>
                    <a:pt x="87" y="206"/>
                    <a:pt x="87" y="199"/>
                    <a:pt x="85" y="199"/>
                  </a:cubicBezTo>
                  <a:cubicBezTo>
                    <a:pt x="84" y="198"/>
                    <a:pt x="83" y="195"/>
                    <a:pt x="83" y="194"/>
                  </a:cubicBezTo>
                  <a:cubicBezTo>
                    <a:pt x="83" y="193"/>
                    <a:pt x="84" y="192"/>
                    <a:pt x="85" y="192"/>
                  </a:cubicBezTo>
                  <a:cubicBezTo>
                    <a:pt x="86" y="192"/>
                    <a:pt x="87" y="192"/>
                    <a:pt x="88" y="191"/>
                  </a:cubicBezTo>
                  <a:cubicBezTo>
                    <a:pt x="89" y="190"/>
                    <a:pt x="89" y="189"/>
                    <a:pt x="89" y="187"/>
                  </a:cubicBezTo>
                  <a:cubicBezTo>
                    <a:pt x="88" y="185"/>
                    <a:pt x="87" y="184"/>
                    <a:pt x="85" y="183"/>
                  </a:cubicBezTo>
                  <a:cubicBezTo>
                    <a:pt x="83" y="182"/>
                    <a:pt x="82" y="181"/>
                    <a:pt x="81" y="179"/>
                  </a:cubicBezTo>
                  <a:cubicBezTo>
                    <a:pt x="81" y="177"/>
                    <a:pt x="82" y="176"/>
                    <a:pt x="82" y="175"/>
                  </a:cubicBezTo>
                  <a:cubicBezTo>
                    <a:pt x="83" y="173"/>
                    <a:pt x="83" y="171"/>
                    <a:pt x="82" y="168"/>
                  </a:cubicBezTo>
                  <a:cubicBezTo>
                    <a:pt x="80" y="165"/>
                    <a:pt x="81" y="162"/>
                    <a:pt x="81" y="160"/>
                  </a:cubicBezTo>
                  <a:cubicBezTo>
                    <a:pt x="82" y="159"/>
                    <a:pt x="82" y="158"/>
                    <a:pt x="82" y="157"/>
                  </a:cubicBezTo>
                  <a:cubicBezTo>
                    <a:pt x="81" y="155"/>
                    <a:pt x="79" y="151"/>
                    <a:pt x="83" y="145"/>
                  </a:cubicBezTo>
                  <a:cubicBezTo>
                    <a:pt x="86" y="140"/>
                    <a:pt x="91" y="138"/>
                    <a:pt x="94" y="138"/>
                  </a:cubicBezTo>
                  <a:cubicBezTo>
                    <a:pt x="94" y="138"/>
                    <a:pt x="94" y="138"/>
                    <a:pt x="95" y="138"/>
                  </a:cubicBezTo>
                  <a:cubicBezTo>
                    <a:pt x="95" y="138"/>
                    <a:pt x="96" y="138"/>
                    <a:pt x="96" y="138"/>
                  </a:cubicBezTo>
                  <a:cubicBezTo>
                    <a:pt x="97" y="138"/>
                    <a:pt x="98" y="139"/>
                    <a:pt x="99" y="139"/>
                  </a:cubicBezTo>
                  <a:cubicBezTo>
                    <a:pt x="100" y="139"/>
                    <a:pt x="101" y="138"/>
                    <a:pt x="102" y="137"/>
                  </a:cubicBezTo>
                  <a:cubicBezTo>
                    <a:pt x="103" y="135"/>
                    <a:pt x="103" y="133"/>
                    <a:pt x="103" y="132"/>
                  </a:cubicBezTo>
                  <a:cubicBezTo>
                    <a:pt x="102" y="132"/>
                    <a:pt x="102" y="132"/>
                    <a:pt x="102" y="132"/>
                  </a:cubicBezTo>
                  <a:cubicBezTo>
                    <a:pt x="102" y="132"/>
                    <a:pt x="102" y="132"/>
                    <a:pt x="102" y="132"/>
                  </a:cubicBezTo>
                  <a:cubicBezTo>
                    <a:pt x="100" y="131"/>
                    <a:pt x="98" y="131"/>
                    <a:pt x="98" y="129"/>
                  </a:cubicBezTo>
                  <a:cubicBezTo>
                    <a:pt x="98" y="128"/>
                    <a:pt x="98" y="126"/>
                    <a:pt x="99" y="125"/>
                  </a:cubicBezTo>
                  <a:cubicBezTo>
                    <a:pt x="103" y="120"/>
                    <a:pt x="106" y="115"/>
                    <a:pt x="106" y="111"/>
                  </a:cubicBezTo>
                  <a:cubicBezTo>
                    <a:pt x="107" y="109"/>
                    <a:pt x="106" y="107"/>
                    <a:pt x="106" y="105"/>
                  </a:cubicBezTo>
                  <a:cubicBezTo>
                    <a:pt x="106" y="103"/>
                    <a:pt x="106" y="101"/>
                    <a:pt x="107" y="100"/>
                  </a:cubicBezTo>
                  <a:cubicBezTo>
                    <a:pt x="108" y="99"/>
                    <a:pt x="109" y="99"/>
                    <a:pt x="111" y="99"/>
                  </a:cubicBezTo>
                  <a:cubicBezTo>
                    <a:pt x="112" y="99"/>
                    <a:pt x="114" y="99"/>
                    <a:pt x="116" y="98"/>
                  </a:cubicBezTo>
                  <a:cubicBezTo>
                    <a:pt x="117" y="97"/>
                    <a:pt x="117" y="96"/>
                    <a:pt x="117" y="95"/>
                  </a:cubicBezTo>
                  <a:cubicBezTo>
                    <a:pt x="117" y="94"/>
                    <a:pt x="117" y="93"/>
                    <a:pt x="118" y="92"/>
                  </a:cubicBezTo>
                  <a:cubicBezTo>
                    <a:pt x="118" y="91"/>
                    <a:pt x="119" y="90"/>
                    <a:pt x="120" y="88"/>
                  </a:cubicBezTo>
                  <a:cubicBezTo>
                    <a:pt x="121" y="86"/>
                    <a:pt x="122" y="84"/>
                    <a:pt x="124" y="83"/>
                  </a:cubicBezTo>
                  <a:cubicBezTo>
                    <a:pt x="125" y="82"/>
                    <a:pt x="126" y="81"/>
                    <a:pt x="126" y="81"/>
                  </a:cubicBezTo>
                  <a:cubicBezTo>
                    <a:pt x="127" y="80"/>
                    <a:pt x="127" y="79"/>
                    <a:pt x="126" y="78"/>
                  </a:cubicBezTo>
                  <a:cubicBezTo>
                    <a:pt x="125" y="77"/>
                    <a:pt x="126" y="75"/>
                    <a:pt x="127" y="74"/>
                  </a:cubicBezTo>
                  <a:cubicBezTo>
                    <a:pt x="128" y="73"/>
                    <a:pt x="129" y="71"/>
                    <a:pt x="129" y="70"/>
                  </a:cubicBezTo>
                  <a:cubicBezTo>
                    <a:pt x="129" y="66"/>
                    <a:pt x="135" y="63"/>
                    <a:pt x="138" y="63"/>
                  </a:cubicBezTo>
                  <a:cubicBezTo>
                    <a:pt x="141" y="63"/>
                    <a:pt x="147" y="63"/>
                    <a:pt x="147" y="60"/>
                  </a:cubicBezTo>
                  <a:cubicBezTo>
                    <a:pt x="147" y="59"/>
                    <a:pt x="146" y="58"/>
                    <a:pt x="146" y="57"/>
                  </a:cubicBezTo>
                  <a:cubicBezTo>
                    <a:pt x="146" y="55"/>
                    <a:pt x="146" y="53"/>
                    <a:pt x="147" y="52"/>
                  </a:cubicBezTo>
                  <a:cubicBezTo>
                    <a:pt x="147" y="51"/>
                    <a:pt x="148" y="51"/>
                    <a:pt x="148" y="51"/>
                  </a:cubicBezTo>
                  <a:cubicBezTo>
                    <a:pt x="148" y="51"/>
                    <a:pt x="149" y="51"/>
                    <a:pt x="149" y="51"/>
                  </a:cubicBezTo>
                  <a:cubicBezTo>
                    <a:pt x="149" y="51"/>
                    <a:pt x="150" y="51"/>
                    <a:pt x="150" y="51"/>
                  </a:cubicBezTo>
                  <a:cubicBezTo>
                    <a:pt x="152" y="52"/>
                    <a:pt x="153" y="52"/>
                    <a:pt x="154" y="52"/>
                  </a:cubicBezTo>
                  <a:cubicBezTo>
                    <a:pt x="155" y="52"/>
                    <a:pt x="155" y="52"/>
                    <a:pt x="156" y="52"/>
                  </a:cubicBezTo>
                  <a:cubicBezTo>
                    <a:pt x="156" y="52"/>
                    <a:pt x="157" y="52"/>
                    <a:pt x="157" y="52"/>
                  </a:cubicBezTo>
                  <a:cubicBezTo>
                    <a:pt x="159" y="52"/>
                    <a:pt x="160" y="52"/>
                    <a:pt x="162" y="54"/>
                  </a:cubicBezTo>
                  <a:cubicBezTo>
                    <a:pt x="163" y="55"/>
                    <a:pt x="164" y="55"/>
                    <a:pt x="166" y="55"/>
                  </a:cubicBezTo>
                  <a:cubicBezTo>
                    <a:pt x="167" y="55"/>
                    <a:pt x="169" y="54"/>
                    <a:pt x="169" y="52"/>
                  </a:cubicBezTo>
                  <a:cubicBezTo>
                    <a:pt x="169" y="49"/>
                    <a:pt x="170" y="42"/>
                    <a:pt x="173" y="42"/>
                  </a:cubicBezTo>
                  <a:cubicBezTo>
                    <a:pt x="174" y="42"/>
                    <a:pt x="175" y="42"/>
                    <a:pt x="176" y="43"/>
                  </a:cubicBezTo>
                  <a:cubicBezTo>
                    <a:pt x="176" y="43"/>
                    <a:pt x="176" y="43"/>
                    <a:pt x="176" y="43"/>
                  </a:cubicBezTo>
                  <a:cubicBezTo>
                    <a:pt x="176" y="43"/>
                    <a:pt x="176" y="43"/>
                    <a:pt x="177" y="43"/>
                  </a:cubicBezTo>
                  <a:cubicBezTo>
                    <a:pt x="177" y="43"/>
                    <a:pt x="177" y="42"/>
                    <a:pt x="177" y="42"/>
                  </a:cubicBezTo>
                  <a:cubicBezTo>
                    <a:pt x="177" y="42"/>
                    <a:pt x="177" y="42"/>
                    <a:pt x="177" y="42"/>
                  </a:cubicBezTo>
                  <a:cubicBezTo>
                    <a:pt x="177" y="41"/>
                    <a:pt x="178" y="41"/>
                    <a:pt x="178" y="41"/>
                  </a:cubicBezTo>
                  <a:cubicBezTo>
                    <a:pt x="178" y="41"/>
                    <a:pt x="178" y="41"/>
                    <a:pt x="178" y="40"/>
                  </a:cubicBezTo>
                  <a:cubicBezTo>
                    <a:pt x="178" y="40"/>
                    <a:pt x="179" y="40"/>
                    <a:pt x="179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9"/>
                    <a:pt x="180" y="39"/>
                    <a:pt x="180" y="39"/>
                  </a:cubicBezTo>
                  <a:cubicBezTo>
                    <a:pt x="180" y="39"/>
                    <a:pt x="180" y="39"/>
                    <a:pt x="180" y="39"/>
                  </a:cubicBezTo>
                  <a:cubicBezTo>
                    <a:pt x="181" y="39"/>
                    <a:pt x="181" y="39"/>
                    <a:pt x="181" y="39"/>
                  </a:cubicBezTo>
                  <a:cubicBezTo>
                    <a:pt x="181" y="39"/>
                    <a:pt x="181" y="38"/>
                    <a:pt x="182" y="38"/>
                  </a:cubicBezTo>
                  <a:cubicBezTo>
                    <a:pt x="182" y="38"/>
                    <a:pt x="182" y="38"/>
                    <a:pt x="182" y="38"/>
                  </a:cubicBezTo>
                  <a:cubicBezTo>
                    <a:pt x="182" y="38"/>
                    <a:pt x="182" y="38"/>
                    <a:pt x="183" y="38"/>
                  </a:cubicBezTo>
                  <a:cubicBezTo>
                    <a:pt x="183" y="38"/>
                    <a:pt x="183" y="38"/>
                    <a:pt x="183" y="38"/>
                  </a:cubicBezTo>
                  <a:cubicBezTo>
                    <a:pt x="183" y="38"/>
                    <a:pt x="184" y="38"/>
                    <a:pt x="184" y="38"/>
                  </a:cubicBezTo>
                  <a:cubicBezTo>
                    <a:pt x="186" y="38"/>
                    <a:pt x="188" y="40"/>
                    <a:pt x="190" y="42"/>
                  </a:cubicBezTo>
                  <a:cubicBezTo>
                    <a:pt x="192" y="44"/>
                    <a:pt x="194" y="47"/>
                    <a:pt x="196" y="47"/>
                  </a:cubicBezTo>
                  <a:cubicBezTo>
                    <a:pt x="198" y="47"/>
                    <a:pt x="199" y="48"/>
                    <a:pt x="200" y="48"/>
                  </a:cubicBezTo>
                  <a:cubicBezTo>
                    <a:pt x="202" y="48"/>
                    <a:pt x="204" y="49"/>
                    <a:pt x="206" y="49"/>
                  </a:cubicBezTo>
                  <a:cubicBezTo>
                    <a:pt x="207" y="49"/>
                    <a:pt x="208" y="49"/>
                    <a:pt x="208" y="48"/>
                  </a:cubicBezTo>
                  <a:cubicBezTo>
                    <a:pt x="209" y="47"/>
                    <a:pt x="209" y="47"/>
                    <a:pt x="210" y="47"/>
                  </a:cubicBezTo>
                  <a:cubicBezTo>
                    <a:pt x="211" y="47"/>
                    <a:pt x="212" y="47"/>
                    <a:pt x="213" y="48"/>
                  </a:cubicBezTo>
                  <a:cubicBezTo>
                    <a:pt x="214" y="48"/>
                    <a:pt x="215" y="48"/>
                    <a:pt x="216" y="48"/>
                  </a:cubicBezTo>
                  <a:cubicBezTo>
                    <a:pt x="216" y="48"/>
                    <a:pt x="217" y="48"/>
                    <a:pt x="217" y="48"/>
                  </a:cubicBezTo>
                  <a:cubicBezTo>
                    <a:pt x="217" y="48"/>
                    <a:pt x="218" y="48"/>
                    <a:pt x="218" y="48"/>
                  </a:cubicBezTo>
                  <a:cubicBezTo>
                    <a:pt x="219" y="48"/>
                    <a:pt x="220" y="49"/>
                    <a:pt x="221" y="50"/>
                  </a:cubicBezTo>
                  <a:cubicBezTo>
                    <a:pt x="221" y="51"/>
                    <a:pt x="221" y="51"/>
                    <a:pt x="222" y="51"/>
                  </a:cubicBezTo>
                  <a:cubicBezTo>
                    <a:pt x="222" y="51"/>
                    <a:pt x="222" y="51"/>
                    <a:pt x="223" y="50"/>
                  </a:cubicBezTo>
                  <a:cubicBezTo>
                    <a:pt x="224" y="50"/>
                    <a:pt x="224" y="49"/>
                    <a:pt x="224" y="49"/>
                  </a:cubicBezTo>
                  <a:cubicBezTo>
                    <a:pt x="225" y="48"/>
                    <a:pt x="225" y="47"/>
                    <a:pt x="225" y="46"/>
                  </a:cubicBezTo>
                  <a:cubicBezTo>
                    <a:pt x="225" y="45"/>
                    <a:pt x="225" y="43"/>
                    <a:pt x="227" y="43"/>
                  </a:cubicBezTo>
                  <a:cubicBezTo>
                    <a:pt x="228" y="43"/>
                    <a:pt x="228" y="43"/>
                    <a:pt x="228" y="43"/>
                  </a:cubicBezTo>
                  <a:cubicBezTo>
                    <a:pt x="230" y="43"/>
                    <a:pt x="230" y="43"/>
                    <a:pt x="231" y="43"/>
                  </a:cubicBezTo>
                  <a:cubicBezTo>
                    <a:pt x="231" y="42"/>
                    <a:pt x="231" y="41"/>
                    <a:pt x="231" y="39"/>
                  </a:cubicBezTo>
                  <a:cubicBezTo>
                    <a:pt x="231" y="39"/>
                    <a:pt x="231" y="38"/>
                    <a:pt x="231" y="38"/>
                  </a:cubicBezTo>
                  <a:cubicBezTo>
                    <a:pt x="230" y="37"/>
                    <a:pt x="230" y="35"/>
                    <a:pt x="230" y="34"/>
                  </a:cubicBezTo>
                  <a:cubicBezTo>
                    <a:pt x="230" y="32"/>
                    <a:pt x="232" y="31"/>
                    <a:pt x="234" y="30"/>
                  </a:cubicBezTo>
                  <a:cubicBezTo>
                    <a:pt x="236" y="29"/>
                    <a:pt x="237" y="28"/>
                    <a:pt x="237" y="27"/>
                  </a:cubicBezTo>
                  <a:cubicBezTo>
                    <a:pt x="237" y="25"/>
                    <a:pt x="240" y="25"/>
                    <a:pt x="243" y="25"/>
                  </a:cubicBezTo>
                  <a:cubicBezTo>
                    <a:pt x="244" y="25"/>
                    <a:pt x="244" y="25"/>
                    <a:pt x="244" y="25"/>
                  </a:cubicBezTo>
                  <a:cubicBezTo>
                    <a:pt x="245" y="25"/>
                    <a:pt x="248" y="25"/>
                    <a:pt x="248" y="24"/>
                  </a:cubicBezTo>
                  <a:cubicBezTo>
                    <a:pt x="249" y="22"/>
                    <a:pt x="252" y="21"/>
                    <a:pt x="254" y="21"/>
                  </a:cubicBezTo>
                  <a:cubicBezTo>
                    <a:pt x="256" y="21"/>
                    <a:pt x="257" y="22"/>
                    <a:pt x="258" y="24"/>
                  </a:cubicBezTo>
                  <a:cubicBezTo>
                    <a:pt x="259" y="26"/>
                    <a:pt x="262" y="27"/>
                    <a:pt x="264" y="28"/>
                  </a:cubicBezTo>
                  <a:cubicBezTo>
                    <a:pt x="267" y="29"/>
                    <a:pt x="270" y="30"/>
                    <a:pt x="270" y="32"/>
                  </a:cubicBezTo>
                  <a:cubicBezTo>
                    <a:pt x="270" y="33"/>
                    <a:pt x="270" y="33"/>
                    <a:pt x="270" y="34"/>
                  </a:cubicBezTo>
                  <a:cubicBezTo>
                    <a:pt x="270" y="35"/>
                    <a:pt x="270" y="35"/>
                    <a:pt x="270" y="36"/>
                  </a:cubicBezTo>
                  <a:cubicBezTo>
                    <a:pt x="270" y="37"/>
                    <a:pt x="270" y="37"/>
                    <a:pt x="270" y="37"/>
                  </a:cubicBezTo>
                  <a:cubicBezTo>
                    <a:pt x="271" y="37"/>
                    <a:pt x="271" y="37"/>
                    <a:pt x="271" y="36"/>
                  </a:cubicBezTo>
                  <a:cubicBezTo>
                    <a:pt x="271" y="36"/>
                    <a:pt x="271" y="36"/>
                    <a:pt x="271" y="36"/>
                  </a:cubicBezTo>
                  <a:cubicBezTo>
                    <a:pt x="272" y="36"/>
                    <a:pt x="272" y="36"/>
                    <a:pt x="272" y="36"/>
                  </a:cubicBezTo>
                  <a:cubicBezTo>
                    <a:pt x="273" y="36"/>
                    <a:pt x="273" y="36"/>
                    <a:pt x="273" y="36"/>
                  </a:cubicBezTo>
                  <a:cubicBezTo>
                    <a:pt x="273" y="36"/>
                    <a:pt x="273" y="36"/>
                    <a:pt x="274" y="35"/>
                  </a:cubicBezTo>
                  <a:cubicBezTo>
                    <a:pt x="274" y="35"/>
                    <a:pt x="274" y="35"/>
                    <a:pt x="275" y="35"/>
                  </a:cubicBezTo>
                  <a:cubicBezTo>
                    <a:pt x="276" y="35"/>
                    <a:pt x="278" y="34"/>
                    <a:pt x="279" y="33"/>
                  </a:cubicBezTo>
                  <a:cubicBezTo>
                    <a:pt x="280" y="33"/>
                    <a:pt x="280" y="33"/>
                    <a:pt x="280" y="32"/>
                  </a:cubicBezTo>
                  <a:cubicBezTo>
                    <a:pt x="280" y="32"/>
                    <a:pt x="280" y="32"/>
                    <a:pt x="280" y="32"/>
                  </a:cubicBezTo>
                  <a:cubicBezTo>
                    <a:pt x="281" y="32"/>
                    <a:pt x="281" y="32"/>
                    <a:pt x="282" y="31"/>
                  </a:cubicBezTo>
                  <a:cubicBezTo>
                    <a:pt x="282" y="31"/>
                    <a:pt x="282" y="31"/>
                    <a:pt x="282" y="31"/>
                  </a:cubicBezTo>
                  <a:cubicBezTo>
                    <a:pt x="282" y="31"/>
                    <a:pt x="282" y="31"/>
                    <a:pt x="283" y="31"/>
                  </a:cubicBezTo>
                  <a:cubicBezTo>
                    <a:pt x="283" y="31"/>
                    <a:pt x="283" y="31"/>
                    <a:pt x="283" y="31"/>
                  </a:cubicBezTo>
                  <a:cubicBezTo>
                    <a:pt x="283" y="31"/>
                    <a:pt x="283" y="31"/>
                    <a:pt x="284" y="31"/>
                  </a:cubicBezTo>
                  <a:cubicBezTo>
                    <a:pt x="284" y="31"/>
                    <a:pt x="284" y="31"/>
                    <a:pt x="284" y="31"/>
                  </a:cubicBezTo>
                  <a:cubicBezTo>
                    <a:pt x="285" y="31"/>
                    <a:pt x="285" y="31"/>
                    <a:pt x="286" y="31"/>
                  </a:cubicBezTo>
                  <a:cubicBezTo>
                    <a:pt x="286" y="31"/>
                    <a:pt x="286" y="31"/>
                    <a:pt x="286" y="31"/>
                  </a:cubicBezTo>
                  <a:cubicBezTo>
                    <a:pt x="286" y="31"/>
                    <a:pt x="286" y="31"/>
                    <a:pt x="286" y="31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87" y="31"/>
                    <a:pt x="287" y="31"/>
                    <a:pt x="288" y="31"/>
                  </a:cubicBezTo>
                  <a:cubicBezTo>
                    <a:pt x="288" y="31"/>
                    <a:pt x="288" y="31"/>
                    <a:pt x="288" y="31"/>
                  </a:cubicBezTo>
                  <a:cubicBezTo>
                    <a:pt x="288" y="31"/>
                    <a:pt x="288" y="30"/>
                    <a:pt x="288" y="30"/>
                  </a:cubicBezTo>
                  <a:cubicBezTo>
                    <a:pt x="288" y="30"/>
                    <a:pt x="288" y="30"/>
                    <a:pt x="288" y="30"/>
                  </a:cubicBezTo>
                  <a:cubicBezTo>
                    <a:pt x="288" y="30"/>
                    <a:pt x="288" y="30"/>
                    <a:pt x="288" y="30"/>
                  </a:cubicBezTo>
                  <a:cubicBezTo>
                    <a:pt x="289" y="30"/>
                    <a:pt x="289" y="30"/>
                    <a:pt x="289" y="29"/>
                  </a:cubicBezTo>
                  <a:cubicBezTo>
                    <a:pt x="289" y="29"/>
                    <a:pt x="289" y="29"/>
                    <a:pt x="289" y="29"/>
                  </a:cubicBezTo>
                  <a:cubicBezTo>
                    <a:pt x="289" y="29"/>
                    <a:pt x="289" y="29"/>
                    <a:pt x="289" y="29"/>
                  </a:cubicBezTo>
                  <a:cubicBezTo>
                    <a:pt x="289" y="28"/>
                    <a:pt x="289" y="28"/>
                    <a:pt x="289" y="28"/>
                  </a:cubicBezTo>
                  <a:cubicBezTo>
                    <a:pt x="289" y="28"/>
                    <a:pt x="289" y="28"/>
                    <a:pt x="289" y="28"/>
                  </a:cubicBezTo>
                  <a:cubicBezTo>
                    <a:pt x="288" y="27"/>
                    <a:pt x="287" y="27"/>
                    <a:pt x="285" y="27"/>
                  </a:cubicBezTo>
                  <a:cubicBezTo>
                    <a:pt x="283" y="27"/>
                    <a:pt x="282" y="27"/>
                    <a:pt x="282" y="28"/>
                  </a:cubicBezTo>
                  <a:cubicBezTo>
                    <a:pt x="282" y="29"/>
                    <a:pt x="281" y="30"/>
                    <a:pt x="279" y="30"/>
                  </a:cubicBezTo>
                  <a:cubicBezTo>
                    <a:pt x="278" y="30"/>
                    <a:pt x="277" y="30"/>
                    <a:pt x="277" y="29"/>
                  </a:cubicBezTo>
                  <a:cubicBezTo>
                    <a:pt x="276" y="29"/>
                    <a:pt x="276" y="28"/>
                    <a:pt x="276" y="27"/>
                  </a:cubicBezTo>
                  <a:cubicBezTo>
                    <a:pt x="276" y="26"/>
                    <a:pt x="273" y="25"/>
                    <a:pt x="272" y="24"/>
                  </a:cubicBezTo>
                  <a:cubicBezTo>
                    <a:pt x="270" y="23"/>
                    <a:pt x="269" y="22"/>
                    <a:pt x="269" y="22"/>
                  </a:cubicBezTo>
                  <a:cubicBezTo>
                    <a:pt x="269" y="21"/>
                    <a:pt x="269" y="21"/>
                    <a:pt x="269" y="21"/>
                  </a:cubicBezTo>
                  <a:cubicBezTo>
                    <a:pt x="269" y="21"/>
                    <a:pt x="270" y="20"/>
                    <a:pt x="271" y="20"/>
                  </a:cubicBezTo>
                  <a:cubicBezTo>
                    <a:pt x="272" y="20"/>
                    <a:pt x="274" y="21"/>
                    <a:pt x="275" y="22"/>
                  </a:cubicBezTo>
                  <a:cubicBezTo>
                    <a:pt x="276" y="22"/>
                    <a:pt x="277" y="22"/>
                    <a:pt x="277" y="22"/>
                  </a:cubicBezTo>
                  <a:cubicBezTo>
                    <a:pt x="279" y="22"/>
                    <a:pt x="280" y="21"/>
                    <a:pt x="282" y="19"/>
                  </a:cubicBezTo>
                  <a:cubicBezTo>
                    <a:pt x="284" y="18"/>
                    <a:pt x="286" y="18"/>
                    <a:pt x="287" y="18"/>
                  </a:cubicBezTo>
                  <a:cubicBezTo>
                    <a:pt x="289" y="18"/>
                    <a:pt x="289" y="18"/>
                    <a:pt x="290" y="17"/>
                  </a:cubicBezTo>
                  <a:cubicBezTo>
                    <a:pt x="290" y="15"/>
                    <a:pt x="288" y="14"/>
                    <a:pt x="286" y="13"/>
                  </a:cubicBezTo>
                  <a:cubicBezTo>
                    <a:pt x="285" y="13"/>
                    <a:pt x="284" y="12"/>
                    <a:pt x="284" y="11"/>
                  </a:cubicBezTo>
                  <a:cubicBezTo>
                    <a:pt x="283" y="10"/>
                    <a:pt x="280" y="9"/>
                    <a:pt x="277" y="9"/>
                  </a:cubicBezTo>
                  <a:cubicBezTo>
                    <a:pt x="277" y="9"/>
                    <a:pt x="276" y="9"/>
                    <a:pt x="276" y="9"/>
                  </a:cubicBezTo>
                  <a:cubicBezTo>
                    <a:pt x="273" y="9"/>
                    <a:pt x="272" y="8"/>
                    <a:pt x="271" y="7"/>
                  </a:cubicBezTo>
                  <a:cubicBezTo>
                    <a:pt x="270" y="7"/>
                    <a:pt x="270" y="6"/>
                    <a:pt x="269" y="6"/>
                  </a:cubicBezTo>
                  <a:cubicBezTo>
                    <a:pt x="269" y="5"/>
                    <a:pt x="268" y="5"/>
                    <a:pt x="268" y="5"/>
                  </a:cubicBezTo>
                  <a:cubicBezTo>
                    <a:pt x="265" y="5"/>
                    <a:pt x="261" y="8"/>
                    <a:pt x="261" y="11"/>
                  </a:cubicBezTo>
                  <a:cubicBezTo>
                    <a:pt x="261" y="14"/>
                    <a:pt x="260" y="15"/>
                    <a:pt x="259" y="15"/>
                  </a:cubicBezTo>
                  <a:cubicBezTo>
                    <a:pt x="258" y="15"/>
                    <a:pt x="258" y="15"/>
                    <a:pt x="258" y="14"/>
                  </a:cubicBezTo>
                  <a:cubicBezTo>
                    <a:pt x="257" y="14"/>
                    <a:pt x="257" y="13"/>
                    <a:pt x="258" y="12"/>
                  </a:cubicBezTo>
                  <a:cubicBezTo>
                    <a:pt x="258" y="11"/>
                    <a:pt x="258" y="10"/>
                    <a:pt x="258" y="9"/>
                  </a:cubicBezTo>
                  <a:cubicBezTo>
                    <a:pt x="258" y="9"/>
                    <a:pt x="257" y="8"/>
                    <a:pt x="258" y="7"/>
                  </a:cubicBezTo>
                  <a:cubicBezTo>
                    <a:pt x="258" y="6"/>
                    <a:pt x="258" y="6"/>
                    <a:pt x="259" y="6"/>
                  </a:cubicBezTo>
                  <a:cubicBezTo>
                    <a:pt x="260" y="5"/>
                    <a:pt x="261" y="5"/>
                    <a:pt x="261" y="4"/>
                  </a:cubicBezTo>
                  <a:cubicBezTo>
                    <a:pt x="261" y="3"/>
                    <a:pt x="259" y="1"/>
                    <a:pt x="255" y="0"/>
                  </a:cubicBezTo>
                  <a:cubicBezTo>
                    <a:pt x="251" y="0"/>
                    <a:pt x="249" y="2"/>
                    <a:pt x="248" y="4"/>
                  </a:cubicBezTo>
                  <a:cubicBezTo>
                    <a:pt x="248" y="4"/>
                    <a:pt x="248" y="5"/>
                    <a:pt x="248" y="6"/>
                  </a:cubicBezTo>
                  <a:cubicBezTo>
                    <a:pt x="249" y="6"/>
                    <a:pt x="249" y="7"/>
                    <a:pt x="248" y="9"/>
                  </a:cubicBezTo>
                  <a:cubicBezTo>
                    <a:pt x="247" y="11"/>
                    <a:pt x="243" y="15"/>
                    <a:pt x="241" y="15"/>
                  </a:cubicBezTo>
                  <a:cubicBezTo>
                    <a:pt x="241" y="15"/>
                    <a:pt x="240" y="15"/>
                    <a:pt x="240" y="15"/>
                  </a:cubicBezTo>
                  <a:cubicBezTo>
                    <a:pt x="239" y="14"/>
                    <a:pt x="240" y="12"/>
                    <a:pt x="240" y="10"/>
                  </a:cubicBezTo>
                  <a:cubicBezTo>
                    <a:pt x="241" y="8"/>
                    <a:pt x="241" y="7"/>
                    <a:pt x="241" y="6"/>
                  </a:cubicBezTo>
                  <a:cubicBezTo>
                    <a:pt x="241" y="5"/>
                    <a:pt x="241" y="4"/>
                    <a:pt x="240" y="4"/>
                  </a:cubicBezTo>
                  <a:cubicBezTo>
                    <a:pt x="239" y="4"/>
                    <a:pt x="236" y="8"/>
                    <a:pt x="235" y="10"/>
                  </a:cubicBezTo>
                  <a:cubicBezTo>
                    <a:pt x="234" y="11"/>
                    <a:pt x="233" y="12"/>
                    <a:pt x="232" y="13"/>
                  </a:cubicBezTo>
                  <a:cubicBezTo>
                    <a:pt x="228" y="17"/>
                    <a:pt x="226" y="20"/>
                    <a:pt x="223" y="20"/>
                  </a:cubicBezTo>
                  <a:cubicBezTo>
                    <a:pt x="222" y="21"/>
                    <a:pt x="222" y="20"/>
                    <a:pt x="221" y="19"/>
                  </a:cubicBezTo>
                  <a:cubicBezTo>
                    <a:pt x="221" y="17"/>
                    <a:pt x="222" y="14"/>
                    <a:pt x="225" y="12"/>
                  </a:cubicBezTo>
                  <a:cubicBezTo>
                    <a:pt x="227" y="11"/>
                    <a:pt x="228" y="9"/>
                    <a:pt x="229" y="7"/>
                  </a:cubicBezTo>
                  <a:cubicBezTo>
                    <a:pt x="230" y="5"/>
                    <a:pt x="231" y="4"/>
                    <a:pt x="233" y="4"/>
                  </a:cubicBezTo>
                  <a:cubicBezTo>
                    <a:pt x="234" y="4"/>
                    <a:pt x="234" y="3"/>
                    <a:pt x="234" y="3"/>
                  </a:cubicBezTo>
                  <a:cubicBezTo>
                    <a:pt x="234" y="2"/>
                    <a:pt x="233" y="1"/>
                    <a:pt x="231" y="0"/>
                  </a:cubicBezTo>
                  <a:cubicBezTo>
                    <a:pt x="231" y="0"/>
                    <a:pt x="231" y="0"/>
                    <a:pt x="230" y="0"/>
                  </a:cubicBezTo>
                  <a:cubicBezTo>
                    <a:pt x="228" y="0"/>
                    <a:pt x="227" y="2"/>
                    <a:pt x="227" y="3"/>
                  </a:cubicBezTo>
                  <a:cubicBezTo>
                    <a:pt x="226" y="4"/>
                    <a:pt x="226" y="5"/>
                    <a:pt x="226" y="5"/>
                  </a:cubicBezTo>
                  <a:cubicBezTo>
                    <a:pt x="225" y="5"/>
                    <a:pt x="225" y="6"/>
                    <a:pt x="224" y="6"/>
                  </a:cubicBezTo>
                  <a:cubicBezTo>
                    <a:pt x="223" y="6"/>
                    <a:pt x="221" y="5"/>
                    <a:pt x="220" y="5"/>
                  </a:cubicBezTo>
                  <a:cubicBezTo>
                    <a:pt x="219" y="4"/>
                    <a:pt x="218" y="4"/>
                    <a:pt x="218" y="4"/>
                  </a:cubicBezTo>
                  <a:cubicBezTo>
                    <a:pt x="218" y="5"/>
                    <a:pt x="217" y="5"/>
                    <a:pt x="216" y="6"/>
                  </a:cubicBezTo>
                  <a:cubicBezTo>
                    <a:pt x="215" y="6"/>
                    <a:pt x="215" y="7"/>
                    <a:pt x="216" y="8"/>
                  </a:cubicBezTo>
                  <a:cubicBezTo>
                    <a:pt x="216" y="9"/>
                    <a:pt x="216" y="10"/>
                    <a:pt x="216" y="11"/>
                  </a:cubicBezTo>
                  <a:cubicBezTo>
                    <a:pt x="216" y="11"/>
                    <a:pt x="215" y="12"/>
                    <a:pt x="215" y="12"/>
                  </a:cubicBezTo>
                  <a:cubicBezTo>
                    <a:pt x="214" y="12"/>
                    <a:pt x="213" y="12"/>
                    <a:pt x="212" y="10"/>
                  </a:cubicBezTo>
                  <a:cubicBezTo>
                    <a:pt x="212" y="9"/>
                    <a:pt x="211" y="9"/>
                    <a:pt x="210" y="9"/>
                  </a:cubicBezTo>
                  <a:cubicBezTo>
                    <a:pt x="209" y="9"/>
                    <a:pt x="207" y="11"/>
                    <a:pt x="205" y="13"/>
                  </a:cubicBezTo>
                  <a:cubicBezTo>
                    <a:pt x="204" y="14"/>
                    <a:pt x="203" y="15"/>
                    <a:pt x="203" y="16"/>
                  </a:cubicBezTo>
                  <a:cubicBezTo>
                    <a:pt x="202" y="16"/>
                    <a:pt x="202" y="16"/>
                    <a:pt x="202" y="16"/>
                  </a:cubicBezTo>
                  <a:cubicBezTo>
                    <a:pt x="202" y="16"/>
                    <a:pt x="202" y="16"/>
                    <a:pt x="202" y="16"/>
                  </a:cubicBezTo>
                  <a:cubicBezTo>
                    <a:pt x="204" y="17"/>
                    <a:pt x="204" y="19"/>
                    <a:pt x="204" y="20"/>
                  </a:cubicBezTo>
                  <a:cubicBezTo>
                    <a:pt x="204" y="22"/>
                    <a:pt x="203" y="23"/>
                    <a:pt x="201" y="24"/>
                  </a:cubicBezTo>
                  <a:cubicBezTo>
                    <a:pt x="201" y="24"/>
                    <a:pt x="201" y="24"/>
                    <a:pt x="201" y="24"/>
                  </a:cubicBezTo>
                  <a:cubicBezTo>
                    <a:pt x="199" y="24"/>
                    <a:pt x="199" y="21"/>
                    <a:pt x="198" y="19"/>
                  </a:cubicBezTo>
                  <a:cubicBezTo>
                    <a:pt x="198" y="18"/>
                    <a:pt x="198" y="16"/>
                    <a:pt x="197" y="16"/>
                  </a:cubicBezTo>
                  <a:cubicBezTo>
                    <a:pt x="197" y="16"/>
                    <a:pt x="197" y="16"/>
                    <a:pt x="197" y="16"/>
                  </a:cubicBezTo>
                  <a:cubicBezTo>
                    <a:pt x="196" y="17"/>
                    <a:pt x="196" y="17"/>
                    <a:pt x="195" y="16"/>
                  </a:cubicBezTo>
                  <a:cubicBezTo>
                    <a:pt x="195" y="15"/>
                    <a:pt x="195" y="14"/>
                    <a:pt x="196" y="13"/>
                  </a:cubicBezTo>
                  <a:cubicBezTo>
                    <a:pt x="197" y="12"/>
                    <a:pt x="198" y="11"/>
                    <a:pt x="199" y="11"/>
                  </a:cubicBezTo>
                  <a:cubicBezTo>
                    <a:pt x="201" y="11"/>
                    <a:pt x="203" y="10"/>
                    <a:pt x="204" y="8"/>
                  </a:cubicBezTo>
                  <a:cubicBezTo>
                    <a:pt x="205" y="7"/>
                    <a:pt x="205" y="6"/>
                    <a:pt x="205" y="6"/>
                  </a:cubicBezTo>
                  <a:cubicBezTo>
                    <a:pt x="204" y="5"/>
                    <a:pt x="204" y="5"/>
                    <a:pt x="203" y="5"/>
                  </a:cubicBezTo>
                  <a:cubicBezTo>
                    <a:pt x="203" y="5"/>
                    <a:pt x="202" y="6"/>
                    <a:pt x="202" y="7"/>
                  </a:cubicBezTo>
                  <a:cubicBezTo>
                    <a:pt x="202" y="9"/>
                    <a:pt x="198" y="9"/>
                    <a:pt x="196" y="9"/>
                  </a:cubicBezTo>
                  <a:cubicBezTo>
                    <a:pt x="195" y="9"/>
                    <a:pt x="194" y="9"/>
                    <a:pt x="193" y="9"/>
                  </a:cubicBezTo>
                  <a:cubicBezTo>
                    <a:pt x="192" y="9"/>
                    <a:pt x="192" y="9"/>
                    <a:pt x="192" y="9"/>
                  </a:cubicBezTo>
                  <a:cubicBezTo>
                    <a:pt x="191" y="9"/>
                    <a:pt x="190" y="10"/>
                    <a:pt x="190" y="11"/>
                  </a:cubicBezTo>
                  <a:cubicBezTo>
                    <a:pt x="189" y="12"/>
                    <a:pt x="190" y="14"/>
                    <a:pt x="193" y="16"/>
                  </a:cubicBezTo>
                  <a:cubicBezTo>
                    <a:pt x="195" y="17"/>
                    <a:pt x="195" y="18"/>
                    <a:pt x="195" y="18"/>
                  </a:cubicBezTo>
                  <a:cubicBezTo>
                    <a:pt x="195" y="19"/>
                    <a:pt x="194" y="20"/>
                    <a:pt x="192" y="20"/>
                  </a:cubicBezTo>
                  <a:cubicBezTo>
                    <a:pt x="191" y="20"/>
                    <a:pt x="190" y="20"/>
                    <a:pt x="189" y="19"/>
                  </a:cubicBezTo>
                  <a:cubicBezTo>
                    <a:pt x="188" y="18"/>
                    <a:pt x="187" y="18"/>
                    <a:pt x="186" y="18"/>
                  </a:cubicBezTo>
                  <a:cubicBezTo>
                    <a:pt x="184" y="18"/>
                    <a:pt x="182" y="19"/>
                    <a:pt x="181" y="19"/>
                  </a:cubicBezTo>
                  <a:cubicBezTo>
                    <a:pt x="181" y="19"/>
                    <a:pt x="181" y="19"/>
                    <a:pt x="181" y="19"/>
                  </a:cubicBezTo>
                  <a:cubicBezTo>
                    <a:pt x="181" y="20"/>
                    <a:pt x="183" y="21"/>
                    <a:pt x="184" y="21"/>
                  </a:cubicBezTo>
                  <a:cubicBezTo>
                    <a:pt x="186" y="23"/>
                    <a:pt x="188" y="23"/>
                    <a:pt x="188" y="24"/>
                  </a:cubicBezTo>
                  <a:cubicBezTo>
                    <a:pt x="188" y="25"/>
                    <a:pt x="188" y="25"/>
                    <a:pt x="188" y="25"/>
                  </a:cubicBezTo>
                  <a:cubicBezTo>
                    <a:pt x="188" y="25"/>
                    <a:pt x="187" y="25"/>
                    <a:pt x="187" y="25"/>
                  </a:cubicBezTo>
                  <a:cubicBezTo>
                    <a:pt x="187" y="25"/>
                    <a:pt x="186" y="25"/>
                    <a:pt x="185" y="25"/>
                  </a:cubicBezTo>
                  <a:cubicBezTo>
                    <a:pt x="184" y="24"/>
                    <a:pt x="183" y="24"/>
                    <a:pt x="183" y="24"/>
                  </a:cubicBezTo>
                  <a:cubicBezTo>
                    <a:pt x="183" y="24"/>
                    <a:pt x="182" y="24"/>
                    <a:pt x="182" y="24"/>
                  </a:cubicBezTo>
                  <a:cubicBezTo>
                    <a:pt x="182" y="24"/>
                    <a:pt x="182" y="24"/>
                    <a:pt x="181" y="24"/>
                  </a:cubicBezTo>
                  <a:cubicBezTo>
                    <a:pt x="179" y="24"/>
                    <a:pt x="176" y="23"/>
                    <a:pt x="176" y="20"/>
                  </a:cubicBezTo>
                  <a:cubicBezTo>
                    <a:pt x="176" y="20"/>
                    <a:pt x="175" y="19"/>
                    <a:pt x="175" y="19"/>
                  </a:cubicBezTo>
                  <a:cubicBezTo>
                    <a:pt x="173" y="19"/>
                    <a:pt x="172" y="21"/>
                    <a:pt x="172" y="21"/>
                  </a:cubicBezTo>
                  <a:cubicBezTo>
                    <a:pt x="172" y="21"/>
                    <a:pt x="172" y="22"/>
                    <a:pt x="172" y="22"/>
                  </a:cubicBezTo>
                  <a:cubicBezTo>
                    <a:pt x="176" y="23"/>
                    <a:pt x="176" y="25"/>
                    <a:pt x="176" y="27"/>
                  </a:cubicBezTo>
                  <a:cubicBezTo>
                    <a:pt x="176" y="28"/>
                    <a:pt x="176" y="29"/>
                    <a:pt x="176" y="29"/>
                  </a:cubicBezTo>
                  <a:cubicBezTo>
                    <a:pt x="176" y="31"/>
                    <a:pt x="175" y="32"/>
                    <a:pt x="174" y="32"/>
                  </a:cubicBezTo>
                  <a:cubicBezTo>
                    <a:pt x="173" y="32"/>
                    <a:pt x="172" y="31"/>
                    <a:pt x="171" y="30"/>
                  </a:cubicBezTo>
                  <a:cubicBezTo>
                    <a:pt x="171" y="29"/>
                    <a:pt x="170" y="28"/>
                    <a:pt x="171" y="27"/>
                  </a:cubicBezTo>
                  <a:cubicBezTo>
                    <a:pt x="171" y="27"/>
                    <a:pt x="171" y="26"/>
                    <a:pt x="171" y="26"/>
                  </a:cubicBezTo>
                  <a:cubicBezTo>
                    <a:pt x="171" y="26"/>
                    <a:pt x="170" y="25"/>
                    <a:pt x="170" y="25"/>
                  </a:cubicBezTo>
                  <a:cubicBezTo>
                    <a:pt x="169" y="25"/>
                    <a:pt x="167" y="26"/>
                    <a:pt x="165" y="27"/>
                  </a:cubicBezTo>
                  <a:cubicBezTo>
                    <a:pt x="164" y="28"/>
                    <a:pt x="164" y="28"/>
                    <a:pt x="163" y="27"/>
                  </a:cubicBezTo>
                  <a:cubicBezTo>
                    <a:pt x="163" y="27"/>
                    <a:pt x="163" y="26"/>
                    <a:pt x="163" y="25"/>
                  </a:cubicBezTo>
                  <a:cubicBezTo>
                    <a:pt x="164" y="23"/>
                    <a:pt x="164" y="22"/>
                    <a:pt x="164" y="20"/>
                  </a:cubicBezTo>
                  <a:cubicBezTo>
                    <a:pt x="163" y="20"/>
                    <a:pt x="163" y="19"/>
                    <a:pt x="162" y="19"/>
                  </a:cubicBezTo>
                  <a:cubicBezTo>
                    <a:pt x="162" y="19"/>
                    <a:pt x="161" y="20"/>
                    <a:pt x="160" y="20"/>
                  </a:cubicBezTo>
                  <a:cubicBezTo>
                    <a:pt x="159" y="21"/>
                    <a:pt x="157" y="21"/>
                    <a:pt x="156" y="21"/>
                  </a:cubicBezTo>
                  <a:cubicBezTo>
                    <a:pt x="156" y="21"/>
                    <a:pt x="156" y="21"/>
                    <a:pt x="156" y="21"/>
                  </a:cubicBezTo>
                  <a:cubicBezTo>
                    <a:pt x="154" y="22"/>
                    <a:pt x="153" y="22"/>
                    <a:pt x="153" y="22"/>
                  </a:cubicBezTo>
                  <a:cubicBezTo>
                    <a:pt x="153" y="22"/>
                    <a:pt x="153" y="23"/>
                    <a:pt x="153" y="24"/>
                  </a:cubicBezTo>
                  <a:cubicBezTo>
                    <a:pt x="155" y="25"/>
                    <a:pt x="155" y="27"/>
                    <a:pt x="155" y="28"/>
                  </a:cubicBezTo>
                  <a:cubicBezTo>
                    <a:pt x="154" y="29"/>
                    <a:pt x="153" y="30"/>
                    <a:pt x="152" y="30"/>
                  </a:cubicBezTo>
                  <a:cubicBezTo>
                    <a:pt x="150" y="29"/>
                    <a:pt x="149" y="29"/>
                    <a:pt x="149" y="30"/>
                  </a:cubicBezTo>
                  <a:cubicBezTo>
                    <a:pt x="149" y="30"/>
                    <a:pt x="149" y="31"/>
                    <a:pt x="149" y="32"/>
                  </a:cubicBezTo>
                  <a:cubicBezTo>
                    <a:pt x="149" y="33"/>
                    <a:pt x="149" y="33"/>
                    <a:pt x="148" y="34"/>
                  </a:cubicBezTo>
                  <a:cubicBezTo>
                    <a:pt x="148" y="34"/>
                    <a:pt x="147" y="34"/>
                    <a:pt x="146" y="34"/>
                  </a:cubicBezTo>
                  <a:cubicBezTo>
                    <a:pt x="145" y="34"/>
                    <a:pt x="144" y="34"/>
                    <a:pt x="144" y="32"/>
                  </a:cubicBezTo>
                  <a:cubicBezTo>
                    <a:pt x="144" y="31"/>
                    <a:pt x="142" y="31"/>
                    <a:pt x="142" y="31"/>
                  </a:cubicBezTo>
                  <a:cubicBezTo>
                    <a:pt x="140" y="31"/>
                    <a:pt x="138" y="32"/>
                    <a:pt x="137" y="34"/>
                  </a:cubicBezTo>
                  <a:cubicBezTo>
                    <a:pt x="136" y="35"/>
                    <a:pt x="135" y="36"/>
                    <a:pt x="134" y="37"/>
                  </a:cubicBezTo>
                  <a:cubicBezTo>
                    <a:pt x="133" y="38"/>
                    <a:pt x="131" y="39"/>
                    <a:pt x="131" y="41"/>
                  </a:cubicBezTo>
                  <a:cubicBezTo>
                    <a:pt x="131" y="42"/>
                    <a:pt x="132" y="42"/>
                    <a:pt x="132" y="42"/>
                  </a:cubicBezTo>
                  <a:cubicBezTo>
                    <a:pt x="132" y="42"/>
                    <a:pt x="133" y="41"/>
                    <a:pt x="134" y="41"/>
                  </a:cubicBezTo>
                  <a:cubicBezTo>
                    <a:pt x="135" y="40"/>
                    <a:pt x="136" y="40"/>
                    <a:pt x="137" y="40"/>
                  </a:cubicBezTo>
                  <a:cubicBezTo>
                    <a:pt x="137" y="40"/>
                    <a:pt x="138" y="40"/>
                    <a:pt x="138" y="40"/>
                  </a:cubicBezTo>
                  <a:cubicBezTo>
                    <a:pt x="140" y="41"/>
                    <a:pt x="140" y="42"/>
                    <a:pt x="140" y="43"/>
                  </a:cubicBezTo>
                  <a:cubicBezTo>
                    <a:pt x="139" y="43"/>
                    <a:pt x="139" y="44"/>
                    <a:pt x="140" y="44"/>
                  </a:cubicBezTo>
                  <a:cubicBezTo>
                    <a:pt x="141" y="45"/>
                    <a:pt x="141" y="47"/>
                    <a:pt x="141" y="48"/>
                  </a:cubicBezTo>
                  <a:cubicBezTo>
                    <a:pt x="141" y="49"/>
                    <a:pt x="139" y="49"/>
                    <a:pt x="138" y="48"/>
                  </a:cubicBezTo>
                  <a:cubicBezTo>
                    <a:pt x="137" y="47"/>
                    <a:pt x="136" y="46"/>
                    <a:pt x="135" y="46"/>
                  </a:cubicBezTo>
                  <a:cubicBezTo>
                    <a:pt x="134" y="46"/>
                    <a:pt x="133" y="47"/>
                    <a:pt x="133" y="48"/>
                  </a:cubicBezTo>
                  <a:cubicBezTo>
                    <a:pt x="133" y="49"/>
                    <a:pt x="133" y="50"/>
                    <a:pt x="132" y="50"/>
                  </a:cubicBezTo>
                  <a:cubicBezTo>
                    <a:pt x="131" y="50"/>
                    <a:pt x="130" y="49"/>
                    <a:pt x="128" y="47"/>
                  </a:cubicBezTo>
                  <a:cubicBezTo>
                    <a:pt x="128" y="46"/>
                    <a:pt x="128" y="46"/>
                    <a:pt x="127" y="45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6"/>
                    <a:pt x="125" y="47"/>
                  </a:cubicBezTo>
                  <a:cubicBezTo>
                    <a:pt x="124" y="48"/>
                    <a:pt x="123" y="49"/>
                    <a:pt x="122" y="49"/>
                  </a:cubicBezTo>
                  <a:cubicBezTo>
                    <a:pt x="122" y="49"/>
                    <a:pt x="122" y="49"/>
                    <a:pt x="121" y="49"/>
                  </a:cubicBezTo>
                  <a:cubicBezTo>
                    <a:pt x="120" y="47"/>
                    <a:pt x="121" y="45"/>
                    <a:pt x="122" y="44"/>
                  </a:cubicBezTo>
                  <a:cubicBezTo>
                    <a:pt x="123" y="42"/>
                    <a:pt x="124" y="40"/>
                    <a:pt x="124" y="39"/>
                  </a:cubicBezTo>
                  <a:cubicBezTo>
                    <a:pt x="124" y="39"/>
                    <a:pt x="123" y="39"/>
                    <a:pt x="123" y="39"/>
                  </a:cubicBezTo>
                  <a:cubicBezTo>
                    <a:pt x="123" y="39"/>
                    <a:pt x="122" y="40"/>
                    <a:pt x="121" y="41"/>
                  </a:cubicBezTo>
                  <a:cubicBezTo>
                    <a:pt x="120" y="42"/>
                    <a:pt x="119" y="43"/>
                    <a:pt x="118" y="45"/>
                  </a:cubicBezTo>
                  <a:cubicBezTo>
                    <a:pt x="116" y="46"/>
                    <a:pt x="114" y="47"/>
                    <a:pt x="112" y="48"/>
                  </a:cubicBezTo>
                  <a:cubicBezTo>
                    <a:pt x="112" y="48"/>
                    <a:pt x="111" y="49"/>
                    <a:pt x="110" y="49"/>
                  </a:cubicBezTo>
                  <a:cubicBezTo>
                    <a:pt x="110" y="49"/>
                    <a:pt x="110" y="49"/>
                    <a:pt x="111" y="49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11" y="51"/>
                    <a:pt x="110" y="52"/>
                    <a:pt x="109" y="53"/>
                  </a:cubicBezTo>
                  <a:cubicBezTo>
                    <a:pt x="108" y="54"/>
                    <a:pt x="106" y="54"/>
                    <a:pt x="106" y="56"/>
                  </a:cubicBezTo>
                  <a:cubicBezTo>
                    <a:pt x="105" y="58"/>
                    <a:pt x="102" y="59"/>
                    <a:pt x="99" y="60"/>
                  </a:cubicBezTo>
                  <a:cubicBezTo>
                    <a:pt x="96" y="61"/>
                    <a:pt x="94" y="62"/>
                    <a:pt x="92" y="64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5"/>
                    <a:pt x="90" y="65"/>
                    <a:pt x="91" y="65"/>
                  </a:cubicBezTo>
                  <a:cubicBezTo>
                    <a:pt x="92" y="65"/>
                    <a:pt x="94" y="65"/>
                    <a:pt x="95" y="63"/>
                  </a:cubicBezTo>
                  <a:cubicBezTo>
                    <a:pt x="97" y="61"/>
                    <a:pt x="98" y="61"/>
                    <a:pt x="99" y="61"/>
                  </a:cubicBezTo>
                  <a:cubicBezTo>
                    <a:pt x="100" y="61"/>
                    <a:pt x="102" y="60"/>
                    <a:pt x="104" y="59"/>
                  </a:cubicBezTo>
                  <a:cubicBezTo>
                    <a:pt x="107" y="57"/>
                    <a:pt x="111" y="55"/>
                    <a:pt x="114" y="55"/>
                  </a:cubicBezTo>
                  <a:cubicBezTo>
                    <a:pt x="114" y="55"/>
                    <a:pt x="115" y="55"/>
                    <a:pt x="115" y="55"/>
                  </a:cubicBezTo>
                  <a:cubicBezTo>
                    <a:pt x="116" y="55"/>
                    <a:pt x="117" y="56"/>
                    <a:pt x="118" y="56"/>
                  </a:cubicBezTo>
                  <a:cubicBezTo>
                    <a:pt x="119" y="56"/>
                    <a:pt x="120" y="55"/>
                    <a:pt x="121" y="54"/>
                  </a:cubicBezTo>
                  <a:cubicBezTo>
                    <a:pt x="123" y="51"/>
                    <a:pt x="126" y="51"/>
                    <a:pt x="129" y="54"/>
                  </a:cubicBezTo>
                  <a:cubicBezTo>
                    <a:pt x="129" y="54"/>
                    <a:pt x="129" y="54"/>
                    <a:pt x="130" y="55"/>
                  </a:cubicBezTo>
                  <a:cubicBezTo>
                    <a:pt x="130" y="56"/>
                    <a:pt x="129" y="56"/>
                    <a:pt x="128" y="57"/>
                  </a:cubicBezTo>
                  <a:cubicBezTo>
                    <a:pt x="127" y="58"/>
                    <a:pt x="127" y="59"/>
                    <a:pt x="128" y="60"/>
                  </a:cubicBezTo>
                  <a:cubicBezTo>
                    <a:pt x="129" y="61"/>
                    <a:pt x="129" y="62"/>
                    <a:pt x="129" y="62"/>
                  </a:cubicBezTo>
                  <a:cubicBezTo>
                    <a:pt x="128" y="63"/>
                    <a:pt x="127" y="63"/>
                    <a:pt x="126" y="63"/>
                  </a:cubicBezTo>
                  <a:cubicBezTo>
                    <a:pt x="125" y="63"/>
                    <a:pt x="125" y="63"/>
                    <a:pt x="125" y="63"/>
                  </a:cubicBezTo>
                  <a:cubicBezTo>
                    <a:pt x="124" y="63"/>
                    <a:pt x="124" y="62"/>
                    <a:pt x="124" y="62"/>
                  </a:cubicBezTo>
                  <a:cubicBezTo>
                    <a:pt x="124" y="60"/>
                    <a:pt x="122" y="59"/>
                    <a:pt x="121" y="59"/>
                  </a:cubicBezTo>
                  <a:cubicBezTo>
                    <a:pt x="121" y="59"/>
                    <a:pt x="121" y="59"/>
                    <a:pt x="120" y="60"/>
                  </a:cubicBezTo>
                  <a:cubicBezTo>
                    <a:pt x="119" y="62"/>
                    <a:pt x="117" y="65"/>
                    <a:pt x="115" y="65"/>
                  </a:cubicBezTo>
                  <a:cubicBezTo>
                    <a:pt x="113" y="65"/>
                    <a:pt x="111" y="69"/>
                    <a:pt x="111" y="72"/>
                  </a:cubicBezTo>
                  <a:cubicBezTo>
                    <a:pt x="111" y="74"/>
                    <a:pt x="110" y="75"/>
                    <a:pt x="109" y="75"/>
                  </a:cubicBezTo>
                  <a:cubicBezTo>
                    <a:pt x="108" y="75"/>
                    <a:pt x="108" y="75"/>
                    <a:pt x="108" y="75"/>
                  </a:cubicBezTo>
                  <a:cubicBezTo>
                    <a:pt x="107" y="75"/>
                    <a:pt x="106" y="75"/>
                    <a:pt x="106" y="76"/>
                  </a:cubicBezTo>
                  <a:cubicBezTo>
                    <a:pt x="106" y="80"/>
                    <a:pt x="98" y="88"/>
                    <a:pt x="96" y="91"/>
                  </a:cubicBezTo>
                  <a:cubicBezTo>
                    <a:pt x="93" y="93"/>
                    <a:pt x="94" y="94"/>
                    <a:pt x="94" y="96"/>
                  </a:cubicBezTo>
                  <a:cubicBezTo>
                    <a:pt x="94" y="96"/>
                    <a:pt x="95" y="97"/>
                    <a:pt x="94" y="99"/>
                  </a:cubicBezTo>
                  <a:cubicBezTo>
                    <a:pt x="93" y="100"/>
                    <a:pt x="92" y="100"/>
                    <a:pt x="90" y="100"/>
                  </a:cubicBezTo>
                  <a:cubicBezTo>
                    <a:pt x="90" y="100"/>
                    <a:pt x="89" y="100"/>
                    <a:pt x="88" y="100"/>
                  </a:cubicBezTo>
                  <a:cubicBezTo>
                    <a:pt x="87" y="100"/>
                    <a:pt x="86" y="100"/>
                    <a:pt x="85" y="100"/>
                  </a:cubicBezTo>
                  <a:cubicBezTo>
                    <a:pt x="85" y="101"/>
                    <a:pt x="85" y="103"/>
                    <a:pt x="85" y="104"/>
                  </a:cubicBezTo>
                  <a:cubicBezTo>
                    <a:pt x="85" y="107"/>
                    <a:pt x="85" y="109"/>
                    <a:pt x="84" y="111"/>
                  </a:cubicBezTo>
                  <a:cubicBezTo>
                    <a:pt x="82" y="112"/>
                    <a:pt x="83" y="113"/>
                    <a:pt x="83" y="115"/>
                  </a:cubicBezTo>
                  <a:cubicBezTo>
                    <a:pt x="84" y="116"/>
                    <a:pt x="84" y="117"/>
                    <a:pt x="84" y="118"/>
                  </a:cubicBezTo>
                  <a:cubicBezTo>
                    <a:pt x="84" y="118"/>
                    <a:pt x="84" y="119"/>
                    <a:pt x="82" y="119"/>
                  </a:cubicBezTo>
                  <a:cubicBezTo>
                    <a:pt x="82" y="119"/>
                    <a:pt x="81" y="119"/>
                    <a:pt x="80" y="119"/>
                  </a:cubicBezTo>
                  <a:cubicBezTo>
                    <a:pt x="79" y="119"/>
                    <a:pt x="78" y="119"/>
                    <a:pt x="78" y="119"/>
                  </a:cubicBezTo>
                  <a:cubicBezTo>
                    <a:pt x="77" y="119"/>
                    <a:pt x="77" y="119"/>
                    <a:pt x="77" y="119"/>
                  </a:cubicBezTo>
                  <a:cubicBezTo>
                    <a:pt x="76" y="121"/>
                    <a:pt x="73" y="121"/>
                    <a:pt x="71" y="122"/>
                  </a:cubicBezTo>
                  <a:cubicBezTo>
                    <a:pt x="70" y="122"/>
                    <a:pt x="69" y="122"/>
                    <a:pt x="69" y="122"/>
                  </a:cubicBezTo>
                  <a:cubicBezTo>
                    <a:pt x="69" y="122"/>
                    <a:pt x="69" y="124"/>
                    <a:pt x="75" y="128"/>
                  </a:cubicBezTo>
                  <a:cubicBezTo>
                    <a:pt x="76" y="129"/>
                    <a:pt x="76" y="130"/>
                    <a:pt x="76" y="130"/>
                  </a:cubicBezTo>
                  <a:cubicBezTo>
                    <a:pt x="76" y="131"/>
                    <a:pt x="74" y="132"/>
                    <a:pt x="73" y="132"/>
                  </a:cubicBezTo>
                  <a:cubicBezTo>
                    <a:pt x="72" y="132"/>
                    <a:pt x="71" y="131"/>
                    <a:pt x="71" y="130"/>
                  </a:cubicBezTo>
                  <a:cubicBezTo>
                    <a:pt x="71" y="130"/>
                    <a:pt x="71" y="130"/>
                    <a:pt x="70" y="130"/>
                  </a:cubicBezTo>
                  <a:cubicBezTo>
                    <a:pt x="70" y="130"/>
                    <a:pt x="68" y="131"/>
                    <a:pt x="67" y="132"/>
                  </a:cubicBezTo>
                  <a:cubicBezTo>
                    <a:pt x="65" y="133"/>
                    <a:pt x="63" y="134"/>
                    <a:pt x="62" y="134"/>
                  </a:cubicBezTo>
                  <a:cubicBezTo>
                    <a:pt x="59" y="136"/>
                    <a:pt x="58" y="137"/>
                    <a:pt x="58" y="139"/>
                  </a:cubicBezTo>
                  <a:cubicBezTo>
                    <a:pt x="57" y="140"/>
                    <a:pt x="57" y="142"/>
                    <a:pt x="54" y="142"/>
                  </a:cubicBezTo>
                  <a:cubicBezTo>
                    <a:pt x="53" y="142"/>
                    <a:pt x="52" y="143"/>
                    <a:pt x="51" y="146"/>
                  </a:cubicBezTo>
                  <a:cubicBezTo>
                    <a:pt x="51" y="147"/>
                    <a:pt x="50" y="149"/>
                    <a:pt x="49" y="150"/>
                  </a:cubicBezTo>
                  <a:cubicBezTo>
                    <a:pt x="49" y="150"/>
                    <a:pt x="48" y="151"/>
                    <a:pt x="48" y="151"/>
                  </a:cubicBezTo>
                  <a:cubicBezTo>
                    <a:pt x="47" y="151"/>
                    <a:pt x="46" y="149"/>
                    <a:pt x="46" y="148"/>
                  </a:cubicBezTo>
                  <a:cubicBezTo>
                    <a:pt x="45" y="147"/>
                    <a:pt x="45" y="145"/>
                    <a:pt x="43" y="145"/>
                  </a:cubicBezTo>
                  <a:cubicBezTo>
                    <a:pt x="42" y="145"/>
                    <a:pt x="42" y="145"/>
                    <a:pt x="42" y="145"/>
                  </a:cubicBezTo>
                  <a:cubicBezTo>
                    <a:pt x="41" y="145"/>
                    <a:pt x="40" y="146"/>
                    <a:pt x="40" y="146"/>
                  </a:cubicBezTo>
                  <a:cubicBezTo>
                    <a:pt x="40" y="147"/>
                    <a:pt x="40" y="149"/>
                    <a:pt x="42" y="151"/>
                  </a:cubicBezTo>
                  <a:cubicBezTo>
                    <a:pt x="42" y="151"/>
                    <a:pt x="43" y="152"/>
                    <a:pt x="42" y="153"/>
                  </a:cubicBezTo>
                  <a:cubicBezTo>
                    <a:pt x="42" y="154"/>
                    <a:pt x="41" y="154"/>
                    <a:pt x="40" y="154"/>
                  </a:cubicBezTo>
                  <a:cubicBezTo>
                    <a:pt x="38" y="154"/>
                    <a:pt x="37" y="154"/>
                    <a:pt x="36" y="155"/>
                  </a:cubicBezTo>
                  <a:cubicBezTo>
                    <a:pt x="34" y="157"/>
                    <a:pt x="32" y="157"/>
                    <a:pt x="29" y="158"/>
                  </a:cubicBezTo>
                  <a:cubicBezTo>
                    <a:pt x="27" y="158"/>
                    <a:pt x="26" y="158"/>
                    <a:pt x="25" y="159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5" y="160"/>
                    <a:pt x="26" y="161"/>
                    <a:pt x="27" y="161"/>
                  </a:cubicBezTo>
                  <a:cubicBezTo>
                    <a:pt x="29" y="162"/>
                    <a:pt x="30" y="162"/>
                    <a:pt x="31" y="163"/>
                  </a:cubicBezTo>
                  <a:cubicBezTo>
                    <a:pt x="31" y="164"/>
                    <a:pt x="31" y="164"/>
                    <a:pt x="31" y="164"/>
                  </a:cubicBezTo>
                  <a:cubicBezTo>
                    <a:pt x="30" y="165"/>
                    <a:pt x="30" y="165"/>
                    <a:pt x="28" y="165"/>
                  </a:cubicBezTo>
                  <a:cubicBezTo>
                    <a:pt x="26" y="165"/>
                    <a:pt x="23" y="165"/>
                    <a:pt x="21" y="164"/>
                  </a:cubicBezTo>
                  <a:cubicBezTo>
                    <a:pt x="19" y="164"/>
                    <a:pt x="19" y="165"/>
                    <a:pt x="18" y="166"/>
                  </a:cubicBezTo>
                  <a:cubicBezTo>
                    <a:pt x="17" y="167"/>
                    <a:pt x="17" y="169"/>
                    <a:pt x="15" y="168"/>
                  </a:cubicBezTo>
                  <a:cubicBezTo>
                    <a:pt x="13" y="168"/>
                    <a:pt x="10" y="169"/>
                    <a:pt x="9" y="171"/>
                  </a:cubicBezTo>
                  <a:cubicBezTo>
                    <a:pt x="9" y="171"/>
                    <a:pt x="9" y="172"/>
                    <a:pt x="10" y="172"/>
                  </a:cubicBezTo>
                  <a:cubicBezTo>
                    <a:pt x="11" y="173"/>
                    <a:pt x="11" y="174"/>
                    <a:pt x="11" y="174"/>
                  </a:cubicBezTo>
                  <a:cubicBezTo>
                    <a:pt x="10" y="175"/>
                    <a:pt x="10" y="175"/>
                    <a:pt x="9" y="175"/>
                  </a:cubicBezTo>
                  <a:cubicBezTo>
                    <a:pt x="7" y="175"/>
                    <a:pt x="6" y="175"/>
                    <a:pt x="5" y="174"/>
                  </a:cubicBezTo>
                  <a:cubicBezTo>
                    <a:pt x="5" y="174"/>
                    <a:pt x="5" y="174"/>
                    <a:pt x="4" y="174"/>
                  </a:cubicBezTo>
                  <a:close/>
                </a:path>
              </a:pathLst>
            </a:custGeom>
            <a:solidFill>
              <a:srgbClr val="91B3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" name="Freeform 21"/>
            <p:cNvSpPr>
              <a:spLocks/>
            </p:cNvSpPr>
            <p:nvPr/>
          </p:nvSpPr>
          <p:spPr bwMode="auto">
            <a:xfrm>
              <a:off x="10353344" y="6875462"/>
              <a:ext cx="1423987" cy="641350"/>
            </a:xfrm>
            <a:custGeom>
              <a:avLst/>
              <a:gdLst>
                <a:gd name="T0" fmla="*/ 74 w 83"/>
                <a:gd name="T1" fmla="*/ 8 h 38"/>
                <a:gd name="T2" fmla="*/ 73 w 83"/>
                <a:gd name="T3" fmla="*/ 8 h 38"/>
                <a:gd name="T4" fmla="*/ 70 w 83"/>
                <a:gd name="T5" fmla="*/ 8 h 38"/>
                <a:gd name="T6" fmla="*/ 68 w 83"/>
                <a:gd name="T7" fmla="*/ 7 h 38"/>
                <a:gd name="T8" fmla="*/ 65 w 83"/>
                <a:gd name="T9" fmla="*/ 7 h 38"/>
                <a:gd name="T10" fmla="*/ 63 w 83"/>
                <a:gd name="T11" fmla="*/ 7 h 38"/>
                <a:gd name="T12" fmla="*/ 52 w 83"/>
                <a:gd name="T13" fmla="*/ 1 h 38"/>
                <a:gd name="T14" fmla="*/ 47 w 83"/>
                <a:gd name="T15" fmla="*/ 0 h 38"/>
                <a:gd name="T16" fmla="*/ 45 w 83"/>
                <a:gd name="T17" fmla="*/ 0 h 38"/>
                <a:gd name="T18" fmla="*/ 43 w 83"/>
                <a:gd name="T19" fmla="*/ 1 h 38"/>
                <a:gd name="T20" fmla="*/ 40 w 83"/>
                <a:gd name="T21" fmla="*/ 1 h 38"/>
                <a:gd name="T22" fmla="*/ 40 w 83"/>
                <a:gd name="T23" fmla="*/ 12 h 38"/>
                <a:gd name="T24" fmla="*/ 31 w 83"/>
                <a:gd name="T25" fmla="*/ 16 h 38"/>
                <a:gd name="T26" fmla="*/ 21 w 83"/>
                <a:gd name="T27" fmla="*/ 7 h 38"/>
                <a:gd name="T28" fmla="*/ 12 w 83"/>
                <a:gd name="T29" fmla="*/ 8 h 38"/>
                <a:gd name="T30" fmla="*/ 7 w 83"/>
                <a:gd name="T31" fmla="*/ 14 h 38"/>
                <a:gd name="T32" fmla="*/ 3 w 83"/>
                <a:gd name="T33" fmla="*/ 29 h 38"/>
                <a:gd name="T34" fmla="*/ 5 w 83"/>
                <a:gd name="T35" fmla="*/ 29 h 38"/>
                <a:gd name="T36" fmla="*/ 8 w 83"/>
                <a:gd name="T37" fmla="*/ 28 h 38"/>
                <a:gd name="T38" fmla="*/ 10 w 83"/>
                <a:gd name="T39" fmla="*/ 28 h 38"/>
                <a:gd name="T40" fmla="*/ 12 w 83"/>
                <a:gd name="T41" fmla="*/ 27 h 38"/>
                <a:gd name="T42" fmla="*/ 25 w 83"/>
                <a:gd name="T43" fmla="*/ 26 h 38"/>
                <a:gd name="T44" fmla="*/ 32 w 83"/>
                <a:gd name="T45" fmla="*/ 27 h 38"/>
                <a:gd name="T46" fmla="*/ 42 w 83"/>
                <a:gd name="T47" fmla="*/ 27 h 38"/>
                <a:gd name="T48" fmla="*/ 47 w 83"/>
                <a:gd name="T49" fmla="*/ 28 h 38"/>
                <a:gd name="T50" fmla="*/ 50 w 83"/>
                <a:gd name="T51" fmla="*/ 29 h 38"/>
                <a:gd name="T52" fmla="*/ 51 w 83"/>
                <a:gd name="T53" fmla="*/ 29 h 38"/>
                <a:gd name="T54" fmla="*/ 52 w 83"/>
                <a:gd name="T55" fmla="*/ 30 h 38"/>
                <a:gd name="T56" fmla="*/ 63 w 83"/>
                <a:gd name="T57" fmla="*/ 37 h 38"/>
                <a:gd name="T58" fmla="*/ 66 w 83"/>
                <a:gd name="T59" fmla="*/ 38 h 38"/>
                <a:gd name="T60" fmla="*/ 66 w 83"/>
                <a:gd name="T61" fmla="*/ 37 h 38"/>
                <a:gd name="T62" fmla="*/ 72 w 83"/>
                <a:gd name="T63" fmla="*/ 35 h 38"/>
                <a:gd name="T64" fmla="*/ 76 w 83"/>
                <a:gd name="T65" fmla="*/ 35 h 38"/>
                <a:gd name="T66" fmla="*/ 80 w 83"/>
                <a:gd name="T67" fmla="*/ 31 h 38"/>
                <a:gd name="T68" fmla="*/ 82 w 83"/>
                <a:gd name="T69" fmla="*/ 30 h 38"/>
                <a:gd name="T70" fmla="*/ 82 w 83"/>
                <a:gd name="T71" fmla="*/ 27 h 38"/>
                <a:gd name="T72" fmla="*/ 77 w 83"/>
                <a:gd name="T73" fmla="*/ 16 h 38"/>
                <a:gd name="T74" fmla="*/ 75 w 83"/>
                <a:gd name="T75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3" h="38">
                  <a:moveTo>
                    <a:pt x="75" y="9"/>
                  </a:moveTo>
                  <a:cubicBezTo>
                    <a:pt x="74" y="9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3" y="8"/>
                    <a:pt x="73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1" y="8"/>
                    <a:pt x="71" y="8"/>
                    <a:pt x="70" y="8"/>
                  </a:cubicBezTo>
                  <a:cubicBezTo>
                    <a:pt x="70" y="8"/>
                    <a:pt x="70" y="7"/>
                    <a:pt x="69" y="7"/>
                  </a:cubicBezTo>
                  <a:cubicBezTo>
                    <a:pt x="69" y="7"/>
                    <a:pt x="68" y="7"/>
                    <a:pt x="68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7"/>
                    <a:pt x="66" y="7"/>
                    <a:pt x="65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7"/>
                    <a:pt x="63" y="7"/>
                    <a:pt x="63" y="7"/>
                  </a:cubicBezTo>
                  <a:cubicBezTo>
                    <a:pt x="61" y="7"/>
                    <a:pt x="56" y="4"/>
                    <a:pt x="52" y="1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9" y="0"/>
                    <a:pt x="48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6" y="0"/>
                    <a:pt x="46" y="0"/>
                    <a:pt x="45" y="0"/>
                  </a:cubicBezTo>
                  <a:cubicBezTo>
                    <a:pt x="45" y="0"/>
                    <a:pt x="45" y="0"/>
                    <a:pt x="44" y="1"/>
                  </a:cubicBezTo>
                  <a:cubicBezTo>
                    <a:pt x="44" y="1"/>
                    <a:pt x="43" y="1"/>
                    <a:pt x="43" y="1"/>
                  </a:cubicBezTo>
                  <a:cubicBezTo>
                    <a:pt x="43" y="1"/>
                    <a:pt x="42" y="1"/>
                    <a:pt x="42" y="1"/>
                  </a:cubicBezTo>
                  <a:cubicBezTo>
                    <a:pt x="42" y="1"/>
                    <a:pt x="41" y="1"/>
                    <a:pt x="40" y="1"/>
                  </a:cubicBezTo>
                  <a:cubicBezTo>
                    <a:pt x="39" y="3"/>
                    <a:pt x="39" y="4"/>
                    <a:pt x="39" y="7"/>
                  </a:cubicBezTo>
                  <a:cubicBezTo>
                    <a:pt x="39" y="8"/>
                    <a:pt x="40" y="10"/>
                    <a:pt x="40" y="12"/>
                  </a:cubicBezTo>
                  <a:cubicBezTo>
                    <a:pt x="39" y="16"/>
                    <a:pt x="35" y="16"/>
                    <a:pt x="33" y="16"/>
                  </a:cubicBezTo>
                  <a:cubicBezTo>
                    <a:pt x="32" y="16"/>
                    <a:pt x="32" y="16"/>
                    <a:pt x="31" y="16"/>
                  </a:cubicBezTo>
                  <a:cubicBezTo>
                    <a:pt x="31" y="16"/>
                    <a:pt x="30" y="16"/>
                    <a:pt x="30" y="16"/>
                  </a:cubicBezTo>
                  <a:cubicBezTo>
                    <a:pt x="27" y="16"/>
                    <a:pt x="24" y="12"/>
                    <a:pt x="21" y="7"/>
                  </a:cubicBezTo>
                  <a:cubicBezTo>
                    <a:pt x="20" y="6"/>
                    <a:pt x="20" y="5"/>
                    <a:pt x="19" y="4"/>
                  </a:cubicBezTo>
                  <a:cubicBezTo>
                    <a:pt x="19" y="3"/>
                    <a:pt x="15" y="6"/>
                    <a:pt x="12" y="8"/>
                  </a:cubicBezTo>
                  <a:cubicBezTo>
                    <a:pt x="11" y="8"/>
                    <a:pt x="10" y="9"/>
                    <a:pt x="9" y="10"/>
                  </a:cubicBezTo>
                  <a:cubicBezTo>
                    <a:pt x="7" y="11"/>
                    <a:pt x="7" y="12"/>
                    <a:pt x="7" y="14"/>
                  </a:cubicBezTo>
                  <a:cubicBezTo>
                    <a:pt x="6" y="16"/>
                    <a:pt x="6" y="17"/>
                    <a:pt x="5" y="19"/>
                  </a:cubicBezTo>
                  <a:cubicBezTo>
                    <a:pt x="3" y="20"/>
                    <a:pt x="0" y="23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5" y="29"/>
                  </a:cubicBezTo>
                  <a:cubicBezTo>
                    <a:pt x="5" y="29"/>
                    <a:pt x="6" y="29"/>
                    <a:pt x="6" y="29"/>
                  </a:cubicBezTo>
                  <a:cubicBezTo>
                    <a:pt x="7" y="28"/>
                    <a:pt x="7" y="28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9" y="28"/>
                    <a:pt x="9" y="28"/>
                    <a:pt x="10" y="28"/>
                  </a:cubicBezTo>
                  <a:cubicBezTo>
                    <a:pt x="10" y="28"/>
                    <a:pt x="10" y="28"/>
                    <a:pt x="10" y="27"/>
                  </a:cubicBezTo>
                  <a:cubicBezTo>
                    <a:pt x="11" y="27"/>
                    <a:pt x="11" y="27"/>
                    <a:pt x="12" y="27"/>
                  </a:cubicBezTo>
                  <a:cubicBezTo>
                    <a:pt x="13" y="26"/>
                    <a:pt x="15" y="25"/>
                    <a:pt x="17" y="25"/>
                  </a:cubicBezTo>
                  <a:cubicBezTo>
                    <a:pt x="20" y="25"/>
                    <a:pt x="22" y="26"/>
                    <a:pt x="25" y="26"/>
                  </a:cubicBezTo>
                  <a:cubicBezTo>
                    <a:pt x="26" y="26"/>
                    <a:pt x="28" y="27"/>
                    <a:pt x="28" y="27"/>
                  </a:cubicBezTo>
                  <a:cubicBezTo>
                    <a:pt x="29" y="27"/>
                    <a:pt x="30" y="27"/>
                    <a:pt x="32" y="27"/>
                  </a:cubicBezTo>
                  <a:cubicBezTo>
                    <a:pt x="34" y="27"/>
                    <a:pt x="36" y="27"/>
                    <a:pt x="38" y="27"/>
                  </a:cubicBezTo>
                  <a:cubicBezTo>
                    <a:pt x="40" y="27"/>
                    <a:pt x="41" y="27"/>
                    <a:pt x="42" y="27"/>
                  </a:cubicBezTo>
                  <a:cubicBezTo>
                    <a:pt x="43" y="26"/>
                    <a:pt x="44" y="26"/>
                    <a:pt x="44" y="26"/>
                  </a:cubicBezTo>
                  <a:cubicBezTo>
                    <a:pt x="46" y="26"/>
                    <a:pt x="47" y="27"/>
                    <a:pt x="47" y="28"/>
                  </a:cubicBezTo>
                  <a:cubicBezTo>
                    <a:pt x="48" y="29"/>
                    <a:pt x="48" y="29"/>
                    <a:pt x="49" y="29"/>
                  </a:cubicBezTo>
                  <a:cubicBezTo>
                    <a:pt x="49" y="29"/>
                    <a:pt x="50" y="29"/>
                    <a:pt x="50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29"/>
                    <a:pt x="51" y="29"/>
                    <a:pt x="51" y="29"/>
                  </a:cubicBezTo>
                  <a:cubicBezTo>
                    <a:pt x="51" y="29"/>
                    <a:pt x="51" y="29"/>
                    <a:pt x="52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5" y="31"/>
                    <a:pt x="59" y="34"/>
                    <a:pt x="60" y="35"/>
                  </a:cubicBezTo>
                  <a:cubicBezTo>
                    <a:pt x="61" y="36"/>
                    <a:pt x="62" y="36"/>
                    <a:pt x="63" y="37"/>
                  </a:cubicBezTo>
                  <a:cubicBezTo>
                    <a:pt x="64" y="37"/>
                    <a:pt x="64" y="38"/>
                    <a:pt x="65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8"/>
                    <a:pt x="66" y="38"/>
                    <a:pt x="66" y="37"/>
                  </a:cubicBezTo>
                  <a:cubicBezTo>
                    <a:pt x="67" y="37"/>
                    <a:pt x="67" y="36"/>
                    <a:pt x="68" y="36"/>
                  </a:cubicBezTo>
                  <a:cubicBezTo>
                    <a:pt x="69" y="35"/>
                    <a:pt x="71" y="35"/>
                    <a:pt x="72" y="35"/>
                  </a:cubicBezTo>
                  <a:cubicBezTo>
                    <a:pt x="73" y="35"/>
                    <a:pt x="73" y="35"/>
                    <a:pt x="74" y="35"/>
                  </a:cubicBezTo>
                  <a:cubicBezTo>
                    <a:pt x="74" y="35"/>
                    <a:pt x="75" y="35"/>
                    <a:pt x="76" y="35"/>
                  </a:cubicBezTo>
                  <a:cubicBezTo>
                    <a:pt x="77" y="35"/>
                    <a:pt x="77" y="34"/>
                    <a:pt x="78" y="33"/>
                  </a:cubicBezTo>
                  <a:cubicBezTo>
                    <a:pt x="78" y="32"/>
                    <a:pt x="79" y="32"/>
                    <a:pt x="80" y="31"/>
                  </a:cubicBezTo>
                  <a:cubicBezTo>
                    <a:pt x="80" y="31"/>
                    <a:pt x="80" y="31"/>
                    <a:pt x="81" y="30"/>
                  </a:cubicBezTo>
                  <a:cubicBezTo>
                    <a:pt x="81" y="30"/>
                    <a:pt x="81" y="30"/>
                    <a:pt x="82" y="30"/>
                  </a:cubicBezTo>
                  <a:cubicBezTo>
                    <a:pt x="82" y="30"/>
                    <a:pt x="82" y="30"/>
                    <a:pt x="83" y="30"/>
                  </a:cubicBezTo>
                  <a:cubicBezTo>
                    <a:pt x="82" y="29"/>
                    <a:pt x="82" y="28"/>
                    <a:pt x="82" y="27"/>
                  </a:cubicBezTo>
                  <a:cubicBezTo>
                    <a:pt x="82" y="26"/>
                    <a:pt x="81" y="24"/>
                    <a:pt x="81" y="24"/>
                  </a:cubicBezTo>
                  <a:cubicBezTo>
                    <a:pt x="79" y="22"/>
                    <a:pt x="76" y="19"/>
                    <a:pt x="77" y="16"/>
                  </a:cubicBezTo>
                  <a:cubicBezTo>
                    <a:pt x="78" y="15"/>
                    <a:pt x="78" y="13"/>
                    <a:pt x="76" y="11"/>
                  </a:cubicBezTo>
                  <a:cubicBezTo>
                    <a:pt x="75" y="10"/>
                    <a:pt x="75" y="10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4" name="Freeform 22"/>
            <p:cNvSpPr>
              <a:spLocks/>
            </p:cNvSpPr>
            <p:nvPr/>
          </p:nvSpPr>
          <p:spPr bwMode="auto">
            <a:xfrm>
              <a:off x="5463844" y="8750300"/>
              <a:ext cx="2505075" cy="2078038"/>
            </a:xfrm>
            <a:custGeom>
              <a:avLst/>
              <a:gdLst>
                <a:gd name="T0" fmla="*/ 133 w 146"/>
                <a:gd name="T1" fmla="*/ 109 h 123"/>
                <a:gd name="T2" fmla="*/ 141 w 146"/>
                <a:gd name="T3" fmla="*/ 101 h 123"/>
                <a:gd name="T4" fmla="*/ 136 w 146"/>
                <a:gd name="T5" fmla="*/ 100 h 123"/>
                <a:gd name="T6" fmla="*/ 133 w 146"/>
                <a:gd name="T7" fmla="*/ 91 h 123"/>
                <a:gd name="T8" fmla="*/ 131 w 146"/>
                <a:gd name="T9" fmla="*/ 86 h 123"/>
                <a:gd name="T10" fmla="*/ 135 w 146"/>
                <a:gd name="T11" fmla="*/ 82 h 123"/>
                <a:gd name="T12" fmla="*/ 133 w 146"/>
                <a:gd name="T13" fmla="*/ 75 h 123"/>
                <a:gd name="T14" fmla="*/ 130 w 146"/>
                <a:gd name="T15" fmla="*/ 68 h 123"/>
                <a:gd name="T16" fmla="*/ 125 w 146"/>
                <a:gd name="T17" fmla="*/ 71 h 123"/>
                <a:gd name="T18" fmla="*/ 125 w 146"/>
                <a:gd name="T19" fmla="*/ 66 h 123"/>
                <a:gd name="T20" fmla="*/ 138 w 146"/>
                <a:gd name="T21" fmla="*/ 52 h 123"/>
                <a:gd name="T22" fmla="*/ 139 w 146"/>
                <a:gd name="T23" fmla="*/ 50 h 123"/>
                <a:gd name="T24" fmla="*/ 141 w 146"/>
                <a:gd name="T25" fmla="*/ 43 h 123"/>
                <a:gd name="T26" fmla="*/ 146 w 146"/>
                <a:gd name="T27" fmla="*/ 32 h 123"/>
                <a:gd name="T28" fmla="*/ 141 w 146"/>
                <a:gd name="T29" fmla="*/ 31 h 123"/>
                <a:gd name="T30" fmla="*/ 137 w 146"/>
                <a:gd name="T31" fmla="*/ 29 h 123"/>
                <a:gd name="T32" fmla="*/ 129 w 146"/>
                <a:gd name="T33" fmla="*/ 25 h 123"/>
                <a:gd name="T34" fmla="*/ 121 w 146"/>
                <a:gd name="T35" fmla="*/ 23 h 123"/>
                <a:gd name="T36" fmla="*/ 119 w 146"/>
                <a:gd name="T37" fmla="*/ 24 h 123"/>
                <a:gd name="T38" fmla="*/ 118 w 146"/>
                <a:gd name="T39" fmla="*/ 24 h 123"/>
                <a:gd name="T40" fmla="*/ 117 w 146"/>
                <a:gd name="T41" fmla="*/ 24 h 123"/>
                <a:gd name="T42" fmla="*/ 116 w 146"/>
                <a:gd name="T43" fmla="*/ 23 h 123"/>
                <a:gd name="T44" fmla="*/ 113 w 146"/>
                <a:gd name="T45" fmla="*/ 20 h 123"/>
                <a:gd name="T46" fmla="*/ 111 w 146"/>
                <a:gd name="T47" fmla="*/ 20 h 123"/>
                <a:gd name="T48" fmla="*/ 111 w 146"/>
                <a:gd name="T49" fmla="*/ 19 h 123"/>
                <a:gd name="T50" fmla="*/ 109 w 146"/>
                <a:gd name="T51" fmla="*/ 18 h 123"/>
                <a:gd name="T52" fmla="*/ 109 w 146"/>
                <a:gd name="T53" fmla="*/ 17 h 123"/>
                <a:gd name="T54" fmla="*/ 109 w 146"/>
                <a:gd name="T55" fmla="*/ 15 h 123"/>
                <a:gd name="T56" fmla="*/ 109 w 146"/>
                <a:gd name="T57" fmla="*/ 14 h 123"/>
                <a:gd name="T58" fmla="*/ 103 w 146"/>
                <a:gd name="T59" fmla="*/ 17 h 123"/>
                <a:gd name="T60" fmla="*/ 94 w 146"/>
                <a:gd name="T61" fmla="*/ 9 h 123"/>
                <a:gd name="T62" fmla="*/ 89 w 146"/>
                <a:gd name="T63" fmla="*/ 5 h 123"/>
                <a:gd name="T64" fmla="*/ 84 w 146"/>
                <a:gd name="T65" fmla="*/ 1 h 123"/>
                <a:gd name="T66" fmla="*/ 83 w 146"/>
                <a:gd name="T67" fmla="*/ 0 h 123"/>
                <a:gd name="T68" fmla="*/ 76 w 146"/>
                <a:gd name="T69" fmla="*/ 2 h 123"/>
                <a:gd name="T70" fmla="*/ 62 w 146"/>
                <a:gd name="T71" fmla="*/ 18 h 123"/>
                <a:gd name="T72" fmla="*/ 52 w 146"/>
                <a:gd name="T73" fmla="*/ 26 h 123"/>
                <a:gd name="T74" fmla="*/ 33 w 146"/>
                <a:gd name="T75" fmla="*/ 22 h 123"/>
                <a:gd name="T76" fmla="*/ 36 w 146"/>
                <a:gd name="T77" fmla="*/ 37 h 123"/>
                <a:gd name="T78" fmla="*/ 24 w 146"/>
                <a:gd name="T79" fmla="*/ 37 h 123"/>
                <a:gd name="T80" fmla="*/ 14 w 146"/>
                <a:gd name="T81" fmla="*/ 34 h 123"/>
                <a:gd name="T82" fmla="*/ 1 w 146"/>
                <a:gd name="T83" fmla="*/ 39 h 123"/>
                <a:gd name="T84" fmla="*/ 8 w 146"/>
                <a:gd name="T85" fmla="*/ 48 h 123"/>
                <a:gd name="T86" fmla="*/ 27 w 146"/>
                <a:gd name="T87" fmla="*/ 53 h 123"/>
                <a:gd name="T88" fmla="*/ 39 w 146"/>
                <a:gd name="T89" fmla="*/ 68 h 123"/>
                <a:gd name="T90" fmla="*/ 42 w 146"/>
                <a:gd name="T91" fmla="*/ 84 h 123"/>
                <a:gd name="T92" fmla="*/ 37 w 146"/>
                <a:gd name="T93" fmla="*/ 112 h 123"/>
                <a:gd name="T94" fmla="*/ 52 w 146"/>
                <a:gd name="T95" fmla="*/ 119 h 123"/>
                <a:gd name="T96" fmla="*/ 62 w 146"/>
                <a:gd name="T97" fmla="*/ 117 h 123"/>
                <a:gd name="T98" fmla="*/ 80 w 146"/>
                <a:gd name="T99" fmla="*/ 123 h 123"/>
                <a:gd name="T100" fmla="*/ 87 w 146"/>
                <a:gd name="T101" fmla="*/ 123 h 123"/>
                <a:gd name="T102" fmla="*/ 91 w 146"/>
                <a:gd name="T103" fmla="*/ 11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6" h="123">
                  <a:moveTo>
                    <a:pt x="102" y="109"/>
                  </a:moveTo>
                  <a:cubicBezTo>
                    <a:pt x="108" y="109"/>
                    <a:pt x="118" y="112"/>
                    <a:pt x="121" y="114"/>
                  </a:cubicBezTo>
                  <a:cubicBezTo>
                    <a:pt x="124" y="116"/>
                    <a:pt x="128" y="114"/>
                    <a:pt x="133" y="109"/>
                  </a:cubicBezTo>
                  <a:cubicBezTo>
                    <a:pt x="136" y="106"/>
                    <a:pt x="138" y="105"/>
                    <a:pt x="140" y="105"/>
                  </a:cubicBezTo>
                  <a:cubicBezTo>
                    <a:pt x="140" y="104"/>
                    <a:pt x="141" y="103"/>
                    <a:pt x="141" y="102"/>
                  </a:cubicBezTo>
                  <a:cubicBezTo>
                    <a:pt x="141" y="102"/>
                    <a:pt x="141" y="102"/>
                    <a:pt x="141" y="101"/>
                  </a:cubicBezTo>
                  <a:cubicBezTo>
                    <a:pt x="141" y="101"/>
                    <a:pt x="141" y="101"/>
                    <a:pt x="141" y="101"/>
                  </a:cubicBezTo>
                  <a:cubicBezTo>
                    <a:pt x="141" y="100"/>
                    <a:pt x="139" y="100"/>
                    <a:pt x="138" y="100"/>
                  </a:cubicBezTo>
                  <a:cubicBezTo>
                    <a:pt x="138" y="100"/>
                    <a:pt x="137" y="100"/>
                    <a:pt x="136" y="100"/>
                  </a:cubicBezTo>
                  <a:cubicBezTo>
                    <a:pt x="135" y="100"/>
                    <a:pt x="134" y="99"/>
                    <a:pt x="133" y="98"/>
                  </a:cubicBezTo>
                  <a:cubicBezTo>
                    <a:pt x="132" y="97"/>
                    <a:pt x="133" y="95"/>
                    <a:pt x="134" y="94"/>
                  </a:cubicBezTo>
                  <a:cubicBezTo>
                    <a:pt x="134" y="93"/>
                    <a:pt x="134" y="92"/>
                    <a:pt x="133" y="91"/>
                  </a:cubicBezTo>
                  <a:cubicBezTo>
                    <a:pt x="132" y="90"/>
                    <a:pt x="131" y="90"/>
                    <a:pt x="130" y="89"/>
                  </a:cubicBezTo>
                  <a:cubicBezTo>
                    <a:pt x="130" y="88"/>
                    <a:pt x="129" y="87"/>
                    <a:pt x="130" y="86"/>
                  </a:cubicBezTo>
                  <a:cubicBezTo>
                    <a:pt x="130" y="86"/>
                    <a:pt x="131" y="86"/>
                    <a:pt x="131" y="86"/>
                  </a:cubicBezTo>
                  <a:cubicBezTo>
                    <a:pt x="132" y="85"/>
                    <a:pt x="132" y="85"/>
                    <a:pt x="133" y="85"/>
                  </a:cubicBezTo>
                  <a:cubicBezTo>
                    <a:pt x="134" y="85"/>
                    <a:pt x="135" y="83"/>
                    <a:pt x="135" y="82"/>
                  </a:cubicBezTo>
                  <a:cubicBezTo>
                    <a:pt x="135" y="82"/>
                    <a:pt x="135" y="82"/>
                    <a:pt x="135" y="82"/>
                  </a:cubicBezTo>
                  <a:cubicBezTo>
                    <a:pt x="134" y="81"/>
                    <a:pt x="132" y="80"/>
                    <a:pt x="133" y="76"/>
                  </a:cubicBezTo>
                  <a:cubicBezTo>
                    <a:pt x="133" y="76"/>
                    <a:pt x="133" y="76"/>
                    <a:pt x="133" y="76"/>
                  </a:cubicBezTo>
                  <a:cubicBezTo>
                    <a:pt x="133" y="75"/>
                    <a:pt x="133" y="75"/>
                    <a:pt x="133" y="75"/>
                  </a:cubicBezTo>
                  <a:cubicBezTo>
                    <a:pt x="134" y="74"/>
                    <a:pt x="133" y="73"/>
                    <a:pt x="133" y="73"/>
                  </a:cubicBezTo>
                  <a:cubicBezTo>
                    <a:pt x="132" y="72"/>
                    <a:pt x="131" y="71"/>
                    <a:pt x="131" y="70"/>
                  </a:cubicBezTo>
                  <a:cubicBezTo>
                    <a:pt x="131" y="69"/>
                    <a:pt x="131" y="68"/>
                    <a:pt x="130" y="68"/>
                  </a:cubicBezTo>
                  <a:cubicBezTo>
                    <a:pt x="129" y="68"/>
                    <a:pt x="128" y="69"/>
                    <a:pt x="127" y="70"/>
                  </a:cubicBezTo>
                  <a:cubicBezTo>
                    <a:pt x="126" y="71"/>
                    <a:pt x="126" y="72"/>
                    <a:pt x="125" y="71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5" y="71"/>
                    <a:pt x="125" y="71"/>
                    <a:pt x="124" y="71"/>
                  </a:cubicBezTo>
                  <a:cubicBezTo>
                    <a:pt x="124" y="70"/>
                    <a:pt x="124" y="68"/>
                    <a:pt x="125" y="67"/>
                  </a:cubicBezTo>
                  <a:cubicBezTo>
                    <a:pt x="125" y="67"/>
                    <a:pt x="125" y="66"/>
                    <a:pt x="125" y="66"/>
                  </a:cubicBezTo>
                  <a:cubicBezTo>
                    <a:pt x="126" y="63"/>
                    <a:pt x="128" y="61"/>
                    <a:pt x="130" y="60"/>
                  </a:cubicBezTo>
                  <a:cubicBezTo>
                    <a:pt x="131" y="59"/>
                    <a:pt x="132" y="58"/>
                    <a:pt x="132" y="57"/>
                  </a:cubicBezTo>
                  <a:cubicBezTo>
                    <a:pt x="133" y="54"/>
                    <a:pt x="136" y="52"/>
                    <a:pt x="138" y="52"/>
                  </a:cubicBezTo>
                  <a:cubicBezTo>
                    <a:pt x="139" y="52"/>
                    <a:pt x="139" y="51"/>
                    <a:pt x="139" y="51"/>
                  </a:cubicBezTo>
                  <a:cubicBezTo>
                    <a:pt x="139" y="51"/>
                    <a:pt x="139" y="51"/>
                    <a:pt x="139" y="51"/>
                  </a:cubicBezTo>
                  <a:cubicBezTo>
                    <a:pt x="139" y="51"/>
                    <a:pt x="139" y="51"/>
                    <a:pt x="139" y="50"/>
                  </a:cubicBezTo>
                  <a:cubicBezTo>
                    <a:pt x="140" y="49"/>
                    <a:pt x="140" y="48"/>
                    <a:pt x="140" y="47"/>
                  </a:cubicBezTo>
                  <a:cubicBezTo>
                    <a:pt x="140" y="46"/>
                    <a:pt x="140" y="45"/>
                    <a:pt x="140" y="44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0"/>
                    <a:pt x="142" y="37"/>
                    <a:pt x="145" y="34"/>
                  </a:cubicBezTo>
                  <a:cubicBezTo>
                    <a:pt x="145" y="34"/>
                    <a:pt x="146" y="33"/>
                    <a:pt x="146" y="33"/>
                  </a:cubicBezTo>
                  <a:cubicBezTo>
                    <a:pt x="146" y="33"/>
                    <a:pt x="146" y="32"/>
                    <a:pt x="146" y="32"/>
                  </a:cubicBezTo>
                  <a:cubicBezTo>
                    <a:pt x="146" y="32"/>
                    <a:pt x="145" y="31"/>
                    <a:pt x="144" y="31"/>
                  </a:cubicBezTo>
                  <a:cubicBezTo>
                    <a:pt x="143" y="31"/>
                    <a:pt x="143" y="31"/>
                    <a:pt x="143" y="31"/>
                  </a:cubicBezTo>
                  <a:cubicBezTo>
                    <a:pt x="143" y="31"/>
                    <a:pt x="142" y="31"/>
                    <a:pt x="141" y="31"/>
                  </a:cubicBezTo>
                  <a:cubicBezTo>
                    <a:pt x="141" y="30"/>
                    <a:pt x="141" y="30"/>
                    <a:pt x="141" y="30"/>
                  </a:cubicBezTo>
                  <a:cubicBezTo>
                    <a:pt x="140" y="30"/>
                    <a:pt x="139" y="29"/>
                    <a:pt x="138" y="29"/>
                  </a:cubicBezTo>
                  <a:cubicBezTo>
                    <a:pt x="138" y="29"/>
                    <a:pt x="138" y="29"/>
                    <a:pt x="137" y="29"/>
                  </a:cubicBezTo>
                  <a:cubicBezTo>
                    <a:pt x="134" y="29"/>
                    <a:pt x="131" y="28"/>
                    <a:pt x="130" y="25"/>
                  </a:cubicBezTo>
                  <a:cubicBezTo>
                    <a:pt x="129" y="25"/>
                    <a:pt x="129" y="25"/>
                    <a:pt x="129" y="25"/>
                  </a:cubicBezTo>
                  <a:cubicBezTo>
                    <a:pt x="129" y="25"/>
                    <a:pt x="129" y="25"/>
                    <a:pt x="129" y="25"/>
                  </a:cubicBezTo>
                  <a:cubicBezTo>
                    <a:pt x="129" y="25"/>
                    <a:pt x="129" y="25"/>
                    <a:pt x="129" y="25"/>
                  </a:cubicBezTo>
                  <a:cubicBezTo>
                    <a:pt x="129" y="25"/>
                    <a:pt x="128" y="25"/>
                    <a:pt x="127" y="24"/>
                  </a:cubicBezTo>
                  <a:cubicBezTo>
                    <a:pt x="125" y="24"/>
                    <a:pt x="123" y="23"/>
                    <a:pt x="121" y="23"/>
                  </a:cubicBezTo>
                  <a:cubicBezTo>
                    <a:pt x="121" y="23"/>
                    <a:pt x="120" y="23"/>
                    <a:pt x="120" y="23"/>
                  </a:cubicBezTo>
                  <a:cubicBezTo>
                    <a:pt x="120" y="23"/>
                    <a:pt x="120" y="23"/>
                    <a:pt x="120" y="24"/>
                  </a:cubicBezTo>
                  <a:cubicBezTo>
                    <a:pt x="120" y="24"/>
                    <a:pt x="119" y="24"/>
                    <a:pt x="119" y="24"/>
                  </a:cubicBezTo>
                  <a:cubicBezTo>
                    <a:pt x="119" y="24"/>
                    <a:pt x="119" y="24"/>
                    <a:pt x="118" y="24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8" y="24"/>
                    <a:pt x="118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6" y="23"/>
                    <a:pt x="116" y="23"/>
                    <a:pt x="116" y="23"/>
                  </a:cubicBezTo>
                  <a:cubicBezTo>
                    <a:pt x="116" y="23"/>
                    <a:pt x="116" y="23"/>
                    <a:pt x="116" y="23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1"/>
                    <a:pt x="113" y="20"/>
                    <a:pt x="113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2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0" y="19"/>
                    <a:pt x="110" y="19"/>
                    <a:pt x="110" y="19"/>
                  </a:cubicBezTo>
                  <a:cubicBezTo>
                    <a:pt x="110" y="19"/>
                    <a:pt x="110" y="19"/>
                    <a:pt x="110" y="19"/>
                  </a:cubicBezTo>
                  <a:cubicBezTo>
                    <a:pt x="110" y="18"/>
                    <a:pt x="110" y="18"/>
                    <a:pt x="109" y="18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09" y="18"/>
                    <a:pt x="109" y="17"/>
                    <a:pt x="109" y="17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09" y="17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5"/>
                    <a:pt x="109" y="15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9" y="15"/>
                    <a:pt x="109" y="14"/>
                    <a:pt x="109" y="14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08" y="14"/>
                    <a:pt x="108" y="15"/>
                    <a:pt x="107" y="15"/>
                  </a:cubicBezTo>
                  <a:cubicBezTo>
                    <a:pt x="106" y="16"/>
                    <a:pt x="105" y="17"/>
                    <a:pt x="104" y="17"/>
                  </a:cubicBezTo>
                  <a:cubicBezTo>
                    <a:pt x="104" y="17"/>
                    <a:pt x="104" y="17"/>
                    <a:pt x="103" y="17"/>
                  </a:cubicBezTo>
                  <a:cubicBezTo>
                    <a:pt x="102" y="17"/>
                    <a:pt x="101" y="17"/>
                    <a:pt x="100" y="13"/>
                  </a:cubicBezTo>
                  <a:cubicBezTo>
                    <a:pt x="100" y="12"/>
                    <a:pt x="98" y="11"/>
                    <a:pt x="96" y="10"/>
                  </a:cubicBezTo>
                  <a:cubicBezTo>
                    <a:pt x="95" y="10"/>
                    <a:pt x="94" y="9"/>
                    <a:pt x="94" y="9"/>
                  </a:cubicBezTo>
                  <a:cubicBezTo>
                    <a:pt x="93" y="9"/>
                    <a:pt x="92" y="8"/>
                    <a:pt x="91" y="7"/>
                  </a:cubicBezTo>
                  <a:cubicBezTo>
                    <a:pt x="90" y="6"/>
                    <a:pt x="89" y="5"/>
                    <a:pt x="89" y="5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6" y="6"/>
                    <a:pt x="84" y="2"/>
                    <a:pt x="84" y="1"/>
                  </a:cubicBezTo>
                  <a:cubicBezTo>
                    <a:pt x="84" y="1"/>
                    <a:pt x="84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2" y="0"/>
                    <a:pt x="81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8" y="0"/>
                    <a:pt x="77" y="1"/>
                    <a:pt x="76" y="2"/>
                  </a:cubicBezTo>
                  <a:cubicBezTo>
                    <a:pt x="74" y="4"/>
                    <a:pt x="74" y="6"/>
                    <a:pt x="74" y="9"/>
                  </a:cubicBezTo>
                  <a:cubicBezTo>
                    <a:pt x="74" y="11"/>
                    <a:pt x="74" y="13"/>
                    <a:pt x="73" y="14"/>
                  </a:cubicBezTo>
                  <a:cubicBezTo>
                    <a:pt x="71" y="17"/>
                    <a:pt x="67" y="17"/>
                    <a:pt x="62" y="18"/>
                  </a:cubicBezTo>
                  <a:cubicBezTo>
                    <a:pt x="58" y="18"/>
                    <a:pt x="57" y="20"/>
                    <a:pt x="57" y="22"/>
                  </a:cubicBezTo>
                  <a:cubicBezTo>
                    <a:pt x="56" y="23"/>
                    <a:pt x="56" y="25"/>
                    <a:pt x="55" y="26"/>
                  </a:cubicBezTo>
                  <a:cubicBezTo>
                    <a:pt x="54" y="26"/>
                    <a:pt x="53" y="26"/>
                    <a:pt x="52" y="26"/>
                  </a:cubicBezTo>
                  <a:cubicBezTo>
                    <a:pt x="47" y="26"/>
                    <a:pt x="41" y="24"/>
                    <a:pt x="40" y="20"/>
                  </a:cubicBezTo>
                  <a:cubicBezTo>
                    <a:pt x="39" y="19"/>
                    <a:pt x="38" y="19"/>
                    <a:pt x="38" y="19"/>
                  </a:cubicBezTo>
                  <a:cubicBezTo>
                    <a:pt x="36" y="19"/>
                    <a:pt x="34" y="20"/>
                    <a:pt x="33" y="22"/>
                  </a:cubicBezTo>
                  <a:cubicBezTo>
                    <a:pt x="33" y="23"/>
                    <a:pt x="33" y="23"/>
                    <a:pt x="34" y="24"/>
                  </a:cubicBezTo>
                  <a:cubicBezTo>
                    <a:pt x="37" y="27"/>
                    <a:pt x="37" y="31"/>
                    <a:pt x="37" y="33"/>
                  </a:cubicBezTo>
                  <a:cubicBezTo>
                    <a:pt x="37" y="35"/>
                    <a:pt x="36" y="36"/>
                    <a:pt x="36" y="37"/>
                  </a:cubicBezTo>
                  <a:cubicBezTo>
                    <a:pt x="34" y="38"/>
                    <a:pt x="33" y="37"/>
                    <a:pt x="31" y="37"/>
                  </a:cubicBezTo>
                  <a:cubicBezTo>
                    <a:pt x="29" y="36"/>
                    <a:pt x="27" y="36"/>
                    <a:pt x="26" y="37"/>
                  </a:cubicBezTo>
                  <a:cubicBezTo>
                    <a:pt x="25" y="37"/>
                    <a:pt x="24" y="37"/>
                    <a:pt x="24" y="37"/>
                  </a:cubicBezTo>
                  <a:cubicBezTo>
                    <a:pt x="23" y="37"/>
                    <a:pt x="22" y="36"/>
                    <a:pt x="21" y="36"/>
                  </a:cubicBezTo>
                  <a:cubicBezTo>
                    <a:pt x="21" y="35"/>
                    <a:pt x="20" y="34"/>
                    <a:pt x="18" y="33"/>
                  </a:cubicBezTo>
                  <a:cubicBezTo>
                    <a:pt x="17" y="33"/>
                    <a:pt x="16" y="33"/>
                    <a:pt x="14" y="34"/>
                  </a:cubicBezTo>
                  <a:cubicBezTo>
                    <a:pt x="12" y="34"/>
                    <a:pt x="10" y="35"/>
                    <a:pt x="7" y="34"/>
                  </a:cubicBezTo>
                  <a:cubicBezTo>
                    <a:pt x="4" y="34"/>
                    <a:pt x="1" y="36"/>
                    <a:pt x="1" y="37"/>
                  </a:cubicBezTo>
                  <a:cubicBezTo>
                    <a:pt x="0" y="38"/>
                    <a:pt x="0" y="38"/>
                    <a:pt x="1" y="39"/>
                  </a:cubicBezTo>
                  <a:cubicBezTo>
                    <a:pt x="2" y="40"/>
                    <a:pt x="2" y="42"/>
                    <a:pt x="2" y="43"/>
                  </a:cubicBezTo>
                  <a:cubicBezTo>
                    <a:pt x="2" y="44"/>
                    <a:pt x="2" y="45"/>
                    <a:pt x="2" y="46"/>
                  </a:cubicBezTo>
                  <a:cubicBezTo>
                    <a:pt x="3" y="47"/>
                    <a:pt x="5" y="47"/>
                    <a:pt x="8" y="48"/>
                  </a:cubicBezTo>
                  <a:cubicBezTo>
                    <a:pt x="11" y="49"/>
                    <a:pt x="14" y="49"/>
                    <a:pt x="17" y="51"/>
                  </a:cubicBezTo>
                  <a:cubicBezTo>
                    <a:pt x="20" y="52"/>
                    <a:pt x="22" y="52"/>
                    <a:pt x="23" y="52"/>
                  </a:cubicBezTo>
                  <a:cubicBezTo>
                    <a:pt x="24" y="52"/>
                    <a:pt x="26" y="52"/>
                    <a:pt x="27" y="53"/>
                  </a:cubicBezTo>
                  <a:cubicBezTo>
                    <a:pt x="28" y="54"/>
                    <a:pt x="28" y="54"/>
                    <a:pt x="29" y="55"/>
                  </a:cubicBezTo>
                  <a:cubicBezTo>
                    <a:pt x="30" y="55"/>
                    <a:pt x="31" y="56"/>
                    <a:pt x="31" y="59"/>
                  </a:cubicBezTo>
                  <a:cubicBezTo>
                    <a:pt x="31" y="63"/>
                    <a:pt x="34" y="67"/>
                    <a:pt x="39" y="68"/>
                  </a:cubicBezTo>
                  <a:cubicBezTo>
                    <a:pt x="43" y="69"/>
                    <a:pt x="43" y="71"/>
                    <a:pt x="42" y="73"/>
                  </a:cubicBezTo>
                  <a:cubicBezTo>
                    <a:pt x="42" y="75"/>
                    <a:pt x="42" y="76"/>
                    <a:pt x="43" y="77"/>
                  </a:cubicBezTo>
                  <a:cubicBezTo>
                    <a:pt x="44" y="79"/>
                    <a:pt x="43" y="82"/>
                    <a:pt x="42" y="84"/>
                  </a:cubicBezTo>
                  <a:cubicBezTo>
                    <a:pt x="41" y="86"/>
                    <a:pt x="41" y="89"/>
                    <a:pt x="41" y="91"/>
                  </a:cubicBezTo>
                  <a:cubicBezTo>
                    <a:pt x="42" y="95"/>
                    <a:pt x="39" y="109"/>
                    <a:pt x="36" y="111"/>
                  </a:cubicBezTo>
                  <a:cubicBezTo>
                    <a:pt x="36" y="112"/>
                    <a:pt x="37" y="112"/>
                    <a:pt x="37" y="112"/>
                  </a:cubicBezTo>
                  <a:cubicBezTo>
                    <a:pt x="39" y="113"/>
                    <a:pt x="40" y="113"/>
                    <a:pt x="41" y="114"/>
                  </a:cubicBezTo>
                  <a:cubicBezTo>
                    <a:pt x="42" y="115"/>
                    <a:pt x="44" y="116"/>
                    <a:pt x="46" y="116"/>
                  </a:cubicBezTo>
                  <a:cubicBezTo>
                    <a:pt x="48" y="117"/>
                    <a:pt x="50" y="118"/>
                    <a:pt x="52" y="119"/>
                  </a:cubicBezTo>
                  <a:cubicBezTo>
                    <a:pt x="53" y="120"/>
                    <a:pt x="55" y="121"/>
                    <a:pt x="57" y="121"/>
                  </a:cubicBezTo>
                  <a:cubicBezTo>
                    <a:pt x="58" y="121"/>
                    <a:pt x="60" y="120"/>
                    <a:pt x="60" y="119"/>
                  </a:cubicBezTo>
                  <a:cubicBezTo>
                    <a:pt x="60" y="118"/>
                    <a:pt x="61" y="117"/>
                    <a:pt x="62" y="117"/>
                  </a:cubicBezTo>
                  <a:cubicBezTo>
                    <a:pt x="63" y="117"/>
                    <a:pt x="65" y="119"/>
                    <a:pt x="66" y="120"/>
                  </a:cubicBezTo>
                  <a:cubicBezTo>
                    <a:pt x="68" y="121"/>
                    <a:pt x="72" y="122"/>
                    <a:pt x="76" y="122"/>
                  </a:cubicBezTo>
                  <a:cubicBezTo>
                    <a:pt x="77" y="122"/>
                    <a:pt x="79" y="123"/>
                    <a:pt x="80" y="123"/>
                  </a:cubicBezTo>
                  <a:cubicBezTo>
                    <a:pt x="80" y="123"/>
                    <a:pt x="80" y="123"/>
                    <a:pt x="81" y="123"/>
                  </a:cubicBezTo>
                  <a:cubicBezTo>
                    <a:pt x="82" y="123"/>
                    <a:pt x="83" y="123"/>
                    <a:pt x="84" y="123"/>
                  </a:cubicBezTo>
                  <a:cubicBezTo>
                    <a:pt x="85" y="123"/>
                    <a:pt x="86" y="123"/>
                    <a:pt x="87" y="123"/>
                  </a:cubicBezTo>
                  <a:cubicBezTo>
                    <a:pt x="88" y="123"/>
                    <a:pt x="89" y="123"/>
                    <a:pt x="90" y="123"/>
                  </a:cubicBezTo>
                  <a:cubicBezTo>
                    <a:pt x="90" y="122"/>
                    <a:pt x="90" y="122"/>
                    <a:pt x="90" y="121"/>
                  </a:cubicBezTo>
                  <a:cubicBezTo>
                    <a:pt x="89" y="119"/>
                    <a:pt x="89" y="116"/>
                    <a:pt x="91" y="114"/>
                  </a:cubicBezTo>
                  <a:cubicBezTo>
                    <a:pt x="92" y="112"/>
                    <a:pt x="96" y="110"/>
                    <a:pt x="100" y="109"/>
                  </a:cubicBezTo>
                  <a:cubicBezTo>
                    <a:pt x="100" y="109"/>
                    <a:pt x="101" y="109"/>
                    <a:pt x="102" y="109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5" name="Freeform 23"/>
            <p:cNvSpPr>
              <a:spLocks/>
            </p:cNvSpPr>
            <p:nvPr/>
          </p:nvSpPr>
          <p:spPr bwMode="auto">
            <a:xfrm>
              <a:off x="9632619" y="9121775"/>
              <a:ext cx="1063625" cy="404813"/>
            </a:xfrm>
            <a:custGeom>
              <a:avLst/>
              <a:gdLst>
                <a:gd name="T0" fmla="*/ 59 w 62"/>
                <a:gd name="T1" fmla="*/ 11 h 24"/>
                <a:gd name="T2" fmla="*/ 59 w 62"/>
                <a:gd name="T3" fmla="*/ 9 h 24"/>
                <a:gd name="T4" fmla="*/ 60 w 62"/>
                <a:gd name="T5" fmla="*/ 8 h 24"/>
                <a:gd name="T6" fmla="*/ 61 w 62"/>
                <a:gd name="T7" fmla="*/ 7 h 24"/>
                <a:gd name="T8" fmla="*/ 62 w 62"/>
                <a:gd name="T9" fmla="*/ 6 h 24"/>
                <a:gd name="T10" fmla="*/ 61 w 62"/>
                <a:gd name="T11" fmla="*/ 6 h 24"/>
                <a:gd name="T12" fmla="*/ 60 w 62"/>
                <a:gd name="T13" fmla="*/ 6 h 24"/>
                <a:gd name="T14" fmla="*/ 58 w 62"/>
                <a:gd name="T15" fmla="*/ 5 h 24"/>
                <a:gd name="T16" fmla="*/ 57 w 62"/>
                <a:gd name="T17" fmla="*/ 5 h 24"/>
                <a:gd name="T18" fmla="*/ 57 w 62"/>
                <a:gd name="T19" fmla="*/ 5 h 24"/>
                <a:gd name="T20" fmla="*/ 56 w 62"/>
                <a:gd name="T21" fmla="*/ 5 h 24"/>
                <a:gd name="T22" fmla="*/ 56 w 62"/>
                <a:gd name="T23" fmla="*/ 5 h 24"/>
                <a:gd name="T24" fmla="*/ 56 w 62"/>
                <a:gd name="T25" fmla="*/ 5 h 24"/>
                <a:gd name="T26" fmla="*/ 42 w 62"/>
                <a:gd name="T27" fmla="*/ 2 h 24"/>
                <a:gd name="T28" fmla="*/ 35 w 62"/>
                <a:gd name="T29" fmla="*/ 2 h 24"/>
                <a:gd name="T30" fmla="*/ 27 w 62"/>
                <a:gd name="T31" fmla="*/ 0 h 24"/>
                <a:gd name="T32" fmla="*/ 23 w 62"/>
                <a:gd name="T33" fmla="*/ 2 h 24"/>
                <a:gd name="T34" fmla="*/ 20 w 62"/>
                <a:gd name="T35" fmla="*/ 0 h 24"/>
                <a:gd name="T36" fmla="*/ 19 w 62"/>
                <a:gd name="T37" fmla="*/ 1 h 24"/>
                <a:gd name="T38" fmla="*/ 17 w 62"/>
                <a:gd name="T39" fmla="*/ 2 h 24"/>
                <a:gd name="T40" fmla="*/ 16 w 62"/>
                <a:gd name="T41" fmla="*/ 3 h 24"/>
                <a:gd name="T42" fmla="*/ 14 w 62"/>
                <a:gd name="T43" fmla="*/ 5 h 24"/>
                <a:gd name="T44" fmla="*/ 3 w 62"/>
                <a:gd name="T45" fmla="*/ 11 h 24"/>
                <a:gd name="T46" fmla="*/ 2 w 62"/>
                <a:gd name="T47" fmla="*/ 11 h 24"/>
                <a:gd name="T48" fmla="*/ 1 w 62"/>
                <a:gd name="T49" fmla="*/ 12 h 24"/>
                <a:gd name="T50" fmla="*/ 1 w 62"/>
                <a:gd name="T51" fmla="*/ 13 h 24"/>
                <a:gd name="T52" fmla="*/ 1 w 62"/>
                <a:gd name="T53" fmla="*/ 14 h 24"/>
                <a:gd name="T54" fmla="*/ 3 w 62"/>
                <a:gd name="T55" fmla="*/ 19 h 24"/>
                <a:gd name="T56" fmla="*/ 4 w 62"/>
                <a:gd name="T57" fmla="*/ 21 h 24"/>
                <a:gd name="T58" fmla="*/ 5 w 62"/>
                <a:gd name="T59" fmla="*/ 22 h 24"/>
                <a:gd name="T60" fmla="*/ 13 w 62"/>
                <a:gd name="T61" fmla="*/ 24 h 24"/>
                <a:gd name="T62" fmla="*/ 32 w 62"/>
                <a:gd name="T63" fmla="*/ 19 h 24"/>
                <a:gd name="T64" fmla="*/ 42 w 62"/>
                <a:gd name="T65" fmla="*/ 12 h 24"/>
                <a:gd name="T66" fmla="*/ 44 w 62"/>
                <a:gd name="T67" fmla="*/ 12 h 24"/>
                <a:gd name="T68" fmla="*/ 54 w 62"/>
                <a:gd name="T69" fmla="*/ 16 h 24"/>
                <a:gd name="T70" fmla="*/ 55 w 62"/>
                <a:gd name="T71" fmla="*/ 16 h 24"/>
                <a:gd name="T72" fmla="*/ 57 w 62"/>
                <a:gd name="T73" fmla="*/ 17 h 24"/>
                <a:gd name="T74" fmla="*/ 58 w 62"/>
                <a:gd name="T75" fmla="*/ 17 h 24"/>
                <a:gd name="T76" fmla="*/ 58 w 62"/>
                <a:gd name="T77" fmla="*/ 16 h 24"/>
                <a:gd name="T78" fmla="*/ 57 w 62"/>
                <a:gd name="T79" fmla="*/ 14 h 24"/>
                <a:gd name="T80" fmla="*/ 57 w 62"/>
                <a:gd name="T81" fmla="*/ 13 h 24"/>
                <a:gd name="T82" fmla="*/ 58 w 62"/>
                <a:gd name="T83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" h="24">
                  <a:moveTo>
                    <a:pt x="58" y="11"/>
                  </a:move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10"/>
                    <a:pt x="59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8"/>
                    <a:pt x="61" y="8"/>
                    <a:pt x="61" y="8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7"/>
                    <a:pt x="61" y="7"/>
                    <a:pt x="62" y="7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2" y="6"/>
                    <a:pt x="62" y="6"/>
                    <a:pt x="61" y="6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5"/>
                    <a:pt x="58" y="5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5" y="4"/>
                    <a:pt x="50" y="2"/>
                    <a:pt x="47" y="2"/>
                  </a:cubicBezTo>
                  <a:cubicBezTo>
                    <a:pt x="45" y="3"/>
                    <a:pt x="43" y="2"/>
                    <a:pt x="42" y="2"/>
                  </a:cubicBezTo>
                  <a:cubicBezTo>
                    <a:pt x="41" y="1"/>
                    <a:pt x="40" y="1"/>
                    <a:pt x="38" y="2"/>
                  </a:cubicBezTo>
                  <a:cubicBezTo>
                    <a:pt x="37" y="2"/>
                    <a:pt x="36" y="2"/>
                    <a:pt x="35" y="2"/>
                  </a:cubicBezTo>
                  <a:cubicBezTo>
                    <a:pt x="32" y="2"/>
                    <a:pt x="29" y="1"/>
                    <a:pt x="28" y="1"/>
                  </a:cubicBezTo>
                  <a:cubicBezTo>
                    <a:pt x="28" y="0"/>
                    <a:pt x="28" y="0"/>
                    <a:pt x="27" y="0"/>
                  </a:cubicBezTo>
                  <a:cubicBezTo>
                    <a:pt x="27" y="0"/>
                    <a:pt x="26" y="1"/>
                    <a:pt x="26" y="1"/>
                  </a:cubicBezTo>
                  <a:cubicBezTo>
                    <a:pt x="25" y="1"/>
                    <a:pt x="24" y="2"/>
                    <a:pt x="23" y="2"/>
                  </a:cubicBezTo>
                  <a:cubicBezTo>
                    <a:pt x="23" y="2"/>
                    <a:pt x="22" y="2"/>
                    <a:pt x="21" y="1"/>
                  </a:cubicBezTo>
                  <a:cubicBezTo>
                    <a:pt x="21" y="1"/>
                    <a:pt x="21" y="1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9" y="1"/>
                    <a:pt x="19" y="1"/>
                  </a:cubicBezTo>
                  <a:cubicBezTo>
                    <a:pt x="19" y="1"/>
                    <a:pt x="19" y="1"/>
                    <a:pt x="18" y="1"/>
                  </a:cubicBezTo>
                  <a:cubicBezTo>
                    <a:pt x="18" y="2"/>
                    <a:pt x="18" y="2"/>
                    <a:pt x="17" y="2"/>
                  </a:cubicBezTo>
                  <a:cubicBezTo>
                    <a:pt x="17" y="2"/>
                    <a:pt x="17" y="2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4"/>
                    <a:pt x="15" y="4"/>
                    <a:pt x="15" y="4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1" y="10"/>
                    <a:pt x="7" y="10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2"/>
                    <a:pt x="2" y="12"/>
                  </a:cubicBezTo>
                  <a:cubicBezTo>
                    <a:pt x="2" y="12"/>
                    <a:pt x="1" y="12"/>
                    <a:pt x="1" y="12"/>
                  </a:cubicBezTo>
                  <a:cubicBezTo>
                    <a:pt x="1" y="12"/>
                    <a:pt x="1" y="12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4"/>
                    <a:pt x="0" y="14"/>
                  </a:cubicBezTo>
                  <a:cubicBezTo>
                    <a:pt x="0" y="14"/>
                    <a:pt x="0" y="14"/>
                    <a:pt x="1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2" y="18"/>
                    <a:pt x="3" y="19"/>
                  </a:cubicBezTo>
                  <a:cubicBezTo>
                    <a:pt x="3" y="19"/>
                    <a:pt x="3" y="20"/>
                    <a:pt x="3" y="20"/>
                  </a:cubicBezTo>
                  <a:cubicBezTo>
                    <a:pt x="3" y="20"/>
                    <a:pt x="4" y="20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2"/>
                    <a:pt x="5" y="22"/>
                    <a:pt x="5" y="22"/>
                  </a:cubicBezTo>
                  <a:cubicBezTo>
                    <a:pt x="6" y="23"/>
                    <a:pt x="8" y="24"/>
                    <a:pt x="11" y="24"/>
                  </a:cubicBezTo>
                  <a:cubicBezTo>
                    <a:pt x="12" y="24"/>
                    <a:pt x="13" y="24"/>
                    <a:pt x="13" y="24"/>
                  </a:cubicBezTo>
                  <a:cubicBezTo>
                    <a:pt x="18" y="24"/>
                    <a:pt x="20" y="23"/>
                    <a:pt x="20" y="23"/>
                  </a:cubicBezTo>
                  <a:cubicBezTo>
                    <a:pt x="20" y="19"/>
                    <a:pt x="31" y="19"/>
                    <a:pt x="32" y="19"/>
                  </a:cubicBezTo>
                  <a:cubicBezTo>
                    <a:pt x="33" y="19"/>
                    <a:pt x="36" y="16"/>
                    <a:pt x="38" y="15"/>
                  </a:cubicBezTo>
                  <a:cubicBezTo>
                    <a:pt x="40" y="13"/>
                    <a:pt x="42" y="12"/>
                    <a:pt x="42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4" y="12"/>
                    <a:pt x="44" y="12"/>
                  </a:cubicBezTo>
                  <a:cubicBezTo>
                    <a:pt x="48" y="13"/>
                    <a:pt x="52" y="14"/>
                    <a:pt x="53" y="15"/>
                  </a:cubicBezTo>
                  <a:cubicBezTo>
                    <a:pt x="53" y="16"/>
                    <a:pt x="54" y="16"/>
                    <a:pt x="54" y="16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7" y="17"/>
                    <a:pt x="57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17"/>
                    <a:pt x="58" y="16"/>
                    <a:pt x="58" y="16"/>
                  </a:cubicBezTo>
                  <a:cubicBezTo>
                    <a:pt x="58" y="16"/>
                    <a:pt x="58" y="16"/>
                    <a:pt x="57" y="16"/>
                  </a:cubicBezTo>
                  <a:cubicBezTo>
                    <a:pt x="57" y="15"/>
                    <a:pt x="57" y="15"/>
                    <a:pt x="57" y="14"/>
                  </a:cubicBezTo>
                  <a:cubicBezTo>
                    <a:pt x="57" y="14"/>
                    <a:pt x="57" y="14"/>
                    <a:pt x="57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8" y="13"/>
                    <a:pt x="58" y="13"/>
                    <a:pt x="58" y="12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12"/>
                    <a:pt x="58" y="11"/>
                    <a:pt x="58" y="11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6" name="Freeform 24"/>
            <p:cNvSpPr>
              <a:spLocks/>
            </p:cNvSpPr>
            <p:nvPr/>
          </p:nvSpPr>
          <p:spPr bwMode="auto">
            <a:xfrm>
              <a:off x="9135732" y="7753350"/>
              <a:ext cx="1835150" cy="1452563"/>
            </a:xfrm>
            <a:custGeom>
              <a:avLst/>
              <a:gdLst>
                <a:gd name="T0" fmla="*/ 104 w 107"/>
                <a:gd name="T1" fmla="*/ 67 h 86"/>
                <a:gd name="T2" fmla="*/ 102 w 107"/>
                <a:gd name="T3" fmla="*/ 53 h 86"/>
                <a:gd name="T4" fmla="*/ 101 w 107"/>
                <a:gd name="T5" fmla="*/ 46 h 86"/>
                <a:gd name="T6" fmla="*/ 101 w 107"/>
                <a:gd name="T7" fmla="*/ 44 h 86"/>
                <a:gd name="T8" fmla="*/ 104 w 107"/>
                <a:gd name="T9" fmla="*/ 32 h 86"/>
                <a:gd name="T10" fmla="*/ 102 w 107"/>
                <a:gd name="T11" fmla="*/ 14 h 86"/>
                <a:gd name="T12" fmla="*/ 99 w 107"/>
                <a:gd name="T13" fmla="*/ 10 h 86"/>
                <a:gd name="T14" fmla="*/ 98 w 107"/>
                <a:gd name="T15" fmla="*/ 10 h 86"/>
                <a:gd name="T16" fmla="*/ 96 w 107"/>
                <a:gd name="T17" fmla="*/ 9 h 86"/>
                <a:gd name="T18" fmla="*/ 94 w 107"/>
                <a:gd name="T19" fmla="*/ 8 h 86"/>
                <a:gd name="T20" fmla="*/ 93 w 107"/>
                <a:gd name="T21" fmla="*/ 8 h 86"/>
                <a:gd name="T22" fmla="*/ 92 w 107"/>
                <a:gd name="T23" fmla="*/ 8 h 86"/>
                <a:gd name="T24" fmla="*/ 90 w 107"/>
                <a:gd name="T25" fmla="*/ 8 h 86"/>
                <a:gd name="T26" fmla="*/ 85 w 107"/>
                <a:gd name="T27" fmla="*/ 8 h 86"/>
                <a:gd name="T28" fmla="*/ 62 w 107"/>
                <a:gd name="T29" fmla="*/ 6 h 86"/>
                <a:gd name="T30" fmla="*/ 60 w 107"/>
                <a:gd name="T31" fmla="*/ 5 h 86"/>
                <a:gd name="T32" fmla="*/ 52 w 107"/>
                <a:gd name="T33" fmla="*/ 7 h 86"/>
                <a:gd name="T34" fmla="*/ 22 w 107"/>
                <a:gd name="T35" fmla="*/ 7 h 86"/>
                <a:gd name="T36" fmla="*/ 2 w 107"/>
                <a:gd name="T37" fmla="*/ 16 h 86"/>
                <a:gd name="T38" fmla="*/ 1 w 107"/>
                <a:gd name="T39" fmla="*/ 29 h 86"/>
                <a:gd name="T40" fmla="*/ 5 w 107"/>
                <a:gd name="T41" fmla="*/ 39 h 86"/>
                <a:gd name="T42" fmla="*/ 9 w 107"/>
                <a:gd name="T43" fmla="*/ 53 h 86"/>
                <a:gd name="T44" fmla="*/ 10 w 107"/>
                <a:gd name="T45" fmla="*/ 56 h 86"/>
                <a:gd name="T46" fmla="*/ 10 w 107"/>
                <a:gd name="T47" fmla="*/ 59 h 86"/>
                <a:gd name="T48" fmla="*/ 15 w 107"/>
                <a:gd name="T49" fmla="*/ 62 h 86"/>
                <a:gd name="T50" fmla="*/ 28 w 107"/>
                <a:gd name="T51" fmla="*/ 70 h 86"/>
                <a:gd name="T52" fmla="*/ 35 w 107"/>
                <a:gd name="T53" fmla="*/ 69 h 86"/>
                <a:gd name="T54" fmla="*/ 42 w 107"/>
                <a:gd name="T55" fmla="*/ 74 h 86"/>
                <a:gd name="T56" fmla="*/ 48 w 107"/>
                <a:gd name="T57" fmla="*/ 78 h 86"/>
                <a:gd name="T58" fmla="*/ 50 w 107"/>
                <a:gd name="T59" fmla="*/ 81 h 86"/>
                <a:gd name="T60" fmla="*/ 57 w 107"/>
                <a:gd name="T61" fmla="*/ 80 h 86"/>
                <a:gd name="T62" fmla="*/ 67 w 107"/>
                <a:gd name="T63" fmla="*/ 82 h 86"/>
                <a:gd name="T64" fmla="*/ 72 w 107"/>
                <a:gd name="T65" fmla="*/ 82 h 86"/>
                <a:gd name="T66" fmla="*/ 77 w 107"/>
                <a:gd name="T67" fmla="*/ 82 h 86"/>
                <a:gd name="T68" fmla="*/ 78 w 107"/>
                <a:gd name="T69" fmla="*/ 82 h 86"/>
                <a:gd name="T70" fmla="*/ 83 w 107"/>
                <a:gd name="T71" fmla="*/ 84 h 86"/>
                <a:gd name="T72" fmla="*/ 85 w 107"/>
                <a:gd name="T73" fmla="*/ 84 h 86"/>
                <a:gd name="T74" fmla="*/ 86 w 107"/>
                <a:gd name="T75" fmla="*/ 85 h 86"/>
                <a:gd name="T76" fmla="*/ 87 w 107"/>
                <a:gd name="T77" fmla="*/ 85 h 86"/>
                <a:gd name="T78" fmla="*/ 88 w 107"/>
                <a:gd name="T79" fmla="*/ 86 h 86"/>
                <a:gd name="T80" fmla="*/ 90 w 107"/>
                <a:gd name="T81" fmla="*/ 86 h 86"/>
                <a:gd name="T82" fmla="*/ 91 w 107"/>
                <a:gd name="T83" fmla="*/ 8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7" h="86">
                  <a:moveTo>
                    <a:pt x="98" y="72"/>
                  </a:moveTo>
                  <a:cubicBezTo>
                    <a:pt x="100" y="70"/>
                    <a:pt x="101" y="69"/>
                    <a:pt x="102" y="68"/>
                  </a:cubicBezTo>
                  <a:cubicBezTo>
                    <a:pt x="102" y="67"/>
                    <a:pt x="103" y="67"/>
                    <a:pt x="104" y="67"/>
                  </a:cubicBezTo>
                  <a:cubicBezTo>
                    <a:pt x="105" y="66"/>
                    <a:pt x="106" y="66"/>
                    <a:pt x="107" y="64"/>
                  </a:cubicBezTo>
                  <a:cubicBezTo>
                    <a:pt x="107" y="63"/>
                    <a:pt x="105" y="59"/>
                    <a:pt x="102" y="54"/>
                  </a:cubicBezTo>
                  <a:cubicBezTo>
                    <a:pt x="102" y="54"/>
                    <a:pt x="102" y="53"/>
                    <a:pt x="102" y="53"/>
                  </a:cubicBezTo>
                  <a:cubicBezTo>
                    <a:pt x="102" y="53"/>
                    <a:pt x="102" y="53"/>
                    <a:pt x="101" y="52"/>
                  </a:cubicBezTo>
                  <a:cubicBezTo>
                    <a:pt x="101" y="51"/>
                    <a:pt x="101" y="49"/>
                    <a:pt x="101" y="47"/>
                  </a:cubicBezTo>
                  <a:cubicBezTo>
                    <a:pt x="101" y="47"/>
                    <a:pt x="101" y="47"/>
                    <a:pt x="101" y="46"/>
                  </a:cubicBezTo>
                  <a:cubicBezTo>
                    <a:pt x="101" y="46"/>
                    <a:pt x="101" y="46"/>
                    <a:pt x="101" y="45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1" y="44"/>
                    <a:pt x="101" y="44"/>
                    <a:pt x="101" y="44"/>
                  </a:cubicBezTo>
                  <a:cubicBezTo>
                    <a:pt x="102" y="42"/>
                    <a:pt x="100" y="41"/>
                    <a:pt x="99" y="40"/>
                  </a:cubicBezTo>
                  <a:cubicBezTo>
                    <a:pt x="98" y="40"/>
                    <a:pt x="97" y="39"/>
                    <a:pt x="97" y="38"/>
                  </a:cubicBezTo>
                  <a:cubicBezTo>
                    <a:pt x="97" y="36"/>
                    <a:pt x="102" y="33"/>
                    <a:pt x="104" y="32"/>
                  </a:cubicBezTo>
                  <a:cubicBezTo>
                    <a:pt x="105" y="31"/>
                    <a:pt x="105" y="31"/>
                    <a:pt x="105" y="30"/>
                  </a:cubicBezTo>
                  <a:cubicBezTo>
                    <a:pt x="106" y="27"/>
                    <a:pt x="105" y="24"/>
                    <a:pt x="104" y="23"/>
                  </a:cubicBezTo>
                  <a:cubicBezTo>
                    <a:pt x="101" y="21"/>
                    <a:pt x="101" y="17"/>
                    <a:pt x="102" y="14"/>
                  </a:cubicBezTo>
                  <a:cubicBezTo>
                    <a:pt x="102" y="14"/>
                    <a:pt x="102" y="13"/>
                    <a:pt x="102" y="13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2" y="12"/>
                    <a:pt x="101" y="11"/>
                    <a:pt x="99" y="10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8" y="10"/>
                    <a:pt x="98" y="1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97" y="9"/>
                    <a:pt x="97" y="9"/>
                    <a:pt x="97" y="9"/>
                  </a:cubicBezTo>
                  <a:cubicBezTo>
                    <a:pt x="97" y="9"/>
                    <a:pt x="96" y="9"/>
                    <a:pt x="96" y="9"/>
                  </a:cubicBezTo>
                  <a:cubicBezTo>
                    <a:pt x="96" y="9"/>
                    <a:pt x="96" y="9"/>
                    <a:pt x="96" y="9"/>
                  </a:cubicBezTo>
                  <a:cubicBezTo>
                    <a:pt x="95" y="9"/>
                    <a:pt x="95" y="9"/>
                    <a:pt x="95" y="8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4" y="8"/>
                    <a:pt x="94" y="8"/>
                    <a:pt x="93" y="8"/>
                  </a:cubicBezTo>
                  <a:cubicBezTo>
                    <a:pt x="93" y="8"/>
                    <a:pt x="93" y="8"/>
                    <a:pt x="93" y="8"/>
                  </a:cubicBezTo>
                  <a:cubicBezTo>
                    <a:pt x="93" y="8"/>
                    <a:pt x="93" y="8"/>
                    <a:pt x="93" y="8"/>
                  </a:cubicBezTo>
                  <a:cubicBezTo>
                    <a:pt x="93" y="8"/>
                    <a:pt x="93" y="8"/>
                    <a:pt x="93" y="8"/>
                  </a:cubicBezTo>
                  <a:cubicBezTo>
                    <a:pt x="93" y="8"/>
                    <a:pt x="93" y="8"/>
                    <a:pt x="93" y="8"/>
                  </a:cubicBezTo>
                  <a:cubicBezTo>
                    <a:pt x="93" y="8"/>
                    <a:pt x="92" y="8"/>
                    <a:pt x="92" y="8"/>
                  </a:cubicBezTo>
                  <a:cubicBezTo>
                    <a:pt x="92" y="8"/>
                    <a:pt x="92" y="8"/>
                    <a:pt x="91" y="8"/>
                  </a:cubicBezTo>
                  <a:cubicBezTo>
                    <a:pt x="91" y="8"/>
                    <a:pt x="91" y="8"/>
                    <a:pt x="90" y="8"/>
                  </a:cubicBezTo>
                  <a:cubicBezTo>
                    <a:pt x="90" y="8"/>
                    <a:pt x="90" y="8"/>
                    <a:pt x="90" y="8"/>
                  </a:cubicBezTo>
                  <a:cubicBezTo>
                    <a:pt x="89" y="8"/>
                    <a:pt x="89" y="8"/>
                    <a:pt x="88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7" y="8"/>
                    <a:pt x="86" y="8"/>
                    <a:pt x="85" y="8"/>
                  </a:cubicBezTo>
                  <a:cubicBezTo>
                    <a:pt x="76" y="8"/>
                    <a:pt x="65" y="7"/>
                    <a:pt x="64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2" y="6"/>
                    <a:pt x="61" y="6"/>
                    <a:pt x="61" y="5"/>
                  </a:cubicBezTo>
                  <a:cubicBezTo>
                    <a:pt x="61" y="5"/>
                    <a:pt x="61" y="5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5"/>
                    <a:pt x="58" y="4"/>
                    <a:pt x="58" y="4"/>
                  </a:cubicBezTo>
                  <a:cubicBezTo>
                    <a:pt x="57" y="6"/>
                    <a:pt x="55" y="7"/>
                    <a:pt x="52" y="7"/>
                  </a:cubicBezTo>
                  <a:cubicBezTo>
                    <a:pt x="47" y="7"/>
                    <a:pt x="46" y="2"/>
                    <a:pt x="46" y="0"/>
                  </a:cubicBezTo>
                  <a:cubicBezTo>
                    <a:pt x="46" y="0"/>
                    <a:pt x="46" y="0"/>
                    <a:pt x="45" y="0"/>
                  </a:cubicBezTo>
                  <a:cubicBezTo>
                    <a:pt x="40" y="0"/>
                    <a:pt x="26" y="3"/>
                    <a:pt x="22" y="7"/>
                  </a:cubicBezTo>
                  <a:cubicBezTo>
                    <a:pt x="19" y="10"/>
                    <a:pt x="14" y="11"/>
                    <a:pt x="10" y="12"/>
                  </a:cubicBezTo>
                  <a:cubicBezTo>
                    <a:pt x="8" y="12"/>
                    <a:pt x="5" y="12"/>
                    <a:pt x="5" y="13"/>
                  </a:cubicBezTo>
                  <a:cubicBezTo>
                    <a:pt x="5" y="15"/>
                    <a:pt x="3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7"/>
                    <a:pt x="2" y="17"/>
                  </a:cubicBezTo>
                  <a:cubicBezTo>
                    <a:pt x="2" y="19"/>
                    <a:pt x="3" y="26"/>
                    <a:pt x="1" y="29"/>
                  </a:cubicBezTo>
                  <a:cubicBezTo>
                    <a:pt x="1" y="30"/>
                    <a:pt x="0" y="31"/>
                    <a:pt x="0" y="31"/>
                  </a:cubicBezTo>
                  <a:cubicBezTo>
                    <a:pt x="1" y="32"/>
                    <a:pt x="1" y="32"/>
                    <a:pt x="2" y="33"/>
                  </a:cubicBezTo>
                  <a:cubicBezTo>
                    <a:pt x="4" y="34"/>
                    <a:pt x="5" y="37"/>
                    <a:pt x="5" y="39"/>
                  </a:cubicBezTo>
                  <a:cubicBezTo>
                    <a:pt x="5" y="39"/>
                    <a:pt x="5" y="40"/>
                    <a:pt x="5" y="40"/>
                  </a:cubicBezTo>
                  <a:cubicBezTo>
                    <a:pt x="6" y="41"/>
                    <a:pt x="6" y="42"/>
                    <a:pt x="6" y="45"/>
                  </a:cubicBezTo>
                  <a:cubicBezTo>
                    <a:pt x="6" y="49"/>
                    <a:pt x="7" y="52"/>
                    <a:pt x="9" y="53"/>
                  </a:cubicBezTo>
                  <a:cubicBezTo>
                    <a:pt x="9" y="54"/>
                    <a:pt x="9" y="54"/>
                    <a:pt x="10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0" y="55"/>
                    <a:pt x="10" y="56"/>
                    <a:pt x="10" y="56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57"/>
                    <a:pt x="10" y="58"/>
                    <a:pt x="9" y="59"/>
                  </a:cubicBezTo>
                  <a:cubicBezTo>
                    <a:pt x="9" y="59"/>
                    <a:pt x="9" y="59"/>
                    <a:pt x="10" y="59"/>
                  </a:cubicBezTo>
                  <a:cubicBezTo>
                    <a:pt x="11" y="59"/>
                    <a:pt x="12" y="60"/>
                    <a:pt x="13" y="61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4" y="61"/>
                    <a:pt x="15" y="62"/>
                    <a:pt x="15" y="62"/>
                  </a:cubicBezTo>
                  <a:cubicBezTo>
                    <a:pt x="21" y="64"/>
                    <a:pt x="23" y="65"/>
                    <a:pt x="23" y="68"/>
                  </a:cubicBezTo>
                  <a:cubicBezTo>
                    <a:pt x="23" y="69"/>
                    <a:pt x="26" y="71"/>
                    <a:pt x="27" y="71"/>
                  </a:cubicBezTo>
                  <a:cubicBezTo>
                    <a:pt x="28" y="71"/>
                    <a:pt x="28" y="71"/>
                    <a:pt x="28" y="70"/>
                  </a:cubicBezTo>
                  <a:cubicBezTo>
                    <a:pt x="29" y="69"/>
                    <a:pt x="30" y="68"/>
                    <a:pt x="31" y="68"/>
                  </a:cubicBezTo>
                  <a:cubicBezTo>
                    <a:pt x="32" y="68"/>
                    <a:pt x="33" y="68"/>
                    <a:pt x="33" y="68"/>
                  </a:cubicBezTo>
                  <a:cubicBezTo>
                    <a:pt x="34" y="69"/>
                    <a:pt x="34" y="69"/>
                    <a:pt x="35" y="69"/>
                  </a:cubicBezTo>
                  <a:cubicBezTo>
                    <a:pt x="37" y="69"/>
                    <a:pt x="38" y="71"/>
                    <a:pt x="38" y="73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39" y="74"/>
                    <a:pt x="40" y="74"/>
                    <a:pt x="42" y="74"/>
                  </a:cubicBezTo>
                  <a:cubicBezTo>
                    <a:pt x="43" y="74"/>
                    <a:pt x="45" y="74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7" y="76"/>
                    <a:pt x="48" y="77"/>
                    <a:pt x="48" y="78"/>
                  </a:cubicBezTo>
                  <a:cubicBezTo>
                    <a:pt x="49" y="79"/>
                    <a:pt x="49" y="79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50" y="81"/>
                    <a:pt x="51" y="81"/>
                    <a:pt x="51" y="81"/>
                  </a:cubicBezTo>
                  <a:cubicBezTo>
                    <a:pt x="52" y="82"/>
                    <a:pt x="53" y="82"/>
                    <a:pt x="54" y="81"/>
                  </a:cubicBezTo>
                  <a:cubicBezTo>
                    <a:pt x="55" y="81"/>
                    <a:pt x="56" y="80"/>
                    <a:pt x="57" y="80"/>
                  </a:cubicBezTo>
                  <a:cubicBezTo>
                    <a:pt x="57" y="80"/>
                    <a:pt x="57" y="80"/>
                    <a:pt x="58" y="81"/>
                  </a:cubicBezTo>
                  <a:cubicBezTo>
                    <a:pt x="59" y="81"/>
                    <a:pt x="62" y="82"/>
                    <a:pt x="64" y="82"/>
                  </a:cubicBezTo>
                  <a:cubicBezTo>
                    <a:pt x="65" y="82"/>
                    <a:pt x="66" y="82"/>
                    <a:pt x="67" y="82"/>
                  </a:cubicBezTo>
                  <a:cubicBezTo>
                    <a:pt x="68" y="81"/>
                    <a:pt x="68" y="81"/>
                    <a:pt x="69" y="81"/>
                  </a:cubicBezTo>
                  <a:cubicBezTo>
                    <a:pt x="70" y="81"/>
                    <a:pt x="70" y="82"/>
                    <a:pt x="70" y="82"/>
                  </a:cubicBezTo>
                  <a:cubicBezTo>
                    <a:pt x="71" y="82"/>
                    <a:pt x="71" y="82"/>
                    <a:pt x="72" y="82"/>
                  </a:cubicBezTo>
                  <a:cubicBezTo>
                    <a:pt x="72" y="82"/>
                    <a:pt x="72" y="82"/>
                    <a:pt x="73" y="82"/>
                  </a:cubicBezTo>
                  <a:cubicBezTo>
                    <a:pt x="74" y="82"/>
                    <a:pt x="75" y="83"/>
                    <a:pt x="76" y="82"/>
                  </a:cubicBezTo>
                  <a:cubicBezTo>
                    <a:pt x="76" y="82"/>
                    <a:pt x="76" y="82"/>
                    <a:pt x="77" y="82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7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3"/>
                    <a:pt x="81" y="83"/>
                    <a:pt x="82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3" y="83"/>
                    <a:pt x="83" y="83"/>
                    <a:pt x="83" y="84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84" y="84"/>
                    <a:pt x="85" y="84"/>
                    <a:pt x="85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5" y="85"/>
                    <a:pt x="86" y="85"/>
                    <a:pt x="86" y="85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86" y="85"/>
                    <a:pt x="87" y="85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7" y="85"/>
                    <a:pt x="87" y="85"/>
                    <a:pt x="88" y="85"/>
                  </a:cubicBezTo>
                  <a:cubicBezTo>
                    <a:pt x="88" y="86"/>
                    <a:pt x="88" y="86"/>
                    <a:pt x="88" y="86"/>
                  </a:cubicBezTo>
                  <a:cubicBezTo>
                    <a:pt x="88" y="86"/>
                    <a:pt x="88" y="86"/>
                    <a:pt x="89" y="86"/>
                  </a:cubicBezTo>
                  <a:cubicBezTo>
                    <a:pt x="89" y="86"/>
                    <a:pt x="89" y="86"/>
                    <a:pt x="90" y="86"/>
                  </a:cubicBezTo>
                  <a:cubicBezTo>
                    <a:pt x="90" y="86"/>
                    <a:pt x="90" y="86"/>
                    <a:pt x="90" y="86"/>
                  </a:cubicBezTo>
                  <a:cubicBezTo>
                    <a:pt x="90" y="86"/>
                    <a:pt x="91" y="86"/>
                    <a:pt x="91" y="86"/>
                  </a:cubicBezTo>
                  <a:cubicBezTo>
                    <a:pt x="91" y="86"/>
                    <a:pt x="91" y="86"/>
                    <a:pt x="92" y="86"/>
                  </a:cubicBezTo>
                  <a:cubicBezTo>
                    <a:pt x="92" y="85"/>
                    <a:pt x="91" y="83"/>
                    <a:pt x="91" y="82"/>
                  </a:cubicBezTo>
                  <a:cubicBezTo>
                    <a:pt x="91" y="81"/>
                    <a:pt x="91" y="80"/>
                    <a:pt x="91" y="79"/>
                  </a:cubicBezTo>
                  <a:cubicBezTo>
                    <a:pt x="91" y="78"/>
                    <a:pt x="93" y="76"/>
                    <a:pt x="98" y="72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7" name="Freeform 25"/>
            <p:cNvSpPr>
              <a:spLocks/>
            </p:cNvSpPr>
            <p:nvPr/>
          </p:nvSpPr>
          <p:spPr bwMode="auto">
            <a:xfrm>
              <a:off x="10816894" y="7397750"/>
              <a:ext cx="1801812" cy="1250950"/>
            </a:xfrm>
            <a:custGeom>
              <a:avLst/>
              <a:gdLst>
                <a:gd name="T0" fmla="*/ 54 w 105"/>
                <a:gd name="T1" fmla="*/ 0 h 74"/>
                <a:gd name="T2" fmla="*/ 52 w 105"/>
                <a:gd name="T3" fmla="*/ 3 h 74"/>
                <a:gd name="T4" fmla="*/ 47 w 105"/>
                <a:gd name="T5" fmla="*/ 5 h 74"/>
                <a:gd name="T6" fmla="*/ 41 w 105"/>
                <a:gd name="T7" fmla="*/ 6 h 74"/>
                <a:gd name="T8" fmla="*/ 38 w 105"/>
                <a:gd name="T9" fmla="*/ 11 h 74"/>
                <a:gd name="T10" fmla="*/ 38 w 105"/>
                <a:gd name="T11" fmla="*/ 15 h 74"/>
                <a:gd name="T12" fmla="*/ 37 w 105"/>
                <a:gd name="T13" fmla="*/ 16 h 74"/>
                <a:gd name="T14" fmla="*/ 33 w 105"/>
                <a:gd name="T15" fmla="*/ 19 h 74"/>
                <a:gd name="T16" fmla="*/ 27 w 105"/>
                <a:gd name="T17" fmla="*/ 26 h 74"/>
                <a:gd name="T18" fmla="*/ 19 w 105"/>
                <a:gd name="T19" fmla="*/ 32 h 74"/>
                <a:gd name="T20" fmla="*/ 12 w 105"/>
                <a:gd name="T21" fmla="*/ 35 h 74"/>
                <a:gd name="T22" fmla="*/ 11 w 105"/>
                <a:gd name="T23" fmla="*/ 35 h 74"/>
                <a:gd name="T24" fmla="*/ 9 w 105"/>
                <a:gd name="T25" fmla="*/ 35 h 74"/>
                <a:gd name="T26" fmla="*/ 6 w 105"/>
                <a:gd name="T27" fmla="*/ 34 h 74"/>
                <a:gd name="T28" fmla="*/ 5 w 105"/>
                <a:gd name="T29" fmla="*/ 35 h 74"/>
                <a:gd name="T30" fmla="*/ 8 w 105"/>
                <a:gd name="T31" fmla="*/ 51 h 74"/>
                <a:gd name="T32" fmla="*/ 0 w 105"/>
                <a:gd name="T33" fmla="*/ 59 h 74"/>
                <a:gd name="T34" fmla="*/ 4 w 105"/>
                <a:gd name="T35" fmla="*/ 65 h 74"/>
                <a:gd name="T36" fmla="*/ 4 w 105"/>
                <a:gd name="T37" fmla="*/ 69 h 74"/>
                <a:gd name="T38" fmla="*/ 4 w 105"/>
                <a:gd name="T39" fmla="*/ 70 h 74"/>
                <a:gd name="T40" fmla="*/ 6 w 105"/>
                <a:gd name="T41" fmla="*/ 70 h 74"/>
                <a:gd name="T42" fmla="*/ 10 w 105"/>
                <a:gd name="T43" fmla="*/ 68 h 74"/>
                <a:gd name="T44" fmla="*/ 37 w 105"/>
                <a:gd name="T45" fmla="*/ 67 h 74"/>
                <a:gd name="T46" fmla="*/ 43 w 105"/>
                <a:gd name="T47" fmla="*/ 68 h 74"/>
                <a:gd name="T48" fmla="*/ 53 w 105"/>
                <a:gd name="T49" fmla="*/ 70 h 74"/>
                <a:gd name="T50" fmla="*/ 55 w 105"/>
                <a:gd name="T51" fmla="*/ 69 h 74"/>
                <a:gd name="T52" fmla="*/ 60 w 105"/>
                <a:gd name="T53" fmla="*/ 71 h 74"/>
                <a:gd name="T54" fmla="*/ 63 w 105"/>
                <a:gd name="T55" fmla="*/ 70 h 74"/>
                <a:gd name="T56" fmla="*/ 69 w 105"/>
                <a:gd name="T57" fmla="*/ 73 h 74"/>
                <a:gd name="T58" fmla="*/ 80 w 105"/>
                <a:gd name="T59" fmla="*/ 73 h 74"/>
                <a:gd name="T60" fmla="*/ 81 w 105"/>
                <a:gd name="T61" fmla="*/ 70 h 74"/>
                <a:gd name="T62" fmla="*/ 88 w 105"/>
                <a:gd name="T63" fmla="*/ 62 h 74"/>
                <a:gd name="T64" fmla="*/ 88 w 105"/>
                <a:gd name="T65" fmla="*/ 62 h 74"/>
                <a:gd name="T66" fmla="*/ 89 w 105"/>
                <a:gd name="T67" fmla="*/ 62 h 74"/>
                <a:gd name="T68" fmla="*/ 89 w 105"/>
                <a:gd name="T69" fmla="*/ 62 h 74"/>
                <a:gd name="T70" fmla="*/ 90 w 105"/>
                <a:gd name="T71" fmla="*/ 62 h 74"/>
                <a:gd name="T72" fmla="*/ 91 w 105"/>
                <a:gd name="T73" fmla="*/ 62 h 74"/>
                <a:gd name="T74" fmla="*/ 92 w 105"/>
                <a:gd name="T75" fmla="*/ 62 h 74"/>
                <a:gd name="T76" fmla="*/ 94 w 105"/>
                <a:gd name="T77" fmla="*/ 61 h 74"/>
                <a:gd name="T78" fmla="*/ 94 w 105"/>
                <a:gd name="T79" fmla="*/ 61 h 74"/>
                <a:gd name="T80" fmla="*/ 94 w 105"/>
                <a:gd name="T81" fmla="*/ 60 h 74"/>
                <a:gd name="T82" fmla="*/ 93 w 105"/>
                <a:gd name="T83" fmla="*/ 59 h 74"/>
                <a:gd name="T84" fmla="*/ 93 w 105"/>
                <a:gd name="T85" fmla="*/ 57 h 74"/>
                <a:gd name="T86" fmla="*/ 91 w 105"/>
                <a:gd name="T87" fmla="*/ 46 h 74"/>
                <a:gd name="T88" fmla="*/ 96 w 105"/>
                <a:gd name="T89" fmla="*/ 46 h 74"/>
                <a:gd name="T90" fmla="*/ 98 w 105"/>
                <a:gd name="T91" fmla="*/ 47 h 74"/>
                <a:gd name="T92" fmla="*/ 99 w 105"/>
                <a:gd name="T93" fmla="*/ 47 h 74"/>
                <a:gd name="T94" fmla="*/ 99 w 105"/>
                <a:gd name="T95" fmla="*/ 37 h 74"/>
                <a:gd name="T96" fmla="*/ 93 w 105"/>
                <a:gd name="T97" fmla="*/ 31 h 74"/>
                <a:gd name="T98" fmla="*/ 87 w 105"/>
                <a:gd name="T99" fmla="*/ 24 h 74"/>
                <a:gd name="T100" fmla="*/ 86 w 105"/>
                <a:gd name="T101" fmla="*/ 15 h 74"/>
                <a:gd name="T102" fmla="*/ 85 w 105"/>
                <a:gd name="T103" fmla="*/ 8 h 74"/>
                <a:gd name="T104" fmla="*/ 76 w 105"/>
                <a:gd name="T105" fmla="*/ 5 h 74"/>
                <a:gd name="T106" fmla="*/ 75 w 105"/>
                <a:gd name="T107" fmla="*/ 5 h 74"/>
                <a:gd name="T108" fmla="*/ 68 w 105"/>
                <a:gd name="T109" fmla="*/ 5 h 74"/>
                <a:gd name="T110" fmla="*/ 61 w 105"/>
                <a:gd name="T111" fmla="*/ 2 h 74"/>
                <a:gd name="T112" fmla="*/ 56 w 105"/>
                <a:gd name="T1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5" h="74">
                  <a:moveTo>
                    <a:pt x="55" y="0"/>
                  </a:moveTo>
                  <a:cubicBezTo>
                    <a:pt x="55" y="0"/>
                    <a:pt x="55" y="0"/>
                    <a:pt x="54" y="0"/>
                  </a:cubicBezTo>
                  <a:cubicBezTo>
                    <a:pt x="54" y="0"/>
                    <a:pt x="53" y="1"/>
                    <a:pt x="53" y="1"/>
                  </a:cubicBezTo>
                  <a:cubicBezTo>
                    <a:pt x="53" y="1"/>
                    <a:pt x="52" y="2"/>
                    <a:pt x="52" y="3"/>
                  </a:cubicBezTo>
                  <a:cubicBezTo>
                    <a:pt x="51" y="4"/>
                    <a:pt x="50" y="5"/>
                    <a:pt x="49" y="5"/>
                  </a:cubicBezTo>
                  <a:cubicBezTo>
                    <a:pt x="48" y="5"/>
                    <a:pt x="47" y="5"/>
                    <a:pt x="47" y="5"/>
                  </a:cubicBezTo>
                  <a:cubicBezTo>
                    <a:pt x="46" y="5"/>
                    <a:pt x="45" y="5"/>
                    <a:pt x="45" y="5"/>
                  </a:cubicBezTo>
                  <a:cubicBezTo>
                    <a:pt x="43" y="5"/>
                    <a:pt x="42" y="5"/>
                    <a:pt x="41" y="6"/>
                  </a:cubicBezTo>
                  <a:cubicBezTo>
                    <a:pt x="40" y="7"/>
                    <a:pt x="40" y="7"/>
                    <a:pt x="39" y="8"/>
                  </a:cubicBezTo>
                  <a:cubicBezTo>
                    <a:pt x="38" y="9"/>
                    <a:pt x="38" y="10"/>
                    <a:pt x="38" y="11"/>
                  </a:cubicBezTo>
                  <a:cubicBezTo>
                    <a:pt x="38" y="12"/>
                    <a:pt x="39" y="13"/>
                    <a:pt x="39" y="14"/>
                  </a:cubicBezTo>
                  <a:cubicBezTo>
                    <a:pt x="39" y="14"/>
                    <a:pt x="39" y="14"/>
                    <a:pt x="38" y="15"/>
                  </a:cubicBezTo>
                  <a:cubicBezTo>
                    <a:pt x="38" y="15"/>
                    <a:pt x="38" y="15"/>
                    <a:pt x="38" y="16"/>
                  </a:cubicBezTo>
                  <a:cubicBezTo>
                    <a:pt x="38" y="16"/>
                    <a:pt x="37" y="16"/>
                    <a:pt x="37" y="16"/>
                  </a:cubicBezTo>
                  <a:cubicBezTo>
                    <a:pt x="36" y="16"/>
                    <a:pt x="36" y="17"/>
                    <a:pt x="35" y="17"/>
                  </a:cubicBezTo>
                  <a:cubicBezTo>
                    <a:pt x="35" y="18"/>
                    <a:pt x="34" y="19"/>
                    <a:pt x="33" y="19"/>
                  </a:cubicBezTo>
                  <a:cubicBezTo>
                    <a:pt x="31" y="20"/>
                    <a:pt x="28" y="23"/>
                    <a:pt x="28" y="24"/>
                  </a:cubicBezTo>
                  <a:cubicBezTo>
                    <a:pt x="28" y="25"/>
                    <a:pt x="28" y="25"/>
                    <a:pt x="27" y="26"/>
                  </a:cubicBezTo>
                  <a:cubicBezTo>
                    <a:pt x="27" y="28"/>
                    <a:pt x="27" y="30"/>
                    <a:pt x="26" y="30"/>
                  </a:cubicBezTo>
                  <a:cubicBezTo>
                    <a:pt x="24" y="30"/>
                    <a:pt x="20" y="31"/>
                    <a:pt x="19" y="32"/>
                  </a:cubicBezTo>
                  <a:cubicBezTo>
                    <a:pt x="17" y="34"/>
                    <a:pt x="16" y="35"/>
                    <a:pt x="14" y="35"/>
                  </a:cubicBezTo>
                  <a:cubicBezTo>
                    <a:pt x="13" y="35"/>
                    <a:pt x="13" y="35"/>
                    <a:pt x="12" y="35"/>
                  </a:cubicBezTo>
                  <a:cubicBezTo>
                    <a:pt x="12" y="35"/>
                    <a:pt x="12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8" y="35"/>
                    <a:pt x="8" y="35"/>
                    <a:pt x="7" y="35"/>
                  </a:cubicBezTo>
                  <a:cubicBezTo>
                    <a:pt x="7" y="34"/>
                    <a:pt x="7" y="34"/>
                    <a:pt x="6" y="34"/>
                  </a:cubicBezTo>
                  <a:cubicBezTo>
                    <a:pt x="6" y="34"/>
                    <a:pt x="5" y="34"/>
                    <a:pt x="5" y="34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38"/>
                    <a:pt x="4" y="41"/>
                    <a:pt x="6" y="43"/>
                  </a:cubicBezTo>
                  <a:cubicBezTo>
                    <a:pt x="8" y="44"/>
                    <a:pt x="9" y="48"/>
                    <a:pt x="8" y="51"/>
                  </a:cubicBezTo>
                  <a:cubicBezTo>
                    <a:pt x="8" y="52"/>
                    <a:pt x="7" y="53"/>
                    <a:pt x="7" y="54"/>
                  </a:cubicBezTo>
                  <a:cubicBezTo>
                    <a:pt x="4" y="55"/>
                    <a:pt x="0" y="58"/>
                    <a:pt x="0" y="59"/>
                  </a:cubicBezTo>
                  <a:cubicBezTo>
                    <a:pt x="0" y="59"/>
                    <a:pt x="1" y="60"/>
                    <a:pt x="2" y="61"/>
                  </a:cubicBezTo>
                  <a:cubicBezTo>
                    <a:pt x="3" y="62"/>
                    <a:pt x="5" y="63"/>
                    <a:pt x="4" y="65"/>
                  </a:cubicBezTo>
                  <a:cubicBezTo>
                    <a:pt x="4" y="66"/>
                    <a:pt x="4" y="67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69"/>
                    <a:pt x="4" y="70"/>
                    <a:pt x="4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5" y="70"/>
                    <a:pt x="5" y="70"/>
                    <a:pt x="6" y="70"/>
                  </a:cubicBezTo>
                  <a:cubicBezTo>
                    <a:pt x="7" y="70"/>
                    <a:pt x="8" y="70"/>
                    <a:pt x="9" y="69"/>
                  </a:cubicBezTo>
                  <a:cubicBezTo>
                    <a:pt x="10" y="69"/>
                    <a:pt x="10" y="68"/>
                    <a:pt x="10" y="68"/>
                  </a:cubicBezTo>
                  <a:cubicBezTo>
                    <a:pt x="12" y="66"/>
                    <a:pt x="13" y="65"/>
                    <a:pt x="17" y="65"/>
                  </a:cubicBezTo>
                  <a:cubicBezTo>
                    <a:pt x="24" y="65"/>
                    <a:pt x="35" y="65"/>
                    <a:pt x="37" y="67"/>
                  </a:cubicBezTo>
                  <a:cubicBezTo>
                    <a:pt x="38" y="68"/>
                    <a:pt x="40" y="68"/>
                    <a:pt x="42" y="68"/>
                  </a:cubicBezTo>
                  <a:cubicBezTo>
                    <a:pt x="42" y="68"/>
                    <a:pt x="43" y="68"/>
                    <a:pt x="43" y="68"/>
                  </a:cubicBezTo>
                  <a:cubicBezTo>
                    <a:pt x="44" y="68"/>
                    <a:pt x="46" y="68"/>
                    <a:pt x="47" y="69"/>
                  </a:cubicBezTo>
                  <a:cubicBezTo>
                    <a:pt x="49" y="70"/>
                    <a:pt x="51" y="70"/>
                    <a:pt x="53" y="70"/>
                  </a:cubicBezTo>
                  <a:cubicBezTo>
                    <a:pt x="53" y="70"/>
                    <a:pt x="54" y="70"/>
                    <a:pt x="54" y="70"/>
                  </a:cubicBezTo>
                  <a:cubicBezTo>
                    <a:pt x="54" y="70"/>
                    <a:pt x="54" y="69"/>
                    <a:pt x="55" y="69"/>
                  </a:cubicBezTo>
                  <a:cubicBezTo>
                    <a:pt x="55" y="69"/>
                    <a:pt x="56" y="69"/>
                    <a:pt x="57" y="70"/>
                  </a:cubicBezTo>
                  <a:cubicBezTo>
                    <a:pt x="58" y="70"/>
                    <a:pt x="59" y="71"/>
                    <a:pt x="60" y="71"/>
                  </a:cubicBezTo>
                  <a:cubicBezTo>
                    <a:pt x="60" y="71"/>
                    <a:pt x="61" y="71"/>
                    <a:pt x="61" y="70"/>
                  </a:cubicBezTo>
                  <a:cubicBezTo>
                    <a:pt x="62" y="70"/>
                    <a:pt x="62" y="70"/>
                    <a:pt x="63" y="70"/>
                  </a:cubicBezTo>
                  <a:cubicBezTo>
                    <a:pt x="64" y="70"/>
                    <a:pt x="65" y="71"/>
                    <a:pt x="67" y="72"/>
                  </a:cubicBezTo>
                  <a:cubicBezTo>
                    <a:pt x="67" y="72"/>
                    <a:pt x="68" y="73"/>
                    <a:pt x="69" y="73"/>
                  </a:cubicBezTo>
                  <a:cubicBezTo>
                    <a:pt x="69" y="72"/>
                    <a:pt x="71" y="72"/>
                    <a:pt x="73" y="72"/>
                  </a:cubicBezTo>
                  <a:cubicBezTo>
                    <a:pt x="74" y="72"/>
                    <a:pt x="78" y="72"/>
                    <a:pt x="80" y="73"/>
                  </a:cubicBezTo>
                  <a:cubicBezTo>
                    <a:pt x="80" y="74"/>
                    <a:pt x="80" y="74"/>
                    <a:pt x="80" y="74"/>
                  </a:cubicBezTo>
                  <a:cubicBezTo>
                    <a:pt x="80" y="74"/>
                    <a:pt x="81" y="73"/>
                    <a:pt x="81" y="70"/>
                  </a:cubicBezTo>
                  <a:cubicBezTo>
                    <a:pt x="81" y="68"/>
                    <a:pt x="86" y="63"/>
                    <a:pt x="88" y="62"/>
                  </a:cubicBezTo>
                  <a:cubicBezTo>
                    <a:pt x="88" y="62"/>
                    <a:pt x="88" y="62"/>
                    <a:pt x="88" y="62"/>
                  </a:cubicBezTo>
                  <a:cubicBezTo>
                    <a:pt x="88" y="62"/>
                    <a:pt x="88" y="62"/>
                    <a:pt x="88" y="62"/>
                  </a:cubicBezTo>
                  <a:cubicBezTo>
                    <a:pt x="88" y="62"/>
                    <a:pt x="88" y="62"/>
                    <a:pt x="88" y="62"/>
                  </a:cubicBezTo>
                  <a:cubicBezTo>
                    <a:pt x="88" y="62"/>
                    <a:pt x="88" y="62"/>
                    <a:pt x="88" y="62"/>
                  </a:cubicBezTo>
                  <a:cubicBezTo>
                    <a:pt x="88" y="62"/>
                    <a:pt x="88" y="62"/>
                    <a:pt x="89" y="62"/>
                  </a:cubicBezTo>
                  <a:cubicBezTo>
                    <a:pt x="89" y="62"/>
                    <a:pt x="89" y="62"/>
                    <a:pt x="89" y="62"/>
                  </a:cubicBezTo>
                  <a:cubicBezTo>
                    <a:pt x="89" y="62"/>
                    <a:pt x="89" y="62"/>
                    <a:pt x="89" y="62"/>
                  </a:cubicBezTo>
                  <a:cubicBezTo>
                    <a:pt x="89" y="62"/>
                    <a:pt x="90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2"/>
                    <a:pt x="91" y="62"/>
                    <a:pt x="91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93" y="62"/>
                    <a:pt x="93" y="62"/>
                    <a:pt x="93" y="62"/>
                  </a:cubicBezTo>
                  <a:cubicBezTo>
                    <a:pt x="93" y="61"/>
                    <a:pt x="93" y="61"/>
                    <a:pt x="94" y="61"/>
                  </a:cubicBezTo>
                  <a:cubicBezTo>
                    <a:pt x="94" y="61"/>
                    <a:pt x="94" y="61"/>
                    <a:pt x="94" y="61"/>
                  </a:cubicBezTo>
                  <a:cubicBezTo>
                    <a:pt x="94" y="61"/>
                    <a:pt x="94" y="61"/>
                    <a:pt x="94" y="61"/>
                  </a:cubicBezTo>
                  <a:cubicBezTo>
                    <a:pt x="94" y="61"/>
                    <a:pt x="94" y="61"/>
                    <a:pt x="94" y="61"/>
                  </a:cubicBezTo>
                  <a:cubicBezTo>
                    <a:pt x="94" y="61"/>
                    <a:pt x="94" y="60"/>
                    <a:pt x="94" y="60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4" y="59"/>
                    <a:pt x="94" y="59"/>
                    <a:pt x="93" y="59"/>
                  </a:cubicBezTo>
                  <a:cubicBezTo>
                    <a:pt x="93" y="59"/>
                    <a:pt x="93" y="59"/>
                    <a:pt x="93" y="58"/>
                  </a:cubicBezTo>
                  <a:cubicBezTo>
                    <a:pt x="93" y="58"/>
                    <a:pt x="93" y="57"/>
                    <a:pt x="93" y="57"/>
                  </a:cubicBezTo>
                  <a:cubicBezTo>
                    <a:pt x="93" y="55"/>
                    <a:pt x="92" y="53"/>
                    <a:pt x="92" y="52"/>
                  </a:cubicBezTo>
                  <a:cubicBezTo>
                    <a:pt x="91" y="49"/>
                    <a:pt x="90" y="47"/>
                    <a:pt x="91" y="46"/>
                  </a:cubicBezTo>
                  <a:cubicBezTo>
                    <a:pt x="92" y="45"/>
                    <a:pt x="92" y="45"/>
                    <a:pt x="93" y="45"/>
                  </a:cubicBezTo>
                  <a:cubicBezTo>
                    <a:pt x="94" y="45"/>
                    <a:pt x="95" y="46"/>
                    <a:pt x="96" y="46"/>
                  </a:cubicBezTo>
                  <a:cubicBezTo>
                    <a:pt x="96" y="46"/>
                    <a:pt x="97" y="46"/>
                    <a:pt x="97" y="47"/>
                  </a:cubicBezTo>
                  <a:cubicBezTo>
                    <a:pt x="97" y="47"/>
                    <a:pt x="97" y="47"/>
                    <a:pt x="98" y="47"/>
                  </a:cubicBezTo>
                  <a:cubicBezTo>
                    <a:pt x="98" y="47"/>
                    <a:pt x="98" y="47"/>
                    <a:pt x="99" y="47"/>
                  </a:cubicBezTo>
                  <a:cubicBezTo>
                    <a:pt x="99" y="47"/>
                    <a:pt x="99" y="47"/>
                    <a:pt x="99" y="47"/>
                  </a:cubicBezTo>
                  <a:cubicBezTo>
                    <a:pt x="104" y="45"/>
                    <a:pt x="105" y="43"/>
                    <a:pt x="105" y="42"/>
                  </a:cubicBezTo>
                  <a:cubicBezTo>
                    <a:pt x="105" y="40"/>
                    <a:pt x="101" y="37"/>
                    <a:pt x="99" y="37"/>
                  </a:cubicBezTo>
                  <a:cubicBezTo>
                    <a:pt x="98" y="37"/>
                    <a:pt x="97" y="36"/>
                    <a:pt x="96" y="34"/>
                  </a:cubicBezTo>
                  <a:cubicBezTo>
                    <a:pt x="95" y="33"/>
                    <a:pt x="94" y="31"/>
                    <a:pt x="93" y="31"/>
                  </a:cubicBezTo>
                  <a:cubicBezTo>
                    <a:pt x="91" y="30"/>
                    <a:pt x="90" y="28"/>
                    <a:pt x="89" y="27"/>
                  </a:cubicBezTo>
                  <a:cubicBezTo>
                    <a:pt x="89" y="25"/>
                    <a:pt x="88" y="24"/>
                    <a:pt x="87" y="24"/>
                  </a:cubicBezTo>
                  <a:cubicBezTo>
                    <a:pt x="85" y="22"/>
                    <a:pt x="85" y="20"/>
                    <a:pt x="86" y="18"/>
                  </a:cubicBezTo>
                  <a:cubicBezTo>
                    <a:pt x="86" y="17"/>
                    <a:pt x="86" y="16"/>
                    <a:pt x="86" y="15"/>
                  </a:cubicBezTo>
                  <a:cubicBezTo>
                    <a:pt x="86" y="14"/>
                    <a:pt x="86" y="13"/>
                    <a:pt x="86" y="12"/>
                  </a:cubicBezTo>
                  <a:cubicBezTo>
                    <a:pt x="86" y="11"/>
                    <a:pt x="86" y="8"/>
                    <a:pt x="85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3" y="7"/>
                    <a:pt x="79" y="5"/>
                    <a:pt x="76" y="5"/>
                  </a:cubicBezTo>
                  <a:cubicBezTo>
                    <a:pt x="76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3" y="6"/>
                    <a:pt x="72" y="6"/>
                    <a:pt x="71" y="6"/>
                  </a:cubicBezTo>
                  <a:cubicBezTo>
                    <a:pt x="70" y="6"/>
                    <a:pt x="69" y="6"/>
                    <a:pt x="68" y="5"/>
                  </a:cubicBezTo>
                  <a:cubicBezTo>
                    <a:pt x="67" y="2"/>
                    <a:pt x="65" y="2"/>
                    <a:pt x="63" y="2"/>
                  </a:cubicBezTo>
                  <a:cubicBezTo>
                    <a:pt x="62" y="2"/>
                    <a:pt x="62" y="2"/>
                    <a:pt x="61" y="2"/>
                  </a:cubicBezTo>
                  <a:cubicBezTo>
                    <a:pt x="59" y="2"/>
                    <a:pt x="58" y="1"/>
                    <a:pt x="57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8" name="Freeform 26"/>
            <p:cNvSpPr>
              <a:spLocks/>
            </p:cNvSpPr>
            <p:nvPr/>
          </p:nvSpPr>
          <p:spPr bwMode="auto">
            <a:xfrm>
              <a:off x="9513557" y="9340850"/>
              <a:ext cx="1217612" cy="676275"/>
            </a:xfrm>
            <a:custGeom>
              <a:avLst/>
              <a:gdLst>
                <a:gd name="T0" fmla="*/ 64 w 71"/>
                <a:gd name="T1" fmla="*/ 5 h 40"/>
                <a:gd name="T2" fmla="*/ 62 w 71"/>
                <a:gd name="T3" fmla="*/ 4 h 40"/>
                <a:gd name="T4" fmla="*/ 60 w 71"/>
                <a:gd name="T5" fmla="*/ 3 h 40"/>
                <a:gd name="T6" fmla="*/ 49 w 71"/>
                <a:gd name="T7" fmla="*/ 0 h 40"/>
                <a:gd name="T8" fmla="*/ 46 w 71"/>
                <a:gd name="T9" fmla="*/ 3 h 40"/>
                <a:gd name="T10" fmla="*/ 28 w 71"/>
                <a:gd name="T11" fmla="*/ 10 h 40"/>
                <a:gd name="T12" fmla="*/ 12 w 71"/>
                <a:gd name="T13" fmla="*/ 10 h 40"/>
                <a:gd name="T14" fmla="*/ 10 w 71"/>
                <a:gd name="T15" fmla="*/ 9 h 40"/>
                <a:gd name="T16" fmla="*/ 9 w 71"/>
                <a:gd name="T17" fmla="*/ 11 h 40"/>
                <a:gd name="T18" fmla="*/ 4 w 71"/>
                <a:gd name="T19" fmla="*/ 14 h 40"/>
                <a:gd name="T20" fmla="*/ 3 w 71"/>
                <a:gd name="T21" fmla="*/ 16 h 40"/>
                <a:gd name="T22" fmla="*/ 2 w 71"/>
                <a:gd name="T23" fmla="*/ 21 h 40"/>
                <a:gd name="T24" fmla="*/ 0 w 71"/>
                <a:gd name="T25" fmla="*/ 24 h 40"/>
                <a:gd name="T26" fmla="*/ 0 w 71"/>
                <a:gd name="T27" fmla="*/ 26 h 40"/>
                <a:gd name="T28" fmla="*/ 2 w 71"/>
                <a:gd name="T29" fmla="*/ 30 h 40"/>
                <a:gd name="T30" fmla="*/ 2 w 71"/>
                <a:gd name="T31" fmla="*/ 30 h 40"/>
                <a:gd name="T32" fmla="*/ 3 w 71"/>
                <a:gd name="T33" fmla="*/ 31 h 40"/>
                <a:gd name="T34" fmla="*/ 4 w 71"/>
                <a:gd name="T35" fmla="*/ 31 h 40"/>
                <a:gd name="T36" fmla="*/ 5 w 71"/>
                <a:gd name="T37" fmla="*/ 32 h 40"/>
                <a:gd name="T38" fmla="*/ 7 w 71"/>
                <a:gd name="T39" fmla="*/ 33 h 40"/>
                <a:gd name="T40" fmla="*/ 8 w 71"/>
                <a:gd name="T41" fmla="*/ 34 h 40"/>
                <a:gd name="T42" fmla="*/ 9 w 71"/>
                <a:gd name="T43" fmla="*/ 35 h 40"/>
                <a:gd name="T44" fmla="*/ 10 w 71"/>
                <a:gd name="T45" fmla="*/ 36 h 40"/>
                <a:gd name="T46" fmla="*/ 19 w 71"/>
                <a:gd name="T47" fmla="*/ 40 h 40"/>
                <a:gd name="T48" fmla="*/ 26 w 71"/>
                <a:gd name="T49" fmla="*/ 38 h 40"/>
                <a:gd name="T50" fmla="*/ 27 w 71"/>
                <a:gd name="T51" fmla="*/ 38 h 40"/>
                <a:gd name="T52" fmla="*/ 38 w 71"/>
                <a:gd name="T53" fmla="*/ 35 h 40"/>
                <a:gd name="T54" fmla="*/ 38 w 71"/>
                <a:gd name="T55" fmla="*/ 35 h 40"/>
                <a:gd name="T56" fmla="*/ 38 w 71"/>
                <a:gd name="T57" fmla="*/ 35 h 40"/>
                <a:gd name="T58" fmla="*/ 46 w 71"/>
                <a:gd name="T59" fmla="*/ 37 h 40"/>
                <a:gd name="T60" fmla="*/ 52 w 71"/>
                <a:gd name="T61" fmla="*/ 32 h 40"/>
                <a:gd name="T62" fmla="*/ 63 w 71"/>
                <a:gd name="T63" fmla="*/ 15 h 40"/>
                <a:gd name="T64" fmla="*/ 70 w 71"/>
                <a:gd name="T65" fmla="*/ 10 h 40"/>
                <a:gd name="T66" fmla="*/ 71 w 71"/>
                <a:gd name="T67" fmla="*/ 9 h 40"/>
                <a:gd name="T68" fmla="*/ 71 w 71"/>
                <a:gd name="T69" fmla="*/ 9 h 40"/>
                <a:gd name="T70" fmla="*/ 71 w 71"/>
                <a:gd name="T71" fmla="*/ 8 h 40"/>
                <a:gd name="T72" fmla="*/ 68 w 71"/>
                <a:gd name="T73" fmla="*/ 7 h 40"/>
                <a:gd name="T74" fmla="*/ 67 w 71"/>
                <a:gd name="T75" fmla="*/ 6 h 40"/>
                <a:gd name="T76" fmla="*/ 66 w 71"/>
                <a:gd name="T7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1" h="40">
                  <a:moveTo>
                    <a:pt x="65" y="5"/>
                  </a:moveTo>
                  <a:cubicBezTo>
                    <a:pt x="64" y="5"/>
                    <a:pt x="64" y="5"/>
                    <a:pt x="64" y="5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0" y="4"/>
                    <a:pt x="60" y="3"/>
                    <a:pt x="60" y="3"/>
                  </a:cubicBezTo>
                  <a:cubicBezTo>
                    <a:pt x="58" y="2"/>
                    <a:pt x="53" y="1"/>
                    <a:pt x="51" y="0"/>
                  </a:cubicBezTo>
                  <a:cubicBezTo>
                    <a:pt x="50" y="0"/>
                    <a:pt x="50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1"/>
                    <a:pt x="47" y="2"/>
                    <a:pt x="46" y="3"/>
                  </a:cubicBezTo>
                  <a:cubicBezTo>
                    <a:pt x="43" y="5"/>
                    <a:pt x="40" y="7"/>
                    <a:pt x="39" y="7"/>
                  </a:cubicBezTo>
                  <a:cubicBezTo>
                    <a:pt x="36" y="7"/>
                    <a:pt x="28" y="8"/>
                    <a:pt x="28" y="10"/>
                  </a:cubicBezTo>
                  <a:cubicBezTo>
                    <a:pt x="28" y="12"/>
                    <a:pt x="24" y="12"/>
                    <a:pt x="20" y="12"/>
                  </a:cubicBezTo>
                  <a:cubicBezTo>
                    <a:pt x="17" y="12"/>
                    <a:pt x="13" y="12"/>
                    <a:pt x="12" y="10"/>
                  </a:cubicBezTo>
                  <a:cubicBezTo>
                    <a:pt x="11" y="10"/>
                    <a:pt x="11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9" y="11"/>
                    <a:pt x="9" y="11"/>
                  </a:cubicBezTo>
                  <a:cubicBezTo>
                    <a:pt x="9" y="13"/>
                    <a:pt x="8" y="15"/>
                    <a:pt x="6" y="15"/>
                  </a:cubicBezTo>
                  <a:cubicBezTo>
                    <a:pt x="5" y="15"/>
                    <a:pt x="4" y="14"/>
                    <a:pt x="4" y="14"/>
                  </a:cubicBezTo>
                  <a:cubicBezTo>
                    <a:pt x="4" y="14"/>
                    <a:pt x="3" y="14"/>
                    <a:pt x="3" y="14"/>
                  </a:cubicBezTo>
                  <a:cubicBezTo>
                    <a:pt x="3" y="15"/>
                    <a:pt x="3" y="15"/>
                    <a:pt x="3" y="16"/>
                  </a:cubicBezTo>
                  <a:cubicBezTo>
                    <a:pt x="4" y="17"/>
                    <a:pt x="4" y="18"/>
                    <a:pt x="3" y="19"/>
                  </a:cubicBezTo>
                  <a:cubicBezTo>
                    <a:pt x="3" y="19"/>
                    <a:pt x="2" y="20"/>
                    <a:pt x="2" y="21"/>
                  </a:cubicBezTo>
                  <a:cubicBezTo>
                    <a:pt x="2" y="22"/>
                    <a:pt x="2" y="24"/>
                    <a:pt x="1" y="24"/>
                  </a:cubicBezTo>
                  <a:cubicBezTo>
                    <a:pt x="1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2" y="29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2"/>
                    <a:pt x="5" y="32"/>
                    <a:pt x="5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3"/>
                    <a:pt x="7" y="33"/>
                    <a:pt x="7" y="33"/>
                  </a:cubicBezTo>
                  <a:cubicBezTo>
                    <a:pt x="7" y="33"/>
                    <a:pt x="7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0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6"/>
                    <a:pt x="11" y="37"/>
                    <a:pt x="11" y="37"/>
                  </a:cubicBezTo>
                  <a:cubicBezTo>
                    <a:pt x="13" y="39"/>
                    <a:pt x="16" y="40"/>
                    <a:pt x="19" y="40"/>
                  </a:cubicBezTo>
                  <a:cubicBezTo>
                    <a:pt x="20" y="40"/>
                    <a:pt x="21" y="40"/>
                    <a:pt x="22" y="39"/>
                  </a:cubicBezTo>
                  <a:cubicBezTo>
                    <a:pt x="23" y="39"/>
                    <a:pt x="24" y="39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31" y="37"/>
                    <a:pt x="38" y="35"/>
                    <a:pt x="38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41" y="36"/>
                    <a:pt x="43" y="36"/>
                  </a:cubicBezTo>
                  <a:cubicBezTo>
                    <a:pt x="43" y="36"/>
                    <a:pt x="44" y="36"/>
                    <a:pt x="46" y="37"/>
                  </a:cubicBezTo>
                  <a:cubicBezTo>
                    <a:pt x="46" y="36"/>
                    <a:pt x="47" y="36"/>
                    <a:pt x="47" y="36"/>
                  </a:cubicBezTo>
                  <a:cubicBezTo>
                    <a:pt x="49" y="35"/>
                    <a:pt x="50" y="34"/>
                    <a:pt x="52" y="32"/>
                  </a:cubicBezTo>
                  <a:cubicBezTo>
                    <a:pt x="54" y="30"/>
                    <a:pt x="57" y="25"/>
                    <a:pt x="59" y="21"/>
                  </a:cubicBezTo>
                  <a:cubicBezTo>
                    <a:pt x="61" y="18"/>
                    <a:pt x="62" y="15"/>
                    <a:pt x="63" y="15"/>
                  </a:cubicBezTo>
                  <a:cubicBezTo>
                    <a:pt x="63" y="15"/>
                    <a:pt x="64" y="14"/>
                    <a:pt x="65" y="13"/>
                  </a:cubicBezTo>
                  <a:cubicBezTo>
                    <a:pt x="67" y="12"/>
                    <a:pt x="69" y="11"/>
                    <a:pt x="70" y="10"/>
                  </a:cubicBezTo>
                  <a:cubicBezTo>
                    <a:pt x="71" y="10"/>
                    <a:pt x="71" y="10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70" y="8"/>
                    <a:pt x="70" y="8"/>
                    <a:pt x="70" y="7"/>
                  </a:cubicBezTo>
                  <a:cubicBezTo>
                    <a:pt x="69" y="7"/>
                    <a:pt x="69" y="7"/>
                    <a:pt x="68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6"/>
                    <a:pt x="67" y="6"/>
                    <a:pt x="67" y="6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5" y="5"/>
                    <a:pt x="65" y="5"/>
                    <a:pt x="65" y="5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9" name="Freeform 27"/>
            <p:cNvSpPr>
              <a:spLocks/>
            </p:cNvSpPr>
            <p:nvPr/>
          </p:nvSpPr>
          <p:spPr bwMode="auto">
            <a:xfrm>
              <a:off x="10645444" y="10421937"/>
              <a:ext cx="1184275" cy="642938"/>
            </a:xfrm>
            <a:custGeom>
              <a:avLst/>
              <a:gdLst>
                <a:gd name="T0" fmla="*/ 68 w 69"/>
                <a:gd name="T1" fmla="*/ 6 h 38"/>
                <a:gd name="T2" fmla="*/ 67 w 69"/>
                <a:gd name="T3" fmla="*/ 5 h 38"/>
                <a:gd name="T4" fmla="*/ 66 w 69"/>
                <a:gd name="T5" fmla="*/ 5 h 38"/>
                <a:gd name="T6" fmla="*/ 65 w 69"/>
                <a:gd name="T7" fmla="*/ 5 h 38"/>
                <a:gd name="T8" fmla="*/ 64 w 69"/>
                <a:gd name="T9" fmla="*/ 4 h 38"/>
                <a:gd name="T10" fmla="*/ 63 w 69"/>
                <a:gd name="T11" fmla="*/ 4 h 38"/>
                <a:gd name="T12" fmla="*/ 62 w 69"/>
                <a:gd name="T13" fmla="*/ 3 h 38"/>
                <a:gd name="T14" fmla="*/ 54 w 69"/>
                <a:gd name="T15" fmla="*/ 1 h 38"/>
                <a:gd name="T16" fmla="*/ 41 w 69"/>
                <a:gd name="T17" fmla="*/ 3 h 38"/>
                <a:gd name="T18" fmla="*/ 23 w 69"/>
                <a:gd name="T19" fmla="*/ 6 h 38"/>
                <a:gd name="T20" fmla="*/ 20 w 69"/>
                <a:gd name="T21" fmla="*/ 6 h 38"/>
                <a:gd name="T22" fmla="*/ 10 w 69"/>
                <a:gd name="T23" fmla="*/ 5 h 38"/>
                <a:gd name="T24" fmla="*/ 9 w 69"/>
                <a:gd name="T25" fmla="*/ 5 h 38"/>
                <a:gd name="T26" fmla="*/ 5 w 69"/>
                <a:gd name="T27" fmla="*/ 2 h 38"/>
                <a:gd name="T28" fmla="*/ 4 w 69"/>
                <a:gd name="T29" fmla="*/ 1 h 38"/>
                <a:gd name="T30" fmla="*/ 3 w 69"/>
                <a:gd name="T31" fmla="*/ 1 h 38"/>
                <a:gd name="T32" fmla="*/ 2 w 69"/>
                <a:gd name="T33" fmla="*/ 0 h 38"/>
                <a:gd name="T34" fmla="*/ 0 w 69"/>
                <a:gd name="T35" fmla="*/ 4 h 38"/>
                <a:gd name="T36" fmla="*/ 6 w 69"/>
                <a:gd name="T37" fmla="*/ 16 h 38"/>
                <a:gd name="T38" fmla="*/ 3 w 69"/>
                <a:gd name="T39" fmla="*/ 18 h 38"/>
                <a:gd name="T40" fmla="*/ 1 w 69"/>
                <a:gd name="T41" fmla="*/ 23 h 38"/>
                <a:gd name="T42" fmla="*/ 1 w 69"/>
                <a:gd name="T43" fmla="*/ 24 h 38"/>
                <a:gd name="T44" fmla="*/ 1 w 69"/>
                <a:gd name="T45" fmla="*/ 25 h 38"/>
                <a:gd name="T46" fmla="*/ 1 w 69"/>
                <a:gd name="T47" fmla="*/ 25 h 38"/>
                <a:gd name="T48" fmla="*/ 1 w 69"/>
                <a:gd name="T49" fmla="*/ 26 h 38"/>
                <a:gd name="T50" fmla="*/ 8 w 69"/>
                <a:gd name="T51" fmla="*/ 33 h 38"/>
                <a:gd name="T52" fmla="*/ 9 w 69"/>
                <a:gd name="T53" fmla="*/ 35 h 38"/>
                <a:gd name="T54" fmla="*/ 10 w 69"/>
                <a:gd name="T55" fmla="*/ 36 h 38"/>
                <a:gd name="T56" fmla="*/ 11 w 69"/>
                <a:gd name="T57" fmla="*/ 36 h 38"/>
                <a:gd name="T58" fmla="*/ 13 w 69"/>
                <a:gd name="T59" fmla="*/ 36 h 38"/>
                <a:gd name="T60" fmla="*/ 16 w 69"/>
                <a:gd name="T61" fmla="*/ 35 h 38"/>
                <a:gd name="T62" fmla="*/ 19 w 69"/>
                <a:gd name="T63" fmla="*/ 35 h 38"/>
                <a:gd name="T64" fmla="*/ 26 w 69"/>
                <a:gd name="T65" fmla="*/ 36 h 38"/>
                <a:gd name="T66" fmla="*/ 28 w 69"/>
                <a:gd name="T67" fmla="*/ 37 h 38"/>
                <a:gd name="T68" fmla="*/ 30 w 69"/>
                <a:gd name="T69" fmla="*/ 37 h 38"/>
                <a:gd name="T70" fmla="*/ 31 w 69"/>
                <a:gd name="T71" fmla="*/ 37 h 38"/>
                <a:gd name="T72" fmla="*/ 33 w 69"/>
                <a:gd name="T73" fmla="*/ 38 h 38"/>
                <a:gd name="T74" fmla="*/ 35 w 69"/>
                <a:gd name="T75" fmla="*/ 38 h 38"/>
                <a:gd name="T76" fmla="*/ 36 w 69"/>
                <a:gd name="T77" fmla="*/ 38 h 38"/>
                <a:gd name="T78" fmla="*/ 37 w 69"/>
                <a:gd name="T79" fmla="*/ 38 h 38"/>
                <a:gd name="T80" fmla="*/ 40 w 69"/>
                <a:gd name="T81" fmla="*/ 37 h 38"/>
                <a:gd name="T82" fmla="*/ 40 w 69"/>
                <a:gd name="T83" fmla="*/ 35 h 38"/>
                <a:gd name="T84" fmla="*/ 42 w 69"/>
                <a:gd name="T85" fmla="*/ 34 h 38"/>
                <a:gd name="T86" fmla="*/ 43 w 69"/>
                <a:gd name="T87" fmla="*/ 33 h 38"/>
                <a:gd name="T88" fmla="*/ 44 w 69"/>
                <a:gd name="T89" fmla="*/ 33 h 38"/>
                <a:gd name="T90" fmla="*/ 46 w 69"/>
                <a:gd name="T91" fmla="*/ 33 h 38"/>
                <a:gd name="T92" fmla="*/ 53 w 69"/>
                <a:gd name="T93" fmla="*/ 29 h 38"/>
                <a:gd name="T94" fmla="*/ 62 w 69"/>
                <a:gd name="T95" fmla="*/ 29 h 38"/>
                <a:gd name="T96" fmla="*/ 57 w 69"/>
                <a:gd name="T97" fmla="*/ 20 h 38"/>
                <a:gd name="T98" fmla="*/ 62 w 69"/>
                <a:gd name="T99" fmla="*/ 14 h 38"/>
                <a:gd name="T100" fmla="*/ 69 w 69"/>
                <a:gd name="T101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9" h="38">
                  <a:moveTo>
                    <a:pt x="69" y="6"/>
                  </a:moveTo>
                  <a:cubicBezTo>
                    <a:pt x="69" y="6"/>
                    <a:pt x="68" y="6"/>
                    <a:pt x="68" y="6"/>
                  </a:cubicBezTo>
                  <a:cubicBezTo>
                    <a:pt x="68" y="6"/>
                    <a:pt x="68" y="6"/>
                    <a:pt x="67" y="6"/>
                  </a:cubicBezTo>
                  <a:cubicBezTo>
                    <a:pt x="67" y="6"/>
                    <a:pt x="67" y="6"/>
                    <a:pt x="67" y="5"/>
                  </a:cubicBezTo>
                  <a:cubicBezTo>
                    <a:pt x="67" y="5"/>
                    <a:pt x="66" y="5"/>
                    <a:pt x="66" y="5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6" y="5"/>
                    <a:pt x="65" y="5"/>
                    <a:pt x="65" y="5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5"/>
                    <a:pt x="64" y="5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4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3"/>
                    <a:pt x="63" y="3"/>
                    <a:pt x="62" y="3"/>
                  </a:cubicBezTo>
                  <a:cubicBezTo>
                    <a:pt x="62" y="3"/>
                    <a:pt x="62" y="2"/>
                    <a:pt x="61" y="2"/>
                  </a:cubicBezTo>
                  <a:cubicBezTo>
                    <a:pt x="59" y="1"/>
                    <a:pt x="56" y="1"/>
                    <a:pt x="54" y="1"/>
                  </a:cubicBezTo>
                  <a:cubicBezTo>
                    <a:pt x="53" y="1"/>
                    <a:pt x="52" y="1"/>
                    <a:pt x="52" y="1"/>
                  </a:cubicBezTo>
                  <a:cubicBezTo>
                    <a:pt x="48" y="1"/>
                    <a:pt x="42" y="1"/>
                    <a:pt x="41" y="3"/>
                  </a:cubicBezTo>
                  <a:cubicBezTo>
                    <a:pt x="38" y="5"/>
                    <a:pt x="35" y="7"/>
                    <a:pt x="32" y="6"/>
                  </a:cubicBezTo>
                  <a:cubicBezTo>
                    <a:pt x="31" y="6"/>
                    <a:pt x="26" y="6"/>
                    <a:pt x="23" y="6"/>
                  </a:cubicBezTo>
                  <a:cubicBezTo>
                    <a:pt x="22" y="6"/>
                    <a:pt x="21" y="6"/>
                    <a:pt x="21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8" y="6"/>
                    <a:pt x="16" y="6"/>
                    <a:pt x="14" y="5"/>
                  </a:cubicBezTo>
                  <a:cubicBezTo>
                    <a:pt x="13" y="5"/>
                    <a:pt x="11" y="5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5"/>
                    <a:pt x="7" y="4"/>
                    <a:pt x="6" y="3"/>
                  </a:cubicBezTo>
                  <a:cubicBezTo>
                    <a:pt x="6" y="3"/>
                    <a:pt x="6" y="3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6"/>
                    <a:pt x="1" y="7"/>
                    <a:pt x="2" y="8"/>
                  </a:cubicBezTo>
                  <a:cubicBezTo>
                    <a:pt x="3" y="10"/>
                    <a:pt x="7" y="14"/>
                    <a:pt x="6" y="16"/>
                  </a:cubicBezTo>
                  <a:cubicBezTo>
                    <a:pt x="6" y="16"/>
                    <a:pt x="6" y="16"/>
                    <a:pt x="5" y="16"/>
                  </a:cubicBezTo>
                  <a:cubicBezTo>
                    <a:pt x="4" y="16"/>
                    <a:pt x="3" y="17"/>
                    <a:pt x="3" y="18"/>
                  </a:cubicBezTo>
                  <a:cubicBezTo>
                    <a:pt x="2" y="19"/>
                    <a:pt x="1" y="20"/>
                    <a:pt x="2" y="20"/>
                  </a:cubicBezTo>
                  <a:cubicBezTo>
                    <a:pt x="2" y="21"/>
                    <a:pt x="2" y="22"/>
                    <a:pt x="1" y="23"/>
                  </a:cubicBezTo>
                  <a:cubicBezTo>
                    <a:pt x="1" y="23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6"/>
                    <a:pt x="1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6" y="30"/>
                    <a:pt x="8" y="32"/>
                    <a:pt x="8" y="33"/>
                  </a:cubicBezTo>
                  <a:cubicBezTo>
                    <a:pt x="8" y="34"/>
                    <a:pt x="8" y="34"/>
                    <a:pt x="9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0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1" y="36"/>
                  </a:cubicBezTo>
                  <a:cubicBezTo>
                    <a:pt x="11" y="36"/>
                    <a:pt x="11" y="36"/>
                    <a:pt x="12" y="36"/>
                  </a:cubicBezTo>
                  <a:cubicBezTo>
                    <a:pt x="12" y="36"/>
                    <a:pt x="13" y="36"/>
                    <a:pt x="13" y="36"/>
                  </a:cubicBezTo>
                  <a:cubicBezTo>
                    <a:pt x="13" y="36"/>
                    <a:pt x="14" y="36"/>
                    <a:pt x="14" y="36"/>
                  </a:cubicBezTo>
                  <a:cubicBezTo>
                    <a:pt x="15" y="35"/>
                    <a:pt x="15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7" y="35"/>
                    <a:pt x="18" y="35"/>
                    <a:pt x="19" y="35"/>
                  </a:cubicBezTo>
                  <a:cubicBezTo>
                    <a:pt x="22" y="35"/>
                    <a:pt x="24" y="36"/>
                    <a:pt x="25" y="36"/>
                  </a:cubicBezTo>
                  <a:cubicBezTo>
                    <a:pt x="25" y="36"/>
                    <a:pt x="25" y="36"/>
                    <a:pt x="26" y="36"/>
                  </a:cubicBezTo>
                  <a:cubicBezTo>
                    <a:pt x="26" y="37"/>
                    <a:pt x="26" y="37"/>
                    <a:pt x="27" y="37"/>
                  </a:cubicBezTo>
                  <a:cubicBezTo>
                    <a:pt x="27" y="37"/>
                    <a:pt x="27" y="37"/>
                    <a:pt x="28" y="37"/>
                  </a:cubicBezTo>
                  <a:cubicBezTo>
                    <a:pt x="28" y="37"/>
                    <a:pt x="28" y="37"/>
                    <a:pt x="29" y="37"/>
                  </a:cubicBezTo>
                  <a:cubicBezTo>
                    <a:pt x="29" y="37"/>
                    <a:pt x="29" y="37"/>
                    <a:pt x="30" y="37"/>
                  </a:cubicBezTo>
                  <a:cubicBezTo>
                    <a:pt x="30" y="37"/>
                    <a:pt x="30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4" y="38"/>
                    <a:pt x="34" y="38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8"/>
                    <a:pt x="35" y="38"/>
                    <a:pt x="36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8"/>
                    <a:pt x="37" y="38"/>
                    <a:pt x="37" y="38"/>
                  </a:cubicBezTo>
                  <a:cubicBezTo>
                    <a:pt x="38" y="38"/>
                    <a:pt x="39" y="38"/>
                    <a:pt x="39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6"/>
                    <a:pt x="40" y="36"/>
                  </a:cubicBezTo>
                  <a:cubicBezTo>
                    <a:pt x="40" y="36"/>
                    <a:pt x="40" y="35"/>
                    <a:pt x="40" y="35"/>
                  </a:cubicBezTo>
                  <a:cubicBezTo>
                    <a:pt x="41" y="35"/>
                    <a:pt x="41" y="34"/>
                    <a:pt x="41" y="34"/>
                  </a:cubicBezTo>
                  <a:cubicBezTo>
                    <a:pt x="41" y="34"/>
                    <a:pt x="41" y="34"/>
                    <a:pt x="42" y="34"/>
                  </a:cubicBezTo>
                  <a:cubicBezTo>
                    <a:pt x="42" y="34"/>
                    <a:pt x="42" y="34"/>
                    <a:pt x="43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4" y="33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5" y="31"/>
                    <a:pt x="45" y="30"/>
                    <a:pt x="46" y="30"/>
                  </a:cubicBezTo>
                  <a:cubicBezTo>
                    <a:pt x="47" y="29"/>
                    <a:pt x="50" y="29"/>
                    <a:pt x="53" y="29"/>
                  </a:cubicBezTo>
                  <a:cubicBezTo>
                    <a:pt x="55" y="29"/>
                    <a:pt x="57" y="29"/>
                    <a:pt x="58" y="30"/>
                  </a:cubicBezTo>
                  <a:cubicBezTo>
                    <a:pt x="59" y="30"/>
                    <a:pt x="60" y="30"/>
                    <a:pt x="62" y="29"/>
                  </a:cubicBezTo>
                  <a:cubicBezTo>
                    <a:pt x="61" y="28"/>
                    <a:pt x="61" y="27"/>
                    <a:pt x="61" y="27"/>
                  </a:cubicBezTo>
                  <a:cubicBezTo>
                    <a:pt x="59" y="27"/>
                    <a:pt x="57" y="22"/>
                    <a:pt x="57" y="20"/>
                  </a:cubicBezTo>
                  <a:cubicBezTo>
                    <a:pt x="57" y="18"/>
                    <a:pt x="58" y="18"/>
                    <a:pt x="58" y="18"/>
                  </a:cubicBezTo>
                  <a:cubicBezTo>
                    <a:pt x="59" y="17"/>
                    <a:pt x="60" y="16"/>
                    <a:pt x="62" y="14"/>
                  </a:cubicBezTo>
                  <a:cubicBezTo>
                    <a:pt x="63" y="11"/>
                    <a:pt x="65" y="9"/>
                    <a:pt x="67" y="8"/>
                  </a:cubicBezTo>
                  <a:cubicBezTo>
                    <a:pt x="68" y="8"/>
                    <a:pt x="69" y="7"/>
                    <a:pt x="69" y="6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0" name="Freeform 28"/>
            <p:cNvSpPr>
              <a:spLocks/>
            </p:cNvSpPr>
            <p:nvPr/>
          </p:nvSpPr>
          <p:spPr bwMode="auto">
            <a:xfrm>
              <a:off x="10234282" y="10996612"/>
              <a:ext cx="1217612" cy="1149350"/>
            </a:xfrm>
            <a:custGeom>
              <a:avLst/>
              <a:gdLst>
                <a:gd name="T0" fmla="*/ 71 w 71"/>
                <a:gd name="T1" fmla="*/ 4 h 68"/>
                <a:gd name="T2" fmla="*/ 70 w 71"/>
                <a:gd name="T3" fmla="*/ 0 h 68"/>
                <a:gd name="T4" fmla="*/ 68 w 71"/>
                <a:gd name="T5" fmla="*/ 0 h 68"/>
                <a:gd name="T6" fmla="*/ 67 w 71"/>
                <a:gd name="T7" fmla="*/ 0 h 68"/>
                <a:gd name="T8" fmla="*/ 66 w 71"/>
                <a:gd name="T9" fmla="*/ 1 h 68"/>
                <a:gd name="T10" fmla="*/ 65 w 71"/>
                <a:gd name="T11" fmla="*/ 2 h 68"/>
                <a:gd name="T12" fmla="*/ 61 w 71"/>
                <a:gd name="T13" fmla="*/ 5 h 68"/>
                <a:gd name="T14" fmla="*/ 50 w 71"/>
                <a:gd name="T15" fmla="*/ 3 h 68"/>
                <a:gd name="T16" fmla="*/ 43 w 71"/>
                <a:gd name="T17" fmla="*/ 2 h 68"/>
                <a:gd name="T18" fmla="*/ 40 w 71"/>
                <a:gd name="T19" fmla="*/ 2 h 68"/>
                <a:gd name="T20" fmla="*/ 37 w 71"/>
                <a:gd name="T21" fmla="*/ 3 h 68"/>
                <a:gd name="T22" fmla="*/ 35 w 71"/>
                <a:gd name="T23" fmla="*/ 3 h 68"/>
                <a:gd name="T24" fmla="*/ 34 w 71"/>
                <a:gd name="T25" fmla="*/ 3 h 68"/>
                <a:gd name="T26" fmla="*/ 22 w 71"/>
                <a:gd name="T27" fmla="*/ 8 h 68"/>
                <a:gd name="T28" fmla="*/ 21 w 71"/>
                <a:gd name="T29" fmla="*/ 9 h 68"/>
                <a:gd name="T30" fmla="*/ 16 w 71"/>
                <a:gd name="T31" fmla="*/ 12 h 68"/>
                <a:gd name="T32" fmla="*/ 16 w 71"/>
                <a:gd name="T33" fmla="*/ 12 h 68"/>
                <a:gd name="T34" fmla="*/ 15 w 71"/>
                <a:gd name="T35" fmla="*/ 12 h 68"/>
                <a:gd name="T36" fmla="*/ 14 w 71"/>
                <a:gd name="T37" fmla="*/ 12 h 68"/>
                <a:gd name="T38" fmla="*/ 13 w 71"/>
                <a:gd name="T39" fmla="*/ 12 h 68"/>
                <a:gd name="T40" fmla="*/ 13 w 71"/>
                <a:gd name="T41" fmla="*/ 12 h 68"/>
                <a:gd name="T42" fmla="*/ 11 w 71"/>
                <a:gd name="T43" fmla="*/ 12 h 68"/>
                <a:gd name="T44" fmla="*/ 10 w 71"/>
                <a:gd name="T45" fmla="*/ 12 h 68"/>
                <a:gd name="T46" fmla="*/ 5 w 71"/>
                <a:gd name="T47" fmla="*/ 21 h 68"/>
                <a:gd name="T48" fmla="*/ 1 w 71"/>
                <a:gd name="T49" fmla="*/ 28 h 68"/>
                <a:gd name="T50" fmla="*/ 0 w 71"/>
                <a:gd name="T51" fmla="*/ 29 h 68"/>
                <a:gd name="T52" fmla="*/ 7 w 71"/>
                <a:gd name="T53" fmla="*/ 41 h 68"/>
                <a:gd name="T54" fmla="*/ 14 w 71"/>
                <a:gd name="T55" fmla="*/ 41 h 68"/>
                <a:gd name="T56" fmla="*/ 25 w 71"/>
                <a:gd name="T57" fmla="*/ 45 h 68"/>
                <a:gd name="T58" fmla="*/ 21 w 71"/>
                <a:gd name="T59" fmla="*/ 46 h 68"/>
                <a:gd name="T60" fmla="*/ 13 w 71"/>
                <a:gd name="T61" fmla="*/ 46 h 68"/>
                <a:gd name="T62" fmla="*/ 13 w 71"/>
                <a:gd name="T63" fmla="*/ 51 h 68"/>
                <a:gd name="T64" fmla="*/ 16 w 71"/>
                <a:gd name="T65" fmla="*/ 61 h 68"/>
                <a:gd name="T66" fmla="*/ 21 w 71"/>
                <a:gd name="T67" fmla="*/ 63 h 68"/>
                <a:gd name="T68" fmla="*/ 31 w 71"/>
                <a:gd name="T69" fmla="*/ 68 h 68"/>
                <a:gd name="T70" fmla="*/ 29 w 71"/>
                <a:gd name="T71" fmla="*/ 57 h 68"/>
                <a:gd name="T72" fmla="*/ 34 w 71"/>
                <a:gd name="T73" fmla="*/ 57 h 68"/>
                <a:gd name="T74" fmla="*/ 37 w 71"/>
                <a:gd name="T75" fmla="*/ 55 h 68"/>
                <a:gd name="T76" fmla="*/ 32 w 71"/>
                <a:gd name="T77" fmla="*/ 53 h 68"/>
                <a:gd name="T78" fmla="*/ 30 w 71"/>
                <a:gd name="T79" fmla="*/ 50 h 68"/>
                <a:gd name="T80" fmla="*/ 36 w 71"/>
                <a:gd name="T81" fmla="*/ 50 h 68"/>
                <a:gd name="T82" fmla="*/ 42 w 71"/>
                <a:gd name="T83" fmla="*/ 49 h 68"/>
                <a:gd name="T84" fmla="*/ 45 w 71"/>
                <a:gd name="T85" fmla="*/ 46 h 68"/>
                <a:gd name="T86" fmla="*/ 38 w 71"/>
                <a:gd name="T87" fmla="*/ 40 h 68"/>
                <a:gd name="T88" fmla="*/ 33 w 71"/>
                <a:gd name="T89" fmla="*/ 42 h 68"/>
                <a:gd name="T90" fmla="*/ 29 w 71"/>
                <a:gd name="T91" fmla="*/ 38 h 68"/>
                <a:gd name="T92" fmla="*/ 34 w 71"/>
                <a:gd name="T93" fmla="*/ 34 h 68"/>
                <a:gd name="T94" fmla="*/ 25 w 71"/>
                <a:gd name="T95" fmla="*/ 22 h 68"/>
                <a:gd name="T96" fmla="*/ 28 w 71"/>
                <a:gd name="T97" fmla="*/ 16 h 68"/>
                <a:gd name="T98" fmla="*/ 36 w 71"/>
                <a:gd name="T99" fmla="*/ 20 h 68"/>
                <a:gd name="T100" fmla="*/ 40 w 71"/>
                <a:gd name="T101" fmla="*/ 17 h 68"/>
                <a:gd name="T102" fmla="*/ 45 w 71"/>
                <a:gd name="T103" fmla="*/ 10 h 68"/>
                <a:gd name="T104" fmla="*/ 49 w 71"/>
                <a:gd name="T105" fmla="*/ 13 h 68"/>
                <a:gd name="T106" fmla="*/ 58 w 71"/>
                <a:gd name="T107" fmla="*/ 9 h 68"/>
                <a:gd name="T108" fmla="*/ 66 w 71"/>
                <a:gd name="T109" fmla="*/ 12 h 68"/>
                <a:gd name="T110" fmla="*/ 69 w 71"/>
                <a:gd name="T111" fmla="*/ 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" h="68">
                  <a:moveTo>
                    <a:pt x="69" y="7"/>
                  </a:moveTo>
                  <a:cubicBezTo>
                    <a:pt x="70" y="6"/>
                    <a:pt x="71" y="5"/>
                    <a:pt x="71" y="4"/>
                  </a:cubicBezTo>
                  <a:cubicBezTo>
                    <a:pt x="71" y="3"/>
                    <a:pt x="70" y="1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69" y="0"/>
                    <a:pt x="69" y="0"/>
                  </a:cubicBezTo>
                  <a:cubicBezTo>
                    <a:pt x="69" y="0"/>
                    <a:pt x="69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1"/>
                    <a:pt x="67" y="1"/>
                    <a:pt x="66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1"/>
                    <a:pt x="65" y="1"/>
                    <a:pt x="65" y="1"/>
                  </a:cubicBezTo>
                  <a:cubicBezTo>
                    <a:pt x="65" y="1"/>
                    <a:pt x="65" y="2"/>
                    <a:pt x="65" y="2"/>
                  </a:cubicBezTo>
                  <a:cubicBezTo>
                    <a:pt x="66" y="2"/>
                    <a:pt x="66" y="3"/>
                    <a:pt x="65" y="3"/>
                  </a:cubicBezTo>
                  <a:cubicBezTo>
                    <a:pt x="64" y="5"/>
                    <a:pt x="62" y="5"/>
                    <a:pt x="61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53" y="4"/>
                    <a:pt x="50" y="3"/>
                  </a:cubicBezTo>
                  <a:cubicBezTo>
                    <a:pt x="49" y="3"/>
                    <a:pt x="49" y="3"/>
                    <a:pt x="48" y="3"/>
                  </a:cubicBezTo>
                  <a:cubicBezTo>
                    <a:pt x="48" y="3"/>
                    <a:pt x="46" y="2"/>
                    <a:pt x="43" y="2"/>
                  </a:cubicBezTo>
                  <a:cubicBezTo>
                    <a:pt x="42" y="2"/>
                    <a:pt x="41" y="2"/>
                    <a:pt x="40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2"/>
                    <a:pt x="39" y="2"/>
                    <a:pt x="38" y="3"/>
                  </a:cubicBezTo>
                  <a:cubicBezTo>
                    <a:pt x="38" y="3"/>
                    <a:pt x="37" y="3"/>
                    <a:pt x="37" y="3"/>
                  </a:cubicBezTo>
                  <a:cubicBezTo>
                    <a:pt x="37" y="3"/>
                    <a:pt x="36" y="3"/>
                    <a:pt x="36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34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3" y="5"/>
                    <a:pt x="26" y="8"/>
                    <a:pt x="23" y="8"/>
                  </a:cubicBezTo>
                  <a:cubicBezTo>
                    <a:pt x="23" y="8"/>
                    <a:pt x="23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9"/>
                    <a:pt x="21" y="9"/>
                  </a:cubicBezTo>
                  <a:cubicBezTo>
                    <a:pt x="20" y="10"/>
                    <a:pt x="19" y="11"/>
                    <a:pt x="18" y="11"/>
                  </a:cubicBezTo>
                  <a:cubicBezTo>
                    <a:pt x="17" y="11"/>
                    <a:pt x="17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2" y="12"/>
                    <a:pt x="12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8" y="17"/>
                    <a:pt x="6" y="19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5" y="22"/>
                    <a:pt x="5" y="23"/>
                    <a:pt x="3" y="23"/>
                  </a:cubicBezTo>
                  <a:cubicBezTo>
                    <a:pt x="2" y="23"/>
                    <a:pt x="1" y="26"/>
                    <a:pt x="1" y="28"/>
                  </a:cubicBezTo>
                  <a:cubicBezTo>
                    <a:pt x="1" y="28"/>
                    <a:pt x="0" y="28"/>
                    <a:pt x="0" y="2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30"/>
                    <a:pt x="7" y="34"/>
                    <a:pt x="7" y="39"/>
                  </a:cubicBezTo>
                  <a:cubicBezTo>
                    <a:pt x="7" y="40"/>
                    <a:pt x="7" y="40"/>
                    <a:pt x="7" y="41"/>
                  </a:cubicBezTo>
                  <a:cubicBezTo>
                    <a:pt x="8" y="42"/>
                    <a:pt x="9" y="42"/>
                    <a:pt x="11" y="42"/>
                  </a:cubicBezTo>
                  <a:cubicBezTo>
                    <a:pt x="12" y="42"/>
                    <a:pt x="13" y="42"/>
                    <a:pt x="14" y="41"/>
                  </a:cubicBezTo>
                  <a:cubicBezTo>
                    <a:pt x="15" y="40"/>
                    <a:pt x="15" y="40"/>
                    <a:pt x="17" y="40"/>
                  </a:cubicBezTo>
                  <a:cubicBezTo>
                    <a:pt x="20" y="40"/>
                    <a:pt x="25" y="43"/>
                    <a:pt x="25" y="45"/>
                  </a:cubicBezTo>
                  <a:cubicBezTo>
                    <a:pt x="25" y="45"/>
                    <a:pt x="25" y="46"/>
                    <a:pt x="23" y="46"/>
                  </a:cubicBezTo>
                  <a:cubicBezTo>
                    <a:pt x="23" y="46"/>
                    <a:pt x="22" y="46"/>
                    <a:pt x="21" y="46"/>
                  </a:cubicBezTo>
                  <a:cubicBezTo>
                    <a:pt x="20" y="46"/>
                    <a:pt x="18" y="45"/>
                    <a:pt x="17" y="45"/>
                  </a:cubicBezTo>
                  <a:cubicBezTo>
                    <a:pt x="15" y="45"/>
                    <a:pt x="14" y="46"/>
                    <a:pt x="13" y="46"/>
                  </a:cubicBezTo>
                  <a:cubicBezTo>
                    <a:pt x="12" y="47"/>
                    <a:pt x="12" y="47"/>
                    <a:pt x="12" y="48"/>
                  </a:cubicBezTo>
                  <a:cubicBezTo>
                    <a:pt x="11" y="49"/>
                    <a:pt x="12" y="50"/>
                    <a:pt x="13" y="51"/>
                  </a:cubicBezTo>
                  <a:cubicBezTo>
                    <a:pt x="14" y="52"/>
                    <a:pt x="16" y="54"/>
                    <a:pt x="15" y="56"/>
                  </a:cubicBezTo>
                  <a:cubicBezTo>
                    <a:pt x="15" y="57"/>
                    <a:pt x="15" y="59"/>
                    <a:pt x="16" y="61"/>
                  </a:cubicBezTo>
                  <a:cubicBezTo>
                    <a:pt x="17" y="62"/>
                    <a:pt x="19" y="63"/>
                    <a:pt x="20" y="63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3" y="63"/>
                    <a:pt x="25" y="64"/>
                    <a:pt x="27" y="66"/>
                  </a:cubicBezTo>
                  <a:cubicBezTo>
                    <a:pt x="28" y="67"/>
                    <a:pt x="30" y="68"/>
                    <a:pt x="31" y="68"/>
                  </a:cubicBezTo>
                  <a:cubicBezTo>
                    <a:pt x="32" y="67"/>
                    <a:pt x="30" y="64"/>
                    <a:pt x="30" y="62"/>
                  </a:cubicBezTo>
                  <a:cubicBezTo>
                    <a:pt x="29" y="59"/>
                    <a:pt x="28" y="57"/>
                    <a:pt x="29" y="57"/>
                  </a:cubicBezTo>
                  <a:cubicBezTo>
                    <a:pt x="29" y="56"/>
                    <a:pt x="30" y="56"/>
                    <a:pt x="32" y="57"/>
                  </a:cubicBezTo>
                  <a:cubicBezTo>
                    <a:pt x="33" y="57"/>
                    <a:pt x="34" y="57"/>
                    <a:pt x="34" y="57"/>
                  </a:cubicBezTo>
                  <a:cubicBezTo>
                    <a:pt x="35" y="57"/>
                    <a:pt x="36" y="57"/>
                    <a:pt x="36" y="56"/>
                  </a:cubicBezTo>
                  <a:cubicBezTo>
                    <a:pt x="37" y="56"/>
                    <a:pt x="37" y="55"/>
                    <a:pt x="37" y="55"/>
                  </a:cubicBezTo>
                  <a:cubicBezTo>
                    <a:pt x="36" y="53"/>
                    <a:pt x="34" y="53"/>
                    <a:pt x="32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1" y="53"/>
                    <a:pt x="30" y="52"/>
                    <a:pt x="30" y="52"/>
                  </a:cubicBezTo>
                  <a:cubicBezTo>
                    <a:pt x="30" y="52"/>
                    <a:pt x="30" y="51"/>
                    <a:pt x="30" y="50"/>
                  </a:cubicBezTo>
                  <a:cubicBezTo>
                    <a:pt x="30" y="50"/>
                    <a:pt x="32" y="49"/>
                    <a:pt x="33" y="49"/>
                  </a:cubicBezTo>
                  <a:cubicBezTo>
                    <a:pt x="34" y="49"/>
                    <a:pt x="35" y="49"/>
                    <a:pt x="36" y="50"/>
                  </a:cubicBezTo>
                  <a:cubicBezTo>
                    <a:pt x="37" y="50"/>
                    <a:pt x="38" y="50"/>
                    <a:pt x="39" y="50"/>
                  </a:cubicBezTo>
                  <a:cubicBezTo>
                    <a:pt x="40" y="50"/>
                    <a:pt x="41" y="50"/>
                    <a:pt x="42" y="49"/>
                  </a:cubicBezTo>
                  <a:cubicBezTo>
                    <a:pt x="42" y="49"/>
                    <a:pt x="43" y="49"/>
                    <a:pt x="44" y="48"/>
                  </a:cubicBezTo>
                  <a:cubicBezTo>
                    <a:pt x="44" y="48"/>
                    <a:pt x="45" y="48"/>
                    <a:pt x="45" y="46"/>
                  </a:cubicBezTo>
                  <a:cubicBezTo>
                    <a:pt x="45" y="44"/>
                    <a:pt x="44" y="41"/>
                    <a:pt x="40" y="40"/>
                  </a:cubicBezTo>
                  <a:cubicBezTo>
                    <a:pt x="39" y="40"/>
                    <a:pt x="39" y="40"/>
                    <a:pt x="38" y="40"/>
                  </a:cubicBezTo>
                  <a:cubicBezTo>
                    <a:pt x="37" y="40"/>
                    <a:pt x="36" y="41"/>
                    <a:pt x="35" y="41"/>
                  </a:cubicBezTo>
                  <a:cubicBezTo>
                    <a:pt x="35" y="42"/>
                    <a:pt x="34" y="42"/>
                    <a:pt x="33" y="42"/>
                  </a:cubicBezTo>
                  <a:cubicBezTo>
                    <a:pt x="32" y="42"/>
                    <a:pt x="32" y="42"/>
                    <a:pt x="31" y="41"/>
                  </a:cubicBezTo>
                  <a:cubicBezTo>
                    <a:pt x="29" y="39"/>
                    <a:pt x="29" y="39"/>
                    <a:pt x="29" y="38"/>
                  </a:cubicBezTo>
                  <a:cubicBezTo>
                    <a:pt x="29" y="37"/>
                    <a:pt x="30" y="37"/>
                    <a:pt x="32" y="36"/>
                  </a:cubicBezTo>
                  <a:cubicBezTo>
                    <a:pt x="33" y="36"/>
                    <a:pt x="34" y="35"/>
                    <a:pt x="34" y="34"/>
                  </a:cubicBezTo>
                  <a:cubicBezTo>
                    <a:pt x="34" y="32"/>
                    <a:pt x="31" y="29"/>
                    <a:pt x="29" y="26"/>
                  </a:cubicBezTo>
                  <a:cubicBezTo>
                    <a:pt x="27" y="25"/>
                    <a:pt x="26" y="23"/>
                    <a:pt x="25" y="22"/>
                  </a:cubicBezTo>
                  <a:cubicBezTo>
                    <a:pt x="24" y="20"/>
                    <a:pt x="24" y="19"/>
                    <a:pt x="24" y="18"/>
                  </a:cubicBezTo>
                  <a:cubicBezTo>
                    <a:pt x="25" y="17"/>
                    <a:pt x="27" y="16"/>
                    <a:pt x="28" y="16"/>
                  </a:cubicBezTo>
                  <a:cubicBezTo>
                    <a:pt x="30" y="16"/>
                    <a:pt x="31" y="17"/>
                    <a:pt x="32" y="18"/>
                  </a:cubicBezTo>
                  <a:cubicBezTo>
                    <a:pt x="33" y="20"/>
                    <a:pt x="34" y="20"/>
                    <a:pt x="36" y="20"/>
                  </a:cubicBezTo>
                  <a:cubicBezTo>
                    <a:pt x="37" y="20"/>
                    <a:pt x="39" y="20"/>
                    <a:pt x="40" y="19"/>
                  </a:cubicBezTo>
                  <a:cubicBezTo>
                    <a:pt x="41" y="19"/>
                    <a:pt x="41" y="18"/>
                    <a:pt x="40" y="17"/>
                  </a:cubicBezTo>
                  <a:cubicBezTo>
                    <a:pt x="40" y="15"/>
                    <a:pt x="39" y="12"/>
                    <a:pt x="42" y="11"/>
                  </a:cubicBezTo>
                  <a:cubicBezTo>
                    <a:pt x="43" y="10"/>
                    <a:pt x="44" y="10"/>
                    <a:pt x="45" y="10"/>
                  </a:cubicBezTo>
                  <a:cubicBezTo>
                    <a:pt x="47" y="10"/>
                    <a:pt x="48" y="11"/>
                    <a:pt x="48" y="12"/>
                  </a:cubicBezTo>
                  <a:cubicBezTo>
                    <a:pt x="49" y="12"/>
                    <a:pt x="49" y="13"/>
                    <a:pt x="49" y="13"/>
                  </a:cubicBezTo>
                  <a:cubicBezTo>
                    <a:pt x="50" y="13"/>
                    <a:pt x="50" y="12"/>
                    <a:pt x="51" y="12"/>
                  </a:cubicBezTo>
                  <a:cubicBezTo>
                    <a:pt x="52" y="11"/>
                    <a:pt x="54" y="9"/>
                    <a:pt x="58" y="9"/>
                  </a:cubicBezTo>
                  <a:cubicBezTo>
                    <a:pt x="60" y="9"/>
                    <a:pt x="63" y="10"/>
                    <a:pt x="65" y="12"/>
                  </a:cubicBezTo>
                  <a:cubicBezTo>
                    <a:pt x="65" y="12"/>
                    <a:pt x="66" y="12"/>
                    <a:pt x="66" y="12"/>
                  </a:cubicBezTo>
                  <a:cubicBezTo>
                    <a:pt x="67" y="10"/>
                    <a:pt x="67" y="10"/>
                    <a:pt x="67" y="9"/>
                  </a:cubicBezTo>
                  <a:cubicBezTo>
                    <a:pt x="67" y="8"/>
                    <a:pt x="68" y="7"/>
                    <a:pt x="69" y="7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1" name="Freeform 29"/>
            <p:cNvSpPr>
              <a:spLocks/>
            </p:cNvSpPr>
            <p:nvPr/>
          </p:nvSpPr>
          <p:spPr bwMode="auto">
            <a:xfrm>
              <a:off x="10302544" y="9426575"/>
              <a:ext cx="1731962" cy="1096963"/>
            </a:xfrm>
            <a:custGeom>
              <a:avLst/>
              <a:gdLst>
                <a:gd name="T0" fmla="*/ 96 w 101"/>
                <a:gd name="T1" fmla="*/ 49 h 65"/>
                <a:gd name="T2" fmla="*/ 101 w 101"/>
                <a:gd name="T3" fmla="*/ 44 h 65"/>
                <a:gd name="T4" fmla="*/ 99 w 101"/>
                <a:gd name="T5" fmla="*/ 42 h 65"/>
                <a:gd name="T6" fmla="*/ 98 w 101"/>
                <a:gd name="T7" fmla="*/ 41 h 65"/>
                <a:gd name="T8" fmla="*/ 97 w 101"/>
                <a:gd name="T9" fmla="*/ 41 h 65"/>
                <a:gd name="T10" fmla="*/ 94 w 101"/>
                <a:gd name="T11" fmla="*/ 42 h 65"/>
                <a:gd name="T12" fmla="*/ 91 w 101"/>
                <a:gd name="T13" fmla="*/ 44 h 65"/>
                <a:gd name="T14" fmla="*/ 86 w 101"/>
                <a:gd name="T15" fmla="*/ 40 h 65"/>
                <a:gd name="T16" fmla="*/ 83 w 101"/>
                <a:gd name="T17" fmla="*/ 32 h 65"/>
                <a:gd name="T18" fmla="*/ 77 w 101"/>
                <a:gd name="T19" fmla="*/ 12 h 65"/>
                <a:gd name="T20" fmla="*/ 67 w 101"/>
                <a:gd name="T21" fmla="*/ 1 h 65"/>
                <a:gd name="T22" fmla="*/ 66 w 101"/>
                <a:gd name="T23" fmla="*/ 1 h 65"/>
                <a:gd name="T24" fmla="*/ 65 w 101"/>
                <a:gd name="T25" fmla="*/ 2 h 65"/>
                <a:gd name="T26" fmla="*/ 59 w 101"/>
                <a:gd name="T27" fmla="*/ 5 h 65"/>
                <a:gd name="T28" fmla="*/ 55 w 101"/>
                <a:gd name="T29" fmla="*/ 5 h 65"/>
                <a:gd name="T30" fmla="*/ 48 w 101"/>
                <a:gd name="T31" fmla="*/ 7 h 65"/>
                <a:gd name="T32" fmla="*/ 35 w 101"/>
                <a:gd name="T33" fmla="*/ 4 h 65"/>
                <a:gd name="T34" fmla="*/ 28 w 101"/>
                <a:gd name="T35" fmla="*/ 3 h 65"/>
                <a:gd name="T36" fmla="*/ 26 w 101"/>
                <a:gd name="T37" fmla="*/ 4 h 65"/>
                <a:gd name="T38" fmla="*/ 26 w 101"/>
                <a:gd name="T39" fmla="*/ 5 h 65"/>
                <a:gd name="T40" fmla="*/ 20 w 101"/>
                <a:gd name="T41" fmla="*/ 9 h 65"/>
                <a:gd name="T42" fmla="*/ 14 w 101"/>
                <a:gd name="T43" fmla="*/ 17 h 65"/>
                <a:gd name="T44" fmla="*/ 2 w 101"/>
                <a:gd name="T45" fmla="*/ 31 h 65"/>
                <a:gd name="T46" fmla="*/ 0 w 101"/>
                <a:gd name="T47" fmla="*/ 32 h 65"/>
                <a:gd name="T48" fmla="*/ 2 w 101"/>
                <a:gd name="T49" fmla="*/ 35 h 65"/>
                <a:gd name="T50" fmla="*/ 8 w 101"/>
                <a:gd name="T51" fmla="*/ 43 h 65"/>
                <a:gd name="T52" fmla="*/ 9 w 101"/>
                <a:gd name="T53" fmla="*/ 47 h 65"/>
                <a:gd name="T54" fmla="*/ 12 w 101"/>
                <a:gd name="T55" fmla="*/ 50 h 65"/>
                <a:gd name="T56" fmla="*/ 22 w 101"/>
                <a:gd name="T57" fmla="*/ 56 h 65"/>
                <a:gd name="T58" fmla="*/ 23 w 101"/>
                <a:gd name="T59" fmla="*/ 59 h 65"/>
                <a:gd name="T60" fmla="*/ 24 w 101"/>
                <a:gd name="T61" fmla="*/ 59 h 65"/>
                <a:gd name="T62" fmla="*/ 26 w 101"/>
                <a:gd name="T63" fmla="*/ 60 h 65"/>
                <a:gd name="T64" fmla="*/ 27 w 101"/>
                <a:gd name="T65" fmla="*/ 61 h 65"/>
                <a:gd name="T66" fmla="*/ 29 w 101"/>
                <a:gd name="T67" fmla="*/ 63 h 65"/>
                <a:gd name="T68" fmla="*/ 40 w 101"/>
                <a:gd name="T69" fmla="*/ 64 h 65"/>
                <a:gd name="T70" fmla="*/ 53 w 101"/>
                <a:gd name="T71" fmla="*/ 64 h 65"/>
                <a:gd name="T72" fmla="*/ 72 w 101"/>
                <a:gd name="T73" fmla="*/ 59 h 65"/>
                <a:gd name="T74" fmla="*/ 83 w 101"/>
                <a:gd name="T75" fmla="*/ 61 h 65"/>
                <a:gd name="T76" fmla="*/ 84 w 101"/>
                <a:gd name="T77" fmla="*/ 62 h 65"/>
                <a:gd name="T78" fmla="*/ 85 w 101"/>
                <a:gd name="T79" fmla="*/ 63 h 65"/>
                <a:gd name="T80" fmla="*/ 87 w 101"/>
                <a:gd name="T81" fmla="*/ 64 h 65"/>
                <a:gd name="T82" fmla="*/ 89 w 101"/>
                <a:gd name="T83" fmla="*/ 64 h 65"/>
                <a:gd name="T84" fmla="*/ 89 w 101"/>
                <a:gd name="T85" fmla="*/ 5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1" h="65">
                  <a:moveTo>
                    <a:pt x="95" y="49"/>
                  </a:moveTo>
                  <a:cubicBezTo>
                    <a:pt x="96" y="49"/>
                    <a:pt x="96" y="49"/>
                    <a:pt x="96" y="49"/>
                  </a:cubicBezTo>
                  <a:cubicBezTo>
                    <a:pt x="99" y="49"/>
                    <a:pt x="101" y="49"/>
                    <a:pt x="101" y="44"/>
                  </a:cubicBezTo>
                  <a:cubicBezTo>
                    <a:pt x="101" y="44"/>
                    <a:pt x="101" y="44"/>
                    <a:pt x="101" y="44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43"/>
                    <a:pt x="99" y="42"/>
                    <a:pt x="99" y="42"/>
                  </a:cubicBezTo>
                  <a:cubicBezTo>
                    <a:pt x="99" y="42"/>
                    <a:pt x="99" y="42"/>
                    <a:pt x="98" y="42"/>
                  </a:cubicBezTo>
                  <a:cubicBezTo>
                    <a:pt x="98" y="42"/>
                    <a:pt x="98" y="41"/>
                    <a:pt x="98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1"/>
                    <a:pt x="97" y="41"/>
                    <a:pt x="97" y="41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97" y="41"/>
                    <a:pt x="95" y="42"/>
                    <a:pt x="94" y="42"/>
                  </a:cubicBezTo>
                  <a:cubicBezTo>
                    <a:pt x="93" y="43"/>
                    <a:pt x="92" y="44"/>
                    <a:pt x="91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0" y="44"/>
                    <a:pt x="87" y="43"/>
                    <a:pt x="86" y="41"/>
                  </a:cubicBezTo>
                  <a:cubicBezTo>
                    <a:pt x="86" y="41"/>
                    <a:pt x="86" y="41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4" y="38"/>
                    <a:pt x="83" y="35"/>
                    <a:pt x="83" y="32"/>
                  </a:cubicBezTo>
                  <a:cubicBezTo>
                    <a:pt x="83" y="30"/>
                    <a:pt x="84" y="28"/>
                    <a:pt x="85" y="27"/>
                  </a:cubicBezTo>
                  <a:cubicBezTo>
                    <a:pt x="87" y="25"/>
                    <a:pt x="81" y="16"/>
                    <a:pt x="77" y="12"/>
                  </a:cubicBezTo>
                  <a:cubicBezTo>
                    <a:pt x="76" y="11"/>
                    <a:pt x="74" y="6"/>
                    <a:pt x="70" y="0"/>
                  </a:cubicBezTo>
                  <a:cubicBezTo>
                    <a:pt x="69" y="0"/>
                    <a:pt x="68" y="0"/>
                    <a:pt x="67" y="1"/>
                  </a:cubicBezTo>
                  <a:cubicBezTo>
                    <a:pt x="67" y="1"/>
                    <a:pt x="66" y="1"/>
                    <a:pt x="66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1"/>
                    <a:pt x="65" y="2"/>
                    <a:pt x="65" y="2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5" y="3"/>
                    <a:pt x="63" y="4"/>
                    <a:pt x="61" y="5"/>
                  </a:cubicBezTo>
                  <a:cubicBezTo>
                    <a:pt x="60" y="5"/>
                    <a:pt x="59" y="5"/>
                    <a:pt x="59" y="5"/>
                  </a:cubicBezTo>
                  <a:cubicBezTo>
                    <a:pt x="58" y="5"/>
                    <a:pt x="57" y="5"/>
                    <a:pt x="57" y="5"/>
                  </a:cubicBezTo>
                  <a:cubicBezTo>
                    <a:pt x="56" y="5"/>
                    <a:pt x="56" y="5"/>
                    <a:pt x="55" y="5"/>
                  </a:cubicBezTo>
                  <a:cubicBezTo>
                    <a:pt x="54" y="5"/>
                    <a:pt x="54" y="5"/>
                    <a:pt x="53" y="6"/>
                  </a:cubicBezTo>
                  <a:cubicBezTo>
                    <a:pt x="51" y="8"/>
                    <a:pt x="49" y="8"/>
                    <a:pt x="48" y="7"/>
                  </a:cubicBezTo>
                  <a:cubicBezTo>
                    <a:pt x="47" y="6"/>
                    <a:pt x="44" y="5"/>
                    <a:pt x="41" y="5"/>
                  </a:cubicBezTo>
                  <a:cubicBezTo>
                    <a:pt x="40" y="5"/>
                    <a:pt x="37" y="5"/>
                    <a:pt x="35" y="4"/>
                  </a:cubicBezTo>
                  <a:cubicBezTo>
                    <a:pt x="33" y="4"/>
                    <a:pt x="31" y="3"/>
                    <a:pt x="30" y="3"/>
                  </a:cubicBezTo>
                  <a:cubicBezTo>
                    <a:pt x="29" y="3"/>
                    <a:pt x="29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5"/>
                    <a:pt x="26" y="5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3" y="7"/>
                    <a:pt x="21" y="8"/>
                    <a:pt x="20" y="9"/>
                  </a:cubicBezTo>
                  <a:cubicBezTo>
                    <a:pt x="19" y="10"/>
                    <a:pt x="18" y="10"/>
                    <a:pt x="17" y="11"/>
                  </a:cubicBezTo>
                  <a:cubicBezTo>
                    <a:pt x="17" y="11"/>
                    <a:pt x="15" y="14"/>
                    <a:pt x="14" y="17"/>
                  </a:cubicBezTo>
                  <a:cubicBezTo>
                    <a:pt x="12" y="21"/>
                    <a:pt x="9" y="26"/>
                    <a:pt x="7" y="28"/>
                  </a:cubicBezTo>
                  <a:cubicBezTo>
                    <a:pt x="5" y="30"/>
                    <a:pt x="3" y="31"/>
                    <a:pt x="2" y="31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4"/>
                    <a:pt x="2" y="35"/>
                  </a:cubicBezTo>
                  <a:cubicBezTo>
                    <a:pt x="3" y="36"/>
                    <a:pt x="4" y="38"/>
                    <a:pt x="4" y="39"/>
                  </a:cubicBezTo>
                  <a:cubicBezTo>
                    <a:pt x="4" y="40"/>
                    <a:pt x="5" y="43"/>
                    <a:pt x="8" y="43"/>
                  </a:cubicBezTo>
                  <a:cubicBezTo>
                    <a:pt x="8" y="43"/>
                    <a:pt x="8" y="43"/>
                    <a:pt x="9" y="43"/>
                  </a:cubicBezTo>
                  <a:cubicBezTo>
                    <a:pt x="9" y="44"/>
                    <a:pt x="9" y="46"/>
                    <a:pt x="9" y="47"/>
                  </a:cubicBezTo>
                  <a:cubicBezTo>
                    <a:pt x="9" y="48"/>
                    <a:pt x="9" y="50"/>
                    <a:pt x="9" y="50"/>
                  </a:cubicBezTo>
                  <a:cubicBezTo>
                    <a:pt x="10" y="50"/>
                    <a:pt x="11" y="50"/>
                    <a:pt x="12" y="50"/>
                  </a:cubicBezTo>
                  <a:cubicBezTo>
                    <a:pt x="17" y="51"/>
                    <a:pt x="22" y="52"/>
                    <a:pt x="22" y="54"/>
                  </a:cubicBezTo>
                  <a:cubicBezTo>
                    <a:pt x="22" y="55"/>
                    <a:pt x="22" y="55"/>
                    <a:pt x="22" y="56"/>
                  </a:cubicBezTo>
                  <a:cubicBezTo>
                    <a:pt x="23" y="57"/>
                    <a:pt x="23" y="58"/>
                    <a:pt x="23" y="5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59"/>
                    <a:pt x="24" y="59"/>
                    <a:pt x="24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5" y="59"/>
                    <a:pt x="25" y="60"/>
                    <a:pt x="25" y="60"/>
                  </a:cubicBezTo>
                  <a:cubicBezTo>
                    <a:pt x="25" y="60"/>
                    <a:pt x="25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6" y="61"/>
                    <a:pt x="26" y="61"/>
                    <a:pt x="27" y="61"/>
                  </a:cubicBezTo>
                  <a:cubicBezTo>
                    <a:pt x="27" y="62"/>
                    <a:pt x="28" y="63"/>
                    <a:pt x="28" y="63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30" y="63"/>
                    <a:pt x="32" y="63"/>
                    <a:pt x="34" y="63"/>
                  </a:cubicBezTo>
                  <a:cubicBezTo>
                    <a:pt x="37" y="64"/>
                    <a:pt x="40" y="64"/>
                    <a:pt x="40" y="64"/>
                  </a:cubicBezTo>
                  <a:cubicBezTo>
                    <a:pt x="41" y="64"/>
                    <a:pt x="42" y="64"/>
                    <a:pt x="43" y="64"/>
                  </a:cubicBezTo>
                  <a:cubicBezTo>
                    <a:pt x="46" y="64"/>
                    <a:pt x="51" y="64"/>
                    <a:pt x="53" y="64"/>
                  </a:cubicBezTo>
                  <a:cubicBezTo>
                    <a:pt x="55" y="65"/>
                    <a:pt x="58" y="63"/>
                    <a:pt x="60" y="61"/>
                  </a:cubicBezTo>
                  <a:cubicBezTo>
                    <a:pt x="63" y="59"/>
                    <a:pt x="71" y="59"/>
                    <a:pt x="72" y="59"/>
                  </a:cubicBezTo>
                  <a:cubicBezTo>
                    <a:pt x="73" y="59"/>
                    <a:pt x="73" y="59"/>
                    <a:pt x="74" y="59"/>
                  </a:cubicBezTo>
                  <a:cubicBezTo>
                    <a:pt x="77" y="59"/>
                    <a:pt x="81" y="60"/>
                    <a:pt x="83" y="61"/>
                  </a:cubicBezTo>
                  <a:cubicBezTo>
                    <a:pt x="83" y="61"/>
                    <a:pt x="83" y="61"/>
                    <a:pt x="83" y="62"/>
                  </a:cubicBezTo>
                  <a:cubicBezTo>
                    <a:pt x="83" y="62"/>
                    <a:pt x="84" y="62"/>
                    <a:pt x="84" y="62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5" y="62"/>
                    <a:pt x="85" y="63"/>
                    <a:pt x="85" y="63"/>
                  </a:cubicBezTo>
                  <a:cubicBezTo>
                    <a:pt x="85" y="63"/>
                    <a:pt x="86" y="63"/>
                    <a:pt x="86" y="63"/>
                  </a:cubicBezTo>
                  <a:cubicBezTo>
                    <a:pt x="86" y="63"/>
                    <a:pt x="87" y="63"/>
                    <a:pt x="87" y="64"/>
                  </a:cubicBezTo>
                  <a:cubicBezTo>
                    <a:pt x="87" y="64"/>
                    <a:pt x="88" y="64"/>
                    <a:pt x="88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4"/>
                    <a:pt x="89" y="63"/>
                    <a:pt x="89" y="62"/>
                  </a:cubicBezTo>
                  <a:cubicBezTo>
                    <a:pt x="89" y="61"/>
                    <a:pt x="89" y="60"/>
                    <a:pt x="89" y="59"/>
                  </a:cubicBezTo>
                  <a:cubicBezTo>
                    <a:pt x="89" y="55"/>
                    <a:pt x="91" y="50"/>
                    <a:pt x="95" y="49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2" name="Freeform 30"/>
            <p:cNvSpPr>
              <a:spLocks/>
            </p:cNvSpPr>
            <p:nvPr/>
          </p:nvSpPr>
          <p:spPr bwMode="auto">
            <a:xfrm>
              <a:off x="10627982" y="8412162"/>
              <a:ext cx="3432175" cy="1925638"/>
            </a:xfrm>
            <a:custGeom>
              <a:avLst/>
              <a:gdLst>
                <a:gd name="T0" fmla="*/ 154 w 200"/>
                <a:gd name="T1" fmla="*/ 105 h 114"/>
                <a:gd name="T2" fmla="*/ 161 w 200"/>
                <a:gd name="T3" fmla="*/ 104 h 114"/>
                <a:gd name="T4" fmla="*/ 140 w 200"/>
                <a:gd name="T5" fmla="*/ 93 h 114"/>
                <a:gd name="T6" fmla="*/ 177 w 200"/>
                <a:gd name="T7" fmla="*/ 76 h 114"/>
                <a:gd name="T8" fmla="*/ 177 w 200"/>
                <a:gd name="T9" fmla="*/ 73 h 114"/>
                <a:gd name="T10" fmla="*/ 182 w 200"/>
                <a:gd name="T11" fmla="*/ 68 h 114"/>
                <a:gd name="T12" fmla="*/ 196 w 200"/>
                <a:gd name="T13" fmla="*/ 66 h 114"/>
                <a:gd name="T14" fmla="*/ 195 w 200"/>
                <a:gd name="T15" fmla="*/ 54 h 114"/>
                <a:gd name="T16" fmla="*/ 197 w 200"/>
                <a:gd name="T17" fmla="*/ 49 h 114"/>
                <a:gd name="T18" fmla="*/ 194 w 200"/>
                <a:gd name="T19" fmla="*/ 40 h 114"/>
                <a:gd name="T20" fmla="*/ 175 w 200"/>
                <a:gd name="T21" fmla="*/ 36 h 114"/>
                <a:gd name="T22" fmla="*/ 164 w 200"/>
                <a:gd name="T23" fmla="*/ 31 h 114"/>
                <a:gd name="T24" fmla="*/ 151 w 200"/>
                <a:gd name="T25" fmla="*/ 29 h 114"/>
                <a:gd name="T26" fmla="*/ 143 w 200"/>
                <a:gd name="T27" fmla="*/ 18 h 114"/>
                <a:gd name="T28" fmla="*/ 133 w 200"/>
                <a:gd name="T29" fmla="*/ 12 h 114"/>
                <a:gd name="T30" fmla="*/ 132 w 200"/>
                <a:gd name="T31" fmla="*/ 4 h 114"/>
                <a:gd name="T32" fmla="*/ 118 w 200"/>
                <a:gd name="T33" fmla="*/ 0 h 114"/>
                <a:gd name="T34" fmla="*/ 109 w 200"/>
                <a:gd name="T35" fmla="*/ 3 h 114"/>
                <a:gd name="T36" fmla="*/ 105 w 200"/>
                <a:gd name="T37" fmla="*/ 2 h 114"/>
                <a:gd name="T38" fmla="*/ 103 w 200"/>
                <a:gd name="T39" fmla="*/ 3 h 114"/>
                <a:gd name="T40" fmla="*/ 101 w 200"/>
                <a:gd name="T41" fmla="*/ 3 h 114"/>
                <a:gd name="T42" fmla="*/ 90 w 200"/>
                <a:gd name="T43" fmla="*/ 14 h 114"/>
                <a:gd name="T44" fmla="*/ 77 w 200"/>
                <a:gd name="T45" fmla="*/ 13 h 114"/>
                <a:gd name="T46" fmla="*/ 66 w 200"/>
                <a:gd name="T47" fmla="*/ 10 h 114"/>
                <a:gd name="T48" fmla="*/ 53 w 200"/>
                <a:gd name="T49" fmla="*/ 9 h 114"/>
                <a:gd name="T50" fmla="*/ 26 w 200"/>
                <a:gd name="T51" fmla="*/ 6 h 114"/>
                <a:gd name="T52" fmla="*/ 15 w 200"/>
                <a:gd name="T53" fmla="*/ 11 h 114"/>
                <a:gd name="T54" fmla="*/ 15 w 200"/>
                <a:gd name="T55" fmla="*/ 13 h 114"/>
                <a:gd name="T56" fmla="*/ 20 w 200"/>
                <a:gd name="T57" fmla="*/ 26 h 114"/>
                <a:gd name="T58" fmla="*/ 5 w 200"/>
                <a:gd name="T59" fmla="*/ 41 h 114"/>
                <a:gd name="T60" fmla="*/ 6 w 200"/>
                <a:gd name="T61" fmla="*/ 47 h 114"/>
                <a:gd name="T62" fmla="*/ 6 w 200"/>
                <a:gd name="T63" fmla="*/ 48 h 114"/>
                <a:gd name="T64" fmla="*/ 5 w 200"/>
                <a:gd name="T65" fmla="*/ 48 h 114"/>
                <a:gd name="T66" fmla="*/ 5 w 200"/>
                <a:gd name="T67" fmla="*/ 49 h 114"/>
                <a:gd name="T68" fmla="*/ 0 w 200"/>
                <a:gd name="T69" fmla="*/ 57 h 114"/>
                <a:gd name="T70" fmla="*/ 2 w 200"/>
                <a:gd name="T71" fmla="*/ 59 h 114"/>
                <a:gd name="T72" fmla="*/ 4 w 200"/>
                <a:gd name="T73" fmla="*/ 61 h 114"/>
                <a:gd name="T74" fmla="*/ 7 w 200"/>
                <a:gd name="T75" fmla="*/ 63 h 114"/>
                <a:gd name="T76" fmla="*/ 11 w 200"/>
                <a:gd name="T77" fmla="*/ 62 h 114"/>
                <a:gd name="T78" fmla="*/ 30 w 200"/>
                <a:gd name="T79" fmla="*/ 67 h 114"/>
                <a:gd name="T80" fmla="*/ 40 w 200"/>
                <a:gd name="T81" fmla="*/ 64 h 114"/>
                <a:gd name="T82" fmla="*/ 51 w 200"/>
                <a:gd name="T83" fmla="*/ 58 h 114"/>
                <a:gd name="T84" fmla="*/ 65 w 200"/>
                <a:gd name="T85" fmla="*/ 59 h 114"/>
                <a:gd name="T86" fmla="*/ 87 w 200"/>
                <a:gd name="T87" fmla="*/ 86 h 114"/>
                <a:gd name="T88" fmla="*/ 75 w 200"/>
                <a:gd name="T89" fmla="*/ 90 h 114"/>
                <a:gd name="T90" fmla="*/ 72 w 200"/>
                <a:gd name="T91" fmla="*/ 103 h 114"/>
                <a:gd name="T92" fmla="*/ 78 w 200"/>
                <a:gd name="T93" fmla="*/ 100 h 114"/>
                <a:gd name="T94" fmla="*/ 80 w 200"/>
                <a:gd name="T95" fmla="*/ 101 h 114"/>
                <a:gd name="T96" fmla="*/ 85 w 200"/>
                <a:gd name="T97" fmla="*/ 96 h 114"/>
                <a:gd name="T98" fmla="*/ 101 w 200"/>
                <a:gd name="T99" fmla="*/ 82 h 114"/>
                <a:gd name="T100" fmla="*/ 111 w 200"/>
                <a:gd name="T101" fmla="*/ 85 h 114"/>
                <a:gd name="T102" fmla="*/ 120 w 200"/>
                <a:gd name="T103" fmla="*/ 89 h 114"/>
                <a:gd name="T104" fmla="*/ 115 w 200"/>
                <a:gd name="T105" fmla="*/ 100 h 114"/>
                <a:gd name="T106" fmla="*/ 126 w 200"/>
                <a:gd name="T10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0" h="114">
                  <a:moveTo>
                    <a:pt x="135" y="111"/>
                  </a:moveTo>
                  <a:cubicBezTo>
                    <a:pt x="137" y="110"/>
                    <a:pt x="138" y="110"/>
                    <a:pt x="140" y="109"/>
                  </a:cubicBezTo>
                  <a:cubicBezTo>
                    <a:pt x="142" y="109"/>
                    <a:pt x="143" y="108"/>
                    <a:pt x="146" y="107"/>
                  </a:cubicBezTo>
                  <a:cubicBezTo>
                    <a:pt x="148" y="105"/>
                    <a:pt x="151" y="105"/>
                    <a:pt x="154" y="105"/>
                  </a:cubicBezTo>
                  <a:cubicBezTo>
                    <a:pt x="154" y="105"/>
                    <a:pt x="155" y="105"/>
                    <a:pt x="156" y="105"/>
                  </a:cubicBezTo>
                  <a:cubicBezTo>
                    <a:pt x="157" y="105"/>
                    <a:pt x="157" y="105"/>
                    <a:pt x="158" y="105"/>
                  </a:cubicBezTo>
                  <a:cubicBezTo>
                    <a:pt x="159" y="105"/>
                    <a:pt x="160" y="105"/>
                    <a:pt x="161" y="105"/>
                  </a:cubicBezTo>
                  <a:cubicBezTo>
                    <a:pt x="161" y="104"/>
                    <a:pt x="161" y="104"/>
                    <a:pt x="161" y="104"/>
                  </a:cubicBezTo>
                  <a:cubicBezTo>
                    <a:pt x="160" y="103"/>
                    <a:pt x="158" y="102"/>
                    <a:pt x="153" y="102"/>
                  </a:cubicBezTo>
                  <a:cubicBezTo>
                    <a:pt x="152" y="102"/>
                    <a:pt x="151" y="102"/>
                    <a:pt x="150" y="102"/>
                  </a:cubicBezTo>
                  <a:cubicBezTo>
                    <a:pt x="149" y="102"/>
                    <a:pt x="149" y="102"/>
                    <a:pt x="149" y="102"/>
                  </a:cubicBezTo>
                  <a:cubicBezTo>
                    <a:pt x="140" y="102"/>
                    <a:pt x="140" y="94"/>
                    <a:pt x="140" y="93"/>
                  </a:cubicBezTo>
                  <a:cubicBezTo>
                    <a:pt x="140" y="91"/>
                    <a:pt x="149" y="84"/>
                    <a:pt x="155" y="83"/>
                  </a:cubicBezTo>
                  <a:cubicBezTo>
                    <a:pt x="160" y="83"/>
                    <a:pt x="164" y="81"/>
                    <a:pt x="169" y="79"/>
                  </a:cubicBezTo>
                  <a:cubicBezTo>
                    <a:pt x="171" y="78"/>
                    <a:pt x="174" y="77"/>
                    <a:pt x="178" y="76"/>
                  </a:cubicBezTo>
                  <a:cubicBezTo>
                    <a:pt x="178" y="76"/>
                    <a:pt x="178" y="76"/>
                    <a:pt x="177" y="76"/>
                  </a:cubicBezTo>
                  <a:cubicBezTo>
                    <a:pt x="177" y="76"/>
                    <a:pt x="177" y="75"/>
                    <a:pt x="177" y="75"/>
                  </a:cubicBezTo>
                  <a:cubicBezTo>
                    <a:pt x="177" y="75"/>
                    <a:pt x="177" y="75"/>
                    <a:pt x="177" y="74"/>
                  </a:cubicBezTo>
                  <a:cubicBezTo>
                    <a:pt x="177" y="74"/>
                    <a:pt x="177" y="74"/>
                    <a:pt x="177" y="74"/>
                  </a:cubicBezTo>
                  <a:cubicBezTo>
                    <a:pt x="177" y="73"/>
                    <a:pt x="177" y="73"/>
                    <a:pt x="177" y="73"/>
                  </a:cubicBezTo>
                  <a:cubicBezTo>
                    <a:pt x="177" y="73"/>
                    <a:pt x="177" y="73"/>
                    <a:pt x="177" y="72"/>
                  </a:cubicBezTo>
                  <a:cubicBezTo>
                    <a:pt x="177" y="72"/>
                    <a:pt x="177" y="72"/>
                    <a:pt x="177" y="72"/>
                  </a:cubicBezTo>
                  <a:cubicBezTo>
                    <a:pt x="178" y="71"/>
                    <a:pt x="178" y="71"/>
                    <a:pt x="178" y="71"/>
                  </a:cubicBezTo>
                  <a:cubicBezTo>
                    <a:pt x="179" y="71"/>
                    <a:pt x="181" y="69"/>
                    <a:pt x="182" y="68"/>
                  </a:cubicBezTo>
                  <a:cubicBezTo>
                    <a:pt x="185" y="66"/>
                    <a:pt x="186" y="65"/>
                    <a:pt x="187" y="65"/>
                  </a:cubicBezTo>
                  <a:cubicBezTo>
                    <a:pt x="188" y="65"/>
                    <a:pt x="189" y="65"/>
                    <a:pt x="190" y="65"/>
                  </a:cubicBezTo>
                  <a:cubicBezTo>
                    <a:pt x="192" y="65"/>
                    <a:pt x="194" y="66"/>
                    <a:pt x="195" y="66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65"/>
                    <a:pt x="196" y="64"/>
                    <a:pt x="197" y="63"/>
                  </a:cubicBezTo>
                  <a:cubicBezTo>
                    <a:pt x="197" y="62"/>
                    <a:pt x="198" y="60"/>
                    <a:pt x="198" y="59"/>
                  </a:cubicBezTo>
                  <a:cubicBezTo>
                    <a:pt x="198" y="59"/>
                    <a:pt x="197" y="58"/>
                    <a:pt x="197" y="58"/>
                  </a:cubicBezTo>
                  <a:cubicBezTo>
                    <a:pt x="196" y="57"/>
                    <a:pt x="195" y="56"/>
                    <a:pt x="195" y="54"/>
                  </a:cubicBezTo>
                  <a:cubicBezTo>
                    <a:pt x="196" y="54"/>
                    <a:pt x="197" y="53"/>
                    <a:pt x="198" y="53"/>
                  </a:cubicBezTo>
                  <a:cubicBezTo>
                    <a:pt x="199" y="53"/>
                    <a:pt x="199" y="52"/>
                    <a:pt x="199" y="52"/>
                  </a:cubicBezTo>
                  <a:cubicBezTo>
                    <a:pt x="199" y="51"/>
                    <a:pt x="199" y="51"/>
                    <a:pt x="198" y="50"/>
                  </a:cubicBezTo>
                  <a:cubicBezTo>
                    <a:pt x="197" y="50"/>
                    <a:pt x="197" y="49"/>
                    <a:pt x="197" y="49"/>
                  </a:cubicBezTo>
                  <a:cubicBezTo>
                    <a:pt x="197" y="48"/>
                    <a:pt x="197" y="47"/>
                    <a:pt x="198" y="47"/>
                  </a:cubicBezTo>
                  <a:cubicBezTo>
                    <a:pt x="199" y="46"/>
                    <a:pt x="200" y="45"/>
                    <a:pt x="200" y="44"/>
                  </a:cubicBezTo>
                  <a:cubicBezTo>
                    <a:pt x="200" y="43"/>
                    <a:pt x="199" y="42"/>
                    <a:pt x="197" y="42"/>
                  </a:cubicBezTo>
                  <a:cubicBezTo>
                    <a:pt x="196" y="41"/>
                    <a:pt x="195" y="41"/>
                    <a:pt x="194" y="40"/>
                  </a:cubicBezTo>
                  <a:cubicBezTo>
                    <a:pt x="192" y="39"/>
                    <a:pt x="190" y="39"/>
                    <a:pt x="189" y="39"/>
                  </a:cubicBezTo>
                  <a:cubicBezTo>
                    <a:pt x="187" y="39"/>
                    <a:pt x="186" y="39"/>
                    <a:pt x="184" y="38"/>
                  </a:cubicBezTo>
                  <a:cubicBezTo>
                    <a:pt x="183" y="37"/>
                    <a:pt x="180" y="37"/>
                    <a:pt x="178" y="37"/>
                  </a:cubicBezTo>
                  <a:cubicBezTo>
                    <a:pt x="176" y="37"/>
                    <a:pt x="175" y="37"/>
                    <a:pt x="175" y="36"/>
                  </a:cubicBezTo>
                  <a:cubicBezTo>
                    <a:pt x="175" y="36"/>
                    <a:pt x="173" y="34"/>
                    <a:pt x="172" y="33"/>
                  </a:cubicBezTo>
                  <a:cubicBezTo>
                    <a:pt x="171" y="32"/>
                    <a:pt x="170" y="31"/>
                    <a:pt x="170" y="30"/>
                  </a:cubicBezTo>
                  <a:cubicBezTo>
                    <a:pt x="170" y="30"/>
                    <a:pt x="169" y="29"/>
                    <a:pt x="168" y="29"/>
                  </a:cubicBezTo>
                  <a:cubicBezTo>
                    <a:pt x="167" y="29"/>
                    <a:pt x="166" y="30"/>
                    <a:pt x="164" y="31"/>
                  </a:cubicBezTo>
                  <a:cubicBezTo>
                    <a:pt x="162" y="32"/>
                    <a:pt x="160" y="33"/>
                    <a:pt x="158" y="31"/>
                  </a:cubicBezTo>
                  <a:cubicBezTo>
                    <a:pt x="157" y="31"/>
                    <a:pt x="157" y="31"/>
                    <a:pt x="156" y="30"/>
                  </a:cubicBezTo>
                  <a:cubicBezTo>
                    <a:pt x="155" y="29"/>
                    <a:pt x="154" y="28"/>
                    <a:pt x="153" y="29"/>
                  </a:cubicBezTo>
                  <a:cubicBezTo>
                    <a:pt x="152" y="29"/>
                    <a:pt x="152" y="29"/>
                    <a:pt x="151" y="29"/>
                  </a:cubicBezTo>
                  <a:cubicBezTo>
                    <a:pt x="150" y="29"/>
                    <a:pt x="149" y="29"/>
                    <a:pt x="148" y="28"/>
                  </a:cubicBezTo>
                  <a:cubicBezTo>
                    <a:pt x="148" y="28"/>
                    <a:pt x="148" y="28"/>
                    <a:pt x="148" y="27"/>
                  </a:cubicBezTo>
                  <a:cubicBezTo>
                    <a:pt x="148" y="27"/>
                    <a:pt x="148" y="27"/>
                    <a:pt x="148" y="26"/>
                  </a:cubicBezTo>
                  <a:cubicBezTo>
                    <a:pt x="149" y="24"/>
                    <a:pt x="145" y="19"/>
                    <a:pt x="143" y="18"/>
                  </a:cubicBezTo>
                  <a:cubicBezTo>
                    <a:pt x="143" y="18"/>
                    <a:pt x="142" y="18"/>
                    <a:pt x="141" y="18"/>
                  </a:cubicBezTo>
                  <a:cubicBezTo>
                    <a:pt x="138" y="18"/>
                    <a:pt x="136" y="18"/>
                    <a:pt x="135" y="16"/>
                  </a:cubicBezTo>
                  <a:cubicBezTo>
                    <a:pt x="134" y="15"/>
                    <a:pt x="134" y="14"/>
                    <a:pt x="133" y="14"/>
                  </a:cubicBezTo>
                  <a:cubicBezTo>
                    <a:pt x="133" y="13"/>
                    <a:pt x="133" y="13"/>
                    <a:pt x="133" y="12"/>
                  </a:cubicBezTo>
                  <a:cubicBezTo>
                    <a:pt x="132" y="12"/>
                    <a:pt x="132" y="11"/>
                    <a:pt x="132" y="10"/>
                  </a:cubicBezTo>
                  <a:cubicBezTo>
                    <a:pt x="132" y="10"/>
                    <a:pt x="132" y="9"/>
                    <a:pt x="132" y="9"/>
                  </a:cubicBezTo>
                  <a:cubicBezTo>
                    <a:pt x="132" y="9"/>
                    <a:pt x="133" y="8"/>
                    <a:pt x="133" y="7"/>
                  </a:cubicBezTo>
                  <a:cubicBezTo>
                    <a:pt x="133" y="6"/>
                    <a:pt x="132" y="5"/>
                    <a:pt x="132" y="4"/>
                  </a:cubicBezTo>
                  <a:cubicBezTo>
                    <a:pt x="132" y="3"/>
                    <a:pt x="131" y="2"/>
                    <a:pt x="131" y="1"/>
                  </a:cubicBezTo>
                  <a:cubicBezTo>
                    <a:pt x="130" y="0"/>
                    <a:pt x="128" y="0"/>
                    <a:pt x="126" y="0"/>
                  </a:cubicBezTo>
                  <a:cubicBezTo>
                    <a:pt x="124" y="0"/>
                    <a:pt x="123" y="0"/>
                    <a:pt x="122" y="0"/>
                  </a:cubicBezTo>
                  <a:cubicBezTo>
                    <a:pt x="121" y="0"/>
                    <a:pt x="120" y="0"/>
                    <a:pt x="118" y="0"/>
                  </a:cubicBezTo>
                  <a:cubicBezTo>
                    <a:pt x="118" y="0"/>
                    <a:pt x="117" y="0"/>
                    <a:pt x="116" y="0"/>
                  </a:cubicBezTo>
                  <a:cubicBezTo>
                    <a:pt x="116" y="0"/>
                    <a:pt x="115" y="0"/>
                    <a:pt x="115" y="0"/>
                  </a:cubicBezTo>
                  <a:cubicBezTo>
                    <a:pt x="114" y="1"/>
                    <a:pt x="114" y="1"/>
                    <a:pt x="113" y="1"/>
                  </a:cubicBezTo>
                  <a:cubicBezTo>
                    <a:pt x="112" y="2"/>
                    <a:pt x="111" y="3"/>
                    <a:pt x="109" y="3"/>
                  </a:cubicBezTo>
                  <a:cubicBezTo>
                    <a:pt x="109" y="3"/>
                    <a:pt x="109" y="3"/>
                    <a:pt x="108" y="3"/>
                  </a:cubicBezTo>
                  <a:cubicBezTo>
                    <a:pt x="107" y="3"/>
                    <a:pt x="107" y="3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4" y="2"/>
                    <a:pt x="104" y="3"/>
                    <a:pt x="104" y="3"/>
                  </a:cubicBezTo>
                  <a:cubicBezTo>
                    <a:pt x="104" y="3"/>
                    <a:pt x="104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2" y="3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102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99" y="3"/>
                    <a:pt x="99" y="3"/>
                  </a:cubicBezTo>
                  <a:cubicBezTo>
                    <a:pt x="96" y="5"/>
                    <a:pt x="93" y="9"/>
                    <a:pt x="93" y="10"/>
                  </a:cubicBezTo>
                  <a:cubicBezTo>
                    <a:pt x="93" y="12"/>
                    <a:pt x="92" y="15"/>
                    <a:pt x="91" y="15"/>
                  </a:cubicBezTo>
                  <a:cubicBezTo>
                    <a:pt x="91" y="15"/>
                    <a:pt x="90" y="15"/>
                    <a:pt x="90" y="14"/>
                  </a:cubicBezTo>
                  <a:cubicBezTo>
                    <a:pt x="89" y="13"/>
                    <a:pt x="87" y="13"/>
                    <a:pt x="84" y="13"/>
                  </a:cubicBezTo>
                  <a:cubicBezTo>
                    <a:pt x="82" y="13"/>
                    <a:pt x="81" y="13"/>
                    <a:pt x="80" y="14"/>
                  </a:cubicBezTo>
                  <a:cubicBezTo>
                    <a:pt x="80" y="14"/>
                    <a:pt x="80" y="14"/>
                    <a:pt x="79" y="14"/>
                  </a:cubicBezTo>
                  <a:cubicBezTo>
                    <a:pt x="79" y="14"/>
                    <a:pt x="78" y="13"/>
                    <a:pt x="77" y="13"/>
                  </a:cubicBezTo>
                  <a:cubicBezTo>
                    <a:pt x="76" y="12"/>
                    <a:pt x="74" y="11"/>
                    <a:pt x="73" y="11"/>
                  </a:cubicBezTo>
                  <a:cubicBezTo>
                    <a:pt x="72" y="12"/>
                    <a:pt x="72" y="12"/>
                    <a:pt x="71" y="12"/>
                  </a:cubicBezTo>
                  <a:cubicBezTo>
                    <a:pt x="70" y="12"/>
                    <a:pt x="68" y="11"/>
                    <a:pt x="67" y="11"/>
                  </a:cubicBezTo>
                  <a:cubicBezTo>
                    <a:pt x="67" y="10"/>
                    <a:pt x="66" y="10"/>
                    <a:pt x="66" y="10"/>
                  </a:cubicBezTo>
                  <a:cubicBezTo>
                    <a:pt x="66" y="11"/>
                    <a:pt x="65" y="11"/>
                    <a:pt x="64" y="11"/>
                  </a:cubicBezTo>
                  <a:cubicBezTo>
                    <a:pt x="62" y="11"/>
                    <a:pt x="58" y="10"/>
                    <a:pt x="57" y="10"/>
                  </a:cubicBezTo>
                  <a:cubicBezTo>
                    <a:pt x="56" y="9"/>
                    <a:pt x="55" y="9"/>
                    <a:pt x="54" y="9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52" y="9"/>
                    <a:pt x="52" y="9"/>
                    <a:pt x="51" y="9"/>
                  </a:cubicBezTo>
                  <a:cubicBezTo>
                    <a:pt x="50" y="9"/>
                    <a:pt x="48" y="9"/>
                    <a:pt x="47" y="8"/>
                  </a:cubicBezTo>
                  <a:cubicBezTo>
                    <a:pt x="46" y="6"/>
                    <a:pt x="39" y="6"/>
                    <a:pt x="28" y="6"/>
                  </a:cubicBezTo>
                  <a:cubicBezTo>
                    <a:pt x="27" y="6"/>
                    <a:pt x="26" y="6"/>
                    <a:pt x="26" y="6"/>
                  </a:cubicBezTo>
                  <a:cubicBezTo>
                    <a:pt x="24" y="6"/>
                    <a:pt x="23" y="7"/>
                    <a:pt x="22" y="9"/>
                  </a:cubicBezTo>
                  <a:cubicBezTo>
                    <a:pt x="22" y="9"/>
                    <a:pt x="21" y="9"/>
                    <a:pt x="21" y="10"/>
                  </a:cubicBezTo>
                  <a:cubicBezTo>
                    <a:pt x="19" y="11"/>
                    <a:pt x="18" y="11"/>
                    <a:pt x="17" y="11"/>
                  </a:cubicBezTo>
                  <a:cubicBezTo>
                    <a:pt x="16" y="11"/>
                    <a:pt x="16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8" y="18"/>
                    <a:pt x="22" y="24"/>
                    <a:pt x="20" y="26"/>
                  </a:cubicBezTo>
                  <a:cubicBezTo>
                    <a:pt x="20" y="27"/>
                    <a:pt x="19" y="28"/>
                    <a:pt x="17" y="28"/>
                  </a:cubicBezTo>
                  <a:cubicBezTo>
                    <a:pt x="17" y="29"/>
                    <a:pt x="16" y="29"/>
                    <a:pt x="15" y="30"/>
                  </a:cubicBezTo>
                  <a:cubicBezTo>
                    <a:pt x="15" y="31"/>
                    <a:pt x="13" y="32"/>
                    <a:pt x="12" y="34"/>
                  </a:cubicBezTo>
                  <a:cubicBezTo>
                    <a:pt x="9" y="36"/>
                    <a:pt x="5" y="40"/>
                    <a:pt x="5" y="41"/>
                  </a:cubicBezTo>
                  <a:cubicBezTo>
                    <a:pt x="5" y="41"/>
                    <a:pt x="5" y="42"/>
                    <a:pt x="5" y="43"/>
                  </a:cubicBezTo>
                  <a:cubicBezTo>
                    <a:pt x="5" y="44"/>
                    <a:pt x="6" y="45"/>
                    <a:pt x="6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6"/>
                    <a:pt x="6" y="47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8"/>
                    <a:pt x="5" y="48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3" y="50"/>
                    <a:pt x="0" y="55"/>
                    <a:pt x="0" y="56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8"/>
                    <a:pt x="1" y="58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" y="59"/>
                    <a:pt x="1" y="59"/>
                  </a:cubicBezTo>
                  <a:cubicBezTo>
                    <a:pt x="1" y="59"/>
                    <a:pt x="2" y="59"/>
                    <a:pt x="2" y="59"/>
                  </a:cubicBezTo>
                  <a:cubicBezTo>
                    <a:pt x="2" y="59"/>
                    <a:pt x="2" y="60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3" y="60"/>
                    <a:pt x="3" y="61"/>
                    <a:pt x="4" y="61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5" y="61"/>
                    <a:pt x="5" y="61"/>
                  </a:cubicBezTo>
                  <a:cubicBezTo>
                    <a:pt x="5" y="62"/>
                    <a:pt x="6" y="62"/>
                    <a:pt x="6" y="62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6" y="62"/>
                    <a:pt x="7" y="62"/>
                    <a:pt x="7" y="63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7" y="63"/>
                    <a:pt x="8" y="63"/>
                    <a:pt x="8" y="63"/>
                  </a:cubicBezTo>
                  <a:cubicBezTo>
                    <a:pt x="8" y="62"/>
                    <a:pt x="9" y="62"/>
                    <a:pt x="9" y="62"/>
                  </a:cubicBezTo>
                  <a:cubicBezTo>
                    <a:pt x="10" y="62"/>
                    <a:pt x="10" y="62"/>
                    <a:pt x="11" y="62"/>
                  </a:cubicBezTo>
                  <a:cubicBezTo>
                    <a:pt x="12" y="62"/>
                    <a:pt x="14" y="63"/>
                    <a:pt x="16" y="63"/>
                  </a:cubicBezTo>
                  <a:cubicBezTo>
                    <a:pt x="18" y="64"/>
                    <a:pt x="21" y="64"/>
                    <a:pt x="22" y="64"/>
                  </a:cubicBezTo>
                  <a:cubicBezTo>
                    <a:pt x="25" y="64"/>
                    <a:pt x="28" y="65"/>
                    <a:pt x="29" y="66"/>
                  </a:cubicBezTo>
                  <a:cubicBezTo>
                    <a:pt x="29" y="67"/>
                    <a:pt x="30" y="67"/>
                    <a:pt x="30" y="67"/>
                  </a:cubicBezTo>
                  <a:cubicBezTo>
                    <a:pt x="31" y="67"/>
                    <a:pt x="33" y="66"/>
                    <a:pt x="34" y="65"/>
                  </a:cubicBezTo>
                  <a:cubicBezTo>
                    <a:pt x="34" y="64"/>
                    <a:pt x="35" y="64"/>
                    <a:pt x="36" y="64"/>
                  </a:cubicBezTo>
                  <a:cubicBezTo>
                    <a:pt x="37" y="64"/>
                    <a:pt x="37" y="64"/>
                    <a:pt x="38" y="64"/>
                  </a:cubicBezTo>
                  <a:cubicBezTo>
                    <a:pt x="38" y="64"/>
                    <a:pt x="39" y="64"/>
                    <a:pt x="40" y="64"/>
                  </a:cubicBezTo>
                  <a:cubicBezTo>
                    <a:pt x="41" y="64"/>
                    <a:pt x="45" y="63"/>
                    <a:pt x="45" y="61"/>
                  </a:cubicBezTo>
                  <a:cubicBezTo>
                    <a:pt x="46" y="61"/>
                    <a:pt x="46" y="60"/>
                    <a:pt x="50" y="59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51" y="59"/>
                    <a:pt x="51" y="59"/>
                    <a:pt x="51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5" y="57"/>
                    <a:pt x="58" y="56"/>
                    <a:pt x="59" y="56"/>
                  </a:cubicBezTo>
                  <a:cubicBezTo>
                    <a:pt x="61" y="56"/>
                    <a:pt x="63" y="58"/>
                    <a:pt x="65" y="59"/>
                  </a:cubicBezTo>
                  <a:cubicBezTo>
                    <a:pt x="66" y="60"/>
                    <a:pt x="68" y="61"/>
                    <a:pt x="69" y="61"/>
                  </a:cubicBezTo>
                  <a:cubicBezTo>
                    <a:pt x="71" y="61"/>
                    <a:pt x="76" y="63"/>
                    <a:pt x="77" y="68"/>
                  </a:cubicBezTo>
                  <a:cubicBezTo>
                    <a:pt x="78" y="72"/>
                    <a:pt x="82" y="77"/>
                    <a:pt x="84" y="79"/>
                  </a:cubicBezTo>
                  <a:cubicBezTo>
                    <a:pt x="86" y="81"/>
                    <a:pt x="87" y="85"/>
                    <a:pt x="87" y="86"/>
                  </a:cubicBezTo>
                  <a:cubicBezTo>
                    <a:pt x="87" y="87"/>
                    <a:pt x="87" y="87"/>
                    <a:pt x="85" y="87"/>
                  </a:cubicBezTo>
                  <a:cubicBezTo>
                    <a:pt x="85" y="87"/>
                    <a:pt x="83" y="87"/>
                    <a:pt x="82" y="87"/>
                  </a:cubicBezTo>
                  <a:cubicBezTo>
                    <a:pt x="81" y="86"/>
                    <a:pt x="80" y="86"/>
                    <a:pt x="78" y="86"/>
                  </a:cubicBezTo>
                  <a:cubicBezTo>
                    <a:pt x="76" y="85"/>
                    <a:pt x="75" y="87"/>
                    <a:pt x="75" y="90"/>
                  </a:cubicBezTo>
                  <a:cubicBezTo>
                    <a:pt x="75" y="92"/>
                    <a:pt x="72" y="96"/>
                    <a:pt x="69" y="100"/>
                  </a:cubicBezTo>
                  <a:cubicBezTo>
                    <a:pt x="68" y="100"/>
                    <a:pt x="68" y="101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2"/>
                    <a:pt x="70" y="102"/>
                    <a:pt x="72" y="103"/>
                  </a:cubicBezTo>
                  <a:cubicBezTo>
                    <a:pt x="72" y="103"/>
                    <a:pt x="72" y="103"/>
                    <a:pt x="72" y="103"/>
                  </a:cubicBezTo>
                  <a:cubicBezTo>
                    <a:pt x="73" y="102"/>
                    <a:pt x="74" y="102"/>
                    <a:pt x="75" y="101"/>
                  </a:cubicBezTo>
                  <a:cubicBezTo>
                    <a:pt x="76" y="101"/>
                    <a:pt x="77" y="100"/>
                    <a:pt x="77" y="100"/>
                  </a:cubicBezTo>
                  <a:cubicBezTo>
                    <a:pt x="78" y="100"/>
                    <a:pt x="78" y="100"/>
                    <a:pt x="78" y="100"/>
                  </a:cubicBezTo>
                  <a:cubicBezTo>
                    <a:pt x="78" y="100"/>
                    <a:pt x="78" y="100"/>
                    <a:pt x="79" y="100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9" y="101"/>
                    <a:pt x="80" y="101"/>
                    <a:pt x="80" y="101"/>
                  </a:cubicBezTo>
                  <a:cubicBezTo>
                    <a:pt x="80" y="101"/>
                    <a:pt x="80" y="101"/>
                    <a:pt x="80" y="101"/>
                  </a:cubicBezTo>
                  <a:cubicBezTo>
                    <a:pt x="81" y="101"/>
                    <a:pt x="81" y="102"/>
                    <a:pt x="81" y="102"/>
                  </a:cubicBezTo>
                  <a:cubicBezTo>
                    <a:pt x="81" y="102"/>
                    <a:pt x="81" y="102"/>
                    <a:pt x="82" y="102"/>
                  </a:cubicBezTo>
                  <a:cubicBezTo>
                    <a:pt x="82" y="99"/>
                    <a:pt x="83" y="98"/>
                    <a:pt x="85" y="96"/>
                  </a:cubicBezTo>
                  <a:cubicBezTo>
                    <a:pt x="86" y="95"/>
                    <a:pt x="86" y="95"/>
                    <a:pt x="87" y="94"/>
                  </a:cubicBezTo>
                  <a:cubicBezTo>
                    <a:pt x="89" y="93"/>
                    <a:pt x="91" y="90"/>
                    <a:pt x="92" y="88"/>
                  </a:cubicBezTo>
                  <a:cubicBezTo>
                    <a:pt x="93" y="86"/>
                    <a:pt x="95" y="83"/>
                    <a:pt x="97" y="83"/>
                  </a:cubicBezTo>
                  <a:cubicBezTo>
                    <a:pt x="98" y="83"/>
                    <a:pt x="99" y="82"/>
                    <a:pt x="101" y="82"/>
                  </a:cubicBezTo>
                  <a:cubicBezTo>
                    <a:pt x="102" y="81"/>
                    <a:pt x="104" y="81"/>
                    <a:pt x="106" y="81"/>
                  </a:cubicBezTo>
                  <a:cubicBezTo>
                    <a:pt x="108" y="81"/>
                    <a:pt x="109" y="81"/>
                    <a:pt x="110" y="81"/>
                  </a:cubicBezTo>
                  <a:cubicBezTo>
                    <a:pt x="111" y="81"/>
                    <a:pt x="112" y="82"/>
                    <a:pt x="112" y="82"/>
                  </a:cubicBezTo>
                  <a:cubicBezTo>
                    <a:pt x="113" y="83"/>
                    <a:pt x="112" y="84"/>
                    <a:pt x="111" y="85"/>
                  </a:cubicBezTo>
                  <a:cubicBezTo>
                    <a:pt x="111" y="86"/>
                    <a:pt x="110" y="87"/>
                    <a:pt x="110" y="88"/>
                  </a:cubicBezTo>
                  <a:cubicBezTo>
                    <a:pt x="110" y="88"/>
                    <a:pt x="111" y="88"/>
                    <a:pt x="111" y="89"/>
                  </a:cubicBezTo>
                  <a:cubicBezTo>
                    <a:pt x="113" y="89"/>
                    <a:pt x="115" y="89"/>
                    <a:pt x="118" y="89"/>
                  </a:cubicBezTo>
                  <a:cubicBezTo>
                    <a:pt x="119" y="89"/>
                    <a:pt x="120" y="89"/>
                    <a:pt x="120" y="89"/>
                  </a:cubicBezTo>
                  <a:cubicBezTo>
                    <a:pt x="121" y="89"/>
                    <a:pt x="122" y="89"/>
                    <a:pt x="123" y="89"/>
                  </a:cubicBezTo>
                  <a:cubicBezTo>
                    <a:pt x="126" y="89"/>
                    <a:pt x="129" y="90"/>
                    <a:pt x="130" y="92"/>
                  </a:cubicBezTo>
                  <a:cubicBezTo>
                    <a:pt x="130" y="94"/>
                    <a:pt x="126" y="95"/>
                    <a:pt x="120" y="98"/>
                  </a:cubicBezTo>
                  <a:cubicBezTo>
                    <a:pt x="118" y="98"/>
                    <a:pt x="115" y="100"/>
                    <a:pt x="115" y="100"/>
                  </a:cubicBezTo>
                  <a:cubicBezTo>
                    <a:pt x="115" y="101"/>
                    <a:pt x="118" y="102"/>
                    <a:pt x="120" y="102"/>
                  </a:cubicBezTo>
                  <a:cubicBezTo>
                    <a:pt x="122" y="103"/>
                    <a:pt x="125" y="104"/>
                    <a:pt x="126" y="105"/>
                  </a:cubicBezTo>
                  <a:cubicBezTo>
                    <a:pt x="128" y="106"/>
                    <a:pt x="127" y="108"/>
                    <a:pt x="127" y="110"/>
                  </a:cubicBezTo>
                  <a:cubicBezTo>
                    <a:pt x="126" y="112"/>
                    <a:pt x="126" y="113"/>
                    <a:pt x="126" y="114"/>
                  </a:cubicBezTo>
                  <a:cubicBezTo>
                    <a:pt x="127" y="114"/>
                    <a:pt x="127" y="114"/>
                    <a:pt x="128" y="114"/>
                  </a:cubicBezTo>
                  <a:cubicBezTo>
                    <a:pt x="130" y="114"/>
                    <a:pt x="133" y="113"/>
                    <a:pt x="135" y="111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" name="Freeform 31"/>
            <p:cNvSpPr>
              <a:spLocks/>
            </p:cNvSpPr>
            <p:nvPr/>
          </p:nvSpPr>
          <p:spPr bwMode="auto">
            <a:xfrm>
              <a:off x="4538332" y="10912475"/>
              <a:ext cx="635000" cy="1149350"/>
            </a:xfrm>
            <a:custGeom>
              <a:avLst/>
              <a:gdLst>
                <a:gd name="T0" fmla="*/ 12 w 37"/>
                <a:gd name="T1" fmla="*/ 68 h 68"/>
                <a:gd name="T2" fmla="*/ 14 w 37"/>
                <a:gd name="T3" fmla="*/ 68 h 68"/>
                <a:gd name="T4" fmla="*/ 16 w 37"/>
                <a:gd name="T5" fmla="*/ 68 h 68"/>
                <a:gd name="T6" fmla="*/ 22 w 37"/>
                <a:gd name="T7" fmla="*/ 67 h 68"/>
                <a:gd name="T8" fmla="*/ 24 w 37"/>
                <a:gd name="T9" fmla="*/ 66 h 68"/>
                <a:gd name="T10" fmla="*/ 24 w 37"/>
                <a:gd name="T11" fmla="*/ 65 h 68"/>
                <a:gd name="T12" fmla="*/ 23 w 37"/>
                <a:gd name="T13" fmla="*/ 64 h 68"/>
                <a:gd name="T14" fmla="*/ 23 w 37"/>
                <a:gd name="T15" fmla="*/ 63 h 68"/>
                <a:gd name="T16" fmla="*/ 28 w 37"/>
                <a:gd name="T17" fmla="*/ 55 h 68"/>
                <a:gd name="T18" fmla="*/ 29 w 37"/>
                <a:gd name="T19" fmla="*/ 55 h 68"/>
                <a:gd name="T20" fmla="*/ 26 w 37"/>
                <a:gd name="T21" fmla="*/ 51 h 68"/>
                <a:gd name="T22" fmla="*/ 25 w 37"/>
                <a:gd name="T23" fmla="*/ 50 h 68"/>
                <a:gd name="T24" fmla="*/ 25 w 37"/>
                <a:gd name="T25" fmla="*/ 46 h 68"/>
                <a:gd name="T26" fmla="*/ 28 w 37"/>
                <a:gd name="T27" fmla="*/ 44 h 68"/>
                <a:gd name="T28" fmla="*/ 29 w 37"/>
                <a:gd name="T29" fmla="*/ 43 h 68"/>
                <a:gd name="T30" fmla="*/ 25 w 37"/>
                <a:gd name="T31" fmla="*/ 38 h 68"/>
                <a:gd name="T32" fmla="*/ 23 w 37"/>
                <a:gd name="T33" fmla="*/ 35 h 68"/>
                <a:gd name="T34" fmla="*/ 28 w 37"/>
                <a:gd name="T35" fmla="*/ 33 h 68"/>
                <a:gd name="T36" fmla="*/ 29 w 37"/>
                <a:gd name="T37" fmla="*/ 33 h 68"/>
                <a:gd name="T38" fmla="*/ 29 w 37"/>
                <a:gd name="T39" fmla="*/ 31 h 68"/>
                <a:gd name="T40" fmla="*/ 30 w 37"/>
                <a:gd name="T41" fmla="*/ 25 h 68"/>
                <a:gd name="T42" fmla="*/ 30 w 37"/>
                <a:gd name="T43" fmla="*/ 18 h 68"/>
                <a:gd name="T44" fmla="*/ 29 w 37"/>
                <a:gd name="T45" fmla="*/ 15 h 68"/>
                <a:gd name="T46" fmla="*/ 32 w 37"/>
                <a:gd name="T47" fmla="*/ 11 h 68"/>
                <a:gd name="T48" fmla="*/ 36 w 37"/>
                <a:gd name="T49" fmla="*/ 8 h 68"/>
                <a:gd name="T50" fmla="*/ 37 w 37"/>
                <a:gd name="T51" fmla="*/ 7 h 68"/>
                <a:gd name="T52" fmla="*/ 36 w 37"/>
                <a:gd name="T53" fmla="*/ 7 h 68"/>
                <a:gd name="T54" fmla="*/ 33 w 37"/>
                <a:gd name="T55" fmla="*/ 4 h 68"/>
                <a:gd name="T56" fmla="*/ 30 w 37"/>
                <a:gd name="T57" fmla="*/ 2 h 68"/>
                <a:gd name="T58" fmla="*/ 27 w 37"/>
                <a:gd name="T59" fmla="*/ 4 h 68"/>
                <a:gd name="T60" fmla="*/ 25 w 37"/>
                <a:gd name="T61" fmla="*/ 4 h 68"/>
                <a:gd name="T62" fmla="*/ 24 w 37"/>
                <a:gd name="T63" fmla="*/ 4 h 68"/>
                <a:gd name="T64" fmla="*/ 22 w 37"/>
                <a:gd name="T65" fmla="*/ 4 h 68"/>
                <a:gd name="T66" fmla="*/ 21 w 37"/>
                <a:gd name="T67" fmla="*/ 4 h 68"/>
                <a:gd name="T68" fmla="*/ 19 w 37"/>
                <a:gd name="T69" fmla="*/ 4 h 68"/>
                <a:gd name="T70" fmla="*/ 17 w 37"/>
                <a:gd name="T71" fmla="*/ 4 h 68"/>
                <a:gd name="T72" fmla="*/ 17 w 37"/>
                <a:gd name="T73" fmla="*/ 4 h 68"/>
                <a:gd name="T74" fmla="*/ 16 w 37"/>
                <a:gd name="T75" fmla="*/ 3 h 68"/>
                <a:gd name="T76" fmla="*/ 16 w 37"/>
                <a:gd name="T77" fmla="*/ 3 h 68"/>
                <a:gd name="T78" fmla="*/ 16 w 37"/>
                <a:gd name="T79" fmla="*/ 3 h 68"/>
                <a:gd name="T80" fmla="*/ 16 w 37"/>
                <a:gd name="T81" fmla="*/ 3 h 68"/>
                <a:gd name="T82" fmla="*/ 16 w 37"/>
                <a:gd name="T83" fmla="*/ 3 h 68"/>
                <a:gd name="T84" fmla="*/ 15 w 37"/>
                <a:gd name="T85" fmla="*/ 3 h 68"/>
                <a:gd name="T86" fmla="*/ 15 w 37"/>
                <a:gd name="T87" fmla="*/ 2 h 68"/>
                <a:gd name="T88" fmla="*/ 15 w 37"/>
                <a:gd name="T89" fmla="*/ 2 h 68"/>
                <a:gd name="T90" fmla="*/ 15 w 37"/>
                <a:gd name="T91" fmla="*/ 1 h 68"/>
                <a:gd name="T92" fmla="*/ 14 w 37"/>
                <a:gd name="T93" fmla="*/ 0 h 68"/>
                <a:gd name="T94" fmla="*/ 12 w 37"/>
                <a:gd name="T95" fmla="*/ 1 h 68"/>
                <a:gd name="T96" fmla="*/ 11 w 37"/>
                <a:gd name="T97" fmla="*/ 2 h 68"/>
                <a:gd name="T98" fmla="*/ 10 w 37"/>
                <a:gd name="T99" fmla="*/ 2 h 68"/>
                <a:gd name="T100" fmla="*/ 9 w 37"/>
                <a:gd name="T101" fmla="*/ 3 h 68"/>
                <a:gd name="T102" fmla="*/ 9 w 37"/>
                <a:gd name="T103" fmla="*/ 3 h 68"/>
                <a:gd name="T104" fmla="*/ 9 w 37"/>
                <a:gd name="T105" fmla="*/ 10 h 68"/>
                <a:gd name="T106" fmla="*/ 2 w 37"/>
                <a:gd name="T107" fmla="*/ 37 h 68"/>
                <a:gd name="T108" fmla="*/ 0 w 37"/>
                <a:gd name="T109" fmla="*/ 41 h 68"/>
                <a:gd name="T110" fmla="*/ 4 w 37"/>
                <a:gd name="T111" fmla="*/ 45 h 68"/>
                <a:gd name="T112" fmla="*/ 6 w 37"/>
                <a:gd name="T113" fmla="*/ 46 h 68"/>
                <a:gd name="T114" fmla="*/ 8 w 37"/>
                <a:gd name="T115" fmla="*/ 63 h 68"/>
                <a:gd name="T116" fmla="*/ 8 w 37"/>
                <a:gd name="T117" fmla="*/ 66 h 68"/>
                <a:gd name="T118" fmla="*/ 12 w 37"/>
                <a:gd name="T11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" h="68">
                  <a:moveTo>
                    <a:pt x="12" y="68"/>
                  </a:moveTo>
                  <a:cubicBezTo>
                    <a:pt x="12" y="68"/>
                    <a:pt x="13" y="68"/>
                    <a:pt x="14" y="68"/>
                  </a:cubicBezTo>
                  <a:cubicBezTo>
                    <a:pt x="14" y="68"/>
                    <a:pt x="15" y="68"/>
                    <a:pt x="16" y="68"/>
                  </a:cubicBezTo>
                  <a:cubicBezTo>
                    <a:pt x="18" y="68"/>
                    <a:pt x="20" y="67"/>
                    <a:pt x="22" y="67"/>
                  </a:cubicBezTo>
                  <a:cubicBezTo>
                    <a:pt x="23" y="66"/>
                    <a:pt x="23" y="66"/>
                    <a:pt x="24" y="66"/>
                  </a:cubicBezTo>
                  <a:cubicBezTo>
                    <a:pt x="24" y="66"/>
                    <a:pt x="24" y="65"/>
                    <a:pt x="24" y="65"/>
                  </a:cubicBezTo>
                  <a:cubicBezTo>
                    <a:pt x="24" y="65"/>
                    <a:pt x="24" y="64"/>
                    <a:pt x="23" y="64"/>
                  </a:cubicBezTo>
                  <a:cubicBezTo>
                    <a:pt x="23" y="64"/>
                    <a:pt x="23" y="63"/>
                    <a:pt x="23" y="63"/>
                  </a:cubicBezTo>
                  <a:cubicBezTo>
                    <a:pt x="23" y="60"/>
                    <a:pt x="23" y="56"/>
                    <a:pt x="28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54"/>
                    <a:pt x="27" y="52"/>
                    <a:pt x="26" y="51"/>
                  </a:cubicBezTo>
                  <a:cubicBezTo>
                    <a:pt x="26" y="51"/>
                    <a:pt x="25" y="51"/>
                    <a:pt x="25" y="50"/>
                  </a:cubicBezTo>
                  <a:cubicBezTo>
                    <a:pt x="24" y="50"/>
                    <a:pt x="25" y="48"/>
                    <a:pt x="25" y="46"/>
                  </a:cubicBezTo>
                  <a:cubicBezTo>
                    <a:pt x="26" y="45"/>
                    <a:pt x="27" y="44"/>
                    <a:pt x="28" y="44"/>
                  </a:cubicBezTo>
                  <a:cubicBezTo>
                    <a:pt x="29" y="44"/>
                    <a:pt x="29" y="43"/>
                    <a:pt x="29" y="43"/>
                  </a:cubicBezTo>
                  <a:cubicBezTo>
                    <a:pt x="29" y="43"/>
                    <a:pt x="29" y="42"/>
                    <a:pt x="25" y="38"/>
                  </a:cubicBezTo>
                  <a:cubicBezTo>
                    <a:pt x="24" y="37"/>
                    <a:pt x="23" y="36"/>
                    <a:pt x="23" y="35"/>
                  </a:cubicBezTo>
                  <a:cubicBezTo>
                    <a:pt x="24" y="34"/>
                    <a:pt x="26" y="33"/>
                    <a:pt x="28" y="33"/>
                  </a:cubicBezTo>
                  <a:cubicBezTo>
                    <a:pt x="28" y="33"/>
                    <a:pt x="28" y="33"/>
                    <a:pt x="29" y="33"/>
                  </a:cubicBezTo>
                  <a:cubicBezTo>
                    <a:pt x="29" y="33"/>
                    <a:pt x="29" y="32"/>
                    <a:pt x="29" y="31"/>
                  </a:cubicBezTo>
                  <a:cubicBezTo>
                    <a:pt x="28" y="29"/>
                    <a:pt x="28" y="27"/>
                    <a:pt x="30" y="25"/>
                  </a:cubicBezTo>
                  <a:cubicBezTo>
                    <a:pt x="31" y="24"/>
                    <a:pt x="30" y="21"/>
                    <a:pt x="30" y="18"/>
                  </a:cubicBezTo>
                  <a:cubicBezTo>
                    <a:pt x="29" y="17"/>
                    <a:pt x="29" y="16"/>
                    <a:pt x="29" y="15"/>
                  </a:cubicBezTo>
                  <a:cubicBezTo>
                    <a:pt x="29" y="14"/>
                    <a:pt x="30" y="13"/>
                    <a:pt x="32" y="11"/>
                  </a:cubicBezTo>
                  <a:cubicBezTo>
                    <a:pt x="33" y="11"/>
                    <a:pt x="35" y="10"/>
                    <a:pt x="36" y="8"/>
                  </a:cubicBezTo>
                  <a:cubicBezTo>
                    <a:pt x="37" y="8"/>
                    <a:pt x="37" y="7"/>
                    <a:pt x="37" y="7"/>
                  </a:cubicBezTo>
                  <a:cubicBezTo>
                    <a:pt x="37" y="7"/>
                    <a:pt x="36" y="7"/>
                    <a:pt x="36" y="7"/>
                  </a:cubicBezTo>
                  <a:cubicBezTo>
                    <a:pt x="35" y="6"/>
                    <a:pt x="33" y="6"/>
                    <a:pt x="33" y="4"/>
                  </a:cubicBezTo>
                  <a:cubicBezTo>
                    <a:pt x="33" y="3"/>
                    <a:pt x="32" y="2"/>
                    <a:pt x="30" y="2"/>
                  </a:cubicBezTo>
                  <a:cubicBezTo>
                    <a:pt x="29" y="2"/>
                    <a:pt x="28" y="3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0" y="4"/>
                    <a:pt x="20" y="4"/>
                    <a:pt x="19" y="4"/>
                  </a:cubicBezTo>
                  <a:cubicBezTo>
                    <a:pt x="19" y="4"/>
                    <a:pt x="18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1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3" y="0"/>
                    <a:pt x="13" y="0"/>
                    <a:pt x="12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6"/>
                    <a:pt x="8" y="8"/>
                    <a:pt x="9" y="10"/>
                  </a:cubicBezTo>
                  <a:cubicBezTo>
                    <a:pt x="11" y="13"/>
                    <a:pt x="7" y="32"/>
                    <a:pt x="2" y="37"/>
                  </a:cubicBezTo>
                  <a:cubicBezTo>
                    <a:pt x="1" y="39"/>
                    <a:pt x="0" y="40"/>
                    <a:pt x="0" y="41"/>
                  </a:cubicBezTo>
                  <a:cubicBezTo>
                    <a:pt x="1" y="42"/>
                    <a:pt x="2" y="43"/>
                    <a:pt x="4" y="45"/>
                  </a:cubicBezTo>
                  <a:cubicBezTo>
                    <a:pt x="5" y="45"/>
                    <a:pt x="6" y="46"/>
                    <a:pt x="6" y="46"/>
                  </a:cubicBezTo>
                  <a:cubicBezTo>
                    <a:pt x="10" y="49"/>
                    <a:pt x="9" y="58"/>
                    <a:pt x="8" y="63"/>
                  </a:cubicBezTo>
                  <a:cubicBezTo>
                    <a:pt x="8" y="64"/>
                    <a:pt x="8" y="65"/>
                    <a:pt x="8" y="66"/>
                  </a:cubicBezTo>
                  <a:cubicBezTo>
                    <a:pt x="8" y="67"/>
                    <a:pt x="9" y="68"/>
                    <a:pt x="12" y="68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4" name="Freeform 32"/>
            <p:cNvSpPr>
              <a:spLocks/>
            </p:cNvSpPr>
            <p:nvPr/>
          </p:nvSpPr>
          <p:spPr bwMode="auto">
            <a:xfrm>
              <a:off x="4589132" y="10541000"/>
              <a:ext cx="2436812" cy="1706563"/>
            </a:xfrm>
            <a:custGeom>
              <a:avLst/>
              <a:gdLst>
                <a:gd name="T0" fmla="*/ 114 w 142"/>
                <a:gd name="T1" fmla="*/ 39 h 101"/>
                <a:gd name="T2" fmla="*/ 132 w 142"/>
                <a:gd name="T3" fmla="*/ 30 h 101"/>
                <a:gd name="T4" fmla="*/ 142 w 142"/>
                <a:gd name="T5" fmla="*/ 18 h 101"/>
                <a:gd name="T6" fmla="*/ 135 w 142"/>
                <a:gd name="T7" fmla="*/ 18 h 101"/>
                <a:gd name="T8" fmla="*/ 135 w 142"/>
                <a:gd name="T9" fmla="*/ 18 h 101"/>
                <a:gd name="T10" fmla="*/ 130 w 142"/>
                <a:gd name="T11" fmla="*/ 18 h 101"/>
                <a:gd name="T12" fmla="*/ 117 w 142"/>
                <a:gd name="T13" fmla="*/ 15 h 101"/>
                <a:gd name="T14" fmla="*/ 112 w 142"/>
                <a:gd name="T15" fmla="*/ 13 h 101"/>
                <a:gd name="T16" fmla="*/ 103 w 142"/>
                <a:gd name="T17" fmla="*/ 14 h 101"/>
                <a:gd name="T18" fmla="*/ 92 w 142"/>
                <a:gd name="T19" fmla="*/ 9 h 101"/>
                <a:gd name="T20" fmla="*/ 85 w 142"/>
                <a:gd name="T21" fmla="*/ 6 h 101"/>
                <a:gd name="T22" fmla="*/ 68 w 142"/>
                <a:gd name="T23" fmla="*/ 4 h 101"/>
                <a:gd name="T24" fmla="*/ 61 w 142"/>
                <a:gd name="T25" fmla="*/ 4 h 101"/>
                <a:gd name="T26" fmla="*/ 34 w 142"/>
                <a:gd name="T27" fmla="*/ 3 h 101"/>
                <a:gd name="T28" fmla="*/ 19 w 142"/>
                <a:gd name="T29" fmla="*/ 1 h 101"/>
                <a:gd name="T30" fmla="*/ 12 w 142"/>
                <a:gd name="T31" fmla="*/ 2 h 101"/>
                <a:gd name="T32" fmla="*/ 1 w 142"/>
                <a:gd name="T33" fmla="*/ 8 h 101"/>
                <a:gd name="T34" fmla="*/ 6 w 142"/>
                <a:gd name="T35" fmla="*/ 24 h 101"/>
                <a:gd name="T36" fmla="*/ 7 w 142"/>
                <a:gd name="T37" fmla="*/ 23 h 101"/>
                <a:gd name="T38" fmla="*/ 11 w 142"/>
                <a:gd name="T39" fmla="*/ 21 h 101"/>
                <a:gd name="T40" fmla="*/ 13 w 142"/>
                <a:gd name="T41" fmla="*/ 24 h 101"/>
                <a:gd name="T42" fmla="*/ 14 w 142"/>
                <a:gd name="T43" fmla="*/ 24 h 101"/>
                <a:gd name="T44" fmla="*/ 14 w 142"/>
                <a:gd name="T45" fmla="*/ 25 h 101"/>
                <a:gd name="T46" fmla="*/ 18 w 142"/>
                <a:gd name="T47" fmla="*/ 25 h 101"/>
                <a:gd name="T48" fmla="*/ 21 w 142"/>
                <a:gd name="T49" fmla="*/ 25 h 101"/>
                <a:gd name="T50" fmla="*/ 24 w 142"/>
                <a:gd name="T51" fmla="*/ 25 h 101"/>
                <a:gd name="T52" fmla="*/ 31 w 142"/>
                <a:gd name="T53" fmla="*/ 26 h 101"/>
                <a:gd name="T54" fmla="*/ 35 w 142"/>
                <a:gd name="T55" fmla="*/ 29 h 101"/>
                <a:gd name="T56" fmla="*/ 30 w 142"/>
                <a:gd name="T57" fmla="*/ 34 h 101"/>
                <a:gd name="T58" fmla="*/ 27 w 142"/>
                <a:gd name="T59" fmla="*/ 40 h 101"/>
                <a:gd name="T60" fmla="*/ 27 w 142"/>
                <a:gd name="T61" fmla="*/ 53 h 101"/>
                <a:gd name="T62" fmla="*/ 26 w 142"/>
                <a:gd name="T63" fmla="*/ 56 h 101"/>
                <a:gd name="T64" fmla="*/ 21 w 142"/>
                <a:gd name="T65" fmla="*/ 57 h 101"/>
                <a:gd name="T66" fmla="*/ 27 w 142"/>
                <a:gd name="T67" fmla="*/ 66 h 101"/>
                <a:gd name="T68" fmla="*/ 23 w 142"/>
                <a:gd name="T69" fmla="*/ 69 h 101"/>
                <a:gd name="T70" fmla="*/ 24 w 142"/>
                <a:gd name="T71" fmla="*/ 73 h 101"/>
                <a:gd name="T72" fmla="*/ 25 w 142"/>
                <a:gd name="T73" fmla="*/ 78 h 101"/>
                <a:gd name="T74" fmla="*/ 21 w 142"/>
                <a:gd name="T75" fmla="*/ 85 h 101"/>
                <a:gd name="T76" fmla="*/ 21 w 142"/>
                <a:gd name="T77" fmla="*/ 86 h 101"/>
                <a:gd name="T78" fmla="*/ 22 w 142"/>
                <a:gd name="T79" fmla="*/ 87 h 101"/>
                <a:gd name="T80" fmla="*/ 22 w 142"/>
                <a:gd name="T81" fmla="*/ 88 h 101"/>
                <a:gd name="T82" fmla="*/ 28 w 142"/>
                <a:gd name="T83" fmla="*/ 88 h 101"/>
                <a:gd name="T84" fmla="*/ 41 w 142"/>
                <a:gd name="T85" fmla="*/ 101 h 101"/>
                <a:gd name="T86" fmla="*/ 43 w 142"/>
                <a:gd name="T87" fmla="*/ 100 h 101"/>
                <a:gd name="T88" fmla="*/ 47 w 142"/>
                <a:gd name="T89" fmla="*/ 97 h 101"/>
                <a:gd name="T90" fmla="*/ 51 w 142"/>
                <a:gd name="T91" fmla="*/ 97 h 101"/>
                <a:gd name="T92" fmla="*/ 61 w 142"/>
                <a:gd name="T93" fmla="*/ 93 h 101"/>
                <a:gd name="T94" fmla="*/ 76 w 142"/>
                <a:gd name="T95" fmla="*/ 93 h 101"/>
                <a:gd name="T96" fmla="*/ 93 w 142"/>
                <a:gd name="T97" fmla="*/ 83 h 101"/>
                <a:gd name="T98" fmla="*/ 96 w 142"/>
                <a:gd name="T99" fmla="*/ 75 h 101"/>
                <a:gd name="T100" fmla="*/ 105 w 142"/>
                <a:gd name="T101" fmla="*/ 67 h 101"/>
                <a:gd name="T102" fmla="*/ 105 w 142"/>
                <a:gd name="T103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2" h="101">
                  <a:moveTo>
                    <a:pt x="111" y="43"/>
                  </a:moveTo>
                  <a:cubicBezTo>
                    <a:pt x="113" y="42"/>
                    <a:pt x="114" y="41"/>
                    <a:pt x="114" y="39"/>
                  </a:cubicBezTo>
                  <a:cubicBezTo>
                    <a:pt x="114" y="35"/>
                    <a:pt x="120" y="34"/>
                    <a:pt x="125" y="33"/>
                  </a:cubicBezTo>
                  <a:cubicBezTo>
                    <a:pt x="128" y="33"/>
                    <a:pt x="130" y="31"/>
                    <a:pt x="132" y="30"/>
                  </a:cubicBezTo>
                  <a:cubicBezTo>
                    <a:pt x="134" y="29"/>
                    <a:pt x="135" y="28"/>
                    <a:pt x="137" y="27"/>
                  </a:cubicBezTo>
                  <a:cubicBezTo>
                    <a:pt x="141" y="25"/>
                    <a:pt x="142" y="23"/>
                    <a:pt x="142" y="18"/>
                  </a:cubicBezTo>
                  <a:cubicBezTo>
                    <a:pt x="140" y="18"/>
                    <a:pt x="139" y="18"/>
                    <a:pt x="138" y="18"/>
                  </a:cubicBezTo>
                  <a:cubicBezTo>
                    <a:pt x="137" y="18"/>
                    <a:pt x="136" y="18"/>
                    <a:pt x="135" y="18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4" y="18"/>
                    <a:pt x="132" y="18"/>
                    <a:pt x="131" y="18"/>
                  </a:cubicBezTo>
                  <a:cubicBezTo>
                    <a:pt x="131" y="18"/>
                    <a:pt x="131" y="18"/>
                    <a:pt x="130" y="18"/>
                  </a:cubicBezTo>
                  <a:cubicBezTo>
                    <a:pt x="129" y="18"/>
                    <a:pt x="128" y="17"/>
                    <a:pt x="126" y="17"/>
                  </a:cubicBezTo>
                  <a:cubicBezTo>
                    <a:pt x="123" y="17"/>
                    <a:pt x="118" y="16"/>
                    <a:pt x="117" y="15"/>
                  </a:cubicBezTo>
                  <a:cubicBezTo>
                    <a:pt x="115" y="13"/>
                    <a:pt x="114" y="12"/>
                    <a:pt x="113" y="12"/>
                  </a:cubicBezTo>
                  <a:cubicBezTo>
                    <a:pt x="113" y="12"/>
                    <a:pt x="112" y="12"/>
                    <a:pt x="112" y="13"/>
                  </a:cubicBezTo>
                  <a:cubicBezTo>
                    <a:pt x="112" y="15"/>
                    <a:pt x="111" y="16"/>
                    <a:pt x="108" y="16"/>
                  </a:cubicBezTo>
                  <a:cubicBezTo>
                    <a:pt x="106" y="16"/>
                    <a:pt x="104" y="15"/>
                    <a:pt x="103" y="14"/>
                  </a:cubicBezTo>
                  <a:cubicBezTo>
                    <a:pt x="101" y="13"/>
                    <a:pt x="99" y="12"/>
                    <a:pt x="97" y="11"/>
                  </a:cubicBezTo>
                  <a:cubicBezTo>
                    <a:pt x="95" y="11"/>
                    <a:pt x="93" y="10"/>
                    <a:pt x="92" y="9"/>
                  </a:cubicBezTo>
                  <a:cubicBezTo>
                    <a:pt x="91" y="8"/>
                    <a:pt x="89" y="8"/>
                    <a:pt x="88" y="7"/>
                  </a:cubicBezTo>
                  <a:cubicBezTo>
                    <a:pt x="87" y="7"/>
                    <a:pt x="86" y="6"/>
                    <a:pt x="85" y="6"/>
                  </a:cubicBezTo>
                  <a:cubicBezTo>
                    <a:pt x="84" y="6"/>
                    <a:pt x="81" y="6"/>
                    <a:pt x="78" y="5"/>
                  </a:cubicBezTo>
                  <a:cubicBezTo>
                    <a:pt x="75" y="4"/>
                    <a:pt x="71" y="4"/>
                    <a:pt x="68" y="4"/>
                  </a:cubicBezTo>
                  <a:cubicBezTo>
                    <a:pt x="67" y="4"/>
                    <a:pt x="67" y="4"/>
                    <a:pt x="66" y="4"/>
                  </a:cubicBezTo>
                  <a:cubicBezTo>
                    <a:pt x="65" y="4"/>
                    <a:pt x="63" y="4"/>
                    <a:pt x="61" y="4"/>
                  </a:cubicBezTo>
                  <a:cubicBezTo>
                    <a:pt x="57" y="4"/>
                    <a:pt x="52" y="4"/>
                    <a:pt x="48" y="4"/>
                  </a:cubicBezTo>
                  <a:cubicBezTo>
                    <a:pt x="43" y="3"/>
                    <a:pt x="38" y="3"/>
                    <a:pt x="34" y="3"/>
                  </a:cubicBezTo>
                  <a:cubicBezTo>
                    <a:pt x="32" y="3"/>
                    <a:pt x="30" y="3"/>
                    <a:pt x="29" y="3"/>
                  </a:cubicBezTo>
                  <a:cubicBezTo>
                    <a:pt x="24" y="4"/>
                    <a:pt x="21" y="2"/>
                    <a:pt x="19" y="1"/>
                  </a:cubicBezTo>
                  <a:cubicBezTo>
                    <a:pt x="18" y="0"/>
                    <a:pt x="17" y="0"/>
                    <a:pt x="15" y="0"/>
                  </a:cubicBezTo>
                  <a:cubicBezTo>
                    <a:pt x="13" y="0"/>
                    <a:pt x="13" y="1"/>
                    <a:pt x="12" y="2"/>
                  </a:cubicBezTo>
                  <a:cubicBezTo>
                    <a:pt x="11" y="4"/>
                    <a:pt x="10" y="6"/>
                    <a:pt x="6" y="6"/>
                  </a:cubicBezTo>
                  <a:cubicBezTo>
                    <a:pt x="3" y="6"/>
                    <a:pt x="1" y="7"/>
                    <a:pt x="1" y="8"/>
                  </a:cubicBezTo>
                  <a:cubicBezTo>
                    <a:pt x="0" y="9"/>
                    <a:pt x="1" y="11"/>
                    <a:pt x="4" y="13"/>
                  </a:cubicBezTo>
                  <a:cubicBezTo>
                    <a:pt x="7" y="15"/>
                    <a:pt x="6" y="20"/>
                    <a:pt x="6" y="24"/>
                  </a:cubicBezTo>
                  <a:cubicBezTo>
                    <a:pt x="6" y="24"/>
                    <a:pt x="6" y="24"/>
                    <a:pt x="7" y="24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8" y="23"/>
                    <a:pt x="8" y="23"/>
                  </a:cubicBezTo>
                  <a:cubicBezTo>
                    <a:pt x="9" y="22"/>
                    <a:pt x="10" y="21"/>
                    <a:pt x="11" y="21"/>
                  </a:cubicBezTo>
                  <a:cubicBezTo>
                    <a:pt x="12" y="21"/>
                    <a:pt x="13" y="22"/>
                    <a:pt x="13" y="2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4" y="24"/>
                  </a:cubicBezTo>
                  <a:cubicBezTo>
                    <a:pt x="14" y="24"/>
                    <a:pt x="14" y="24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5"/>
                    <a:pt x="15" y="25"/>
                    <a:pt x="16" y="25"/>
                  </a:cubicBezTo>
                  <a:cubicBezTo>
                    <a:pt x="17" y="25"/>
                    <a:pt x="17" y="25"/>
                    <a:pt x="18" y="25"/>
                  </a:cubicBezTo>
                  <a:cubicBezTo>
                    <a:pt x="18" y="25"/>
                    <a:pt x="19" y="25"/>
                    <a:pt x="19" y="25"/>
                  </a:cubicBezTo>
                  <a:cubicBezTo>
                    <a:pt x="20" y="25"/>
                    <a:pt x="21" y="25"/>
                    <a:pt x="21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5"/>
                    <a:pt x="23" y="25"/>
                    <a:pt x="24" y="25"/>
                  </a:cubicBezTo>
                  <a:cubicBezTo>
                    <a:pt x="25" y="24"/>
                    <a:pt x="26" y="23"/>
                    <a:pt x="27" y="23"/>
                  </a:cubicBezTo>
                  <a:cubicBezTo>
                    <a:pt x="30" y="23"/>
                    <a:pt x="31" y="25"/>
                    <a:pt x="31" y="26"/>
                  </a:cubicBezTo>
                  <a:cubicBezTo>
                    <a:pt x="31" y="27"/>
                    <a:pt x="32" y="27"/>
                    <a:pt x="33" y="28"/>
                  </a:cubicBezTo>
                  <a:cubicBezTo>
                    <a:pt x="34" y="28"/>
                    <a:pt x="35" y="28"/>
                    <a:pt x="35" y="29"/>
                  </a:cubicBezTo>
                  <a:cubicBezTo>
                    <a:pt x="35" y="30"/>
                    <a:pt x="35" y="30"/>
                    <a:pt x="34" y="31"/>
                  </a:cubicBezTo>
                  <a:cubicBezTo>
                    <a:pt x="33" y="33"/>
                    <a:pt x="31" y="33"/>
                    <a:pt x="30" y="34"/>
                  </a:cubicBezTo>
                  <a:cubicBezTo>
                    <a:pt x="28" y="35"/>
                    <a:pt x="27" y="36"/>
                    <a:pt x="27" y="37"/>
                  </a:cubicBezTo>
                  <a:cubicBezTo>
                    <a:pt x="27" y="38"/>
                    <a:pt x="27" y="39"/>
                    <a:pt x="27" y="40"/>
                  </a:cubicBezTo>
                  <a:cubicBezTo>
                    <a:pt x="28" y="43"/>
                    <a:pt x="30" y="46"/>
                    <a:pt x="27" y="48"/>
                  </a:cubicBezTo>
                  <a:cubicBezTo>
                    <a:pt x="26" y="49"/>
                    <a:pt x="26" y="51"/>
                    <a:pt x="27" y="53"/>
                  </a:cubicBezTo>
                  <a:cubicBezTo>
                    <a:pt x="27" y="53"/>
                    <a:pt x="27" y="54"/>
                    <a:pt x="27" y="54"/>
                  </a:cubicBezTo>
                  <a:cubicBezTo>
                    <a:pt x="27" y="55"/>
                    <a:pt x="27" y="55"/>
                    <a:pt x="26" y="56"/>
                  </a:cubicBezTo>
                  <a:cubicBezTo>
                    <a:pt x="26" y="56"/>
                    <a:pt x="26" y="56"/>
                    <a:pt x="25" y="56"/>
                  </a:cubicBezTo>
                  <a:cubicBezTo>
                    <a:pt x="23" y="56"/>
                    <a:pt x="22" y="57"/>
                    <a:pt x="21" y="57"/>
                  </a:cubicBezTo>
                  <a:cubicBezTo>
                    <a:pt x="21" y="58"/>
                    <a:pt x="22" y="59"/>
                    <a:pt x="23" y="60"/>
                  </a:cubicBezTo>
                  <a:cubicBezTo>
                    <a:pt x="26" y="63"/>
                    <a:pt x="27" y="65"/>
                    <a:pt x="27" y="66"/>
                  </a:cubicBezTo>
                  <a:cubicBezTo>
                    <a:pt x="27" y="66"/>
                    <a:pt x="26" y="67"/>
                    <a:pt x="25" y="67"/>
                  </a:cubicBezTo>
                  <a:cubicBezTo>
                    <a:pt x="24" y="67"/>
                    <a:pt x="24" y="68"/>
                    <a:pt x="23" y="69"/>
                  </a:cubicBezTo>
                  <a:cubicBezTo>
                    <a:pt x="23" y="70"/>
                    <a:pt x="23" y="71"/>
                    <a:pt x="23" y="72"/>
                  </a:cubicBezTo>
                  <a:cubicBezTo>
                    <a:pt x="23" y="72"/>
                    <a:pt x="24" y="72"/>
                    <a:pt x="24" y="73"/>
                  </a:cubicBezTo>
                  <a:cubicBezTo>
                    <a:pt x="26" y="74"/>
                    <a:pt x="27" y="76"/>
                    <a:pt x="27" y="77"/>
                  </a:cubicBezTo>
                  <a:cubicBezTo>
                    <a:pt x="27" y="78"/>
                    <a:pt x="26" y="78"/>
                    <a:pt x="25" y="78"/>
                  </a:cubicBezTo>
                  <a:cubicBezTo>
                    <a:pt x="21" y="79"/>
                    <a:pt x="21" y="82"/>
                    <a:pt x="21" y="85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85"/>
                    <a:pt x="21" y="86"/>
                    <a:pt x="21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2" y="86"/>
                    <a:pt x="22" y="87"/>
                    <a:pt x="22" y="87"/>
                  </a:cubicBezTo>
                  <a:cubicBezTo>
                    <a:pt x="22" y="87"/>
                    <a:pt x="22" y="87"/>
                    <a:pt x="22" y="87"/>
                  </a:cubicBezTo>
                  <a:cubicBezTo>
                    <a:pt x="22" y="87"/>
                    <a:pt x="22" y="88"/>
                    <a:pt x="22" y="88"/>
                  </a:cubicBezTo>
                  <a:cubicBezTo>
                    <a:pt x="23" y="88"/>
                    <a:pt x="24" y="88"/>
                    <a:pt x="25" y="88"/>
                  </a:cubicBezTo>
                  <a:cubicBezTo>
                    <a:pt x="26" y="88"/>
                    <a:pt x="27" y="88"/>
                    <a:pt x="28" y="88"/>
                  </a:cubicBezTo>
                  <a:cubicBezTo>
                    <a:pt x="30" y="89"/>
                    <a:pt x="32" y="92"/>
                    <a:pt x="34" y="94"/>
                  </a:cubicBezTo>
                  <a:cubicBezTo>
                    <a:pt x="36" y="98"/>
                    <a:pt x="38" y="101"/>
                    <a:pt x="41" y="101"/>
                  </a:cubicBezTo>
                  <a:cubicBezTo>
                    <a:pt x="41" y="101"/>
                    <a:pt x="42" y="101"/>
                    <a:pt x="42" y="101"/>
                  </a:cubicBezTo>
                  <a:cubicBezTo>
                    <a:pt x="43" y="101"/>
                    <a:pt x="43" y="101"/>
                    <a:pt x="43" y="100"/>
                  </a:cubicBezTo>
                  <a:cubicBezTo>
                    <a:pt x="43" y="99"/>
                    <a:pt x="44" y="98"/>
                    <a:pt x="44" y="98"/>
                  </a:cubicBezTo>
                  <a:cubicBezTo>
                    <a:pt x="45" y="97"/>
                    <a:pt x="46" y="97"/>
                    <a:pt x="47" y="97"/>
                  </a:cubicBezTo>
                  <a:cubicBezTo>
                    <a:pt x="47" y="97"/>
                    <a:pt x="48" y="97"/>
                    <a:pt x="49" y="97"/>
                  </a:cubicBezTo>
                  <a:cubicBezTo>
                    <a:pt x="49" y="97"/>
                    <a:pt x="50" y="97"/>
                    <a:pt x="51" y="97"/>
                  </a:cubicBezTo>
                  <a:cubicBezTo>
                    <a:pt x="52" y="97"/>
                    <a:pt x="53" y="97"/>
                    <a:pt x="54" y="96"/>
                  </a:cubicBezTo>
                  <a:cubicBezTo>
                    <a:pt x="55" y="95"/>
                    <a:pt x="57" y="93"/>
                    <a:pt x="61" y="93"/>
                  </a:cubicBezTo>
                  <a:cubicBezTo>
                    <a:pt x="64" y="93"/>
                    <a:pt x="66" y="93"/>
                    <a:pt x="68" y="93"/>
                  </a:cubicBezTo>
                  <a:cubicBezTo>
                    <a:pt x="71" y="93"/>
                    <a:pt x="73" y="93"/>
                    <a:pt x="76" y="93"/>
                  </a:cubicBezTo>
                  <a:cubicBezTo>
                    <a:pt x="80" y="93"/>
                    <a:pt x="83" y="92"/>
                    <a:pt x="83" y="89"/>
                  </a:cubicBezTo>
                  <a:cubicBezTo>
                    <a:pt x="85" y="86"/>
                    <a:pt x="88" y="83"/>
                    <a:pt x="93" y="83"/>
                  </a:cubicBezTo>
                  <a:cubicBezTo>
                    <a:pt x="96" y="82"/>
                    <a:pt x="96" y="79"/>
                    <a:pt x="96" y="77"/>
                  </a:cubicBezTo>
                  <a:cubicBezTo>
                    <a:pt x="96" y="76"/>
                    <a:pt x="96" y="76"/>
                    <a:pt x="96" y="75"/>
                  </a:cubicBezTo>
                  <a:cubicBezTo>
                    <a:pt x="97" y="74"/>
                    <a:pt x="99" y="72"/>
                    <a:pt x="101" y="70"/>
                  </a:cubicBezTo>
                  <a:cubicBezTo>
                    <a:pt x="103" y="69"/>
                    <a:pt x="105" y="67"/>
                    <a:pt x="105" y="67"/>
                  </a:cubicBezTo>
                  <a:cubicBezTo>
                    <a:pt x="105" y="66"/>
                    <a:pt x="105" y="65"/>
                    <a:pt x="104" y="64"/>
                  </a:cubicBezTo>
                  <a:cubicBezTo>
                    <a:pt x="103" y="60"/>
                    <a:pt x="102" y="55"/>
                    <a:pt x="105" y="50"/>
                  </a:cubicBezTo>
                  <a:cubicBezTo>
                    <a:pt x="107" y="47"/>
                    <a:pt x="109" y="45"/>
                    <a:pt x="111" y="43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5" name="Freeform 33"/>
            <p:cNvSpPr>
              <a:spLocks/>
            </p:cNvSpPr>
            <p:nvPr/>
          </p:nvSpPr>
          <p:spPr bwMode="auto">
            <a:xfrm>
              <a:off x="10062832" y="10793412"/>
              <a:ext cx="325437" cy="676275"/>
            </a:xfrm>
            <a:custGeom>
              <a:avLst/>
              <a:gdLst>
                <a:gd name="T0" fmla="*/ 3 w 19"/>
                <a:gd name="T1" fmla="*/ 31 h 40"/>
                <a:gd name="T2" fmla="*/ 6 w 19"/>
                <a:gd name="T3" fmla="*/ 36 h 40"/>
                <a:gd name="T4" fmla="*/ 9 w 19"/>
                <a:gd name="T5" fmla="*/ 40 h 40"/>
                <a:gd name="T6" fmla="*/ 10 w 19"/>
                <a:gd name="T7" fmla="*/ 39 h 40"/>
                <a:gd name="T8" fmla="*/ 13 w 19"/>
                <a:gd name="T9" fmla="*/ 34 h 40"/>
                <a:gd name="T10" fmla="*/ 14 w 19"/>
                <a:gd name="T11" fmla="*/ 33 h 40"/>
                <a:gd name="T12" fmla="*/ 15 w 19"/>
                <a:gd name="T13" fmla="*/ 30 h 40"/>
                <a:gd name="T14" fmla="*/ 19 w 19"/>
                <a:gd name="T15" fmla="*/ 24 h 40"/>
                <a:gd name="T16" fmla="*/ 19 w 19"/>
                <a:gd name="T17" fmla="*/ 24 h 40"/>
                <a:gd name="T18" fmla="*/ 18 w 19"/>
                <a:gd name="T19" fmla="*/ 23 h 40"/>
                <a:gd name="T20" fmla="*/ 17 w 19"/>
                <a:gd name="T21" fmla="*/ 22 h 40"/>
                <a:gd name="T22" fmla="*/ 16 w 19"/>
                <a:gd name="T23" fmla="*/ 21 h 40"/>
                <a:gd name="T24" fmla="*/ 15 w 19"/>
                <a:gd name="T25" fmla="*/ 20 h 40"/>
                <a:gd name="T26" fmla="*/ 14 w 19"/>
                <a:gd name="T27" fmla="*/ 19 h 40"/>
                <a:gd name="T28" fmla="*/ 14 w 19"/>
                <a:gd name="T29" fmla="*/ 19 h 40"/>
                <a:gd name="T30" fmla="*/ 13 w 19"/>
                <a:gd name="T31" fmla="*/ 17 h 40"/>
                <a:gd name="T32" fmla="*/ 13 w 19"/>
                <a:gd name="T33" fmla="*/ 16 h 40"/>
                <a:gd name="T34" fmla="*/ 13 w 19"/>
                <a:gd name="T35" fmla="*/ 15 h 40"/>
                <a:gd name="T36" fmla="*/ 13 w 19"/>
                <a:gd name="T37" fmla="*/ 14 h 40"/>
                <a:gd name="T38" fmla="*/ 13 w 19"/>
                <a:gd name="T39" fmla="*/ 14 h 40"/>
                <a:gd name="T40" fmla="*/ 13 w 19"/>
                <a:gd name="T41" fmla="*/ 13 h 40"/>
                <a:gd name="T42" fmla="*/ 13 w 19"/>
                <a:gd name="T43" fmla="*/ 12 h 40"/>
                <a:gd name="T44" fmla="*/ 13 w 19"/>
                <a:gd name="T45" fmla="*/ 11 h 40"/>
                <a:gd name="T46" fmla="*/ 13 w 19"/>
                <a:gd name="T47" fmla="*/ 10 h 40"/>
                <a:gd name="T48" fmla="*/ 13 w 19"/>
                <a:gd name="T49" fmla="*/ 10 h 40"/>
                <a:gd name="T50" fmla="*/ 13 w 19"/>
                <a:gd name="T51" fmla="*/ 9 h 40"/>
                <a:gd name="T52" fmla="*/ 13 w 19"/>
                <a:gd name="T53" fmla="*/ 8 h 40"/>
                <a:gd name="T54" fmla="*/ 13 w 19"/>
                <a:gd name="T55" fmla="*/ 7 h 40"/>
                <a:gd name="T56" fmla="*/ 14 w 19"/>
                <a:gd name="T57" fmla="*/ 6 h 40"/>
                <a:gd name="T58" fmla="*/ 14 w 19"/>
                <a:gd name="T59" fmla="*/ 6 h 40"/>
                <a:gd name="T60" fmla="*/ 14 w 19"/>
                <a:gd name="T61" fmla="*/ 5 h 40"/>
                <a:gd name="T62" fmla="*/ 5 w 19"/>
                <a:gd name="T63" fmla="*/ 0 h 40"/>
                <a:gd name="T64" fmla="*/ 5 w 19"/>
                <a:gd name="T65" fmla="*/ 0 h 40"/>
                <a:gd name="T66" fmla="*/ 5 w 19"/>
                <a:gd name="T67" fmla="*/ 0 h 40"/>
                <a:gd name="T68" fmla="*/ 0 w 19"/>
                <a:gd name="T69" fmla="*/ 7 h 40"/>
                <a:gd name="T70" fmla="*/ 5 w 19"/>
                <a:gd name="T71" fmla="*/ 11 h 40"/>
                <a:gd name="T72" fmla="*/ 3 w 19"/>
                <a:gd name="T73" fmla="*/ 15 h 40"/>
                <a:gd name="T74" fmla="*/ 0 w 19"/>
                <a:gd name="T75" fmla="*/ 25 h 40"/>
                <a:gd name="T76" fmla="*/ 3 w 19"/>
                <a:gd name="T77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" h="40">
                  <a:moveTo>
                    <a:pt x="3" y="31"/>
                  </a:moveTo>
                  <a:cubicBezTo>
                    <a:pt x="4" y="32"/>
                    <a:pt x="5" y="34"/>
                    <a:pt x="6" y="36"/>
                  </a:cubicBezTo>
                  <a:cubicBezTo>
                    <a:pt x="7" y="37"/>
                    <a:pt x="8" y="39"/>
                    <a:pt x="9" y="40"/>
                  </a:cubicBezTo>
                  <a:cubicBezTo>
                    <a:pt x="9" y="40"/>
                    <a:pt x="10" y="40"/>
                    <a:pt x="10" y="39"/>
                  </a:cubicBezTo>
                  <a:cubicBezTo>
                    <a:pt x="10" y="37"/>
                    <a:pt x="11" y="35"/>
                    <a:pt x="13" y="34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2"/>
                    <a:pt x="14" y="31"/>
                    <a:pt x="15" y="30"/>
                  </a:cubicBezTo>
                  <a:cubicBezTo>
                    <a:pt x="17" y="28"/>
                    <a:pt x="19" y="25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3"/>
                    <a:pt x="19" y="23"/>
                    <a:pt x="18" y="23"/>
                  </a:cubicBezTo>
                  <a:cubicBezTo>
                    <a:pt x="18" y="23"/>
                    <a:pt x="18" y="22"/>
                    <a:pt x="17" y="22"/>
                  </a:cubicBezTo>
                  <a:cubicBezTo>
                    <a:pt x="17" y="22"/>
                    <a:pt x="17" y="22"/>
                    <a:pt x="16" y="21"/>
                  </a:cubicBezTo>
                  <a:cubicBezTo>
                    <a:pt x="16" y="21"/>
                    <a:pt x="16" y="21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3" y="18"/>
                    <a:pt x="13" y="17"/>
                    <a:pt x="13" y="1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2"/>
                    <a:pt x="13" y="12"/>
                  </a:cubicBezTo>
                  <a:cubicBezTo>
                    <a:pt x="13" y="12"/>
                    <a:pt x="13" y="12"/>
                    <a:pt x="13" y="11"/>
                  </a:cubicBezTo>
                  <a:cubicBezTo>
                    <a:pt x="13" y="11"/>
                    <a:pt x="13" y="11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3" y="8"/>
                    <a:pt x="13" y="8"/>
                  </a:cubicBezTo>
                  <a:cubicBezTo>
                    <a:pt x="13" y="8"/>
                    <a:pt x="13" y="8"/>
                    <a:pt x="13" y="7"/>
                  </a:cubicBezTo>
                  <a:cubicBezTo>
                    <a:pt x="14" y="7"/>
                    <a:pt x="14" y="7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5"/>
                    <a:pt x="14" y="5"/>
                  </a:cubicBezTo>
                  <a:cubicBezTo>
                    <a:pt x="10" y="2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4"/>
                    <a:pt x="0" y="7"/>
                  </a:cubicBezTo>
                  <a:cubicBezTo>
                    <a:pt x="3" y="9"/>
                    <a:pt x="4" y="10"/>
                    <a:pt x="5" y="11"/>
                  </a:cubicBezTo>
                  <a:cubicBezTo>
                    <a:pt x="5" y="12"/>
                    <a:pt x="4" y="14"/>
                    <a:pt x="3" y="15"/>
                  </a:cubicBezTo>
                  <a:cubicBezTo>
                    <a:pt x="1" y="17"/>
                    <a:pt x="0" y="21"/>
                    <a:pt x="0" y="25"/>
                  </a:cubicBezTo>
                  <a:cubicBezTo>
                    <a:pt x="1" y="28"/>
                    <a:pt x="1" y="30"/>
                    <a:pt x="3" y="31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6" name="Freeform 34"/>
            <p:cNvSpPr>
              <a:spLocks/>
            </p:cNvSpPr>
            <p:nvPr/>
          </p:nvSpPr>
          <p:spPr bwMode="auto">
            <a:xfrm>
              <a:off x="7711744" y="9747250"/>
              <a:ext cx="2195512" cy="2078038"/>
            </a:xfrm>
            <a:custGeom>
              <a:avLst/>
              <a:gdLst>
                <a:gd name="T0" fmla="*/ 126 w 128"/>
                <a:gd name="T1" fmla="*/ 97 h 123"/>
                <a:gd name="T2" fmla="*/ 127 w 128"/>
                <a:gd name="T3" fmla="*/ 95 h 123"/>
                <a:gd name="T4" fmla="*/ 105 w 128"/>
                <a:gd name="T5" fmla="*/ 79 h 123"/>
                <a:gd name="T6" fmla="*/ 97 w 128"/>
                <a:gd name="T7" fmla="*/ 73 h 123"/>
                <a:gd name="T8" fmla="*/ 79 w 128"/>
                <a:gd name="T9" fmla="*/ 54 h 123"/>
                <a:gd name="T10" fmla="*/ 63 w 128"/>
                <a:gd name="T11" fmla="*/ 38 h 123"/>
                <a:gd name="T12" fmla="*/ 64 w 128"/>
                <a:gd name="T13" fmla="*/ 27 h 123"/>
                <a:gd name="T14" fmla="*/ 68 w 128"/>
                <a:gd name="T15" fmla="*/ 20 h 123"/>
                <a:gd name="T16" fmla="*/ 68 w 128"/>
                <a:gd name="T17" fmla="*/ 16 h 123"/>
                <a:gd name="T18" fmla="*/ 69 w 128"/>
                <a:gd name="T19" fmla="*/ 11 h 123"/>
                <a:gd name="T20" fmla="*/ 69 w 128"/>
                <a:gd name="T21" fmla="*/ 7 h 123"/>
                <a:gd name="T22" fmla="*/ 63 w 128"/>
                <a:gd name="T23" fmla="*/ 5 h 123"/>
                <a:gd name="T24" fmla="*/ 61 w 128"/>
                <a:gd name="T25" fmla="*/ 0 h 123"/>
                <a:gd name="T26" fmla="*/ 47 w 128"/>
                <a:gd name="T27" fmla="*/ 4 h 123"/>
                <a:gd name="T28" fmla="*/ 47 w 128"/>
                <a:gd name="T29" fmla="*/ 4 h 123"/>
                <a:gd name="T30" fmla="*/ 44 w 128"/>
                <a:gd name="T31" fmla="*/ 3 h 123"/>
                <a:gd name="T32" fmla="*/ 40 w 128"/>
                <a:gd name="T33" fmla="*/ 7 h 123"/>
                <a:gd name="T34" fmla="*/ 40 w 128"/>
                <a:gd name="T35" fmla="*/ 7 h 123"/>
                <a:gd name="T36" fmla="*/ 38 w 128"/>
                <a:gd name="T37" fmla="*/ 7 h 123"/>
                <a:gd name="T38" fmla="*/ 34 w 128"/>
                <a:gd name="T39" fmla="*/ 10 h 123"/>
                <a:gd name="T40" fmla="*/ 34 w 128"/>
                <a:gd name="T41" fmla="*/ 10 h 123"/>
                <a:gd name="T42" fmla="*/ 31 w 128"/>
                <a:gd name="T43" fmla="*/ 10 h 123"/>
                <a:gd name="T44" fmla="*/ 26 w 128"/>
                <a:gd name="T45" fmla="*/ 17 h 123"/>
                <a:gd name="T46" fmla="*/ 26 w 128"/>
                <a:gd name="T47" fmla="*/ 17 h 123"/>
                <a:gd name="T48" fmla="*/ 21 w 128"/>
                <a:gd name="T49" fmla="*/ 11 h 123"/>
                <a:gd name="T50" fmla="*/ 17 w 128"/>
                <a:gd name="T51" fmla="*/ 11 h 123"/>
                <a:gd name="T52" fmla="*/ 3 w 128"/>
                <a:gd name="T53" fmla="*/ 17 h 123"/>
                <a:gd name="T54" fmla="*/ 5 w 128"/>
                <a:gd name="T55" fmla="*/ 23 h 123"/>
                <a:gd name="T56" fmla="*/ 1 w 128"/>
                <a:gd name="T57" fmla="*/ 28 h 123"/>
                <a:gd name="T58" fmla="*/ 0 w 128"/>
                <a:gd name="T59" fmla="*/ 29 h 123"/>
                <a:gd name="T60" fmla="*/ 3 w 128"/>
                <a:gd name="T61" fmla="*/ 35 h 123"/>
                <a:gd name="T62" fmla="*/ 6 w 128"/>
                <a:gd name="T63" fmla="*/ 40 h 123"/>
                <a:gd name="T64" fmla="*/ 11 w 128"/>
                <a:gd name="T65" fmla="*/ 41 h 123"/>
                <a:gd name="T66" fmla="*/ 11 w 128"/>
                <a:gd name="T67" fmla="*/ 44 h 123"/>
                <a:gd name="T68" fmla="*/ 11 w 128"/>
                <a:gd name="T69" fmla="*/ 45 h 123"/>
                <a:gd name="T70" fmla="*/ 17 w 128"/>
                <a:gd name="T71" fmla="*/ 42 h 123"/>
                <a:gd name="T72" fmla="*/ 25 w 128"/>
                <a:gd name="T73" fmla="*/ 37 h 123"/>
                <a:gd name="T74" fmla="*/ 40 w 128"/>
                <a:gd name="T75" fmla="*/ 46 h 123"/>
                <a:gd name="T76" fmla="*/ 53 w 128"/>
                <a:gd name="T77" fmla="*/ 65 h 123"/>
                <a:gd name="T78" fmla="*/ 68 w 128"/>
                <a:gd name="T79" fmla="*/ 78 h 123"/>
                <a:gd name="T80" fmla="*/ 79 w 128"/>
                <a:gd name="T81" fmla="*/ 83 h 123"/>
                <a:gd name="T82" fmla="*/ 93 w 128"/>
                <a:gd name="T83" fmla="*/ 93 h 123"/>
                <a:gd name="T84" fmla="*/ 100 w 128"/>
                <a:gd name="T85" fmla="*/ 99 h 123"/>
                <a:gd name="T86" fmla="*/ 101 w 128"/>
                <a:gd name="T87" fmla="*/ 115 h 123"/>
                <a:gd name="T88" fmla="*/ 101 w 128"/>
                <a:gd name="T89" fmla="*/ 123 h 123"/>
                <a:gd name="T90" fmla="*/ 110 w 128"/>
                <a:gd name="T91" fmla="*/ 110 h 123"/>
                <a:gd name="T92" fmla="*/ 112 w 128"/>
                <a:gd name="T93" fmla="*/ 104 h 123"/>
                <a:gd name="T94" fmla="*/ 109 w 128"/>
                <a:gd name="T95" fmla="*/ 95 h 123"/>
                <a:gd name="T96" fmla="*/ 120 w 128"/>
                <a:gd name="T97" fmla="*/ 9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" h="123">
                  <a:moveTo>
                    <a:pt x="122" y="95"/>
                  </a:moveTo>
                  <a:cubicBezTo>
                    <a:pt x="124" y="96"/>
                    <a:pt x="125" y="97"/>
                    <a:pt x="126" y="97"/>
                  </a:cubicBezTo>
                  <a:cubicBezTo>
                    <a:pt x="126" y="97"/>
                    <a:pt x="126" y="97"/>
                    <a:pt x="126" y="97"/>
                  </a:cubicBezTo>
                  <a:cubicBezTo>
                    <a:pt x="126" y="97"/>
                    <a:pt x="127" y="97"/>
                    <a:pt x="127" y="95"/>
                  </a:cubicBezTo>
                  <a:cubicBezTo>
                    <a:pt x="128" y="91"/>
                    <a:pt x="117" y="85"/>
                    <a:pt x="110" y="82"/>
                  </a:cubicBezTo>
                  <a:cubicBezTo>
                    <a:pt x="108" y="81"/>
                    <a:pt x="106" y="80"/>
                    <a:pt x="105" y="79"/>
                  </a:cubicBezTo>
                  <a:cubicBezTo>
                    <a:pt x="103" y="78"/>
                    <a:pt x="103" y="77"/>
                    <a:pt x="102" y="75"/>
                  </a:cubicBezTo>
                  <a:cubicBezTo>
                    <a:pt x="101" y="74"/>
                    <a:pt x="101" y="72"/>
                    <a:pt x="97" y="73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0" y="73"/>
                    <a:pt x="82" y="64"/>
                    <a:pt x="79" y="54"/>
                  </a:cubicBezTo>
                  <a:cubicBezTo>
                    <a:pt x="78" y="49"/>
                    <a:pt x="74" y="46"/>
                    <a:pt x="70" y="44"/>
                  </a:cubicBezTo>
                  <a:cubicBezTo>
                    <a:pt x="67" y="42"/>
                    <a:pt x="65" y="41"/>
                    <a:pt x="63" y="38"/>
                  </a:cubicBezTo>
                  <a:cubicBezTo>
                    <a:pt x="62" y="35"/>
                    <a:pt x="63" y="33"/>
                    <a:pt x="63" y="32"/>
                  </a:cubicBezTo>
                  <a:cubicBezTo>
                    <a:pt x="64" y="30"/>
                    <a:pt x="65" y="29"/>
                    <a:pt x="64" y="27"/>
                  </a:cubicBezTo>
                  <a:cubicBezTo>
                    <a:pt x="63" y="26"/>
                    <a:pt x="63" y="25"/>
                    <a:pt x="63" y="24"/>
                  </a:cubicBezTo>
                  <a:cubicBezTo>
                    <a:pt x="64" y="23"/>
                    <a:pt x="66" y="21"/>
                    <a:pt x="68" y="20"/>
                  </a:cubicBezTo>
                  <a:cubicBezTo>
                    <a:pt x="68" y="19"/>
                    <a:pt x="68" y="18"/>
                    <a:pt x="68" y="17"/>
                  </a:cubicBezTo>
                  <a:cubicBezTo>
                    <a:pt x="68" y="17"/>
                    <a:pt x="68" y="17"/>
                    <a:pt x="68" y="16"/>
                  </a:cubicBezTo>
                  <a:cubicBezTo>
                    <a:pt x="68" y="15"/>
                    <a:pt x="68" y="14"/>
                    <a:pt x="68" y="12"/>
                  </a:cubicBezTo>
                  <a:cubicBezTo>
                    <a:pt x="68" y="12"/>
                    <a:pt x="69" y="11"/>
                    <a:pt x="69" y="11"/>
                  </a:cubicBezTo>
                  <a:cubicBezTo>
                    <a:pt x="69" y="10"/>
                    <a:pt x="69" y="9"/>
                    <a:pt x="69" y="9"/>
                  </a:cubicBezTo>
                  <a:cubicBezTo>
                    <a:pt x="69" y="8"/>
                    <a:pt x="69" y="8"/>
                    <a:pt x="69" y="7"/>
                  </a:cubicBezTo>
                  <a:cubicBezTo>
                    <a:pt x="69" y="7"/>
                    <a:pt x="69" y="6"/>
                    <a:pt x="69" y="6"/>
                  </a:cubicBezTo>
                  <a:cubicBezTo>
                    <a:pt x="67" y="5"/>
                    <a:pt x="64" y="5"/>
                    <a:pt x="63" y="5"/>
                  </a:cubicBezTo>
                  <a:cubicBezTo>
                    <a:pt x="63" y="4"/>
                    <a:pt x="62" y="3"/>
                    <a:pt x="62" y="1"/>
                  </a:cubicBezTo>
                  <a:cubicBezTo>
                    <a:pt x="62" y="1"/>
                    <a:pt x="61" y="0"/>
                    <a:pt x="61" y="0"/>
                  </a:cubicBezTo>
                  <a:cubicBezTo>
                    <a:pt x="57" y="0"/>
                    <a:pt x="54" y="0"/>
                    <a:pt x="53" y="1"/>
                  </a:cubicBezTo>
                  <a:cubicBezTo>
                    <a:pt x="52" y="2"/>
                    <a:pt x="49" y="4"/>
                    <a:pt x="47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6" y="4"/>
                    <a:pt x="46" y="4"/>
                    <a:pt x="45" y="3"/>
                  </a:cubicBezTo>
                  <a:cubicBezTo>
                    <a:pt x="45" y="3"/>
                    <a:pt x="45" y="3"/>
                    <a:pt x="44" y="3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5"/>
                    <a:pt x="42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39" y="7"/>
                    <a:pt x="39" y="7"/>
                  </a:cubicBezTo>
                  <a:cubicBezTo>
                    <a:pt x="39" y="7"/>
                    <a:pt x="39" y="7"/>
                    <a:pt x="38" y="7"/>
                  </a:cubicBezTo>
                  <a:cubicBezTo>
                    <a:pt x="38" y="7"/>
                    <a:pt x="37" y="7"/>
                    <a:pt x="37" y="8"/>
                  </a:cubicBezTo>
                  <a:cubicBezTo>
                    <a:pt x="37" y="9"/>
                    <a:pt x="37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10"/>
                    <a:pt x="28" y="10"/>
                    <a:pt x="28" y="12"/>
                  </a:cubicBezTo>
                  <a:cubicBezTo>
                    <a:pt x="28" y="14"/>
                    <a:pt x="28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5" y="17"/>
                    <a:pt x="24" y="16"/>
                  </a:cubicBezTo>
                  <a:cubicBezTo>
                    <a:pt x="23" y="15"/>
                    <a:pt x="22" y="13"/>
                    <a:pt x="21" y="11"/>
                  </a:cubicBezTo>
                  <a:cubicBezTo>
                    <a:pt x="20" y="10"/>
                    <a:pt x="19" y="9"/>
                    <a:pt x="18" y="9"/>
                  </a:cubicBezTo>
                  <a:cubicBezTo>
                    <a:pt x="18" y="9"/>
                    <a:pt x="18" y="10"/>
                    <a:pt x="17" y="11"/>
                  </a:cubicBezTo>
                  <a:cubicBezTo>
                    <a:pt x="16" y="14"/>
                    <a:pt x="14" y="17"/>
                    <a:pt x="13" y="17"/>
                  </a:cubicBezTo>
                  <a:cubicBezTo>
                    <a:pt x="12" y="17"/>
                    <a:pt x="8" y="17"/>
                    <a:pt x="3" y="17"/>
                  </a:cubicBezTo>
                  <a:cubicBezTo>
                    <a:pt x="3" y="19"/>
                    <a:pt x="3" y="21"/>
                    <a:pt x="5" y="22"/>
                  </a:cubicBezTo>
                  <a:cubicBezTo>
                    <a:pt x="5" y="22"/>
                    <a:pt x="5" y="22"/>
                    <a:pt x="5" y="23"/>
                  </a:cubicBezTo>
                  <a:cubicBezTo>
                    <a:pt x="5" y="24"/>
                    <a:pt x="4" y="26"/>
                    <a:pt x="2" y="27"/>
                  </a:cubicBezTo>
                  <a:cubicBezTo>
                    <a:pt x="2" y="27"/>
                    <a:pt x="1" y="27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9"/>
                  </a:cubicBezTo>
                  <a:cubicBezTo>
                    <a:pt x="1" y="30"/>
                    <a:pt x="2" y="31"/>
                    <a:pt x="2" y="31"/>
                  </a:cubicBezTo>
                  <a:cubicBezTo>
                    <a:pt x="4" y="32"/>
                    <a:pt x="5" y="33"/>
                    <a:pt x="3" y="35"/>
                  </a:cubicBezTo>
                  <a:cubicBezTo>
                    <a:pt x="3" y="36"/>
                    <a:pt x="3" y="38"/>
                    <a:pt x="3" y="39"/>
                  </a:cubicBezTo>
                  <a:cubicBezTo>
                    <a:pt x="4" y="39"/>
                    <a:pt x="4" y="40"/>
                    <a:pt x="6" y="40"/>
                  </a:cubicBezTo>
                  <a:cubicBezTo>
                    <a:pt x="6" y="40"/>
                    <a:pt x="7" y="40"/>
                    <a:pt x="7" y="40"/>
                  </a:cubicBezTo>
                  <a:cubicBezTo>
                    <a:pt x="9" y="40"/>
                    <a:pt x="11" y="40"/>
                    <a:pt x="11" y="41"/>
                  </a:cubicBezTo>
                  <a:cubicBezTo>
                    <a:pt x="11" y="42"/>
                    <a:pt x="11" y="42"/>
                    <a:pt x="11" y="43"/>
                  </a:cubicBezTo>
                  <a:cubicBezTo>
                    <a:pt x="11" y="43"/>
                    <a:pt x="11" y="43"/>
                    <a:pt x="11" y="44"/>
                  </a:cubicBezTo>
                  <a:cubicBezTo>
                    <a:pt x="11" y="44"/>
                    <a:pt x="10" y="45"/>
                    <a:pt x="10" y="46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3" y="45"/>
                    <a:pt x="14" y="45"/>
                    <a:pt x="15" y="44"/>
                  </a:cubicBezTo>
                  <a:cubicBezTo>
                    <a:pt x="16" y="44"/>
                    <a:pt x="17" y="43"/>
                    <a:pt x="17" y="42"/>
                  </a:cubicBezTo>
                  <a:cubicBezTo>
                    <a:pt x="18" y="40"/>
                    <a:pt x="19" y="39"/>
                    <a:pt x="23" y="38"/>
                  </a:cubicBezTo>
                  <a:cubicBezTo>
                    <a:pt x="23" y="37"/>
                    <a:pt x="24" y="37"/>
                    <a:pt x="25" y="37"/>
                  </a:cubicBezTo>
                  <a:cubicBezTo>
                    <a:pt x="31" y="37"/>
                    <a:pt x="37" y="41"/>
                    <a:pt x="39" y="44"/>
                  </a:cubicBezTo>
                  <a:cubicBezTo>
                    <a:pt x="40" y="45"/>
                    <a:pt x="40" y="46"/>
                    <a:pt x="40" y="46"/>
                  </a:cubicBezTo>
                  <a:cubicBezTo>
                    <a:pt x="42" y="48"/>
                    <a:pt x="42" y="49"/>
                    <a:pt x="43" y="51"/>
                  </a:cubicBezTo>
                  <a:cubicBezTo>
                    <a:pt x="43" y="53"/>
                    <a:pt x="45" y="59"/>
                    <a:pt x="53" y="65"/>
                  </a:cubicBezTo>
                  <a:cubicBezTo>
                    <a:pt x="57" y="67"/>
                    <a:pt x="60" y="71"/>
                    <a:pt x="63" y="73"/>
                  </a:cubicBezTo>
                  <a:cubicBezTo>
                    <a:pt x="65" y="75"/>
                    <a:pt x="67" y="77"/>
                    <a:pt x="68" y="78"/>
                  </a:cubicBezTo>
                  <a:cubicBezTo>
                    <a:pt x="70" y="79"/>
                    <a:pt x="72" y="79"/>
                    <a:pt x="73" y="79"/>
                  </a:cubicBezTo>
                  <a:cubicBezTo>
                    <a:pt x="76" y="80"/>
                    <a:pt x="78" y="81"/>
                    <a:pt x="79" y="83"/>
                  </a:cubicBezTo>
                  <a:cubicBezTo>
                    <a:pt x="82" y="85"/>
                    <a:pt x="85" y="87"/>
                    <a:pt x="89" y="89"/>
                  </a:cubicBezTo>
                  <a:cubicBezTo>
                    <a:pt x="91" y="90"/>
                    <a:pt x="92" y="91"/>
                    <a:pt x="93" y="93"/>
                  </a:cubicBezTo>
                  <a:cubicBezTo>
                    <a:pt x="94" y="94"/>
                    <a:pt x="95" y="95"/>
                    <a:pt x="97" y="95"/>
                  </a:cubicBezTo>
                  <a:cubicBezTo>
                    <a:pt x="99" y="96"/>
                    <a:pt x="100" y="97"/>
                    <a:pt x="100" y="99"/>
                  </a:cubicBezTo>
                  <a:cubicBezTo>
                    <a:pt x="100" y="100"/>
                    <a:pt x="100" y="101"/>
                    <a:pt x="101" y="102"/>
                  </a:cubicBezTo>
                  <a:cubicBezTo>
                    <a:pt x="103" y="105"/>
                    <a:pt x="104" y="112"/>
                    <a:pt x="101" y="115"/>
                  </a:cubicBezTo>
                  <a:cubicBezTo>
                    <a:pt x="100" y="117"/>
                    <a:pt x="100" y="121"/>
                    <a:pt x="101" y="123"/>
                  </a:cubicBezTo>
                  <a:cubicBezTo>
                    <a:pt x="101" y="123"/>
                    <a:pt x="101" y="123"/>
                    <a:pt x="101" y="123"/>
                  </a:cubicBezTo>
                  <a:cubicBezTo>
                    <a:pt x="103" y="123"/>
                    <a:pt x="106" y="118"/>
                    <a:pt x="107" y="114"/>
                  </a:cubicBezTo>
                  <a:cubicBezTo>
                    <a:pt x="107" y="112"/>
                    <a:pt x="108" y="111"/>
                    <a:pt x="110" y="110"/>
                  </a:cubicBezTo>
                  <a:cubicBezTo>
                    <a:pt x="111" y="110"/>
                    <a:pt x="112" y="109"/>
                    <a:pt x="113" y="108"/>
                  </a:cubicBezTo>
                  <a:cubicBezTo>
                    <a:pt x="114" y="106"/>
                    <a:pt x="114" y="105"/>
                    <a:pt x="112" y="104"/>
                  </a:cubicBezTo>
                  <a:cubicBezTo>
                    <a:pt x="110" y="103"/>
                    <a:pt x="109" y="101"/>
                    <a:pt x="108" y="99"/>
                  </a:cubicBezTo>
                  <a:cubicBezTo>
                    <a:pt x="108" y="98"/>
                    <a:pt x="108" y="96"/>
                    <a:pt x="109" y="95"/>
                  </a:cubicBezTo>
                  <a:cubicBezTo>
                    <a:pt x="110" y="93"/>
                    <a:pt x="112" y="92"/>
                    <a:pt x="115" y="92"/>
                  </a:cubicBezTo>
                  <a:cubicBezTo>
                    <a:pt x="116" y="92"/>
                    <a:pt x="118" y="93"/>
                    <a:pt x="120" y="94"/>
                  </a:cubicBezTo>
                  <a:cubicBezTo>
                    <a:pt x="120" y="94"/>
                    <a:pt x="121" y="95"/>
                    <a:pt x="122" y="95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7" name="Freeform 35"/>
            <p:cNvSpPr>
              <a:spLocks/>
            </p:cNvSpPr>
            <p:nvPr/>
          </p:nvSpPr>
          <p:spPr bwMode="auto">
            <a:xfrm>
              <a:off x="9977107" y="9948862"/>
              <a:ext cx="754062" cy="930275"/>
            </a:xfrm>
            <a:custGeom>
              <a:avLst/>
              <a:gdLst>
                <a:gd name="T0" fmla="*/ 27 w 44"/>
                <a:gd name="T1" fmla="*/ 13 h 55"/>
                <a:gd name="T2" fmla="*/ 26 w 44"/>
                <a:gd name="T3" fmla="*/ 13 h 55"/>
                <a:gd name="T4" fmla="*/ 22 w 44"/>
                <a:gd name="T5" fmla="*/ 8 h 55"/>
                <a:gd name="T6" fmla="*/ 20 w 44"/>
                <a:gd name="T7" fmla="*/ 5 h 55"/>
                <a:gd name="T8" fmla="*/ 18 w 44"/>
                <a:gd name="T9" fmla="*/ 2 h 55"/>
                <a:gd name="T10" fmla="*/ 18 w 44"/>
                <a:gd name="T11" fmla="*/ 2 h 55"/>
                <a:gd name="T12" fmla="*/ 16 w 44"/>
                <a:gd name="T13" fmla="*/ 1 h 55"/>
                <a:gd name="T14" fmla="*/ 11 w 44"/>
                <a:gd name="T15" fmla="*/ 0 h 55"/>
                <a:gd name="T16" fmla="*/ 0 w 44"/>
                <a:gd name="T17" fmla="*/ 3 h 55"/>
                <a:gd name="T18" fmla="*/ 2 w 44"/>
                <a:gd name="T19" fmla="*/ 9 h 55"/>
                <a:gd name="T20" fmla="*/ 6 w 44"/>
                <a:gd name="T21" fmla="*/ 14 h 55"/>
                <a:gd name="T22" fmla="*/ 6 w 44"/>
                <a:gd name="T23" fmla="*/ 18 h 55"/>
                <a:gd name="T24" fmla="*/ 6 w 44"/>
                <a:gd name="T25" fmla="*/ 35 h 55"/>
                <a:gd name="T26" fmla="*/ 5 w 44"/>
                <a:gd name="T27" fmla="*/ 36 h 55"/>
                <a:gd name="T28" fmla="*/ 1 w 44"/>
                <a:gd name="T29" fmla="*/ 39 h 55"/>
                <a:gd name="T30" fmla="*/ 3 w 44"/>
                <a:gd name="T31" fmla="*/ 41 h 55"/>
                <a:gd name="T32" fmla="*/ 3 w 44"/>
                <a:gd name="T33" fmla="*/ 41 h 55"/>
                <a:gd name="T34" fmla="*/ 5 w 44"/>
                <a:gd name="T35" fmla="*/ 43 h 55"/>
                <a:gd name="T36" fmla="*/ 9 w 44"/>
                <a:gd name="T37" fmla="*/ 48 h 55"/>
                <a:gd name="T38" fmla="*/ 10 w 44"/>
                <a:gd name="T39" fmla="*/ 49 h 55"/>
                <a:gd name="T40" fmla="*/ 10 w 44"/>
                <a:gd name="T41" fmla="*/ 49 h 55"/>
                <a:gd name="T42" fmla="*/ 10 w 44"/>
                <a:gd name="T43" fmla="*/ 49 h 55"/>
                <a:gd name="T44" fmla="*/ 10 w 44"/>
                <a:gd name="T45" fmla="*/ 49 h 55"/>
                <a:gd name="T46" fmla="*/ 10 w 44"/>
                <a:gd name="T47" fmla="*/ 49 h 55"/>
                <a:gd name="T48" fmla="*/ 11 w 44"/>
                <a:gd name="T49" fmla="*/ 49 h 55"/>
                <a:gd name="T50" fmla="*/ 20 w 44"/>
                <a:gd name="T51" fmla="*/ 55 h 55"/>
                <a:gd name="T52" fmla="*/ 39 w 44"/>
                <a:gd name="T53" fmla="*/ 51 h 55"/>
                <a:gd name="T54" fmla="*/ 39 w 44"/>
                <a:gd name="T55" fmla="*/ 51 h 55"/>
                <a:gd name="T56" fmla="*/ 39 w 44"/>
                <a:gd name="T57" fmla="*/ 48 h 55"/>
                <a:gd name="T58" fmla="*/ 41 w 44"/>
                <a:gd name="T59" fmla="*/ 45 h 55"/>
                <a:gd name="T60" fmla="*/ 44 w 44"/>
                <a:gd name="T61" fmla="*/ 43 h 55"/>
                <a:gd name="T62" fmla="*/ 44 w 44"/>
                <a:gd name="T63" fmla="*/ 43 h 55"/>
                <a:gd name="T64" fmla="*/ 40 w 44"/>
                <a:gd name="T65" fmla="*/ 37 h 55"/>
                <a:gd name="T66" fmla="*/ 38 w 44"/>
                <a:gd name="T67" fmla="*/ 32 h 55"/>
                <a:gd name="T68" fmla="*/ 40 w 44"/>
                <a:gd name="T69" fmla="*/ 28 h 55"/>
                <a:gd name="T70" fmla="*/ 41 w 44"/>
                <a:gd name="T71" fmla="*/ 28 h 55"/>
                <a:gd name="T72" fmla="*/ 40 w 44"/>
                <a:gd name="T73" fmla="*/ 25 h 55"/>
                <a:gd name="T74" fmla="*/ 40 w 44"/>
                <a:gd name="T75" fmla="*/ 23 h 55"/>
                <a:gd name="T76" fmla="*/ 30 w 44"/>
                <a:gd name="T77" fmla="*/ 20 h 55"/>
                <a:gd name="T78" fmla="*/ 28 w 44"/>
                <a:gd name="T79" fmla="*/ 20 h 55"/>
                <a:gd name="T80" fmla="*/ 27 w 44"/>
                <a:gd name="T81" fmla="*/ 16 h 55"/>
                <a:gd name="T82" fmla="*/ 27 w 44"/>
                <a:gd name="T83" fmla="*/ 1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4" h="55">
                  <a:moveTo>
                    <a:pt x="27" y="13"/>
                  </a:moveTo>
                  <a:cubicBezTo>
                    <a:pt x="27" y="13"/>
                    <a:pt x="27" y="13"/>
                    <a:pt x="26" y="13"/>
                  </a:cubicBezTo>
                  <a:cubicBezTo>
                    <a:pt x="23" y="13"/>
                    <a:pt x="22" y="10"/>
                    <a:pt x="22" y="8"/>
                  </a:cubicBezTo>
                  <a:cubicBezTo>
                    <a:pt x="22" y="7"/>
                    <a:pt x="21" y="6"/>
                    <a:pt x="20" y="5"/>
                  </a:cubicBezTo>
                  <a:cubicBezTo>
                    <a:pt x="19" y="3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4" y="1"/>
                    <a:pt x="12" y="0"/>
                    <a:pt x="11" y="0"/>
                  </a:cubicBezTo>
                  <a:cubicBezTo>
                    <a:pt x="10" y="0"/>
                    <a:pt x="4" y="2"/>
                    <a:pt x="0" y="3"/>
                  </a:cubicBezTo>
                  <a:cubicBezTo>
                    <a:pt x="0" y="7"/>
                    <a:pt x="1" y="9"/>
                    <a:pt x="2" y="9"/>
                  </a:cubicBezTo>
                  <a:cubicBezTo>
                    <a:pt x="5" y="10"/>
                    <a:pt x="5" y="12"/>
                    <a:pt x="6" y="14"/>
                  </a:cubicBezTo>
                  <a:cubicBezTo>
                    <a:pt x="6" y="15"/>
                    <a:pt x="6" y="17"/>
                    <a:pt x="6" y="18"/>
                  </a:cubicBezTo>
                  <a:cubicBezTo>
                    <a:pt x="8" y="21"/>
                    <a:pt x="7" y="33"/>
                    <a:pt x="6" y="35"/>
                  </a:cubicBezTo>
                  <a:cubicBezTo>
                    <a:pt x="6" y="36"/>
                    <a:pt x="5" y="36"/>
                    <a:pt x="5" y="36"/>
                  </a:cubicBezTo>
                  <a:cubicBezTo>
                    <a:pt x="5" y="36"/>
                    <a:pt x="3" y="37"/>
                    <a:pt x="1" y="39"/>
                  </a:cubicBezTo>
                  <a:cubicBezTo>
                    <a:pt x="2" y="40"/>
                    <a:pt x="2" y="40"/>
                    <a:pt x="3" y="41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4" y="42"/>
                    <a:pt x="4" y="42"/>
                    <a:pt x="5" y="43"/>
                  </a:cubicBezTo>
                  <a:cubicBezTo>
                    <a:pt x="6" y="45"/>
                    <a:pt x="8" y="46"/>
                    <a:pt x="9" y="48"/>
                  </a:cubicBezTo>
                  <a:cubicBezTo>
                    <a:pt x="9" y="48"/>
                    <a:pt x="10" y="49"/>
                    <a:pt x="10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3" y="50"/>
                    <a:pt x="19" y="54"/>
                    <a:pt x="20" y="55"/>
                  </a:cubicBezTo>
                  <a:cubicBezTo>
                    <a:pt x="22" y="54"/>
                    <a:pt x="32" y="52"/>
                    <a:pt x="39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9" y="50"/>
                    <a:pt x="40" y="49"/>
                    <a:pt x="39" y="48"/>
                  </a:cubicBezTo>
                  <a:cubicBezTo>
                    <a:pt x="39" y="48"/>
                    <a:pt x="40" y="46"/>
                    <a:pt x="41" y="45"/>
                  </a:cubicBezTo>
                  <a:cubicBezTo>
                    <a:pt x="42" y="44"/>
                    <a:pt x="43" y="43"/>
                    <a:pt x="44" y="43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4" y="43"/>
                    <a:pt x="42" y="39"/>
                    <a:pt x="40" y="37"/>
                  </a:cubicBezTo>
                  <a:cubicBezTo>
                    <a:pt x="39" y="36"/>
                    <a:pt x="38" y="34"/>
                    <a:pt x="38" y="32"/>
                  </a:cubicBezTo>
                  <a:cubicBezTo>
                    <a:pt x="38" y="31"/>
                    <a:pt x="39" y="29"/>
                    <a:pt x="40" y="28"/>
                  </a:cubicBezTo>
                  <a:cubicBezTo>
                    <a:pt x="40" y="28"/>
                    <a:pt x="41" y="28"/>
                    <a:pt x="41" y="28"/>
                  </a:cubicBezTo>
                  <a:cubicBezTo>
                    <a:pt x="41" y="27"/>
                    <a:pt x="41" y="26"/>
                    <a:pt x="40" y="25"/>
                  </a:cubicBezTo>
                  <a:cubicBezTo>
                    <a:pt x="40" y="25"/>
                    <a:pt x="40" y="24"/>
                    <a:pt x="40" y="23"/>
                  </a:cubicBezTo>
                  <a:cubicBezTo>
                    <a:pt x="40" y="21"/>
                    <a:pt x="33" y="20"/>
                    <a:pt x="30" y="20"/>
                  </a:cubicBezTo>
                  <a:cubicBezTo>
                    <a:pt x="29" y="20"/>
                    <a:pt x="28" y="20"/>
                    <a:pt x="28" y="20"/>
                  </a:cubicBezTo>
                  <a:cubicBezTo>
                    <a:pt x="27" y="19"/>
                    <a:pt x="27" y="18"/>
                    <a:pt x="27" y="16"/>
                  </a:cubicBezTo>
                  <a:cubicBezTo>
                    <a:pt x="27" y="15"/>
                    <a:pt x="27" y="13"/>
                    <a:pt x="27" y="13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8" name="Freeform 36"/>
            <p:cNvSpPr>
              <a:spLocks/>
            </p:cNvSpPr>
            <p:nvPr/>
          </p:nvSpPr>
          <p:spPr bwMode="auto">
            <a:xfrm>
              <a:off x="8896019" y="9780587"/>
              <a:ext cx="635000" cy="338138"/>
            </a:xfrm>
            <a:custGeom>
              <a:avLst/>
              <a:gdLst>
                <a:gd name="T0" fmla="*/ 0 w 37"/>
                <a:gd name="T1" fmla="*/ 18 h 20"/>
                <a:gd name="T2" fmla="*/ 5 w 37"/>
                <a:gd name="T3" fmla="*/ 17 h 20"/>
                <a:gd name="T4" fmla="*/ 7 w 37"/>
                <a:gd name="T5" fmla="*/ 17 h 20"/>
                <a:gd name="T6" fmla="*/ 10 w 37"/>
                <a:gd name="T7" fmla="*/ 20 h 20"/>
                <a:gd name="T8" fmla="*/ 17 w 37"/>
                <a:gd name="T9" fmla="*/ 19 h 20"/>
                <a:gd name="T10" fmla="*/ 18 w 37"/>
                <a:gd name="T11" fmla="*/ 19 h 20"/>
                <a:gd name="T12" fmla="*/ 21 w 37"/>
                <a:gd name="T13" fmla="*/ 19 h 20"/>
                <a:gd name="T14" fmla="*/ 23 w 37"/>
                <a:gd name="T15" fmla="*/ 19 h 20"/>
                <a:gd name="T16" fmla="*/ 23 w 37"/>
                <a:gd name="T17" fmla="*/ 19 h 20"/>
                <a:gd name="T18" fmla="*/ 28 w 37"/>
                <a:gd name="T19" fmla="*/ 14 h 20"/>
                <a:gd name="T20" fmla="*/ 29 w 37"/>
                <a:gd name="T21" fmla="*/ 12 h 20"/>
                <a:gd name="T22" fmla="*/ 31 w 37"/>
                <a:gd name="T23" fmla="*/ 8 h 20"/>
                <a:gd name="T24" fmla="*/ 37 w 37"/>
                <a:gd name="T25" fmla="*/ 4 h 20"/>
                <a:gd name="T26" fmla="*/ 35 w 37"/>
                <a:gd name="T27" fmla="*/ 0 h 20"/>
                <a:gd name="T28" fmla="*/ 34 w 37"/>
                <a:gd name="T29" fmla="*/ 1 h 20"/>
                <a:gd name="T30" fmla="*/ 27 w 37"/>
                <a:gd name="T31" fmla="*/ 3 h 20"/>
                <a:gd name="T32" fmla="*/ 21 w 37"/>
                <a:gd name="T33" fmla="*/ 5 h 20"/>
                <a:gd name="T34" fmla="*/ 18 w 37"/>
                <a:gd name="T35" fmla="*/ 6 h 20"/>
                <a:gd name="T36" fmla="*/ 17 w 37"/>
                <a:gd name="T37" fmla="*/ 6 h 20"/>
                <a:gd name="T38" fmla="*/ 17 w 37"/>
                <a:gd name="T39" fmla="*/ 6 h 20"/>
                <a:gd name="T40" fmla="*/ 13 w 37"/>
                <a:gd name="T41" fmla="*/ 6 h 20"/>
                <a:gd name="T42" fmla="*/ 5 w 37"/>
                <a:gd name="T43" fmla="*/ 4 h 20"/>
                <a:gd name="T44" fmla="*/ 1 w 37"/>
                <a:gd name="T45" fmla="*/ 4 h 20"/>
                <a:gd name="T46" fmla="*/ 1 w 37"/>
                <a:gd name="T47" fmla="*/ 5 h 20"/>
                <a:gd name="T48" fmla="*/ 1 w 37"/>
                <a:gd name="T49" fmla="*/ 7 h 20"/>
                <a:gd name="T50" fmla="*/ 1 w 37"/>
                <a:gd name="T51" fmla="*/ 10 h 20"/>
                <a:gd name="T52" fmla="*/ 0 w 37"/>
                <a:gd name="T53" fmla="*/ 11 h 20"/>
                <a:gd name="T54" fmla="*/ 0 w 37"/>
                <a:gd name="T55" fmla="*/ 14 h 20"/>
                <a:gd name="T56" fmla="*/ 0 w 37"/>
                <a:gd name="T57" fmla="*/ 15 h 20"/>
                <a:gd name="T58" fmla="*/ 0 w 37"/>
                <a:gd name="T59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20">
                  <a:moveTo>
                    <a:pt x="0" y="18"/>
                  </a:moveTo>
                  <a:cubicBezTo>
                    <a:pt x="2" y="17"/>
                    <a:pt x="4" y="17"/>
                    <a:pt x="5" y="17"/>
                  </a:cubicBezTo>
                  <a:cubicBezTo>
                    <a:pt x="6" y="17"/>
                    <a:pt x="7" y="17"/>
                    <a:pt x="7" y="17"/>
                  </a:cubicBezTo>
                  <a:cubicBezTo>
                    <a:pt x="9" y="17"/>
                    <a:pt x="9" y="19"/>
                    <a:pt x="10" y="20"/>
                  </a:cubicBezTo>
                  <a:cubicBezTo>
                    <a:pt x="13" y="20"/>
                    <a:pt x="16" y="19"/>
                    <a:pt x="17" y="19"/>
                  </a:cubicBezTo>
                  <a:cubicBezTo>
                    <a:pt x="17" y="19"/>
                    <a:pt x="17" y="19"/>
                    <a:pt x="18" y="19"/>
                  </a:cubicBezTo>
                  <a:cubicBezTo>
                    <a:pt x="19" y="18"/>
                    <a:pt x="20" y="19"/>
                    <a:pt x="21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8"/>
                    <a:pt x="25" y="14"/>
                    <a:pt x="28" y="14"/>
                  </a:cubicBezTo>
                  <a:cubicBezTo>
                    <a:pt x="28" y="14"/>
                    <a:pt x="29" y="13"/>
                    <a:pt x="29" y="12"/>
                  </a:cubicBezTo>
                  <a:cubicBezTo>
                    <a:pt x="29" y="10"/>
                    <a:pt x="29" y="9"/>
                    <a:pt x="31" y="8"/>
                  </a:cubicBezTo>
                  <a:cubicBezTo>
                    <a:pt x="32" y="8"/>
                    <a:pt x="35" y="6"/>
                    <a:pt x="37" y="4"/>
                  </a:cubicBezTo>
                  <a:cubicBezTo>
                    <a:pt x="36" y="2"/>
                    <a:pt x="35" y="1"/>
                    <a:pt x="35" y="0"/>
                  </a:cubicBezTo>
                  <a:cubicBezTo>
                    <a:pt x="35" y="0"/>
                    <a:pt x="34" y="1"/>
                    <a:pt x="34" y="1"/>
                  </a:cubicBezTo>
                  <a:cubicBezTo>
                    <a:pt x="33" y="2"/>
                    <a:pt x="30" y="3"/>
                    <a:pt x="27" y="3"/>
                  </a:cubicBezTo>
                  <a:cubicBezTo>
                    <a:pt x="25" y="3"/>
                    <a:pt x="23" y="4"/>
                    <a:pt x="21" y="5"/>
                  </a:cubicBezTo>
                  <a:cubicBezTo>
                    <a:pt x="20" y="6"/>
                    <a:pt x="18" y="6"/>
                    <a:pt x="18" y="6"/>
                  </a:cubicBezTo>
                  <a:cubicBezTo>
                    <a:pt x="18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5" y="6"/>
                    <a:pt x="13" y="6"/>
                  </a:cubicBezTo>
                  <a:cubicBezTo>
                    <a:pt x="10" y="5"/>
                    <a:pt x="7" y="4"/>
                    <a:pt x="5" y="4"/>
                  </a:cubicBezTo>
                  <a:cubicBezTo>
                    <a:pt x="4" y="4"/>
                    <a:pt x="2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1" y="8"/>
                    <a:pt x="1" y="9"/>
                    <a:pt x="1" y="10"/>
                  </a:cubicBezTo>
                  <a:cubicBezTo>
                    <a:pt x="0" y="10"/>
                    <a:pt x="0" y="10"/>
                    <a:pt x="0" y="11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16"/>
                    <a:pt x="0" y="17"/>
                    <a:pt x="0" y="18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9" name="Freeform 37"/>
            <p:cNvSpPr>
              <a:spLocks/>
            </p:cNvSpPr>
            <p:nvPr/>
          </p:nvSpPr>
          <p:spPr bwMode="auto">
            <a:xfrm>
              <a:off x="7951457" y="6992937"/>
              <a:ext cx="549275" cy="777875"/>
            </a:xfrm>
            <a:custGeom>
              <a:avLst/>
              <a:gdLst>
                <a:gd name="T0" fmla="*/ 10 w 32"/>
                <a:gd name="T1" fmla="*/ 45 h 46"/>
                <a:gd name="T2" fmla="*/ 10 w 32"/>
                <a:gd name="T3" fmla="*/ 45 h 46"/>
                <a:gd name="T4" fmla="*/ 11 w 32"/>
                <a:gd name="T5" fmla="*/ 45 h 46"/>
                <a:gd name="T6" fmla="*/ 12 w 32"/>
                <a:gd name="T7" fmla="*/ 45 h 46"/>
                <a:gd name="T8" fmla="*/ 13 w 32"/>
                <a:gd name="T9" fmla="*/ 45 h 46"/>
                <a:gd name="T10" fmla="*/ 13 w 32"/>
                <a:gd name="T11" fmla="*/ 45 h 46"/>
                <a:gd name="T12" fmla="*/ 14 w 32"/>
                <a:gd name="T13" fmla="*/ 45 h 46"/>
                <a:gd name="T14" fmla="*/ 15 w 32"/>
                <a:gd name="T15" fmla="*/ 45 h 46"/>
                <a:gd name="T16" fmla="*/ 15 w 32"/>
                <a:gd name="T17" fmla="*/ 45 h 46"/>
                <a:gd name="T18" fmla="*/ 16 w 32"/>
                <a:gd name="T19" fmla="*/ 45 h 46"/>
                <a:gd name="T20" fmla="*/ 17 w 32"/>
                <a:gd name="T21" fmla="*/ 45 h 46"/>
                <a:gd name="T22" fmla="*/ 17 w 32"/>
                <a:gd name="T23" fmla="*/ 45 h 46"/>
                <a:gd name="T24" fmla="*/ 18 w 32"/>
                <a:gd name="T25" fmla="*/ 46 h 46"/>
                <a:gd name="T26" fmla="*/ 19 w 32"/>
                <a:gd name="T27" fmla="*/ 46 h 46"/>
                <a:gd name="T28" fmla="*/ 21 w 32"/>
                <a:gd name="T29" fmla="*/ 46 h 46"/>
                <a:gd name="T30" fmla="*/ 21 w 32"/>
                <a:gd name="T31" fmla="*/ 46 h 46"/>
                <a:gd name="T32" fmla="*/ 19 w 32"/>
                <a:gd name="T33" fmla="*/ 44 h 46"/>
                <a:gd name="T34" fmla="*/ 17 w 32"/>
                <a:gd name="T35" fmla="*/ 40 h 46"/>
                <a:gd name="T36" fmla="*/ 19 w 32"/>
                <a:gd name="T37" fmla="*/ 38 h 46"/>
                <a:gd name="T38" fmla="*/ 24 w 32"/>
                <a:gd name="T39" fmla="*/ 41 h 46"/>
                <a:gd name="T40" fmla="*/ 28 w 32"/>
                <a:gd name="T41" fmla="*/ 42 h 46"/>
                <a:gd name="T42" fmla="*/ 31 w 32"/>
                <a:gd name="T43" fmla="*/ 41 h 46"/>
                <a:gd name="T44" fmla="*/ 29 w 32"/>
                <a:gd name="T45" fmla="*/ 35 h 46"/>
                <a:gd name="T46" fmla="*/ 28 w 32"/>
                <a:gd name="T47" fmla="*/ 34 h 46"/>
                <a:gd name="T48" fmla="*/ 24 w 32"/>
                <a:gd name="T49" fmla="*/ 35 h 46"/>
                <a:gd name="T50" fmla="*/ 22 w 32"/>
                <a:gd name="T51" fmla="*/ 34 h 46"/>
                <a:gd name="T52" fmla="*/ 23 w 32"/>
                <a:gd name="T53" fmla="*/ 29 h 46"/>
                <a:gd name="T54" fmla="*/ 25 w 32"/>
                <a:gd name="T55" fmla="*/ 26 h 46"/>
                <a:gd name="T56" fmla="*/ 29 w 32"/>
                <a:gd name="T57" fmla="*/ 24 h 46"/>
                <a:gd name="T58" fmla="*/ 32 w 32"/>
                <a:gd name="T59" fmla="*/ 22 h 46"/>
                <a:gd name="T60" fmla="*/ 27 w 32"/>
                <a:gd name="T61" fmla="*/ 18 h 46"/>
                <a:gd name="T62" fmla="*/ 25 w 32"/>
                <a:gd name="T63" fmla="*/ 14 h 46"/>
                <a:gd name="T64" fmla="*/ 27 w 32"/>
                <a:gd name="T65" fmla="*/ 9 h 46"/>
                <a:gd name="T66" fmla="*/ 28 w 32"/>
                <a:gd name="T67" fmla="*/ 3 h 46"/>
                <a:gd name="T68" fmla="*/ 28 w 32"/>
                <a:gd name="T69" fmla="*/ 0 h 46"/>
                <a:gd name="T70" fmla="*/ 26 w 32"/>
                <a:gd name="T71" fmla="*/ 0 h 46"/>
                <a:gd name="T72" fmla="*/ 20 w 32"/>
                <a:gd name="T73" fmla="*/ 4 h 46"/>
                <a:gd name="T74" fmla="*/ 15 w 32"/>
                <a:gd name="T75" fmla="*/ 8 h 46"/>
                <a:gd name="T76" fmla="*/ 13 w 32"/>
                <a:gd name="T77" fmla="*/ 8 h 46"/>
                <a:gd name="T78" fmla="*/ 14 w 32"/>
                <a:gd name="T79" fmla="*/ 9 h 46"/>
                <a:gd name="T80" fmla="*/ 14 w 32"/>
                <a:gd name="T81" fmla="*/ 13 h 46"/>
                <a:gd name="T82" fmla="*/ 13 w 32"/>
                <a:gd name="T83" fmla="*/ 14 h 46"/>
                <a:gd name="T84" fmla="*/ 10 w 32"/>
                <a:gd name="T85" fmla="*/ 12 h 46"/>
                <a:gd name="T86" fmla="*/ 7 w 32"/>
                <a:gd name="T87" fmla="*/ 10 h 46"/>
                <a:gd name="T88" fmla="*/ 3 w 32"/>
                <a:gd name="T89" fmla="*/ 14 h 46"/>
                <a:gd name="T90" fmla="*/ 2 w 32"/>
                <a:gd name="T91" fmla="*/ 18 h 46"/>
                <a:gd name="T92" fmla="*/ 2 w 32"/>
                <a:gd name="T93" fmla="*/ 30 h 46"/>
                <a:gd name="T94" fmla="*/ 2 w 32"/>
                <a:gd name="T95" fmla="*/ 30 h 46"/>
                <a:gd name="T96" fmla="*/ 4 w 32"/>
                <a:gd name="T97" fmla="*/ 35 h 46"/>
                <a:gd name="T98" fmla="*/ 6 w 32"/>
                <a:gd name="T99" fmla="*/ 40 h 46"/>
                <a:gd name="T100" fmla="*/ 8 w 32"/>
                <a:gd name="T101" fmla="*/ 45 h 46"/>
                <a:gd name="T102" fmla="*/ 8 w 32"/>
                <a:gd name="T103" fmla="*/ 45 h 46"/>
                <a:gd name="T104" fmla="*/ 9 w 32"/>
                <a:gd name="T105" fmla="*/ 45 h 46"/>
                <a:gd name="T106" fmla="*/ 10 w 32"/>
                <a:gd name="T107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" h="46">
                  <a:moveTo>
                    <a:pt x="10" y="45"/>
                  </a:moveTo>
                  <a:cubicBezTo>
                    <a:pt x="10" y="45"/>
                    <a:pt x="10" y="45"/>
                    <a:pt x="10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5"/>
                    <a:pt x="12" y="45"/>
                  </a:cubicBezTo>
                  <a:cubicBezTo>
                    <a:pt x="12" y="45"/>
                    <a:pt x="12" y="45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5"/>
                    <a:pt x="14" y="45"/>
                    <a:pt x="14" y="45"/>
                  </a:cubicBezTo>
                  <a:cubicBezTo>
                    <a:pt x="14" y="45"/>
                    <a:pt x="14" y="45"/>
                    <a:pt x="15" y="45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5"/>
                    <a:pt x="16" y="45"/>
                    <a:pt x="17" y="45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7" y="46"/>
                    <a:pt x="18" y="46"/>
                    <a:pt x="18" y="46"/>
                  </a:cubicBezTo>
                  <a:cubicBezTo>
                    <a:pt x="18" y="46"/>
                    <a:pt x="19" y="46"/>
                    <a:pt x="19" y="46"/>
                  </a:cubicBezTo>
                  <a:cubicBezTo>
                    <a:pt x="20" y="46"/>
                    <a:pt x="20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5"/>
                    <a:pt x="20" y="44"/>
                    <a:pt x="19" y="44"/>
                  </a:cubicBezTo>
                  <a:cubicBezTo>
                    <a:pt x="18" y="42"/>
                    <a:pt x="17" y="41"/>
                    <a:pt x="17" y="40"/>
                  </a:cubicBezTo>
                  <a:cubicBezTo>
                    <a:pt x="17" y="39"/>
                    <a:pt x="18" y="38"/>
                    <a:pt x="19" y="38"/>
                  </a:cubicBezTo>
                  <a:cubicBezTo>
                    <a:pt x="20" y="38"/>
                    <a:pt x="22" y="40"/>
                    <a:pt x="24" y="41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29" y="42"/>
                    <a:pt x="31" y="42"/>
                    <a:pt x="31" y="41"/>
                  </a:cubicBezTo>
                  <a:cubicBezTo>
                    <a:pt x="31" y="40"/>
                    <a:pt x="31" y="36"/>
                    <a:pt x="29" y="35"/>
                  </a:cubicBezTo>
                  <a:cubicBezTo>
                    <a:pt x="29" y="34"/>
                    <a:pt x="28" y="34"/>
                    <a:pt x="28" y="34"/>
                  </a:cubicBezTo>
                  <a:cubicBezTo>
                    <a:pt x="26" y="35"/>
                    <a:pt x="25" y="35"/>
                    <a:pt x="24" y="35"/>
                  </a:cubicBezTo>
                  <a:cubicBezTo>
                    <a:pt x="23" y="35"/>
                    <a:pt x="22" y="35"/>
                    <a:pt x="22" y="34"/>
                  </a:cubicBezTo>
                  <a:cubicBezTo>
                    <a:pt x="21" y="32"/>
                    <a:pt x="22" y="31"/>
                    <a:pt x="23" y="29"/>
                  </a:cubicBezTo>
                  <a:cubicBezTo>
                    <a:pt x="24" y="28"/>
                    <a:pt x="25" y="27"/>
                    <a:pt x="25" y="26"/>
                  </a:cubicBezTo>
                  <a:cubicBezTo>
                    <a:pt x="25" y="24"/>
                    <a:pt x="27" y="24"/>
                    <a:pt x="29" y="24"/>
                  </a:cubicBezTo>
                  <a:cubicBezTo>
                    <a:pt x="30" y="23"/>
                    <a:pt x="32" y="23"/>
                    <a:pt x="32" y="22"/>
                  </a:cubicBezTo>
                  <a:cubicBezTo>
                    <a:pt x="32" y="22"/>
                    <a:pt x="32" y="20"/>
                    <a:pt x="27" y="18"/>
                  </a:cubicBezTo>
                  <a:cubicBezTo>
                    <a:pt x="26" y="17"/>
                    <a:pt x="25" y="15"/>
                    <a:pt x="25" y="14"/>
                  </a:cubicBezTo>
                  <a:cubicBezTo>
                    <a:pt x="25" y="12"/>
                    <a:pt x="25" y="10"/>
                    <a:pt x="27" y="9"/>
                  </a:cubicBezTo>
                  <a:cubicBezTo>
                    <a:pt x="28" y="8"/>
                    <a:pt x="28" y="6"/>
                    <a:pt x="28" y="3"/>
                  </a:cubicBezTo>
                  <a:cubicBezTo>
                    <a:pt x="28" y="2"/>
                    <a:pt x="28" y="1"/>
                    <a:pt x="28" y="0"/>
                  </a:cubicBezTo>
                  <a:cubicBezTo>
                    <a:pt x="27" y="0"/>
                    <a:pt x="27" y="0"/>
                    <a:pt x="26" y="0"/>
                  </a:cubicBezTo>
                  <a:cubicBezTo>
                    <a:pt x="24" y="0"/>
                    <a:pt x="21" y="1"/>
                    <a:pt x="20" y="4"/>
                  </a:cubicBezTo>
                  <a:cubicBezTo>
                    <a:pt x="20" y="8"/>
                    <a:pt x="17" y="8"/>
                    <a:pt x="15" y="8"/>
                  </a:cubicBezTo>
                  <a:cubicBezTo>
                    <a:pt x="15" y="8"/>
                    <a:pt x="14" y="8"/>
                    <a:pt x="13" y="8"/>
                  </a:cubicBezTo>
                  <a:cubicBezTo>
                    <a:pt x="13" y="8"/>
                    <a:pt x="13" y="8"/>
                    <a:pt x="14" y="9"/>
                  </a:cubicBezTo>
                  <a:cubicBezTo>
                    <a:pt x="15" y="10"/>
                    <a:pt x="16" y="12"/>
                    <a:pt x="14" y="13"/>
                  </a:cubicBezTo>
                  <a:cubicBezTo>
                    <a:pt x="14" y="13"/>
                    <a:pt x="13" y="14"/>
                    <a:pt x="13" y="14"/>
                  </a:cubicBezTo>
                  <a:cubicBezTo>
                    <a:pt x="12" y="14"/>
                    <a:pt x="11" y="13"/>
                    <a:pt x="10" y="12"/>
                  </a:cubicBezTo>
                  <a:cubicBezTo>
                    <a:pt x="10" y="11"/>
                    <a:pt x="9" y="10"/>
                    <a:pt x="7" y="10"/>
                  </a:cubicBezTo>
                  <a:cubicBezTo>
                    <a:pt x="5" y="10"/>
                    <a:pt x="4" y="12"/>
                    <a:pt x="3" y="14"/>
                  </a:cubicBezTo>
                  <a:cubicBezTo>
                    <a:pt x="3" y="16"/>
                    <a:pt x="3" y="17"/>
                    <a:pt x="2" y="18"/>
                  </a:cubicBezTo>
                  <a:cubicBezTo>
                    <a:pt x="0" y="20"/>
                    <a:pt x="1" y="26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2"/>
                    <a:pt x="3" y="33"/>
                    <a:pt x="4" y="35"/>
                  </a:cubicBezTo>
                  <a:cubicBezTo>
                    <a:pt x="6" y="36"/>
                    <a:pt x="7" y="38"/>
                    <a:pt x="6" y="40"/>
                  </a:cubicBezTo>
                  <a:cubicBezTo>
                    <a:pt x="6" y="42"/>
                    <a:pt x="7" y="43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9" y="45"/>
                    <a:pt x="9" y="45"/>
                  </a:cubicBezTo>
                  <a:cubicBezTo>
                    <a:pt x="9" y="45"/>
                    <a:pt x="9" y="45"/>
                    <a:pt x="10" y="45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0" name="Freeform 38"/>
            <p:cNvSpPr>
              <a:spLocks/>
            </p:cNvSpPr>
            <p:nvPr/>
          </p:nvSpPr>
          <p:spPr bwMode="auto">
            <a:xfrm>
              <a:off x="8792832" y="8750300"/>
              <a:ext cx="1166812" cy="590550"/>
            </a:xfrm>
            <a:custGeom>
              <a:avLst/>
              <a:gdLst>
                <a:gd name="T0" fmla="*/ 27 w 68"/>
                <a:gd name="T1" fmla="*/ 2 h 35"/>
                <a:gd name="T2" fmla="*/ 23 w 68"/>
                <a:gd name="T3" fmla="*/ 2 h 35"/>
                <a:gd name="T4" fmla="*/ 13 w 68"/>
                <a:gd name="T5" fmla="*/ 6 h 35"/>
                <a:gd name="T6" fmla="*/ 1 w 68"/>
                <a:gd name="T7" fmla="*/ 10 h 35"/>
                <a:gd name="T8" fmla="*/ 2 w 68"/>
                <a:gd name="T9" fmla="*/ 14 h 35"/>
                <a:gd name="T10" fmla="*/ 4 w 68"/>
                <a:gd name="T11" fmla="*/ 19 h 35"/>
                <a:gd name="T12" fmla="*/ 8 w 68"/>
                <a:gd name="T13" fmla="*/ 26 h 35"/>
                <a:gd name="T14" fmla="*/ 18 w 68"/>
                <a:gd name="T15" fmla="*/ 35 h 35"/>
                <a:gd name="T16" fmla="*/ 20 w 68"/>
                <a:gd name="T17" fmla="*/ 35 h 35"/>
                <a:gd name="T18" fmla="*/ 27 w 68"/>
                <a:gd name="T19" fmla="*/ 34 h 35"/>
                <a:gd name="T20" fmla="*/ 29 w 68"/>
                <a:gd name="T21" fmla="*/ 29 h 35"/>
                <a:gd name="T22" fmla="*/ 40 w 68"/>
                <a:gd name="T23" fmla="*/ 32 h 35"/>
                <a:gd name="T24" fmla="*/ 48 w 68"/>
                <a:gd name="T25" fmla="*/ 33 h 35"/>
                <a:gd name="T26" fmla="*/ 48 w 68"/>
                <a:gd name="T27" fmla="*/ 33 h 35"/>
                <a:gd name="T28" fmla="*/ 48 w 68"/>
                <a:gd name="T29" fmla="*/ 33 h 35"/>
                <a:gd name="T30" fmla="*/ 49 w 68"/>
                <a:gd name="T31" fmla="*/ 35 h 35"/>
                <a:gd name="T32" fmla="*/ 49 w 68"/>
                <a:gd name="T33" fmla="*/ 34 h 35"/>
                <a:gd name="T34" fmla="*/ 50 w 68"/>
                <a:gd name="T35" fmla="*/ 33 h 35"/>
                <a:gd name="T36" fmla="*/ 51 w 68"/>
                <a:gd name="T37" fmla="*/ 32 h 35"/>
                <a:gd name="T38" fmla="*/ 52 w 68"/>
                <a:gd name="T39" fmla="*/ 32 h 35"/>
                <a:gd name="T40" fmla="*/ 62 w 68"/>
                <a:gd name="T41" fmla="*/ 27 h 35"/>
                <a:gd name="T42" fmla="*/ 64 w 68"/>
                <a:gd name="T43" fmla="*/ 25 h 35"/>
                <a:gd name="T44" fmla="*/ 66 w 68"/>
                <a:gd name="T45" fmla="*/ 23 h 35"/>
                <a:gd name="T46" fmla="*/ 68 w 68"/>
                <a:gd name="T47" fmla="*/ 22 h 35"/>
                <a:gd name="T48" fmla="*/ 67 w 68"/>
                <a:gd name="T49" fmla="*/ 19 h 35"/>
                <a:gd name="T50" fmla="*/ 63 w 68"/>
                <a:gd name="T51" fmla="*/ 16 h 35"/>
                <a:gd name="T52" fmla="*/ 58 w 68"/>
                <a:gd name="T53" fmla="*/ 14 h 35"/>
                <a:gd name="T54" fmla="*/ 55 w 68"/>
                <a:gd name="T55" fmla="*/ 11 h 35"/>
                <a:gd name="T56" fmla="*/ 51 w 68"/>
                <a:gd name="T57" fmla="*/ 10 h 35"/>
                <a:gd name="T58" fmla="*/ 47 w 68"/>
                <a:gd name="T59" fmla="*/ 13 h 35"/>
                <a:gd name="T60" fmla="*/ 35 w 68"/>
                <a:gd name="T61" fmla="*/ 4 h 35"/>
                <a:gd name="T62" fmla="*/ 32 w 68"/>
                <a:gd name="T63" fmla="*/ 3 h 35"/>
                <a:gd name="T64" fmla="*/ 29 w 68"/>
                <a:gd name="T6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8" h="35">
                  <a:moveTo>
                    <a:pt x="29" y="1"/>
                  </a:moveTo>
                  <a:cubicBezTo>
                    <a:pt x="28" y="2"/>
                    <a:pt x="28" y="2"/>
                    <a:pt x="27" y="2"/>
                  </a:cubicBezTo>
                  <a:cubicBezTo>
                    <a:pt x="27" y="2"/>
                    <a:pt x="26" y="2"/>
                    <a:pt x="25" y="2"/>
                  </a:cubicBezTo>
                  <a:cubicBezTo>
                    <a:pt x="24" y="1"/>
                    <a:pt x="23" y="1"/>
                    <a:pt x="23" y="2"/>
                  </a:cubicBezTo>
                  <a:cubicBezTo>
                    <a:pt x="22" y="2"/>
                    <a:pt x="20" y="3"/>
                    <a:pt x="19" y="3"/>
                  </a:cubicBezTo>
                  <a:cubicBezTo>
                    <a:pt x="17" y="4"/>
                    <a:pt x="15" y="4"/>
                    <a:pt x="13" y="6"/>
                  </a:cubicBezTo>
                  <a:cubicBezTo>
                    <a:pt x="11" y="8"/>
                    <a:pt x="5" y="10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0" y="11"/>
                    <a:pt x="0" y="11"/>
                  </a:cubicBezTo>
                  <a:cubicBezTo>
                    <a:pt x="0" y="12"/>
                    <a:pt x="1" y="13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3" y="17"/>
                    <a:pt x="3" y="18"/>
                    <a:pt x="4" y="19"/>
                  </a:cubicBezTo>
                  <a:cubicBezTo>
                    <a:pt x="4" y="22"/>
                    <a:pt x="5" y="24"/>
                    <a:pt x="6" y="25"/>
                  </a:cubicBezTo>
                  <a:cubicBezTo>
                    <a:pt x="6" y="25"/>
                    <a:pt x="7" y="26"/>
                    <a:pt x="8" y="26"/>
                  </a:cubicBezTo>
                  <a:cubicBezTo>
                    <a:pt x="13" y="30"/>
                    <a:pt x="17" y="33"/>
                    <a:pt x="18" y="34"/>
                  </a:cubicBezTo>
                  <a:cubicBezTo>
                    <a:pt x="18" y="34"/>
                    <a:pt x="18" y="34"/>
                    <a:pt x="18" y="35"/>
                  </a:cubicBezTo>
                  <a:cubicBezTo>
                    <a:pt x="18" y="35"/>
                    <a:pt x="19" y="35"/>
                    <a:pt x="19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1" y="35"/>
                    <a:pt x="22" y="35"/>
                    <a:pt x="22" y="35"/>
                  </a:cubicBezTo>
                  <a:cubicBezTo>
                    <a:pt x="25" y="35"/>
                    <a:pt x="26" y="35"/>
                    <a:pt x="27" y="34"/>
                  </a:cubicBezTo>
                  <a:cubicBezTo>
                    <a:pt x="28" y="32"/>
                    <a:pt x="28" y="29"/>
                    <a:pt x="28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9"/>
                    <a:pt x="37" y="29"/>
                    <a:pt x="40" y="32"/>
                  </a:cubicBezTo>
                  <a:cubicBezTo>
                    <a:pt x="41" y="33"/>
                    <a:pt x="42" y="34"/>
                    <a:pt x="44" y="34"/>
                  </a:cubicBezTo>
                  <a:cubicBezTo>
                    <a:pt x="46" y="34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9" y="34"/>
                    <a:pt x="49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5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50" y="33"/>
                    <a:pt x="50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33"/>
                    <a:pt x="51" y="32"/>
                    <a:pt x="51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32"/>
                    <a:pt x="52" y="32"/>
                    <a:pt x="52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5" y="31"/>
                    <a:pt x="59" y="31"/>
                    <a:pt x="62" y="27"/>
                  </a:cubicBezTo>
                  <a:cubicBezTo>
                    <a:pt x="63" y="26"/>
                    <a:pt x="63" y="26"/>
                    <a:pt x="63" y="25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4" y="24"/>
                    <a:pt x="65" y="24"/>
                    <a:pt x="65" y="24"/>
                  </a:cubicBezTo>
                  <a:cubicBezTo>
                    <a:pt x="65" y="24"/>
                    <a:pt x="65" y="23"/>
                    <a:pt x="66" y="23"/>
                  </a:cubicBezTo>
                  <a:cubicBezTo>
                    <a:pt x="66" y="23"/>
                    <a:pt x="66" y="23"/>
                    <a:pt x="67" y="23"/>
                  </a:cubicBezTo>
                  <a:cubicBezTo>
                    <a:pt x="67" y="22"/>
                    <a:pt x="67" y="22"/>
                    <a:pt x="68" y="22"/>
                  </a:cubicBezTo>
                  <a:cubicBezTo>
                    <a:pt x="68" y="22"/>
                    <a:pt x="68" y="22"/>
                    <a:pt x="68" y="21"/>
                  </a:cubicBezTo>
                  <a:cubicBezTo>
                    <a:pt x="68" y="21"/>
                    <a:pt x="68" y="20"/>
                    <a:pt x="67" y="19"/>
                  </a:cubicBezTo>
                  <a:cubicBezTo>
                    <a:pt x="67" y="18"/>
                    <a:pt x="66" y="17"/>
                    <a:pt x="65" y="17"/>
                  </a:cubicBezTo>
                  <a:cubicBezTo>
                    <a:pt x="65" y="16"/>
                    <a:pt x="64" y="16"/>
                    <a:pt x="63" y="16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0" y="16"/>
                    <a:pt x="58" y="16"/>
                    <a:pt x="58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7" y="12"/>
                    <a:pt x="57" y="11"/>
                    <a:pt x="55" y="11"/>
                  </a:cubicBezTo>
                  <a:cubicBezTo>
                    <a:pt x="54" y="11"/>
                    <a:pt x="54" y="11"/>
                    <a:pt x="53" y="10"/>
                  </a:cubicBezTo>
                  <a:cubicBezTo>
                    <a:pt x="52" y="10"/>
                    <a:pt x="52" y="10"/>
                    <a:pt x="51" y="10"/>
                  </a:cubicBezTo>
                  <a:cubicBezTo>
                    <a:pt x="50" y="10"/>
                    <a:pt x="50" y="11"/>
                    <a:pt x="49" y="12"/>
                  </a:cubicBezTo>
                  <a:cubicBezTo>
                    <a:pt x="49" y="12"/>
                    <a:pt x="48" y="13"/>
                    <a:pt x="47" y="13"/>
                  </a:cubicBezTo>
                  <a:cubicBezTo>
                    <a:pt x="45" y="13"/>
                    <a:pt x="43" y="10"/>
                    <a:pt x="42" y="9"/>
                  </a:cubicBezTo>
                  <a:cubicBezTo>
                    <a:pt x="42" y="7"/>
                    <a:pt x="40" y="6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2"/>
                    <a:pt x="30" y="1"/>
                    <a:pt x="29" y="1"/>
                  </a:cubicBezTo>
                  <a:cubicBezTo>
                    <a:pt x="29" y="1"/>
                    <a:pt x="29" y="1"/>
                    <a:pt x="29" y="0"/>
                  </a:cubicBezTo>
                  <a:cubicBezTo>
                    <a:pt x="29" y="1"/>
                    <a:pt x="29" y="1"/>
                    <a:pt x="29" y="1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1" name="Freeform 39"/>
            <p:cNvSpPr>
              <a:spLocks/>
            </p:cNvSpPr>
            <p:nvPr/>
          </p:nvSpPr>
          <p:spPr bwMode="auto">
            <a:xfrm>
              <a:off x="7025944" y="8142287"/>
              <a:ext cx="771525" cy="641350"/>
            </a:xfrm>
            <a:custGeom>
              <a:avLst/>
              <a:gdLst>
                <a:gd name="T0" fmla="*/ 19 w 45"/>
                <a:gd name="T1" fmla="*/ 8 h 38"/>
                <a:gd name="T2" fmla="*/ 16 w 45"/>
                <a:gd name="T3" fmla="*/ 9 h 38"/>
                <a:gd name="T4" fmla="*/ 16 w 45"/>
                <a:gd name="T5" fmla="*/ 11 h 38"/>
                <a:gd name="T6" fmla="*/ 13 w 45"/>
                <a:gd name="T7" fmla="*/ 16 h 38"/>
                <a:gd name="T8" fmla="*/ 11 w 45"/>
                <a:gd name="T9" fmla="*/ 21 h 38"/>
                <a:gd name="T10" fmla="*/ 1 w 45"/>
                <a:gd name="T11" fmla="*/ 32 h 38"/>
                <a:gd name="T12" fmla="*/ 0 w 45"/>
                <a:gd name="T13" fmla="*/ 32 h 38"/>
                <a:gd name="T14" fmla="*/ 1 w 45"/>
                <a:gd name="T15" fmla="*/ 32 h 38"/>
                <a:gd name="T16" fmla="*/ 1 w 45"/>
                <a:gd name="T17" fmla="*/ 33 h 38"/>
                <a:gd name="T18" fmla="*/ 2 w 45"/>
                <a:gd name="T19" fmla="*/ 33 h 38"/>
                <a:gd name="T20" fmla="*/ 2 w 45"/>
                <a:gd name="T21" fmla="*/ 33 h 38"/>
                <a:gd name="T22" fmla="*/ 3 w 45"/>
                <a:gd name="T23" fmla="*/ 33 h 38"/>
                <a:gd name="T24" fmla="*/ 3 w 45"/>
                <a:gd name="T25" fmla="*/ 33 h 38"/>
                <a:gd name="T26" fmla="*/ 3 w 45"/>
                <a:gd name="T27" fmla="*/ 33 h 38"/>
                <a:gd name="T28" fmla="*/ 14 w 45"/>
                <a:gd name="T29" fmla="*/ 30 h 38"/>
                <a:gd name="T30" fmla="*/ 17 w 45"/>
                <a:gd name="T31" fmla="*/ 28 h 38"/>
                <a:gd name="T32" fmla="*/ 22 w 45"/>
                <a:gd name="T33" fmla="*/ 31 h 38"/>
                <a:gd name="T34" fmla="*/ 25 w 45"/>
                <a:gd name="T35" fmla="*/ 33 h 38"/>
                <a:gd name="T36" fmla="*/ 30 w 45"/>
                <a:gd name="T37" fmla="*/ 36 h 38"/>
                <a:gd name="T38" fmla="*/ 32 w 45"/>
                <a:gd name="T39" fmla="*/ 38 h 38"/>
                <a:gd name="T40" fmla="*/ 32 w 45"/>
                <a:gd name="T41" fmla="*/ 37 h 38"/>
                <a:gd name="T42" fmla="*/ 33 w 45"/>
                <a:gd name="T43" fmla="*/ 30 h 38"/>
                <a:gd name="T44" fmla="*/ 33 w 45"/>
                <a:gd name="T45" fmla="*/ 28 h 38"/>
                <a:gd name="T46" fmla="*/ 33 w 45"/>
                <a:gd name="T47" fmla="*/ 28 h 38"/>
                <a:gd name="T48" fmla="*/ 33 w 45"/>
                <a:gd name="T49" fmla="*/ 27 h 38"/>
                <a:gd name="T50" fmla="*/ 33 w 45"/>
                <a:gd name="T51" fmla="*/ 25 h 38"/>
                <a:gd name="T52" fmla="*/ 34 w 45"/>
                <a:gd name="T53" fmla="*/ 24 h 38"/>
                <a:gd name="T54" fmla="*/ 40 w 45"/>
                <a:gd name="T55" fmla="*/ 22 h 38"/>
                <a:gd name="T56" fmla="*/ 40 w 45"/>
                <a:gd name="T57" fmla="*/ 21 h 38"/>
                <a:gd name="T58" fmla="*/ 41 w 45"/>
                <a:gd name="T59" fmla="*/ 19 h 38"/>
                <a:gd name="T60" fmla="*/ 42 w 45"/>
                <a:gd name="T61" fmla="*/ 18 h 38"/>
                <a:gd name="T62" fmla="*/ 40 w 45"/>
                <a:gd name="T63" fmla="*/ 14 h 38"/>
                <a:gd name="T64" fmla="*/ 39 w 45"/>
                <a:gd name="T65" fmla="*/ 12 h 38"/>
                <a:gd name="T66" fmla="*/ 39 w 45"/>
                <a:gd name="T67" fmla="*/ 12 h 38"/>
                <a:gd name="T68" fmla="*/ 40 w 45"/>
                <a:gd name="T69" fmla="*/ 10 h 38"/>
                <a:gd name="T70" fmla="*/ 44 w 45"/>
                <a:gd name="T71" fmla="*/ 7 h 38"/>
                <a:gd name="T72" fmla="*/ 45 w 45"/>
                <a:gd name="T73" fmla="*/ 6 h 38"/>
                <a:gd name="T74" fmla="*/ 45 w 45"/>
                <a:gd name="T75" fmla="*/ 6 h 38"/>
                <a:gd name="T76" fmla="*/ 45 w 45"/>
                <a:gd name="T77" fmla="*/ 5 h 38"/>
                <a:gd name="T78" fmla="*/ 45 w 45"/>
                <a:gd name="T79" fmla="*/ 5 h 38"/>
                <a:gd name="T80" fmla="*/ 45 w 45"/>
                <a:gd name="T81" fmla="*/ 3 h 38"/>
                <a:gd name="T82" fmla="*/ 45 w 45"/>
                <a:gd name="T83" fmla="*/ 3 h 38"/>
                <a:gd name="T84" fmla="*/ 44 w 45"/>
                <a:gd name="T85" fmla="*/ 1 h 38"/>
                <a:gd name="T86" fmla="*/ 44 w 45"/>
                <a:gd name="T87" fmla="*/ 0 h 38"/>
                <a:gd name="T88" fmla="*/ 41 w 45"/>
                <a:gd name="T89" fmla="*/ 1 h 38"/>
                <a:gd name="T90" fmla="*/ 31 w 45"/>
                <a:gd name="T91" fmla="*/ 1 h 38"/>
                <a:gd name="T92" fmla="*/ 30 w 45"/>
                <a:gd name="T93" fmla="*/ 1 h 38"/>
                <a:gd name="T94" fmla="*/ 26 w 45"/>
                <a:gd name="T95" fmla="*/ 5 h 38"/>
                <a:gd name="T96" fmla="*/ 26 w 45"/>
                <a:gd name="T97" fmla="*/ 8 h 38"/>
                <a:gd name="T98" fmla="*/ 26 w 45"/>
                <a:gd name="T99" fmla="*/ 10 h 38"/>
                <a:gd name="T100" fmla="*/ 23 w 45"/>
                <a:gd name="T101" fmla="*/ 11 h 38"/>
                <a:gd name="T102" fmla="*/ 20 w 45"/>
                <a:gd name="T103" fmla="*/ 9 h 38"/>
                <a:gd name="T104" fmla="*/ 19 w 45"/>
                <a:gd name="T105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5" h="38">
                  <a:moveTo>
                    <a:pt x="19" y="8"/>
                  </a:moveTo>
                  <a:cubicBezTo>
                    <a:pt x="18" y="8"/>
                    <a:pt x="17" y="8"/>
                    <a:pt x="16" y="9"/>
                  </a:cubicBezTo>
                  <a:cubicBezTo>
                    <a:pt x="16" y="10"/>
                    <a:pt x="16" y="10"/>
                    <a:pt x="16" y="11"/>
                  </a:cubicBezTo>
                  <a:cubicBezTo>
                    <a:pt x="16" y="13"/>
                    <a:pt x="14" y="15"/>
                    <a:pt x="13" y="16"/>
                  </a:cubicBezTo>
                  <a:cubicBezTo>
                    <a:pt x="12" y="17"/>
                    <a:pt x="10" y="19"/>
                    <a:pt x="11" y="21"/>
                  </a:cubicBezTo>
                  <a:cubicBezTo>
                    <a:pt x="11" y="25"/>
                    <a:pt x="6" y="29"/>
                    <a:pt x="1" y="32"/>
                  </a:cubicBezTo>
                  <a:cubicBezTo>
                    <a:pt x="1" y="32"/>
                    <a:pt x="1" y="32"/>
                    <a:pt x="0" y="32"/>
                  </a:cubicBezTo>
                  <a:cubicBezTo>
                    <a:pt x="0" y="32"/>
                    <a:pt x="1" y="32"/>
                    <a:pt x="1" y="32"/>
                  </a:cubicBezTo>
                  <a:cubicBezTo>
                    <a:pt x="1" y="32"/>
                    <a:pt x="1" y="32"/>
                    <a:pt x="1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3"/>
                    <a:pt x="3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6" y="33"/>
                    <a:pt x="12" y="32"/>
                    <a:pt x="14" y="30"/>
                  </a:cubicBezTo>
                  <a:cubicBezTo>
                    <a:pt x="14" y="29"/>
                    <a:pt x="16" y="28"/>
                    <a:pt x="17" y="28"/>
                  </a:cubicBezTo>
                  <a:cubicBezTo>
                    <a:pt x="19" y="28"/>
                    <a:pt x="21" y="29"/>
                    <a:pt x="22" y="31"/>
                  </a:cubicBezTo>
                  <a:cubicBezTo>
                    <a:pt x="23" y="32"/>
                    <a:pt x="24" y="32"/>
                    <a:pt x="25" y="33"/>
                  </a:cubicBezTo>
                  <a:cubicBezTo>
                    <a:pt x="27" y="34"/>
                    <a:pt x="28" y="35"/>
                    <a:pt x="30" y="36"/>
                  </a:cubicBezTo>
                  <a:cubicBezTo>
                    <a:pt x="31" y="37"/>
                    <a:pt x="31" y="37"/>
                    <a:pt x="32" y="38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4"/>
                    <a:pt x="32" y="32"/>
                    <a:pt x="33" y="30"/>
                  </a:cubicBezTo>
                  <a:cubicBezTo>
                    <a:pt x="33" y="29"/>
                    <a:pt x="33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6"/>
                    <a:pt x="33" y="25"/>
                    <a:pt x="33" y="25"/>
                  </a:cubicBezTo>
                  <a:cubicBezTo>
                    <a:pt x="33" y="24"/>
                    <a:pt x="34" y="24"/>
                    <a:pt x="34" y="24"/>
                  </a:cubicBezTo>
                  <a:cubicBezTo>
                    <a:pt x="37" y="24"/>
                    <a:pt x="40" y="24"/>
                    <a:pt x="40" y="22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0"/>
                    <a:pt x="41" y="19"/>
                    <a:pt x="41" y="19"/>
                  </a:cubicBezTo>
                  <a:cubicBezTo>
                    <a:pt x="42" y="19"/>
                    <a:pt x="42" y="18"/>
                    <a:pt x="42" y="18"/>
                  </a:cubicBezTo>
                  <a:cubicBezTo>
                    <a:pt x="43" y="17"/>
                    <a:pt x="41" y="15"/>
                    <a:pt x="40" y="14"/>
                  </a:cubicBezTo>
                  <a:cubicBezTo>
                    <a:pt x="39" y="13"/>
                    <a:pt x="39" y="13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1"/>
                    <a:pt x="39" y="11"/>
                    <a:pt x="40" y="10"/>
                  </a:cubicBezTo>
                  <a:cubicBezTo>
                    <a:pt x="41" y="10"/>
                    <a:pt x="43" y="9"/>
                    <a:pt x="44" y="7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4"/>
                    <a:pt x="45" y="4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2"/>
                    <a:pt x="45" y="1"/>
                    <a:pt x="44" y="1"/>
                  </a:cubicBezTo>
                  <a:cubicBezTo>
                    <a:pt x="44" y="1"/>
                    <a:pt x="44" y="1"/>
                    <a:pt x="44" y="0"/>
                  </a:cubicBezTo>
                  <a:cubicBezTo>
                    <a:pt x="44" y="1"/>
                    <a:pt x="43" y="1"/>
                    <a:pt x="41" y="1"/>
                  </a:cubicBezTo>
                  <a:cubicBezTo>
                    <a:pt x="39" y="0"/>
                    <a:pt x="36" y="0"/>
                    <a:pt x="31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2"/>
                    <a:pt x="26" y="3"/>
                    <a:pt x="26" y="5"/>
                  </a:cubicBezTo>
                  <a:cubicBezTo>
                    <a:pt x="25" y="6"/>
                    <a:pt x="25" y="7"/>
                    <a:pt x="26" y="8"/>
                  </a:cubicBezTo>
                  <a:cubicBezTo>
                    <a:pt x="27" y="9"/>
                    <a:pt x="27" y="9"/>
                    <a:pt x="26" y="10"/>
                  </a:cubicBezTo>
                  <a:cubicBezTo>
                    <a:pt x="26" y="11"/>
                    <a:pt x="25" y="11"/>
                    <a:pt x="23" y="11"/>
                  </a:cubicBezTo>
                  <a:cubicBezTo>
                    <a:pt x="21" y="11"/>
                    <a:pt x="20" y="10"/>
                    <a:pt x="20" y="9"/>
                  </a:cubicBezTo>
                  <a:cubicBezTo>
                    <a:pt x="20" y="8"/>
                    <a:pt x="19" y="8"/>
                    <a:pt x="19" y="8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2" name="Freeform 40"/>
            <p:cNvSpPr>
              <a:spLocks/>
            </p:cNvSpPr>
            <p:nvPr/>
          </p:nvSpPr>
          <p:spPr bwMode="auto">
            <a:xfrm>
              <a:off x="9067469" y="9864725"/>
              <a:ext cx="1011237" cy="844550"/>
            </a:xfrm>
            <a:custGeom>
              <a:avLst/>
              <a:gdLst>
                <a:gd name="T0" fmla="*/ 48 w 59"/>
                <a:gd name="T1" fmla="*/ 9 h 50"/>
                <a:gd name="T2" fmla="*/ 36 w 59"/>
                <a:gd name="T3" fmla="*/ 7 h 50"/>
                <a:gd name="T4" fmla="*/ 35 w 59"/>
                <a:gd name="T5" fmla="*/ 5 h 50"/>
                <a:gd name="T6" fmla="*/ 34 w 59"/>
                <a:gd name="T7" fmla="*/ 4 h 50"/>
                <a:gd name="T8" fmla="*/ 33 w 59"/>
                <a:gd name="T9" fmla="*/ 3 h 50"/>
                <a:gd name="T10" fmla="*/ 31 w 59"/>
                <a:gd name="T11" fmla="*/ 3 h 50"/>
                <a:gd name="T12" fmla="*/ 30 w 59"/>
                <a:gd name="T13" fmla="*/ 2 h 50"/>
                <a:gd name="T14" fmla="*/ 29 w 59"/>
                <a:gd name="T15" fmla="*/ 1 h 50"/>
                <a:gd name="T16" fmla="*/ 28 w 59"/>
                <a:gd name="T17" fmla="*/ 0 h 50"/>
                <a:gd name="T18" fmla="*/ 20 w 59"/>
                <a:gd name="T19" fmla="*/ 7 h 50"/>
                <a:gd name="T20" fmla="*/ 15 w 59"/>
                <a:gd name="T21" fmla="*/ 15 h 50"/>
                <a:gd name="T22" fmla="*/ 13 w 59"/>
                <a:gd name="T23" fmla="*/ 15 h 50"/>
                <a:gd name="T24" fmla="*/ 11 w 59"/>
                <a:gd name="T25" fmla="*/ 15 h 50"/>
                <a:gd name="T26" fmla="*/ 7 w 59"/>
                <a:gd name="T27" fmla="*/ 15 h 50"/>
                <a:gd name="T28" fmla="*/ 0 w 59"/>
                <a:gd name="T29" fmla="*/ 17 h 50"/>
                <a:gd name="T30" fmla="*/ 2 w 59"/>
                <a:gd name="T31" fmla="*/ 20 h 50"/>
                <a:gd name="T32" fmla="*/ 20 w 59"/>
                <a:gd name="T33" fmla="*/ 40 h 50"/>
                <a:gd name="T34" fmla="*/ 29 w 59"/>
                <a:gd name="T35" fmla="*/ 45 h 50"/>
                <a:gd name="T36" fmla="*/ 41 w 59"/>
                <a:gd name="T37" fmla="*/ 50 h 50"/>
                <a:gd name="T38" fmla="*/ 39 w 59"/>
                <a:gd name="T39" fmla="*/ 47 h 50"/>
                <a:gd name="T40" fmla="*/ 33 w 59"/>
                <a:gd name="T41" fmla="*/ 42 h 50"/>
                <a:gd name="T42" fmla="*/ 24 w 59"/>
                <a:gd name="T43" fmla="*/ 30 h 50"/>
                <a:gd name="T44" fmla="*/ 19 w 59"/>
                <a:gd name="T45" fmla="*/ 23 h 50"/>
                <a:gd name="T46" fmla="*/ 25 w 59"/>
                <a:gd name="T47" fmla="*/ 19 h 50"/>
                <a:gd name="T48" fmla="*/ 31 w 59"/>
                <a:gd name="T49" fmla="*/ 18 h 50"/>
                <a:gd name="T50" fmla="*/ 49 w 59"/>
                <a:gd name="T51" fmla="*/ 20 h 50"/>
                <a:gd name="T52" fmla="*/ 50 w 59"/>
                <a:gd name="T53" fmla="*/ 20 h 50"/>
                <a:gd name="T54" fmla="*/ 50 w 59"/>
                <a:gd name="T55" fmla="*/ 20 h 50"/>
                <a:gd name="T56" fmla="*/ 51 w 59"/>
                <a:gd name="T57" fmla="*/ 20 h 50"/>
                <a:gd name="T58" fmla="*/ 53 w 59"/>
                <a:gd name="T59" fmla="*/ 21 h 50"/>
                <a:gd name="T60" fmla="*/ 54 w 59"/>
                <a:gd name="T61" fmla="*/ 22 h 50"/>
                <a:gd name="T62" fmla="*/ 56 w 59"/>
                <a:gd name="T63" fmla="*/ 23 h 50"/>
                <a:gd name="T64" fmla="*/ 58 w 59"/>
                <a:gd name="T65" fmla="*/ 24 h 50"/>
                <a:gd name="T66" fmla="*/ 58 w 59"/>
                <a:gd name="T67" fmla="*/ 23 h 50"/>
                <a:gd name="T68" fmla="*/ 55 w 59"/>
                <a:gd name="T69" fmla="*/ 15 h 50"/>
                <a:gd name="T70" fmla="*/ 50 w 59"/>
                <a:gd name="T71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9" h="50">
                  <a:moveTo>
                    <a:pt x="50" y="9"/>
                  </a:moveTo>
                  <a:cubicBezTo>
                    <a:pt x="49" y="9"/>
                    <a:pt x="49" y="9"/>
                    <a:pt x="48" y="9"/>
                  </a:cubicBezTo>
                  <a:cubicBezTo>
                    <a:pt x="48" y="10"/>
                    <a:pt x="46" y="10"/>
                    <a:pt x="45" y="10"/>
                  </a:cubicBezTo>
                  <a:cubicBezTo>
                    <a:pt x="42" y="10"/>
                    <a:pt x="38" y="9"/>
                    <a:pt x="36" y="7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5" y="6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4"/>
                  </a:cubicBezTo>
                  <a:cubicBezTo>
                    <a:pt x="34" y="4"/>
                    <a:pt x="34" y="4"/>
                    <a:pt x="33" y="4"/>
                  </a:cubicBezTo>
                  <a:cubicBezTo>
                    <a:pt x="33" y="4"/>
                    <a:pt x="33" y="4"/>
                    <a:pt x="33" y="3"/>
                  </a:cubicBezTo>
                  <a:cubicBezTo>
                    <a:pt x="33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0" y="2"/>
                    <a:pt x="30" y="2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8" y="1"/>
                    <a:pt x="28" y="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1"/>
                    <a:pt x="23" y="4"/>
                    <a:pt x="21" y="4"/>
                  </a:cubicBezTo>
                  <a:cubicBezTo>
                    <a:pt x="20" y="4"/>
                    <a:pt x="20" y="6"/>
                    <a:pt x="20" y="7"/>
                  </a:cubicBezTo>
                  <a:cubicBezTo>
                    <a:pt x="20" y="8"/>
                    <a:pt x="19" y="10"/>
                    <a:pt x="18" y="10"/>
                  </a:cubicBezTo>
                  <a:cubicBezTo>
                    <a:pt x="17" y="10"/>
                    <a:pt x="15" y="12"/>
                    <a:pt x="15" y="15"/>
                  </a:cubicBezTo>
                  <a:cubicBezTo>
                    <a:pt x="14" y="15"/>
                    <a:pt x="14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5"/>
                    <a:pt x="11" y="15"/>
                    <a:pt x="11" y="15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8" y="15"/>
                    <a:pt x="7" y="15"/>
                    <a:pt x="7" y="15"/>
                  </a:cubicBezTo>
                  <a:cubicBezTo>
                    <a:pt x="6" y="15"/>
                    <a:pt x="2" y="16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0" y="19"/>
                    <a:pt x="0" y="20"/>
                    <a:pt x="1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5" y="20"/>
                    <a:pt x="10" y="20"/>
                    <a:pt x="10" y="24"/>
                  </a:cubicBezTo>
                  <a:cubicBezTo>
                    <a:pt x="10" y="28"/>
                    <a:pt x="17" y="37"/>
                    <a:pt x="20" y="40"/>
                  </a:cubicBezTo>
                  <a:cubicBezTo>
                    <a:pt x="21" y="41"/>
                    <a:pt x="23" y="42"/>
                    <a:pt x="25" y="42"/>
                  </a:cubicBezTo>
                  <a:cubicBezTo>
                    <a:pt x="27" y="43"/>
                    <a:pt x="29" y="43"/>
                    <a:pt x="29" y="45"/>
                  </a:cubicBezTo>
                  <a:cubicBezTo>
                    <a:pt x="29" y="47"/>
                    <a:pt x="34" y="49"/>
                    <a:pt x="38" y="49"/>
                  </a:cubicBezTo>
                  <a:cubicBezTo>
                    <a:pt x="39" y="50"/>
                    <a:pt x="40" y="50"/>
                    <a:pt x="41" y="50"/>
                  </a:cubicBezTo>
                  <a:cubicBezTo>
                    <a:pt x="41" y="50"/>
                    <a:pt x="40" y="49"/>
                    <a:pt x="39" y="48"/>
                  </a:cubicBezTo>
                  <a:cubicBezTo>
                    <a:pt x="39" y="48"/>
                    <a:pt x="39" y="48"/>
                    <a:pt x="39" y="47"/>
                  </a:cubicBezTo>
                  <a:cubicBezTo>
                    <a:pt x="38" y="47"/>
                    <a:pt x="37" y="46"/>
                    <a:pt x="37" y="46"/>
                  </a:cubicBezTo>
                  <a:cubicBezTo>
                    <a:pt x="34" y="44"/>
                    <a:pt x="33" y="42"/>
                    <a:pt x="33" y="42"/>
                  </a:cubicBezTo>
                  <a:cubicBezTo>
                    <a:pt x="34" y="41"/>
                    <a:pt x="31" y="39"/>
                    <a:pt x="30" y="38"/>
                  </a:cubicBezTo>
                  <a:cubicBezTo>
                    <a:pt x="27" y="36"/>
                    <a:pt x="24" y="33"/>
                    <a:pt x="24" y="30"/>
                  </a:cubicBezTo>
                  <a:cubicBezTo>
                    <a:pt x="24" y="29"/>
                    <a:pt x="23" y="27"/>
                    <a:pt x="21" y="26"/>
                  </a:cubicBezTo>
                  <a:cubicBezTo>
                    <a:pt x="20" y="25"/>
                    <a:pt x="19" y="24"/>
                    <a:pt x="19" y="23"/>
                  </a:cubicBezTo>
                  <a:cubicBezTo>
                    <a:pt x="19" y="22"/>
                    <a:pt x="19" y="21"/>
                    <a:pt x="20" y="20"/>
                  </a:cubicBezTo>
                  <a:cubicBezTo>
                    <a:pt x="21" y="19"/>
                    <a:pt x="23" y="18"/>
                    <a:pt x="25" y="19"/>
                  </a:cubicBezTo>
                  <a:cubicBezTo>
                    <a:pt x="26" y="20"/>
                    <a:pt x="27" y="19"/>
                    <a:pt x="28" y="19"/>
                  </a:cubicBezTo>
                  <a:cubicBezTo>
                    <a:pt x="29" y="18"/>
                    <a:pt x="30" y="18"/>
                    <a:pt x="31" y="18"/>
                  </a:cubicBezTo>
                  <a:cubicBezTo>
                    <a:pt x="31" y="18"/>
                    <a:pt x="32" y="18"/>
                    <a:pt x="32" y="18"/>
                  </a:cubicBezTo>
                  <a:cubicBezTo>
                    <a:pt x="34" y="19"/>
                    <a:pt x="44" y="19"/>
                    <a:pt x="49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9" y="20"/>
                    <a:pt x="50" y="20"/>
                    <a:pt x="50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2" y="20"/>
                    <a:pt x="52" y="21"/>
                    <a:pt x="52" y="21"/>
                  </a:cubicBezTo>
                  <a:cubicBezTo>
                    <a:pt x="52" y="21"/>
                    <a:pt x="53" y="21"/>
                    <a:pt x="53" y="21"/>
                  </a:cubicBezTo>
                  <a:cubicBezTo>
                    <a:pt x="53" y="21"/>
                    <a:pt x="53" y="21"/>
                    <a:pt x="54" y="21"/>
                  </a:cubicBezTo>
                  <a:cubicBezTo>
                    <a:pt x="54" y="21"/>
                    <a:pt x="54" y="22"/>
                    <a:pt x="54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6" y="22"/>
                    <a:pt x="56" y="22"/>
                    <a:pt x="56" y="23"/>
                  </a:cubicBezTo>
                  <a:cubicBezTo>
                    <a:pt x="56" y="23"/>
                    <a:pt x="57" y="23"/>
                    <a:pt x="57" y="23"/>
                  </a:cubicBezTo>
                  <a:cubicBezTo>
                    <a:pt x="57" y="23"/>
                    <a:pt x="58" y="24"/>
                    <a:pt x="58" y="24"/>
                  </a:cubicBezTo>
                  <a:cubicBezTo>
                    <a:pt x="58" y="24"/>
                    <a:pt x="58" y="24"/>
                    <a:pt x="59" y="24"/>
                  </a:cubicBezTo>
                  <a:cubicBezTo>
                    <a:pt x="59" y="23"/>
                    <a:pt x="58" y="23"/>
                    <a:pt x="58" y="23"/>
                  </a:cubicBezTo>
                  <a:cubicBezTo>
                    <a:pt x="58" y="22"/>
                    <a:pt x="58" y="21"/>
                    <a:pt x="58" y="19"/>
                  </a:cubicBezTo>
                  <a:cubicBezTo>
                    <a:pt x="57" y="17"/>
                    <a:pt x="57" y="16"/>
                    <a:pt x="55" y="15"/>
                  </a:cubicBezTo>
                  <a:cubicBezTo>
                    <a:pt x="53" y="15"/>
                    <a:pt x="52" y="12"/>
                    <a:pt x="52" y="9"/>
                  </a:cubicBezTo>
                  <a:cubicBezTo>
                    <a:pt x="51" y="9"/>
                    <a:pt x="50" y="9"/>
                    <a:pt x="50" y="9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4" name="Freeform 42"/>
            <p:cNvSpPr>
              <a:spLocks/>
            </p:cNvSpPr>
            <p:nvPr/>
          </p:nvSpPr>
          <p:spPr bwMode="auto">
            <a:xfrm>
              <a:off x="6905294" y="8631237"/>
              <a:ext cx="720725" cy="508000"/>
            </a:xfrm>
            <a:custGeom>
              <a:avLst/>
              <a:gdLst>
                <a:gd name="T0" fmla="*/ 0 w 42"/>
                <a:gd name="T1" fmla="*/ 7 h 30"/>
                <a:gd name="T2" fmla="*/ 0 w 42"/>
                <a:gd name="T3" fmla="*/ 7 h 30"/>
                <a:gd name="T4" fmla="*/ 1 w 42"/>
                <a:gd name="T5" fmla="*/ 8 h 30"/>
                <a:gd name="T6" fmla="*/ 4 w 42"/>
                <a:gd name="T7" fmla="*/ 12 h 30"/>
                <a:gd name="T8" fmla="*/ 8 w 42"/>
                <a:gd name="T9" fmla="*/ 13 h 30"/>
                <a:gd name="T10" fmla="*/ 12 w 42"/>
                <a:gd name="T11" fmla="*/ 16 h 30"/>
                <a:gd name="T12" fmla="*/ 19 w 42"/>
                <a:gd name="T13" fmla="*/ 23 h 30"/>
                <a:gd name="T14" fmla="*/ 23 w 42"/>
                <a:gd name="T15" fmla="*/ 21 h 30"/>
                <a:gd name="T16" fmla="*/ 26 w 42"/>
                <a:gd name="T17" fmla="*/ 21 h 30"/>
                <a:gd name="T18" fmla="*/ 26 w 42"/>
                <a:gd name="T19" fmla="*/ 23 h 30"/>
                <a:gd name="T20" fmla="*/ 27 w 42"/>
                <a:gd name="T21" fmla="*/ 25 h 30"/>
                <a:gd name="T22" fmla="*/ 27 w 42"/>
                <a:gd name="T23" fmla="*/ 26 h 30"/>
                <a:gd name="T24" fmla="*/ 28 w 42"/>
                <a:gd name="T25" fmla="*/ 26 h 30"/>
                <a:gd name="T26" fmla="*/ 29 w 42"/>
                <a:gd name="T27" fmla="*/ 26 h 30"/>
                <a:gd name="T28" fmla="*/ 30 w 42"/>
                <a:gd name="T29" fmla="*/ 26 h 30"/>
                <a:gd name="T30" fmla="*/ 30 w 42"/>
                <a:gd name="T31" fmla="*/ 26 h 30"/>
                <a:gd name="T32" fmla="*/ 31 w 42"/>
                <a:gd name="T33" fmla="*/ 27 h 30"/>
                <a:gd name="T34" fmla="*/ 34 w 42"/>
                <a:gd name="T35" fmla="*/ 30 h 30"/>
                <a:gd name="T36" fmla="*/ 35 w 42"/>
                <a:gd name="T37" fmla="*/ 30 h 30"/>
                <a:gd name="T38" fmla="*/ 36 w 42"/>
                <a:gd name="T39" fmla="*/ 28 h 30"/>
                <a:gd name="T40" fmla="*/ 36 w 42"/>
                <a:gd name="T41" fmla="*/ 26 h 30"/>
                <a:gd name="T42" fmla="*/ 36 w 42"/>
                <a:gd name="T43" fmla="*/ 24 h 30"/>
                <a:gd name="T44" fmla="*/ 37 w 42"/>
                <a:gd name="T45" fmla="*/ 23 h 30"/>
                <a:gd name="T46" fmla="*/ 38 w 42"/>
                <a:gd name="T47" fmla="*/ 22 h 30"/>
                <a:gd name="T48" fmla="*/ 38 w 42"/>
                <a:gd name="T49" fmla="*/ 21 h 30"/>
                <a:gd name="T50" fmla="*/ 39 w 42"/>
                <a:gd name="T51" fmla="*/ 20 h 30"/>
                <a:gd name="T52" fmla="*/ 40 w 42"/>
                <a:gd name="T53" fmla="*/ 20 h 30"/>
                <a:gd name="T54" fmla="*/ 42 w 42"/>
                <a:gd name="T55" fmla="*/ 17 h 30"/>
                <a:gd name="T56" fmla="*/ 39 w 42"/>
                <a:gd name="T57" fmla="*/ 10 h 30"/>
                <a:gd name="T58" fmla="*/ 36 w 42"/>
                <a:gd name="T59" fmla="*/ 8 h 30"/>
                <a:gd name="T60" fmla="*/ 28 w 42"/>
                <a:gd name="T61" fmla="*/ 2 h 30"/>
                <a:gd name="T62" fmla="*/ 21 w 42"/>
                <a:gd name="T63" fmla="*/ 1 h 30"/>
                <a:gd name="T64" fmla="*/ 10 w 42"/>
                <a:gd name="T65" fmla="*/ 5 h 30"/>
                <a:gd name="T66" fmla="*/ 9 w 42"/>
                <a:gd name="T67" fmla="*/ 5 h 30"/>
                <a:gd name="T68" fmla="*/ 8 w 42"/>
                <a:gd name="T69" fmla="*/ 4 h 30"/>
                <a:gd name="T70" fmla="*/ 6 w 42"/>
                <a:gd name="T71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2" h="30">
                  <a:moveTo>
                    <a:pt x="6" y="4"/>
                  </a:moveTo>
                  <a:cubicBezTo>
                    <a:pt x="4" y="5"/>
                    <a:pt x="2" y="6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8"/>
                    <a:pt x="1" y="8"/>
                  </a:cubicBezTo>
                  <a:cubicBezTo>
                    <a:pt x="1" y="9"/>
                    <a:pt x="3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1"/>
                    <a:pt x="5" y="11"/>
                    <a:pt x="5" y="11"/>
                  </a:cubicBezTo>
                  <a:cubicBezTo>
                    <a:pt x="6" y="11"/>
                    <a:pt x="7" y="12"/>
                    <a:pt x="8" y="13"/>
                  </a:cubicBezTo>
                  <a:cubicBezTo>
                    <a:pt x="9" y="14"/>
                    <a:pt x="9" y="15"/>
                    <a:pt x="10" y="15"/>
                  </a:cubicBezTo>
                  <a:cubicBezTo>
                    <a:pt x="11" y="16"/>
                    <a:pt x="12" y="16"/>
                    <a:pt x="12" y="16"/>
                  </a:cubicBezTo>
                  <a:cubicBezTo>
                    <a:pt x="15" y="17"/>
                    <a:pt x="17" y="18"/>
                    <a:pt x="17" y="20"/>
                  </a:cubicBezTo>
                  <a:cubicBezTo>
                    <a:pt x="18" y="22"/>
                    <a:pt x="19" y="23"/>
                    <a:pt x="19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1" y="23"/>
                    <a:pt x="22" y="22"/>
                    <a:pt x="23" y="21"/>
                  </a:cubicBezTo>
                  <a:cubicBezTo>
                    <a:pt x="24" y="21"/>
                    <a:pt x="24" y="20"/>
                    <a:pt x="25" y="20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6" y="22"/>
                    <a:pt x="26" y="22"/>
                    <a:pt x="26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6" y="23"/>
                    <a:pt x="26" y="24"/>
                    <a:pt x="26" y="24"/>
                  </a:cubicBezTo>
                  <a:cubicBezTo>
                    <a:pt x="26" y="25"/>
                    <a:pt x="27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1" y="27"/>
                    <a:pt x="32" y="28"/>
                    <a:pt x="32" y="28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4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6" y="28"/>
                    <a:pt x="35" y="28"/>
                    <a:pt x="36" y="28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5"/>
                    <a:pt x="36" y="25"/>
                  </a:cubicBezTo>
                  <a:cubicBezTo>
                    <a:pt x="36" y="25"/>
                    <a:pt x="36" y="25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2"/>
                    <a:pt x="37" y="22"/>
                  </a:cubicBezTo>
                  <a:cubicBezTo>
                    <a:pt x="37" y="22"/>
                    <a:pt x="38" y="22"/>
                    <a:pt x="38" y="22"/>
                  </a:cubicBezTo>
                  <a:cubicBezTo>
                    <a:pt x="38" y="22"/>
                    <a:pt x="38" y="21"/>
                    <a:pt x="3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40" y="19"/>
                    <a:pt x="41" y="19"/>
                  </a:cubicBezTo>
                  <a:cubicBezTo>
                    <a:pt x="41" y="18"/>
                    <a:pt x="42" y="18"/>
                    <a:pt x="42" y="17"/>
                  </a:cubicBezTo>
                  <a:cubicBezTo>
                    <a:pt x="42" y="16"/>
                    <a:pt x="41" y="15"/>
                    <a:pt x="40" y="14"/>
                  </a:cubicBezTo>
                  <a:cubicBezTo>
                    <a:pt x="39" y="13"/>
                    <a:pt x="38" y="11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9"/>
                    <a:pt x="37" y="9"/>
                    <a:pt x="36" y="8"/>
                  </a:cubicBezTo>
                  <a:cubicBezTo>
                    <a:pt x="35" y="6"/>
                    <a:pt x="33" y="5"/>
                    <a:pt x="32" y="5"/>
                  </a:cubicBezTo>
                  <a:cubicBezTo>
                    <a:pt x="30" y="4"/>
                    <a:pt x="29" y="3"/>
                    <a:pt x="28" y="2"/>
                  </a:cubicBezTo>
                  <a:cubicBezTo>
                    <a:pt x="27" y="1"/>
                    <a:pt x="25" y="0"/>
                    <a:pt x="24" y="0"/>
                  </a:cubicBezTo>
                  <a:cubicBezTo>
                    <a:pt x="23" y="0"/>
                    <a:pt x="22" y="1"/>
                    <a:pt x="21" y="1"/>
                  </a:cubicBezTo>
                  <a:cubicBezTo>
                    <a:pt x="19" y="4"/>
                    <a:pt x="13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5"/>
                    <a:pt x="8" y="5"/>
                    <a:pt x="8" y="4"/>
                  </a:cubicBezTo>
                  <a:cubicBezTo>
                    <a:pt x="8" y="4"/>
                    <a:pt x="7" y="4"/>
                    <a:pt x="7" y="4"/>
                  </a:cubicBezTo>
                  <a:cubicBezTo>
                    <a:pt x="7" y="4"/>
                    <a:pt x="7" y="4"/>
                    <a:pt x="6" y="4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5" name="Freeform 43"/>
            <p:cNvSpPr>
              <a:spLocks/>
            </p:cNvSpPr>
            <p:nvPr/>
          </p:nvSpPr>
          <p:spPr bwMode="auto">
            <a:xfrm>
              <a:off x="9924719" y="10625137"/>
              <a:ext cx="206375" cy="287338"/>
            </a:xfrm>
            <a:custGeom>
              <a:avLst/>
              <a:gdLst>
                <a:gd name="T0" fmla="*/ 7 w 12"/>
                <a:gd name="T1" fmla="*/ 17 h 17"/>
                <a:gd name="T2" fmla="*/ 12 w 12"/>
                <a:gd name="T3" fmla="*/ 9 h 17"/>
                <a:gd name="T4" fmla="*/ 11 w 12"/>
                <a:gd name="T5" fmla="*/ 8 h 17"/>
                <a:gd name="T6" fmla="*/ 10 w 12"/>
                <a:gd name="T7" fmla="*/ 7 h 17"/>
                <a:gd name="T8" fmla="*/ 8 w 12"/>
                <a:gd name="T9" fmla="*/ 4 h 17"/>
                <a:gd name="T10" fmla="*/ 8 w 12"/>
                <a:gd name="T11" fmla="*/ 4 h 17"/>
                <a:gd name="T12" fmla="*/ 6 w 12"/>
                <a:gd name="T13" fmla="*/ 2 h 17"/>
                <a:gd name="T14" fmla="*/ 5 w 12"/>
                <a:gd name="T15" fmla="*/ 1 h 17"/>
                <a:gd name="T16" fmla="*/ 4 w 12"/>
                <a:gd name="T17" fmla="*/ 0 h 17"/>
                <a:gd name="T18" fmla="*/ 0 w 12"/>
                <a:gd name="T19" fmla="*/ 8 h 17"/>
                <a:gd name="T20" fmla="*/ 0 w 12"/>
                <a:gd name="T21" fmla="*/ 11 h 17"/>
                <a:gd name="T22" fmla="*/ 0 w 12"/>
                <a:gd name="T23" fmla="*/ 12 h 17"/>
                <a:gd name="T24" fmla="*/ 7 w 12"/>
                <a:gd name="T2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7">
                  <a:moveTo>
                    <a:pt x="7" y="17"/>
                  </a:moveTo>
                  <a:cubicBezTo>
                    <a:pt x="8" y="14"/>
                    <a:pt x="10" y="10"/>
                    <a:pt x="12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0" y="8"/>
                    <a:pt x="10" y="7"/>
                    <a:pt x="10" y="7"/>
                  </a:cubicBezTo>
                  <a:cubicBezTo>
                    <a:pt x="9" y="6"/>
                    <a:pt x="8" y="5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6" y="3"/>
                    <a:pt x="6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4" y="1"/>
                    <a:pt x="4" y="0"/>
                  </a:cubicBezTo>
                  <a:cubicBezTo>
                    <a:pt x="2" y="3"/>
                    <a:pt x="0" y="7"/>
                    <a:pt x="0" y="8"/>
                  </a:cubicBezTo>
                  <a:cubicBezTo>
                    <a:pt x="0" y="8"/>
                    <a:pt x="0" y="9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" y="14"/>
                    <a:pt x="5" y="16"/>
                    <a:pt x="7" y="17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6" name="Freeform 44"/>
            <p:cNvSpPr>
              <a:spLocks/>
            </p:cNvSpPr>
            <p:nvPr/>
          </p:nvSpPr>
          <p:spPr bwMode="auto">
            <a:xfrm>
              <a:off x="8278482" y="9256712"/>
              <a:ext cx="1406525" cy="608013"/>
            </a:xfrm>
            <a:custGeom>
              <a:avLst/>
              <a:gdLst>
                <a:gd name="T0" fmla="*/ 30 w 82"/>
                <a:gd name="T1" fmla="*/ 30 h 36"/>
                <a:gd name="T2" fmla="*/ 37 w 82"/>
                <a:gd name="T3" fmla="*/ 34 h 36"/>
                <a:gd name="T4" fmla="*/ 49 w 82"/>
                <a:gd name="T5" fmla="*/ 36 h 36"/>
                <a:gd name="T6" fmla="*/ 56 w 82"/>
                <a:gd name="T7" fmla="*/ 35 h 36"/>
                <a:gd name="T8" fmla="*/ 69 w 82"/>
                <a:gd name="T9" fmla="*/ 31 h 36"/>
                <a:gd name="T10" fmla="*/ 70 w 82"/>
                <a:gd name="T11" fmla="*/ 31 h 36"/>
                <a:gd name="T12" fmla="*/ 71 w 82"/>
                <a:gd name="T13" fmla="*/ 30 h 36"/>
                <a:gd name="T14" fmla="*/ 71 w 82"/>
                <a:gd name="T15" fmla="*/ 29 h 36"/>
                <a:gd name="T16" fmla="*/ 72 w 82"/>
                <a:gd name="T17" fmla="*/ 28 h 36"/>
                <a:gd name="T18" fmla="*/ 73 w 82"/>
                <a:gd name="T19" fmla="*/ 28 h 36"/>
                <a:gd name="T20" fmla="*/ 74 w 82"/>
                <a:gd name="T21" fmla="*/ 23 h 36"/>
                <a:gd name="T22" fmla="*/ 74 w 82"/>
                <a:gd name="T23" fmla="*/ 21 h 36"/>
                <a:gd name="T24" fmla="*/ 76 w 82"/>
                <a:gd name="T25" fmla="*/ 18 h 36"/>
                <a:gd name="T26" fmla="*/ 80 w 82"/>
                <a:gd name="T27" fmla="*/ 16 h 36"/>
                <a:gd name="T28" fmla="*/ 81 w 82"/>
                <a:gd name="T29" fmla="*/ 14 h 36"/>
                <a:gd name="T30" fmla="*/ 81 w 82"/>
                <a:gd name="T31" fmla="*/ 12 h 36"/>
                <a:gd name="T32" fmla="*/ 80 w 82"/>
                <a:gd name="T33" fmla="*/ 10 h 36"/>
                <a:gd name="T34" fmla="*/ 79 w 82"/>
                <a:gd name="T35" fmla="*/ 8 h 36"/>
                <a:gd name="T36" fmla="*/ 79 w 82"/>
                <a:gd name="T37" fmla="*/ 7 h 36"/>
                <a:gd name="T38" fmla="*/ 78 w 82"/>
                <a:gd name="T39" fmla="*/ 6 h 36"/>
                <a:gd name="T40" fmla="*/ 74 w 82"/>
                <a:gd name="T41" fmla="*/ 5 h 36"/>
                <a:gd name="T42" fmla="*/ 59 w 82"/>
                <a:gd name="T43" fmla="*/ 0 h 36"/>
                <a:gd name="T44" fmla="*/ 52 w 82"/>
                <a:gd name="T45" fmla="*/ 6 h 36"/>
                <a:gd name="T46" fmla="*/ 49 w 82"/>
                <a:gd name="T47" fmla="*/ 6 h 36"/>
                <a:gd name="T48" fmla="*/ 45 w 82"/>
                <a:gd name="T49" fmla="*/ 7 h 36"/>
                <a:gd name="T50" fmla="*/ 39 w 82"/>
                <a:gd name="T51" fmla="*/ 11 h 36"/>
                <a:gd name="T52" fmla="*/ 37 w 82"/>
                <a:gd name="T53" fmla="*/ 20 h 36"/>
                <a:gd name="T54" fmla="*/ 32 w 82"/>
                <a:gd name="T55" fmla="*/ 20 h 36"/>
                <a:gd name="T56" fmla="*/ 21 w 82"/>
                <a:gd name="T57" fmla="*/ 22 h 36"/>
                <a:gd name="T58" fmla="*/ 14 w 82"/>
                <a:gd name="T59" fmla="*/ 23 h 36"/>
                <a:gd name="T60" fmla="*/ 8 w 82"/>
                <a:gd name="T61" fmla="*/ 23 h 36"/>
                <a:gd name="T62" fmla="*/ 4 w 82"/>
                <a:gd name="T63" fmla="*/ 23 h 36"/>
                <a:gd name="T64" fmla="*/ 1 w 82"/>
                <a:gd name="T65" fmla="*/ 22 h 36"/>
                <a:gd name="T66" fmla="*/ 0 w 82"/>
                <a:gd name="T67" fmla="*/ 22 h 36"/>
                <a:gd name="T68" fmla="*/ 0 w 82"/>
                <a:gd name="T69" fmla="*/ 27 h 36"/>
                <a:gd name="T70" fmla="*/ 4 w 82"/>
                <a:gd name="T71" fmla="*/ 30 h 36"/>
                <a:gd name="T72" fmla="*/ 7 w 82"/>
                <a:gd name="T73" fmla="*/ 30 h 36"/>
                <a:gd name="T74" fmla="*/ 8 w 82"/>
                <a:gd name="T75" fmla="*/ 30 h 36"/>
                <a:gd name="T76" fmla="*/ 10 w 82"/>
                <a:gd name="T77" fmla="*/ 30 h 36"/>
                <a:gd name="T78" fmla="*/ 11 w 82"/>
                <a:gd name="T79" fmla="*/ 31 h 36"/>
                <a:gd name="T80" fmla="*/ 13 w 82"/>
                <a:gd name="T81" fmla="*/ 31 h 36"/>
                <a:gd name="T82" fmla="*/ 19 w 82"/>
                <a:gd name="T83" fmla="*/ 29 h 36"/>
                <a:gd name="T84" fmla="*/ 28 w 82"/>
                <a:gd name="T85" fmla="*/ 2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2" h="36">
                  <a:moveTo>
                    <a:pt x="29" y="28"/>
                  </a:moveTo>
                  <a:cubicBezTo>
                    <a:pt x="29" y="28"/>
                    <a:pt x="30" y="29"/>
                    <a:pt x="30" y="30"/>
                  </a:cubicBezTo>
                  <a:cubicBezTo>
                    <a:pt x="30" y="31"/>
                    <a:pt x="31" y="32"/>
                    <a:pt x="31" y="33"/>
                  </a:cubicBezTo>
                  <a:cubicBezTo>
                    <a:pt x="31" y="33"/>
                    <a:pt x="33" y="33"/>
                    <a:pt x="37" y="34"/>
                  </a:cubicBezTo>
                  <a:cubicBezTo>
                    <a:pt x="38" y="34"/>
                    <a:pt x="40" y="34"/>
                    <a:pt x="41" y="34"/>
                  </a:cubicBezTo>
                  <a:cubicBezTo>
                    <a:pt x="43" y="34"/>
                    <a:pt x="46" y="35"/>
                    <a:pt x="49" y="36"/>
                  </a:cubicBezTo>
                  <a:cubicBezTo>
                    <a:pt x="51" y="36"/>
                    <a:pt x="53" y="36"/>
                    <a:pt x="53" y="36"/>
                  </a:cubicBezTo>
                  <a:cubicBezTo>
                    <a:pt x="54" y="36"/>
                    <a:pt x="55" y="36"/>
                    <a:pt x="56" y="35"/>
                  </a:cubicBezTo>
                  <a:cubicBezTo>
                    <a:pt x="58" y="34"/>
                    <a:pt x="60" y="33"/>
                    <a:pt x="63" y="33"/>
                  </a:cubicBezTo>
                  <a:cubicBezTo>
                    <a:pt x="66" y="33"/>
                    <a:pt x="68" y="32"/>
                    <a:pt x="69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0" y="31"/>
                    <a:pt x="71" y="30"/>
                    <a:pt x="71" y="30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71" y="30"/>
                    <a:pt x="71" y="30"/>
                    <a:pt x="71" y="29"/>
                  </a:cubicBezTo>
                  <a:cubicBezTo>
                    <a:pt x="71" y="29"/>
                    <a:pt x="71" y="29"/>
                    <a:pt x="71" y="29"/>
                  </a:cubicBezTo>
                  <a:cubicBezTo>
                    <a:pt x="71" y="29"/>
                    <a:pt x="71" y="29"/>
                    <a:pt x="72" y="28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72" y="28"/>
                    <a:pt x="72" y="28"/>
                    <a:pt x="73" y="28"/>
                  </a:cubicBezTo>
                  <a:cubicBezTo>
                    <a:pt x="73" y="28"/>
                    <a:pt x="73" y="27"/>
                    <a:pt x="73" y="26"/>
                  </a:cubicBezTo>
                  <a:cubicBezTo>
                    <a:pt x="73" y="25"/>
                    <a:pt x="74" y="24"/>
                    <a:pt x="74" y="23"/>
                  </a:cubicBezTo>
                  <a:cubicBezTo>
                    <a:pt x="74" y="23"/>
                    <a:pt x="75" y="22"/>
                    <a:pt x="75" y="22"/>
                  </a:cubicBezTo>
                  <a:cubicBezTo>
                    <a:pt x="75" y="22"/>
                    <a:pt x="75" y="21"/>
                    <a:pt x="74" y="21"/>
                  </a:cubicBezTo>
                  <a:cubicBezTo>
                    <a:pt x="74" y="20"/>
                    <a:pt x="74" y="19"/>
                    <a:pt x="75" y="19"/>
                  </a:cubicBezTo>
                  <a:cubicBezTo>
                    <a:pt x="75" y="18"/>
                    <a:pt x="75" y="18"/>
                    <a:pt x="76" y="18"/>
                  </a:cubicBezTo>
                  <a:cubicBezTo>
                    <a:pt x="77" y="18"/>
                    <a:pt x="77" y="19"/>
                    <a:pt x="78" y="19"/>
                  </a:cubicBezTo>
                  <a:cubicBezTo>
                    <a:pt x="79" y="19"/>
                    <a:pt x="80" y="18"/>
                    <a:pt x="80" y="16"/>
                  </a:cubicBezTo>
                  <a:cubicBezTo>
                    <a:pt x="80" y="15"/>
                    <a:pt x="81" y="15"/>
                    <a:pt x="81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1" y="14"/>
                    <a:pt x="81" y="13"/>
                    <a:pt x="82" y="13"/>
                  </a:cubicBezTo>
                  <a:cubicBezTo>
                    <a:pt x="82" y="13"/>
                    <a:pt x="82" y="13"/>
                    <a:pt x="81" y="12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1" y="11"/>
                    <a:pt x="80" y="11"/>
                    <a:pt x="80" y="10"/>
                  </a:cubicBezTo>
                  <a:cubicBezTo>
                    <a:pt x="80" y="10"/>
                    <a:pt x="80" y="9"/>
                    <a:pt x="80" y="9"/>
                  </a:cubicBezTo>
                  <a:cubicBezTo>
                    <a:pt x="79" y="9"/>
                    <a:pt x="79" y="8"/>
                    <a:pt x="79" y="8"/>
                  </a:cubicBezTo>
                  <a:cubicBezTo>
                    <a:pt x="79" y="8"/>
                    <a:pt x="79" y="8"/>
                    <a:pt x="79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5"/>
                    <a:pt x="78" y="5"/>
                    <a:pt x="78" y="4"/>
                  </a:cubicBezTo>
                  <a:cubicBezTo>
                    <a:pt x="77" y="5"/>
                    <a:pt x="76" y="5"/>
                    <a:pt x="74" y="5"/>
                  </a:cubicBezTo>
                  <a:cubicBezTo>
                    <a:pt x="72" y="5"/>
                    <a:pt x="70" y="4"/>
                    <a:pt x="69" y="3"/>
                  </a:cubicBezTo>
                  <a:cubicBezTo>
                    <a:pt x="67" y="0"/>
                    <a:pt x="61" y="0"/>
                    <a:pt x="59" y="0"/>
                  </a:cubicBezTo>
                  <a:cubicBezTo>
                    <a:pt x="59" y="1"/>
                    <a:pt x="58" y="3"/>
                    <a:pt x="58" y="5"/>
                  </a:cubicBezTo>
                  <a:cubicBezTo>
                    <a:pt x="57" y="6"/>
                    <a:pt x="54" y="6"/>
                    <a:pt x="52" y="6"/>
                  </a:cubicBezTo>
                  <a:cubicBezTo>
                    <a:pt x="52" y="6"/>
                    <a:pt x="51" y="6"/>
                    <a:pt x="50" y="6"/>
                  </a:cubicBezTo>
                  <a:cubicBezTo>
                    <a:pt x="50" y="6"/>
                    <a:pt x="49" y="6"/>
                    <a:pt x="49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7" y="6"/>
                    <a:pt x="46" y="7"/>
                    <a:pt x="45" y="7"/>
                  </a:cubicBezTo>
                  <a:cubicBezTo>
                    <a:pt x="44" y="8"/>
                    <a:pt x="42" y="8"/>
                    <a:pt x="42" y="9"/>
                  </a:cubicBezTo>
                  <a:cubicBezTo>
                    <a:pt x="41" y="10"/>
                    <a:pt x="40" y="11"/>
                    <a:pt x="39" y="11"/>
                  </a:cubicBezTo>
                  <a:cubicBezTo>
                    <a:pt x="38" y="12"/>
                    <a:pt x="36" y="13"/>
                    <a:pt x="37" y="16"/>
                  </a:cubicBezTo>
                  <a:cubicBezTo>
                    <a:pt x="38" y="18"/>
                    <a:pt x="38" y="19"/>
                    <a:pt x="37" y="20"/>
                  </a:cubicBezTo>
                  <a:cubicBezTo>
                    <a:pt x="37" y="21"/>
                    <a:pt x="36" y="21"/>
                    <a:pt x="35" y="21"/>
                  </a:cubicBezTo>
                  <a:cubicBezTo>
                    <a:pt x="34" y="21"/>
                    <a:pt x="33" y="20"/>
                    <a:pt x="32" y="20"/>
                  </a:cubicBezTo>
                  <a:cubicBezTo>
                    <a:pt x="32" y="20"/>
                    <a:pt x="31" y="20"/>
                    <a:pt x="30" y="20"/>
                  </a:cubicBezTo>
                  <a:cubicBezTo>
                    <a:pt x="27" y="20"/>
                    <a:pt x="22" y="21"/>
                    <a:pt x="21" y="22"/>
                  </a:cubicBezTo>
                  <a:cubicBezTo>
                    <a:pt x="20" y="23"/>
                    <a:pt x="19" y="24"/>
                    <a:pt x="17" y="24"/>
                  </a:cubicBezTo>
                  <a:cubicBezTo>
                    <a:pt x="16" y="24"/>
                    <a:pt x="15" y="23"/>
                    <a:pt x="14" y="23"/>
                  </a:cubicBezTo>
                  <a:cubicBezTo>
                    <a:pt x="13" y="22"/>
                    <a:pt x="12" y="22"/>
                    <a:pt x="11" y="22"/>
                  </a:cubicBezTo>
                  <a:cubicBezTo>
                    <a:pt x="10" y="22"/>
                    <a:pt x="9" y="22"/>
                    <a:pt x="8" y="23"/>
                  </a:cubicBezTo>
                  <a:cubicBezTo>
                    <a:pt x="7" y="24"/>
                    <a:pt x="7" y="24"/>
                    <a:pt x="6" y="24"/>
                  </a:cubicBezTo>
                  <a:cubicBezTo>
                    <a:pt x="5" y="24"/>
                    <a:pt x="5" y="24"/>
                    <a:pt x="4" y="23"/>
                  </a:cubicBezTo>
                  <a:cubicBezTo>
                    <a:pt x="3" y="22"/>
                    <a:pt x="2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0" y="26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8"/>
                    <a:pt x="3" y="30"/>
                    <a:pt x="4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0"/>
                    <a:pt x="6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10" y="30"/>
                    <a:pt x="10" y="30"/>
                  </a:cubicBezTo>
                  <a:cubicBezTo>
                    <a:pt x="10" y="30"/>
                    <a:pt x="11" y="30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1"/>
                    <a:pt x="12" y="31"/>
                    <a:pt x="13" y="31"/>
                  </a:cubicBezTo>
                  <a:cubicBezTo>
                    <a:pt x="13" y="32"/>
                    <a:pt x="13" y="32"/>
                    <a:pt x="14" y="32"/>
                  </a:cubicBezTo>
                  <a:cubicBezTo>
                    <a:pt x="16" y="32"/>
                    <a:pt x="18" y="30"/>
                    <a:pt x="19" y="29"/>
                  </a:cubicBezTo>
                  <a:cubicBezTo>
                    <a:pt x="20" y="28"/>
                    <a:pt x="25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9" y="28"/>
                    <a:pt x="29" y="28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7" name="Freeform 45"/>
            <p:cNvSpPr>
              <a:spLocks/>
            </p:cNvSpPr>
            <p:nvPr/>
          </p:nvSpPr>
          <p:spPr bwMode="auto">
            <a:xfrm>
              <a:off x="10302544" y="10828337"/>
              <a:ext cx="496887" cy="354013"/>
            </a:xfrm>
            <a:custGeom>
              <a:avLst/>
              <a:gdLst>
                <a:gd name="T0" fmla="*/ 13 w 29"/>
                <a:gd name="T1" fmla="*/ 20 h 21"/>
                <a:gd name="T2" fmla="*/ 16 w 29"/>
                <a:gd name="T3" fmla="*/ 18 h 21"/>
                <a:gd name="T4" fmla="*/ 18 w 29"/>
                <a:gd name="T5" fmla="*/ 17 h 21"/>
                <a:gd name="T6" fmla="*/ 19 w 29"/>
                <a:gd name="T7" fmla="*/ 17 h 21"/>
                <a:gd name="T8" fmla="*/ 19 w 29"/>
                <a:gd name="T9" fmla="*/ 17 h 21"/>
                <a:gd name="T10" fmla="*/ 29 w 29"/>
                <a:gd name="T11" fmla="*/ 13 h 21"/>
                <a:gd name="T12" fmla="*/ 29 w 29"/>
                <a:gd name="T13" fmla="*/ 12 h 21"/>
                <a:gd name="T14" fmla="*/ 29 w 29"/>
                <a:gd name="T15" fmla="*/ 12 h 21"/>
                <a:gd name="T16" fmla="*/ 28 w 29"/>
                <a:gd name="T17" fmla="*/ 11 h 21"/>
                <a:gd name="T18" fmla="*/ 27 w 29"/>
                <a:gd name="T19" fmla="*/ 9 h 21"/>
                <a:gd name="T20" fmla="*/ 21 w 29"/>
                <a:gd name="T21" fmla="*/ 3 h 21"/>
                <a:gd name="T22" fmla="*/ 21 w 29"/>
                <a:gd name="T23" fmla="*/ 2 h 21"/>
                <a:gd name="T24" fmla="*/ 20 w 29"/>
                <a:gd name="T25" fmla="*/ 2 h 21"/>
                <a:gd name="T26" fmla="*/ 20 w 29"/>
                <a:gd name="T27" fmla="*/ 1 h 21"/>
                <a:gd name="T28" fmla="*/ 20 w 29"/>
                <a:gd name="T29" fmla="*/ 1 h 21"/>
                <a:gd name="T30" fmla="*/ 20 w 29"/>
                <a:gd name="T31" fmla="*/ 1 h 21"/>
                <a:gd name="T32" fmla="*/ 20 w 29"/>
                <a:gd name="T33" fmla="*/ 1 h 21"/>
                <a:gd name="T34" fmla="*/ 20 w 29"/>
                <a:gd name="T35" fmla="*/ 0 h 21"/>
                <a:gd name="T36" fmla="*/ 2 w 29"/>
                <a:gd name="T37" fmla="*/ 4 h 21"/>
                <a:gd name="T38" fmla="*/ 1 w 29"/>
                <a:gd name="T39" fmla="*/ 4 h 21"/>
                <a:gd name="T40" fmla="*/ 1 w 29"/>
                <a:gd name="T41" fmla="*/ 4 h 21"/>
                <a:gd name="T42" fmla="*/ 1 w 29"/>
                <a:gd name="T43" fmla="*/ 4 h 21"/>
                <a:gd name="T44" fmla="*/ 1 w 29"/>
                <a:gd name="T45" fmla="*/ 4 h 21"/>
                <a:gd name="T46" fmla="*/ 1 w 29"/>
                <a:gd name="T47" fmla="*/ 4 h 21"/>
                <a:gd name="T48" fmla="*/ 0 w 29"/>
                <a:gd name="T49" fmla="*/ 6 h 21"/>
                <a:gd name="T50" fmla="*/ 0 w 29"/>
                <a:gd name="T51" fmla="*/ 7 h 21"/>
                <a:gd name="T52" fmla="*/ 0 w 29"/>
                <a:gd name="T53" fmla="*/ 9 h 21"/>
                <a:gd name="T54" fmla="*/ 0 w 29"/>
                <a:gd name="T55" fmla="*/ 10 h 21"/>
                <a:gd name="T56" fmla="*/ 0 w 29"/>
                <a:gd name="T57" fmla="*/ 12 h 21"/>
                <a:gd name="T58" fmla="*/ 0 w 29"/>
                <a:gd name="T59" fmla="*/ 12 h 21"/>
                <a:gd name="T60" fmla="*/ 0 w 29"/>
                <a:gd name="T61" fmla="*/ 14 h 21"/>
                <a:gd name="T62" fmla="*/ 1 w 29"/>
                <a:gd name="T63" fmla="*/ 16 h 21"/>
                <a:gd name="T64" fmla="*/ 1 w 29"/>
                <a:gd name="T65" fmla="*/ 17 h 21"/>
                <a:gd name="T66" fmla="*/ 2 w 29"/>
                <a:gd name="T67" fmla="*/ 18 h 21"/>
                <a:gd name="T68" fmla="*/ 3 w 29"/>
                <a:gd name="T69" fmla="*/ 18 h 21"/>
                <a:gd name="T70" fmla="*/ 4 w 29"/>
                <a:gd name="T71" fmla="*/ 19 h 21"/>
                <a:gd name="T72" fmla="*/ 5 w 29"/>
                <a:gd name="T73" fmla="*/ 20 h 21"/>
                <a:gd name="T74" fmla="*/ 6 w 29"/>
                <a:gd name="T75" fmla="*/ 21 h 21"/>
                <a:gd name="T76" fmla="*/ 6 w 29"/>
                <a:gd name="T77" fmla="*/ 21 h 21"/>
                <a:gd name="T78" fmla="*/ 9 w 29"/>
                <a:gd name="T79" fmla="*/ 21 h 21"/>
                <a:gd name="T80" fmla="*/ 9 w 29"/>
                <a:gd name="T81" fmla="*/ 21 h 21"/>
                <a:gd name="T82" fmla="*/ 10 w 29"/>
                <a:gd name="T83" fmla="*/ 21 h 21"/>
                <a:gd name="T84" fmla="*/ 11 w 29"/>
                <a:gd name="T85" fmla="*/ 21 h 21"/>
                <a:gd name="T86" fmla="*/ 12 w 29"/>
                <a:gd name="T87" fmla="*/ 21 h 21"/>
                <a:gd name="T88" fmla="*/ 13 w 29"/>
                <a:gd name="T89" fmla="*/ 20 h 21"/>
                <a:gd name="T90" fmla="*/ 13 w 29"/>
                <a:gd name="T91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" h="21">
                  <a:moveTo>
                    <a:pt x="13" y="20"/>
                  </a:moveTo>
                  <a:cubicBezTo>
                    <a:pt x="15" y="20"/>
                    <a:pt x="16" y="19"/>
                    <a:pt x="16" y="18"/>
                  </a:cubicBezTo>
                  <a:cubicBezTo>
                    <a:pt x="17" y="18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1" y="17"/>
                    <a:pt x="28" y="14"/>
                    <a:pt x="29" y="1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8" y="11"/>
                  </a:cubicBezTo>
                  <a:cubicBezTo>
                    <a:pt x="27" y="11"/>
                    <a:pt x="27" y="10"/>
                    <a:pt x="27" y="9"/>
                  </a:cubicBezTo>
                  <a:cubicBezTo>
                    <a:pt x="27" y="9"/>
                    <a:pt x="26" y="7"/>
                    <a:pt x="21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cubicBezTo>
                    <a:pt x="12" y="2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6"/>
                    <a:pt x="1" y="16"/>
                  </a:cubicBezTo>
                  <a:cubicBezTo>
                    <a:pt x="1" y="16"/>
                    <a:pt x="1" y="17"/>
                    <a:pt x="1" y="17"/>
                  </a:cubicBezTo>
                  <a:cubicBezTo>
                    <a:pt x="1" y="17"/>
                    <a:pt x="2" y="17"/>
                    <a:pt x="2" y="18"/>
                  </a:cubicBezTo>
                  <a:cubicBezTo>
                    <a:pt x="2" y="18"/>
                    <a:pt x="3" y="18"/>
                    <a:pt x="3" y="18"/>
                  </a:cubicBezTo>
                  <a:cubicBezTo>
                    <a:pt x="3" y="19"/>
                    <a:pt x="3" y="19"/>
                    <a:pt x="4" y="19"/>
                  </a:cubicBezTo>
                  <a:cubicBezTo>
                    <a:pt x="4" y="20"/>
                    <a:pt x="5" y="20"/>
                    <a:pt x="5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7" y="21"/>
                    <a:pt x="8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10" y="21"/>
                    <a:pt x="10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3" y="21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8" name="Freeform 46"/>
            <p:cNvSpPr>
              <a:spLocks/>
            </p:cNvSpPr>
            <p:nvPr/>
          </p:nvSpPr>
          <p:spPr bwMode="auto">
            <a:xfrm>
              <a:off x="7608557" y="9594850"/>
              <a:ext cx="841375" cy="422275"/>
            </a:xfrm>
            <a:custGeom>
              <a:avLst/>
              <a:gdLst>
                <a:gd name="T0" fmla="*/ 44 w 49"/>
                <a:gd name="T1" fmla="*/ 15 h 25"/>
                <a:gd name="T2" fmla="*/ 46 w 49"/>
                <a:gd name="T3" fmla="*/ 15 h 25"/>
                <a:gd name="T4" fmla="*/ 47 w 49"/>
                <a:gd name="T5" fmla="*/ 13 h 25"/>
                <a:gd name="T6" fmla="*/ 49 w 49"/>
                <a:gd name="T7" fmla="*/ 11 h 25"/>
                <a:gd name="T8" fmla="*/ 47 w 49"/>
                <a:gd name="T9" fmla="*/ 11 h 25"/>
                <a:gd name="T10" fmla="*/ 46 w 49"/>
                <a:gd name="T11" fmla="*/ 11 h 25"/>
                <a:gd name="T12" fmla="*/ 44 w 49"/>
                <a:gd name="T13" fmla="*/ 11 h 25"/>
                <a:gd name="T14" fmla="*/ 41 w 49"/>
                <a:gd name="T15" fmla="*/ 11 h 25"/>
                <a:gd name="T16" fmla="*/ 40 w 49"/>
                <a:gd name="T17" fmla="*/ 9 h 25"/>
                <a:gd name="T18" fmla="*/ 39 w 49"/>
                <a:gd name="T19" fmla="*/ 9 h 25"/>
                <a:gd name="T20" fmla="*/ 39 w 49"/>
                <a:gd name="T21" fmla="*/ 8 h 25"/>
                <a:gd name="T22" fmla="*/ 38 w 49"/>
                <a:gd name="T23" fmla="*/ 7 h 25"/>
                <a:gd name="T24" fmla="*/ 38 w 49"/>
                <a:gd name="T25" fmla="*/ 3 h 25"/>
                <a:gd name="T26" fmla="*/ 37 w 49"/>
                <a:gd name="T27" fmla="*/ 2 h 25"/>
                <a:gd name="T28" fmla="*/ 35 w 49"/>
                <a:gd name="T29" fmla="*/ 2 h 25"/>
                <a:gd name="T30" fmla="*/ 34 w 49"/>
                <a:gd name="T31" fmla="*/ 1 h 25"/>
                <a:gd name="T32" fmla="*/ 28 w 49"/>
                <a:gd name="T33" fmla="*/ 0 h 25"/>
                <a:gd name="T34" fmla="*/ 20 w 49"/>
                <a:gd name="T35" fmla="*/ 1 h 25"/>
                <a:gd name="T36" fmla="*/ 17 w 49"/>
                <a:gd name="T37" fmla="*/ 1 h 25"/>
                <a:gd name="T38" fmla="*/ 14 w 49"/>
                <a:gd name="T39" fmla="*/ 2 h 25"/>
                <a:gd name="T40" fmla="*/ 13 w 49"/>
                <a:gd name="T41" fmla="*/ 3 h 25"/>
                <a:gd name="T42" fmla="*/ 5 w 49"/>
                <a:gd name="T43" fmla="*/ 11 h 25"/>
                <a:gd name="T44" fmla="*/ 0 w 49"/>
                <a:gd name="T45" fmla="*/ 18 h 25"/>
                <a:gd name="T46" fmla="*/ 1 w 49"/>
                <a:gd name="T47" fmla="*/ 20 h 25"/>
                <a:gd name="T48" fmla="*/ 5 w 49"/>
                <a:gd name="T49" fmla="*/ 17 h 25"/>
                <a:gd name="T50" fmla="*/ 8 w 49"/>
                <a:gd name="T51" fmla="*/ 22 h 25"/>
                <a:gd name="T52" fmla="*/ 9 w 49"/>
                <a:gd name="T53" fmla="*/ 23 h 25"/>
                <a:gd name="T54" fmla="*/ 9 w 49"/>
                <a:gd name="T55" fmla="*/ 24 h 25"/>
                <a:gd name="T56" fmla="*/ 10 w 49"/>
                <a:gd name="T57" fmla="*/ 25 h 25"/>
                <a:gd name="T58" fmla="*/ 19 w 49"/>
                <a:gd name="T59" fmla="*/ 25 h 25"/>
                <a:gd name="T60" fmla="*/ 24 w 49"/>
                <a:gd name="T61" fmla="*/ 17 h 25"/>
                <a:gd name="T62" fmla="*/ 24 w 49"/>
                <a:gd name="T63" fmla="*/ 17 h 25"/>
                <a:gd name="T64" fmla="*/ 27 w 49"/>
                <a:gd name="T65" fmla="*/ 20 h 25"/>
                <a:gd name="T66" fmla="*/ 32 w 49"/>
                <a:gd name="T67" fmla="*/ 25 h 25"/>
                <a:gd name="T68" fmla="*/ 37 w 49"/>
                <a:gd name="T69" fmla="*/ 18 h 25"/>
                <a:gd name="T70" fmla="*/ 40 w 49"/>
                <a:gd name="T71" fmla="*/ 18 h 25"/>
                <a:gd name="T72" fmla="*/ 44 w 49"/>
                <a:gd name="T73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" h="25">
                  <a:moveTo>
                    <a:pt x="44" y="15"/>
                  </a:move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7" y="15"/>
                    <a:pt x="47" y="14"/>
                    <a:pt x="47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7" y="11"/>
                    <a:pt x="47" y="11"/>
                  </a:cubicBezTo>
                  <a:cubicBezTo>
                    <a:pt x="47" y="11"/>
                    <a:pt x="47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1"/>
                    <a:pt x="43" y="11"/>
                    <a:pt x="43" y="11"/>
                  </a:cubicBezTo>
                  <a:cubicBezTo>
                    <a:pt x="43" y="11"/>
                    <a:pt x="42" y="11"/>
                    <a:pt x="41" y="11"/>
                  </a:cubicBezTo>
                  <a:cubicBezTo>
                    <a:pt x="41" y="11"/>
                    <a:pt x="41" y="10"/>
                    <a:pt x="41" y="10"/>
                  </a:cubicBezTo>
                  <a:cubicBezTo>
                    <a:pt x="41" y="10"/>
                    <a:pt x="40" y="10"/>
                    <a:pt x="40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8" y="8"/>
                    <a:pt x="38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6"/>
                    <a:pt x="38" y="4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7" y="3"/>
                    <a:pt x="37" y="2"/>
                    <a:pt x="37" y="2"/>
                  </a:cubicBezTo>
                  <a:cubicBezTo>
                    <a:pt x="37" y="2"/>
                    <a:pt x="36" y="2"/>
                    <a:pt x="36" y="2"/>
                  </a:cubicBezTo>
                  <a:cubicBezTo>
                    <a:pt x="36" y="2"/>
                    <a:pt x="36" y="2"/>
                    <a:pt x="35" y="2"/>
                  </a:cubicBezTo>
                  <a:cubicBezTo>
                    <a:pt x="35" y="1"/>
                    <a:pt x="35" y="1"/>
                    <a:pt x="34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3" y="1"/>
                    <a:pt x="33" y="0"/>
                    <a:pt x="32" y="0"/>
                  </a:cubicBezTo>
                  <a:cubicBezTo>
                    <a:pt x="30" y="0"/>
                    <a:pt x="29" y="0"/>
                    <a:pt x="28" y="0"/>
                  </a:cubicBezTo>
                  <a:cubicBezTo>
                    <a:pt x="27" y="0"/>
                    <a:pt x="26" y="0"/>
                    <a:pt x="25" y="1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9" y="1"/>
                    <a:pt x="19" y="1"/>
                    <a:pt x="18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2"/>
                    <a:pt x="15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3"/>
                    <a:pt x="14" y="3"/>
                    <a:pt x="13" y="3"/>
                  </a:cubicBezTo>
                  <a:cubicBezTo>
                    <a:pt x="12" y="3"/>
                    <a:pt x="9" y="5"/>
                    <a:pt x="8" y="7"/>
                  </a:cubicBezTo>
                  <a:cubicBezTo>
                    <a:pt x="8" y="8"/>
                    <a:pt x="7" y="9"/>
                    <a:pt x="5" y="11"/>
                  </a:cubicBezTo>
                  <a:cubicBezTo>
                    <a:pt x="4" y="12"/>
                    <a:pt x="2" y="14"/>
                    <a:pt x="1" y="16"/>
                  </a:cubicBezTo>
                  <a:cubicBezTo>
                    <a:pt x="1" y="17"/>
                    <a:pt x="0" y="18"/>
                    <a:pt x="0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1" y="20"/>
                    <a:pt x="1" y="20"/>
                  </a:cubicBezTo>
                  <a:cubicBezTo>
                    <a:pt x="1" y="20"/>
                    <a:pt x="1" y="20"/>
                    <a:pt x="2" y="19"/>
                  </a:cubicBezTo>
                  <a:cubicBezTo>
                    <a:pt x="3" y="18"/>
                    <a:pt x="4" y="17"/>
                    <a:pt x="5" y="17"/>
                  </a:cubicBezTo>
                  <a:cubicBezTo>
                    <a:pt x="6" y="17"/>
                    <a:pt x="7" y="19"/>
                    <a:pt x="7" y="20"/>
                  </a:cubicBezTo>
                  <a:cubicBezTo>
                    <a:pt x="7" y="21"/>
                    <a:pt x="8" y="21"/>
                    <a:pt x="8" y="22"/>
                  </a:cubicBezTo>
                  <a:cubicBezTo>
                    <a:pt x="9" y="22"/>
                    <a:pt x="9" y="22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4"/>
                    <a:pt x="9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4" y="25"/>
                    <a:pt x="17" y="25"/>
                    <a:pt x="19" y="25"/>
                  </a:cubicBezTo>
                  <a:cubicBezTo>
                    <a:pt x="20" y="25"/>
                    <a:pt x="21" y="21"/>
                    <a:pt x="22" y="19"/>
                  </a:cubicBezTo>
                  <a:cubicBezTo>
                    <a:pt x="23" y="18"/>
                    <a:pt x="23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5" y="17"/>
                    <a:pt x="26" y="18"/>
                    <a:pt x="27" y="20"/>
                  </a:cubicBezTo>
                  <a:cubicBezTo>
                    <a:pt x="29" y="22"/>
                    <a:pt x="30" y="23"/>
                    <a:pt x="31" y="24"/>
                  </a:cubicBezTo>
                  <a:cubicBezTo>
                    <a:pt x="31" y="25"/>
                    <a:pt x="32" y="25"/>
                    <a:pt x="32" y="25"/>
                  </a:cubicBezTo>
                  <a:cubicBezTo>
                    <a:pt x="33" y="25"/>
                    <a:pt x="33" y="23"/>
                    <a:pt x="33" y="21"/>
                  </a:cubicBezTo>
                  <a:cubicBezTo>
                    <a:pt x="33" y="19"/>
                    <a:pt x="35" y="18"/>
                    <a:pt x="37" y="18"/>
                  </a:cubicBezTo>
                  <a:cubicBezTo>
                    <a:pt x="37" y="18"/>
                    <a:pt x="37" y="18"/>
                    <a:pt x="38" y="18"/>
                  </a:cubicBezTo>
                  <a:cubicBezTo>
                    <a:pt x="39" y="18"/>
                    <a:pt x="39" y="18"/>
                    <a:pt x="40" y="18"/>
                  </a:cubicBezTo>
                  <a:cubicBezTo>
                    <a:pt x="42" y="18"/>
                    <a:pt x="42" y="17"/>
                    <a:pt x="42" y="17"/>
                  </a:cubicBezTo>
                  <a:cubicBezTo>
                    <a:pt x="42" y="16"/>
                    <a:pt x="43" y="15"/>
                    <a:pt x="44" y="15"/>
                  </a:cubicBezTo>
                  <a:cubicBezTo>
                    <a:pt x="44" y="15"/>
                    <a:pt x="44" y="15"/>
                    <a:pt x="44" y="15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9" name="Freeform 47"/>
            <p:cNvSpPr>
              <a:spLocks/>
            </p:cNvSpPr>
            <p:nvPr/>
          </p:nvSpPr>
          <p:spPr bwMode="auto">
            <a:xfrm>
              <a:off x="9410369" y="10169525"/>
              <a:ext cx="668337" cy="623888"/>
            </a:xfrm>
            <a:custGeom>
              <a:avLst/>
              <a:gdLst>
                <a:gd name="T0" fmla="*/ 38 w 39"/>
                <a:gd name="T1" fmla="*/ 22 h 37"/>
                <a:gd name="T2" fmla="*/ 39 w 39"/>
                <a:gd name="T3" fmla="*/ 7 h 37"/>
                <a:gd name="T4" fmla="*/ 38 w 39"/>
                <a:gd name="T5" fmla="*/ 7 h 37"/>
                <a:gd name="T6" fmla="*/ 37 w 39"/>
                <a:gd name="T7" fmla="*/ 6 h 37"/>
                <a:gd name="T8" fmla="*/ 36 w 39"/>
                <a:gd name="T9" fmla="*/ 6 h 37"/>
                <a:gd name="T10" fmla="*/ 35 w 39"/>
                <a:gd name="T11" fmla="*/ 5 h 37"/>
                <a:gd name="T12" fmla="*/ 35 w 39"/>
                <a:gd name="T13" fmla="*/ 5 h 37"/>
                <a:gd name="T14" fmla="*/ 33 w 39"/>
                <a:gd name="T15" fmla="*/ 4 h 37"/>
                <a:gd name="T16" fmla="*/ 33 w 39"/>
                <a:gd name="T17" fmla="*/ 4 h 37"/>
                <a:gd name="T18" fmla="*/ 29 w 39"/>
                <a:gd name="T19" fmla="*/ 2 h 37"/>
                <a:gd name="T20" fmla="*/ 12 w 39"/>
                <a:gd name="T21" fmla="*/ 1 h 37"/>
                <a:gd name="T22" fmla="*/ 8 w 39"/>
                <a:gd name="T23" fmla="*/ 2 h 37"/>
                <a:gd name="T24" fmla="*/ 6 w 39"/>
                <a:gd name="T25" fmla="*/ 3 h 37"/>
                <a:gd name="T26" fmla="*/ 4 w 39"/>
                <a:gd name="T27" fmla="*/ 2 h 37"/>
                <a:gd name="T28" fmla="*/ 1 w 39"/>
                <a:gd name="T29" fmla="*/ 3 h 37"/>
                <a:gd name="T30" fmla="*/ 0 w 39"/>
                <a:gd name="T31" fmla="*/ 5 h 37"/>
                <a:gd name="T32" fmla="*/ 2 w 39"/>
                <a:gd name="T33" fmla="*/ 7 h 37"/>
                <a:gd name="T34" fmla="*/ 5 w 39"/>
                <a:gd name="T35" fmla="*/ 12 h 37"/>
                <a:gd name="T36" fmla="*/ 11 w 39"/>
                <a:gd name="T37" fmla="*/ 19 h 37"/>
                <a:gd name="T38" fmla="*/ 14 w 39"/>
                <a:gd name="T39" fmla="*/ 24 h 37"/>
                <a:gd name="T40" fmla="*/ 17 w 39"/>
                <a:gd name="T41" fmla="*/ 27 h 37"/>
                <a:gd name="T42" fmla="*/ 20 w 39"/>
                <a:gd name="T43" fmla="*/ 30 h 37"/>
                <a:gd name="T44" fmla="*/ 21 w 39"/>
                <a:gd name="T45" fmla="*/ 31 h 37"/>
                <a:gd name="T46" fmla="*/ 23 w 39"/>
                <a:gd name="T47" fmla="*/ 34 h 37"/>
                <a:gd name="T48" fmla="*/ 29 w 39"/>
                <a:gd name="T49" fmla="*/ 37 h 37"/>
                <a:gd name="T50" fmla="*/ 29 w 39"/>
                <a:gd name="T51" fmla="*/ 35 h 37"/>
                <a:gd name="T52" fmla="*/ 34 w 39"/>
                <a:gd name="T53" fmla="*/ 25 h 37"/>
                <a:gd name="T54" fmla="*/ 38 w 39"/>
                <a:gd name="T55" fmla="*/ 2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9" h="37">
                  <a:moveTo>
                    <a:pt x="38" y="22"/>
                  </a:moveTo>
                  <a:cubicBezTo>
                    <a:pt x="39" y="21"/>
                    <a:pt x="39" y="13"/>
                    <a:pt x="39" y="7"/>
                  </a:cubicBezTo>
                  <a:cubicBezTo>
                    <a:pt x="39" y="7"/>
                    <a:pt x="38" y="7"/>
                    <a:pt x="38" y="7"/>
                  </a:cubicBezTo>
                  <a:cubicBezTo>
                    <a:pt x="38" y="7"/>
                    <a:pt x="37" y="6"/>
                    <a:pt x="37" y="6"/>
                  </a:cubicBezTo>
                  <a:cubicBezTo>
                    <a:pt x="37" y="6"/>
                    <a:pt x="37" y="6"/>
                    <a:pt x="36" y="6"/>
                  </a:cubicBezTo>
                  <a:cubicBezTo>
                    <a:pt x="36" y="6"/>
                    <a:pt x="35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1" y="3"/>
                    <a:pt x="29" y="2"/>
                    <a:pt x="29" y="2"/>
                  </a:cubicBezTo>
                  <a:cubicBezTo>
                    <a:pt x="28" y="2"/>
                    <a:pt x="14" y="2"/>
                    <a:pt x="12" y="1"/>
                  </a:cubicBezTo>
                  <a:cubicBezTo>
                    <a:pt x="11" y="0"/>
                    <a:pt x="10" y="1"/>
                    <a:pt x="8" y="2"/>
                  </a:cubicBezTo>
                  <a:cubicBezTo>
                    <a:pt x="8" y="2"/>
                    <a:pt x="7" y="3"/>
                    <a:pt x="6" y="3"/>
                  </a:cubicBezTo>
                  <a:cubicBezTo>
                    <a:pt x="5" y="3"/>
                    <a:pt x="5" y="3"/>
                    <a:pt x="4" y="2"/>
                  </a:cubicBezTo>
                  <a:cubicBezTo>
                    <a:pt x="3" y="1"/>
                    <a:pt x="1" y="2"/>
                    <a:pt x="1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6"/>
                    <a:pt x="1" y="6"/>
                    <a:pt x="2" y="7"/>
                  </a:cubicBezTo>
                  <a:cubicBezTo>
                    <a:pt x="4" y="9"/>
                    <a:pt x="5" y="10"/>
                    <a:pt x="5" y="12"/>
                  </a:cubicBezTo>
                  <a:cubicBezTo>
                    <a:pt x="5" y="14"/>
                    <a:pt x="8" y="17"/>
                    <a:pt x="11" y="19"/>
                  </a:cubicBezTo>
                  <a:cubicBezTo>
                    <a:pt x="13" y="21"/>
                    <a:pt x="15" y="23"/>
                    <a:pt x="14" y="24"/>
                  </a:cubicBezTo>
                  <a:cubicBezTo>
                    <a:pt x="14" y="24"/>
                    <a:pt x="16" y="26"/>
                    <a:pt x="17" y="27"/>
                  </a:cubicBezTo>
                  <a:cubicBezTo>
                    <a:pt x="18" y="28"/>
                    <a:pt x="19" y="29"/>
                    <a:pt x="20" y="30"/>
                  </a:cubicBezTo>
                  <a:cubicBezTo>
                    <a:pt x="21" y="30"/>
                    <a:pt x="21" y="31"/>
                    <a:pt x="21" y="31"/>
                  </a:cubicBezTo>
                  <a:cubicBezTo>
                    <a:pt x="22" y="32"/>
                    <a:pt x="23" y="33"/>
                    <a:pt x="23" y="34"/>
                  </a:cubicBezTo>
                  <a:cubicBezTo>
                    <a:pt x="25" y="35"/>
                    <a:pt x="27" y="36"/>
                    <a:pt x="29" y="37"/>
                  </a:cubicBezTo>
                  <a:cubicBezTo>
                    <a:pt x="29" y="36"/>
                    <a:pt x="29" y="35"/>
                    <a:pt x="29" y="35"/>
                  </a:cubicBezTo>
                  <a:cubicBezTo>
                    <a:pt x="29" y="33"/>
                    <a:pt x="32" y="28"/>
                    <a:pt x="34" y="25"/>
                  </a:cubicBezTo>
                  <a:cubicBezTo>
                    <a:pt x="37" y="22"/>
                    <a:pt x="38" y="22"/>
                    <a:pt x="38" y="22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0" name="Freeform 48"/>
            <p:cNvSpPr>
              <a:spLocks/>
            </p:cNvSpPr>
            <p:nvPr/>
          </p:nvSpPr>
          <p:spPr bwMode="auto">
            <a:xfrm>
              <a:off x="7591094" y="7770812"/>
              <a:ext cx="1698625" cy="1874838"/>
            </a:xfrm>
            <a:custGeom>
              <a:avLst/>
              <a:gdLst>
                <a:gd name="T0" fmla="*/ 21 w 99"/>
                <a:gd name="T1" fmla="*/ 108 h 111"/>
                <a:gd name="T2" fmla="*/ 33 w 99"/>
                <a:gd name="T3" fmla="*/ 107 h 111"/>
                <a:gd name="T4" fmla="*/ 37 w 99"/>
                <a:gd name="T5" fmla="*/ 109 h 111"/>
                <a:gd name="T6" fmla="*/ 39 w 99"/>
                <a:gd name="T7" fmla="*/ 110 h 111"/>
                <a:gd name="T8" fmla="*/ 40 w 99"/>
                <a:gd name="T9" fmla="*/ 109 h 111"/>
                <a:gd name="T10" fmla="*/ 41 w 99"/>
                <a:gd name="T11" fmla="*/ 109 h 111"/>
                <a:gd name="T12" fmla="*/ 44 w 99"/>
                <a:gd name="T13" fmla="*/ 110 h 111"/>
                <a:gd name="T14" fmla="*/ 51 w 99"/>
                <a:gd name="T15" fmla="*/ 109 h 111"/>
                <a:gd name="T16" fmla="*/ 60 w 99"/>
                <a:gd name="T17" fmla="*/ 109 h 111"/>
                <a:gd name="T18" fmla="*/ 75 w 99"/>
                <a:gd name="T19" fmla="*/ 108 h 111"/>
                <a:gd name="T20" fmla="*/ 76 w 99"/>
                <a:gd name="T21" fmla="*/ 104 h 111"/>
                <a:gd name="T22" fmla="*/ 85 w 99"/>
                <a:gd name="T23" fmla="*/ 94 h 111"/>
                <a:gd name="T24" fmla="*/ 80 w 99"/>
                <a:gd name="T25" fmla="*/ 87 h 111"/>
                <a:gd name="T26" fmla="*/ 73 w 99"/>
                <a:gd name="T27" fmla="*/ 78 h 111"/>
                <a:gd name="T28" fmla="*/ 69 w 99"/>
                <a:gd name="T29" fmla="*/ 69 h 111"/>
                <a:gd name="T30" fmla="*/ 83 w 99"/>
                <a:gd name="T31" fmla="*/ 63 h 111"/>
                <a:gd name="T32" fmla="*/ 93 w 99"/>
                <a:gd name="T33" fmla="*/ 58 h 111"/>
                <a:gd name="T34" fmla="*/ 98 w 99"/>
                <a:gd name="T35" fmla="*/ 59 h 111"/>
                <a:gd name="T36" fmla="*/ 99 w 99"/>
                <a:gd name="T37" fmla="*/ 56 h 111"/>
                <a:gd name="T38" fmla="*/ 99 w 99"/>
                <a:gd name="T39" fmla="*/ 54 h 111"/>
                <a:gd name="T40" fmla="*/ 96 w 99"/>
                <a:gd name="T41" fmla="*/ 47 h 111"/>
                <a:gd name="T42" fmla="*/ 94 w 99"/>
                <a:gd name="T43" fmla="*/ 38 h 111"/>
                <a:gd name="T44" fmla="*/ 91 w 99"/>
                <a:gd name="T45" fmla="*/ 27 h 111"/>
                <a:gd name="T46" fmla="*/ 91 w 99"/>
                <a:gd name="T47" fmla="*/ 15 h 111"/>
                <a:gd name="T48" fmla="*/ 84 w 99"/>
                <a:gd name="T49" fmla="*/ 10 h 111"/>
                <a:gd name="T50" fmla="*/ 84 w 99"/>
                <a:gd name="T51" fmla="*/ 3 h 111"/>
                <a:gd name="T52" fmla="*/ 74 w 99"/>
                <a:gd name="T53" fmla="*/ 6 h 111"/>
                <a:gd name="T54" fmla="*/ 62 w 99"/>
                <a:gd name="T55" fmla="*/ 13 h 111"/>
                <a:gd name="T56" fmla="*/ 56 w 99"/>
                <a:gd name="T57" fmla="*/ 8 h 111"/>
                <a:gd name="T58" fmla="*/ 52 w 99"/>
                <a:gd name="T59" fmla="*/ 7 h 111"/>
                <a:gd name="T60" fmla="*/ 43 w 99"/>
                <a:gd name="T61" fmla="*/ 3 h 111"/>
                <a:gd name="T62" fmla="*/ 41 w 99"/>
                <a:gd name="T63" fmla="*/ 1 h 111"/>
                <a:gd name="T64" fmla="*/ 40 w 99"/>
                <a:gd name="T65" fmla="*/ 1 h 111"/>
                <a:gd name="T66" fmla="*/ 37 w 99"/>
                <a:gd name="T67" fmla="*/ 0 h 111"/>
                <a:gd name="T68" fmla="*/ 34 w 99"/>
                <a:gd name="T69" fmla="*/ 0 h 111"/>
                <a:gd name="T70" fmla="*/ 30 w 99"/>
                <a:gd name="T71" fmla="*/ 0 h 111"/>
                <a:gd name="T72" fmla="*/ 34 w 99"/>
                <a:gd name="T73" fmla="*/ 14 h 111"/>
                <a:gd name="T74" fmla="*/ 29 w 99"/>
                <a:gd name="T75" fmla="*/ 19 h 111"/>
                <a:gd name="T76" fmla="*/ 17 w 99"/>
                <a:gd name="T77" fmla="*/ 18 h 111"/>
                <a:gd name="T78" fmla="*/ 12 w 99"/>
                <a:gd name="T79" fmla="*/ 21 h 111"/>
                <a:gd name="T80" fmla="*/ 13 w 99"/>
                <a:gd name="T81" fmla="*/ 25 h 111"/>
                <a:gd name="T82" fmla="*/ 13 w 99"/>
                <a:gd name="T83" fmla="*/ 28 h 111"/>
                <a:gd name="T84" fmla="*/ 7 w 99"/>
                <a:gd name="T85" fmla="*/ 34 h 111"/>
                <a:gd name="T86" fmla="*/ 9 w 99"/>
                <a:gd name="T87" fmla="*/ 42 h 111"/>
                <a:gd name="T88" fmla="*/ 1 w 99"/>
                <a:gd name="T89" fmla="*/ 47 h 111"/>
                <a:gd name="T90" fmla="*/ 0 w 99"/>
                <a:gd name="T91" fmla="*/ 59 h 111"/>
                <a:gd name="T92" fmla="*/ 0 w 99"/>
                <a:gd name="T93" fmla="*/ 61 h 111"/>
                <a:gd name="T94" fmla="*/ 0 w 99"/>
                <a:gd name="T95" fmla="*/ 61 h 111"/>
                <a:gd name="T96" fmla="*/ 1 w 99"/>
                <a:gd name="T97" fmla="*/ 71 h 111"/>
                <a:gd name="T98" fmla="*/ 0 w 99"/>
                <a:gd name="T99" fmla="*/ 72 h 111"/>
                <a:gd name="T100" fmla="*/ 1 w 99"/>
                <a:gd name="T101" fmla="*/ 73 h 111"/>
                <a:gd name="T102" fmla="*/ 2 w 99"/>
                <a:gd name="T103" fmla="*/ 74 h 111"/>
                <a:gd name="T104" fmla="*/ 2 w 99"/>
                <a:gd name="T105" fmla="*/ 76 h 111"/>
                <a:gd name="T106" fmla="*/ 3 w 99"/>
                <a:gd name="T107" fmla="*/ 77 h 111"/>
                <a:gd name="T108" fmla="*/ 4 w 99"/>
                <a:gd name="T109" fmla="*/ 79 h 111"/>
                <a:gd name="T110" fmla="*/ 4 w 99"/>
                <a:gd name="T111" fmla="*/ 81 h 111"/>
                <a:gd name="T112" fmla="*/ 6 w 99"/>
                <a:gd name="T113" fmla="*/ 83 h 111"/>
                <a:gd name="T114" fmla="*/ 19 w 99"/>
                <a:gd name="T115" fmla="*/ 88 h 111"/>
                <a:gd name="T116" fmla="*/ 22 w 99"/>
                <a:gd name="T117" fmla="*/ 93 h 111"/>
                <a:gd name="T118" fmla="*/ 17 w 99"/>
                <a:gd name="T119" fmla="*/ 10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9" h="111">
                  <a:moveTo>
                    <a:pt x="18" y="108"/>
                  </a:moveTo>
                  <a:cubicBezTo>
                    <a:pt x="18" y="108"/>
                    <a:pt x="18" y="108"/>
                    <a:pt x="19" y="108"/>
                  </a:cubicBezTo>
                  <a:cubicBezTo>
                    <a:pt x="20" y="108"/>
                    <a:pt x="20" y="108"/>
                    <a:pt x="21" y="108"/>
                  </a:cubicBezTo>
                  <a:cubicBezTo>
                    <a:pt x="24" y="108"/>
                    <a:pt x="25" y="108"/>
                    <a:pt x="25" y="108"/>
                  </a:cubicBezTo>
                  <a:cubicBezTo>
                    <a:pt x="27" y="107"/>
                    <a:pt x="28" y="107"/>
                    <a:pt x="29" y="107"/>
                  </a:cubicBezTo>
                  <a:cubicBezTo>
                    <a:pt x="30" y="107"/>
                    <a:pt x="32" y="107"/>
                    <a:pt x="33" y="107"/>
                  </a:cubicBezTo>
                  <a:cubicBezTo>
                    <a:pt x="34" y="108"/>
                    <a:pt x="34" y="108"/>
                    <a:pt x="35" y="108"/>
                  </a:cubicBezTo>
                  <a:cubicBezTo>
                    <a:pt x="35" y="108"/>
                    <a:pt x="35" y="108"/>
                    <a:pt x="36" y="108"/>
                  </a:cubicBezTo>
                  <a:cubicBezTo>
                    <a:pt x="36" y="108"/>
                    <a:pt x="36" y="108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39" y="110"/>
                    <a:pt x="39" y="110"/>
                    <a:pt x="39" y="110"/>
                  </a:cubicBezTo>
                  <a:cubicBezTo>
                    <a:pt x="39" y="110"/>
                    <a:pt x="39" y="110"/>
                    <a:pt x="39" y="110"/>
                  </a:cubicBezTo>
                  <a:cubicBezTo>
                    <a:pt x="40" y="110"/>
                    <a:pt x="40" y="109"/>
                    <a:pt x="40" y="109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40" y="109"/>
                    <a:pt x="41" y="109"/>
                    <a:pt x="41" y="109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41" y="109"/>
                    <a:pt x="42" y="109"/>
                    <a:pt x="42" y="109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43" y="109"/>
                    <a:pt x="43" y="110"/>
                    <a:pt x="44" y="110"/>
                  </a:cubicBezTo>
                  <a:cubicBezTo>
                    <a:pt x="45" y="111"/>
                    <a:pt x="46" y="111"/>
                    <a:pt x="46" y="111"/>
                  </a:cubicBezTo>
                  <a:cubicBezTo>
                    <a:pt x="46" y="111"/>
                    <a:pt x="47" y="111"/>
                    <a:pt x="47" y="111"/>
                  </a:cubicBezTo>
                  <a:cubicBezTo>
                    <a:pt x="48" y="110"/>
                    <a:pt x="49" y="109"/>
                    <a:pt x="51" y="109"/>
                  </a:cubicBezTo>
                  <a:cubicBezTo>
                    <a:pt x="52" y="109"/>
                    <a:pt x="53" y="109"/>
                    <a:pt x="54" y="110"/>
                  </a:cubicBezTo>
                  <a:cubicBezTo>
                    <a:pt x="55" y="110"/>
                    <a:pt x="56" y="111"/>
                    <a:pt x="57" y="111"/>
                  </a:cubicBezTo>
                  <a:cubicBezTo>
                    <a:pt x="59" y="111"/>
                    <a:pt x="60" y="110"/>
                    <a:pt x="60" y="109"/>
                  </a:cubicBezTo>
                  <a:cubicBezTo>
                    <a:pt x="62" y="108"/>
                    <a:pt x="67" y="107"/>
                    <a:pt x="70" y="107"/>
                  </a:cubicBezTo>
                  <a:cubicBezTo>
                    <a:pt x="71" y="107"/>
                    <a:pt x="72" y="107"/>
                    <a:pt x="72" y="107"/>
                  </a:cubicBezTo>
                  <a:cubicBezTo>
                    <a:pt x="73" y="107"/>
                    <a:pt x="74" y="108"/>
                    <a:pt x="75" y="108"/>
                  </a:cubicBezTo>
                  <a:cubicBezTo>
                    <a:pt x="76" y="108"/>
                    <a:pt x="76" y="108"/>
                    <a:pt x="76" y="107"/>
                  </a:cubicBezTo>
                  <a:cubicBezTo>
                    <a:pt x="76" y="107"/>
                    <a:pt x="77" y="107"/>
                    <a:pt x="77" y="106"/>
                  </a:cubicBezTo>
                  <a:cubicBezTo>
                    <a:pt x="77" y="106"/>
                    <a:pt x="77" y="105"/>
                    <a:pt x="76" y="104"/>
                  </a:cubicBezTo>
                  <a:cubicBezTo>
                    <a:pt x="75" y="100"/>
                    <a:pt x="77" y="99"/>
                    <a:pt x="79" y="98"/>
                  </a:cubicBezTo>
                  <a:cubicBezTo>
                    <a:pt x="80" y="98"/>
                    <a:pt x="81" y="98"/>
                    <a:pt x="81" y="97"/>
                  </a:cubicBezTo>
                  <a:cubicBezTo>
                    <a:pt x="81" y="96"/>
                    <a:pt x="83" y="95"/>
                    <a:pt x="85" y="94"/>
                  </a:cubicBezTo>
                  <a:cubicBezTo>
                    <a:pt x="86" y="94"/>
                    <a:pt x="87" y="93"/>
                    <a:pt x="87" y="93"/>
                  </a:cubicBezTo>
                  <a:cubicBezTo>
                    <a:pt x="87" y="92"/>
                    <a:pt x="87" y="92"/>
                    <a:pt x="87" y="92"/>
                  </a:cubicBezTo>
                  <a:cubicBezTo>
                    <a:pt x="86" y="91"/>
                    <a:pt x="83" y="89"/>
                    <a:pt x="80" y="87"/>
                  </a:cubicBezTo>
                  <a:cubicBezTo>
                    <a:pt x="79" y="86"/>
                    <a:pt x="78" y="86"/>
                    <a:pt x="78" y="85"/>
                  </a:cubicBezTo>
                  <a:cubicBezTo>
                    <a:pt x="77" y="85"/>
                    <a:pt x="76" y="84"/>
                    <a:pt x="75" y="84"/>
                  </a:cubicBezTo>
                  <a:cubicBezTo>
                    <a:pt x="74" y="83"/>
                    <a:pt x="73" y="80"/>
                    <a:pt x="73" y="78"/>
                  </a:cubicBezTo>
                  <a:cubicBezTo>
                    <a:pt x="72" y="76"/>
                    <a:pt x="72" y="75"/>
                    <a:pt x="72" y="74"/>
                  </a:cubicBezTo>
                  <a:cubicBezTo>
                    <a:pt x="71" y="74"/>
                    <a:pt x="71" y="73"/>
                    <a:pt x="71" y="73"/>
                  </a:cubicBezTo>
                  <a:cubicBezTo>
                    <a:pt x="70" y="71"/>
                    <a:pt x="69" y="70"/>
                    <a:pt x="69" y="69"/>
                  </a:cubicBezTo>
                  <a:cubicBezTo>
                    <a:pt x="70" y="68"/>
                    <a:pt x="70" y="68"/>
                    <a:pt x="71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5" y="67"/>
                    <a:pt x="80" y="65"/>
                    <a:pt x="83" y="63"/>
                  </a:cubicBezTo>
                  <a:cubicBezTo>
                    <a:pt x="84" y="62"/>
                    <a:pt x="86" y="61"/>
                    <a:pt x="89" y="60"/>
                  </a:cubicBezTo>
                  <a:cubicBezTo>
                    <a:pt x="90" y="60"/>
                    <a:pt x="91" y="59"/>
                    <a:pt x="92" y="59"/>
                  </a:cubicBezTo>
                  <a:cubicBezTo>
                    <a:pt x="92" y="58"/>
                    <a:pt x="93" y="58"/>
                    <a:pt x="93" y="58"/>
                  </a:cubicBezTo>
                  <a:cubicBezTo>
                    <a:pt x="94" y="58"/>
                    <a:pt x="95" y="58"/>
                    <a:pt x="96" y="59"/>
                  </a:cubicBezTo>
                  <a:cubicBezTo>
                    <a:pt x="96" y="59"/>
                    <a:pt x="97" y="59"/>
                    <a:pt x="97" y="59"/>
                  </a:cubicBezTo>
                  <a:cubicBezTo>
                    <a:pt x="98" y="59"/>
                    <a:pt x="98" y="59"/>
                    <a:pt x="98" y="59"/>
                  </a:cubicBezTo>
                  <a:cubicBezTo>
                    <a:pt x="98" y="58"/>
                    <a:pt x="98" y="58"/>
                    <a:pt x="98" y="58"/>
                  </a:cubicBezTo>
                  <a:cubicBezTo>
                    <a:pt x="98" y="57"/>
                    <a:pt x="98" y="57"/>
                    <a:pt x="99" y="57"/>
                  </a:cubicBezTo>
                  <a:cubicBezTo>
                    <a:pt x="99" y="57"/>
                    <a:pt x="99" y="56"/>
                    <a:pt x="99" y="56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99" y="55"/>
                    <a:pt x="99" y="55"/>
                    <a:pt x="99" y="55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99" y="54"/>
                    <a:pt x="98" y="53"/>
                    <a:pt x="98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97" y="52"/>
                    <a:pt x="96" y="49"/>
                    <a:pt x="96" y="47"/>
                  </a:cubicBezTo>
                  <a:cubicBezTo>
                    <a:pt x="95" y="46"/>
                    <a:pt x="95" y="45"/>
                    <a:pt x="95" y="44"/>
                  </a:cubicBezTo>
                  <a:cubicBezTo>
                    <a:pt x="95" y="41"/>
                    <a:pt x="95" y="40"/>
                    <a:pt x="94" y="40"/>
                  </a:cubicBezTo>
                  <a:cubicBezTo>
                    <a:pt x="94" y="39"/>
                    <a:pt x="94" y="39"/>
                    <a:pt x="94" y="38"/>
                  </a:cubicBezTo>
                  <a:cubicBezTo>
                    <a:pt x="94" y="36"/>
                    <a:pt x="93" y="33"/>
                    <a:pt x="91" y="33"/>
                  </a:cubicBezTo>
                  <a:cubicBezTo>
                    <a:pt x="91" y="32"/>
                    <a:pt x="90" y="32"/>
                    <a:pt x="90" y="31"/>
                  </a:cubicBezTo>
                  <a:cubicBezTo>
                    <a:pt x="89" y="30"/>
                    <a:pt x="90" y="29"/>
                    <a:pt x="91" y="27"/>
                  </a:cubicBezTo>
                  <a:cubicBezTo>
                    <a:pt x="92" y="25"/>
                    <a:pt x="91" y="18"/>
                    <a:pt x="91" y="16"/>
                  </a:cubicBezTo>
                  <a:cubicBezTo>
                    <a:pt x="91" y="16"/>
                    <a:pt x="91" y="16"/>
                    <a:pt x="91" y="15"/>
                  </a:cubicBezTo>
                  <a:cubicBezTo>
                    <a:pt x="91" y="15"/>
                    <a:pt x="91" y="15"/>
                    <a:pt x="91" y="15"/>
                  </a:cubicBezTo>
                  <a:cubicBezTo>
                    <a:pt x="91" y="15"/>
                    <a:pt x="91" y="15"/>
                    <a:pt x="91" y="15"/>
                  </a:cubicBezTo>
                  <a:cubicBezTo>
                    <a:pt x="90" y="15"/>
                    <a:pt x="90" y="14"/>
                    <a:pt x="90" y="13"/>
                  </a:cubicBezTo>
                  <a:cubicBezTo>
                    <a:pt x="89" y="11"/>
                    <a:pt x="88" y="10"/>
                    <a:pt x="84" y="10"/>
                  </a:cubicBezTo>
                  <a:cubicBezTo>
                    <a:pt x="83" y="10"/>
                    <a:pt x="82" y="10"/>
                    <a:pt x="82" y="9"/>
                  </a:cubicBezTo>
                  <a:cubicBezTo>
                    <a:pt x="81" y="9"/>
                    <a:pt x="82" y="8"/>
                    <a:pt x="83" y="6"/>
                  </a:cubicBezTo>
                  <a:cubicBezTo>
                    <a:pt x="84" y="5"/>
                    <a:pt x="85" y="4"/>
                    <a:pt x="84" y="3"/>
                  </a:cubicBezTo>
                  <a:cubicBezTo>
                    <a:pt x="84" y="3"/>
                    <a:pt x="82" y="3"/>
                    <a:pt x="81" y="4"/>
                  </a:cubicBezTo>
                  <a:cubicBezTo>
                    <a:pt x="79" y="5"/>
                    <a:pt x="78" y="6"/>
                    <a:pt x="76" y="6"/>
                  </a:cubicBezTo>
                  <a:cubicBezTo>
                    <a:pt x="75" y="6"/>
                    <a:pt x="75" y="6"/>
                    <a:pt x="74" y="6"/>
                  </a:cubicBezTo>
                  <a:cubicBezTo>
                    <a:pt x="74" y="6"/>
                    <a:pt x="74" y="6"/>
                    <a:pt x="73" y="6"/>
                  </a:cubicBezTo>
                  <a:cubicBezTo>
                    <a:pt x="71" y="6"/>
                    <a:pt x="68" y="9"/>
                    <a:pt x="65" y="11"/>
                  </a:cubicBezTo>
                  <a:cubicBezTo>
                    <a:pt x="64" y="12"/>
                    <a:pt x="63" y="13"/>
                    <a:pt x="62" y="13"/>
                  </a:cubicBezTo>
                  <a:cubicBezTo>
                    <a:pt x="61" y="14"/>
                    <a:pt x="60" y="14"/>
                    <a:pt x="59" y="14"/>
                  </a:cubicBezTo>
                  <a:cubicBezTo>
                    <a:pt x="57" y="14"/>
                    <a:pt x="56" y="14"/>
                    <a:pt x="55" y="12"/>
                  </a:cubicBezTo>
                  <a:cubicBezTo>
                    <a:pt x="55" y="11"/>
                    <a:pt x="55" y="10"/>
                    <a:pt x="56" y="8"/>
                  </a:cubicBezTo>
                  <a:cubicBezTo>
                    <a:pt x="57" y="7"/>
                    <a:pt x="57" y="6"/>
                    <a:pt x="57" y="6"/>
                  </a:cubicBezTo>
                  <a:cubicBezTo>
                    <a:pt x="57" y="6"/>
                    <a:pt x="56" y="6"/>
                    <a:pt x="56" y="6"/>
                  </a:cubicBezTo>
                  <a:cubicBezTo>
                    <a:pt x="55" y="6"/>
                    <a:pt x="54" y="6"/>
                    <a:pt x="52" y="7"/>
                  </a:cubicBezTo>
                  <a:cubicBezTo>
                    <a:pt x="51" y="7"/>
                    <a:pt x="50" y="8"/>
                    <a:pt x="49" y="8"/>
                  </a:cubicBezTo>
                  <a:cubicBezTo>
                    <a:pt x="47" y="8"/>
                    <a:pt x="45" y="7"/>
                    <a:pt x="44" y="6"/>
                  </a:cubicBezTo>
                  <a:cubicBezTo>
                    <a:pt x="43" y="5"/>
                    <a:pt x="43" y="4"/>
                    <a:pt x="43" y="3"/>
                  </a:cubicBezTo>
                  <a:cubicBezTo>
                    <a:pt x="43" y="2"/>
                    <a:pt x="43" y="1"/>
                    <a:pt x="43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1" y="1"/>
                  </a:cubicBezTo>
                  <a:cubicBezTo>
                    <a:pt x="41" y="1"/>
                    <a:pt x="41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5" y="0"/>
                  </a:cubicBezTo>
                  <a:cubicBezTo>
                    <a:pt x="35" y="0"/>
                    <a:pt x="34" y="0"/>
                    <a:pt x="34" y="0"/>
                  </a:cubicBezTo>
                  <a:cubicBezTo>
                    <a:pt x="33" y="0"/>
                    <a:pt x="33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31" y="1"/>
                    <a:pt x="32" y="3"/>
                    <a:pt x="31" y="5"/>
                  </a:cubicBezTo>
                  <a:cubicBezTo>
                    <a:pt x="30" y="7"/>
                    <a:pt x="31" y="9"/>
                    <a:pt x="33" y="12"/>
                  </a:cubicBezTo>
                  <a:cubicBezTo>
                    <a:pt x="33" y="12"/>
                    <a:pt x="34" y="13"/>
                    <a:pt x="34" y="14"/>
                  </a:cubicBezTo>
                  <a:cubicBezTo>
                    <a:pt x="34" y="15"/>
                    <a:pt x="35" y="16"/>
                    <a:pt x="34" y="16"/>
                  </a:cubicBezTo>
                  <a:cubicBezTo>
                    <a:pt x="34" y="17"/>
                    <a:pt x="33" y="17"/>
                    <a:pt x="31" y="18"/>
                  </a:cubicBezTo>
                  <a:cubicBezTo>
                    <a:pt x="30" y="18"/>
                    <a:pt x="29" y="18"/>
                    <a:pt x="29" y="19"/>
                  </a:cubicBezTo>
                  <a:cubicBezTo>
                    <a:pt x="29" y="19"/>
                    <a:pt x="29" y="20"/>
                    <a:pt x="27" y="20"/>
                  </a:cubicBezTo>
                  <a:cubicBezTo>
                    <a:pt x="25" y="20"/>
                    <a:pt x="22" y="19"/>
                    <a:pt x="20" y="18"/>
                  </a:cubicBezTo>
                  <a:cubicBezTo>
                    <a:pt x="20" y="18"/>
                    <a:pt x="19" y="18"/>
                    <a:pt x="17" y="18"/>
                  </a:cubicBezTo>
                  <a:cubicBezTo>
                    <a:pt x="15" y="18"/>
                    <a:pt x="13" y="18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2" y="20"/>
                    <a:pt x="12" y="21"/>
                  </a:cubicBezTo>
                  <a:cubicBezTo>
                    <a:pt x="12" y="22"/>
                    <a:pt x="12" y="22"/>
                    <a:pt x="12" y="23"/>
                  </a:cubicBezTo>
                  <a:cubicBezTo>
                    <a:pt x="12" y="23"/>
                    <a:pt x="13" y="23"/>
                    <a:pt x="13" y="24"/>
                  </a:cubicBezTo>
                  <a:cubicBezTo>
                    <a:pt x="13" y="24"/>
                    <a:pt x="13" y="25"/>
                    <a:pt x="13" y="25"/>
                  </a:cubicBezTo>
                  <a:cubicBezTo>
                    <a:pt x="13" y="25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8"/>
                    <a:pt x="13" y="28"/>
                  </a:cubicBezTo>
                  <a:cubicBezTo>
                    <a:pt x="13" y="28"/>
                    <a:pt x="13" y="29"/>
                    <a:pt x="12" y="29"/>
                  </a:cubicBezTo>
                  <a:cubicBezTo>
                    <a:pt x="11" y="31"/>
                    <a:pt x="9" y="33"/>
                    <a:pt x="8" y="33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8" y="35"/>
                  </a:cubicBezTo>
                  <a:cubicBezTo>
                    <a:pt x="9" y="37"/>
                    <a:pt x="11" y="39"/>
                    <a:pt x="10" y="40"/>
                  </a:cubicBezTo>
                  <a:cubicBezTo>
                    <a:pt x="10" y="41"/>
                    <a:pt x="9" y="41"/>
                    <a:pt x="9" y="42"/>
                  </a:cubicBezTo>
                  <a:cubicBezTo>
                    <a:pt x="8" y="42"/>
                    <a:pt x="8" y="42"/>
                    <a:pt x="8" y="44"/>
                  </a:cubicBezTo>
                  <a:cubicBezTo>
                    <a:pt x="8" y="47"/>
                    <a:pt x="3" y="47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1" y="48"/>
                    <a:pt x="1" y="49"/>
                  </a:cubicBezTo>
                  <a:cubicBezTo>
                    <a:pt x="1" y="50"/>
                    <a:pt x="2" y="51"/>
                    <a:pt x="1" y="52"/>
                  </a:cubicBezTo>
                  <a:cubicBezTo>
                    <a:pt x="0" y="54"/>
                    <a:pt x="0" y="57"/>
                    <a:pt x="0" y="59"/>
                  </a:cubicBezTo>
                  <a:cubicBezTo>
                    <a:pt x="0" y="59"/>
                    <a:pt x="0" y="60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3"/>
                    <a:pt x="1" y="65"/>
                  </a:cubicBezTo>
                  <a:cubicBezTo>
                    <a:pt x="2" y="66"/>
                    <a:pt x="3" y="67"/>
                    <a:pt x="3" y="68"/>
                  </a:cubicBezTo>
                  <a:cubicBezTo>
                    <a:pt x="3" y="69"/>
                    <a:pt x="2" y="70"/>
                    <a:pt x="1" y="71"/>
                  </a:cubicBezTo>
                  <a:cubicBezTo>
                    <a:pt x="1" y="71"/>
                    <a:pt x="1" y="71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1" y="73"/>
                    <a:pt x="1" y="73"/>
                  </a:cubicBezTo>
                  <a:cubicBezTo>
                    <a:pt x="1" y="73"/>
                    <a:pt x="1" y="73"/>
                    <a:pt x="1" y="74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4"/>
                    <a:pt x="2" y="74"/>
                    <a:pt x="2" y="74"/>
                  </a:cubicBezTo>
                  <a:cubicBezTo>
                    <a:pt x="2" y="74"/>
                    <a:pt x="2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2" y="75"/>
                    <a:pt x="2" y="75"/>
                    <a:pt x="2" y="76"/>
                  </a:cubicBezTo>
                  <a:cubicBezTo>
                    <a:pt x="2" y="76"/>
                    <a:pt x="3" y="76"/>
                    <a:pt x="3" y="76"/>
                  </a:cubicBezTo>
                  <a:cubicBezTo>
                    <a:pt x="3" y="76"/>
                    <a:pt x="3" y="76"/>
                    <a:pt x="3" y="77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3" y="77"/>
                    <a:pt x="3" y="78"/>
                    <a:pt x="3" y="78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3" y="79"/>
                    <a:pt x="3" y="79"/>
                    <a:pt x="4" y="79"/>
                  </a:cubicBezTo>
                  <a:cubicBezTo>
                    <a:pt x="4" y="79"/>
                    <a:pt x="4" y="80"/>
                    <a:pt x="4" y="80"/>
                  </a:cubicBezTo>
                  <a:cubicBezTo>
                    <a:pt x="4" y="80"/>
                    <a:pt x="4" y="80"/>
                    <a:pt x="4" y="81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4" y="82"/>
                    <a:pt x="5" y="82"/>
                    <a:pt x="5" y="82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6" y="82"/>
                    <a:pt x="6" y="83"/>
                    <a:pt x="6" y="83"/>
                  </a:cubicBezTo>
                  <a:cubicBezTo>
                    <a:pt x="8" y="85"/>
                    <a:pt x="10" y="86"/>
                    <a:pt x="13" y="86"/>
                  </a:cubicBezTo>
                  <a:cubicBezTo>
                    <a:pt x="15" y="86"/>
                    <a:pt x="16" y="87"/>
                    <a:pt x="17" y="88"/>
                  </a:cubicBezTo>
                  <a:cubicBezTo>
                    <a:pt x="18" y="88"/>
                    <a:pt x="19" y="88"/>
                    <a:pt x="19" y="88"/>
                  </a:cubicBezTo>
                  <a:cubicBezTo>
                    <a:pt x="19" y="88"/>
                    <a:pt x="19" y="88"/>
                    <a:pt x="20" y="88"/>
                  </a:cubicBezTo>
                  <a:cubicBezTo>
                    <a:pt x="21" y="88"/>
                    <a:pt x="23" y="89"/>
                    <a:pt x="23" y="90"/>
                  </a:cubicBezTo>
                  <a:cubicBezTo>
                    <a:pt x="23" y="91"/>
                    <a:pt x="23" y="92"/>
                    <a:pt x="22" y="93"/>
                  </a:cubicBezTo>
                  <a:cubicBezTo>
                    <a:pt x="19" y="95"/>
                    <a:pt x="18" y="98"/>
                    <a:pt x="18" y="101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7" y="103"/>
                    <a:pt x="17" y="104"/>
                    <a:pt x="17" y="105"/>
                  </a:cubicBezTo>
                  <a:cubicBezTo>
                    <a:pt x="17" y="106"/>
                    <a:pt x="17" y="107"/>
                    <a:pt x="17" y="108"/>
                  </a:cubicBezTo>
                  <a:cubicBezTo>
                    <a:pt x="17" y="108"/>
                    <a:pt x="17" y="108"/>
                    <a:pt x="18" y="108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1" name="Freeform 49"/>
            <p:cNvSpPr>
              <a:spLocks/>
            </p:cNvSpPr>
            <p:nvPr/>
          </p:nvSpPr>
          <p:spPr bwMode="auto">
            <a:xfrm>
              <a:off x="8586457" y="3513137"/>
              <a:ext cx="2401887" cy="4105275"/>
            </a:xfrm>
            <a:custGeom>
              <a:avLst/>
              <a:gdLst>
                <a:gd name="T0" fmla="*/ 3 w 140"/>
                <a:gd name="T1" fmla="*/ 186 h 243"/>
                <a:gd name="T2" fmla="*/ 0 w 140"/>
                <a:gd name="T3" fmla="*/ 185 h 243"/>
                <a:gd name="T4" fmla="*/ 7 w 140"/>
                <a:gd name="T5" fmla="*/ 203 h 243"/>
                <a:gd name="T6" fmla="*/ 15 w 140"/>
                <a:gd name="T7" fmla="*/ 218 h 243"/>
                <a:gd name="T8" fmla="*/ 20 w 140"/>
                <a:gd name="T9" fmla="*/ 232 h 243"/>
                <a:gd name="T10" fmla="*/ 22 w 140"/>
                <a:gd name="T11" fmla="*/ 243 h 243"/>
                <a:gd name="T12" fmla="*/ 32 w 140"/>
                <a:gd name="T13" fmla="*/ 240 h 243"/>
                <a:gd name="T14" fmla="*/ 35 w 140"/>
                <a:gd name="T15" fmla="*/ 232 h 243"/>
                <a:gd name="T16" fmla="*/ 46 w 140"/>
                <a:gd name="T17" fmla="*/ 230 h 243"/>
                <a:gd name="T18" fmla="*/ 53 w 140"/>
                <a:gd name="T19" fmla="*/ 223 h 243"/>
                <a:gd name="T20" fmla="*/ 62 w 140"/>
                <a:gd name="T21" fmla="*/ 216 h 243"/>
                <a:gd name="T22" fmla="*/ 57 w 140"/>
                <a:gd name="T23" fmla="*/ 219 h 243"/>
                <a:gd name="T24" fmla="*/ 59 w 140"/>
                <a:gd name="T25" fmla="*/ 198 h 243"/>
                <a:gd name="T26" fmla="*/ 76 w 140"/>
                <a:gd name="T27" fmla="*/ 179 h 243"/>
                <a:gd name="T28" fmla="*/ 83 w 140"/>
                <a:gd name="T29" fmla="*/ 168 h 243"/>
                <a:gd name="T30" fmla="*/ 65 w 140"/>
                <a:gd name="T31" fmla="*/ 155 h 243"/>
                <a:gd name="T32" fmla="*/ 65 w 140"/>
                <a:gd name="T33" fmla="*/ 135 h 243"/>
                <a:gd name="T34" fmla="*/ 71 w 140"/>
                <a:gd name="T35" fmla="*/ 121 h 243"/>
                <a:gd name="T36" fmla="*/ 79 w 140"/>
                <a:gd name="T37" fmla="*/ 112 h 243"/>
                <a:gd name="T38" fmla="*/ 94 w 140"/>
                <a:gd name="T39" fmla="*/ 101 h 243"/>
                <a:gd name="T40" fmla="*/ 110 w 140"/>
                <a:gd name="T41" fmla="*/ 77 h 243"/>
                <a:gd name="T42" fmla="*/ 121 w 140"/>
                <a:gd name="T43" fmla="*/ 63 h 243"/>
                <a:gd name="T44" fmla="*/ 128 w 140"/>
                <a:gd name="T45" fmla="*/ 61 h 243"/>
                <a:gd name="T46" fmla="*/ 140 w 140"/>
                <a:gd name="T47" fmla="*/ 60 h 243"/>
                <a:gd name="T48" fmla="*/ 139 w 140"/>
                <a:gd name="T49" fmla="*/ 58 h 243"/>
                <a:gd name="T50" fmla="*/ 138 w 140"/>
                <a:gd name="T51" fmla="*/ 56 h 243"/>
                <a:gd name="T52" fmla="*/ 138 w 140"/>
                <a:gd name="T53" fmla="*/ 47 h 243"/>
                <a:gd name="T54" fmla="*/ 134 w 140"/>
                <a:gd name="T55" fmla="*/ 31 h 243"/>
                <a:gd name="T56" fmla="*/ 122 w 140"/>
                <a:gd name="T57" fmla="*/ 12 h 243"/>
                <a:gd name="T58" fmla="*/ 106 w 140"/>
                <a:gd name="T59" fmla="*/ 2 h 243"/>
                <a:gd name="T60" fmla="*/ 99 w 140"/>
                <a:gd name="T61" fmla="*/ 9 h 243"/>
                <a:gd name="T62" fmla="*/ 85 w 140"/>
                <a:gd name="T63" fmla="*/ 10 h 243"/>
                <a:gd name="T64" fmla="*/ 77 w 140"/>
                <a:gd name="T65" fmla="*/ 9 h 243"/>
                <a:gd name="T66" fmla="*/ 77 w 140"/>
                <a:gd name="T67" fmla="*/ 17 h 243"/>
                <a:gd name="T68" fmla="*/ 57 w 140"/>
                <a:gd name="T69" fmla="*/ 31 h 243"/>
                <a:gd name="T70" fmla="*/ 53 w 140"/>
                <a:gd name="T71" fmla="*/ 41 h 243"/>
                <a:gd name="T72" fmla="*/ 47 w 140"/>
                <a:gd name="T73" fmla="*/ 51 h 243"/>
                <a:gd name="T74" fmla="*/ 37 w 140"/>
                <a:gd name="T75" fmla="*/ 58 h 243"/>
                <a:gd name="T76" fmla="*/ 29 w 140"/>
                <a:gd name="T77" fmla="*/ 83 h 243"/>
                <a:gd name="T78" fmla="*/ 31 w 140"/>
                <a:gd name="T79" fmla="*/ 88 h 243"/>
                <a:gd name="T80" fmla="*/ 28 w 140"/>
                <a:gd name="T81" fmla="*/ 97 h 243"/>
                <a:gd name="T82" fmla="*/ 23 w 140"/>
                <a:gd name="T83" fmla="*/ 96 h 243"/>
                <a:gd name="T84" fmla="*/ 11 w 140"/>
                <a:gd name="T85" fmla="*/ 118 h 243"/>
                <a:gd name="T86" fmla="*/ 11 w 140"/>
                <a:gd name="T87" fmla="*/ 136 h 243"/>
                <a:gd name="T88" fmla="*/ 18 w 140"/>
                <a:gd name="T89" fmla="*/ 149 h 243"/>
                <a:gd name="T90" fmla="*/ 15 w 140"/>
                <a:gd name="T91" fmla="*/ 155 h 243"/>
                <a:gd name="T92" fmla="*/ 8 w 140"/>
                <a:gd name="T93" fmla="*/ 168 h 243"/>
                <a:gd name="T94" fmla="*/ 6 w 140"/>
                <a:gd name="T95" fmla="*/ 178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0" h="243">
                  <a:moveTo>
                    <a:pt x="6" y="178"/>
                  </a:moveTo>
                  <a:cubicBezTo>
                    <a:pt x="6" y="178"/>
                    <a:pt x="6" y="186"/>
                    <a:pt x="4" y="186"/>
                  </a:cubicBezTo>
                  <a:cubicBezTo>
                    <a:pt x="4" y="186"/>
                    <a:pt x="3" y="186"/>
                    <a:pt x="3" y="186"/>
                  </a:cubicBezTo>
                  <a:cubicBezTo>
                    <a:pt x="3" y="185"/>
                    <a:pt x="2" y="185"/>
                    <a:pt x="2" y="185"/>
                  </a:cubicBezTo>
                  <a:cubicBezTo>
                    <a:pt x="2" y="185"/>
                    <a:pt x="1" y="185"/>
                    <a:pt x="1" y="185"/>
                  </a:cubicBezTo>
                  <a:cubicBezTo>
                    <a:pt x="1" y="185"/>
                    <a:pt x="1" y="185"/>
                    <a:pt x="0" y="185"/>
                  </a:cubicBezTo>
                  <a:cubicBezTo>
                    <a:pt x="0" y="185"/>
                    <a:pt x="0" y="185"/>
                    <a:pt x="0" y="186"/>
                  </a:cubicBezTo>
                  <a:cubicBezTo>
                    <a:pt x="0" y="190"/>
                    <a:pt x="2" y="194"/>
                    <a:pt x="5" y="197"/>
                  </a:cubicBezTo>
                  <a:cubicBezTo>
                    <a:pt x="7" y="198"/>
                    <a:pt x="7" y="201"/>
                    <a:pt x="7" y="203"/>
                  </a:cubicBezTo>
                  <a:cubicBezTo>
                    <a:pt x="8" y="205"/>
                    <a:pt x="8" y="206"/>
                    <a:pt x="9" y="208"/>
                  </a:cubicBezTo>
                  <a:cubicBezTo>
                    <a:pt x="11" y="210"/>
                    <a:pt x="11" y="212"/>
                    <a:pt x="12" y="214"/>
                  </a:cubicBezTo>
                  <a:cubicBezTo>
                    <a:pt x="12" y="215"/>
                    <a:pt x="13" y="217"/>
                    <a:pt x="15" y="218"/>
                  </a:cubicBezTo>
                  <a:cubicBezTo>
                    <a:pt x="18" y="222"/>
                    <a:pt x="19" y="223"/>
                    <a:pt x="17" y="228"/>
                  </a:cubicBezTo>
                  <a:cubicBezTo>
                    <a:pt x="16" y="229"/>
                    <a:pt x="17" y="230"/>
                    <a:pt x="18" y="230"/>
                  </a:cubicBezTo>
                  <a:cubicBezTo>
                    <a:pt x="19" y="231"/>
                    <a:pt x="20" y="231"/>
                    <a:pt x="20" y="232"/>
                  </a:cubicBezTo>
                  <a:cubicBezTo>
                    <a:pt x="20" y="233"/>
                    <a:pt x="20" y="234"/>
                    <a:pt x="20" y="236"/>
                  </a:cubicBezTo>
                  <a:cubicBezTo>
                    <a:pt x="20" y="238"/>
                    <a:pt x="20" y="240"/>
                    <a:pt x="20" y="242"/>
                  </a:cubicBezTo>
                  <a:cubicBezTo>
                    <a:pt x="21" y="242"/>
                    <a:pt x="21" y="243"/>
                    <a:pt x="22" y="243"/>
                  </a:cubicBezTo>
                  <a:cubicBezTo>
                    <a:pt x="22" y="243"/>
                    <a:pt x="23" y="242"/>
                    <a:pt x="24" y="242"/>
                  </a:cubicBezTo>
                  <a:cubicBezTo>
                    <a:pt x="25" y="242"/>
                    <a:pt x="27" y="241"/>
                    <a:pt x="29" y="241"/>
                  </a:cubicBezTo>
                  <a:cubicBezTo>
                    <a:pt x="30" y="241"/>
                    <a:pt x="31" y="241"/>
                    <a:pt x="32" y="240"/>
                  </a:cubicBezTo>
                  <a:cubicBezTo>
                    <a:pt x="33" y="240"/>
                    <a:pt x="33" y="238"/>
                    <a:pt x="33" y="237"/>
                  </a:cubicBezTo>
                  <a:cubicBezTo>
                    <a:pt x="33" y="236"/>
                    <a:pt x="33" y="236"/>
                    <a:pt x="33" y="235"/>
                  </a:cubicBezTo>
                  <a:cubicBezTo>
                    <a:pt x="33" y="233"/>
                    <a:pt x="34" y="233"/>
                    <a:pt x="35" y="232"/>
                  </a:cubicBezTo>
                  <a:cubicBezTo>
                    <a:pt x="35" y="232"/>
                    <a:pt x="36" y="232"/>
                    <a:pt x="36" y="231"/>
                  </a:cubicBezTo>
                  <a:cubicBezTo>
                    <a:pt x="37" y="230"/>
                    <a:pt x="38" y="229"/>
                    <a:pt x="41" y="229"/>
                  </a:cubicBezTo>
                  <a:cubicBezTo>
                    <a:pt x="43" y="229"/>
                    <a:pt x="45" y="230"/>
                    <a:pt x="46" y="230"/>
                  </a:cubicBezTo>
                  <a:cubicBezTo>
                    <a:pt x="47" y="230"/>
                    <a:pt x="47" y="231"/>
                    <a:pt x="48" y="231"/>
                  </a:cubicBezTo>
                  <a:cubicBezTo>
                    <a:pt x="51" y="231"/>
                    <a:pt x="52" y="227"/>
                    <a:pt x="52" y="225"/>
                  </a:cubicBezTo>
                  <a:cubicBezTo>
                    <a:pt x="52" y="225"/>
                    <a:pt x="52" y="223"/>
                    <a:pt x="53" y="223"/>
                  </a:cubicBezTo>
                  <a:cubicBezTo>
                    <a:pt x="54" y="223"/>
                    <a:pt x="55" y="224"/>
                    <a:pt x="56" y="225"/>
                  </a:cubicBezTo>
                  <a:cubicBezTo>
                    <a:pt x="56" y="226"/>
                    <a:pt x="56" y="227"/>
                    <a:pt x="57" y="227"/>
                  </a:cubicBezTo>
                  <a:cubicBezTo>
                    <a:pt x="57" y="227"/>
                    <a:pt x="60" y="222"/>
                    <a:pt x="62" y="216"/>
                  </a:cubicBezTo>
                  <a:cubicBezTo>
                    <a:pt x="63" y="215"/>
                    <a:pt x="63" y="214"/>
                    <a:pt x="63" y="214"/>
                  </a:cubicBezTo>
                  <a:cubicBezTo>
                    <a:pt x="63" y="214"/>
                    <a:pt x="62" y="215"/>
                    <a:pt x="59" y="217"/>
                  </a:cubicBezTo>
                  <a:cubicBezTo>
                    <a:pt x="58" y="218"/>
                    <a:pt x="58" y="219"/>
                    <a:pt x="57" y="219"/>
                  </a:cubicBezTo>
                  <a:cubicBezTo>
                    <a:pt x="57" y="219"/>
                    <a:pt x="57" y="219"/>
                    <a:pt x="56" y="218"/>
                  </a:cubicBezTo>
                  <a:cubicBezTo>
                    <a:pt x="55" y="217"/>
                    <a:pt x="57" y="211"/>
                    <a:pt x="58" y="209"/>
                  </a:cubicBezTo>
                  <a:cubicBezTo>
                    <a:pt x="59" y="207"/>
                    <a:pt x="59" y="202"/>
                    <a:pt x="59" y="198"/>
                  </a:cubicBezTo>
                  <a:cubicBezTo>
                    <a:pt x="60" y="196"/>
                    <a:pt x="60" y="194"/>
                    <a:pt x="60" y="193"/>
                  </a:cubicBezTo>
                  <a:cubicBezTo>
                    <a:pt x="60" y="191"/>
                    <a:pt x="61" y="187"/>
                    <a:pt x="67" y="186"/>
                  </a:cubicBezTo>
                  <a:cubicBezTo>
                    <a:pt x="70" y="185"/>
                    <a:pt x="75" y="182"/>
                    <a:pt x="76" y="179"/>
                  </a:cubicBezTo>
                  <a:cubicBezTo>
                    <a:pt x="76" y="178"/>
                    <a:pt x="77" y="178"/>
                    <a:pt x="76" y="177"/>
                  </a:cubicBezTo>
                  <a:cubicBezTo>
                    <a:pt x="76" y="176"/>
                    <a:pt x="78" y="174"/>
                    <a:pt x="80" y="172"/>
                  </a:cubicBezTo>
                  <a:cubicBezTo>
                    <a:pt x="81" y="170"/>
                    <a:pt x="83" y="169"/>
                    <a:pt x="83" y="168"/>
                  </a:cubicBezTo>
                  <a:cubicBezTo>
                    <a:pt x="83" y="166"/>
                    <a:pt x="75" y="158"/>
                    <a:pt x="73" y="156"/>
                  </a:cubicBezTo>
                  <a:cubicBezTo>
                    <a:pt x="71" y="156"/>
                    <a:pt x="70" y="156"/>
                    <a:pt x="68" y="155"/>
                  </a:cubicBezTo>
                  <a:cubicBezTo>
                    <a:pt x="66" y="155"/>
                    <a:pt x="65" y="155"/>
                    <a:pt x="65" y="155"/>
                  </a:cubicBezTo>
                  <a:cubicBezTo>
                    <a:pt x="64" y="154"/>
                    <a:pt x="64" y="154"/>
                    <a:pt x="64" y="154"/>
                  </a:cubicBezTo>
                  <a:cubicBezTo>
                    <a:pt x="65" y="152"/>
                    <a:pt x="64" y="146"/>
                    <a:pt x="63" y="141"/>
                  </a:cubicBezTo>
                  <a:cubicBezTo>
                    <a:pt x="63" y="139"/>
                    <a:pt x="64" y="137"/>
                    <a:pt x="65" y="135"/>
                  </a:cubicBezTo>
                  <a:cubicBezTo>
                    <a:pt x="66" y="133"/>
                    <a:pt x="67" y="132"/>
                    <a:pt x="67" y="130"/>
                  </a:cubicBezTo>
                  <a:cubicBezTo>
                    <a:pt x="67" y="130"/>
                    <a:pt x="67" y="130"/>
                    <a:pt x="67" y="130"/>
                  </a:cubicBezTo>
                  <a:cubicBezTo>
                    <a:pt x="67" y="126"/>
                    <a:pt x="67" y="122"/>
                    <a:pt x="71" y="121"/>
                  </a:cubicBezTo>
                  <a:cubicBezTo>
                    <a:pt x="72" y="121"/>
                    <a:pt x="72" y="120"/>
                    <a:pt x="72" y="119"/>
                  </a:cubicBezTo>
                  <a:cubicBezTo>
                    <a:pt x="73" y="118"/>
                    <a:pt x="73" y="116"/>
                    <a:pt x="76" y="116"/>
                  </a:cubicBezTo>
                  <a:cubicBezTo>
                    <a:pt x="78" y="115"/>
                    <a:pt x="79" y="114"/>
                    <a:pt x="79" y="112"/>
                  </a:cubicBezTo>
                  <a:cubicBezTo>
                    <a:pt x="80" y="110"/>
                    <a:pt x="81" y="108"/>
                    <a:pt x="84" y="107"/>
                  </a:cubicBezTo>
                  <a:cubicBezTo>
                    <a:pt x="86" y="106"/>
                    <a:pt x="87" y="105"/>
                    <a:pt x="88" y="104"/>
                  </a:cubicBezTo>
                  <a:cubicBezTo>
                    <a:pt x="90" y="103"/>
                    <a:pt x="91" y="102"/>
                    <a:pt x="94" y="101"/>
                  </a:cubicBezTo>
                  <a:cubicBezTo>
                    <a:pt x="100" y="98"/>
                    <a:pt x="110" y="91"/>
                    <a:pt x="111" y="88"/>
                  </a:cubicBezTo>
                  <a:cubicBezTo>
                    <a:pt x="112" y="87"/>
                    <a:pt x="111" y="86"/>
                    <a:pt x="110" y="84"/>
                  </a:cubicBezTo>
                  <a:cubicBezTo>
                    <a:pt x="109" y="82"/>
                    <a:pt x="107" y="79"/>
                    <a:pt x="110" y="77"/>
                  </a:cubicBezTo>
                  <a:cubicBezTo>
                    <a:pt x="113" y="75"/>
                    <a:pt x="113" y="73"/>
                    <a:pt x="113" y="72"/>
                  </a:cubicBezTo>
                  <a:cubicBezTo>
                    <a:pt x="113" y="70"/>
                    <a:pt x="113" y="69"/>
                    <a:pt x="115" y="68"/>
                  </a:cubicBezTo>
                  <a:cubicBezTo>
                    <a:pt x="118" y="67"/>
                    <a:pt x="119" y="65"/>
                    <a:pt x="121" y="63"/>
                  </a:cubicBezTo>
                  <a:cubicBezTo>
                    <a:pt x="121" y="63"/>
                    <a:pt x="122" y="63"/>
                    <a:pt x="122" y="62"/>
                  </a:cubicBezTo>
                  <a:cubicBezTo>
                    <a:pt x="123" y="61"/>
                    <a:pt x="124" y="61"/>
                    <a:pt x="126" y="61"/>
                  </a:cubicBezTo>
                  <a:cubicBezTo>
                    <a:pt x="126" y="61"/>
                    <a:pt x="127" y="61"/>
                    <a:pt x="128" y="61"/>
                  </a:cubicBezTo>
                  <a:cubicBezTo>
                    <a:pt x="130" y="61"/>
                    <a:pt x="132" y="61"/>
                    <a:pt x="134" y="61"/>
                  </a:cubicBezTo>
                  <a:cubicBezTo>
                    <a:pt x="136" y="61"/>
                    <a:pt x="138" y="61"/>
                    <a:pt x="140" y="61"/>
                  </a:cubicBezTo>
                  <a:cubicBezTo>
                    <a:pt x="140" y="61"/>
                    <a:pt x="140" y="60"/>
                    <a:pt x="140" y="60"/>
                  </a:cubicBezTo>
                  <a:cubicBezTo>
                    <a:pt x="140" y="60"/>
                    <a:pt x="140" y="60"/>
                    <a:pt x="139" y="59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9" y="58"/>
                    <a:pt x="139" y="58"/>
                    <a:pt x="139" y="58"/>
                  </a:cubicBezTo>
                  <a:cubicBezTo>
                    <a:pt x="139" y="58"/>
                    <a:pt x="139" y="58"/>
                    <a:pt x="139" y="57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39" y="57"/>
                    <a:pt x="138" y="57"/>
                    <a:pt x="138" y="56"/>
                  </a:cubicBezTo>
                  <a:cubicBezTo>
                    <a:pt x="138" y="56"/>
                    <a:pt x="134" y="52"/>
                    <a:pt x="135" y="50"/>
                  </a:cubicBezTo>
                  <a:cubicBezTo>
                    <a:pt x="135" y="50"/>
                    <a:pt x="136" y="50"/>
                    <a:pt x="137" y="50"/>
                  </a:cubicBezTo>
                  <a:cubicBezTo>
                    <a:pt x="137" y="50"/>
                    <a:pt x="138" y="49"/>
                    <a:pt x="138" y="47"/>
                  </a:cubicBezTo>
                  <a:cubicBezTo>
                    <a:pt x="139" y="45"/>
                    <a:pt x="138" y="42"/>
                    <a:pt x="137" y="41"/>
                  </a:cubicBezTo>
                  <a:cubicBezTo>
                    <a:pt x="135" y="40"/>
                    <a:pt x="135" y="37"/>
                    <a:pt x="135" y="35"/>
                  </a:cubicBezTo>
                  <a:cubicBezTo>
                    <a:pt x="135" y="33"/>
                    <a:pt x="135" y="31"/>
                    <a:pt x="134" y="31"/>
                  </a:cubicBezTo>
                  <a:cubicBezTo>
                    <a:pt x="132" y="29"/>
                    <a:pt x="132" y="25"/>
                    <a:pt x="133" y="22"/>
                  </a:cubicBezTo>
                  <a:cubicBezTo>
                    <a:pt x="133" y="21"/>
                    <a:pt x="133" y="20"/>
                    <a:pt x="133" y="20"/>
                  </a:cubicBezTo>
                  <a:cubicBezTo>
                    <a:pt x="134" y="17"/>
                    <a:pt x="127" y="14"/>
                    <a:pt x="122" y="12"/>
                  </a:cubicBezTo>
                  <a:cubicBezTo>
                    <a:pt x="120" y="12"/>
                    <a:pt x="119" y="11"/>
                    <a:pt x="118" y="10"/>
                  </a:cubicBezTo>
                  <a:cubicBezTo>
                    <a:pt x="114" y="9"/>
                    <a:pt x="112" y="7"/>
                    <a:pt x="110" y="5"/>
                  </a:cubicBezTo>
                  <a:cubicBezTo>
                    <a:pt x="108" y="4"/>
                    <a:pt x="107" y="3"/>
                    <a:pt x="106" y="2"/>
                  </a:cubicBezTo>
                  <a:cubicBezTo>
                    <a:pt x="105" y="2"/>
                    <a:pt x="105" y="1"/>
                    <a:pt x="104" y="1"/>
                  </a:cubicBezTo>
                  <a:cubicBezTo>
                    <a:pt x="104" y="0"/>
                    <a:pt x="103" y="0"/>
                    <a:pt x="102" y="0"/>
                  </a:cubicBezTo>
                  <a:cubicBezTo>
                    <a:pt x="100" y="0"/>
                    <a:pt x="99" y="6"/>
                    <a:pt x="99" y="9"/>
                  </a:cubicBezTo>
                  <a:cubicBezTo>
                    <a:pt x="99" y="12"/>
                    <a:pt x="97" y="13"/>
                    <a:pt x="95" y="13"/>
                  </a:cubicBezTo>
                  <a:cubicBezTo>
                    <a:pt x="93" y="13"/>
                    <a:pt x="92" y="13"/>
                    <a:pt x="90" y="11"/>
                  </a:cubicBezTo>
                  <a:cubicBezTo>
                    <a:pt x="89" y="10"/>
                    <a:pt x="87" y="10"/>
                    <a:pt x="85" y="10"/>
                  </a:cubicBezTo>
                  <a:cubicBezTo>
                    <a:pt x="84" y="10"/>
                    <a:pt x="84" y="10"/>
                    <a:pt x="83" y="10"/>
                  </a:cubicBezTo>
                  <a:cubicBezTo>
                    <a:pt x="82" y="10"/>
                    <a:pt x="80" y="10"/>
                    <a:pt x="79" y="9"/>
                  </a:cubicBezTo>
                  <a:cubicBezTo>
                    <a:pt x="78" y="9"/>
                    <a:pt x="78" y="9"/>
                    <a:pt x="77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6" y="10"/>
                    <a:pt x="76" y="12"/>
                    <a:pt x="76" y="14"/>
                  </a:cubicBezTo>
                  <a:cubicBezTo>
                    <a:pt x="76" y="15"/>
                    <a:pt x="77" y="16"/>
                    <a:pt x="77" y="17"/>
                  </a:cubicBezTo>
                  <a:cubicBezTo>
                    <a:pt x="77" y="21"/>
                    <a:pt x="71" y="21"/>
                    <a:pt x="67" y="21"/>
                  </a:cubicBezTo>
                  <a:cubicBezTo>
                    <a:pt x="65" y="21"/>
                    <a:pt x="59" y="23"/>
                    <a:pt x="59" y="27"/>
                  </a:cubicBezTo>
                  <a:cubicBezTo>
                    <a:pt x="59" y="29"/>
                    <a:pt x="58" y="30"/>
                    <a:pt x="57" y="31"/>
                  </a:cubicBezTo>
                  <a:cubicBezTo>
                    <a:pt x="56" y="33"/>
                    <a:pt x="56" y="34"/>
                    <a:pt x="56" y="34"/>
                  </a:cubicBezTo>
                  <a:cubicBezTo>
                    <a:pt x="57" y="35"/>
                    <a:pt x="57" y="37"/>
                    <a:pt x="56" y="38"/>
                  </a:cubicBezTo>
                  <a:cubicBezTo>
                    <a:pt x="56" y="39"/>
                    <a:pt x="55" y="40"/>
                    <a:pt x="53" y="41"/>
                  </a:cubicBezTo>
                  <a:cubicBezTo>
                    <a:pt x="52" y="42"/>
                    <a:pt x="51" y="44"/>
                    <a:pt x="50" y="46"/>
                  </a:cubicBezTo>
                  <a:cubicBezTo>
                    <a:pt x="49" y="47"/>
                    <a:pt x="48" y="49"/>
                    <a:pt x="47" y="49"/>
                  </a:cubicBezTo>
                  <a:cubicBezTo>
                    <a:pt x="47" y="50"/>
                    <a:pt x="47" y="51"/>
                    <a:pt x="47" y="51"/>
                  </a:cubicBezTo>
                  <a:cubicBezTo>
                    <a:pt x="47" y="53"/>
                    <a:pt x="47" y="55"/>
                    <a:pt x="45" y="56"/>
                  </a:cubicBezTo>
                  <a:cubicBezTo>
                    <a:pt x="43" y="57"/>
                    <a:pt x="41" y="57"/>
                    <a:pt x="40" y="57"/>
                  </a:cubicBezTo>
                  <a:cubicBezTo>
                    <a:pt x="39" y="57"/>
                    <a:pt x="37" y="57"/>
                    <a:pt x="37" y="58"/>
                  </a:cubicBezTo>
                  <a:cubicBezTo>
                    <a:pt x="36" y="59"/>
                    <a:pt x="36" y="60"/>
                    <a:pt x="36" y="62"/>
                  </a:cubicBezTo>
                  <a:cubicBezTo>
                    <a:pt x="36" y="64"/>
                    <a:pt x="37" y="66"/>
                    <a:pt x="36" y="68"/>
                  </a:cubicBezTo>
                  <a:cubicBezTo>
                    <a:pt x="36" y="73"/>
                    <a:pt x="32" y="78"/>
                    <a:pt x="29" y="83"/>
                  </a:cubicBezTo>
                  <a:cubicBezTo>
                    <a:pt x="28" y="84"/>
                    <a:pt x="28" y="85"/>
                    <a:pt x="28" y="86"/>
                  </a:cubicBezTo>
                  <a:cubicBezTo>
                    <a:pt x="28" y="87"/>
                    <a:pt x="30" y="87"/>
                    <a:pt x="31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2" y="88"/>
                    <a:pt x="32" y="88"/>
                    <a:pt x="33" y="89"/>
                  </a:cubicBezTo>
                  <a:cubicBezTo>
                    <a:pt x="33" y="90"/>
                    <a:pt x="33" y="92"/>
                    <a:pt x="32" y="95"/>
                  </a:cubicBezTo>
                  <a:cubicBezTo>
                    <a:pt x="31" y="96"/>
                    <a:pt x="30" y="97"/>
                    <a:pt x="28" y="97"/>
                  </a:cubicBezTo>
                  <a:cubicBezTo>
                    <a:pt x="27" y="97"/>
                    <a:pt x="26" y="96"/>
                    <a:pt x="25" y="96"/>
                  </a:cubicBezTo>
                  <a:cubicBezTo>
                    <a:pt x="24" y="96"/>
                    <a:pt x="24" y="96"/>
                    <a:pt x="23" y="96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1" y="96"/>
                    <a:pt x="16" y="98"/>
                    <a:pt x="13" y="103"/>
                  </a:cubicBezTo>
                  <a:cubicBezTo>
                    <a:pt x="10" y="108"/>
                    <a:pt x="11" y="111"/>
                    <a:pt x="12" y="114"/>
                  </a:cubicBezTo>
                  <a:cubicBezTo>
                    <a:pt x="12" y="115"/>
                    <a:pt x="12" y="116"/>
                    <a:pt x="11" y="118"/>
                  </a:cubicBezTo>
                  <a:cubicBezTo>
                    <a:pt x="11" y="120"/>
                    <a:pt x="10" y="122"/>
                    <a:pt x="12" y="125"/>
                  </a:cubicBezTo>
                  <a:cubicBezTo>
                    <a:pt x="13" y="128"/>
                    <a:pt x="13" y="130"/>
                    <a:pt x="12" y="132"/>
                  </a:cubicBezTo>
                  <a:cubicBezTo>
                    <a:pt x="11" y="133"/>
                    <a:pt x="11" y="134"/>
                    <a:pt x="11" y="136"/>
                  </a:cubicBezTo>
                  <a:cubicBezTo>
                    <a:pt x="11" y="138"/>
                    <a:pt x="13" y="139"/>
                    <a:pt x="15" y="139"/>
                  </a:cubicBezTo>
                  <a:cubicBezTo>
                    <a:pt x="16" y="140"/>
                    <a:pt x="18" y="141"/>
                    <a:pt x="19" y="144"/>
                  </a:cubicBezTo>
                  <a:cubicBezTo>
                    <a:pt x="19" y="146"/>
                    <a:pt x="18" y="148"/>
                    <a:pt x="18" y="149"/>
                  </a:cubicBezTo>
                  <a:cubicBezTo>
                    <a:pt x="17" y="150"/>
                    <a:pt x="15" y="150"/>
                    <a:pt x="14" y="150"/>
                  </a:cubicBezTo>
                  <a:cubicBezTo>
                    <a:pt x="14" y="150"/>
                    <a:pt x="13" y="150"/>
                    <a:pt x="13" y="151"/>
                  </a:cubicBezTo>
                  <a:cubicBezTo>
                    <a:pt x="13" y="152"/>
                    <a:pt x="13" y="154"/>
                    <a:pt x="15" y="155"/>
                  </a:cubicBezTo>
                  <a:cubicBezTo>
                    <a:pt x="17" y="156"/>
                    <a:pt x="17" y="164"/>
                    <a:pt x="15" y="166"/>
                  </a:cubicBezTo>
                  <a:cubicBezTo>
                    <a:pt x="15" y="167"/>
                    <a:pt x="13" y="167"/>
                    <a:pt x="11" y="167"/>
                  </a:cubicBezTo>
                  <a:cubicBezTo>
                    <a:pt x="10" y="167"/>
                    <a:pt x="8" y="168"/>
                    <a:pt x="8" y="168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8" y="170"/>
                    <a:pt x="8" y="172"/>
                    <a:pt x="7" y="174"/>
                  </a:cubicBezTo>
                  <a:cubicBezTo>
                    <a:pt x="7" y="176"/>
                    <a:pt x="6" y="177"/>
                    <a:pt x="6" y="178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2" name="Freeform 50"/>
            <p:cNvSpPr>
              <a:spLocks/>
            </p:cNvSpPr>
            <p:nvPr/>
          </p:nvSpPr>
          <p:spPr bwMode="auto">
            <a:xfrm>
              <a:off x="10388269" y="7313612"/>
              <a:ext cx="1081087" cy="658813"/>
            </a:xfrm>
            <a:custGeom>
              <a:avLst/>
              <a:gdLst>
                <a:gd name="T0" fmla="*/ 58 w 63"/>
                <a:gd name="T1" fmla="*/ 10 h 39"/>
                <a:gd name="T2" fmla="*/ 45 w 63"/>
                <a:gd name="T3" fmla="*/ 3 h 39"/>
                <a:gd name="T4" fmla="*/ 41 w 63"/>
                <a:gd name="T5" fmla="*/ 2 h 39"/>
                <a:gd name="T6" fmla="*/ 30 w 63"/>
                <a:gd name="T7" fmla="*/ 2 h 39"/>
                <a:gd name="T8" fmla="*/ 23 w 63"/>
                <a:gd name="T9" fmla="*/ 1 h 39"/>
                <a:gd name="T10" fmla="*/ 10 w 63"/>
                <a:gd name="T11" fmla="*/ 1 h 39"/>
                <a:gd name="T12" fmla="*/ 8 w 63"/>
                <a:gd name="T13" fmla="*/ 3 h 39"/>
                <a:gd name="T14" fmla="*/ 6 w 63"/>
                <a:gd name="T15" fmla="*/ 3 h 39"/>
                <a:gd name="T16" fmla="*/ 3 w 63"/>
                <a:gd name="T17" fmla="*/ 4 h 39"/>
                <a:gd name="T18" fmla="*/ 0 w 63"/>
                <a:gd name="T19" fmla="*/ 16 h 39"/>
                <a:gd name="T20" fmla="*/ 0 w 63"/>
                <a:gd name="T21" fmla="*/ 18 h 39"/>
                <a:gd name="T22" fmla="*/ 2 w 63"/>
                <a:gd name="T23" fmla="*/ 18 h 39"/>
                <a:gd name="T24" fmla="*/ 8 w 63"/>
                <a:gd name="T25" fmla="*/ 19 h 39"/>
                <a:gd name="T26" fmla="*/ 14 w 63"/>
                <a:gd name="T27" fmla="*/ 21 h 39"/>
                <a:gd name="T28" fmla="*/ 21 w 63"/>
                <a:gd name="T29" fmla="*/ 26 h 39"/>
                <a:gd name="T30" fmla="*/ 21 w 63"/>
                <a:gd name="T31" fmla="*/ 33 h 39"/>
                <a:gd name="T32" fmla="*/ 27 w 63"/>
                <a:gd name="T33" fmla="*/ 35 h 39"/>
                <a:gd name="T34" fmla="*/ 28 w 63"/>
                <a:gd name="T35" fmla="*/ 36 h 39"/>
                <a:gd name="T36" fmla="*/ 29 w 63"/>
                <a:gd name="T37" fmla="*/ 37 h 39"/>
                <a:gd name="T38" fmla="*/ 29 w 63"/>
                <a:gd name="T39" fmla="*/ 38 h 39"/>
                <a:gd name="T40" fmla="*/ 30 w 63"/>
                <a:gd name="T41" fmla="*/ 38 h 39"/>
                <a:gd name="T42" fmla="*/ 32 w 63"/>
                <a:gd name="T43" fmla="*/ 39 h 39"/>
                <a:gd name="T44" fmla="*/ 35 w 63"/>
                <a:gd name="T45" fmla="*/ 39 h 39"/>
                <a:gd name="T46" fmla="*/ 36 w 63"/>
                <a:gd name="T47" fmla="*/ 39 h 39"/>
                <a:gd name="T48" fmla="*/ 39 w 63"/>
                <a:gd name="T49" fmla="*/ 39 h 39"/>
                <a:gd name="T50" fmla="*/ 41 w 63"/>
                <a:gd name="T51" fmla="*/ 39 h 39"/>
                <a:gd name="T52" fmla="*/ 42 w 63"/>
                <a:gd name="T53" fmla="*/ 38 h 39"/>
                <a:gd name="T54" fmla="*/ 51 w 63"/>
                <a:gd name="T55" fmla="*/ 34 h 39"/>
                <a:gd name="T56" fmla="*/ 52 w 63"/>
                <a:gd name="T57" fmla="*/ 29 h 39"/>
                <a:gd name="T58" fmla="*/ 59 w 63"/>
                <a:gd name="T59" fmla="*/ 22 h 39"/>
                <a:gd name="T60" fmla="*/ 62 w 63"/>
                <a:gd name="T61" fmla="*/ 20 h 39"/>
                <a:gd name="T62" fmla="*/ 63 w 63"/>
                <a:gd name="T63" fmla="*/ 1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3" h="39">
                  <a:moveTo>
                    <a:pt x="63" y="13"/>
                  </a:moveTo>
                  <a:cubicBezTo>
                    <a:pt x="61" y="12"/>
                    <a:pt x="59" y="11"/>
                    <a:pt x="58" y="10"/>
                  </a:cubicBezTo>
                  <a:cubicBezTo>
                    <a:pt x="54" y="7"/>
                    <a:pt x="50" y="4"/>
                    <a:pt x="47" y="4"/>
                  </a:cubicBezTo>
                  <a:cubicBezTo>
                    <a:pt x="46" y="4"/>
                    <a:pt x="45" y="4"/>
                    <a:pt x="45" y="3"/>
                  </a:cubicBezTo>
                  <a:cubicBezTo>
                    <a:pt x="44" y="2"/>
                    <a:pt x="43" y="1"/>
                    <a:pt x="42" y="1"/>
                  </a:cubicBezTo>
                  <a:cubicBezTo>
                    <a:pt x="42" y="1"/>
                    <a:pt x="41" y="1"/>
                    <a:pt x="41" y="2"/>
                  </a:cubicBezTo>
                  <a:cubicBezTo>
                    <a:pt x="40" y="2"/>
                    <a:pt x="38" y="2"/>
                    <a:pt x="36" y="2"/>
                  </a:cubicBezTo>
                  <a:cubicBezTo>
                    <a:pt x="34" y="2"/>
                    <a:pt x="32" y="2"/>
                    <a:pt x="30" y="2"/>
                  </a:cubicBezTo>
                  <a:cubicBezTo>
                    <a:pt x="28" y="2"/>
                    <a:pt x="27" y="2"/>
                    <a:pt x="26" y="2"/>
                  </a:cubicBezTo>
                  <a:cubicBezTo>
                    <a:pt x="25" y="2"/>
                    <a:pt x="24" y="1"/>
                    <a:pt x="23" y="1"/>
                  </a:cubicBezTo>
                  <a:cubicBezTo>
                    <a:pt x="20" y="1"/>
                    <a:pt x="18" y="0"/>
                    <a:pt x="15" y="0"/>
                  </a:cubicBezTo>
                  <a:cubicBezTo>
                    <a:pt x="13" y="0"/>
                    <a:pt x="11" y="1"/>
                    <a:pt x="10" y="1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9" y="2"/>
                    <a:pt x="8" y="2"/>
                    <a:pt x="8" y="3"/>
                  </a:cubicBezTo>
                  <a:cubicBezTo>
                    <a:pt x="8" y="3"/>
                    <a:pt x="7" y="3"/>
                    <a:pt x="7" y="3"/>
                  </a:cubicBezTo>
                  <a:cubicBezTo>
                    <a:pt x="7" y="3"/>
                    <a:pt x="6" y="3"/>
                    <a:pt x="6" y="3"/>
                  </a:cubicBezTo>
                  <a:cubicBezTo>
                    <a:pt x="5" y="3"/>
                    <a:pt x="5" y="3"/>
                    <a:pt x="4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4" y="8"/>
                    <a:pt x="3" y="13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3" y="18"/>
                    <a:pt x="4" y="18"/>
                    <a:pt x="5" y="18"/>
                  </a:cubicBezTo>
                  <a:cubicBezTo>
                    <a:pt x="6" y="18"/>
                    <a:pt x="7" y="18"/>
                    <a:pt x="8" y="19"/>
                  </a:cubicBezTo>
                  <a:cubicBezTo>
                    <a:pt x="9" y="20"/>
                    <a:pt x="11" y="22"/>
                    <a:pt x="13" y="22"/>
                  </a:cubicBezTo>
                  <a:cubicBezTo>
                    <a:pt x="14" y="22"/>
                    <a:pt x="14" y="22"/>
                    <a:pt x="14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7" y="21"/>
                    <a:pt x="21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1" y="30"/>
                    <a:pt x="20" y="32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4" y="34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6"/>
                    <a:pt x="27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7"/>
                    <a:pt x="29" y="37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7"/>
                    <a:pt x="29" y="37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8"/>
                    <a:pt x="31" y="38"/>
                    <a:pt x="32" y="38"/>
                  </a:cubicBezTo>
                  <a:cubicBezTo>
                    <a:pt x="32" y="38"/>
                    <a:pt x="32" y="38"/>
                    <a:pt x="32" y="39"/>
                  </a:cubicBezTo>
                  <a:cubicBezTo>
                    <a:pt x="33" y="39"/>
                    <a:pt x="34" y="39"/>
                    <a:pt x="34" y="39"/>
                  </a:cubicBezTo>
                  <a:cubicBezTo>
                    <a:pt x="34" y="39"/>
                    <a:pt x="35" y="39"/>
                    <a:pt x="35" y="39"/>
                  </a:cubicBezTo>
                  <a:cubicBezTo>
                    <a:pt x="35" y="39"/>
                    <a:pt x="36" y="39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7" y="39"/>
                    <a:pt x="37" y="39"/>
                    <a:pt x="38" y="39"/>
                  </a:cubicBezTo>
                  <a:cubicBezTo>
                    <a:pt x="38" y="39"/>
                    <a:pt x="39" y="39"/>
                    <a:pt x="39" y="3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40" y="39"/>
                    <a:pt x="40" y="39"/>
                    <a:pt x="41" y="39"/>
                  </a:cubicBezTo>
                  <a:cubicBezTo>
                    <a:pt x="41" y="39"/>
                    <a:pt x="41" y="39"/>
                    <a:pt x="41" y="38"/>
                  </a:cubicBezTo>
                  <a:cubicBezTo>
                    <a:pt x="41" y="38"/>
                    <a:pt x="41" y="38"/>
                    <a:pt x="42" y="38"/>
                  </a:cubicBezTo>
                  <a:cubicBezTo>
                    <a:pt x="42" y="37"/>
                    <a:pt x="42" y="37"/>
                    <a:pt x="43" y="37"/>
                  </a:cubicBezTo>
                  <a:cubicBezTo>
                    <a:pt x="44" y="35"/>
                    <a:pt x="49" y="34"/>
                    <a:pt x="51" y="34"/>
                  </a:cubicBezTo>
                  <a:cubicBezTo>
                    <a:pt x="51" y="34"/>
                    <a:pt x="51" y="32"/>
                    <a:pt x="51" y="31"/>
                  </a:cubicBezTo>
                  <a:cubicBezTo>
                    <a:pt x="52" y="30"/>
                    <a:pt x="52" y="29"/>
                    <a:pt x="52" y="29"/>
                  </a:cubicBezTo>
                  <a:cubicBezTo>
                    <a:pt x="52" y="27"/>
                    <a:pt x="56" y="24"/>
                    <a:pt x="58" y="23"/>
                  </a:cubicBezTo>
                  <a:cubicBezTo>
                    <a:pt x="58" y="23"/>
                    <a:pt x="59" y="23"/>
                    <a:pt x="59" y="22"/>
                  </a:cubicBezTo>
                  <a:cubicBezTo>
                    <a:pt x="60" y="21"/>
                    <a:pt x="60" y="20"/>
                    <a:pt x="62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3" y="20"/>
                    <a:pt x="63" y="18"/>
                    <a:pt x="62" y="17"/>
                  </a:cubicBezTo>
                  <a:cubicBezTo>
                    <a:pt x="62" y="15"/>
                    <a:pt x="62" y="14"/>
                    <a:pt x="63" y="13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3" name="Freeform 51"/>
            <p:cNvSpPr>
              <a:spLocks/>
            </p:cNvSpPr>
            <p:nvPr/>
          </p:nvSpPr>
          <p:spPr bwMode="auto">
            <a:xfrm>
              <a:off x="7522832" y="9002712"/>
              <a:ext cx="120650" cy="136525"/>
            </a:xfrm>
            <a:custGeom>
              <a:avLst/>
              <a:gdLst>
                <a:gd name="T0" fmla="*/ 7 w 7"/>
                <a:gd name="T1" fmla="*/ 8 h 8"/>
                <a:gd name="T2" fmla="*/ 6 w 7"/>
                <a:gd name="T3" fmla="*/ 5 h 8"/>
                <a:gd name="T4" fmla="*/ 6 w 7"/>
                <a:gd name="T5" fmla="*/ 5 h 8"/>
                <a:gd name="T6" fmla="*/ 6 w 7"/>
                <a:gd name="T7" fmla="*/ 3 h 8"/>
                <a:gd name="T8" fmla="*/ 6 w 7"/>
                <a:gd name="T9" fmla="*/ 3 h 8"/>
                <a:gd name="T10" fmla="*/ 5 w 7"/>
                <a:gd name="T11" fmla="*/ 2 h 8"/>
                <a:gd name="T12" fmla="*/ 5 w 7"/>
                <a:gd name="T13" fmla="*/ 2 h 8"/>
                <a:gd name="T14" fmla="*/ 4 w 7"/>
                <a:gd name="T15" fmla="*/ 1 h 8"/>
                <a:gd name="T16" fmla="*/ 3 w 7"/>
                <a:gd name="T17" fmla="*/ 0 h 8"/>
                <a:gd name="T18" fmla="*/ 3 w 7"/>
                <a:gd name="T19" fmla="*/ 0 h 8"/>
                <a:gd name="T20" fmla="*/ 3 w 7"/>
                <a:gd name="T21" fmla="*/ 0 h 8"/>
                <a:gd name="T22" fmla="*/ 2 w 7"/>
                <a:gd name="T23" fmla="*/ 1 h 8"/>
                <a:gd name="T24" fmla="*/ 2 w 7"/>
                <a:gd name="T25" fmla="*/ 2 h 8"/>
                <a:gd name="T26" fmla="*/ 1 w 7"/>
                <a:gd name="T27" fmla="*/ 2 h 8"/>
                <a:gd name="T28" fmla="*/ 1 w 7"/>
                <a:gd name="T29" fmla="*/ 5 h 8"/>
                <a:gd name="T30" fmla="*/ 1 w 7"/>
                <a:gd name="T31" fmla="*/ 5 h 8"/>
                <a:gd name="T32" fmla="*/ 1 w 7"/>
                <a:gd name="T33" fmla="*/ 7 h 8"/>
                <a:gd name="T34" fmla="*/ 1 w 7"/>
                <a:gd name="T35" fmla="*/ 7 h 8"/>
                <a:gd name="T36" fmla="*/ 7 w 7"/>
                <a:gd name="T37" fmla="*/ 8 h 8"/>
                <a:gd name="T38" fmla="*/ 7 w 7"/>
                <a:gd name="T3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cubicBezTo>
                    <a:pt x="7" y="7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5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4" name="Freeform 52"/>
            <p:cNvSpPr>
              <a:spLocks/>
            </p:cNvSpPr>
            <p:nvPr/>
          </p:nvSpPr>
          <p:spPr bwMode="auto">
            <a:xfrm>
              <a:off x="10148557" y="7634287"/>
              <a:ext cx="582612" cy="236538"/>
            </a:xfrm>
            <a:custGeom>
              <a:avLst/>
              <a:gdLst>
                <a:gd name="T0" fmla="*/ 33 w 34"/>
                <a:gd name="T1" fmla="*/ 12 h 14"/>
                <a:gd name="T2" fmla="*/ 34 w 34"/>
                <a:gd name="T3" fmla="*/ 11 h 14"/>
                <a:gd name="T4" fmla="*/ 34 w 34"/>
                <a:gd name="T5" fmla="*/ 10 h 14"/>
                <a:gd name="T6" fmla="*/ 34 w 34"/>
                <a:gd name="T7" fmla="*/ 9 h 14"/>
                <a:gd name="T8" fmla="*/ 34 w 34"/>
                <a:gd name="T9" fmla="*/ 7 h 14"/>
                <a:gd name="T10" fmla="*/ 29 w 34"/>
                <a:gd name="T11" fmla="*/ 3 h 14"/>
                <a:gd name="T12" fmla="*/ 28 w 34"/>
                <a:gd name="T13" fmla="*/ 3 h 14"/>
                <a:gd name="T14" fmla="*/ 27 w 34"/>
                <a:gd name="T15" fmla="*/ 4 h 14"/>
                <a:gd name="T16" fmla="*/ 21 w 34"/>
                <a:gd name="T17" fmla="*/ 1 h 14"/>
                <a:gd name="T18" fmla="*/ 19 w 34"/>
                <a:gd name="T19" fmla="*/ 0 h 14"/>
                <a:gd name="T20" fmla="*/ 16 w 34"/>
                <a:gd name="T21" fmla="*/ 0 h 14"/>
                <a:gd name="T22" fmla="*/ 17 w 34"/>
                <a:gd name="T23" fmla="*/ 1 h 14"/>
                <a:gd name="T24" fmla="*/ 15 w 34"/>
                <a:gd name="T25" fmla="*/ 5 h 14"/>
                <a:gd name="T26" fmla="*/ 13 w 34"/>
                <a:gd name="T27" fmla="*/ 6 h 14"/>
                <a:gd name="T28" fmla="*/ 13 w 34"/>
                <a:gd name="T29" fmla="*/ 7 h 14"/>
                <a:gd name="T30" fmla="*/ 13 w 34"/>
                <a:gd name="T31" fmla="*/ 9 h 14"/>
                <a:gd name="T32" fmla="*/ 11 w 34"/>
                <a:gd name="T33" fmla="*/ 11 h 14"/>
                <a:gd name="T34" fmla="*/ 8 w 34"/>
                <a:gd name="T35" fmla="*/ 10 h 14"/>
                <a:gd name="T36" fmla="*/ 7 w 34"/>
                <a:gd name="T37" fmla="*/ 8 h 14"/>
                <a:gd name="T38" fmla="*/ 4 w 34"/>
                <a:gd name="T39" fmla="*/ 6 h 14"/>
                <a:gd name="T40" fmla="*/ 0 w 34"/>
                <a:gd name="T41" fmla="*/ 8 h 14"/>
                <a:gd name="T42" fmla="*/ 0 w 34"/>
                <a:gd name="T43" fmla="*/ 8 h 14"/>
                <a:gd name="T44" fmla="*/ 0 w 34"/>
                <a:gd name="T45" fmla="*/ 11 h 14"/>
                <a:gd name="T46" fmla="*/ 1 w 34"/>
                <a:gd name="T47" fmla="*/ 11 h 14"/>
                <a:gd name="T48" fmla="*/ 1 w 34"/>
                <a:gd name="T49" fmla="*/ 11 h 14"/>
                <a:gd name="T50" fmla="*/ 2 w 34"/>
                <a:gd name="T51" fmla="*/ 11 h 14"/>
                <a:gd name="T52" fmla="*/ 2 w 34"/>
                <a:gd name="T53" fmla="*/ 12 h 14"/>
                <a:gd name="T54" fmla="*/ 3 w 34"/>
                <a:gd name="T55" fmla="*/ 12 h 14"/>
                <a:gd name="T56" fmla="*/ 4 w 34"/>
                <a:gd name="T57" fmla="*/ 12 h 14"/>
                <a:gd name="T58" fmla="*/ 5 w 34"/>
                <a:gd name="T59" fmla="*/ 12 h 14"/>
                <a:gd name="T60" fmla="*/ 25 w 34"/>
                <a:gd name="T61" fmla="*/ 14 h 14"/>
                <a:gd name="T62" fmla="*/ 26 w 34"/>
                <a:gd name="T63" fmla="*/ 14 h 14"/>
                <a:gd name="T64" fmla="*/ 29 w 34"/>
                <a:gd name="T65" fmla="*/ 14 h 14"/>
                <a:gd name="T66" fmla="*/ 29 w 34"/>
                <a:gd name="T67" fmla="*/ 14 h 14"/>
                <a:gd name="T68" fmla="*/ 31 w 34"/>
                <a:gd name="T69" fmla="*/ 14 h 14"/>
                <a:gd name="T70" fmla="*/ 31 w 34"/>
                <a:gd name="T71" fmla="*/ 14 h 14"/>
                <a:gd name="T72" fmla="*/ 32 w 34"/>
                <a:gd name="T73" fmla="*/ 14 h 14"/>
                <a:gd name="T74" fmla="*/ 33 w 34"/>
                <a:gd name="T75" fmla="*/ 14 h 14"/>
                <a:gd name="T76" fmla="*/ 33 w 34"/>
                <a:gd name="T77" fmla="*/ 14 h 14"/>
                <a:gd name="T78" fmla="*/ 33 w 34"/>
                <a:gd name="T79" fmla="*/ 14 h 14"/>
                <a:gd name="T80" fmla="*/ 33 w 34"/>
                <a:gd name="T81" fmla="*/ 12 h 14"/>
                <a:gd name="T82" fmla="*/ 33 w 34"/>
                <a:gd name="T83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" h="14">
                  <a:moveTo>
                    <a:pt x="33" y="12"/>
                  </a:moveTo>
                  <a:cubicBezTo>
                    <a:pt x="33" y="11"/>
                    <a:pt x="34" y="11"/>
                    <a:pt x="34" y="11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9"/>
                  </a:cubicBezTo>
                  <a:cubicBezTo>
                    <a:pt x="34" y="8"/>
                    <a:pt x="34" y="7"/>
                    <a:pt x="34" y="7"/>
                  </a:cubicBezTo>
                  <a:cubicBezTo>
                    <a:pt x="34" y="5"/>
                    <a:pt x="31" y="3"/>
                    <a:pt x="29" y="3"/>
                  </a:cubicBezTo>
                  <a:cubicBezTo>
                    <a:pt x="29" y="3"/>
                    <a:pt x="28" y="3"/>
                    <a:pt x="28" y="3"/>
                  </a:cubicBezTo>
                  <a:cubicBezTo>
                    <a:pt x="28" y="4"/>
                    <a:pt x="28" y="4"/>
                    <a:pt x="27" y="4"/>
                  </a:cubicBezTo>
                  <a:cubicBezTo>
                    <a:pt x="25" y="4"/>
                    <a:pt x="22" y="2"/>
                    <a:pt x="21" y="1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6" y="0"/>
                    <a:pt x="17" y="1"/>
                    <a:pt x="17" y="1"/>
                  </a:cubicBezTo>
                  <a:cubicBezTo>
                    <a:pt x="18" y="3"/>
                    <a:pt x="16" y="4"/>
                    <a:pt x="15" y="5"/>
                  </a:cubicBezTo>
                  <a:cubicBezTo>
                    <a:pt x="14" y="5"/>
                    <a:pt x="13" y="6"/>
                    <a:pt x="13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8"/>
                    <a:pt x="14" y="9"/>
                    <a:pt x="13" y="9"/>
                  </a:cubicBezTo>
                  <a:cubicBezTo>
                    <a:pt x="13" y="10"/>
                    <a:pt x="12" y="11"/>
                    <a:pt x="11" y="11"/>
                  </a:cubicBezTo>
                  <a:cubicBezTo>
                    <a:pt x="10" y="11"/>
                    <a:pt x="9" y="10"/>
                    <a:pt x="8" y="10"/>
                  </a:cubicBezTo>
                  <a:cubicBezTo>
                    <a:pt x="7" y="9"/>
                    <a:pt x="7" y="9"/>
                    <a:pt x="7" y="8"/>
                  </a:cubicBezTo>
                  <a:cubicBezTo>
                    <a:pt x="7" y="6"/>
                    <a:pt x="5" y="6"/>
                    <a:pt x="4" y="6"/>
                  </a:cubicBezTo>
                  <a:cubicBezTo>
                    <a:pt x="3" y="6"/>
                    <a:pt x="1" y="7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11"/>
                    <a:pt x="2" y="11"/>
                    <a:pt x="2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5" y="12"/>
                    <a:pt x="5" y="12"/>
                  </a:cubicBezTo>
                  <a:cubicBezTo>
                    <a:pt x="6" y="13"/>
                    <a:pt x="16" y="14"/>
                    <a:pt x="25" y="14"/>
                  </a:cubicBezTo>
                  <a:cubicBezTo>
                    <a:pt x="25" y="14"/>
                    <a:pt x="26" y="14"/>
                    <a:pt x="26" y="14"/>
                  </a:cubicBezTo>
                  <a:cubicBezTo>
                    <a:pt x="27" y="14"/>
                    <a:pt x="28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0" y="14"/>
                    <a:pt x="30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3"/>
                    <a:pt x="33" y="13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18775256" y="5445835"/>
            <a:ext cx="2679509" cy="1279137"/>
            <a:chOff x="19429916" y="5445832"/>
            <a:chExt cx="2679510" cy="1279137"/>
          </a:xfrm>
        </p:grpSpPr>
        <p:sp>
          <p:nvSpPr>
            <p:cNvPr id="114" name="TextBox 113"/>
            <p:cNvSpPr txBox="1"/>
            <p:nvPr/>
          </p:nvSpPr>
          <p:spPr>
            <a:xfrm>
              <a:off x="19820209" y="6355637"/>
              <a:ext cx="2289217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Fira Sans" panose="020B0503050000020004" pitchFamily="34" charset="0"/>
                  <a:ea typeface="Fira Sans" panose="020B0503050000020004" pitchFamily="34" charset="0"/>
                </a:rPr>
                <a:t>Male population</a:t>
              </a:r>
              <a:endParaRPr lang="ru-RU" sz="2400" dirty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9830980" y="5445832"/>
              <a:ext cx="1527663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6600" dirty="0">
                  <a:solidFill>
                    <a:srgbClr val="FCA552"/>
                  </a:solidFill>
                  <a:latin typeface="Fira Sans SemiBold" panose="020B0703050000020004" pitchFamily="34" charset="0"/>
                  <a:ea typeface="Fira Sans SemiBold" panose="020B0703050000020004" pitchFamily="34" charset="0"/>
                </a:rPr>
                <a:t>49</a:t>
              </a:r>
              <a:r>
                <a:rPr lang="en-US" sz="5400" dirty="0">
                  <a:solidFill>
                    <a:srgbClr val="FCA552"/>
                  </a:solidFill>
                  <a:latin typeface="Fira Sans SemiBold" panose="020B0703050000020004" pitchFamily="34" charset="0"/>
                  <a:ea typeface="Fira Sans SemiBold" panose="020B0703050000020004" pitchFamily="34" charset="0"/>
                </a:rPr>
                <a:t>%</a:t>
              </a:r>
              <a:endParaRPr lang="en-US" sz="5400" dirty="0">
                <a:solidFill>
                  <a:srgbClr val="FCA55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endParaRPr>
            </a:p>
          </p:txBody>
        </p:sp>
        <p:sp>
          <p:nvSpPr>
            <p:cNvPr id="170" name="Равнобедренный треугольник 169"/>
            <p:cNvSpPr/>
            <p:nvPr/>
          </p:nvSpPr>
          <p:spPr>
            <a:xfrm rot="10800000">
              <a:off x="19429916" y="5623795"/>
              <a:ext cx="265682" cy="229036"/>
            </a:xfrm>
            <a:prstGeom prst="triangle">
              <a:avLst/>
            </a:prstGeom>
            <a:solidFill>
              <a:srgbClr val="D43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18750929" y="7036629"/>
            <a:ext cx="2691543" cy="1279137"/>
            <a:chOff x="19405588" y="7036624"/>
            <a:chExt cx="2691543" cy="1279137"/>
          </a:xfrm>
        </p:grpSpPr>
        <p:sp>
          <p:nvSpPr>
            <p:cNvPr id="168" name="TextBox 167"/>
            <p:cNvSpPr txBox="1"/>
            <p:nvPr/>
          </p:nvSpPr>
          <p:spPr>
            <a:xfrm>
              <a:off x="19807915" y="7946429"/>
              <a:ext cx="228921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Fira Sans" panose="020B0503050000020004" pitchFamily="34" charset="0"/>
                  <a:ea typeface="Fira Sans" panose="020B0503050000020004" pitchFamily="34" charset="0"/>
                </a:rPr>
                <a:t>Male population</a:t>
              </a:r>
              <a:endParaRPr lang="ru-RU" sz="2400" dirty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9818687" y="7036624"/>
              <a:ext cx="1388009" cy="101566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6600" dirty="0">
                  <a:solidFill>
                    <a:srgbClr val="B73E5F"/>
                  </a:solidFill>
                  <a:latin typeface="Fira Sans SemiBold" panose="020B0703050000020004" pitchFamily="34" charset="0"/>
                  <a:ea typeface="Fira Sans SemiBold" panose="020B0703050000020004" pitchFamily="34" charset="0"/>
                </a:rPr>
                <a:t>51</a:t>
              </a:r>
              <a:r>
                <a:rPr lang="en-US" sz="5400" dirty="0">
                  <a:solidFill>
                    <a:srgbClr val="B73E5F"/>
                  </a:solidFill>
                  <a:latin typeface="Fira Sans SemiBold" panose="020B0703050000020004" pitchFamily="34" charset="0"/>
                  <a:ea typeface="Fira Sans SemiBold" panose="020B0703050000020004" pitchFamily="34" charset="0"/>
                </a:rPr>
                <a:t>%</a:t>
              </a:r>
              <a:endParaRPr lang="en-US" sz="5400" dirty="0">
                <a:solidFill>
                  <a:srgbClr val="B73E5F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endParaRPr>
            </a:p>
          </p:txBody>
        </p:sp>
        <p:sp>
          <p:nvSpPr>
            <p:cNvPr id="228" name="Равнобедренный треугольник 227"/>
            <p:cNvSpPr/>
            <p:nvPr/>
          </p:nvSpPr>
          <p:spPr>
            <a:xfrm>
              <a:off x="19405588" y="7226113"/>
              <a:ext cx="265682" cy="229036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aphicFrame>
        <p:nvGraphicFramePr>
          <p:cNvPr id="231" name="Диаграмма 230"/>
          <p:cNvGraphicFramePr/>
          <p:nvPr>
            <p:extLst>
              <p:ext uri="{D42A27DB-BD31-4B8C-83A1-F6EECF244321}">
                <p14:modId xmlns:p14="http://schemas.microsoft.com/office/powerpoint/2010/main" val="3158161556"/>
              </p:ext>
            </p:extLst>
          </p:nvPr>
        </p:nvGraphicFramePr>
        <p:xfrm>
          <a:off x="13631864" y="4452955"/>
          <a:ext cx="5454645" cy="4810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6" name="Freeform 5"/>
          <p:cNvSpPr>
            <a:spLocks noEditPoints="1"/>
          </p:cNvSpPr>
          <p:nvPr/>
        </p:nvSpPr>
        <p:spPr bwMode="auto">
          <a:xfrm rot="10800000">
            <a:off x="8649534" y="3133935"/>
            <a:ext cx="488951" cy="3408363"/>
          </a:xfrm>
          <a:custGeom>
            <a:avLst/>
            <a:gdLst>
              <a:gd name="T0" fmla="*/ 75 w 83"/>
              <a:gd name="T1" fmla="*/ 538 h 604"/>
              <a:gd name="T2" fmla="*/ 48 w 83"/>
              <a:gd name="T3" fmla="*/ 462 h 604"/>
              <a:gd name="T4" fmla="*/ 48 w 83"/>
              <a:gd name="T5" fmla="*/ 32 h 604"/>
              <a:gd name="T6" fmla="*/ 57 w 83"/>
              <a:gd name="T7" fmla="*/ 14 h 604"/>
              <a:gd name="T8" fmla="*/ 45 w 83"/>
              <a:gd name="T9" fmla="*/ 2 h 604"/>
              <a:gd name="T10" fmla="*/ 26 w 83"/>
              <a:gd name="T11" fmla="*/ 18 h 604"/>
              <a:gd name="T12" fmla="*/ 35 w 83"/>
              <a:gd name="T13" fmla="*/ 32 h 604"/>
              <a:gd name="T14" fmla="*/ 35 w 83"/>
              <a:gd name="T15" fmla="*/ 460 h 604"/>
              <a:gd name="T16" fmla="*/ 10 w 83"/>
              <a:gd name="T17" fmla="*/ 536 h 604"/>
              <a:gd name="T18" fmla="*/ 1 w 83"/>
              <a:gd name="T19" fmla="*/ 565 h 604"/>
              <a:gd name="T20" fmla="*/ 40 w 83"/>
              <a:gd name="T21" fmla="*/ 603 h 604"/>
              <a:gd name="T22" fmla="*/ 83 w 83"/>
              <a:gd name="T23" fmla="*/ 562 h 604"/>
              <a:gd name="T24" fmla="*/ 75 w 83"/>
              <a:gd name="T25" fmla="*/ 538 h 604"/>
              <a:gd name="T26" fmla="*/ 42 w 83"/>
              <a:gd name="T27" fmla="*/ 588 h 604"/>
              <a:gd name="T28" fmla="*/ 16 w 83"/>
              <a:gd name="T29" fmla="*/ 562 h 604"/>
              <a:gd name="T30" fmla="*/ 42 w 83"/>
              <a:gd name="T31" fmla="*/ 537 h 604"/>
              <a:gd name="T32" fmla="*/ 67 w 83"/>
              <a:gd name="T33" fmla="*/ 562 h 604"/>
              <a:gd name="T34" fmla="*/ 42 w 83"/>
              <a:gd name="T35" fmla="*/ 588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3" h="604">
                <a:moveTo>
                  <a:pt x="75" y="538"/>
                </a:moveTo>
                <a:cubicBezTo>
                  <a:pt x="58" y="516"/>
                  <a:pt x="48" y="489"/>
                  <a:pt x="48" y="462"/>
                </a:cubicBezTo>
                <a:cubicBezTo>
                  <a:pt x="48" y="32"/>
                  <a:pt x="48" y="32"/>
                  <a:pt x="48" y="32"/>
                </a:cubicBezTo>
                <a:cubicBezTo>
                  <a:pt x="54" y="29"/>
                  <a:pt x="58" y="22"/>
                  <a:pt x="57" y="14"/>
                </a:cubicBezTo>
                <a:cubicBezTo>
                  <a:pt x="56" y="8"/>
                  <a:pt x="51" y="4"/>
                  <a:pt x="45" y="2"/>
                </a:cubicBezTo>
                <a:cubicBezTo>
                  <a:pt x="35" y="0"/>
                  <a:pt x="26" y="8"/>
                  <a:pt x="26" y="18"/>
                </a:cubicBezTo>
                <a:cubicBezTo>
                  <a:pt x="26" y="24"/>
                  <a:pt x="30" y="29"/>
                  <a:pt x="35" y="32"/>
                </a:cubicBezTo>
                <a:cubicBezTo>
                  <a:pt x="35" y="460"/>
                  <a:pt x="35" y="460"/>
                  <a:pt x="35" y="460"/>
                </a:cubicBezTo>
                <a:cubicBezTo>
                  <a:pt x="35" y="487"/>
                  <a:pt x="27" y="515"/>
                  <a:pt x="10" y="536"/>
                </a:cubicBezTo>
                <a:cubicBezTo>
                  <a:pt x="3" y="544"/>
                  <a:pt x="0" y="554"/>
                  <a:pt x="1" y="565"/>
                </a:cubicBezTo>
                <a:cubicBezTo>
                  <a:pt x="2" y="586"/>
                  <a:pt x="19" y="602"/>
                  <a:pt x="40" y="603"/>
                </a:cubicBezTo>
                <a:cubicBezTo>
                  <a:pt x="63" y="604"/>
                  <a:pt x="83" y="585"/>
                  <a:pt x="83" y="562"/>
                </a:cubicBezTo>
                <a:cubicBezTo>
                  <a:pt x="83" y="553"/>
                  <a:pt x="80" y="545"/>
                  <a:pt x="75" y="538"/>
                </a:cubicBezTo>
                <a:close/>
                <a:moveTo>
                  <a:pt x="42" y="588"/>
                </a:moveTo>
                <a:cubicBezTo>
                  <a:pt x="28" y="588"/>
                  <a:pt x="16" y="576"/>
                  <a:pt x="16" y="562"/>
                </a:cubicBezTo>
                <a:cubicBezTo>
                  <a:pt x="16" y="548"/>
                  <a:pt x="28" y="537"/>
                  <a:pt x="42" y="537"/>
                </a:cubicBezTo>
                <a:cubicBezTo>
                  <a:pt x="56" y="537"/>
                  <a:pt x="67" y="548"/>
                  <a:pt x="67" y="562"/>
                </a:cubicBezTo>
                <a:cubicBezTo>
                  <a:pt x="67" y="576"/>
                  <a:pt x="56" y="588"/>
                  <a:pt x="42" y="588"/>
                </a:cubicBezTo>
                <a:close/>
              </a:path>
            </a:pathLst>
          </a:custGeom>
          <a:solidFill>
            <a:srgbClr val="152C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37" name="TextBox 236"/>
          <p:cNvSpPr txBox="1"/>
          <p:nvPr/>
        </p:nvSpPr>
        <p:spPr>
          <a:xfrm>
            <a:off x="3933200" y="2624448"/>
            <a:ext cx="1473160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000" dirty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NORWAY</a:t>
            </a:r>
            <a:endParaRPr lang="ru-RU" sz="3000" dirty="0">
              <a:solidFill>
                <a:schemeClr val="tx2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3976599" y="2978693"/>
            <a:ext cx="4561695" cy="1538883"/>
            <a:chOff x="3976599" y="2978692"/>
            <a:chExt cx="4561694" cy="1538882"/>
          </a:xfrm>
        </p:grpSpPr>
        <p:sp>
          <p:nvSpPr>
            <p:cNvPr id="239" name="Равнобедренный треугольник 238"/>
            <p:cNvSpPr/>
            <p:nvPr/>
          </p:nvSpPr>
          <p:spPr>
            <a:xfrm rot="10800000">
              <a:off x="6934129" y="3265338"/>
              <a:ext cx="300336" cy="258910"/>
            </a:xfrm>
            <a:prstGeom prst="triangle">
              <a:avLst/>
            </a:prstGeom>
            <a:solidFill>
              <a:srgbClr val="D43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4" name="Группа 3"/>
            <p:cNvGrpSpPr/>
            <p:nvPr/>
          </p:nvGrpSpPr>
          <p:grpSpPr>
            <a:xfrm>
              <a:off x="3976599" y="2978692"/>
              <a:ext cx="2800667" cy="1538882"/>
              <a:chOff x="3976599" y="2978692"/>
              <a:chExt cx="2800667" cy="1538882"/>
            </a:xfrm>
          </p:grpSpPr>
          <p:sp>
            <p:nvSpPr>
              <p:cNvPr id="238" name="TextBox 237"/>
              <p:cNvSpPr txBox="1"/>
              <p:nvPr/>
            </p:nvSpPr>
            <p:spPr>
              <a:xfrm>
                <a:off x="3976599" y="2978692"/>
                <a:ext cx="2299847" cy="153888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en-US" sz="10000" dirty="0">
                    <a:solidFill>
                      <a:srgbClr val="4BC1EB"/>
                    </a:solidFill>
                    <a:latin typeface="Fira Sans SemiBold" panose="020B0703050000020004" pitchFamily="34" charset="0"/>
                    <a:ea typeface="Fira Sans SemiBold" panose="020B0703050000020004" pitchFamily="34" charset="0"/>
                  </a:rPr>
                  <a:t>7.58</a:t>
                </a:r>
                <a:endParaRPr lang="en-US" sz="8000" dirty="0">
                  <a:solidFill>
                    <a:srgbClr val="4BC1EB"/>
                  </a:solidFill>
                  <a:latin typeface="Fira Sans SemiBold" panose="020B0703050000020004" pitchFamily="34" charset="0"/>
                  <a:ea typeface="Fira Sans SemiBold" panose="020B0703050000020004" pitchFamily="34" charset="0"/>
                </a:endParaRPr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6169744" y="3066070"/>
                <a:ext cx="607522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en-US" sz="4000" dirty="0" err="1">
                    <a:solidFill>
                      <a:srgbClr val="4BC1EB"/>
                    </a:solidFill>
                    <a:latin typeface="Fira Sans SemiBold" panose="020B0703050000020004" pitchFamily="34" charset="0"/>
                    <a:ea typeface="Fira Sans SemiBold" panose="020B0703050000020004" pitchFamily="34" charset="0"/>
                  </a:rPr>
                  <a:t>kk</a:t>
                </a:r>
                <a:endParaRPr lang="en-US" sz="4000" dirty="0">
                  <a:solidFill>
                    <a:srgbClr val="4BC1EB"/>
                  </a:solidFill>
                  <a:latin typeface="Fira Sans SemiBold" panose="020B0703050000020004" pitchFamily="34" charset="0"/>
                  <a:ea typeface="Fira Sans SemiBold" panose="020B0703050000020004" pitchFamily="34" charset="0"/>
                </a:endParaRPr>
              </a:p>
            </p:txBody>
          </p:sp>
        </p:grpSp>
        <p:sp>
          <p:nvSpPr>
            <p:cNvPr id="241" name="TextBox 240"/>
            <p:cNvSpPr txBox="1"/>
            <p:nvPr/>
          </p:nvSpPr>
          <p:spPr>
            <a:xfrm>
              <a:off x="7330940" y="3052770"/>
              <a:ext cx="1207353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sz="4000" dirty="0">
                  <a:solidFill>
                    <a:schemeClr val="tx2"/>
                  </a:solidFill>
                  <a:latin typeface="Fira Sans SemiBold" panose="020B0703050000020004" pitchFamily="34" charset="0"/>
                  <a:ea typeface="Fira Sans SemiBold" panose="020B0703050000020004" pitchFamily="34" charset="0"/>
                </a:rPr>
                <a:t>1,2%</a:t>
              </a:r>
              <a:endParaRPr lang="en-US" sz="40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endParaRPr>
            </a:p>
          </p:txBody>
        </p:sp>
      </p:grpSp>
      <p:grpSp>
        <p:nvGrpSpPr>
          <p:cNvPr id="242" name="Группа 241"/>
          <p:cNvGrpSpPr/>
          <p:nvPr/>
        </p:nvGrpSpPr>
        <p:grpSpPr>
          <a:xfrm>
            <a:off x="15430327" y="5981358"/>
            <a:ext cx="900555" cy="1753289"/>
            <a:chOff x="1402028" y="8416027"/>
            <a:chExt cx="1076325" cy="2095501"/>
          </a:xfrm>
          <a:solidFill>
            <a:srgbClr val="FCA552"/>
          </a:solidFill>
        </p:grpSpPr>
        <p:sp>
          <p:nvSpPr>
            <p:cNvPr id="243" name="Oval 5"/>
            <p:cNvSpPr>
              <a:spLocks noChangeArrowheads="1"/>
            </p:cNvSpPr>
            <p:nvPr/>
          </p:nvSpPr>
          <p:spPr bwMode="auto">
            <a:xfrm>
              <a:off x="1744928" y="8416027"/>
              <a:ext cx="390525" cy="388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srgbClr val="4BC1EB"/>
                </a:solidFill>
              </a:endParaRPr>
            </a:p>
          </p:txBody>
        </p:sp>
        <p:sp>
          <p:nvSpPr>
            <p:cNvPr id="244" name="Freeform 6"/>
            <p:cNvSpPr>
              <a:spLocks/>
            </p:cNvSpPr>
            <p:nvPr/>
          </p:nvSpPr>
          <p:spPr bwMode="auto">
            <a:xfrm>
              <a:off x="1402028" y="8874815"/>
              <a:ext cx="1076325" cy="1636713"/>
            </a:xfrm>
            <a:custGeom>
              <a:avLst/>
              <a:gdLst>
                <a:gd name="T0" fmla="*/ 325 w 330"/>
                <a:gd name="T1" fmla="*/ 198 h 509"/>
                <a:gd name="T2" fmla="*/ 281 w 330"/>
                <a:gd name="T3" fmla="*/ 46 h 509"/>
                <a:gd name="T4" fmla="*/ 220 w 330"/>
                <a:gd name="T5" fmla="*/ 0 h 509"/>
                <a:gd name="T6" fmla="*/ 110 w 330"/>
                <a:gd name="T7" fmla="*/ 0 h 509"/>
                <a:gd name="T8" fmla="*/ 49 w 330"/>
                <a:gd name="T9" fmla="*/ 46 h 509"/>
                <a:gd name="T10" fmla="*/ 5 w 330"/>
                <a:gd name="T11" fmla="*/ 198 h 509"/>
                <a:gd name="T12" fmla="*/ 25 w 330"/>
                <a:gd name="T13" fmla="*/ 234 h 509"/>
                <a:gd name="T14" fmla="*/ 33 w 330"/>
                <a:gd name="T15" fmla="*/ 235 h 509"/>
                <a:gd name="T16" fmla="*/ 61 w 330"/>
                <a:gd name="T17" fmla="*/ 214 h 509"/>
                <a:gd name="T18" fmla="*/ 87 w 330"/>
                <a:gd name="T19" fmla="*/ 124 h 509"/>
                <a:gd name="T20" fmla="*/ 87 w 330"/>
                <a:gd name="T21" fmla="*/ 224 h 509"/>
                <a:gd name="T22" fmla="*/ 87 w 330"/>
                <a:gd name="T23" fmla="*/ 270 h 509"/>
                <a:gd name="T24" fmla="*/ 87 w 330"/>
                <a:gd name="T25" fmla="*/ 479 h 509"/>
                <a:gd name="T26" fmla="*/ 117 w 330"/>
                <a:gd name="T27" fmla="*/ 509 h 509"/>
                <a:gd name="T28" fmla="*/ 146 w 330"/>
                <a:gd name="T29" fmla="*/ 479 h 509"/>
                <a:gd name="T30" fmla="*/ 146 w 330"/>
                <a:gd name="T31" fmla="*/ 270 h 509"/>
                <a:gd name="T32" fmla="*/ 184 w 330"/>
                <a:gd name="T33" fmla="*/ 270 h 509"/>
                <a:gd name="T34" fmla="*/ 184 w 330"/>
                <a:gd name="T35" fmla="*/ 479 h 509"/>
                <a:gd name="T36" fmla="*/ 214 w 330"/>
                <a:gd name="T37" fmla="*/ 509 h 509"/>
                <a:gd name="T38" fmla="*/ 243 w 330"/>
                <a:gd name="T39" fmla="*/ 479 h 509"/>
                <a:gd name="T40" fmla="*/ 243 w 330"/>
                <a:gd name="T41" fmla="*/ 270 h 509"/>
                <a:gd name="T42" fmla="*/ 243 w 330"/>
                <a:gd name="T43" fmla="*/ 224 h 509"/>
                <a:gd name="T44" fmla="*/ 243 w 330"/>
                <a:gd name="T45" fmla="*/ 124 h 509"/>
                <a:gd name="T46" fmla="*/ 269 w 330"/>
                <a:gd name="T47" fmla="*/ 214 h 509"/>
                <a:gd name="T48" fmla="*/ 297 w 330"/>
                <a:gd name="T49" fmla="*/ 235 h 509"/>
                <a:gd name="T50" fmla="*/ 305 w 330"/>
                <a:gd name="T51" fmla="*/ 234 h 509"/>
                <a:gd name="T52" fmla="*/ 325 w 330"/>
                <a:gd name="T53" fmla="*/ 19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0" h="509">
                  <a:moveTo>
                    <a:pt x="325" y="198"/>
                  </a:moveTo>
                  <a:cubicBezTo>
                    <a:pt x="281" y="46"/>
                    <a:pt x="281" y="46"/>
                    <a:pt x="281" y="46"/>
                  </a:cubicBezTo>
                  <a:cubicBezTo>
                    <a:pt x="273" y="19"/>
                    <a:pt x="248" y="0"/>
                    <a:pt x="22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82" y="0"/>
                    <a:pt x="57" y="19"/>
                    <a:pt x="49" y="46"/>
                  </a:cubicBezTo>
                  <a:cubicBezTo>
                    <a:pt x="5" y="198"/>
                    <a:pt x="5" y="198"/>
                    <a:pt x="5" y="198"/>
                  </a:cubicBezTo>
                  <a:cubicBezTo>
                    <a:pt x="0" y="213"/>
                    <a:pt x="9" y="229"/>
                    <a:pt x="25" y="234"/>
                  </a:cubicBezTo>
                  <a:cubicBezTo>
                    <a:pt x="27" y="235"/>
                    <a:pt x="30" y="235"/>
                    <a:pt x="33" y="235"/>
                  </a:cubicBezTo>
                  <a:cubicBezTo>
                    <a:pt x="46" y="235"/>
                    <a:pt x="57" y="227"/>
                    <a:pt x="61" y="214"/>
                  </a:cubicBezTo>
                  <a:cubicBezTo>
                    <a:pt x="87" y="124"/>
                    <a:pt x="87" y="124"/>
                    <a:pt x="87" y="124"/>
                  </a:cubicBezTo>
                  <a:cubicBezTo>
                    <a:pt x="87" y="224"/>
                    <a:pt x="87" y="224"/>
                    <a:pt x="87" y="224"/>
                  </a:cubicBezTo>
                  <a:cubicBezTo>
                    <a:pt x="87" y="270"/>
                    <a:pt x="87" y="270"/>
                    <a:pt x="87" y="270"/>
                  </a:cubicBezTo>
                  <a:cubicBezTo>
                    <a:pt x="87" y="479"/>
                    <a:pt x="87" y="479"/>
                    <a:pt x="87" y="479"/>
                  </a:cubicBezTo>
                  <a:cubicBezTo>
                    <a:pt x="87" y="496"/>
                    <a:pt x="100" y="509"/>
                    <a:pt x="117" y="509"/>
                  </a:cubicBezTo>
                  <a:cubicBezTo>
                    <a:pt x="133" y="509"/>
                    <a:pt x="146" y="496"/>
                    <a:pt x="146" y="479"/>
                  </a:cubicBezTo>
                  <a:cubicBezTo>
                    <a:pt x="146" y="270"/>
                    <a:pt x="146" y="270"/>
                    <a:pt x="146" y="270"/>
                  </a:cubicBezTo>
                  <a:cubicBezTo>
                    <a:pt x="184" y="270"/>
                    <a:pt x="184" y="270"/>
                    <a:pt x="184" y="270"/>
                  </a:cubicBezTo>
                  <a:cubicBezTo>
                    <a:pt x="184" y="479"/>
                    <a:pt x="184" y="479"/>
                    <a:pt x="184" y="479"/>
                  </a:cubicBezTo>
                  <a:cubicBezTo>
                    <a:pt x="184" y="496"/>
                    <a:pt x="197" y="509"/>
                    <a:pt x="214" y="509"/>
                  </a:cubicBezTo>
                  <a:cubicBezTo>
                    <a:pt x="230" y="509"/>
                    <a:pt x="243" y="496"/>
                    <a:pt x="243" y="479"/>
                  </a:cubicBezTo>
                  <a:cubicBezTo>
                    <a:pt x="243" y="270"/>
                    <a:pt x="243" y="270"/>
                    <a:pt x="243" y="270"/>
                  </a:cubicBezTo>
                  <a:cubicBezTo>
                    <a:pt x="243" y="224"/>
                    <a:pt x="243" y="224"/>
                    <a:pt x="243" y="224"/>
                  </a:cubicBezTo>
                  <a:cubicBezTo>
                    <a:pt x="243" y="124"/>
                    <a:pt x="243" y="124"/>
                    <a:pt x="243" y="124"/>
                  </a:cubicBezTo>
                  <a:cubicBezTo>
                    <a:pt x="269" y="214"/>
                    <a:pt x="269" y="214"/>
                    <a:pt x="269" y="214"/>
                  </a:cubicBezTo>
                  <a:cubicBezTo>
                    <a:pt x="273" y="227"/>
                    <a:pt x="284" y="235"/>
                    <a:pt x="297" y="235"/>
                  </a:cubicBezTo>
                  <a:cubicBezTo>
                    <a:pt x="300" y="235"/>
                    <a:pt x="303" y="235"/>
                    <a:pt x="305" y="234"/>
                  </a:cubicBezTo>
                  <a:cubicBezTo>
                    <a:pt x="321" y="229"/>
                    <a:pt x="330" y="213"/>
                    <a:pt x="325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srgbClr val="4BC1EB"/>
                </a:solidFill>
              </a:endParaRPr>
            </a:p>
          </p:txBody>
        </p:sp>
      </p:grpSp>
      <p:grpSp>
        <p:nvGrpSpPr>
          <p:cNvPr id="245" name="Группа 244"/>
          <p:cNvGrpSpPr/>
          <p:nvPr/>
        </p:nvGrpSpPr>
        <p:grpSpPr>
          <a:xfrm>
            <a:off x="16420697" y="5981357"/>
            <a:ext cx="867348" cy="1753289"/>
            <a:chOff x="1376380" y="11070871"/>
            <a:chExt cx="1036638" cy="2095501"/>
          </a:xfrm>
        </p:grpSpPr>
        <p:sp>
          <p:nvSpPr>
            <p:cNvPr id="246" name="Oval 7"/>
            <p:cNvSpPr>
              <a:spLocks noChangeArrowheads="1"/>
            </p:cNvSpPr>
            <p:nvPr/>
          </p:nvSpPr>
          <p:spPr bwMode="auto">
            <a:xfrm>
              <a:off x="1698642" y="11070871"/>
              <a:ext cx="392113" cy="388938"/>
            </a:xfrm>
            <a:prstGeom prst="ellipse">
              <a:avLst/>
            </a:prstGeom>
            <a:solidFill>
              <a:srgbClr val="B73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7" name="Freeform 8"/>
            <p:cNvSpPr>
              <a:spLocks/>
            </p:cNvSpPr>
            <p:nvPr/>
          </p:nvSpPr>
          <p:spPr bwMode="auto">
            <a:xfrm>
              <a:off x="1376380" y="11529659"/>
              <a:ext cx="1036638" cy="1636713"/>
            </a:xfrm>
            <a:custGeom>
              <a:avLst/>
              <a:gdLst>
                <a:gd name="T0" fmla="*/ 313 w 318"/>
                <a:gd name="T1" fmla="*/ 198 h 509"/>
                <a:gd name="T2" fmla="*/ 269 w 318"/>
                <a:gd name="T3" fmla="*/ 46 h 509"/>
                <a:gd name="T4" fmla="*/ 208 w 318"/>
                <a:gd name="T5" fmla="*/ 0 h 509"/>
                <a:gd name="T6" fmla="*/ 110 w 318"/>
                <a:gd name="T7" fmla="*/ 0 h 509"/>
                <a:gd name="T8" fmla="*/ 48 w 318"/>
                <a:gd name="T9" fmla="*/ 46 h 509"/>
                <a:gd name="T10" fmla="*/ 4 w 318"/>
                <a:gd name="T11" fmla="*/ 198 h 509"/>
                <a:gd name="T12" fmla="*/ 24 w 318"/>
                <a:gd name="T13" fmla="*/ 234 h 509"/>
                <a:gd name="T14" fmla="*/ 33 w 318"/>
                <a:gd name="T15" fmla="*/ 235 h 509"/>
                <a:gd name="T16" fmla="*/ 61 w 318"/>
                <a:gd name="T17" fmla="*/ 214 h 509"/>
                <a:gd name="T18" fmla="*/ 95 w 318"/>
                <a:gd name="T19" fmla="*/ 95 h 509"/>
                <a:gd name="T20" fmla="*/ 101 w 318"/>
                <a:gd name="T21" fmla="*/ 91 h 509"/>
                <a:gd name="T22" fmla="*/ 104 w 318"/>
                <a:gd name="T23" fmla="*/ 98 h 509"/>
                <a:gd name="T24" fmla="*/ 46 w 318"/>
                <a:gd name="T25" fmla="*/ 308 h 509"/>
                <a:gd name="T26" fmla="*/ 92 w 318"/>
                <a:gd name="T27" fmla="*/ 308 h 509"/>
                <a:gd name="T28" fmla="*/ 92 w 318"/>
                <a:gd name="T29" fmla="*/ 479 h 509"/>
                <a:gd name="T30" fmla="*/ 122 w 318"/>
                <a:gd name="T31" fmla="*/ 509 h 509"/>
                <a:gd name="T32" fmla="*/ 151 w 318"/>
                <a:gd name="T33" fmla="*/ 479 h 509"/>
                <a:gd name="T34" fmla="*/ 151 w 318"/>
                <a:gd name="T35" fmla="*/ 308 h 509"/>
                <a:gd name="T36" fmla="*/ 167 w 318"/>
                <a:gd name="T37" fmla="*/ 308 h 509"/>
                <a:gd name="T38" fmla="*/ 167 w 318"/>
                <a:gd name="T39" fmla="*/ 479 h 509"/>
                <a:gd name="T40" fmla="*/ 196 w 318"/>
                <a:gd name="T41" fmla="*/ 509 h 509"/>
                <a:gd name="T42" fmla="*/ 225 w 318"/>
                <a:gd name="T43" fmla="*/ 479 h 509"/>
                <a:gd name="T44" fmla="*/ 225 w 318"/>
                <a:gd name="T45" fmla="*/ 308 h 509"/>
                <a:gd name="T46" fmla="*/ 272 w 318"/>
                <a:gd name="T47" fmla="*/ 308 h 509"/>
                <a:gd name="T48" fmla="*/ 213 w 318"/>
                <a:gd name="T49" fmla="*/ 98 h 509"/>
                <a:gd name="T50" fmla="*/ 216 w 318"/>
                <a:gd name="T51" fmla="*/ 92 h 509"/>
                <a:gd name="T52" fmla="*/ 222 w 318"/>
                <a:gd name="T53" fmla="*/ 95 h 509"/>
                <a:gd name="T54" fmla="*/ 257 w 318"/>
                <a:gd name="T55" fmla="*/ 214 h 509"/>
                <a:gd name="T56" fmla="*/ 285 w 318"/>
                <a:gd name="T57" fmla="*/ 235 h 509"/>
                <a:gd name="T58" fmla="*/ 293 w 318"/>
                <a:gd name="T59" fmla="*/ 234 h 509"/>
                <a:gd name="T60" fmla="*/ 313 w 318"/>
                <a:gd name="T61" fmla="*/ 19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8" h="509">
                  <a:moveTo>
                    <a:pt x="313" y="198"/>
                  </a:moveTo>
                  <a:cubicBezTo>
                    <a:pt x="269" y="46"/>
                    <a:pt x="269" y="46"/>
                    <a:pt x="269" y="46"/>
                  </a:cubicBezTo>
                  <a:cubicBezTo>
                    <a:pt x="261" y="19"/>
                    <a:pt x="236" y="0"/>
                    <a:pt x="208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82" y="0"/>
                    <a:pt x="56" y="19"/>
                    <a:pt x="48" y="46"/>
                  </a:cubicBezTo>
                  <a:cubicBezTo>
                    <a:pt x="4" y="198"/>
                    <a:pt x="4" y="198"/>
                    <a:pt x="4" y="198"/>
                  </a:cubicBezTo>
                  <a:cubicBezTo>
                    <a:pt x="0" y="213"/>
                    <a:pt x="9" y="229"/>
                    <a:pt x="24" y="234"/>
                  </a:cubicBezTo>
                  <a:cubicBezTo>
                    <a:pt x="27" y="235"/>
                    <a:pt x="30" y="235"/>
                    <a:pt x="33" y="235"/>
                  </a:cubicBezTo>
                  <a:cubicBezTo>
                    <a:pt x="45" y="235"/>
                    <a:pt x="57" y="227"/>
                    <a:pt x="61" y="214"/>
                  </a:cubicBezTo>
                  <a:cubicBezTo>
                    <a:pt x="61" y="214"/>
                    <a:pt x="95" y="97"/>
                    <a:pt x="95" y="95"/>
                  </a:cubicBezTo>
                  <a:cubicBezTo>
                    <a:pt x="96" y="93"/>
                    <a:pt x="98" y="90"/>
                    <a:pt x="101" y="91"/>
                  </a:cubicBezTo>
                  <a:cubicBezTo>
                    <a:pt x="105" y="92"/>
                    <a:pt x="105" y="95"/>
                    <a:pt x="104" y="98"/>
                  </a:cubicBezTo>
                  <a:cubicBezTo>
                    <a:pt x="104" y="101"/>
                    <a:pt x="46" y="308"/>
                    <a:pt x="46" y="308"/>
                  </a:cubicBezTo>
                  <a:cubicBezTo>
                    <a:pt x="92" y="308"/>
                    <a:pt x="92" y="308"/>
                    <a:pt x="92" y="308"/>
                  </a:cubicBezTo>
                  <a:cubicBezTo>
                    <a:pt x="92" y="479"/>
                    <a:pt x="92" y="479"/>
                    <a:pt x="92" y="479"/>
                  </a:cubicBezTo>
                  <a:cubicBezTo>
                    <a:pt x="92" y="496"/>
                    <a:pt x="105" y="509"/>
                    <a:pt x="122" y="509"/>
                  </a:cubicBezTo>
                  <a:cubicBezTo>
                    <a:pt x="138" y="509"/>
                    <a:pt x="151" y="496"/>
                    <a:pt x="151" y="479"/>
                  </a:cubicBezTo>
                  <a:cubicBezTo>
                    <a:pt x="151" y="308"/>
                    <a:pt x="151" y="308"/>
                    <a:pt x="151" y="308"/>
                  </a:cubicBezTo>
                  <a:cubicBezTo>
                    <a:pt x="167" y="308"/>
                    <a:pt x="167" y="308"/>
                    <a:pt x="167" y="308"/>
                  </a:cubicBezTo>
                  <a:cubicBezTo>
                    <a:pt x="167" y="479"/>
                    <a:pt x="167" y="479"/>
                    <a:pt x="167" y="479"/>
                  </a:cubicBezTo>
                  <a:cubicBezTo>
                    <a:pt x="167" y="496"/>
                    <a:pt x="180" y="509"/>
                    <a:pt x="196" y="509"/>
                  </a:cubicBezTo>
                  <a:cubicBezTo>
                    <a:pt x="212" y="509"/>
                    <a:pt x="225" y="496"/>
                    <a:pt x="225" y="479"/>
                  </a:cubicBezTo>
                  <a:cubicBezTo>
                    <a:pt x="225" y="308"/>
                    <a:pt x="225" y="308"/>
                    <a:pt x="225" y="308"/>
                  </a:cubicBezTo>
                  <a:cubicBezTo>
                    <a:pt x="272" y="308"/>
                    <a:pt x="272" y="308"/>
                    <a:pt x="272" y="308"/>
                  </a:cubicBezTo>
                  <a:cubicBezTo>
                    <a:pt x="272" y="308"/>
                    <a:pt x="214" y="101"/>
                    <a:pt x="213" y="98"/>
                  </a:cubicBezTo>
                  <a:cubicBezTo>
                    <a:pt x="212" y="96"/>
                    <a:pt x="212" y="93"/>
                    <a:pt x="216" y="92"/>
                  </a:cubicBezTo>
                  <a:cubicBezTo>
                    <a:pt x="219" y="90"/>
                    <a:pt x="221" y="93"/>
                    <a:pt x="222" y="95"/>
                  </a:cubicBezTo>
                  <a:cubicBezTo>
                    <a:pt x="223" y="98"/>
                    <a:pt x="257" y="214"/>
                    <a:pt x="257" y="214"/>
                  </a:cubicBezTo>
                  <a:cubicBezTo>
                    <a:pt x="261" y="227"/>
                    <a:pt x="272" y="235"/>
                    <a:pt x="285" y="235"/>
                  </a:cubicBezTo>
                  <a:cubicBezTo>
                    <a:pt x="288" y="235"/>
                    <a:pt x="291" y="235"/>
                    <a:pt x="293" y="234"/>
                  </a:cubicBezTo>
                  <a:cubicBezTo>
                    <a:pt x="309" y="229"/>
                    <a:pt x="318" y="213"/>
                    <a:pt x="313" y="198"/>
                  </a:cubicBezTo>
                  <a:close/>
                </a:path>
              </a:pathLst>
            </a:custGeom>
            <a:solidFill>
              <a:srgbClr val="B73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72831704"/>
      </p:ext>
    </p:extLst>
  </p:cSld>
  <p:clrMapOvr>
    <a:masterClrMapping/>
  </p:clrMapOvr>
  <p:transition spd="med" advClick="0" advTm="4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75E-7 0 L -0.00436 0 " pathEditMode="relative" rAng="0" ptsTypes="AA">
                                      <p:cBhvr>
                                        <p:cTn id="44" dur="25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2083E-6 0 L 0.00573 0 " pathEditMode="relative" rAng="0" ptsTypes="AA">
                                      <p:cBhvr>
                                        <p:cTn id="46" dur="2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31" grpId="0">
        <p:bldAsOne/>
      </p:bldGraphic>
      <p:bldP spid="236" grpId="0" animBg="1"/>
      <p:bldP spid="2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Прямоугольник 524"/>
          <p:cNvSpPr/>
          <p:nvPr/>
        </p:nvSpPr>
        <p:spPr>
          <a:xfrm>
            <a:off x="1390650" y="599385"/>
            <a:ext cx="1421095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USA</a:t>
            </a:r>
            <a:endParaRPr lang="ru-RU" sz="6400" dirty="0"/>
          </a:p>
        </p:txBody>
      </p:sp>
      <p:sp>
        <p:nvSpPr>
          <p:cNvPr id="526" name="Прямоугольник 525"/>
          <p:cNvSpPr/>
          <p:nvPr/>
        </p:nvSpPr>
        <p:spPr>
          <a:xfrm>
            <a:off x="3332233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527" name="Прямая соединительная линия 526"/>
          <p:cNvCxnSpPr/>
          <p:nvPr/>
        </p:nvCxnSpPr>
        <p:spPr>
          <a:xfrm>
            <a:off x="3159612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Диаграмма 73"/>
          <p:cNvGraphicFramePr/>
          <p:nvPr>
            <p:extLst>
              <p:ext uri="{D42A27DB-BD31-4B8C-83A1-F6EECF244321}">
                <p14:modId xmlns:p14="http://schemas.microsoft.com/office/powerpoint/2010/main" val="1064240932"/>
              </p:ext>
            </p:extLst>
          </p:nvPr>
        </p:nvGraphicFramePr>
        <p:xfrm>
          <a:off x="14928851" y="5349670"/>
          <a:ext cx="8064500" cy="4961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2" name="Прямоугольный треугольник 191"/>
          <p:cNvSpPr/>
          <p:nvPr/>
        </p:nvSpPr>
        <p:spPr>
          <a:xfrm rot="5400000">
            <a:off x="14947562" y="6266208"/>
            <a:ext cx="368165" cy="368165"/>
          </a:xfrm>
          <a:prstGeom prst="rt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3" name="Прямоугольный треугольник 192"/>
          <p:cNvSpPr/>
          <p:nvPr/>
        </p:nvSpPr>
        <p:spPr>
          <a:xfrm rot="5400000">
            <a:off x="14947562" y="7790464"/>
            <a:ext cx="368165" cy="368165"/>
          </a:xfrm>
          <a:prstGeom prst="rt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4" name="Прямоугольный треугольник 193"/>
          <p:cNvSpPr/>
          <p:nvPr/>
        </p:nvSpPr>
        <p:spPr>
          <a:xfrm rot="5400000">
            <a:off x="14947832" y="9327150"/>
            <a:ext cx="368165" cy="368165"/>
          </a:xfrm>
          <a:prstGeom prst="rt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5" name="Группа 194"/>
          <p:cNvGrpSpPr/>
          <p:nvPr/>
        </p:nvGrpSpPr>
        <p:grpSpPr>
          <a:xfrm>
            <a:off x="1384625" y="3712448"/>
            <a:ext cx="12033817" cy="6386536"/>
            <a:chOff x="4127502" y="2526003"/>
            <a:chExt cx="16313147" cy="8657644"/>
          </a:xfrm>
          <a:solidFill>
            <a:srgbClr val="D5E2E7"/>
          </a:solidFill>
        </p:grpSpPr>
        <p:sp>
          <p:nvSpPr>
            <p:cNvPr id="196" name="Freeform 5"/>
            <p:cNvSpPr>
              <a:spLocks/>
            </p:cNvSpPr>
            <p:nvPr/>
          </p:nvSpPr>
          <p:spPr bwMode="auto">
            <a:xfrm>
              <a:off x="17042389" y="7597016"/>
              <a:ext cx="79118" cy="67814"/>
            </a:xfrm>
            <a:custGeom>
              <a:avLst/>
              <a:gdLst>
                <a:gd name="T0" fmla="*/ 18 w 21"/>
                <a:gd name="T1" fmla="*/ 0 h 18"/>
                <a:gd name="T2" fmla="*/ 18 w 21"/>
                <a:gd name="T3" fmla="*/ 0 h 18"/>
                <a:gd name="T4" fmla="*/ 14 w 21"/>
                <a:gd name="T5" fmla="*/ 0 h 18"/>
                <a:gd name="T6" fmla="*/ 10 w 21"/>
                <a:gd name="T7" fmla="*/ 0 h 18"/>
                <a:gd name="T8" fmla="*/ 2 w 21"/>
                <a:gd name="T9" fmla="*/ 8 h 18"/>
                <a:gd name="T10" fmla="*/ 0 w 21"/>
                <a:gd name="T11" fmla="*/ 12 h 18"/>
                <a:gd name="T12" fmla="*/ 2 w 21"/>
                <a:gd name="T13" fmla="*/ 16 h 18"/>
                <a:gd name="T14" fmla="*/ 6 w 21"/>
                <a:gd name="T15" fmla="*/ 18 h 18"/>
                <a:gd name="T16" fmla="*/ 10 w 21"/>
                <a:gd name="T17" fmla="*/ 16 h 18"/>
                <a:gd name="T18" fmla="*/ 18 w 21"/>
                <a:gd name="T19" fmla="*/ 8 h 18"/>
                <a:gd name="T20" fmla="*/ 21 w 21"/>
                <a:gd name="T21" fmla="*/ 4 h 18"/>
                <a:gd name="T22" fmla="*/ 18 w 21"/>
                <a:gd name="T23" fmla="*/ 0 h 18"/>
                <a:gd name="T24" fmla="*/ 18 w 21"/>
                <a:gd name="T25" fmla="*/ 0 h 18"/>
                <a:gd name="T26" fmla="*/ 18 w 21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18">
                  <a:moveTo>
                    <a:pt x="18" y="0"/>
                  </a:moveTo>
                  <a:lnTo>
                    <a:pt x="18" y="0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2" y="8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6" y="18"/>
                  </a:lnTo>
                  <a:lnTo>
                    <a:pt x="10" y="16"/>
                  </a:lnTo>
                  <a:lnTo>
                    <a:pt x="18" y="8"/>
                  </a:lnTo>
                  <a:lnTo>
                    <a:pt x="21" y="4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7" name="Freeform 6"/>
            <p:cNvSpPr>
              <a:spLocks/>
            </p:cNvSpPr>
            <p:nvPr/>
          </p:nvSpPr>
          <p:spPr bwMode="auto">
            <a:xfrm>
              <a:off x="17513324" y="8497443"/>
              <a:ext cx="241118" cy="286328"/>
            </a:xfrm>
            <a:custGeom>
              <a:avLst/>
              <a:gdLst>
                <a:gd name="T0" fmla="*/ 0 w 64"/>
                <a:gd name="T1" fmla="*/ 42 h 76"/>
                <a:gd name="T2" fmla="*/ 0 w 64"/>
                <a:gd name="T3" fmla="*/ 42 h 76"/>
                <a:gd name="T4" fmla="*/ 4 w 64"/>
                <a:gd name="T5" fmla="*/ 52 h 76"/>
                <a:gd name="T6" fmla="*/ 6 w 64"/>
                <a:gd name="T7" fmla="*/ 56 h 76"/>
                <a:gd name="T8" fmla="*/ 8 w 64"/>
                <a:gd name="T9" fmla="*/ 60 h 76"/>
                <a:gd name="T10" fmla="*/ 8 w 64"/>
                <a:gd name="T11" fmla="*/ 68 h 76"/>
                <a:gd name="T12" fmla="*/ 8 w 64"/>
                <a:gd name="T13" fmla="*/ 70 h 76"/>
                <a:gd name="T14" fmla="*/ 10 w 64"/>
                <a:gd name="T15" fmla="*/ 74 h 76"/>
                <a:gd name="T16" fmla="*/ 12 w 64"/>
                <a:gd name="T17" fmla="*/ 74 h 76"/>
                <a:gd name="T18" fmla="*/ 12 w 64"/>
                <a:gd name="T19" fmla="*/ 76 h 76"/>
                <a:gd name="T20" fmla="*/ 14 w 64"/>
                <a:gd name="T21" fmla="*/ 76 h 76"/>
                <a:gd name="T22" fmla="*/ 19 w 64"/>
                <a:gd name="T23" fmla="*/ 76 h 76"/>
                <a:gd name="T24" fmla="*/ 23 w 64"/>
                <a:gd name="T25" fmla="*/ 74 h 76"/>
                <a:gd name="T26" fmla="*/ 25 w 64"/>
                <a:gd name="T27" fmla="*/ 74 h 76"/>
                <a:gd name="T28" fmla="*/ 25 w 64"/>
                <a:gd name="T29" fmla="*/ 62 h 76"/>
                <a:gd name="T30" fmla="*/ 25 w 64"/>
                <a:gd name="T31" fmla="*/ 52 h 76"/>
                <a:gd name="T32" fmla="*/ 27 w 64"/>
                <a:gd name="T33" fmla="*/ 50 h 76"/>
                <a:gd name="T34" fmla="*/ 29 w 64"/>
                <a:gd name="T35" fmla="*/ 52 h 76"/>
                <a:gd name="T36" fmla="*/ 29 w 64"/>
                <a:gd name="T37" fmla="*/ 56 h 76"/>
                <a:gd name="T38" fmla="*/ 37 w 64"/>
                <a:gd name="T39" fmla="*/ 66 h 76"/>
                <a:gd name="T40" fmla="*/ 43 w 64"/>
                <a:gd name="T41" fmla="*/ 72 h 76"/>
                <a:gd name="T42" fmla="*/ 49 w 64"/>
                <a:gd name="T43" fmla="*/ 74 h 76"/>
                <a:gd name="T44" fmla="*/ 55 w 64"/>
                <a:gd name="T45" fmla="*/ 76 h 76"/>
                <a:gd name="T46" fmla="*/ 60 w 64"/>
                <a:gd name="T47" fmla="*/ 76 h 76"/>
                <a:gd name="T48" fmla="*/ 62 w 64"/>
                <a:gd name="T49" fmla="*/ 76 h 76"/>
                <a:gd name="T50" fmla="*/ 62 w 64"/>
                <a:gd name="T51" fmla="*/ 74 h 76"/>
                <a:gd name="T52" fmla="*/ 64 w 64"/>
                <a:gd name="T53" fmla="*/ 74 h 76"/>
                <a:gd name="T54" fmla="*/ 62 w 64"/>
                <a:gd name="T55" fmla="*/ 72 h 76"/>
                <a:gd name="T56" fmla="*/ 62 w 64"/>
                <a:gd name="T57" fmla="*/ 68 h 76"/>
                <a:gd name="T58" fmla="*/ 51 w 64"/>
                <a:gd name="T59" fmla="*/ 58 h 76"/>
                <a:gd name="T60" fmla="*/ 45 w 64"/>
                <a:gd name="T61" fmla="*/ 50 h 76"/>
                <a:gd name="T62" fmla="*/ 43 w 64"/>
                <a:gd name="T63" fmla="*/ 46 h 76"/>
                <a:gd name="T64" fmla="*/ 43 w 64"/>
                <a:gd name="T65" fmla="*/ 44 h 76"/>
                <a:gd name="T66" fmla="*/ 45 w 64"/>
                <a:gd name="T67" fmla="*/ 42 h 76"/>
                <a:gd name="T68" fmla="*/ 53 w 64"/>
                <a:gd name="T69" fmla="*/ 34 h 76"/>
                <a:gd name="T70" fmla="*/ 55 w 64"/>
                <a:gd name="T71" fmla="*/ 30 h 76"/>
                <a:gd name="T72" fmla="*/ 57 w 64"/>
                <a:gd name="T73" fmla="*/ 26 h 76"/>
                <a:gd name="T74" fmla="*/ 55 w 64"/>
                <a:gd name="T75" fmla="*/ 24 h 76"/>
                <a:gd name="T76" fmla="*/ 51 w 64"/>
                <a:gd name="T77" fmla="*/ 24 h 76"/>
                <a:gd name="T78" fmla="*/ 31 w 64"/>
                <a:gd name="T79" fmla="*/ 24 h 76"/>
                <a:gd name="T80" fmla="*/ 29 w 64"/>
                <a:gd name="T81" fmla="*/ 24 h 76"/>
                <a:gd name="T82" fmla="*/ 29 w 64"/>
                <a:gd name="T83" fmla="*/ 22 h 76"/>
                <a:gd name="T84" fmla="*/ 29 w 64"/>
                <a:gd name="T85" fmla="*/ 20 h 76"/>
                <a:gd name="T86" fmla="*/ 29 w 64"/>
                <a:gd name="T87" fmla="*/ 16 h 76"/>
                <a:gd name="T88" fmla="*/ 29 w 64"/>
                <a:gd name="T89" fmla="*/ 14 h 76"/>
                <a:gd name="T90" fmla="*/ 37 w 64"/>
                <a:gd name="T91" fmla="*/ 4 h 76"/>
                <a:gd name="T92" fmla="*/ 37 w 64"/>
                <a:gd name="T93" fmla="*/ 2 h 76"/>
                <a:gd name="T94" fmla="*/ 37 w 64"/>
                <a:gd name="T95" fmla="*/ 0 h 76"/>
                <a:gd name="T96" fmla="*/ 35 w 64"/>
                <a:gd name="T97" fmla="*/ 0 h 76"/>
                <a:gd name="T98" fmla="*/ 31 w 64"/>
                <a:gd name="T99" fmla="*/ 0 h 76"/>
                <a:gd name="T100" fmla="*/ 27 w 64"/>
                <a:gd name="T101" fmla="*/ 0 h 76"/>
                <a:gd name="T102" fmla="*/ 21 w 64"/>
                <a:gd name="T103" fmla="*/ 4 h 76"/>
                <a:gd name="T104" fmla="*/ 14 w 64"/>
                <a:gd name="T105" fmla="*/ 14 h 76"/>
                <a:gd name="T106" fmla="*/ 4 w 64"/>
                <a:gd name="T107" fmla="*/ 32 h 76"/>
                <a:gd name="T108" fmla="*/ 0 w 64"/>
                <a:gd name="T109" fmla="*/ 42 h 76"/>
                <a:gd name="T110" fmla="*/ 0 w 64"/>
                <a:gd name="T111" fmla="*/ 42 h 76"/>
                <a:gd name="T112" fmla="*/ 0 w 64"/>
                <a:gd name="T113" fmla="*/ 4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4" h="76">
                  <a:moveTo>
                    <a:pt x="0" y="42"/>
                  </a:moveTo>
                  <a:lnTo>
                    <a:pt x="0" y="42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8" y="60"/>
                  </a:lnTo>
                  <a:lnTo>
                    <a:pt x="8" y="68"/>
                  </a:lnTo>
                  <a:lnTo>
                    <a:pt x="8" y="70"/>
                  </a:lnTo>
                  <a:lnTo>
                    <a:pt x="10" y="74"/>
                  </a:lnTo>
                  <a:lnTo>
                    <a:pt x="12" y="74"/>
                  </a:lnTo>
                  <a:lnTo>
                    <a:pt x="12" y="76"/>
                  </a:lnTo>
                  <a:lnTo>
                    <a:pt x="14" y="76"/>
                  </a:lnTo>
                  <a:lnTo>
                    <a:pt x="19" y="76"/>
                  </a:lnTo>
                  <a:lnTo>
                    <a:pt x="23" y="74"/>
                  </a:lnTo>
                  <a:lnTo>
                    <a:pt x="25" y="74"/>
                  </a:lnTo>
                  <a:lnTo>
                    <a:pt x="25" y="62"/>
                  </a:lnTo>
                  <a:lnTo>
                    <a:pt x="25" y="52"/>
                  </a:lnTo>
                  <a:lnTo>
                    <a:pt x="27" y="50"/>
                  </a:lnTo>
                  <a:lnTo>
                    <a:pt x="29" y="52"/>
                  </a:lnTo>
                  <a:lnTo>
                    <a:pt x="29" y="56"/>
                  </a:lnTo>
                  <a:lnTo>
                    <a:pt x="37" y="66"/>
                  </a:lnTo>
                  <a:lnTo>
                    <a:pt x="43" y="72"/>
                  </a:lnTo>
                  <a:lnTo>
                    <a:pt x="49" y="74"/>
                  </a:lnTo>
                  <a:lnTo>
                    <a:pt x="55" y="76"/>
                  </a:lnTo>
                  <a:lnTo>
                    <a:pt x="60" y="76"/>
                  </a:lnTo>
                  <a:lnTo>
                    <a:pt x="62" y="76"/>
                  </a:lnTo>
                  <a:lnTo>
                    <a:pt x="62" y="74"/>
                  </a:lnTo>
                  <a:lnTo>
                    <a:pt x="64" y="74"/>
                  </a:lnTo>
                  <a:lnTo>
                    <a:pt x="62" y="72"/>
                  </a:lnTo>
                  <a:lnTo>
                    <a:pt x="62" y="68"/>
                  </a:lnTo>
                  <a:lnTo>
                    <a:pt x="51" y="58"/>
                  </a:lnTo>
                  <a:lnTo>
                    <a:pt x="45" y="50"/>
                  </a:lnTo>
                  <a:lnTo>
                    <a:pt x="43" y="46"/>
                  </a:lnTo>
                  <a:lnTo>
                    <a:pt x="43" y="44"/>
                  </a:lnTo>
                  <a:lnTo>
                    <a:pt x="45" y="42"/>
                  </a:lnTo>
                  <a:lnTo>
                    <a:pt x="53" y="34"/>
                  </a:lnTo>
                  <a:lnTo>
                    <a:pt x="55" y="30"/>
                  </a:lnTo>
                  <a:lnTo>
                    <a:pt x="57" y="26"/>
                  </a:lnTo>
                  <a:lnTo>
                    <a:pt x="55" y="24"/>
                  </a:lnTo>
                  <a:lnTo>
                    <a:pt x="51" y="24"/>
                  </a:lnTo>
                  <a:lnTo>
                    <a:pt x="31" y="24"/>
                  </a:lnTo>
                  <a:lnTo>
                    <a:pt x="29" y="24"/>
                  </a:lnTo>
                  <a:lnTo>
                    <a:pt x="29" y="22"/>
                  </a:lnTo>
                  <a:lnTo>
                    <a:pt x="29" y="20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37" y="4"/>
                  </a:lnTo>
                  <a:lnTo>
                    <a:pt x="37" y="2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27" y="0"/>
                  </a:lnTo>
                  <a:lnTo>
                    <a:pt x="21" y="4"/>
                  </a:lnTo>
                  <a:lnTo>
                    <a:pt x="14" y="1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8" name="Freeform 7"/>
            <p:cNvSpPr>
              <a:spLocks/>
            </p:cNvSpPr>
            <p:nvPr/>
          </p:nvSpPr>
          <p:spPr bwMode="auto">
            <a:xfrm>
              <a:off x="17064994" y="8207346"/>
              <a:ext cx="440795" cy="486005"/>
            </a:xfrm>
            <a:custGeom>
              <a:avLst/>
              <a:gdLst>
                <a:gd name="T0" fmla="*/ 0 w 117"/>
                <a:gd name="T1" fmla="*/ 85 h 129"/>
                <a:gd name="T2" fmla="*/ 2 w 117"/>
                <a:gd name="T3" fmla="*/ 97 h 129"/>
                <a:gd name="T4" fmla="*/ 10 w 117"/>
                <a:gd name="T5" fmla="*/ 113 h 129"/>
                <a:gd name="T6" fmla="*/ 17 w 117"/>
                <a:gd name="T7" fmla="*/ 121 h 129"/>
                <a:gd name="T8" fmla="*/ 25 w 117"/>
                <a:gd name="T9" fmla="*/ 123 h 129"/>
                <a:gd name="T10" fmla="*/ 41 w 117"/>
                <a:gd name="T11" fmla="*/ 123 h 129"/>
                <a:gd name="T12" fmla="*/ 53 w 117"/>
                <a:gd name="T13" fmla="*/ 125 h 129"/>
                <a:gd name="T14" fmla="*/ 64 w 117"/>
                <a:gd name="T15" fmla="*/ 129 h 129"/>
                <a:gd name="T16" fmla="*/ 74 w 117"/>
                <a:gd name="T17" fmla="*/ 129 h 129"/>
                <a:gd name="T18" fmla="*/ 82 w 117"/>
                <a:gd name="T19" fmla="*/ 123 h 129"/>
                <a:gd name="T20" fmla="*/ 88 w 117"/>
                <a:gd name="T21" fmla="*/ 107 h 129"/>
                <a:gd name="T22" fmla="*/ 99 w 117"/>
                <a:gd name="T23" fmla="*/ 93 h 129"/>
                <a:gd name="T24" fmla="*/ 105 w 117"/>
                <a:gd name="T25" fmla="*/ 79 h 129"/>
                <a:gd name="T26" fmla="*/ 109 w 117"/>
                <a:gd name="T27" fmla="*/ 72 h 129"/>
                <a:gd name="T28" fmla="*/ 115 w 117"/>
                <a:gd name="T29" fmla="*/ 70 h 129"/>
                <a:gd name="T30" fmla="*/ 115 w 117"/>
                <a:gd name="T31" fmla="*/ 66 h 129"/>
                <a:gd name="T32" fmla="*/ 109 w 117"/>
                <a:gd name="T33" fmla="*/ 62 h 129"/>
                <a:gd name="T34" fmla="*/ 105 w 117"/>
                <a:gd name="T35" fmla="*/ 54 h 129"/>
                <a:gd name="T36" fmla="*/ 105 w 117"/>
                <a:gd name="T37" fmla="*/ 40 h 129"/>
                <a:gd name="T38" fmla="*/ 107 w 117"/>
                <a:gd name="T39" fmla="*/ 30 h 129"/>
                <a:gd name="T40" fmla="*/ 115 w 117"/>
                <a:gd name="T41" fmla="*/ 24 h 129"/>
                <a:gd name="T42" fmla="*/ 117 w 117"/>
                <a:gd name="T43" fmla="*/ 20 h 129"/>
                <a:gd name="T44" fmla="*/ 117 w 117"/>
                <a:gd name="T45" fmla="*/ 16 h 129"/>
                <a:gd name="T46" fmla="*/ 111 w 117"/>
                <a:gd name="T47" fmla="*/ 8 h 129"/>
                <a:gd name="T48" fmla="*/ 101 w 117"/>
                <a:gd name="T49" fmla="*/ 2 h 129"/>
                <a:gd name="T50" fmla="*/ 90 w 117"/>
                <a:gd name="T51" fmla="*/ 2 h 129"/>
                <a:gd name="T52" fmla="*/ 66 w 117"/>
                <a:gd name="T53" fmla="*/ 14 h 129"/>
                <a:gd name="T54" fmla="*/ 43 w 117"/>
                <a:gd name="T55" fmla="*/ 40 h 129"/>
                <a:gd name="T56" fmla="*/ 33 w 117"/>
                <a:gd name="T57" fmla="*/ 48 h 129"/>
                <a:gd name="T58" fmla="*/ 17 w 117"/>
                <a:gd name="T59" fmla="*/ 54 h 129"/>
                <a:gd name="T60" fmla="*/ 4 w 117"/>
                <a:gd name="T61" fmla="*/ 64 h 129"/>
                <a:gd name="T62" fmla="*/ 0 w 117"/>
                <a:gd name="T63" fmla="*/ 75 h 129"/>
                <a:gd name="T64" fmla="*/ 0 w 117"/>
                <a:gd name="T65" fmla="*/ 8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7" h="129">
                  <a:moveTo>
                    <a:pt x="0" y="85"/>
                  </a:moveTo>
                  <a:lnTo>
                    <a:pt x="0" y="85"/>
                  </a:lnTo>
                  <a:lnTo>
                    <a:pt x="2" y="93"/>
                  </a:lnTo>
                  <a:lnTo>
                    <a:pt x="2" y="97"/>
                  </a:lnTo>
                  <a:lnTo>
                    <a:pt x="4" y="101"/>
                  </a:lnTo>
                  <a:lnTo>
                    <a:pt x="10" y="113"/>
                  </a:lnTo>
                  <a:lnTo>
                    <a:pt x="12" y="117"/>
                  </a:lnTo>
                  <a:lnTo>
                    <a:pt x="17" y="121"/>
                  </a:lnTo>
                  <a:lnTo>
                    <a:pt x="23" y="123"/>
                  </a:lnTo>
                  <a:lnTo>
                    <a:pt x="25" y="123"/>
                  </a:lnTo>
                  <a:lnTo>
                    <a:pt x="39" y="123"/>
                  </a:lnTo>
                  <a:lnTo>
                    <a:pt x="41" y="123"/>
                  </a:lnTo>
                  <a:lnTo>
                    <a:pt x="47" y="123"/>
                  </a:lnTo>
                  <a:lnTo>
                    <a:pt x="53" y="125"/>
                  </a:lnTo>
                  <a:lnTo>
                    <a:pt x="58" y="127"/>
                  </a:lnTo>
                  <a:lnTo>
                    <a:pt x="64" y="129"/>
                  </a:lnTo>
                  <a:lnTo>
                    <a:pt x="70" y="129"/>
                  </a:lnTo>
                  <a:lnTo>
                    <a:pt x="74" y="129"/>
                  </a:lnTo>
                  <a:lnTo>
                    <a:pt x="78" y="129"/>
                  </a:lnTo>
                  <a:lnTo>
                    <a:pt x="82" y="123"/>
                  </a:lnTo>
                  <a:lnTo>
                    <a:pt x="86" y="113"/>
                  </a:lnTo>
                  <a:lnTo>
                    <a:pt x="88" y="107"/>
                  </a:lnTo>
                  <a:lnTo>
                    <a:pt x="90" y="103"/>
                  </a:lnTo>
                  <a:lnTo>
                    <a:pt x="99" y="93"/>
                  </a:lnTo>
                  <a:lnTo>
                    <a:pt x="101" y="89"/>
                  </a:lnTo>
                  <a:lnTo>
                    <a:pt x="105" y="79"/>
                  </a:lnTo>
                  <a:lnTo>
                    <a:pt x="107" y="77"/>
                  </a:lnTo>
                  <a:lnTo>
                    <a:pt x="109" y="72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115" y="68"/>
                  </a:lnTo>
                  <a:lnTo>
                    <a:pt x="115" y="66"/>
                  </a:lnTo>
                  <a:lnTo>
                    <a:pt x="115" y="64"/>
                  </a:lnTo>
                  <a:lnTo>
                    <a:pt x="109" y="62"/>
                  </a:lnTo>
                  <a:lnTo>
                    <a:pt x="107" y="60"/>
                  </a:lnTo>
                  <a:lnTo>
                    <a:pt x="105" y="54"/>
                  </a:lnTo>
                  <a:lnTo>
                    <a:pt x="105" y="52"/>
                  </a:lnTo>
                  <a:lnTo>
                    <a:pt x="105" y="40"/>
                  </a:lnTo>
                  <a:lnTo>
                    <a:pt x="105" y="36"/>
                  </a:lnTo>
                  <a:lnTo>
                    <a:pt x="107" y="30"/>
                  </a:lnTo>
                  <a:lnTo>
                    <a:pt x="109" y="26"/>
                  </a:lnTo>
                  <a:lnTo>
                    <a:pt x="115" y="24"/>
                  </a:lnTo>
                  <a:lnTo>
                    <a:pt x="115" y="24"/>
                  </a:lnTo>
                  <a:lnTo>
                    <a:pt x="117" y="20"/>
                  </a:lnTo>
                  <a:lnTo>
                    <a:pt x="117" y="18"/>
                  </a:lnTo>
                  <a:lnTo>
                    <a:pt x="117" y="16"/>
                  </a:lnTo>
                  <a:lnTo>
                    <a:pt x="115" y="12"/>
                  </a:lnTo>
                  <a:lnTo>
                    <a:pt x="111" y="8"/>
                  </a:lnTo>
                  <a:lnTo>
                    <a:pt x="107" y="2"/>
                  </a:lnTo>
                  <a:lnTo>
                    <a:pt x="101" y="2"/>
                  </a:lnTo>
                  <a:lnTo>
                    <a:pt x="97" y="0"/>
                  </a:lnTo>
                  <a:lnTo>
                    <a:pt x="90" y="2"/>
                  </a:lnTo>
                  <a:lnTo>
                    <a:pt x="70" y="10"/>
                  </a:lnTo>
                  <a:lnTo>
                    <a:pt x="66" y="14"/>
                  </a:lnTo>
                  <a:lnTo>
                    <a:pt x="60" y="18"/>
                  </a:lnTo>
                  <a:lnTo>
                    <a:pt x="43" y="40"/>
                  </a:lnTo>
                  <a:lnTo>
                    <a:pt x="39" y="44"/>
                  </a:lnTo>
                  <a:lnTo>
                    <a:pt x="33" y="48"/>
                  </a:lnTo>
                  <a:lnTo>
                    <a:pt x="31" y="50"/>
                  </a:lnTo>
                  <a:lnTo>
                    <a:pt x="17" y="54"/>
                  </a:lnTo>
                  <a:lnTo>
                    <a:pt x="15" y="56"/>
                  </a:lnTo>
                  <a:lnTo>
                    <a:pt x="4" y="64"/>
                  </a:lnTo>
                  <a:lnTo>
                    <a:pt x="2" y="70"/>
                  </a:lnTo>
                  <a:lnTo>
                    <a:pt x="0" y="75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9" name="Freeform 8"/>
            <p:cNvSpPr>
              <a:spLocks/>
            </p:cNvSpPr>
            <p:nvPr/>
          </p:nvSpPr>
          <p:spPr bwMode="auto">
            <a:xfrm>
              <a:off x="17675324" y="8090556"/>
              <a:ext cx="199677" cy="154467"/>
            </a:xfrm>
            <a:custGeom>
              <a:avLst/>
              <a:gdLst>
                <a:gd name="T0" fmla="*/ 12 w 53"/>
                <a:gd name="T1" fmla="*/ 13 h 41"/>
                <a:gd name="T2" fmla="*/ 12 w 53"/>
                <a:gd name="T3" fmla="*/ 13 h 41"/>
                <a:gd name="T4" fmla="*/ 8 w 53"/>
                <a:gd name="T5" fmla="*/ 17 h 41"/>
                <a:gd name="T6" fmla="*/ 4 w 53"/>
                <a:gd name="T7" fmla="*/ 19 h 41"/>
                <a:gd name="T8" fmla="*/ 0 w 53"/>
                <a:gd name="T9" fmla="*/ 31 h 41"/>
                <a:gd name="T10" fmla="*/ 0 w 53"/>
                <a:gd name="T11" fmla="*/ 33 h 41"/>
                <a:gd name="T12" fmla="*/ 0 w 53"/>
                <a:gd name="T13" fmla="*/ 33 h 41"/>
                <a:gd name="T14" fmla="*/ 0 w 53"/>
                <a:gd name="T15" fmla="*/ 35 h 41"/>
                <a:gd name="T16" fmla="*/ 2 w 53"/>
                <a:gd name="T17" fmla="*/ 33 h 41"/>
                <a:gd name="T18" fmla="*/ 8 w 53"/>
                <a:gd name="T19" fmla="*/ 33 h 41"/>
                <a:gd name="T20" fmla="*/ 12 w 53"/>
                <a:gd name="T21" fmla="*/ 31 h 41"/>
                <a:gd name="T22" fmla="*/ 19 w 53"/>
                <a:gd name="T23" fmla="*/ 33 h 41"/>
                <a:gd name="T24" fmla="*/ 23 w 53"/>
                <a:gd name="T25" fmla="*/ 35 h 41"/>
                <a:gd name="T26" fmla="*/ 29 w 53"/>
                <a:gd name="T27" fmla="*/ 37 h 41"/>
                <a:gd name="T28" fmla="*/ 33 w 53"/>
                <a:gd name="T29" fmla="*/ 37 h 41"/>
                <a:gd name="T30" fmla="*/ 37 w 53"/>
                <a:gd name="T31" fmla="*/ 37 h 41"/>
                <a:gd name="T32" fmla="*/ 43 w 53"/>
                <a:gd name="T33" fmla="*/ 41 h 41"/>
                <a:gd name="T34" fmla="*/ 49 w 53"/>
                <a:gd name="T35" fmla="*/ 41 h 41"/>
                <a:gd name="T36" fmla="*/ 49 w 53"/>
                <a:gd name="T37" fmla="*/ 41 h 41"/>
                <a:gd name="T38" fmla="*/ 51 w 53"/>
                <a:gd name="T39" fmla="*/ 41 h 41"/>
                <a:gd name="T40" fmla="*/ 53 w 53"/>
                <a:gd name="T41" fmla="*/ 41 h 41"/>
                <a:gd name="T42" fmla="*/ 53 w 53"/>
                <a:gd name="T43" fmla="*/ 39 h 41"/>
                <a:gd name="T44" fmla="*/ 53 w 53"/>
                <a:gd name="T45" fmla="*/ 19 h 41"/>
                <a:gd name="T46" fmla="*/ 53 w 53"/>
                <a:gd name="T47" fmla="*/ 15 h 41"/>
                <a:gd name="T48" fmla="*/ 49 w 53"/>
                <a:gd name="T49" fmla="*/ 11 h 41"/>
                <a:gd name="T50" fmla="*/ 41 w 53"/>
                <a:gd name="T51" fmla="*/ 4 h 41"/>
                <a:gd name="T52" fmla="*/ 41 w 53"/>
                <a:gd name="T53" fmla="*/ 2 h 41"/>
                <a:gd name="T54" fmla="*/ 39 w 53"/>
                <a:gd name="T55" fmla="*/ 0 h 41"/>
                <a:gd name="T56" fmla="*/ 35 w 53"/>
                <a:gd name="T57" fmla="*/ 2 h 41"/>
                <a:gd name="T58" fmla="*/ 33 w 53"/>
                <a:gd name="T59" fmla="*/ 4 h 41"/>
                <a:gd name="T60" fmla="*/ 27 w 53"/>
                <a:gd name="T61" fmla="*/ 11 h 41"/>
                <a:gd name="T62" fmla="*/ 21 w 53"/>
                <a:gd name="T63" fmla="*/ 13 h 41"/>
                <a:gd name="T64" fmla="*/ 17 w 53"/>
                <a:gd name="T65" fmla="*/ 13 h 41"/>
                <a:gd name="T66" fmla="*/ 12 w 53"/>
                <a:gd name="T67" fmla="*/ 13 h 41"/>
                <a:gd name="T68" fmla="*/ 12 w 53"/>
                <a:gd name="T69" fmla="*/ 13 h 41"/>
                <a:gd name="T70" fmla="*/ 12 w 53"/>
                <a:gd name="T71" fmla="*/ 1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3" h="41">
                  <a:moveTo>
                    <a:pt x="12" y="13"/>
                  </a:moveTo>
                  <a:lnTo>
                    <a:pt x="12" y="13"/>
                  </a:lnTo>
                  <a:lnTo>
                    <a:pt x="8" y="17"/>
                  </a:lnTo>
                  <a:lnTo>
                    <a:pt x="4" y="19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2" y="33"/>
                  </a:lnTo>
                  <a:lnTo>
                    <a:pt x="8" y="33"/>
                  </a:lnTo>
                  <a:lnTo>
                    <a:pt x="12" y="31"/>
                  </a:lnTo>
                  <a:lnTo>
                    <a:pt x="19" y="33"/>
                  </a:lnTo>
                  <a:lnTo>
                    <a:pt x="23" y="35"/>
                  </a:lnTo>
                  <a:lnTo>
                    <a:pt x="29" y="37"/>
                  </a:lnTo>
                  <a:lnTo>
                    <a:pt x="33" y="37"/>
                  </a:lnTo>
                  <a:lnTo>
                    <a:pt x="37" y="37"/>
                  </a:lnTo>
                  <a:lnTo>
                    <a:pt x="43" y="41"/>
                  </a:lnTo>
                  <a:lnTo>
                    <a:pt x="49" y="41"/>
                  </a:lnTo>
                  <a:lnTo>
                    <a:pt x="49" y="41"/>
                  </a:lnTo>
                  <a:lnTo>
                    <a:pt x="51" y="41"/>
                  </a:lnTo>
                  <a:lnTo>
                    <a:pt x="53" y="41"/>
                  </a:lnTo>
                  <a:lnTo>
                    <a:pt x="53" y="39"/>
                  </a:lnTo>
                  <a:lnTo>
                    <a:pt x="53" y="19"/>
                  </a:lnTo>
                  <a:lnTo>
                    <a:pt x="53" y="15"/>
                  </a:lnTo>
                  <a:lnTo>
                    <a:pt x="49" y="11"/>
                  </a:lnTo>
                  <a:lnTo>
                    <a:pt x="41" y="4"/>
                  </a:lnTo>
                  <a:lnTo>
                    <a:pt x="41" y="2"/>
                  </a:lnTo>
                  <a:lnTo>
                    <a:pt x="39" y="0"/>
                  </a:lnTo>
                  <a:lnTo>
                    <a:pt x="35" y="2"/>
                  </a:lnTo>
                  <a:lnTo>
                    <a:pt x="33" y="4"/>
                  </a:lnTo>
                  <a:lnTo>
                    <a:pt x="27" y="11"/>
                  </a:lnTo>
                  <a:lnTo>
                    <a:pt x="21" y="13"/>
                  </a:lnTo>
                  <a:lnTo>
                    <a:pt x="17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0" name="Freeform 9"/>
            <p:cNvSpPr>
              <a:spLocks/>
            </p:cNvSpPr>
            <p:nvPr/>
          </p:nvSpPr>
          <p:spPr bwMode="auto">
            <a:xfrm>
              <a:off x="17573603" y="7329527"/>
              <a:ext cx="64048" cy="154467"/>
            </a:xfrm>
            <a:custGeom>
              <a:avLst/>
              <a:gdLst>
                <a:gd name="T0" fmla="*/ 17 w 17"/>
                <a:gd name="T1" fmla="*/ 4 h 41"/>
                <a:gd name="T2" fmla="*/ 17 w 17"/>
                <a:gd name="T3" fmla="*/ 4 h 41"/>
                <a:gd name="T4" fmla="*/ 17 w 17"/>
                <a:gd name="T5" fmla="*/ 2 h 41"/>
                <a:gd name="T6" fmla="*/ 17 w 17"/>
                <a:gd name="T7" fmla="*/ 0 h 41"/>
                <a:gd name="T8" fmla="*/ 15 w 17"/>
                <a:gd name="T9" fmla="*/ 0 h 41"/>
                <a:gd name="T10" fmla="*/ 13 w 17"/>
                <a:gd name="T11" fmla="*/ 2 h 41"/>
                <a:gd name="T12" fmla="*/ 5 w 17"/>
                <a:gd name="T13" fmla="*/ 8 h 41"/>
                <a:gd name="T14" fmla="*/ 3 w 17"/>
                <a:gd name="T15" fmla="*/ 14 h 41"/>
                <a:gd name="T16" fmla="*/ 0 w 17"/>
                <a:gd name="T17" fmla="*/ 18 h 41"/>
                <a:gd name="T18" fmla="*/ 0 w 17"/>
                <a:gd name="T19" fmla="*/ 23 h 41"/>
                <a:gd name="T20" fmla="*/ 3 w 17"/>
                <a:gd name="T21" fmla="*/ 29 h 41"/>
                <a:gd name="T22" fmla="*/ 5 w 17"/>
                <a:gd name="T23" fmla="*/ 35 h 41"/>
                <a:gd name="T24" fmla="*/ 7 w 17"/>
                <a:gd name="T25" fmla="*/ 39 h 41"/>
                <a:gd name="T26" fmla="*/ 7 w 17"/>
                <a:gd name="T27" fmla="*/ 41 h 41"/>
                <a:gd name="T28" fmla="*/ 9 w 17"/>
                <a:gd name="T29" fmla="*/ 41 h 41"/>
                <a:gd name="T30" fmla="*/ 11 w 17"/>
                <a:gd name="T31" fmla="*/ 41 h 41"/>
                <a:gd name="T32" fmla="*/ 11 w 17"/>
                <a:gd name="T33" fmla="*/ 39 h 41"/>
                <a:gd name="T34" fmla="*/ 15 w 17"/>
                <a:gd name="T35" fmla="*/ 18 h 41"/>
                <a:gd name="T36" fmla="*/ 17 w 17"/>
                <a:gd name="T37" fmla="*/ 6 h 41"/>
                <a:gd name="T38" fmla="*/ 17 w 17"/>
                <a:gd name="T39" fmla="*/ 4 h 41"/>
                <a:gd name="T40" fmla="*/ 17 w 17"/>
                <a:gd name="T41" fmla="*/ 4 h 41"/>
                <a:gd name="T42" fmla="*/ 17 w 17"/>
                <a:gd name="T43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" h="41">
                  <a:moveTo>
                    <a:pt x="17" y="4"/>
                  </a:moveTo>
                  <a:lnTo>
                    <a:pt x="17" y="4"/>
                  </a:lnTo>
                  <a:lnTo>
                    <a:pt x="17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2"/>
                  </a:lnTo>
                  <a:lnTo>
                    <a:pt x="5" y="8"/>
                  </a:lnTo>
                  <a:lnTo>
                    <a:pt x="3" y="14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3" y="29"/>
                  </a:lnTo>
                  <a:lnTo>
                    <a:pt x="5" y="35"/>
                  </a:lnTo>
                  <a:lnTo>
                    <a:pt x="7" y="39"/>
                  </a:lnTo>
                  <a:lnTo>
                    <a:pt x="7" y="41"/>
                  </a:lnTo>
                  <a:lnTo>
                    <a:pt x="9" y="41"/>
                  </a:lnTo>
                  <a:lnTo>
                    <a:pt x="11" y="41"/>
                  </a:lnTo>
                  <a:lnTo>
                    <a:pt x="11" y="39"/>
                  </a:lnTo>
                  <a:lnTo>
                    <a:pt x="15" y="18"/>
                  </a:lnTo>
                  <a:lnTo>
                    <a:pt x="17" y="6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1" name="Freeform 10"/>
            <p:cNvSpPr>
              <a:spLocks/>
            </p:cNvSpPr>
            <p:nvPr/>
          </p:nvSpPr>
          <p:spPr bwMode="auto">
            <a:xfrm>
              <a:off x="16895459" y="8847816"/>
              <a:ext cx="493540" cy="105489"/>
            </a:xfrm>
            <a:custGeom>
              <a:avLst/>
              <a:gdLst>
                <a:gd name="T0" fmla="*/ 127 w 131"/>
                <a:gd name="T1" fmla="*/ 28 h 28"/>
                <a:gd name="T2" fmla="*/ 127 w 131"/>
                <a:gd name="T3" fmla="*/ 28 h 28"/>
                <a:gd name="T4" fmla="*/ 127 w 131"/>
                <a:gd name="T5" fmla="*/ 28 h 28"/>
                <a:gd name="T6" fmla="*/ 129 w 131"/>
                <a:gd name="T7" fmla="*/ 28 h 28"/>
                <a:gd name="T8" fmla="*/ 131 w 131"/>
                <a:gd name="T9" fmla="*/ 28 h 28"/>
                <a:gd name="T10" fmla="*/ 129 w 131"/>
                <a:gd name="T11" fmla="*/ 26 h 28"/>
                <a:gd name="T12" fmla="*/ 127 w 131"/>
                <a:gd name="T13" fmla="*/ 20 h 28"/>
                <a:gd name="T14" fmla="*/ 123 w 131"/>
                <a:gd name="T15" fmla="*/ 16 h 28"/>
                <a:gd name="T16" fmla="*/ 119 w 131"/>
                <a:gd name="T17" fmla="*/ 12 h 28"/>
                <a:gd name="T18" fmla="*/ 98 w 131"/>
                <a:gd name="T19" fmla="*/ 10 h 28"/>
                <a:gd name="T20" fmla="*/ 86 w 131"/>
                <a:gd name="T21" fmla="*/ 6 h 28"/>
                <a:gd name="T22" fmla="*/ 82 w 131"/>
                <a:gd name="T23" fmla="*/ 2 h 28"/>
                <a:gd name="T24" fmla="*/ 78 w 131"/>
                <a:gd name="T25" fmla="*/ 0 h 28"/>
                <a:gd name="T26" fmla="*/ 70 w 131"/>
                <a:gd name="T27" fmla="*/ 0 h 28"/>
                <a:gd name="T28" fmla="*/ 68 w 131"/>
                <a:gd name="T29" fmla="*/ 0 h 28"/>
                <a:gd name="T30" fmla="*/ 53 w 131"/>
                <a:gd name="T31" fmla="*/ 0 h 28"/>
                <a:gd name="T32" fmla="*/ 43 w 131"/>
                <a:gd name="T33" fmla="*/ 0 h 28"/>
                <a:gd name="T34" fmla="*/ 31 w 131"/>
                <a:gd name="T35" fmla="*/ 0 h 28"/>
                <a:gd name="T36" fmla="*/ 4 w 131"/>
                <a:gd name="T37" fmla="*/ 0 h 28"/>
                <a:gd name="T38" fmla="*/ 0 w 131"/>
                <a:gd name="T39" fmla="*/ 0 h 28"/>
                <a:gd name="T40" fmla="*/ 4 w 131"/>
                <a:gd name="T41" fmla="*/ 2 h 28"/>
                <a:gd name="T42" fmla="*/ 23 w 131"/>
                <a:gd name="T43" fmla="*/ 12 h 28"/>
                <a:gd name="T44" fmla="*/ 35 w 131"/>
                <a:gd name="T45" fmla="*/ 16 h 28"/>
                <a:gd name="T46" fmla="*/ 70 w 131"/>
                <a:gd name="T47" fmla="*/ 22 h 28"/>
                <a:gd name="T48" fmla="*/ 84 w 131"/>
                <a:gd name="T49" fmla="*/ 22 h 28"/>
                <a:gd name="T50" fmla="*/ 94 w 131"/>
                <a:gd name="T51" fmla="*/ 22 h 28"/>
                <a:gd name="T52" fmla="*/ 107 w 131"/>
                <a:gd name="T53" fmla="*/ 24 h 28"/>
                <a:gd name="T54" fmla="*/ 127 w 131"/>
                <a:gd name="T55" fmla="*/ 28 h 28"/>
                <a:gd name="T56" fmla="*/ 127 w 131"/>
                <a:gd name="T57" fmla="*/ 28 h 28"/>
                <a:gd name="T58" fmla="*/ 127 w 131"/>
                <a:gd name="T5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1" h="28">
                  <a:moveTo>
                    <a:pt x="127" y="28"/>
                  </a:moveTo>
                  <a:lnTo>
                    <a:pt x="127" y="28"/>
                  </a:lnTo>
                  <a:lnTo>
                    <a:pt x="127" y="28"/>
                  </a:lnTo>
                  <a:lnTo>
                    <a:pt x="129" y="28"/>
                  </a:lnTo>
                  <a:lnTo>
                    <a:pt x="131" y="28"/>
                  </a:lnTo>
                  <a:lnTo>
                    <a:pt x="129" y="26"/>
                  </a:lnTo>
                  <a:lnTo>
                    <a:pt x="127" y="20"/>
                  </a:lnTo>
                  <a:lnTo>
                    <a:pt x="123" y="16"/>
                  </a:lnTo>
                  <a:lnTo>
                    <a:pt x="119" y="12"/>
                  </a:lnTo>
                  <a:lnTo>
                    <a:pt x="98" y="10"/>
                  </a:lnTo>
                  <a:lnTo>
                    <a:pt x="86" y="6"/>
                  </a:lnTo>
                  <a:lnTo>
                    <a:pt x="82" y="2"/>
                  </a:lnTo>
                  <a:lnTo>
                    <a:pt x="78" y="0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53" y="0"/>
                  </a:lnTo>
                  <a:lnTo>
                    <a:pt x="43" y="0"/>
                  </a:lnTo>
                  <a:lnTo>
                    <a:pt x="31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3" y="12"/>
                  </a:lnTo>
                  <a:lnTo>
                    <a:pt x="35" y="16"/>
                  </a:lnTo>
                  <a:lnTo>
                    <a:pt x="70" y="22"/>
                  </a:lnTo>
                  <a:lnTo>
                    <a:pt x="84" y="22"/>
                  </a:lnTo>
                  <a:lnTo>
                    <a:pt x="94" y="22"/>
                  </a:lnTo>
                  <a:lnTo>
                    <a:pt x="107" y="24"/>
                  </a:lnTo>
                  <a:lnTo>
                    <a:pt x="127" y="28"/>
                  </a:lnTo>
                  <a:lnTo>
                    <a:pt x="127" y="28"/>
                  </a:lnTo>
                  <a:lnTo>
                    <a:pt x="127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2" name="Freeform 11"/>
            <p:cNvSpPr>
              <a:spLocks/>
            </p:cNvSpPr>
            <p:nvPr/>
          </p:nvSpPr>
          <p:spPr bwMode="auto">
            <a:xfrm>
              <a:off x="17550998" y="7679901"/>
              <a:ext cx="263723" cy="335306"/>
            </a:xfrm>
            <a:custGeom>
              <a:avLst/>
              <a:gdLst>
                <a:gd name="T0" fmla="*/ 2 w 70"/>
                <a:gd name="T1" fmla="*/ 16 h 89"/>
                <a:gd name="T2" fmla="*/ 2 w 70"/>
                <a:gd name="T3" fmla="*/ 16 h 89"/>
                <a:gd name="T4" fmla="*/ 0 w 70"/>
                <a:gd name="T5" fmla="*/ 22 h 89"/>
                <a:gd name="T6" fmla="*/ 2 w 70"/>
                <a:gd name="T7" fmla="*/ 29 h 89"/>
                <a:gd name="T8" fmla="*/ 4 w 70"/>
                <a:gd name="T9" fmla="*/ 39 h 89"/>
                <a:gd name="T10" fmla="*/ 9 w 70"/>
                <a:gd name="T11" fmla="*/ 45 h 89"/>
                <a:gd name="T12" fmla="*/ 11 w 70"/>
                <a:gd name="T13" fmla="*/ 49 h 89"/>
                <a:gd name="T14" fmla="*/ 15 w 70"/>
                <a:gd name="T15" fmla="*/ 53 h 89"/>
                <a:gd name="T16" fmla="*/ 19 w 70"/>
                <a:gd name="T17" fmla="*/ 53 h 89"/>
                <a:gd name="T18" fmla="*/ 23 w 70"/>
                <a:gd name="T19" fmla="*/ 53 h 89"/>
                <a:gd name="T20" fmla="*/ 27 w 70"/>
                <a:gd name="T21" fmla="*/ 57 h 89"/>
                <a:gd name="T22" fmla="*/ 41 w 70"/>
                <a:gd name="T23" fmla="*/ 65 h 89"/>
                <a:gd name="T24" fmla="*/ 45 w 70"/>
                <a:gd name="T25" fmla="*/ 69 h 89"/>
                <a:gd name="T26" fmla="*/ 52 w 70"/>
                <a:gd name="T27" fmla="*/ 75 h 89"/>
                <a:gd name="T28" fmla="*/ 52 w 70"/>
                <a:gd name="T29" fmla="*/ 77 h 89"/>
                <a:gd name="T30" fmla="*/ 56 w 70"/>
                <a:gd name="T31" fmla="*/ 83 h 89"/>
                <a:gd name="T32" fmla="*/ 60 w 70"/>
                <a:gd name="T33" fmla="*/ 87 h 89"/>
                <a:gd name="T34" fmla="*/ 66 w 70"/>
                <a:gd name="T35" fmla="*/ 89 h 89"/>
                <a:gd name="T36" fmla="*/ 66 w 70"/>
                <a:gd name="T37" fmla="*/ 89 h 89"/>
                <a:gd name="T38" fmla="*/ 68 w 70"/>
                <a:gd name="T39" fmla="*/ 89 h 89"/>
                <a:gd name="T40" fmla="*/ 70 w 70"/>
                <a:gd name="T41" fmla="*/ 87 h 89"/>
                <a:gd name="T42" fmla="*/ 70 w 70"/>
                <a:gd name="T43" fmla="*/ 85 h 89"/>
                <a:gd name="T44" fmla="*/ 70 w 70"/>
                <a:gd name="T45" fmla="*/ 83 h 89"/>
                <a:gd name="T46" fmla="*/ 70 w 70"/>
                <a:gd name="T47" fmla="*/ 75 h 89"/>
                <a:gd name="T48" fmla="*/ 66 w 70"/>
                <a:gd name="T49" fmla="*/ 71 h 89"/>
                <a:gd name="T50" fmla="*/ 58 w 70"/>
                <a:gd name="T51" fmla="*/ 59 h 89"/>
                <a:gd name="T52" fmla="*/ 54 w 70"/>
                <a:gd name="T53" fmla="*/ 53 h 89"/>
                <a:gd name="T54" fmla="*/ 50 w 70"/>
                <a:gd name="T55" fmla="*/ 49 h 89"/>
                <a:gd name="T56" fmla="*/ 35 w 70"/>
                <a:gd name="T57" fmla="*/ 41 h 89"/>
                <a:gd name="T58" fmla="*/ 33 w 70"/>
                <a:gd name="T59" fmla="*/ 39 h 89"/>
                <a:gd name="T60" fmla="*/ 31 w 70"/>
                <a:gd name="T61" fmla="*/ 33 h 89"/>
                <a:gd name="T62" fmla="*/ 33 w 70"/>
                <a:gd name="T63" fmla="*/ 22 h 89"/>
                <a:gd name="T64" fmla="*/ 37 w 70"/>
                <a:gd name="T65" fmla="*/ 12 h 89"/>
                <a:gd name="T66" fmla="*/ 35 w 70"/>
                <a:gd name="T67" fmla="*/ 8 h 89"/>
                <a:gd name="T68" fmla="*/ 33 w 70"/>
                <a:gd name="T69" fmla="*/ 2 h 89"/>
                <a:gd name="T70" fmla="*/ 29 w 70"/>
                <a:gd name="T71" fmla="*/ 0 h 89"/>
                <a:gd name="T72" fmla="*/ 23 w 70"/>
                <a:gd name="T73" fmla="*/ 0 h 89"/>
                <a:gd name="T74" fmla="*/ 19 w 70"/>
                <a:gd name="T75" fmla="*/ 0 h 89"/>
                <a:gd name="T76" fmla="*/ 13 w 70"/>
                <a:gd name="T77" fmla="*/ 2 h 89"/>
                <a:gd name="T78" fmla="*/ 9 w 70"/>
                <a:gd name="T79" fmla="*/ 8 h 89"/>
                <a:gd name="T80" fmla="*/ 4 w 70"/>
                <a:gd name="T81" fmla="*/ 12 h 89"/>
                <a:gd name="T82" fmla="*/ 2 w 70"/>
                <a:gd name="T83" fmla="*/ 16 h 89"/>
                <a:gd name="T84" fmla="*/ 2 w 70"/>
                <a:gd name="T85" fmla="*/ 16 h 89"/>
                <a:gd name="T86" fmla="*/ 2 w 70"/>
                <a:gd name="T87" fmla="*/ 16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0" h="89">
                  <a:moveTo>
                    <a:pt x="2" y="16"/>
                  </a:moveTo>
                  <a:lnTo>
                    <a:pt x="2" y="16"/>
                  </a:lnTo>
                  <a:lnTo>
                    <a:pt x="0" y="22"/>
                  </a:lnTo>
                  <a:lnTo>
                    <a:pt x="2" y="29"/>
                  </a:lnTo>
                  <a:lnTo>
                    <a:pt x="4" y="39"/>
                  </a:lnTo>
                  <a:lnTo>
                    <a:pt x="9" y="45"/>
                  </a:lnTo>
                  <a:lnTo>
                    <a:pt x="11" y="49"/>
                  </a:lnTo>
                  <a:lnTo>
                    <a:pt x="15" y="53"/>
                  </a:lnTo>
                  <a:lnTo>
                    <a:pt x="19" y="53"/>
                  </a:lnTo>
                  <a:lnTo>
                    <a:pt x="23" y="53"/>
                  </a:lnTo>
                  <a:lnTo>
                    <a:pt x="27" y="57"/>
                  </a:lnTo>
                  <a:lnTo>
                    <a:pt x="41" y="65"/>
                  </a:lnTo>
                  <a:lnTo>
                    <a:pt x="45" y="69"/>
                  </a:lnTo>
                  <a:lnTo>
                    <a:pt x="52" y="75"/>
                  </a:lnTo>
                  <a:lnTo>
                    <a:pt x="52" y="77"/>
                  </a:lnTo>
                  <a:lnTo>
                    <a:pt x="56" y="83"/>
                  </a:lnTo>
                  <a:lnTo>
                    <a:pt x="60" y="87"/>
                  </a:lnTo>
                  <a:lnTo>
                    <a:pt x="66" y="89"/>
                  </a:lnTo>
                  <a:lnTo>
                    <a:pt x="66" y="89"/>
                  </a:lnTo>
                  <a:lnTo>
                    <a:pt x="68" y="89"/>
                  </a:lnTo>
                  <a:lnTo>
                    <a:pt x="70" y="87"/>
                  </a:lnTo>
                  <a:lnTo>
                    <a:pt x="70" y="85"/>
                  </a:lnTo>
                  <a:lnTo>
                    <a:pt x="70" y="83"/>
                  </a:lnTo>
                  <a:lnTo>
                    <a:pt x="70" y="75"/>
                  </a:lnTo>
                  <a:lnTo>
                    <a:pt x="66" y="71"/>
                  </a:lnTo>
                  <a:lnTo>
                    <a:pt x="58" y="59"/>
                  </a:lnTo>
                  <a:lnTo>
                    <a:pt x="54" y="53"/>
                  </a:lnTo>
                  <a:lnTo>
                    <a:pt x="50" y="49"/>
                  </a:lnTo>
                  <a:lnTo>
                    <a:pt x="35" y="41"/>
                  </a:lnTo>
                  <a:lnTo>
                    <a:pt x="33" y="39"/>
                  </a:lnTo>
                  <a:lnTo>
                    <a:pt x="31" y="33"/>
                  </a:lnTo>
                  <a:lnTo>
                    <a:pt x="33" y="22"/>
                  </a:lnTo>
                  <a:lnTo>
                    <a:pt x="37" y="12"/>
                  </a:lnTo>
                  <a:lnTo>
                    <a:pt x="35" y="8"/>
                  </a:lnTo>
                  <a:lnTo>
                    <a:pt x="33" y="2"/>
                  </a:lnTo>
                  <a:lnTo>
                    <a:pt x="29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9" y="8"/>
                  </a:lnTo>
                  <a:lnTo>
                    <a:pt x="4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3" name="Freeform 12"/>
            <p:cNvSpPr>
              <a:spLocks/>
            </p:cNvSpPr>
            <p:nvPr/>
          </p:nvSpPr>
          <p:spPr bwMode="auto">
            <a:xfrm>
              <a:off x="11394953" y="2714376"/>
              <a:ext cx="9045696" cy="5741623"/>
            </a:xfrm>
            <a:custGeom>
              <a:avLst/>
              <a:gdLst>
                <a:gd name="T0" fmla="*/ 656 w 2401"/>
                <a:gd name="T1" fmla="*/ 1334 h 1524"/>
                <a:gd name="T2" fmla="*/ 853 w 2401"/>
                <a:gd name="T3" fmla="*/ 1282 h 1524"/>
                <a:gd name="T4" fmla="*/ 745 w 2401"/>
                <a:gd name="T5" fmla="*/ 1191 h 1524"/>
                <a:gd name="T6" fmla="*/ 882 w 2401"/>
                <a:gd name="T7" fmla="*/ 1229 h 1524"/>
                <a:gd name="T8" fmla="*/ 1068 w 2401"/>
                <a:gd name="T9" fmla="*/ 1403 h 1524"/>
                <a:gd name="T10" fmla="*/ 1208 w 2401"/>
                <a:gd name="T11" fmla="*/ 1292 h 1524"/>
                <a:gd name="T12" fmla="*/ 1349 w 2401"/>
                <a:gd name="T13" fmla="*/ 1343 h 1524"/>
                <a:gd name="T14" fmla="*/ 1427 w 2401"/>
                <a:gd name="T15" fmla="*/ 1484 h 1524"/>
                <a:gd name="T16" fmla="*/ 1450 w 2401"/>
                <a:gd name="T17" fmla="*/ 1417 h 1524"/>
                <a:gd name="T18" fmla="*/ 1507 w 2401"/>
                <a:gd name="T19" fmla="*/ 1288 h 1524"/>
                <a:gd name="T20" fmla="*/ 1653 w 2401"/>
                <a:gd name="T21" fmla="*/ 1181 h 1524"/>
                <a:gd name="T22" fmla="*/ 1626 w 2401"/>
                <a:gd name="T23" fmla="*/ 1049 h 1524"/>
                <a:gd name="T24" fmla="*/ 1708 w 2401"/>
                <a:gd name="T25" fmla="*/ 1017 h 1524"/>
                <a:gd name="T26" fmla="*/ 1741 w 2401"/>
                <a:gd name="T27" fmla="*/ 999 h 1524"/>
                <a:gd name="T28" fmla="*/ 1895 w 2401"/>
                <a:gd name="T29" fmla="*/ 872 h 1524"/>
                <a:gd name="T30" fmla="*/ 1870 w 2401"/>
                <a:gd name="T31" fmla="*/ 714 h 1524"/>
                <a:gd name="T32" fmla="*/ 2077 w 2401"/>
                <a:gd name="T33" fmla="*/ 647 h 1524"/>
                <a:gd name="T34" fmla="*/ 2202 w 2401"/>
                <a:gd name="T35" fmla="*/ 564 h 1524"/>
                <a:gd name="T36" fmla="*/ 2110 w 2401"/>
                <a:gd name="T37" fmla="*/ 813 h 1524"/>
                <a:gd name="T38" fmla="*/ 2184 w 2401"/>
                <a:gd name="T39" fmla="*/ 645 h 1524"/>
                <a:gd name="T40" fmla="*/ 2301 w 2401"/>
                <a:gd name="T41" fmla="*/ 603 h 1524"/>
                <a:gd name="T42" fmla="*/ 2389 w 2401"/>
                <a:gd name="T43" fmla="*/ 494 h 1524"/>
                <a:gd name="T44" fmla="*/ 2284 w 2401"/>
                <a:gd name="T45" fmla="*/ 338 h 1524"/>
                <a:gd name="T46" fmla="*/ 2161 w 2401"/>
                <a:gd name="T47" fmla="*/ 348 h 1524"/>
                <a:gd name="T48" fmla="*/ 1915 w 2401"/>
                <a:gd name="T49" fmla="*/ 229 h 1524"/>
                <a:gd name="T50" fmla="*/ 1796 w 2401"/>
                <a:gd name="T51" fmla="*/ 267 h 1524"/>
                <a:gd name="T52" fmla="*/ 1722 w 2401"/>
                <a:gd name="T53" fmla="*/ 196 h 1524"/>
                <a:gd name="T54" fmla="*/ 1571 w 2401"/>
                <a:gd name="T55" fmla="*/ 190 h 1524"/>
                <a:gd name="T56" fmla="*/ 1489 w 2401"/>
                <a:gd name="T57" fmla="*/ 186 h 1524"/>
                <a:gd name="T58" fmla="*/ 1401 w 2401"/>
                <a:gd name="T59" fmla="*/ 39 h 1524"/>
                <a:gd name="T60" fmla="*/ 1144 w 2401"/>
                <a:gd name="T61" fmla="*/ 243 h 1524"/>
                <a:gd name="T62" fmla="*/ 1054 w 2401"/>
                <a:gd name="T63" fmla="*/ 304 h 1524"/>
                <a:gd name="T64" fmla="*/ 964 w 2401"/>
                <a:gd name="T65" fmla="*/ 296 h 1524"/>
                <a:gd name="T66" fmla="*/ 882 w 2401"/>
                <a:gd name="T67" fmla="*/ 346 h 1524"/>
                <a:gd name="T68" fmla="*/ 724 w 2401"/>
                <a:gd name="T69" fmla="*/ 415 h 1524"/>
                <a:gd name="T70" fmla="*/ 669 w 2401"/>
                <a:gd name="T71" fmla="*/ 393 h 1524"/>
                <a:gd name="T72" fmla="*/ 624 w 2401"/>
                <a:gd name="T73" fmla="*/ 500 h 1524"/>
                <a:gd name="T74" fmla="*/ 525 w 2401"/>
                <a:gd name="T75" fmla="*/ 429 h 1524"/>
                <a:gd name="T76" fmla="*/ 572 w 2401"/>
                <a:gd name="T77" fmla="*/ 362 h 1524"/>
                <a:gd name="T78" fmla="*/ 480 w 2401"/>
                <a:gd name="T79" fmla="*/ 283 h 1524"/>
                <a:gd name="T80" fmla="*/ 345 w 2401"/>
                <a:gd name="T81" fmla="*/ 338 h 1524"/>
                <a:gd name="T82" fmla="*/ 218 w 2401"/>
                <a:gd name="T83" fmla="*/ 534 h 1524"/>
                <a:gd name="T84" fmla="*/ 205 w 2401"/>
                <a:gd name="T85" fmla="*/ 661 h 1524"/>
                <a:gd name="T86" fmla="*/ 275 w 2401"/>
                <a:gd name="T87" fmla="*/ 714 h 1524"/>
                <a:gd name="T88" fmla="*/ 351 w 2401"/>
                <a:gd name="T89" fmla="*/ 633 h 1524"/>
                <a:gd name="T90" fmla="*/ 404 w 2401"/>
                <a:gd name="T91" fmla="*/ 465 h 1524"/>
                <a:gd name="T92" fmla="*/ 429 w 2401"/>
                <a:gd name="T93" fmla="*/ 615 h 1524"/>
                <a:gd name="T94" fmla="*/ 421 w 2401"/>
                <a:gd name="T95" fmla="*/ 678 h 1524"/>
                <a:gd name="T96" fmla="*/ 349 w 2401"/>
                <a:gd name="T97" fmla="*/ 740 h 1524"/>
                <a:gd name="T98" fmla="*/ 242 w 2401"/>
                <a:gd name="T99" fmla="*/ 708 h 1524"/>
                <a:gd name="T100" fmla="*/ 228 w 2401"/>
                <a:gd name="T101" fmla="*/ 744 h 1524"/>
                <a:gd name="T102" fmla="*/ 113 w 2401"/>
                <a:gd name="T103" fmla="*/ 849 h 1524"/>
                <a:gd name="T104" fmla="*/ 91 w 2401"/>
                <a:gd name="T105" fmla="*/ 892 h 1524"/>
                <a:gd name="T106" fmla="*/ 0 w 2401"/>
                <a:gd name="T107" fmla="*/ 983 h 1524"/>
                <a:gd name="T108" fmla="*/ 64 w 2401"/>
                <a:gd name="T109" fmla="*/ 1062 h 1524"/>
                <a:gd name="T110" fmla="*/ 211 w 2401"/>
                <a:gd name="T111" fmla="*/ 942 h 1524"/>
                <a:gd name="T112" fmla="*/ 324 w 2401"/>
                <a:gd name="T113" fmla="*/ 1029 h 1524"/>
                <a:gd name="T114" fmla="*/ 283 w 2401"/>
                <a:gd name="T115" fmla="*/ 920 h 1524"/>
                <a:gd name="T116" fmla="*/ 390 w 2401"/>
                <a:gd name="T117" fmla="*/ 1031 h 1524"/>
                <a:gd name="T118" fmla="*/ 406 w 2401"/>
                <a:gd name="T119" fmla="*/ 1003 h 1524"/>
                <a:gd name="T120" fmla="*/ 566 w 2401"/>
                <a:gd name="T121" fmla="*/ 1066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1" h="1524">
                  <a:moveTo>
                    <a:pt x="525" y="1163"/>
                  </a:moveTo>
                  <a:lnTo>
                    <a:pt x="546" y="1181"/>
                  </a:lnTo>
                  <a:lnTo>
                    <a:pt x="550" y="1181"/>
                  </a:lnTo>
                  <a:lnTo>
                    <a:pt x="550" y="1181"/>
                  </a:lnTo>
                  <a:lnTo>
                    <a:pt x="554" y="1179"/>
                  </a:lnTo>
                  <a:lnTo>
                    <a:pt x="554" y="1177"/>
                  </a:lnTo>
                  <a:lnTo>
                    <a:pt x="558" y="1175"/>
                  </a:lnTo>
                  <a:lnTo>
                    <a:pt x="558" y="1173"/>
                  </a:lnTo>
                  <a:lnTo>
                    <a:pt x="558" y="1171"/>
                  </a:lnTo>
                  <a:lnTo>
                    <a:pt x="560" y="1173"/>
                  </a:lnTo>
                  <a:lnTo>
                    <a:pt x="562" y="1175"/>
                  </a:lnTo>
                  <a:lnTo>
                    <a:pt x="566" y="1177"/>
                  </a:lnTo>
                  <a:lnTo>
                    <a:pt x="570" y="1189"/>
                  </a:lnTo>
                  <a:lnTo>
                    <a:pt x="597" y="1233"/>
                  </a:lnTo>
                  <a:lnTo>
                    <a:pt x="605" y="1243"/>
                  </a:lnTo>
                  <a:lnTo>
                    <a:pt x="611" y="1250"/>
                  </a:lnTo>
                  <a:lnTo>
                    <a:pt x="615" y="1254"/>
                  </a:lnTo>
                  <a:lnTo>
                    <a:pt x="617" y="1260"/>
                  </a:lnTo>
                  <a:lnTo>
                    <a:pt x="622" y="1272"/>
                  </a:lnTo>
                  <a:lnTo>
                    <a:pt x="626" y="1284"/>
                  </a:lnTo>
                  <a:lnTo>
                    <a:pt x="632" y="1302"/>
                  </a:lnTo>
                  <a:lnTo>
                    <a:pt x="632" y="1308"/>
                  </a:lnTo>
                  <a:lnTo>
                    <a:pt x="636" y="1312"/>
                  </a:lnTo>
                  <a:lnTo>
                    <a:pt x="652" y="1326"/>
                  </a:lnTo>
                  <a:lnTo>
                    <a:pt x="656" y="1332"/>
                  </a:lnTo>
                  <a:lnTo>
                    <a:pt x="656" y="1334"/>
                  </a:lnTo>
                  <a:lnTo>
                    <a:pt x="656" y="1340"/>
                  </a:lnTo>
                  <a:lnTo>
                    <a:pt x="658" y="1345"/>
                  </a:lnTo>
                  <a:lnTo>
                    <a:pt x="663" y="1349"/>
                  </a:lnTo>
                  <a:lnTo>
                    <a:pt x="667" y="1361"/>
                  </a:lnTo>
                  <a:lnTo>
                    <a:pt x="677" y="1381"/>
                  </a:lnTo>
                  <a:lnTo>
                    <a:pt x="681" y="1385"/>
                  </a:lnTo>
                  <a:lnTo>
                    <a:pt x="687" y="1385"/>
                  </a:lnTo>
                  <a:lnTo>
                    <a:pt x="697" y="1381"/>
                  </a:lnTo>
                  <a:lnTo>
                    <a:pt x="712" y="1379"/>
                  </a:lnTo>
                  <a:lnTo>
                    <a:pt x="714" y="1379"/>
                  </a:lnTo>
                  <a:lnTo>
                    <a:pt x="720" y="1379"/>
                  </a:lnTo>
                  <a:lnTo>
                    <a:pt x="724" y="1375"/>
                  </a:lnTo>
                  <a:lnTo>
                    <a:pt x="730" y="1367"/>
                  </a:lnTo>
                  <a:lnTo>
                    <a:pt x="736" y="1365"/>
                  </a:lnTo>
                  <a:lnTo>
                    <a:pt x="742" y="1361"/>
                  </a:lnTo>
                  <a:lnTo>
                    <a:pt x="753" y="1357"/>
                  </a:lnTo>
                  <a:lnTo>
                    <a:pt x="767" y="1353"/>
                  </a:lnTo>
                  <a:lnTo>
                    <a:pt x="786" y="1343"/>
                  </a:lnTo>
                  <a:lnTo>
                    <a:pt x="794" y="1340"/>
                  </a:lnTo>
                  <a:lnTo>
                    <a:pt x="798" y="1336"/>
                  </a:lnTo>
                  <a:lnTo>
                    <a:pt x="818" y="1326"/>
                  </a:lnTo>
                  <a:lnTo>
                    <a:pt x="825" y="1324"/>
                  </a:lnTo>
                  <a:lnTo>
                    <a:pt x="829" y="1318"/>
                  </a:lnTo>
                  <a:lnTo>
                    <a:pt x="843" y="1298"/>
                  </a:lnTo>
                  <a:lnTo>
                    <a:pt x="851" y="1288"/>
                  </a:lnTo>
                  <a:lnTo>
                    <a:pt x="853" y="1282"/>
                  </a:lnTo>
                  <a:lnTo>
                    <a:pt x="861" y="1274"/>
                  </a:lnTo>
                  <a:lnTo>
                    <a:pt x="868" y="1266"/>
                  </a:lnTo>
                  <a:lnTo>
                    <a:pt x="868" y="1264"/>
                  </a:lnTo>
                  <a:lnTo>
                    <a:pt x="870" y="1262"/>
                  </a:lnTo>
                  <a:lnTo>
                    <a:pt x="868" y="1260"/>
                  </a:lnTo>
                  <a:lnTo>
                    <a:pt x="866" y="1260"/>
                  </a:lnTo>
                  <a:lnTo>
                    <a:pt x="845" y="1243"/>
                  </a:lnTo>
                  <a:lnTo>
                    <a:pt x="841" y="1239"/>
                  </a:lnTo>
                  <a:lnTo>
                    <a:pt x="835" y="1237"/>
                  </a:lnTo>
                  <a:lnTo>
                    <a:pt x="833" y="1237"/>
                  </a:lnTo>
                  <a:lnTo>
                    <a:pt x="829" y="1231"/>
                  </a:lnTo>
                  <a:lnTo>
                    <a:pt x="827" y="1229"/>
                  </a:lnTo>
                  <a:lnTo>
                    <a:pt x="822" y="1225"/>
                  </a:lnTo>
                  <a:lnTo>
                    <a:pt x="818" y="1223"/>
                  </a:lnTo>
                  <a:lnTo>
                    <a:pt x="798" y="1229"/>
                  </a:lnTo>
                  <a:lnTo>
                    <a:pt x="794" y="1229"/>
                  </a:lnTo>
                  <a:lnTo>
                    <a:pt x="786" y="1227"/>
                  </a:lnTo>
                  <a:lnTo>
                    <a:pt x="781" y="1225"/>
                  </a:lnTo>
                  <a:lnTo>
                    <a:pt x="777" y="1221"/>
                  </a:lnTo>
                  <a:lnTo>
                    <a:pt x="771" y="1221"/>
                  </a:lnTo>
                  <a:lnTo>
                    <a:pt x="761" y="1221"/>
                  </a:lnTo>
                  <a:lnTo>
                    <a:pt x="759" y="1217"/>
                  </a:lnTo>
                  <a:lnTo>
                    <a:pt x="753" y="1215"/>
                  </a:lnTo>
                  <a:lnTo>
                    <a:pt x="751" y="1209"/>
                  </a:lnTo>
                  <a:lnTo>
                    <a:pt x="747" y="1199"/>
                  </a:lnTo>
                  <a:lnTo>
                    <a:pt x="745" y="1191"/>
                  </a:lnTo>
                  <a:lnTo>
                    <a:pt x="740" y="1187"/>
                  </a:lnTo>
                  <a:lnTo>
                    <a:pt x="732" y="1181"/>
                  </a:lnTo>
                  <a:lnTo>
                    <a:pt x="728" y="1177"/>
                  </a:lnTo>
                  <a:lnTo>
                    <a:pt x="728" y="1171"/>
                  </a:lnTo>
                  <a:lnTo>
                    <a:pt x="728" y="1169"/>
                  </a:lnTo>
                  <a:lnTo>
                    <a:pt x="732" y="1163"/>
                  </a:lnTo>
                  <a:lnTo>
                    <a:pt x="736" y="1161"/>
                  </a:lnTo>
                  <a:lnTo>
                    <a:pt x="736" y="1155"/>
                  </a:lnTo>
                  <a:lnTo>
                    <a:pt x="736" y="1155"/>
                  </a:lnTo>
                  <a:lnTo>
                    <a:pt x="740" y="1157"/>
                  </a:lnTo>
                  <a:lnTo>
                    <a:pt x="747" y="1163"/>
                  </a:lnTo>
                  <a:lnTo>
                    <a:pt x="757" y="1173"/>
                  </a:lnTo>
                  <a:lnTo>
                    <a:pt x="763" y="1179"/>
                  </a:lnTo>
                  <a:lnTo>
                    <a:pt x="773" y="1187"/>
                  </a:lnTo>
                  <a:lnTo>
                    <a:pt x="786" y="1197"/>
                  </a:lnTo>
                  <a:lnTo>
                    <a:pt x="798" y="1201"/>
                  </a:lnTo>
                  <a:lnTo>
                    <a:pt x="810" y="1205"/>
                  </a:lnTo>
                  <a:lnTo>
                    <a:pt x="816" y="1207"/>
                  </a:lnTo>
                  <a:lnTo>
                    <a:pt x="822" y="1205"/>
                  </a:lnTo>
                  <a:lnTo>
                    <a:pt x="827" y="1201"/>
                  </a:lnTo>
                  <a:lnTo>
                    <a:pt x="833" y="1201"/>
                  </a:lnTo>
                  <a:lnTo>
                    <a:pt x="837" y="1205"/>
                  </a:lnTo>
                  <a:lnTo>
                    <a:pt x="843" y="1211"/>
                  </a:lnTo>
                  <a:lnTo>
                    <a:pt x="849" y="1215"/>
                  </a:lnTo>
                  <a:lnTo>
                    <a:pt x="855" y="1217"/>
                  </a:lnTo>
                  <a:lnTo>
                    <a:pt x="882" y="1229"/>
                  </a:lnTo>
                  <a:lnTo>
                    <a:pt x="892" y="1229"/>
                  </a:lnTo>
                  <a:lnTo>
                    <a:pt x="896" y="1229"/>
                  </a:lnTo>
                  <a:lnTo>
                    <a:pt x="902" y="1229"/>
                  </a:lnTo>
                  <a:lnTo>
                    <a:pt x="915" y="1223"/>
                  </a:lnTo>
                  <a:lnTo>
                    <a:pt x="927" y="1221"/>
                  </a:lnTo>
                  <a:lnTo>
                    <a:pt x="954" y="1221"/>
                  </a:lnTo>
                  <a:lnTo>
                    <a:pt x="960" y="1223"/>
                  </a:lnTo>
                  <a:lnTo>
                    <a:pt x="964" y="1229"/>
                  </a:lnTo>
                  <a:lnTo>
                    <a:pt x="972" y="1239"/>
                  </a:lnTo>
                  <a:lnTo>
                    <a:pt x="976" y="1245"/>
                  </a:lnTo>
                  <a:lnTo>
                    <a:pt x="980" y="1252"/>
                  </a:lnTo>
                  <a:lnTo>
                    <a:pt x="989" y="1264"/>
                  </a:lnTo>
                  <a:lnTo>
                    <a:pt x="997" y="1274"/>
                  </a:lnTo>
                  <a:lnTo>
                    <a:pt x="1003" y="1282"/>
                  </a:lnTo>
                  <a:lnTo>
                    <a:pt x="1009" y="1282"/>
                  </a:lnTo>
                  <a:lnTo>
                    <a:pt x="1013" y="1282"/>
                  </a:lnTo>
                  <a:lnTo>
                    <a:pt x="1027" y="1274"/>
                  </a:lnTo>
                  <a:lnTo>
                    <a:pt x="1030" y="1272"/>
                  </a:lnTo>
                  <a:lnTo>
                    <a:pt x="1032" y="1274"/>
                  </a:lnTo>
                  <a:lnTo>
                    <a:pt x="1034" y="1274"/>
                  </a:lnTo>
                  <a:lnTo>
                    <a:pt x="1034" y="1276"/>
                  </a:lnTo>
                  <a:lnTo>
                    <a:pt x="1040" y="1334"/>
                  </a:lnTo>
                  <a:lnTo>
                    <a:pt x="1044" y="1347"/>
                  </a:lnTo>
                  <a:lnTo>
                    <a:pt x="1048" y="1365"/>
                  </a:lnTo>
                  <a:lnTo>
                    <a:pt x="1052" y="1377"/>
                  </a:lnTo>
                  <a:lnTo>
                    <a:pt x="1068" y="1403"/>
                  </a:lnTo>
                  <a:lnTo>
                    <a:pt x="1077" y="1415"/>
                  </a:lnTo>
                  <a:lnTo>
                    <a:pt x="1077" y="1419"/>
                  </a:lnTo>
                  <a:lnTo>
                    <a:pt x="1085" y="1431"/>
                  </a:lnTo>
                  <a:lnTo>
                    <a:pt x="1093" y="1444"/>
                  </a:lnTo>
                  <a:lnTo>
                    <a:pt x="1095" y="1446"/>
                  </a:lnTo>
                  <a:lnTo>
                    <a:pt x="1097" y="1446"/>
                  </a:lnTo>
                  <a:lnTo>
                    <a:pt x="1099" y="1446"/>
                  </a:lnTo>
                  <a:lnTo>
                    <a:pt x="1101" y="1444"/>
                  </a:lnTo>
                  <a:lnTo>
                    <a:pt x="1101" y="1438"/>
                  </a:lnTo>
                  <a:lnTo>
                    <a:pt x="1109" y="1429"/>
                  </a:lnTo>
                  <a:lnTo>
                    <a:pt x="1118" y="1421"/>
                  </a:lnTo>
                  <a:lnTo>
                    <a:pt x="1124" y="1411"/>
                  </a:lnTo>
                  <a:lnTo>
                    <a:pt x="1126" y="1407"/>
                  </a:lnTo>
                  <a:lnTo>
                    <a:pt x="1128" y="1401"/>
                  </a:lnTo>
                  <a:lnTo>
                    <a:pt x="1128" y="1395"/>
                  </a:lnTo>
                  <a:lnTo>
                    <a:pt x="1128" y="1377"/>
                  </a:lnTo>
                  <a:lnTo>
                    <a:pt x="1132" y="1365"/>
                  </a:lnTo>
                  <a:lnTo>
                    <a:pt x="1134" y="1353"/>
                  </a:lnTo>
                  <a:lnTo>
                    <a:pt x="1138" y="1349"/>
                  </a:lnTo>
                  <a:lnTo>
                    <a:pt x="1142" y="1343"/>
                  </a:lnTo>
                  <a:lnTo>
                    <a:pt x="1157" y="1328"/>
                  </a:lnTo>
                  <a:lnTo>
                    <a:pt x="1167" y="1320"/>
                  </a:lnTo>
                  <a:lnTo>
                    <a:pt x="1187" y="1312"/>
                  </a:lnTo>
                  <a:lnTo>
                    <a:pt x="1198" y="1304"/>
                  </a:lnTo>
                  <a:lnTo>
                    <a:pt x="1204" y="1296"/>
                  </a:lnTo>
                  <a:lnTo>
                    <a:pt x="1208" y="1292"/>
                  </a:lnTo>
                  <a:lnTo>
                    <a:pt x="1212" y="1288"/>
                  </a:lnTo>
                  <a:lnTo>
                    <a:pt x="1214" y="1276"/>
                  </a:lnTo>
                  <a:lnTo>
                    <a:pt x="1218" y="1272"/>
                  </a:lnTo>
                  <a:lnTo>
                    <a:pt x="1222" y="1270"/>
                  </a:lnTo>
                  <a:lnTo>
                    <a:pt x="1235" y="1270"/>
                  </a:lnTo>
                  <a:lnTo>
                    <a:pt x="1241" y="1270"/>
                  </a:lnTo>
                  <a:lnTo>
                    <a:pt x="1247" y="1266"/>
                  </a:lnTo>
                  <a:lnTo>
                    <a:pt x="1259" y="1264"/>
                  </a:lnTo>
                  <a:lnTo>
                    <a:pt x="1267" y="1262"/>
                  </a:lnTo>
                  <a:lnTo>
                    <a:pt x="1276" y="1264"/>
                  </a:lnTo>
                  <a:lnTo>
                    <a:pt x="1278" y="1266"/>
                  </a:lnTo>
                  <a:lnTo>
                    <a:pt x="1282" y="1268"/>
                  </a:lnTo>
                  <a:lnTo>
                    <a:pt x="1288" y="1272"/>
                  </a:lnTo>
                  <a:lnTo>
                    <a:pt x="1288" y="1276"/>
                  </a:lnTo>
                  <a:lnTo>
                    <a:pt x="1292" y="1282"/>
                  </a:lnTo>
                  <a:lnTo>
                    <a:pt x="1294" y="1288"/>
                  </a:lnTo>
                  <a:lnTo>
                    <a:pt x="1298" y="1298"/>
                  </a:lnTo>
                  <a:lnTo>
                    <a:pt x="1310" y="1334"/>
                  </a:lnTo>
                  <a:lnTo>
                    <a:pt x="1312" y="1338"/>
                  </a:lnTo>
                  <a:lnTo>
                    <a:pt x="1319" y="1343"/>
                  </a:lnTo>
                  <a:lnTo>
                    <a:pt x="1323" y="1345"/>
                  </a:lnTo>
                  <a:lnTo>
                    <a:pt x="1329" y="1347"/>
                  </a:lnTo>
                  <a:lnTo>
                    <a:pt x="1335" y="1345"/>
                  </a:lnTo>
                  <a:lnTo>
                    <a:pt x="1339" y="1343"/>
                  </a:lnTo>
                  <a:lnTo>
                    <a:pt x="1345" y="1340"/>
                  </a:lnTo>
                  <a:lnTo>
                    <a:pt x="1349" y="1343"/>
                  </a:lnTo>
                  <a:lnTo>
                    <a:pt x="1353" y="1349"/>
                  </a:lnTo>
                  <a:lnTo>
                    <a:pt x="1353" y="1353"/>
                  </a:lnTo>
                  <a:lnTo>
                    <a:pt x="1360" y="1365"/>
                  </a:lnTo>
                  <a:lnTo>
                    <a:pt x="1360" y="1377"/>
                  </a:lnTo>
                  <a:lnTo>
                    <a:pt x="1360" y="1395"/>
                  </a:lnTo>
                  <a:lnTo>
                    <a:pt x="1360" y="1409"/>
                  </a:lnTo>
                  <a:lnTo>
                    <a:pt x="1360" y="1433"/>
                  </a:lnTo>
                  <a:lnTo>
                    <a:pt x="1362" y="1440"/>
                  </a:lnTo>
                  <a:lnTo>
                    <a:pt x="1366" y="1446"/>
                  </a:lnTo>
                  <a:lnTo>
                    <a:pt x="1372" y="1452"/>
                  </a:lnTo>
                  <a:lnTo>
                    <a:pt x="1380" y="1462"/>
                  </a:lnTo>
                  <a:lnTo>
                    <a:pt x="1382" y="1466"/>
                  </a:lnTo>
                  <a:lnTo>
                    <a:pt x="1386" y="1478"/>
                  </a:lnTo>
                  <a:lnTo>
                    <a:pt x="1390" y="1482"/>
                  </a:lnTo>
                  <a:lnTo>
                    <a:pt x="1397" y="1492"/>
                  </a:lnTo>
                  <a:lnTo>
                    <a:pt x="1403" y="1498"/>
                  </a:lnTo>
                  <a:lnTo>
                    <a:pt x="1413" y="1506"/>
                  </a:lnTo>
                  <a:lnTo>
                    <a:pt x="1427" y="1520"/>
                  </a:lnTo>
                  <a:lnTo>
                    <a:pt x="1433" y="1524"/>
                  </a:lnTo>
                  <a:lnTo>
                    <a:pt x="1433" y="1522"/>
                  </a:lnTo>
                  <a:lnTo>
                    <a:pt x="1438" y="1522"/>
                  </a:lnTo>
                  <a:lnTo>
                    <a:pt x="1440" y="1518"/>
                  </a:lnTo>
                  <a:lnTo>
                    <a:pt x="1440" y="1512"/>
                  </a:lnTo>
                  <a:lnTo>
                    <a:pt x="1433" y="1500"/>
                  </a:lnTo>
                  <a:lnTo>
                    <a:pt x="1429" y="1490"/>
                  </a:lnTo>
                  <a:lnTo>
                    <a:pt x="1427" y="1484"/>
                  </a:lnTo>
                  <a:lnTo>
                    <a:pt x="1419" y="1476"/>
                  </a:lnTo>
                  <a:lnTo>
                    <a:pt x="1413" y="1468"/>
                  </a:lnTo>
                  <a:lnTo>
                    <a:pt x="1403" y="1460"/>
                  </a:lnTo>
                  <a:lnTo>
                    <a:pt x="1399" y="1460"/>
                  </a:lnTo>
                  <a:lnTo>
                    <a:pt x="1388" y="1454"/>
                  </a:lnTo>
                  <a:lnTo>
                    <a:pt x="1384" y="1448"/>
                  </a:lnTo>
                  <a:lnTo>
                    <a:pt x="1384" y="1442"/>
                  </a:lnTo>
                  <a:lnTo>
                    <a:pt x="1378" y="1423"/>
                  </a:lnTo>
                  <a:lnTo>
                    <a:pt x="1376" y="1411"/>
                  </a:lnTo>
                  <a:lnTo>
                    <a:pt x="1376" y="1409"/>
                  </a:lnTo>
                  <a:lnTo>
                    <a:pt x="1378" y="1395"/>
                  </a:lnTo>
                  <a:lnTo>
                    <a:pt x="1382" y="1385"/>
                  </a:lnTo>
                  <a:lnTo>
                    <a:pt x="1384" y="1381"/>
                  </a:lnTo>
                  <a:lnTo>
                    <a:pt x="1384" y="1379"/>
                  </a:lnTo>
                  <a:lnTo>
                    <a:pt x="1388" y="1379"/>
                  </a:lnTo>
                  <a:lnTo>
                    <a:pt x="1390" y="1379"/>
                  </a:lnTo>
                  <a:lnTo>
                    <a:pt x="1403" y="1385"/>
                  </a:lnTo>
                  <a:lnTo>
                    <a:pt x="1409" y="1387"/>
                  </a:lnTo>
                  <a:lnTo>
                    <a:pt x="1413" y="1389"/>
                  </a:lnTo>
                  <a:lnTo>
                    <a:pt x="1417" y="1393"/>
                  </a:lnTo>
                  <a:lnTo>
                    <a:pt x="1421" y="1399"/>
                  </a:lnTo>
                  <a:lnTo>
                    <a:pt x="1427" y="1405"/>
                  </a:lnTo>
                  <a:lnTo>
                    <a:pt x="1438" y="1413"/>
                  </a:lnTo>
                  <a:lnTo>
                    <a:pt x="1442" y="1417"/>
                  </a:lnTo>
                  <a:lnTo>
                    <a:pt x="1446" y="1415"/>
                  </a:lnTo>
                  <a:lnTo>
                    <a:pt x="1450" y="1417"/>
                  </a:lnTo>
                  <a:lnTo>
                    <a:pt x="1452" y="1423"/>
                  </a:lnTo>
                  <a:lnTo>
                    <a:pt x="1454" y="1427"/>
                  </a:lnTo>
                  <a:lnTo>
                    <a:pt x="1456" y="1429"/>
                  </a:lnTo>
                  <a:lnTo>
                    <a:pt x="1458" y="1431"/>
                  </a:lnTo>
                  <a:lnTo>
                    <a:pt x="1460" y="1431"/>
                  </a:lnTo>
                  <a:lnTo>
                    <a:pt x="1462" y="1429"/>
                  </a:lnTo>
                  <a:lnTo>
                    <a:pt x="1483" y="1413"/>
                  </a:lnTo>
                  <a:lnTo>
                    <a:pt x="1493" y="1405"/>
                  </a:lnTo>
                  <a:lnTo>
                    <a:pt x="1501" y="1399"/>
                  </a:lnTo>
                  <a:lnTo>
                    <a:pt x="1503" y="1393"/>
                  </a:lnTo>
                  <a:lnTo>
                    <a:pt x="1503" y="1387"/>
                  </a:lnTo>
                  <a:lnTo>
                    <a:pt x="1491" y="1345"/>
                  </a:lnTo>
                  <a:lnTo>
                    <a:pt x="1489" y="1340"/>
                  </a:lnTo>
                  <a:lnTo>
                    <a:pt x="1485" y="1334"/>
                  </a:lnTo>
                  <a:lnTo>
                    <a:pt x="1476" y="1326"/>
                  </a:lnTo>
                  <a:lnTo>
                    <a:pt x="1468" y="1312"/>
                  </a:lnTo>
                  <a:lnTo>
                    <a:pt x="1462" y="1302"/>
                  </a:lnTo>
                  <a:lnTo>
                    <a:pt x="1460" y="1298"/>
                  </a:lnTo>
                  <a:lnTo>
                    <a:pt x="1458" y="1294"/>
                  </a:lnTo>
                  <a:lnTo>
                    <a:pt x="1460" y="1288"/>
                  </a:lnTo>
                  <a:lnTo>
                    <a:pt x="1470" y="1282"/>
                  </a:lnTo>
                  <a:lnTo>
                    <a:pt x="1474" y="1280"/>
                  </a:lnTo>
                  <a:lnTo>
                    <a:pt x="1485" y="1278"/>
                  </a:lnTo>
                  <a:lnTo>
                    <a:pt x="1491" y="1278"/>
                  </a:lnTo>
                  <a:lnTo>
                    <a:pt x="1495" y="1282"/>
                  </a:lnTo>
                  <a:lnTo>
                    <a:pt x="1507" y="1288"/>
                  </a:lnTo>
                  <a:lnTo>
                    <a:pt x="1509" y="1290"/>
                  </a:lnTo>
                  <a:lnTo>
                    <a:pt x="1511" y="1288"/>
                  </a:lnTo>
                  <a:lnTo>
                    <a:pt x="1513" y="1288"/>
                  </a:lnTo>
                  <a:lnTo>
                    <a:pt x="1513" y="1286"/>
                  </a:lnTo>
                  <a:lnTo>
                    <a:pt x="1513" y="1284"/>
                  </a:lnTo>
                  <a:lnTo>
                    <a:pt x="1513" y="1278"/>
                  </a:lnTo>
                  <a:lnTo>
                    <a:pt x="1520" y="1276"/>
                  </a:lnTo>
                  <a:lnTo>
                    <a:pt x="1538" y="1272"/>
                  </a:lnTo>
                  <a:lnTo>
                    <a:pt x="1544" y="1268"/>
                  </a:lnTo>
                  <a:lnTo>
                    <a:pt x="1548" y="1266"/>
                  </a:lnTo>
                  <a:lnTo>
                    <a:pt x="1552" y="1262"/>
                  </a:lnTo>
                  <a:lnTo>
                    <a:pt x="1556" y="1262"/>
                  </a:lnTo>
                  <a:lnTo>
                    <a:pt x="1565" y="1262"/>
                  </a:lnTo>
                  <a:lnTo>
                    <a:pt x="1575" y="1260"/>
                  </a:lnTo>
                  <a:lnTo>
                    <a:pt x="1579" y="1258"/>
                  </a:lnTo>
                  <a:lnTo>
                    <a:pt x="1591" y="1252"/>
                  </a:lnTo>
                  <a:lnTo>
                    <a:pt x="1595" y="1250"/>
                  </a:lnTo>
                  <a:lnTo>
                    <a:pt x="1606" y="1243"/>
                  </a:lnTo>
                  <a:lnTo>
                    <a:pt x="1620" y="1233"/>
                  </a:lnTo>
                  <a:lnTo>
                    <a:pt x="1624" y="1229"/>
                  </a:lnTo>
                  <a:lnTo>
                    <a:pt x="1628" y="1225"/>
                  </a:lnTo>
                  <a:lnTo>
                    <a:pt x="1630" y="1221"/>
                  </a:lnTo>
                  <a:lnTo>
                    <a:pt x="1636" y="1209"/>
                  </a:lnTo>
                  <a:lnTo>
                    <a:pt x="1638" y="1205"/>
                  </a:lnTo>
                  <a:lnTo>
                    <a:pt x="1645" y="1193"/>
                  </a:lnTo>
                  <a:lnTo>
                    <a:pt x="1653" y="1181"/>
                  </a:lnTo>
                  <a:lnTo>
                    <a:pt x="1655" y="1177"/>
                  </a:lnTo>
                  <a:lnTo>
                    <a:pt x="1657" y="1169"/>
                  </a:lnTo>
                  <a:lnTo>
                    <a:pt x="1657" y="1167"/>
                  </a:lnTo>
                  <a:lnTo>
                    <a:pt x="1655" y="1163"/>
                  </a:lnTo>
                  <a:lnTo>
                    <a:pt x="1653" y="1157"/>
                  </a:lnTo>
                  <a:lnTo>
                    <a:pt x="1653" y="1153"/>
                  </a:lnTo>
                  <a:lnTo>
                    <a:pt x="1653" y="1148"/>
                  </a:lnTo>
                  <a:lnTo>
                    <a:pt x="1655" y="1144"/>
                  </a:lnTo>
                  <a:lnTo>
                    <a:pt x="1653" y="1140"/>
                  </a:lnTo>
                  <a:lnTo>
                    <a:pt x="1653" y="1134"/>
                  </a:lnTo>
                  <a:lnTo>
                    <a:pt x="1647" y="1124"/>
                  </a:lnTo>
                  <a:lnTo>
                    <a:pt x="1636" y="1096"/>
                  </a:lnTo>
                  <a:lnTo>
                    <a:pt x="1632" y="1088"/>
                  </a:lnTo>
                  <a:lnTo>
                    <a:pt x="1634" y="1082"/>
                  </a:lnTo>
                  <a:lnTo>
                    <a:pt x="1636" y="1078"/>
                  </a:lnTo>
                  <a:lnTo>
                    <a:pt x="1645" y="1072"/>
                  </a:lnTo>
                  <a:lnTo>
                    <a:pt x="1655" y="1066"/>
                  </a:lnTo>
                  <a:lnTo>
                    <a:pt x="1659" y="1062"/>
                  </a:lnTo>
                  <a:lnTo>
                    <a:pt x="1663" y="1058"/>
                  </a:lnTo>
                  <a:lnTo>
                    <a:pt x="1665" y="1055"/>
                  </a:lnTo>
                  <a:lnTo>
                    <a:pt x="1663" y="1051"/>
                  </a:lnTo>
                  <a:lnTo>
                    <a:pt x="1659" y="1051"/>
                  </a:lnTo>
                  <a:lnTo>
                    <a:pt x="1647" y="1051"/>
                  </a:lnTo>
                  <a:lnTo>
                    <a:pt x="1636" y="1051"/>
                  </a:lnTo>
                  <a:lnTo>
                    <a:pt x="1628" y="1051"/>
                  </a:lnTo>
                  <a:lnTo>
                    <a:pt x="1626" y="1049"/>
                  </a:lnTo>
                  <a:lnTo>
                    <a:pt x="1622" y="1045"/>
                  </a:lnTo>
                  <a:lnTo>
                    <a:pt x="1620" y="1041"/>
                  </a:lnTo>
                  <a:lnTo>
                    <a:pt x="1612" y="1031"/>
                  </a:lnTo>
                  <a:lnTo>
                    <a:pt x="1612" y="1029"/>
                  </a:lnTo>
                  <a:lnTo>
                    <a:pt x="1612" y="1027"/>
                  </a:lnTo>
                  <a:lnTo>
                    <a:pt x="1614" y="1025"/>
                  </a:lnTo>
                  <a:lnTo>
                    <a:pt x="1620" y="1023"/>
                  </a:lnTo>
                  <a:lnTo>
                    <a:pt x="1630" y="1017"/>
                  </a:lnTo>
                  <a:lnTo>
                    <a:pt x="1636" y="1015"/>
                  </a:lnTo>
                  <a:lnTo>
                    <a:pt x="1645" y="1007"/>
                  </a:lnTo>
                  <a:lnTo>
                    <a:pt x="1653" y="1001"/>
                  </a:lnTo>
                  <a:lnTo>
                    <a:pt x="1657" y="997"/>
                  </a:lnTo>
                  <a:lnTo>
                    <a:pt x="1661" y="997"/>
                  </a:lnTo>
                  <a:lnTo>
                    <a:pt x="1661" y="997"/>
                  </a:lnTo>
                  <a:lnTo>
                    <a:pt x="1663" y="997"/>
                  </a:lnTo>
                  <a:lnTo>
                    <a:pt x="1661" y="1003"/>
                  </a:lnTo>
                  <a:lnTo>
                    <a:pt x="1661" y="1007"/>
                  </a:lnTo>
                  <a:lnTo>
                    <a:pt x="1659" y="1013"/>
                  </a:lnTo>
                  <a:lnTo>
                    <a:pt x="1661" y="1017"/>
                  </a:lnTo>
                  <a:lnTo>
                    <a:pt x="1665" y="1019"/>
                  </a:lnTo>
                  <a:lnTo>
                    <a:pt x="1667" y="1019"/>
                  </a:lnTo>
                  <a:lnTo>
                    <a:pt x="1679" y="1019"/>
                  </a:lnTo>
                  <a:lnTo>
                    <a:pt x="1692" y="1013"/>
                  </a:lnTo>
                  <a:lnTo>
                    <a:pt x="1698" y="1013"/>
                  </a:lnTo>
                  <a:lnTo>
                    <a:pt x="1702" y="1015"/>
                  </a:lnTo>
                  <a:lnTo>
                    <a:pt x="1708" y="1017"/>
                  </a:lnTo>
                  <a:lnTo>
                    <a:pt x="1712" y="1021"/>
                  </a:lnTo>
                  <a:lnTo>
                    <a:pt x="1716" y="1027"/>
                  </a:lnTo>
                  <a:lnTo>
                    <a:pt x="1718" y="1029"/>
                  </a:lnTo>
                  <a:lnTo>
                    <a:pt x="1720" y="1039"/>
                  </a:lnTo>
                  <a:lnTo>
                    <a:pt x="1720" y="1049"/>
                  </a:lnTo>
                  <a:lnTo>
                    <a:pt x="1720" y="1060"/>
                  </a:lnTo>
                  <a:lnTo>
                    <a:pt x="1718" y="1072"/>
                  </a:lnTo>
                  <a:lnTo>
                    <a:pt x="1716" y="1084"/>
                  </a:lnTo>
                  <a:lnTo>
                    <a:pt x="1714" y="1088"/>
                  </a:lnTo>
                  <a:lnTo>
                    <a:pt x="1716" y="1088"/>
                  </a:lnTo>
                  <a:lnTo>
                    <a:pt x="1716" y="1090"/>
                  </a:lnTo>
                  <a:lnTo>
                    <a:pt x="1718" y="1090"/>
                  </a:lnTo>
                  <a:lnTo>
                    <a:pt x="1722" y="1090"/>
                  </a:lnTo>
                  <a:lnTo>
                    <a:pt x="1729" y="1090"/>
                  </a:lnTo>
                  <a:lnTo>
                    <a:pt x="1735" y="1088"/>
                  </a:lnTo>
                  <a:lnTo>
                    <a:pt x="1739" y="1086"/>
                  </a:lnTo>
                  <a:lnTo>
                    <a:pt x="1749" y="1080"/>
                  </a:lnTo>
                  <a:lnTo>
                    <a:pt x="1757" y="1072"/>
                  </a:lnTo>
                  <a:lnTo>
                    <a:pt x="1759" y="1066"/>
                  </a:lnTo>
                  <a:lnTo>
                    <a:pt x="1757" y="1062"/>
                  </a:lnTo>
                  <a:lnTo>
                    <a:pt x="1749" y="1041"/>
                  </a:lnTo>
                  <a:lnTo>
                    <a:pt x="1745" y="1031"/>
                  </a:lnTo>
                  <a:lnTo>
                    <a:pt x="1745" y="1021"/>
                  </a:lnTo>
                  <a:lnTo>
                    <a:pt x="1745" y="1019"/>
                  </a:lnTo>
                  <a:lnTo>
                    <a:pt x="1745" y="1009"/>
                  </a:lnTo>
                  <a:lnTo>
                    <a:pt x="1741" y="999"/>
                  </a:lnTo>
                  <a:lnTo>
                    <a:pt x="1741" y="995"/>
                  </a:lnTo>
                  <a:lnTo>
                    <a:pt x="1739" y="991"/>
                  </a:lnTo>
                  <a:lnTo>
                    <a:pt x="1741" y="985"/>
                  </a:lnTo>
                  <a:lnTo>
                    <a:pt x="1749" y="977"/>
                  </a:lnTo>
                  <a:lnTo>
                    <a:pt x="1757" y="971"/>
                  </a:lnTo>
                  <a:lnTo>
                    <a:pt x="1761" y="969"/>
                  </a:lnTo>
                  <a:lnTo>
                    <a:pt x="1766" y="967"/>
                  </a:lnTo>
                  <a:lnTo>
                    <a:pt x="1770" y="969"/>
                  </a:lnTo>
                  <a:lnTo>
                    <a:pt x="1772" y="969"/>
                  </a:lnTo>
                  <a:lnTo>
                    <a:pt x="1772" y="973"/>
                  </a:lnTo>
                  <a:lnTo>
                    <a:pt x="1774" y="975"/>
                  </a:lnTo>
                  <a:lnTo>
                    <a:pt x="1782" y="975"/>
                  </a:lnTo>
                  <a:lnTo>
                    <a:pt x="1786" y="973"/>
                  </a:lnTo>
                  <a:lnTo>
                    <a:pt x="1790" y="969"/>
                  </a:lnTo>
                  <a:lnTo>
                    <a:pt x="1794" y="969"/>
                  </a:lnTo>
                  <a:lnTo>
                    <a:pt x="1798" y="969"/>
                  </a:lnTo>
                  <a:lnTo>
                    <a:pt x="1804" y="971"/>
                  </a:lnTo>
                  <a:lnTo>
                    <a:pt x="1809" y="973"/>
                  </a:lnTo>
                  <a:lnTo>
                    <a:pt x="1815" y="969"/>
                  </a:lnTo>
                  <a:lnTo>
                    <a:pt x="1829" y="954"/>
                  </a:lnTo>
                  <a:lnTo>
                    <a:pt x="1839" y="946"/>
                  </a:lnTo>
                  <a:lnTo>
                    <a:pt x="1845" y="938"/>
                  </a:lnTo>
                  <a:lnTo>
                    <a:pt x="1854" y="930"/>
                  </a:lnTo>
                  <a:lnTo>
                    <a:pt x="1878" y="902"/>
                  </a:lnTo>
                  <a:lnTo>
                    <a:pt x="1884" y="890"/>
                  </a:lnTo>
                  <a:lnTo>
                    <a:pt x="1895" y="872"/>
                  </a:lnTo>
                  <a:lnTo>
                    <a:pt x="1897" y="863"/>
                  </a:lnTo>
                  <a:lnTo>
                    <a:pt x="1897" y="857"/>
                  </a:lnTo>
                  <a:lnTo>
                    <a:pt x="1897" y="841"/>
                  </a:lnTo>
                  <a:lnTo>
                    <a:pt x="1899" y="827"/>
                  </a:lnTo>
                  <a:lnTo>
                    <a:pt x="1903" y="793"/>
                  </a:lnTo>
                  <a:lnTo>
                    <a:pt x="1905" y="781"/>
                  </a:lnTo>
                  <a:lnTo>
                    <a:pt x="1905" y="779"/>
                  </a:lnTo>
                  <a:lnTo>
                    <a:pt x="1903" y="773"/>
                  </a:lnTo>
                  <a:lnTo>
                    <a:pt x="1901" y="766"/>
                  </a:lnTo>
                  <a:lnTo>
                    <a:pt x="1895" y="760"/>
                  </a:lnTo>
                  <a:lnTo>
                    <a:pt x="1889" y="758"/>
                  </a:lnTo>
                  <a:lnTo>
                    <a:pt x="1884" y="758"/>
                  </a:lnTo>
                  <a:lnTo>
                    <a:pt x="1870" y="766"/>
                  </a:lnTo>
                  <a:lnTo>
                    <a:pt x="1864" y="771"/>
                  </a:lnTo>
                  <a:lnTo>
                    <a:pt x="1860" y="768"/>
                  </a:lnTo>
                  <a:lnTo>
                    <a:pt x="1854" y="766"/>
                  </a:lnTo>
                  <a:lnTo>
                    <a:pt x="1850" y="762"/>
                  </a:lnTo>
                  <a:lnTo>
                    <a:pt x="1845" y="758"/>
                  </a:lnTo>
                  <a:lnTo>
                    <a:pt x="1845" y="754"/>
                  </a:lnTo>
                  <a:lnTo>
                    <a:pt x="1841" y="750"/>
                  </a:lnTo>
                  <a:lnTo>
                    <a:pt x="1837" y="748"/>
                  </a:lnTo>
                  <a:lnTo>
                    <a:pt x="1835" y="746"/>
                  </a:lnTo>
                  <a:lnTo>
                    <a:pt x="1837" y="744"/>
                  </a:lnTo>
                  <a:lnTo>
                    <a:pt x="1845" y="736"/>
                  </a:lnTo>
                  <a:lnTo>
                    <a:pt x="1862" y="722"/>
                  </a:lnTo>
                  <a:lnTo>
                    <a:pt x="1870" y="714"/>
                  </a:lnTo>
                  <a:lnTo>
                    <a:pt x="1876" y="706"/>
                  </a:lnTo>
                  <a:lnTo>
                    <a:pt x="1878" y="702"/>
                  </a:lnTo>
                  <a:lnTo>
                    <a:pt x="1880" y="698"/>
                  </a:lnTo>
                  <a:lnTo>
                    <a:pt x="1882" y="694"/>
                  </a:lnTo>
                  <a:lnTo>
                    <a:pt x="1887" y="690"/>
                  </a:lnTo>
                  <a:lnTo>
                    <a:pt x="1934" y="643"/>
                  </a:lnTo>
                  <a:lnTo>
                    <a:pt x="1938" y="639"/>
                  </a:lnTo>
                  <a:lnTo>
                    <a:pt x="1944" y="639"/>
                  </a:lnTo>
                  <a:lnTo>
                    <a:pt x="1946" y="639"/>
                  </a:lnTo>
                  <a:lnTo>
                    <a:pt x="1960" y="639"/>
                  </a:lnTo>
                  <a:lnTo>
                    <a:pt x="1987" y="639"/>
                  </a:lnTo>
                  <a:lnTo>
                    <a:pt x="1993" y="639"/>
                  </a:lnTo>
                  <a:lnTo>
                    <a:pt x="1999" y="637"/>
                  </a:lnTo>
                  <a:lnTo>
                    <a:pt x="2003" y="633"/>
                  </a:lnTo>
                  <a:lnTo>
                    <a:pt x="2010" y="631"/>
                  </a:lnTo>
                  <a:lnTo>
                    <a:pt x="2016" y="633"/>
                  </a:lnTo>
                  <a:lnTo>
                    <a:pt x="2026" y="637"/>
                  </a:lnTo>
                  <a:lnTo>
                    <a:pt x="2032" y="639"/>
                  </a:lnTo>
                  <a:lnTo>
                    <a:pt x="2032" y="645"/>
                  </a:lnTo>
                  <a:lnTo>
                    <a:pt x="2032" y="647"/>
                  </a:lnTo>
                  <a:lnTo>
                    <a:pt x="2034" y="651"/>
                  </a:lnTo>
                  <a:lnTo>
                    <a:pt x="2034" y="653"/>
                  </a:lnTo>
                  <a:lnTo>
                    <a:pt x="2038" y="653"/>
                  </a:lnTo>
                  <a:lnTo>
                    <a:pt x="2040" y="655"/>
                  </a:lnTo>
                  <a:lnTo>
                    <a:pt x="2067" y="647"/>
                  </a:lnTo>
                  <a:lnTo>
                    <a:pt x="2077" y="647"/>
                  </a:lnTo>
                  <a:lnTo>
                    <a:pt x="2079" y="647"/>
                  </a:lnTo>
                  <a:lnTo>
                    <a:pt x="2077" y="643"/>
                  </a:lnTo>
                  <a:lnTo>
                    <a:pt x="2075" y="639"/>
                  </a:lnTo>
                  <a:lnTo>
                    <a:pt x="2075" y="633"/>
                  </a:lnTo>
                  <a:lnTo>
                    <a:pt x="2079" y="623"/>
                  </a:lnTo>
                  <a:lnTo>
                    <a:pt x="2083" y="609"/>
                  </a:lnTo>
                  <a:lnTo>
                    <a:pt x="2087" y="599"/>
                  </a:lnTo>
                  <a:lnTo>
                    <a:pt x="2089" y="595"/>
                  </a:lnTo>
                  <a:lnTo>
                    <a:pt x="2096" y="589"/>
                  </a:lnTo>
                  <a:lnTo>
                    <a:pt x="2108" y="581"/>
                  </a:lnTo>
                  <a:lnTo>
                    <a:pt x="2114" y="578"/>
                  </a:lnTo>
                  <a:lnTo>
                    <a:pt x="2120" y="578"/>
                  </a:lnTo>
                  <a:lnTo>
                    <a:pt x="2139" y="583"/>
                  </a:lnTo>
                  <a:lnTo>
                    <a:pt x="2145" y="587"/>
                  </a:lnTo>
                  <a:lnTo>
                    <a:pt x="2149" y="591"/>
                  </a:lnTo>
                  <a:lnTo>
                    <a:pt x="2151" y="595"/>
                  </a:lnTo>
                  <a:lnTo>
                    <a:pt x="2153" y="597"/>
                  </a:lnTo>
                  <a:lnTo>
                    <a:pt x="2155" y="597"/>
                  </a:lnTo>
                  <a:lnTo>
                    <a:pt x="2155" y="597"/>
                  </a:lnTo>
                  <a:lnTo>
                    <a:pt x="2157" y="595"/>
                  </a:lnTo>
                  <a:lnTo>
                    <a:pt x="2165" y="589"/>
                  </a:lnTo>
                  <a:lnTo>
                    <a:pt x="2176" y="581"/>
                  </a:lnTo>
                  <a:lnTo>
                    <a:pt x="2196" y="564"/>
                  </a:lnTo>
                  <a:lnTo>
                    <a:pt x="2198" y="564"/>
                  </a:lnTo>
                  <a:lnTo>
                    <a:pt x="2200" y="564"/>
                  </a:lnTo>
                  <a:lnTo>
                    <a:pt x="2202" y="564"/>
                  </a:lnTo>
                  <a:lnTo>
                    <a:pt x="2202" y="568"/>
                  </a:lnTo>
                  <a:lnTo>
                    <a:pt x="2202" y="587"/>
                  </a:lnTo>
                  <a:lnTo>
                    <a:pt x="2200" y="593"/>
                  </a:lnTo>
                  <a:lnTo>
                    <a:pt x="2196" y="597"/>
                  </a:lnTo>
                  <a:lnTo>
                    <a:pt x="2182" y="611"/>
                  </a:lnTo>
                  <a:lnTo>
                    <a:pt x="2171" y="619"/>
                  </a:lnTo>
                  <a:lnTo>
                    <a:pt x="2167" y="621"/>
                  </a:lnTo>
                  <a:lnTo>
                    <a:pt x="2161" y="625"/>
                  </a:lnTo>
                  <a:lnTo>
                    <a:pt x="2157" y="629"/>
                  </a:lnTo>
                  <a:lnTo>
                    <a:pt x="2149" y="641"/>
                  </a:lnTo>
                  <a:lnTo>
                    <a:pt x="2141" y="651"/>
                  </a:lnTo>
                  <a:lnTo>
                    <a:pt x="2135" y="657"/>
                  </a:lnTo>
                  <a:lnTo>
                    <a:pt x="2124" y="667"/>
                  </a:lnTo>
                  <a:lnTo>
                    <a:pt x="2118" y="673"/>
                  </a:lnTo>
                  <a:lnTo>
                    <a:pt x="2114" y="678"/>
                  </a:lnTo>
                  <a:lnTo>
                    <a:pt x="2110" y="678"/>
                  </a:lnTo>
                  <a:lnTo>
                    <a:pt x="2106" y="680"/>
                  </a:lnTo>
                  <a:lnTo>
                    <a:pt x="2104" y="684"/>
                  </a:lnTo>
                  <a:lnTo>
                    <a:pt x="2092" y="720"/>
                  </a:lnTo>
                  <a:lnTo>
                    <a:pt x="2089" y="724"/>
                  </a:lnTo>
                  <a:lnTo>
                    <a:pt x="2089" y="730"/>
                  </a:lnTo>
                  <a:lnTo>
                    <a:pt x="2106" y="811"/>
                  </a:lnTo>
                  <a:lnTo>
                    <a:pt x="2106" y="813"/>
                  </a:lnTo>
                  <a:lnTo>
                    <a:pt x="2106" y="815"/>
                  </a:lnTo>
                  <a:lnTo>
                    <a:pt x="2108" y="815"/>
                  </a:lnTo>
                  <a:lnTo>
                    <a:pt x="2110" y="813"/>
                  </a:lnTo>
                  <a:lnTo>
                    <a:pt x="2126" y="793"/>
                  </a:lnTo>
                  <a:lnTo>
                    <a:pt x="2133" y="783"/>
                  </a:lnTo>
                  <a:lnTo>
                    <a:pt x="2141" y="773"/>
                  </a:lnTo>
                  <a:lnTo>
                    <a:pt x="2143" y="768"/>
                  </a:lnTo>
                  <a:lnTo>
                    <a:pt x="2149" y="758"/>
                  </a:lnTo>
                  <a:lnTo>
                    <a:pt x="2151" y="754"/>
                  </a:lnTo>
                  <a:lnTo>
                    <a:pt x="2155" y="748"/>
                  </a:lnTo>
                  <a:lnTo>
                    <a:pt x="2159" y="744"/>
                  </a:lnTo>
                  <a:lnTo>
                    <a:pt x="2163" y="744"/>
                  </a:lnTo>
                  <a:lnTo>
                    <a:pt x="2167" y="738"/>
                  </a:lnTo>
                  <a:lnTo>
                    <a:pt x="2169" y="734"/>
                  </a:lnTo>
                  <a:lnTo>
                    <a:pt x="2169" y="730"/>
                  </a:lnTo>
                  <a:lnTo>
                    <a:pt x="2171" y="726"/>
                  </a:lnTo>
                  <a:lnTo>
                    <a:pt x="2174" y="722"/>
                  </a:lnTo>
                  <a:lnTo>
                    <a:pt x="2178" y="716"/>
                  </a:lnTo>
                  <a:lnTo>
                    <a:pt x="2178" y="712"/>
                  </a:lnTo>
                  <a:lnTo>
                    <a:pt x="2184" y="692"/>
                  </a:lnTo>
                  <a:lnTo>
                    <a:pt x="2186" y="682"/>
                  </a:lnTo>
                  <a:lnTo>
                    <a:pt x="2184" y="680"/>
                  </a:lnTo>
                  <a:lnTo>
                    <a:pt x="2178" y="678"/>
                  </a:lnTo>
                  <a:lnTo>
                    <a:pt x="2176" y="678"/>
                  </a:lnTo>
                  <a:lnTo>
                    <a:pt x="2174" y="678"/>
                  </a:lnTo>
                  <a:lnTo>
                    <a:pt x="2171" y="678"/>
                  </a:lnTo>
                  <a:lnTo>
                    <a:pt x="2171" y="676"/>
                  </a:lnTo>
                  <a:lnTo>
                    <a:pt x="2171" y="671"/>
                  </a:lnTo>
                  <a:lnTo>
                    <a:pt x="2184" y="645"/>
                  </a:lnTo>
                  <a:lnTo>
                    <a:pt x="2186" y="639"/>
                  </a:lnTo>
                  <a:lnTo>
                    <a:pt x="2190" y="635"/>
                  </a:lnTo>
                  <a:lnTo>
                    <a:pt x="2200" y="629"/>
                  </a:lnTo>
                  <a:lnTo>
                    <a:pt x="2202" y="625"/>
                  </a:lnTo>
                  <a:lnTo>
                    <a:pt x="2212" y="625"/>
                  </a:lnTo>
                  <a:lnTo>
                    <a:pt x="2219" y="625"/>
                  </a:lnTo>
                  <a:lnTo>
                    <a:pt x="2221" y="627"/>
                  </a:lnTo>
                  <a:lnTo>
                    <a:pt x="2223" y="629"/>
                  </a:lnTo>
                  <a:lnTo>
                    <a:pt x="2227" y="629"/>
                  </a:lnTo>
                  <a:lnTo>
                    <a:pt x="2231" y="627"/>
                  </a:lnTo>
                  <a:lnTo>
                    <a:pt x="2243" y="613"/>
                  </a:lnTo>
                  <a:lnTo>
                    <a:pt x="2247" y="611"/>
                  </a:lnTo>
                  <a:lnTo>
                    <a:pt x="2249" y="611"/>
                  </a:lnTo>
                  <a:lnTo>
                    <a:pt x="2251" y="611"/>
                  </a:lnTo>
                  <a:lnTo>
                    <a:pt x="2253" y="613"/>
                  </a:lnTo>
                  <a:lnTo>
                    <a:pt x="2268" y="627"/>
                  </a:lnTo>
                  <a:lnTo>
                    <a:pt x="2270" y="629"/>
                  </a:lnTo>
                  <a:lnTo>
                    <a:pt x="2274" y="629"/>
                  </a:lnTo>
                  <a:lnTo>
                    <a:pt x="2276" y="627"/>
                  </a:lnTo>
                  <a:lnTo>
                    <a:pt x="2276" y="625"/>
                  </a:lnTo>
                  <a:lnTo>
                    <a:pt x="2280" y="615"/>
                  </a:lnTo>
                  <a:lnTo>
                    <a:pt x="2284" y="609"/>
                  </a:lnTo>
                  <a:lnTo>
                    <a:pt x="2288" y="609"/>
                  </a:lnTo>
                  <a:lnTo>
                    <a:pt x="2292" y="609"/>
                  </a:lnTo>
                  <a:lnTo>
                    <a:pt x="2297" y="607"/>
                  </a:lnTo>
                  <a:lnTo>
                    <a:pt x="2301" y="603"/>
                  </a:lnTo>
                  <a:lnTo>
                    <a:pt x="2317" y="583"/>
                  </a:lnTo>
                  <a:lnTo>
                    <a:pt x="2323" y="578"/>
                  </a:lnTo>
                  <a:lnTo>
                    <a:pt x="2327" y="574"/>
                  </a:lnTo>
                  <a:lnTo>
                    <a:pt x="2348" y="564"/>
                  </a:lnTo>
                  <a:lnTo>
                    <a:pt x="2354" y="562"/>
                  </a:lnTo>
                  <a:lnTo>
                    <a:pt x="2360" y="562"/>
                  </a:lnTo>
                  <a:lnTo>
                    <a:pt x="2364" y="562"/>
                  </a:lnTo>
                  <a:lnTo>
                    <a:pt x="2370" y="562"/>
                  </a:lnTo>
                  <a:lnTo>
                    <a:pt x="2374" y="564"/>
                  </a:lnTo>
                  <a:lnTo>
                    <a:pt x="2381" y="566"/>
                  </a:lnTo>
                  <a:lnTo>
                    <a:pt x="2385" y="566"/>
                  </a:lnTo>
                  <a:lnTo>
                    <a:pt x="2387" y="564"/>
                  </a:lnTo>
                  <a:lnTo>
                    <a:pt x="2387" y="556"/>
                  </a:lnTo>
                  <a:lnTo>
                    <a:pt x="2387" y="552"/>
                  </a:lnTo>
                  <a:lnTo>
                    <a:pt x="2383" y="540"/>
                  </a:lnTo>
                  <a:lnTo>
                    <a:pt x="2381" y="528"/>
                  </a:lnTo>
                  <a:lnTo>
                    <a:pt x="2376" y="522"/>
                  </a:lnTo>
                  <a:lnTo>
                    <a:pt x="2372" y="518"/>
                  </a:lnTo>
                  <a:lnTo>
                    <a:pt x="2366" y="512"/>
                  </a:lnTo>
                  <a:lnTo>
                    <a:pt x="2364" y="510"/>
                  </a:lnTo>
                  <a:lnTo>
                    <a:pt x="2364" y="508"/>
                  </a:lnTo>
                  <a:lnTo>
                    <a:pt x="2364" y="506"/>
                  </a:lnTo>
                  <a:lnTo>
                    <a:pt x="2368" y="506"/>
                  </a:lnTo>
                  <a:lnTo>
                    <a:pt x="2372" y="502"/>
                  </a:lnTo>
                  <a:lnTo>
                    <a:pt x="2383" y="498"/>
                  </a:lnTo>
                  <a:lnTo>
                    <a:pt x="2389" y="494"/>
                  </a:lnTo>
                  <a:lnTo>
                    <a:pt x="2389" y="494"/>
                  </a:lnTo>
                  <a:lnTo>
                    <a:pt x="2389" y="494"/>
                  </a:lnTo>
                  <a:lnTo>
                    <a:pt x="2389" y="494"/>
                  </a:lnTo>
                  <a:lnTo>
                    <a:pt x="2393" y="490"/>
                  </a:lnTo>
                  <a:lnTo>
                    <a:pt x="2395" y="486"/>
                  </a:lnTo>
                  <a:lnTo>
                    <a:pt x="2401" y="380"/>
                  </a:lnTo>
                  <a:lnTo>
                    <a:pt x="2399" y="376"/>
                  </a:lnTo>
                  <a:lnTo>
                    <a:pt x="2397" y="370"/>
                  </a:lnTo>
                  <a:lnTo>
                    <a:pt x="2391" y="370"/>
                  </a:lnTo>
                  <a:lnTo>
                    <a:pt x="2381" y="366"/>
                  </a:lnTo>
                  <a:lnTo>
                    <a:pt x="2379" y="364"/>
                  </a:lnTo>
                  <a:lnTo>
                    <a:pt x="2372" y="362"/>
                  </a:lnTo>
                  <a:lnTo>
                    <a:pt x="2366" y="356"/>
                  </a:lnTo>
                  <a:lnTo>
                    <a:pt x="2356" y="348"/>
                  </a:lnTo>
                  <a:lnTo>
                    <a:pt x="2352" y="346"/>
                  </a:lnTo>
                  <a:lnTo>
                    <a:pt x="2346" y="344"/>
                  </a:lnTo>
                  <a:lnTo>
                    <a:pt x="2340" y="344"/>
                  </a:lnTo>
                  <a:lnTo>
                    <a:pt x="2327" y="344"/>
                  </a:lnTo>
                  <a:lnTo>
                    <a:pt x="2323" y="342"/>
                  </a:lnTo>
                  <a:lnTo>
                    <a:pt x="2315" y="340"/>
                  </a:lnTo>
                  <a:lnTo>
                    <a:pt x="2311" y="338"/>
                  </a:lnTo>
                  <a:lnTo>
                    <a:pt x="2307" y="336"/>
                  </a:lnTo>
                  <a:lnTo>
                    <a:pt x="2301" y="336"/>
                  </a:lnTo>
                  <a:lnTo>
                    <a:pt x="2297" y="336"/>
                  </a:lnTo>
                  <a:lnTo>
                    <a:pt x="2284" y="336"/>
                  </a:lnTo>
                  <a:lnTo>
                    <a:pt x="2284" y="338"/>
                  </a:lnTo>
                  <a:lnTo>
                    <a:pt x="2284" y="342"/>
                  </a:lnTo>
                  <a:lnTo>
                    <a:pt x="2288" y="360"/>
                  </a:lnTo>
                  <a:lnTo>
                    <a:pt x="2286" y="366"/>
                  </a:lnTo>
                  <a:lnTo>
                    <a:pt x="2284" y="370"/>
                  </a:lnTo>
                  <a:lnTo>
                    <a:pt x="2280" y="370"/>
                  </a:lnTo>
                  <a:lnTo>
                    <a:pt x="2274" y="372"/>
                  </a:lnTo>
                  <a:lnTo>
                    <a:pt x="2268" y="370"/>
                  </a:lnTo>
                  <a:lnTo>
                    <a:pt x="2264" y="370"/>
                  </a:lnTo>
                  <a:lnTo>
                    <a:pt x="2260" y="366"/>
                  </a:lnTo>
                  <a:lnTo>
                    <a:pt x="2253" y="362"/>
                  </a:lnTo>
                  <a:lnTo>
                    <a:pt x="2251" y="356"/>
                  </a:lnTo>
                  <a:lnTo>
                    <a:pt x="2249" y="348"/>
                  </a:lnTo>
                  <a:lnTo>
                    <a:pt x="2247" y="344"/>
                  </a:lnTo>
                  <a:lnTo>
                    <a:pt x="2243" y="344"/>
                  </a:lnTo>
                  <a:lnTo>
                    <a:pt x="2233" y="344"/>
                  </a:lnTo>
                  <a:lnTo>
                    <a:pt x="2227" y="344"/>
                  </a:lnTo>
                  <a:lnTo>
                    <a:pt x="2221" y="348"/>
                  </a:lnTo>
                  <a:lnTo>
                    <a:pt x="2217" y="348"/>
                  </a:lnTo>
                  <a:lnTo>
                    <a:pt x="2210" y="348"/>
                  </a:lnTo>
                  <a:lnTo>
                    <a:pt x="2200" y="346"/>
                  </a:lnTo>
                  <a:lnTo>
                    <a:pt x="2186" y="344"/>
                  </a:lnTo>
                  <a:lnTo>
                    <a:pt x="2176" y="344"/>
                  </a:lnTo>
                  <a:lnTo>
                    <a:pt x="2171" y="344"/>
                  </a:lnTo>
                  <a:lnTo>
                    <a:pt x="2165" y="348"/>
                  </a:lnTo>
                  <a:lnTo>
                    <a:pt x="2163" y="348"/>
                  </a:lnTo>
                  <a:lnTo>
                    <a:pt x="2161" y="348"/>
                  </a:lnTo>
                  <a:lnTo>
                    <a:pt x="2157" y="348"/>
                  </a:lnTo>
                  <a:lnTo>
                    <a:pt x="2151" y="340"/>
                  </a:lnTo>
                  <a:lnTo>
                    <a:pt x="2147" y="334"/>
                  </a:lnTo>
                  <a:lnTo>
                    <a:pt x="2147" y="330"/>
                  </a:lnTo>
                  <a:lnTo>
                    <a:pt x="2147" y="318"/>
                  </a:lnTo>
                  <a:lnTo>
                    <a:pt x="2145" y="314"/>
                  </a:lnTo>
                  <a:lnTo>
                    <a:pt x="2139" y="310"/>
                  </a:lnTo>
                  <a:lnTo>
                    <a:pt x="2126" y="300"/>
                  </a:lnTo>
                  <a:lnTo>
                    <a:pt x="2122" y="298"/>
                  </a:lnTo>
                  <a:lnTo>
                    <a:pt x="2114" y="296"/>
                  </a:lnTo>
                  <a:lnTo>
                    <a:pt x="2089" y="296"/>
                  </a:lnTo>
                  <a:lnTo>
                    <a:pt x="2075" y="296"/>
                  </a:lnTo>
                  <a:lnTo>
                    <a:pt x="2048" y="296"/>
                  </a:lnTo>
                  <a:lnTo>
                    <a:pt x="2042" y="296"/>
                  </a:lnTo>
                  <a:lnTo>
                    <a:pt x="2040" y="293"/>
                  </a:lnTo>
                  <a:lnTo>
                    <a:pt x="2040" y="287"/>
                  </a:lnTo>
                  <a:lnTo>
                    <a:pt x="2038" y="285"/>
                  </a:lnTo>
                  <a:lnTo>
                    <a:pt x="2028" y="277"/>
                  </a:lnTo>
                  <a:lnTo>
                    <a:pt x="2016" y="269"/>
                  </a:lnTo>
                  <a:lnTo>
                    <a:pt x="2012" y="265"/>
                  </a:lnTo>
                  <a:lnTo>
                    <a:pt x="2010" y="259"/>
                  </a:lnTo>
                  <a:lnTo>
                    <a:pt x="2010" y="257"/>
                  </a:lnTo>
                  <a:lnTo>
                    <a:pt x="2007" y="251"/>
                  </a:lnTo>
                  <a:lnTo>
                    <a:pt x="2003" y="249"/>
                  </a:lnTo>
                  <a:lnTo>
                    <a:pt x="1919" y="229"/>
                  </a:lnTo>
                  <a:lnTo>
                    <a:pt x="1915" y="229"/>
                  </a:lnTo>
                  <a:lnTo>
                    <a:pt x="1913" y="229"/>
                  </a:lnTo>
                  <a:lnTo>
                    <a:pt x="1913" y="231"/>
                  </a:lnTo>
                  <a:lnTo>
                    <a:pt x="1911" y="235"/>
                  </a:lnTo>
                  <a:lnTo>
                    <a:pt x="1907" y="237"/>
                  </a:lnTo>
                  <a:lnTo>
                    <a:pt x="1895" y="247"/>
                  </a:lnTo>
                  <a:lnTo>
                    <a:pt x="1891" y="251"/>
                  </a:lnTo>
                  <a:lnTo>
                    <a:pt x="1891" y="257"/>
                  </a:lnTo>
                  <a:lnTo>
                    <a:pt x="1895" y="267"/>
                  </a:lnTo>
                  <a:lnTo>
                    <a:pt x="1895" y="269"/>
                  </a:lnTo>
                  <a:lnTo>
                    <a:pt x="1895" y="273"/>
                  </a:lnTo>
                  <a:lnTo>
                    <a:pt x="1895" y="273"/>
                  </a:lnTo>
                  <a:lnTo>
                    <a:pt x="1891" y="275"/>
                  </a:lnTo>
                  <a:lnTo>
                    <a:pt x="1878" y="279"/>
                  </a:lnTo>
                  <a:lnTo>
                    <a:pt x="1866" y="281"/>
                  </a:lnTo>
                  <a:lnTo>
                    <a:pt x="1864" y="281"/>
                  </a:lnTo>
                  <a:lnTo>
                    <a:pt x="1852" y="279"/>
                  </a:lnTo>
                  <a:lnTo>
                    <a:pt x="1839" y="275"/>
                  </a:lnTo>
                  <a:lnTo>
                    <a:pt x="1833" y="275"/>
                  </a:lnTo>
                  <a:lnTo>
                    <a:pt x="1829" y="277"/>
                  </a:lnTo>
                  <a:lnTo>
                    <a:pt x="1825" y="279"/>
                  </a:lnTo>
                  <a:lnTo>
                    <a:pt x="1819" y="279"/>
                  </a:lnTo>
                  <a:lnTo>
                    <a:pt x="1815" y="275"/>
                  </a:lnTo>
                  <a:lnTo>
                    <a:pt x="1804" y="271"/>
                  </a:lnTo>
                  <a:lnTo>
                    <a:pt x="1798" y="267"/>
                  </a:lnTo>
                  <a:lnTo>
                    <a:pt x="1798" y="267"/>
                  </a:lnTo>
                  <a:lnTo>
                    <a:pt x="1796" y="267"/>
                  </a:lnTo>
                  <a:lnTo>
                    <a:pt x="1794" y="269"/>
                  </a:lnTo>
                  <a:lnTo>
                    <a:pt x="1792" y="273"/>
                  </a:lnTo>
                  <a:lnTo>
                    <a:pt x="1792" y="281"/>
                  </a:lnTo>
                  <a:lnTo>
                    <a:pt x="1792" y="287"/>
                  </a:lnTo>
                  <a:lnTo>
                    <a:pt x="1790" y="293"/>
                  </a:lnTo>
                  <a:lnTo>
                    <a:pt x="1782" y="300"/>
                  </a:lnTo>
                  <a:lnTo>
                    <a:pt x="1780" y="302"/>
                  </a:lnTo>
                  <a:lnTo>
                    <a:pt x="1778" y="302"/>
                  </a:lnTo>
                  <a:lnTo>
                    <a:pt x="1776" y="302"/>
                  </a:lnTo>
                  <a:lnTo>
                    <a:pt x="1774" y="300"/>
                  </a:lnTo>
                  <a:lnTo>
                    <a:pt x="1766" y="287"/>
                  </a:lnTo>
                  <a:lnTo>
                    <a:pt x="1757" y="275"/>
                  </a:lnTo>
                  <a:lnTo>
                    <a:pt x="1749" y="263"/>
                  </a:lnTo>
                  <a:lnTo>
                    <a:pt x="1747" y="259"/>
                  </a:lnTo>
                  <a:lnTo>
                    <a:pt x="1749" y="251"/>
                  </a:lnTo>
                  <a:lnTo>
                    <a:pt x="1757" y="239"/>
                  </a:lnTo>
                  <a:lnTo>
                    <a:pt x="1759" y="235"/>
                  </a:lnTo>
                  <a:lnTo>
                    <a:pt x="1761" y="229"/>
                  </a:lnTo>
                  <a:lnTo>
                    <a:pt x="1761" y="225"/>
                  </a:lnTo>
                  <a:lnTo>
                    <a:pt x="1759" y="221"/>
                  </a:lnTo>
                  <a:lnTo>
                    <a:pt x="1757" y="215"/>
                  </a:lnTo>
                  <a:lnTo>
                    <a:pt x="1749" y="207"/>
                  </a:lnTo>
                  <a:lnTo>
                    <a:pt x="1739" y="201"/>
                  </a:lnTo>
                  <a:lnTo>
                    <a:pt x="1735" y="198"/>
                  </a:lnTo>
                  <a:lnTo>
                    <a:pt x="1729" y="196"/>
                  </a:lnTo>
                  <a:lnTo>
                    <a:pt x="1722" y="196"/>
                  </a:lnTo>
                  <a:lnTo>
                    <a:pt x="1720" y="196"/>
                  </a:lnTo>
                  <a:lnTo>
                    <a:pt x="1714" y="194"/>
                  </a:lnTo>
                  <a:lnTo>
                    <a:pt x="1708" y="190"/>
                  </a:lnTo>
                  <a:lnTo>
                    <a:pt x="1700" y="184"/>
                  </a:lnTo>
                  <a:lnTo>
                    <a:pt x="1694" y="184"/>
                  </a:lnTo>
                  <a:lnTo>
                    <a:pt x="1692" y="182"/>
                  </a:lnTo>
                  <a:lnTo>
                    <a:pt x="1690" y="182"/>
                  </a:lnTo>
                  <a:lnTo>
                    <a:pt x="1688" y="184"/>
                  </a:lnTo>
                  <a:lnTo>
                    <a:pt x="1686" y="184"/>
                  </a:lnTo>
                  <a:lnTo>
                    <a:pt x="1686" y="190"/>
                  </a:lnTo>
                  <a:lnTo>
                    <a:pt x="1677" y="201"/>
                  </a:lnTo>
                  <a:lnTo>
                    <a:pt x="1675" y="207"/>
                  </a:lnTo>
                  <a:lnTo>
                    <a:pt x="1671" y="209"/>
                  </a:lnTo>
                  <a:lnTo>
                    <a:pt x="1667" y="211"/>
                  </a:lnTo>
                  <a:lnTo>
                    <a:pt x="1640" y="211"/>
                  </a:lnTo>
                  <a:lnTo>
                    <a:pt x="1634" y="211"/>
                  </a:lnTo>
                  <a:lnTo>
                    <a:pt x="1628" y="209"/>
                  </a:lnTo>
                  <a:lnTo>
                    <a:pt x="1622" y="207"/>
                  </a:lnTo>
                  <a:lnTo>
                    <a:pt x="1618" y="203"/>
                  </a:lnTo>
                  <a:lnTo>
                    <a:pt x="1614" y="198"/>
                  </a:lnTo>
                  <a:lnTo>
                    <a:pt x="1612" y="192"/>
                  </a:lnTo>
                  <a:lnTo>
                    <a:pt x="1608" y="190"/>
                  </a:lnTo>
                  <a:lnTo>
                    <a:pt x="1604" y="188"/>
                  </a:lnTo>
                  <a:lnTo>
                    <a:pt x="1583" y="188"/>
                  </a:lnTo>
                  <a:lnTo>
                    <a:pt x="1577" y="188"/>
                  </a:lnTo>
                  <a:lnTo>
                    <a:pt x="1571" y="190"/>
                  </a:lnTo>
                  <a:lnTo>
                    <a:pt x="1558" y="198"/>
                  </a:lnTo>
                  <a:lnTo>
                    <a:pt x="1556" y="201"/>
                  </a:lnTo>
                  <a:lnTo>
                    <a:pt x="1554" y="201"/>
                  </a:lnTo>
                  <a:lnTo>
                    <a:pt x="1554" y="198"/>
                  </a:lnTo>
                  <a:lnTo>
                    <a:pt x="1554" y="196"/>
                  </a:lnTo>
                  <a:lnTo>
                    <a:pt x="1554" y="194"/>
                  </a:lnTo>
                  <a:lnTo>
                    <a:pt x="1552" y="188"/>
                  </a:lnTo>
                  <a:lnTo>
                    <a:pt x="1548" y="184"/>
                  </a:lnTo>
                  <a:lnTo>
                    <a:pt x="1542" y="176"/>
                  </a:lnTo>
                  <a:lnTo>
                    <a:pt x="1536" y="174"/>
                  </a:lnTo>
                  <a:lnTo>
                    <a:pt x="1530" y="172"/>
                  </a:lnTo>
                  <a:lnTo>
                    <a:pt x="1528" y="172"/>
                  </a:lnTo>
                  <a:lnTo>
                    <a:pt x="1522" y="174"/>
                  </a:lnTo>
                  <a:lnTo>
                    <a:pt x="1515" y="176"/>
                  </a:lnTo>
                  <a:lnTo>
                    <a:pt x="1509" y="184"/>
                  </a:lnTo>
                  <a:lnTo>
                    <a:pt x="1499" y="190"/>
                  </a:lnTo>
                  <a:lnTo>
                    <a:pt x="1487" y="198"/>
                  </a:lnTo>
                  <a:lnTo>
                    <a:pt x="1474" y="207"/>
                  </a:lnTo>
                  <a:lnTo>
                    <a:pt x="1462" y="215"/>
                  </a:lnTo>
                  <a:lnTo>
                    <a:pt x="1458" y="217"/>
                  </a:lnTo>
                  <a:lnTo>
                    <a:pt x="1460" y="215"/>
                  </a:lnTo>
                  <a:lnTo>
                    <a:pt x="1468" y="201"/>
                  </a:lnTo>
                  <a:lnTo>
                    <a:pt x="1474" y="196"/>
                  </a:lnTo>
                  <a:lnTo>
                    <a:pt x="1479" y="192"/>
                  </a:lnTo>
                  <a:lnTo>
                    <a:pt x="1483" y="190"/>
                  </a:lnTo>
                  <a:lnTo>
                    <a:pt x="1489" y="186"/>
                  </a:lnTo>
                  <a:lnTo>
                    <a:pt x="1493" y="182"/>
                  </a:lnTo>
                  <a:lnTo>
                    <a:pt x="1509" y="154"/>
                  </a:lnTo>
                  <a:lnTo>
                    <a:pt x="1517" y="144"/>
                  </a:lnTo>
                  <a:lnTo>
                    <a:pt x="1524" y="138"/>
                  </a:lnTo>
                  <a:lnTo>
                    <a:pt x="1532" y="128"/>
                  </a:lnTo>
                  <a:lnTo>
                    <a:pt x="1540" y="116"/>
                  </a:lnTo>
                  <a:lnTo>
                    <a:pt x="1544" y="110"/>
                  </a:lnTo>
                  <a:lnTo>
                    <a:pt x="1544" y="103"/>
                  </a:lnTo>
                  <a:lnTo>
                    <a:pt x="1538" y="77"/>
                  </a:lnTo>
                  <a:lnTo>
                    <a:pt x="1536" y="71"/>
                  </a:lnTo>
                  <a:lnTo>
                    <a:pt x="1532" y="67"/>
                  </a:lnTo>
                  <a:lnTo>
                    <a:pt x="1509" y="51"/>
                  </a:lnTo>
                  <a:lnTo>
                    <a:pt x="1499" y="45"/>
                  </a:lnTo>
                  <a:lnTo>
                    <a:pt x="1487" y="41"/>
                  </a:lnTo>
                  <a:lnTo>
                    <a:pt x="1483" y="39"/>
                  </a:lnTo>
                  <a:lnTo>
                    <a:pt x="1483" y="35"/>
                  </a:lnTo>
                  <a:lnTo>
                    <a:pt x="1479" y="27"/>
                  </a:lnTo>
                  <a:lnTo>
                    <a:pt x="1468" y="6"/>
                  </a:lnTo>
                  <a:lnTo>
                    <a:pt x="1464" y="2"/>
                  </a:lnTo>
                  <a:lnTo>
                    <a:pt x="1458" y="0"/>
                  </a:lnTo>
                  <a:lnTo>
                    <a:pt x="1440" y="0"/>
                  </a:lnTo>
                  <a:lnTo>
                    <a:pt x="1433" y="2"/>
                  </a:lnTo>
                  <a:lnTo>
                    <a:pt x="1427" y="4"/>
                  </a:lnTo>
                  <a:lnTo>
                    <a:pt x="1405" y="27"/>
                  </a:lnTo>
                  <a:lnTo>
                    <a:pt x="1401" y="33"/>
                  </a:lnTo>
                  <a:lnTo>
                    <a:pt x="1401" y="39"/>
                  </a:lnTo>
                  <a:lnTo>
                    <a:pt x="1394" y="57"/>
                  </a:lnTo>
                  <a:lnTo>
                    <a:pt x="1392" y="63"/>
                  </a:lnTo>
                  <a:lnTo>
                    <a:pt x="1386" y="65"/>
                  </a:lnTo>
                  <a:lnTo>
                    <a:pt x="1360" y="83"/>
                  </a:lnTo>
                  <a:lnTo>
                    <a:pt x="1353" y="85"/>
                  </a:lnTo>
                  <a:lnTo>
                    <a:pt x="1347" y="83"/>
                  </a:lnTo>
                  <a:lnTo>
                    <a:pt x="1335" y="73"/>
                  </a:lnTo>
                  <a:lnTo>
                    <a:pt x="1329" y="71"/>
                  </a:lnTo>
                  <a:lnTo>
                    <a:pt x="1323" y="73"/>
                  </a:lnTo>
                  <a:lnTo>
                    <a:pt x="1296" y="85"/>
                  </a:lnTo>
                  <a:lnTo>
                    <a:pt x="1284" y="89"/>
                  </a:lnTo>
                  <a:lnTo>
                    <a:pt x="1255" y="108"/>
                  </a:lnTo>
                  <a:lnTo>
                    <a:pt x="1245" y="116"/>
                  </a:lnTo>
                  <a:lnTo>
                    <a:pt x="1230" y="130"/>
                  </a:lnTo>
                  <a:lnTo>
                    <a:pt x="1226" y="134"/>
                  </a:lnTo>
                  <a:lnTo>
                    <a:pt x="1222" y="140"/>
                  </a:lnTo>
                  <a:lnTo>
                    <a:pt x="1218" y="174"/>
                  </a:lnTo>
                  <a:lnTo>
                    <a:pt x="1214" y="178"/>
                  </a:lnTo>
                  <a:lnTo>
                    <a:pt x="1210" y="182"/>
                  </a:lnTo>
                  <a:lnTo>
                    <a:pt x="1159" y="194"/>
                  </a:lnTo>
                  <a:lnTo>
                    <a:pt x="1153" y="196"/>
                  </a:lnTo>
                  <a:lnTo>
                    <a:pt x="1150" y="201"/>
                  </a:lnTo>
                  <a:lnTo>
                    <a:pt x="1148" y="207"/>
                  </a:lnTo>
                  <a:lnTo>
                    <a:pt x="1146" y="211"/>
                  </a:lnTo>
                  <a:lnTo>
                    <a:pt x="1144" y="217"/>
                  </a:lnTo>
                  <a:lnTo>
                    <a:pt x="1144" y="243"/>
                  </a:lnTo>
                  <a:lnTo>
                    <a:pt x="1142" y="247"/>
                  </a:lnTo>
                  <a:lnTo>
                    <a:pt x="1142" y="245"/>
                  </a:lnTo>
                  <a:lnTo>
                    <a:pt x="1136" y="243"/>
                  </a:lnTo>
                  <a:lnTo>
                    <a:pt x="1130" y="241"/>
                  </a:lnTo>
                  <a:lnTo>
                    <a:pt x="1118" y="237"/>
                  </a:lnTo>
                  <a:lnTo>
                    <a:pt x="1114" y="237"/>
                  </a:lnTo>
                  <a:lnTo>
                    <a:pt x="1109" y="239"/>
                  </a:lnTo>
                  <a:lnTo>
                    <a:pt x="1101" y="251"/>
                  </a:lnTo>
                  <a:lnTo>
                    <a:pt x="1097" y="255"/>
                  </a:lnTo>
                  <a:lnTo>
                    <a:pt x="1093" y="255"/>
                  </a:lnTo>
                  <a:lnTo>
                    <a:pt x="1093" y="253"/>
                  </a:lnTo>
                  <a:lnTo>
                    <a:pt x="1089" y="251"/>
                  </a:lnTo>
                  <a:lnTo>
                    <a:pt x="1089" y="245"/>
                  </a:lnTo>
                  <a:lnTo>
                    <a:pt x="1087" y="243"/>
                  </a:lnTo>
                  <a:lnTo>
                    <a:pt x="1085" y="237"/>
                  </a:lnTo>
                  <a:lnTo>
                    <a:pt x="1077" y="231"/>
                  </a:lnTo>
                  <a:lnTo>
                    <a:pt x="1073" y="229"/>
                  </a:lnTo>
                  <a:lnTo>
                    <a:pt x="1068" y="227"/>
                  </a:lnTo>
                  <a:lnTo>
                    <a:pt x="1064" y="229"/>
                  </a:lnTo>
                  <a:lnTo>
                    <a:pt x="1062" y="233"/>
                  </a:lnTo>
                  <a:lnTo>
                    <a:pt x="1058" y="243"/>
                  </a:lnTo>
                  <a:lnTo>
                    <a:pt x="1056" y="257"/>
                  </a:lnTo>
                  <a:lnTo>
                    <a:pt x="1056" y="267"/>
                  </a:lnTo>
                  <a:lnTo>
                    <a:pt x="1056" y="281"/>
                  </a:lnTo>
                  <a:lnTo>
                    <a:pt x="1056" y="298"/>
                  </a:lnTo>
                  <a:lnTo>
                    <a:pt x="1054" y="304"/>
                  </a:lnTo>
                  <a:lnTo>
                    <a:pt x="1052" y="310"/>
                  </a:lnTo>
                  <a:lnTo>
                    <a:pt x="1052" y="310"/>
                  </a:lnTo>
                  <a:lnTo>
                    <a:pt x="1048" y="310"/>
                  </a:lnTo>
                  <a:lnTo>
                    <a:pt x="1044" y="306"/>
                  </a:lnTo>
                  <a:lnTo>
                    <a:pt x="1044" y="304"/>
                  </a:lnTo>
                  <a:lnTo>
                    <a:pt x="1042" y="296"/>
                  </a:lnTo>
                  <a:lnTo>
                    <a:pt x="1042" y="289"/>
                  </a:lnTo>
                  <a:lnTo>
                    <a:pt x="1046" y="271"/>
                  </a:lnTo>
                  <a:lnTo>
                    <a:pt x="1048" y="265"/>
                  </a:lnTo>
                  <a:lnTo>
                    <a:pt x="1046" y="259"/>
                  </a:lnTo>
                  <a:lnTo>
                    <a:pt x="1044" y="249"/>
                  </a:lnTo>
                  <a:lnTo>
                    <a:pt x="1040" y="237"/>
                  </a:lnTo>
                  <a:lnTo>
                    <a:pt x="1040" y="233"/>
                  </a:lnTo>
                  <a:lnTo>
                    <a:pt x="1038" y="229"/>
                  </a:lnTo>
                  <a:lnTo>
                    <a:pt x="1036" y="225"/>
                  </a:lnTo>
                  <a:lnTo>
                    <a:pt x="1021" y="221"/>
                  </a:lnTo>
                  <a:lnTo>
                    <a:pt x="1011" y="219"/>
                  </a:lnTo>
                  <a:lnTo>
                    <a:pt x="999" y="219"/>
                  </a:lnTo>
                  <a:lnTo>
                    <a:pt x="995" y="221"/>
                  </a:lnTo>
                  <a:lnTo>
                    <a:pt x="991" y="225"/>
                  </a:lnTo>
                  <a:lnTo>
                    <a:pt x="978" y="267"/>
                  </a:lnTo>
                  <a:lnTo>
                    <a:pt x="976" y="273"/>
                  </a:lnTo>
                  <a:lnTo>
                    <a:pt x="972" y="277"/>
                  </a:lnTo>
                  <a:lnTo>
                    <a:pt x="966" y="287"/>
                  </a:lnTo>
                  <a:lnTo>
                    <a:pt x="964" y="291"/>
                  </a:lnTo>
                  <a:lnTo>
                    <a:pt x="964" y="296"/>
                  </a:lnTo>
                  <a:lnTo>
                    <a:pt x="964" y="304"/>
                  </a:lnTo>
                  <a:lnTo>
                    <a:pt x="966" y="306"/>
                  </a:lnTo>
                  <a:lnTo>
                    <a:pt x="968" y="312"/>
                  </a:lnTo>
                  <a:lnTo>
                    <a:pt x="968" y="318"/>
                  </a:lnTo>
                  <a:lnTo>
                    <a:pt x="968" y="330"/>
                  </a:lnTo>
                  <a:lnTo>
                    <a:pt x="968" y="340"/>
                  </a:lnTo>
                  <a:lnTo>
                    <a:pt x="970" y="344"/>
                  </a:lnTo>
                  <a:lnTo>
                    <a:pt x="972" y="348"/>
                  </a:lnTo>
                  <a:lnTo>
                    <a:pt x="989" y="362"/>
                  </a:lnTo>
                  <a:lnTo>
                    <a:pt x="991" y="366"/>
                  </a:lnTo>
                  <a:lnTo>
                    <a:pt x="989" y="372"/>
                  </a:lnTo>
                  <a:lnTo>
                    <a:pt x="980" y="386"/>
                  </a:lnTo>
                  <a:lnTo>
                    <a:pt x="978" y="386"/>
                  </a:lnTo>
                  <a:lnTo>
                    <a:pt x="976" y="386"/>
                  </a:lnTo>
                  <a:lnTo>
                    <a:pt x="974" y="386"/>
                  </a:lnTo>
                  <a:lnTo>
                    <a:pt x="972" y="386"/>
                  </a:lnTo>
                  <a:lnTo>
                    <a:pt x="956" y="370"/>
                  </a:lnTo>
                  <a:lnTo>
                    <a:pt x="948" y="362"/>
                  </a:lnTo>
                  <a:lnTo>
                    <a:pt x="925" y="348"/>
                  </a:lnTo>
                  <a:lnTo>
                    <a:pt x="921" y="344"/>
                  </a:lnTo>
                  <a:lnTo>
                    <a:pt x="915" y="344"/>
                  </a:lnTo>
                  <a:lnTo>
                    <a:pt x="902" y="344"/>
                  </a:lnTo>
                  <a:lnTo>
                    <a:pt x="890" y="344"/>
                  </a:lnTo>
                  <a:lnTo>
                    <a:pt x="888" y="344"/>
                  </a:lnTo>
                  <a:lnTo>
                    <a:pt x="884" y="344"/>
                  </a:lnTo>
                  <a:lnTo>
                    <a:pt x="882" y="346"/>
                  </a:lnTo>
                  <a:lnTo>
                    <a:pt x="882" y="348"/>
                  </a:lnTo>
                  <a:lnTo>
                    <a:pt x="882" y="350"/>
                  </a:lnTo>
                  <a:lnTo>
                    <a:pt x="882" y="360"/>
                  </a:lnTo>
                  <a:lnTo>
                    <a:pt x="880" y="366"/>
                  </a:lnTo>
                  <a:lnTo>
                    <a:pt x="876" y="370"/>
                  </a:lnTo>
                  <a:lnTo>
                    <a:pt x="872" y="372"/>
                  </a:lnTo>
                  <a:lnTo>
                    <a:pt x="866" y="370"/>
                  </a:lnTo>
                  <a:lnTo>
                    <a:pt x="861" y="370"/>
                  </a:lnTo>
                  <a:lnTo>
                    <a:pt x="857" y="368"/>
                  </a:lnTo>
                  <a:lnTo>
                    <a:pt x="851" y="370"/>
                  </a:lnTo>
                  <a:lnTo>
                    <a:pt x="847" y="370"/>
                  </a:lnTo>
                  <a:lnTo>
                    <a:pt x="835" y="378"/>
                  </a:lnTo>
                  <a:lnTo>
                    <a:pt x="831" y="378"/>
                  </a:lnTo>
                  <a:lnTo>
                    <a:pt x="825" y="380"/>
                  </a:lnTo>
                  <a:lnTo>
                    <a:pt x="818" y="382"/>
                  </a:lnTo>
                  <a:lnTo>
                    <a:pt x="816" y="382"/>
                  </a:lnTo>
                  <a:lnTo>
                    <a:pt x="810" y="380"/>
                  </a:lnTo>
                  <a:lnTo>
                    <a:pt x="804" y="378"/>
                  </a:lnTo>
                  <a:lnTo>
                    <a:pt x="800" y="376"/>
                  </a:lnTo>
                  <a:lnTo>
                    <a:pt x="794" y="378"/>
                  </a:lnTo>
                  <a:lnTo>
                    <a:pt x="790" y="378"/>
                  </a:lnTo>
                  <a:lnTo>
                    <a:pt x="777" y="386"/>
                  </a:lnTo>
                  <a:lnTo>
                    <a:pt x="765" y="395"/>
                  </a:lnTo>
                  <a:lnTo>
                    <a:pt x="755" y="401"/>
                  </a:lnTo>
                  <a:lnTo>
                    <a:pt x="734" y="411"/>
                  </a:lnTo>
                  <a:lnTo>
                    <a:pt x="724" y="415"/>
                  </a:lnTo>
                  <a:lnTo>
                    <a:pt x="720" y="415"/>
                  </a:lnTo>
                  <a:lnTo>
                    <a:pt x="718" y="419"/>
                  </a:lnTo>
                  <a:lnTo>
                    <a:pt x="714" y="431"/>
                  </a:lnTo>
                  <a:lnTo>
                    <a:pt x="712" y="435"/>
                  </a:lnTo>
                  <a:lnTo>
                    <a:pt x="708" y="437"/>
                  </a:lnTo>
                  <a:lnTo>
                    <a:pt x="706" y="435"/>
                  </a:lnTo>
                  <a:lnTo>
                    <a:pt x="699" y="431"/>
                  </a:lnTo>
                  <a:lnTo>
                    <a:pt x="693" y="425"/>
                  </a:lnTo>
                  <a:lnTo>
                    <a:pt x="691" y="423"/>
                  </a:lnTo>
                  <a:lnTo>
                    <a:pt x="691" y="419"/>
                  </a:lnTo>
                  <a:lnTo>
                    <a:pt x="693" y="417"/>
                  </a:lnTo>
                  <a:lnTo>
                    <a:pt x="699" y="409"/>
                  </a:lnTo>
                  <a:lnTo>
                    <a:pt x="704" y="405"/>
                  </a:lnTo>
                  <a:lnTo>
                    <a:pt x="706" y="401"/>
                  </a:lnTo>
                  <a:lnTo>
                    <a:pt x="706" y="397"/>
                  </a:lnTo>
                  <a:lnTo>
                    <a:pt x="704" y="393"/>
                  </a:lnTo>
                  <a:lnTo>
                    <a:pt x="697" y="386"/>
                  </a:lnTo>
                  <a:lnTo>
                    <a:pt x="695" y="386"/>
                  </a:lnTo>
                  <a:lnTo>
                    <a:pt x="685" y="382"/>
                  </a:lnTo>
                  <a:lnTo>
                    <a:pt x="673" y="382"/>
                  </a:lnTo>
                  <a:lnTo>
                    <a:pt x="671" y="382"/>
                  </a:lnTo>
                  <a:lnTo>
                    <a:pt x="669" y="382"/>
                  </a:lnTo>
                  <a:lnTo>
                    <a:pt x="667" y="384"/>
                  </a:lnTo>
                  <a:lnTo>
                    <a:pt x="667" y="386"/>
                  </a:lnTo>
                  <a:lnTo>
                    <a:pt x="667" y="388"/>
                  </a:lnTo>
                  <a:lnTo>
                    <a:pt x="669" y="393"/>
                  </a:lnTo>
                  <a:lnTo>
                    <a:pt x="673" y="399"/>
                  </a:lnTo>
                  <a:lnTo>
                    <a:pt x="673" y="405"/>
                  </a:lnTo>
                  <a:lnTo>
                    <a:pt x="673" y="415"/>
                  </a:lnTo>
                  <a:lnTo>
                    <a:pt x="673" y="421"/>
                  </a:lnTo>
                  <a:lnTo>
                    <a:pt x="675" y="427"/>
                  </a:lnTo>
                  <a:lnTo>
                    <a:pt x="677" y="431"/>
                  </a:lnTo>
                  <a:lnTo>
                    <a:pt x="679" y="437"/>
                  </a:lnTo>
                  <a:lnTo>
                    <a:pt x="679" y="443"/>
                  </a:lnTo>
                  <a:lnTo>
                    <a:pt x="675" y="453"/>
                  </a:lnTo>
                  <a:lnTo>
                    <a:pt x="673" y="457"/>
                  </a:lnTo>
                  <a:lnTo>
                    <a:pt x="671" y="457"/>
                  </a:lnTo>
                  <a:lnTo>
                    <a:pt x="669" y="455"/>
                  </a:lnTo>
                  <a:lnTo>
                    <a:pt x="665" y="453"/>
                  </a:lnTo>
                  <a:lnTo>
                    <a:pt x="656" y="453"/>
                  </a:lnTo>
                  <a:lnTo>
                    <a:pt x="656" y="453"/>
                  </a:lnTo>
                  <a:lnTo>
                    <a:pt x="648" y="453"/>
                  </a:lnTo>
                  <a:lnTo>
                    <a:pt x="644" y="455"/>
                  </a:lnTo>
                  <a:lnTo>
                    <a:pt x="634" y="463"/>
                  </a:lnTo>
                  <a:lnTo>
                    <a:pt x="630" y="465"/>
                  </a:lnTo>
                  <a:lnTo>
                    <a:pt x="619" y="471"/>
                  </a:lnTo>
                  <a:lnTo>
                    <a:pt x="617" y="475"/>
                  </a:lnTo>
                  <a:lnTo>
                    <a:pt x="619" y="481"/>
                  </a:lnTo>
                  <a:lnTo>
                    <a:pt x="630" y="502"/>
                  </a:lnTo>
                  <a:lnTo>
                    <a:pt x="632" y="506"/>
                  </a:lnTo>
                  <a:lnTo>
                    <a:pt x="628" y="504"/>
                  </a:lnTo>
                  <a:lnTo>
                    <a:pt x="624" y="500"/>
                  </a:lnTo>
                  <a:lnTo>
                    <a:pt x="617" y="498"/>
                  </a:lnTo>
                  <a:lnTo>
                    <a:pt x="607" y="498"/>
                  </a:lnTo>
                  <a:lnTo>
                    <a:pt x="599" y="498"/>
                  </a:lnTo>
                  <a:lnTo>
                    <a:pt x="595" y="498"/>
                  </a:lnTo>
                  <a:lnTo>
                    <a:pt x="591" y="494"/>
                  </a:lnTo>
                  <a:lnTo>
                    <a:pt x="585" y="494"/>
                  </a:lnTo>
                  <a:lnTo>
                    <a:pt x="583" y="496"/>
                  </a:lnTo>
                  <a:lnTo>
                    <a:pt x="585" y="502"/>
                  </a:lnTo>
                  <a:lnTo>
                    <a:pt x="585" y="504"/>
                  </a:lnTo>
                  <a:lnTo>
                    <a:pt x="581" y="502"/>
                  </a:lnTo>
                  <a:lnTo>
                    <a:pt x="566" y="498"/>
                  </a:lnTo>
                  <a:lnTo>
                    <a:pt x="560" y="496"/>
                  </a:lnTo>
                  <a:lnTo>
                    <a:pt x="558" y="490"/>
                  </a:lnTo>
                  <a:lnTo>
                    <a:pt x="554" y="481"/>
                  </a:lnTo>
                  <a:lnTo>
                    <a:pt x="554" y="475"/>
                  </a:lnTo>
                  <a:lnTo>
                    <a:pt x="556" y="471"/>
                  </a:lnTo>
                  <a:lnTo>
                    <a:pt x="558" y="467"/>
                  </a:lnTo>
                  <a:lnTo>
                    <a:pt x="560" y="463"/>
                  </a:lnTo>
                  <a:lnTo>
                    <a:pt x="558" y="459"/>
                  </a:lnTo>
                  <a:lnTo>
                    <a:pt x="554" y="457"/>
                  </a:lnTo>
                  <a:lnTo>
                    <a:pt x="550" y="455"/>
                  </a:lnTo>
                  <a:lnTo>
                    <a:pt x="540" y="447"/>
                  </a:lnTo>
                  <a:lnTo>
                    <a:pt x="533" y="441"/>
                  </a:lnTo>
                  <a:lnTo>
                    <a:pt x="525" y="433"/>
                  </a:lnTo>
                  <a:lnTo>
                    <a:pt x="523" y="431"/>
                  </a:lnTo>
                  <a:lnTo>
                    <a:pt x="525" y="429"/>
                  </a:lnTo>
                  <a:lnTo>
                    <a:pt x="527" y="431"/>
                  </a:lnTo>
                  <a:lnTo>
                    <a:pt x="533" y="433"/>
                  </a:lnTo>
                  <a:lnTo>
                    <a:pt x="537" y="435"/>
                  </a:lnTo>
                  <a:lnTo>
                    <a:pt x="544" y="437"/>
                  </a:lnTo>
                  <a:lnTo>
                    <a:pt x="546" y="437"/>
                  </a:lnTo>
                  <a:lnTo>
                    <a:pt x="550" y="437"/>
                  </a:lnTo>
                  <a:lnTo>
                    <a:pt x="556" y="443"/>
                  </a:lnTo>
                  <a:lnTo>
                    <a:pt x="558" y="445"/>
                  </a:lnTo>
                  <a:lnTo>
                    <a:pt x="560" y="451"/>
                  </a:lnTo>
                  <a:lnTo>
                    <a:pt x="566" y="453"/>
                  </a:lnTo>
                  <a:lnTo>
                    <a:pt x="585" y="459"/>
                  </a:lnTo>
                  <a:lnTo>
                    <a:pt x="591" y="459"/>
                  </a:lnTo>
                  <a:lnTo>
                    <a:pt x="599" y="459"/>
                  </a:lnTo>
                  <a:lnTo>
                    <a:pt x="609" y="453"/>
                  </a:lnTo>
                  <a:lnTo>
                    <a:pt x="624" y="449"/>
                  </a:lnTo>
                  <a:lnTo>
                    <a:pt x="626" y="447"/>
                  </a:lnTo>
                  <a:lnTo>
                    <a:pt x="632" y="445"/>
                  </a:lnTo>
                  <a:lnTo>
                    <a:pt x="634" y="437"/>
                  </a:lnTo>
                  <a:lnTo>
                    <a:pt x="638" y="427"/>
                  </a:lnTo>
                  <a:lnTo>
                    <a:pt x="638" y="423"/>
                  </a:lnTo>
                  <a:lnTo>
                    <a:pt x="636" y="417"/>
                  </a:lnTo>
                  <a:lnTo>
                    <a:pt x="613" y="395"/>
                  </a:lnTo>
                  <a:lnTo>
                    <a:pt x="603" y="386"/>
                  </a:lnTo>
                  <a:lnTo>
                    <a:pt x="591" y="378"/>
                  </a:lnTo>
                  <a:lnTo>
                    <a:pt x="581" y="370"/>
                  </a:lnTo>
                  <a:lnTo>
                    <a:pt x="572" y="362"/>
                  </a:lnTo>
                  <a:lnTo>
                    <a:pt x="566" y="360"/>
                  </a:lnTo>
                  <a:lnTo>
                    <a:pt x="562" y="356"/>
                  </a:lnTo>
                  <a:lnTo>
                    <a:pt x="550" y="354"/>
                  </a:lnTo>
                  <a:lnTo>
                    <a:pt x="542" y="350"/>
                  </a:lnTo>
                  <a:lnTo>
                    <a:pt x="537" y="348"/>
                  </a:lnTo>
                  <a:lnTo>
                    <a:pt x="535" y="344"/>
                  </a:lnTo>
                  <a:lnTo>
                    <a:pt x="535" y="342"/>
                  </a:lnTo>
                  <a:lnTo>
                    <a:pt x="535" y="340"/>
                  </a:lnTo>
                  <a:lnTo>
                    <a:pt x="533" y="338"/>
                  </a:lnTo>
                  <a:lnTo>
                    <a:pt x="533" y="336"/>
                  </a:lnTo>
                  <a:lnTo>
                    <a:pt x="529" y="336"/>
                  </a:lnTo>
                  <a:lnTo>
                    <a:pt x="527" y="336"/>
                  </a:lnTo>
                  <a:lnTo>
                    <a:pt x="513" y="336"/>
                  </a:lnTo>
                  <a:lnTo>
                    <a:pt x="511" y="336"/>
                  </a:lnTo>
                  <a:lnTo>
                    <a:pt x="503" y="336"/>
                  </a:lnTo>
                  <a:lnTo>
                    <a:pt x="501" y="332"/>
                  </a:lnTo>
                  <a:lnTo>
                    <a:pt x="496" y="328"/>
                  </a:lnTo>
                  <a:lnTo>
                    <a:pt x="496" y="324"/>
                  </a:lnTo>
                  <a:lnTo>
                    <a:pt x="499" y="314"/>
                  </a:lnTo>
                  <a:lnTo>
                    <a:pt x="503" y="310"/>
                  </a:lnTo>
                  <a:lnTo>
                    <a:pt x="503" y="306"/>
                  </a:lnTo>
                  <a:lnTo>
                    <a:pt x="501" y="302"/>
                  </a:lnTo>
                  <a:lnTo>
                    <a:pt x="492" y="293"/>
                  </a:lnTo>
                  <a:lnTo>
                    <a:pt x="486" y="285"/>
                  </a:lnTo>
                  <a:lnTo>
                    <a:pt x="482" y="285"/>
                  </a:lnTo>
                  <a:lnTo>
                    <a:pt x="480" y="283"/>
                  </a:lnTo>
                  <a:lnTo>
                    <a:pt x="478" y="285"/>
                  </a:lnTo>
                  <a:lnTo>
                    <a:pt x="476" y="285"/>
                  </a:lnTo>
                  <a:lnTo>
                    <a:pt x="470" y="293"/>
                  </a:lnTo>
                  <a:lnTo>
                    <a:pt x="464" y="296"/>
                  </a:lnTo>
                  <a:lnTo>
                    <a:pt x="458" y="296"/>
                  </a:lnTo>
                  <a:lnTo>
                    <a:pt x="453" y="291"/>
                  </a:lnTo>
                  <a:lnTo>
                    <a:pt x="445" y="287"/>
                  </a:lnTo>
                  <a:lnTo>
                    <a:pt x="433" y="287"/>
                  </a:lnTo>
                  <a:lnTo>
                    <a:pt x="431" y="287"/>
                  </a:lnTo>
                  <a:lnTo>
                    <a:pt x="425" y="289"/>
                  </a:lnTo>
                  <a:lnTo>
                    <a:pt x="421" y="293"/>
                  </a:lnTo>
                  <a:lnTo>
                    <a:pt x="412" y="300"/>
                  </a:lnTo>
                  <a:lnTo>
                    <a:pt x="408" y="304"/>
                  </a:lnTo>
                  <a:lnTo>
                    <a:pt x="404" y="304"/>
                  </a:lnTo>
                  <a:lnTo>
                    <a:pt x="396" y="304"/>
                  </a:lnTo>
                  <a:lnTo>
                    <a:pt x="392" y="306"/>
                  </a:lnTo>
                  <a:lnTo>
                    <a:pt x="388" y="310"/>
                  </a:lnTo>
                  <a:lnTo>
                    <a:pt x="384" y="310"/>
                  </a:lnTo>
                  <a:lnTo>
                    <a:pt x="380" y="312"/>
                  </a:lnTo>
                  <a:lnTo>
                    <a:pt x="376" y="314"/>
                  </a:lnTo>
                  <a:lnTo>
                    <a:pt x="373" y="318"/>
                  </a:lnTo>
                  <a:lnTo>
                    <a:pt x="369" y="330"/>
                  </a:lnTo>
                  <a:lnTo>
                    <a:pt x="365" y="334"/>
                  </a:lnTo>
                  <a:lnTo>
                    <a:pt x="361" y="336"/>
                  </a:lnTo>
                  <a:lnTo>
                    <a:pt x="351" y="336"/>
                  </a:lnTo>
                  <a:lnTo>
                    <a:pt x="345" y="338"/>
                  </a:lnTo>
                  <a:lnTo>
                    <a:pt x="341" y="342"/>
                  </a:lnTo>
                  <a:lnTo>
                    <a:pt x="339" y="354"/>
                  </a:lnTo>
                  <a:lnTo>
                    <a:pt x="337" y="362"/>
                  </a:lnTo>
                  <a:lnTo>
                    <a:pt x="332" y="366"/>
                  </a:lnTo>
                  <a:lnTo>
                    <a:pt x="330" y="366"/>
                  </a:lnTo>
                  <a:lnTo>
                    <a:pt x="326" y="366"/>
                  </a:lnTo>
                  <a:lnTo>
                    <a:pt x="320" y="368"/>
                  </a:lnTo>
                  <a:lnTo>
                    <a:pt x="316" y="372"/>
                  </a:lnTo>
                  <a:lnTo>
                    <a:pt x="308" y="386"/>
                  </a:lnTo>
                  <a:lnTo>
                    <a:pt x="306" y="391"/>
                  </a:lnTo>
                  <a:lnTo>
                    <a:pt x="304" y="397"/>
                  </a:lnTo>
                  <a:lnTo>
                    <a:pt x="304" y="401"/>
                  </a:lnTo>
                  <a:lnTo>
                    <a:pt x="302" y="407"/>
                  </a:lnTo>
                  <a:lnTo>
                    <a:pt x="300" y="411"/>
                  </a:lnTo>
                  <a:lnTo>
                    <a:pt x="291" y="423"/>
                  </a:lnTo>
                  <a:lnTo>
                    <a:pt x="283" y="435"/>
                  </a:lnTo>
                  <a:lnTo>
                    <a:pt x="283" y="439"/>
                  </a:lnTo>
                  <a:lnTo>
                    <a:pt x="277" y="451"/>
                  </a:lnTo>
                  <a:lnTo>
                    <a:pt x="275" y="453"/>
                  </a:lnTo>
                  <a:lnTo>
                    <a:pt x="269" y="467"/>
                  </a:lnTo>
                  <a:lnTo>
                    <a:pt x="267" y="469"/>
                  </a:lnTo>
                  <a:lnTo>
                    <a:pt x="259" y="481"/>
                  </a:lnTo>
                  <a:lnTo>
                    <a:pt x="242" y="510"/>
                  </a:lnTo>
                  <a:lnTo>
                    <a:pt x="234" y="520"/>
                  </a:lnTo>
                  <a:lnTo>
                    <a:pt x="228" y="526"/>
                  </a:lnTo>
                  <a:lnTo>
                    <a:pt x="218" y="534"/>
                  </a:lnTo>
                  <a:lnTo>
                    <a:pt x="214" y="534"/>
                  </a:lnTo>
                  <a:lnTo>
                    <a:pt x="209" y="538"/>
                  </a:lnTo>
                  <a:lnTo>
                    <a:pt x="203" y="542"/>
                  </a:lnTo>
                  <a:lnTo>
                    <a:pt x="201" y="548"/>
                  </a:lnTo>
                  <a:lnTo>
                    <a:pt x="195" y="556"/>
                  </a:lnTo>
                  <a:lnTo>
                    <a:pt x="187" y="564"/>
                  </a:lnTo>
                  <a:lnTo>
                    <a:pt x="185" y="568"/>
                  </a:lnTo>
                  <a:lnTo>
                    <a:pt x="183" y="572"/>
                  </a:lnTo>
                  <a:lnTo>
                    <a:pt x="179" y="583"/>
                  </a:lnTo>
                  <a:lnTo>
                    <a:pt x="179" y="587"/>
                  </a:lnTo>
                  <a:lnTo>
                    <a:pt x="177" y="593"/>
                  </a:lnTo>
                  <a:lnTo>
                    <a:pt x="175" y="599"/>
                  </a:lnTo>
                  <a:lnTo>
                    <a:pt x="175" y="603"/>
                  </a:lnTo>
                  <a:lnTo>
                    <a:pt x="177" y="609"/>
                  </a:lnTo>
                  <a:lnTo>
                    <a:pt x="179" y="613"/>
                  </a:lnTo>
                  <a:lnTo>
                    <a:pt x="179" y="617"/>
                  </a:lnTo>
                  <a:lnTo>
                    <a:pt x="181" y="625"/>
                  </a:lnTo>
                  <a:lnTo>
                    <a:pt x="183" y="631"/>
                  </a:lnTo>
                  <a:lnTo>
                    <a:pt x="183" y="631"/>
                  </a:lnTo>
                  <a:lnTo>
                    <a:pt x="183" y="645"/>
                  </a:lnTo>
                  <a:lnTo>
                    <a:pt x="183" y="647"/>
                  </a:lnTo>
                  <a:lnTo>
                    <a:pt x="185" y="653"/>
                  </a:lnTo>
                  <a:lnTo>
                    <a:pt x="187" y="657"/>
                  </a:lnTo>
                  <a:lnTo>
                    <a:pt x="195" y="659"/>
                  </a:lnTo>
                  <a:lnTo>
                    <a:pt x="199" y="661"/>
                  </a:lnTo>
                  <a:lnTo>
                    <a:pt x="205" y="661"/>
                  </a:lnTo>
                  <a:lnTo>
                    <a:pt x="209" y="661"/>
                  </a:lnTo>
                  <a:lnTo>
                    <a:pt x="216" y="661"/>
                  </a:lnTo>
                  <a:lnTo>
                    <a:pt x="220" y="659"/>
                  </a:lnTo>
                  <a:lnTo>
                    <a:pt x="234" y="649"/>
                  </a:lnTo>
                  <a:lnTo>
                    <a:pt x="242" y="643"/>
                  </a:lnTo>
                  <a:lnTo>
                    <a:pt x="248" y="639"/>
                  </a:lnTo>
                  <a:lnTo>
                    <a:pt x="250" y="639"/>
                  </a:lnTo>
                  <a:lnTo>
                    <a:pt x="255" y="637"/>
                  </a:lnTo>
                  <a:lnTo>
                    <a:pt x="259" y="633"/>
                  </a:lnTo>
                  <a:lnTo>
                    <a:pt x="261" y="629"/>
                  </a:lnTo>
                  <a:lnTo>
                    <a:pt x="267" y="619"/>
                  </a:lnTo>
                  <a:lnTo>
                    <a:pt x="271" y="617"/>
                  </a:lnTo>
                  <a:lnTo>
                    <a:pt x="267" y="619"/>
                  </a:lnTo>
                  <a:lnTo>
                    <a:pt x="261" y="629"/>
                  </a:lnTo>
                  <a:lnTo>
                    <a:pt x="259" y="633"/>
                  </a:lnTo>
                  <a:lnTo>
                    <a:pt x="257" y="643"/>
                  </a:lnTo>
                  <a:lnTo>
                    <a:pt x="259" y="653"/>
                  </a:lnTo>
                  <a:lnTo>
                    <a:pt x="261" y="657"/>
                  </a:lnTo>
                  <a:lnTo>
                    <a:pt x="263" y="661"/>
                  </a:lnTo>
                  <a:lnTo>
                    <a:pt x="263" y="669"/>
                  </a:lnTo>
                  <a:lnTo>
                    <a:pt x="263" y="671"/>
                  </a:lnTo>
                  <a:lnTo>
                    <a:pt x="267" y="684"/>
                  </a:lnTo>
                  <a:lnTo>
                    <a:pt x="269" y="696"/>
                  </a:lnTo>
                  <a:lnTo>
                    <a:pt x="271" y="706"/>
                  </a:lnTo>
                  <a:lnTo>
                    <a:pt x="273" y="710"/>
                  </a:lnTo>
                  <a:lnTo>
                    <a:pt x="275" y="714"/>
                  </a:lnTo>
                  <a:lnTo>
                    <a:pt x="277" y="718"/>
                  </a:lnTo>
                  <a:lnTo>
                    <a:pt x="279" y="722"/>
                  </a:lnTo>
                  <a:lnTo>
                    <a:pt x="281" y="724"/>
                  </a:lnTo>
                  <a:lnTo>
                    <a:pt x="285" y="724"/>
                  </a:lnTo>
                  <a:lnTo>
                    <a:pt x="289" y="724"/>
                  </a:lnTo>
                  <a:lnTo>
                    <a:pt x="294" y="724"/>
                  </a:lnTo>
                  <a:lnTo>
                    <a:pt x="296" y="722"/>
                  </a:lnTo>
                  <a:lnTo>
                    <a:pt x="298" y="718"/>
                  </a:lnTo>
                  <a:lnTo>
                    <a:pt x="300" y="714"/>
                  </a:lnTo>
                  <a:lnTo>
                    <a:pt x="304" y="710"/>
                  </a:lnTo>
                  <a:lnTo>
                    <a:pt x="310" y="710"/>
                  </a:lnTo>
                  <a:lnTo>
                    <a:pt x="314" y="710"/>
                  </a:lnTo>
                  <a:lnTo>
                    <a:pt x="318" y="708"/>
                  </a:lnTo>
                  <a:lnTo>
                    <a:pt x="322" y="704"/>
                  </a:lnTo>
                  <a:lnTo>
                    <a:pt x="324" y="700"/>
                  </a:lnTo>
                  <a:lnTo>
                    <a:pt x="326" y="694"/>
                  </a:lnTo>
                  <a:lnTo>
                    <a:pt x="328" y="688"/>
                  </a:lnTo>
                  <a:lnTo>
                    <a:pt x="328" y="669"/>
                  </a:lnTo>
                  <a:lnTo>
                    <a:pt x="328" y="655"/>
                  </a:lnTo>
                  <a:lnTo>
                    <a:pt x="328" y="655"/>
                  </a:lnTo>
                  <a:lnTo>
                    <a:pt x="328" y="649"/>
                  </a:lnTo>
                  <a:lnTo>
                    <a:pt x="332" y="647"/>
                  </a:lnTo>
                  <a:lnTo>
                    <a:pt x="341" y="645"/>
                  </a:lnTo>
                  <a:lnTo>
                    <a:pt x="347" y="641"/>
                  </a:lnTo>
                  <a:lnTo>
                    <a:pt x="349" y="639"/>
                  </a:lnTo>
                  <a:lnTo>
                    <a:pt x="351" y="633"/>
                  </a:lnTo>
                  <a:lnTo>
                    <a:pt x="351" y="631"/>
                  </a:lnTo>
                  <a:lnTo>
                    <a:pt x="351" y="625"/>
                  </a:lnTo>
                  <a:lnTo>
                    <a:pt x="349" y="617"/>
                  </a:lnTo>
                  <a:lnTo>
                    <a:pt x="347" y="615"/>
                  </a:lnTo>
                  <a:lnTo>
                    <a:pt x="341" y="605"/>
                  </a:lnTo>
                  <a:lnTo>
                    <a:pt x="337" y="601"/>
                  </a:lnTo>
                  <a:lnTo>
                    <a:pt x="335" y="595"/>
                  </a:lnTo>
                  <a:lnTo>
                    <a:pt x="335" y="583"/>
                  </a:lnTo>
                  <a:lnTo>
                    <a:pt x="335" y="570"/>
                  </a:lnTo>
                  <a:lnTo>
                    <a:pt x="335" y="560"/>
                  </a:lnTo>
                  <a:lnTo>
                    <a:pt x="337" y="554"/>
                  </a:lnTo>
                  <a:lnTo>
                    <a:pt x="341" y="550"/>
                  </a:lnTo>
                  <a:lnTo>
                    <a:pt x="347" y="542"/>
                  </a:lnTo>
                  <a:lnTo>
                    <a:pt x="355" y="534"/>
                  </a:lnTo>
                  <a:lnTo>
                    <a:pt x="365" y="528"/>
                  </a:lnTo>
                  <a:lnTo>
                    <a:pt x="380" y="520"/>
                  </a:lnTo>
                  <a:lnTo>
                    <a:pt x="382" y="514"/>
                  </a:lnTo>
                  <a:lnTo>
                    <a:pt x="388" y="510"/>
                  </a:lnTo>
                  <a:lnTo>
                    <a:pt x="390" y="506"/>
                  </a:lnTo>
                  <a:lnTo>
                    <a:pt x="390" y="500"/>
                  </a:lnTo>
                  <a:lnTo>
                    <a:pt x="388" y="496"/>
                  </a:lnTo>
                  <a:lnTo>
                    <a:pt x="386" y="490"/>
                  </a:lnTo>
                  <a:lnTo>
                    <a:pt x="388" y="486"/>
                  </a:lnTo>
                  <a:lnTo>
                    <a:pt x="390" y="481"/>
                  </a:lnTo>
                  <a:lnTo>
                    <a:pt x="396" y="471"/>
                  </a:lnTo>
                  <a:lnTo>
                    <a:pt x="404" y="465"/>
                  </a:lnTo>
                  <a:lnTo>
                    <a:pt x="406" y="461"/>
                  </a:lnTo>
                  <a:lnTo>
                    <a:pt x="412" y="459"/>
                  </a:lnTo>
                  <a:lnTo>
                    <a:pt x="414" y="459"/>
                  </a:lnTo>
                  <a:lnTo>
                    <a:pt x="421" y="463"/>
                  </a:lnTo>
                  <a:lnTo>
                    <a:pt x="427" y="473"/>
                  </a:lnTo>
                  <a:lnTo>
                    <a:pt x="429" y="477"/>
                  </a:lnTo>
                  <a:lnTo>
                    <a:pt x="429" y="483"/>
                  </a:lnTo>
                  <a:lnTo>
                    <a:pt x="429" y="490"/>
                  </a:lnTo>
                  <a:lnTo>
                    <a:pt x="419" y="510"/>
                  </a:lnTo>
                  <a:lnTo>
                    <a:pt x="414" y="514"/>
                  </a:lnTo>
                  <a:lnTo>
                    <a:pt x="410" y="518"/>
                  </a:lnTo>
                  <a:lnTo>
                    <a:pt x="396" y="528"/>
                  </a:lnTo>
                  <a:lnTo>
                    <a:pt x="392" y="530"/>
                  </a:lnTo>
                  <a:lnTo>
                    <a:pt x="390" y="536"/>
                  </a:lnTo>
                  <a:lnTo>
                    <a:pt x="386" y="548"/>
                  </a:lnTo>
                  <a:lnTo>
                    <a:pt x="384" y="560"/>
                  </a:lnTo>
                  <a:lnTo>
                    <a:pt x="384" y="578"/>
                  </a:lnTo>
                  <a:lnTo>
                    <a:pt x="384" y="585"/>
                  </a:lnTo>
                  <a:lnTo>
                    <a:pt x="388" y="591"/>
                  </a:lnTo>
                  <a:lnTo>
                    <a:pt x="390" y="595"/>
                  </a:lnTo>
                  <a:lnTo>
                    <a:pt x="396" y="605"/>
                  </a:lnTo>
                  <a:lnTo>
                    <a:pt x="404" y="613"/>
                  </a:lnTo>
                  <a:lnTo>
                    <a:pt x="408" y="615"/>
                  </a:lnTo>
                  <a:lnTo>
                    <a:pt x="414" y="617"/>
                  </a:lnTo>
                  <a:lnTo>
                    <a:pt x="417" y="617"/>
                  </a:lnTo>
                  <a:lnTo>
                    <a:pt x="429" y="615"/>
                  </a:lnTo>
                  <a:lnTo>
                    <a:pt x="449" y="609"/>
                  </a:lnTo>
                  <a:lnTo>
                    <a:pt x="462" y="609"/>
                  </a:lnTo>
                  <a:lnTo>
                    <a:pt x="464" y="609"/>
                  </a:lnTo>
                  <a:lnTo>
                    <a:pt x="470" y="609"/>
                  </a:lnTo>
                  <a:lnTo>
                    <a:pt x="472" y="609"/>
                  </a:lnTo>
                  <a:lnTo>
                    <a:pt x="476" y="611"/>
                  </a:lnTo>
                  <a:lnTo>
                    <a:pt x="478" y="617"/>
                  </a:lnTo>
                  <a:lnTo>
                    <a:pt x="480" y="623"/>
                  </a:lnTo>
                  <a:lnTo>
                    <a:pt x="480" y="625"/>
                  </a:lnTo>
                  <a:lnTo>
                    <a:pt x="478" y="629"/>
                  </a:lnTo>
                  <a:lnTo>
                    <a:pt x="476" y="631"/>
                  </a:lnTo>
                  <a:lnTo>
                    <a:pt x="472" y="631"/>
                  </a:lnTo>
                  <a:lnTo>
                    <a:pt x="470" y="631"/>
                  </a:lnTo>
                  <a:lnTo>
                    <a:pt x="458" y="631"/>
                  </a:lnTo>
                  <a:lnTo>
                    <a:pt x="445" y="631"/>
                  </a:lnTo>
                  <a:lnTo>
                    <a:pt x="435" y="633"/>
                  </a:lnTo>
                  <a:lnTo>
                    <a:pt x="421" y="637"/>
                  </a:lnTo>
                  <a:lnTo>
                    <a:pt x="419" y="639"/>
                  </a:lnTo>
                  <a:lnTo>
                    <a:pt x="414" y="643"/>
                  </a:lnTo>
                  <a:lnTo>
                    <a:pt x="414" y="651"/>
                  </a:lnTo>
                  <a:lnTo>
                    <a:pt x="417" y="655"/>
                  </a:lnTo>
                  <a:lnTo>
                    <a:pt x="421" y="659"/>
                  </a:lnTo>
                  <a:lnTo>
                    <a:pt x="423" y="661"/>
                  </a:lnTo>
                  <a:lnTo>
                    <a:pt x="423" y="667"/>
                  </a:lnTo>
                  <a:lnTo>
                    <a:pt x="423" y="669"/>
                  </a:lnTo>
                  <a:lnTo>
                    <a:pt x="421" y="678"/>
                  </a:lnTo>
                  <a:lnTo>
                    <a:pt x="419" y="680"/>
                  </a:lnTo>
                  <a:lnTo>
                    <a:pt x="417" y="682"/>
                  </a:lnTo>
                  <a:lnTo>
                    <a:pt x="414" y="684"/>
                  </a:lnTo>
                  <a:lnTo>
                    <a:pt x="412" y="684"/>
                  </a:lnTo>
                  <a:lnTo>
                    <a:pt x="410" y="684"/>
                  </a:lnTo>
                  <a:lnTo>
                    <a:pt x="404" y="682"/>
                  </a:lnTo>
                  <a:lnTo>
                    <a:pt x="396" y="678"/>
                  </a:lnTo>
                  <a:lnTo>
                    <a:pt x="392" y="680"/>
                  </a:lnTo>
                  <a:lnTo>
                    <a:pt x="390" y="684"/>
                  </a:lnTo>
                  <a:lnTo>
                    <a:pt x="388" y="688"/>
                  </a:lnTo>
                  <a:lnTo>
                    <a:pt x="386" y="694"/>
                  </a:lnTo>
                  <a:lnTo>
                    <a:pt x="384" y="700"/>
                  </a:lnTo>
                  <a:lnTo>
                    <a:pt x="384" y="702"/>
                  </a:lnTo>
                  <a:lnTo>
                    <a:pt x="384" y="708"/>
                  </a:lnTo>
                  <a:lnTo>
                    <a:pt x="384" y="714"/>
                  </a:lnTo>
                  <a:lnTo>
                    <a:pt x="384" y="718"/>
                  </a:lnTo>
                  <a:lnTo>
                    <a:pt x="384" y="724"/>
                  </a:lnTo>
                  <a:lnTo>
                    <a:pt x="380" y="724"/>
                  </a:lnTo>
                  <a:lnTo>
                    <a:pt x="376" y="726"/>
                  </a:lnTo>
                  <a:lnTo>
                    <a:pt x="373" y="728"/>
                  </a:lnTo>
                  <a:lnTo>
                    <a:pt x="369" y="732"/>
                  </a:lnTo>
                  <a:lnTo>
                    <a:pt x="367" y="736"/>
                  </a:lnTo>
                  <a:lnTo>
                    <a:pt x="365" y="738"/>
                  </a:lnTo>
                  <a:lnTo>
                    <a:pt x="361" y="740"/>
                  </a:lnTo>
                  <a:lnTo>
                    <a:pt x="357" y="740"/>
                  </a:lnTo>
                  <a:lnTo>
                    <a:pt x="349" y="740"/>
                  </a:lnTo>
                  <a:lnTo>
                    <a:pt x="339" y="742"/>
                  </a:lnTo>
                  <a:lnTo>
                    <a:pt x="318" y="746"/>
                  </a:lnTo>
                  <a:lnTo>
                    <a:pt x="306" y="750"/>
                  </a:lnTo>
                  <a:lnTo>
                    <a:pt x="302" y="752"/>
                  </a:lnTo>
                  <a:lnTo>
                    <a:pt x="296" y="756"/>
                  </a:lnTo>
                  <a:lnTo>
                    <a:pt x="291" y="752"/>
                  </a:lnTo>
                  <a:lnTo>
                    <a:pt x="285" y="750"/>
                  </a:lnTo>
                  <a:lnTo>
                    <a:pt x="279" y="750"/>
                  </a:lnTo>
                  <a:lnTo>
                    <a:pt x="275" y="750"/>
                  </a:lnTo>
                  <a:lnTo>
                    <a:pt x="269" y="752"/>
                  </a:lnTo>
                  <a:lnTo>
                    <a:pt x="265" y="752"/>
                  </a:lnTo>
                  <a:lnTo>
                    <a:pt x="259" y="750"/>
                  </a:lnTo>
                  <a:lnTo>
                    <a:pt x="257" y="748"/>
                  </a:lnTo>
                  <a:lnTo>
                    <a:pt x="257" y="744"/>
                  </a:lnTo>
                  <a:lnTo>
                    <a:pt x="253" y="742"/>
                  </a:lnTo>
                  <a:lnTo>
                    <a:pt x="250" y="740"/>
                  </a:lnTo>
                  <a:lnTo>
                    <a:pt x="246" y="740"/>
                  </a:lnTo>
                  <a:lnTo>
                    <a:pt x="242" y="740"/>
                  </a:lnTo>
                  <a:lnTo>
                    <a:pt x="242" y="738"/>
                  </a:lnTo>
                  <a:lnTo>
                    <a:pt x="240" y="736"/>
                  </a:lnTo>
                  <a:lnTo>
                    <a:pt x="240" y="734"/>
                  </a:lnTo>
                  <a:lnTo>
                    <a:pt x="240" y="730"/>
                  </a:lnTo>
                  <a:lnTo>
                    <a:pt x="240" y="718"/>
                  </a:lnTo>
                  <a:lnTo>
                    <a:pt x="240" y="714"/>
                  </a:lnTo>
                  <a:lnTo>
                    <a:pt x="242" y="712"/>
                  </a:lnTo>
                  <a:lnTo>
                    <a:pt x="242" y="708"/>
                  </a:lnTo>
                  <a:lnTo>
                    <a:pt x="248" y="708"/>
                  </a:lnTo>
                  <a:lnTo>
                    <a:pt x="250" y="706"/>
                  </a:lnTo>
                  <a:lnTo>
                    <a:pt x="253" y="702"/>
                  </a:lnTo>
                  <a:lnTo>
                    <a:pt x="250" y="702"/>
                  </a:lnTo>
                  <a:lnTo>
                    <a:pt x="248" y="700"/>
                  </a:lnTo>
                  <a:lnTo>
                    <a:pt x="248" y="698"/>
                  </a:lnTo>
                  <a:lnTo>
                    <a:pt x="248" y="688"/>
                  </a:lnTo>
                  <a:lnTo>
                    <a:pt x="248" y="684"/>
                  </a:lnTo>
                  <a:lnTo>
                    <a:pt x="246" y="684"/>
                  </a:lnTo>
                  <a:lnTo>
                    <a:pt x="246" y="682"/>
                  </a:lnTo>
                  <a:lnTo>
                    <a:pt x="244" y="680"/>
                  </a:lnTo>
                  <a:lnTo>
                    <a:pt x="242" y="682"/>
                  </a:lnTo>
                  <a:lnTo>
                    <a:pt x="238" y="684"/>
                  </a:lnTo>
                  <a:lnTo>
                    <a:pt x="228" y="686"/>
                  </a:lnTo>
                  <a:lnTo>
                    <a:pt x="224" y="688"/>
                  </a:lnTo>
                  <a:lnTo>
                    <a:pt x="222" y="692"/>
                  </a:lnTo>
                  <a:lnTo>
                    <a:pt x="218" y="696"/>
                  </a:lnTo>
                  <a:lnTo>
                    <a:pt x="218" y="702"/>
                  </a:lnTo>
                  <a:lnTo>
                    <a:pt x="218" y="708"/>
                  </a:lnTo>
                  <a:lnTo>
                    <a:pt x="218" y="710"/>
                  </a:lnTo>
                  <a:lnTo>
                    <a:pt x="218" y="716"/>
                  </a:lnTo>
                  <a:lnTo>
                    <a:pt x="220" y="722"/>
                  </a:lnTo>
                  <a:lnTo>
                    <a:pt x="226" y="730"/>
                  </a:lnTo>
                  <a:lnTo>
                    <a:pt x="228" y="734"/>
                  </a:lnTo>
                  <a:lnTo>
                    <a:pt x="232" y="740"/>
                  </a:lnTo>
                  <a:lnTo>
                    <a:pt x="228" y="744"/>
                  </a:lnTo>
                  <a:lnTo>
                    <a:pt x="226" y="750"/>
                  </a:lnTo>
                  <a:lnTo>
                    <a:pt x="224" y="758"/>
                  </a:lnTo>
                  <a:lnTo>
                    <a:pt x="222" y="762"/>
                  </a:lnTo>
                  <a:lnTo>
                    <a:pt x="220" y="762"/>
                  </a:lnTo>
                  <a:lnTo>
                    <a:pt x="211" y="762"/>
                  </a:lnTo>
                  <a:lnTo>
                    <a:pt x="207" y="764"/>
                  </a:lnTo>
                  <a:lnTo>
                    <a:pt x="203" y="764"/>
                  </a:lnTo>
                  <a:lnTo>
                    <a:pt x="195" y="766"/>
                  </a:lnTo>
                  <a:lnTo>
                    <a:pt x="189" y="768"/>
                  </a:lnTo>
                  <a:lnTo>
                    <a:pt x="185" y="773"/>
                  </a:lnTo>
                  <a:lnTo>
                    <a:pt x="179" y="777"/>
                  </a:lnTo>
                  <a:lnTo>
                    <a:pt x="170" y="789"/>
                  </a:lnTo>
                  <a:lnTo>
                    <a:pt x="162" y="799"/>
                  </a:lnTo>
                  <a:lnTo>
                    <a:pt x="158" y="803"/>
                  </a:lnTo>
                  <a:lnTo>
                    <a:pt x="154" y="805"/>
                  </a:lnTo>
                  <a:lnTo>
                    <a:pt x="152" y="811"/>
                  </a:lnTo>
                  <a:lnTo>
                    <a:pt x="146" y="815"/>
                  </a:lnTo>
                  <a:lnTo>
                    <a:pt x="140" y="823"/>
                  </a:lnTo>
                  <a:lnTo>
                    <a:pt x="138" y="827"/>
                  </a:lnTo>
                  <a:lnTo>
                    <a:pt x="136" y="833"/>
                  </a:lnTo>
                  <a:lnTo>
                    <a:pt x="132" y="833"/>
                  </a:lnTo>
                  <a:lnTo>
                    <a:pt x="127" y="835"/>
                  </a:lnTo>
                  <a:lnTo>
                    <a:pt x="123" y="839"/>
                  </a:lnTo>
                  <a:lnTo>
                    <a:pt x="121" y="843"/>
                  </a:lnTo>
                  <a:lnTo>
                    <a:pt x="119" y="847"/>
                  </a:lnTo>
                  <a:lnTo>
                    <a:pt x="113" y="849"/>
                  </a:lnTo>
                  <a:lnTo>
                    <a:pt x="109" y="849"/>
                  </a:lnTo>
                  <a:lnTo>
                    <a:pt x="105" y="849"/>
                  </a:lnTo>
                  <a:lnTo>
                    <a:pt x="103" y="845"/>
                  </a:lnTo>
                  <a:lnTo>
                    <a:pt x="103" y="841"/>
                  </a:lnTo>
                  <a:lnTo>
                    <a:pt x="99" y="841"/>
                  </a:lnTo>
                  <a:lnTo>
                    <a:pt x="97" y="841"/>
                  </a:lnTo>
                  <a:lnTo>
                    <a:pt x="95" y="845"/>
                  </a:lnTo>
                  <a:lnTo>
                    <a:pt x="95" y="853"/>
                  </a:lnTo>
                  <a:lnTo>
                    <a:pt x="95" y="855"/>
                  </a:lnTo>
                  <a:lnTo>
                    <a:pt x="91" y="855"/>
                  </a:lnTo>
                  <a:lnTo>
                    <a:pt x="82" y="855"/>
                  </a:lnTo>
                  <a:lnTo>
                    <a:pt x="74" y="855"/>
                  </a:lnTo>
                  <a:lnTo>
                    <a:pt x="64" y="859"/>
                  </a:lnTo>
                  <a:lnTo>
                    <a:pt x="62" y="861"/>
                  </a:lnTo>
                  <a:lnTo>
                    <a:pt x="58" y="863"/>
                  </a:lnTo>
                  <a:lnTo>
                    <a:pt x="56" y="870"/>
                  </a:lnTo>
                  <a:lnTo>
                    <a:pt x="58" y="872"/>
                  </a:lnTo>
                  <a:lnTo>
                    <a:pt x="62" y="876"/>
                  </a:lnTo>
                  <a:lnTo>
                    <a:pt x="64" y="878"/>
                  </a:lnTo>
                  <a:lnTo>
                    <a:pt x="72" y="880"/>
                  </a:lnTo>
                  <a:lnTo>
                    <a:pt x="78" y="880"/>
                  </a:lnTo>
                  <a:lnTo>
                    <a:pt x="80" y="880"/>
                  </a:lnTo>
                  <a:lnTo>
                    <a:pt x="84" y="882"/>
                  </a:lnTo>
                  <a:lnTo>
                    <a:pt x="88" y="884"/>
                  </a:lnTo>
                  <a:lnTo>
                    <a:pt x="88" y="888"/>
                  </a:lnTo>
                  <a:lnTo>
                    <a:pt x="91" y="892"/>
                  </a:lnTo>
                  <a:lnTo>
                    <a:pt x="95" y="896"/>
                  </a:lnTo>
                  <a:lnTo>
                    <a:pt x="95" y="902"/>
                  </a:lnTo>
                  <a:lnTo>
                    <a:pt x="95" y="906"/>
                  </a:lnTo>
                  <a:lnTo>
                    <a:pt x="97" y="908"/>
                  </a:lnTo>
                  <a:lnTo>
                    <a:pt x="99" y="912"/>
                  </a:lnTo>
                  <a:lnTo>
                    <a:pt x="103" y="914"/>
                  </a:lnTo>
                  <a:lnTo>
                    <a:pt x="103" y="918"/>
                  </a:lnTo>
                  <a:lnTo>
                    <a:pt x="103" y="920"/>
                  </a:lnTo>
                  <a:lnTo>
                    <a:pt x="101" y="932"/>
                  </a:lnTo>
                  <a:lnTo>
                    <a:pt x="97" y="952"/>
                  </a:lnTo>
                  <a:lnTo>
                    <a:pt x="95" y="958"/>
                  </a:lnTo>
                  <a:lnTo>
                    <a:pt x="88" y="956"/>
                  </a:lnTo>
                  <a:lnTo>
                    <a:pt x="54" y="950"/>
                  </a:lnTo>
                  <a:lnTo>
                    <a:pt x="41" y="950"/>
                  </a:lnTo>
                  <a:lnTo>
                    <a:pt x="29" y="950"/>
                  </a:lnTo>
                  <a:lnTo>
                    <a:pt x="19" y="950"/>
                  </a:lnTo>
                  <a:lnTo>
                    <a:pt x="11" y="950"/>
                  </a:lnTo>
                  <a:lnTo>
                    <a:pt x="6" y="952"/>
                  </a:lnTo>
                  <a:lnTo>
                    <a:pt x="2" y="952"/>
                  </a:lnTo>
                  <a:lnTo>
                    <a:pt x="0" y="958"/>
                  </a:lnTo>
                  <a:lnTo>
                    <a:pt x="0" y="965"/>
                  </a:lnTo>
                  <a:lnTo>
                    <a:pt x="4" y="975"/>
                  </a:lnTo>
                  <a:lnTo>
                    <a:pt x="6" y="983"/>
                  </a:lnTo>
                  <a:lnTo>
                    <a:pt x="2" y="983"/>
                  </a:lnTo>
                  <a:lnTo>
                    <a:pt x="0" y="983"/>
                  </a:lnTo>
                  <a:lnTo>
                    <a:pt x="0" y="983"/>
                  </a:lnTo>
                  <a:lnTo>
                    <a:pt x="0" y="987"/>
                  </a:lnTo>
                  <a:lnTo>
                    <a:pt x="4" y="991"/>
                  </a:lnTo>
                  <a:lnTo>
                    <a:pt x="6" y="997"/>
                  </a:lnTo>
                  <a:lnTo>
                    <a:pt x="6" y="1005"/>
                  </a:lnTo>
                  <a:lnTo>
                    <a:pt x="6" y="1005"/>
                  </a:lnTo>
                  <a:lnTo>
                    <a:pt x="6" y="1013"/>
                  </a:lnTo>
                  <a:lnTo>
                    <a:pt x="4" y="1019"/>
                  </a:lnTo>
                  <a:lnTo>
                    <a:pt x="0" y="1023"/>
                  </a:lnTo>
                  <a:lnTo>
                    <a:pt x="0" y="1027"/>
                  </a:lnTo>
                  <a:lnTo>
                    <a:pt x="2" y="1033"/>
                  </a:lnTo>
                  <a:lnTo>
                    <a:pt x="6" y="1037"/>
                  </a:lnTo>
                  <a:lnTo>
                    <a:pt x="6" y="1043"/>
                  </a:lnTo>
                  <a:lnTo>
                    <a:pt x="6" y="1045"/>
                  </a:lnTo>
                  <a:lnTo>
                    <a:pt x="9" y="1047"/>
                  </a:lnTo>
                  <a:lnTo>
                    <a:pt x="9" y="1049"/>
                  </a:lnTo>
                  <a:lnTo>
                    <a:pt x="11" y="1051"/>
                  </a:lnTo>
                  <a:lnTo>
                    <a:pt x="13" y="1051"/>
                  </a:lnTo>
                  <a:lnTo>
                    <a:pt x="17" y="1051"/>
                  </a:lnTo>
                  <a:lnTo>
                    <a:pt x="23" y="1051"/>
                  </a:lnTo>
                  <a:lnTo>
                    <a:pt x="27" y="1051"/>
                  </a:lnTo>
                  <a:lnTo>
                    <a:pt x="31" y="1051"/>
                  </a:lnTo>
                  <a:lnTo>
                    <a:pt x="35" y="1055"/>
                  </a:lnTo>
                  <a:lnTo>
                    <a:pt x="41" y="1062"/>
                  </a:lnTo>
                  <a:lnTo>
                    <a:pt x="47" y="1066"/>
                  </a:lnTo>
                  <a:lnTo>
                    <a:pt x="54" y="1066"/>
                  </a:lnTo>
                  <a:lnTo>
                    <a:pt x="64" y="1062"/>
                  </a:lnTo>
                  <a:lnTo>
                    <a:pt x="76" y="1058"/>
                  </a:lnTo>
                  <a:lnTo>
                    <a:pt x="88" y="1053"/>
                  </a:lnTo>
                  <a:lnTo>
                    <a:pt x="95" y="1049"/>
                  </a:lnTo>
                  <a:lnTo>
                    <a:pt x="97" y="1045"/>
                  </a:lnTo>
                  <a:lnTo>
                    <a:pt x="99" y="1041"/>
                  </a:lnTo>
                  <a:lnTo>
                    <a:pt x="107" y="1031"/>
                  </a:lnTo>
                  <a:lnTo>
                    <a:pt x="113" y="1025"/>
                  </a:lnTo>
                  <a:lnTo>
                    <a:pt x="117" y="1019"/>
                  </a:lnTo>
                  <a:lnTo>
                    <a:pt x="119" y="1015"/>
                  </a:lnTo>
                  <a:lnTo>
                    <a:pt x="121" y="1005"/>
                  </a:lnTo>
                  <a:lnTo>
                    <a:pt x="125" y="995"/>
                  </a:lnTo>
                  <a:lnTo>
                    <a:pt x="127" y="991"/>
                  </a:lnTo>
                  <a:lnTo>
                    <a:pt x="132" y="985"/>
                  </a:lnTo>
                  <a:lnTo>
                    <a:pt x="146" y="977"/>
                  </a:lnTo>
                  <a:lnTo>
                    <a:pt x="150" y="975"/>
                  </a:lnTo>
                  <a:lnTo>
                    <a:pt x="154" y="969"/>
                  </a:lnTo>
                  <a:lnTo>
                    <a:pt x="156" y="965"/>
                  </a:lnTo>
                  <a:lnTo>
                    <a:pt x="160" y="961"/>
                  </a:lnTo>
                  <a:lnTo>
                    <a:pt x="162" y="958"/>
                  </a:lnTo>
                  <a:lnTo>
                    <a:pt x="175" y="958"/>
                  </a:lnTo>
                  <a:lnTo>
                    <a:pt x="177" y="958"/>
                  </a:lnTo>
                  <a:lnTo>
                    <a:pt x="183" y="956"/>
                  </a:lnTo>
                  <a:lnTo>
                    <a:pt x="189" y="954"/>
                  </a:lnTo>
                  <a:lnTo>
                    <a:pt x="201" y="946"/>
                  </a:lnTo>
                  <a:lnTo>
                    <a:pt x="207" y="944"/>
                  </a:lnTo>
                  <a:lnTo>
                    <a:pt x="211" y="942"/>
                  </a:lnTo>
                  <a:lnTo>
                    <a:pt x="216" y="940"/>
                  </a:lnTo>
                  <a:lnTo>
                    <a:pt x="220" y="938"/>
                  </a:lnTo>
                  <a:lnTo>
                    <a:pt x="226" y="938"/>
                  </a:lnTo>
                  <a:lnTo>
                    <a:pt x="230" y="938"/>
                  </a:lnTo>
                  <a:lnTo>
                    <a:pt x="234" y="938"/>
                  </a:lnTo>
                  <a:lnTo>
                    <a:pt x="240" y="944"/>
                  </a:lnTo>
                  <a:lnTo>
                    <a:pt x="242" y="948"/>
                  </a:lnTo>
                  <a:lnTo>
                    <a:pt x="253" y="961"/>
                  </a:lnTo>
                  <a:lnTo>
                    <a:pt x="259" y="971"/>
                  </a:lnTo>
                  <a:lnTo>
                    <a:pt x="261" y="975"/>
                  </a:lnTo>
                  <a:lnTo>
                    <a:pt x="265" y="981"/>
                  </a:lnTo>
                  <a:lnTo>
                    <a:pt x="269" y="983"/>
                  </a:lnTo>
                  <a:lnTo>
                    <a:pt x="291" y="995"/>
                  </a:lnTo>
                  <a:lnTo>
                    <a:pt x="296" y="997"/>
                  </a:lnTo>
                  <a:lnTo>
                    <a:pt x="300" y="1003"/>
                  </a:lnTo>
                  <a:lnTo>
                    <a:pt x="308" y="1013"/>
                  </a:lnTo>
                  <a:lnTo>
                    <a:pt x="310" y="1019"/>
                  </a:lnTo>
                  <a:lnTo>
                    <a:pt x="310" y="1027"/>
                  </a:lnTo>
                  <a:lnTo>
                    <a:pt x="310" y="1037"/>
                  </a:lnTo>
                  <a:lnTo>
                    <a:pt x="310" y="1043"/>
                  </a:lnTo>
                  <a:lnTo>
                    <a:pt x="312" y="1047"/>
                  </a:lnTo>
                  <a:lnTo>
                    <a:pt x="314" y="1047"/>
                  </a:lnTo>
                  <a:lnTo>
                    <a:pt x="316" y="1047"/>
                  </a:lnTo>
                  <a:lnTo>
                    <a:pt x="316" y="1043"/>
                  </a:lnTo>
                  <a:lnTo>
                    <a:pt x="320" y="1035"/>
                  </a:lnTo>
                  <a:lnTo>
                    <a:pt x="324" y="1029"/>
                  </a:lnTo>
                  <a:lnTo>
                    <a:pt x="324" y="1025"/>
                  </a:lnTo>
                  <a:lnTo>
                    <a:pt x="326" y="1019"/>
                  </a:lnTo>
                  <a:lnTo>
                    <a:pt x="328" y="1013"/>
                  </a:lnTo>
                  <a:lnTo>
                    <a:pt x="328" y="1011"/>
                  </a:lnTo>
                  <a:lnTo>
                    <a:pt x="328" y="1009"/>
                  </a:lnTo>
                  <a:lnTo>
                    <a:pt x="330" y="1007"/>
                  </a:lnTo>
                  <a:lnTo>
                    <a:pt x="332" y="1007"/>
                  </a:lnTo>
                  <a:lnTo>
                    <a:pt x="332" y="1007"/>
                  </a:lnTo>
                  <a:lnTo>
                    <a:pt x="339" y="1009"/>
                  </a:lnTo>
                  <a:lnTo>
                    <a:pt x="349" y="1013"/>
                  </a:lnTo>
                  <a:lnTo>
                    <a:pt x="349" y="1013"/>
                  </a:lnTo>
                  <a:lnTo>
                    <a:pt x="349" y="1011"/>
                  </a:lnTo>
                  <a:lnTo>
                    <a:pt x="349" y="1007"/>
                  </a:lnTo>
                  <a:lnTo>
                    <a:pt x="332" y="993"/>
                  </a:lnTo>
                  <a:lnTo>
                    <a:pt x="322" y="987"/>
                  </a:lnTo>
                  <a:lnTo>
                    <a:pt x="318" y="983"/>
                  </a:lnTo>
                  <a:lnTo>
                    <a:pt x="308" y="977"/>
                  </a:lnTo>
                  <a:lnTo>
                    <a:pt x="300" y="969"/>
                  </a:lnTo>
                  <a:lnTo>
                    <a:pt x="291" y="954"/>
                  </a:lnTo>
                  <a:lnTo>
                    <a:pt x="285" y="946"/>
                  </a:lnTo>
                  <a:lnTo>
                    <a:pt x="283" y="940"/>
                  </a:lnTo>
                  <a:lnTo>
                    <a:pt x="281" y="934"/>
                  </a:lnTo>
                  <a:lnTo>
                    <a:pt x="279" y="928"/>
                  </a:lnTo>
                  <a:lnTo>
                    <a:pt x="279" y="926"/>
                  </a:lnTo>
                  <a:lnTo>
                    <a:pt x="281" y="922"/>
                  </a:lnTo>
                  <a:lnTo>
                    <a:pt x="283" y="920"/>
                  </a:lnTo>
                  <a:lnTo>
                    <a:pt x="287" y="918"/>
                  </a:lnTo>
                  <a:lnTo>
                    <a:pt x="291" y="920"/>
                  </a:lnTo>
                  <a:lnTo>
                    <a:pt x="296" y="920"/>
                  </a:lnTo>
                  <a:lnTo>
                    <a:pt x="302" y="924"/>
                  </a:lnTo>
                  <a:lnTo>
                    <a:pt x="308" y="930"/>
                  </a:lnTo>
                  <a:lnTo>
                    <a:pt x="312" y="936"/>
                  </a:lnTo>
                  <a:lnTo>
                    <a:pt x="314" y="940"/>
                  </a:lnTo>
                  <a:lnTo>
                    <a:pt x="318" y="952"/>
                  </a:lnTo>
                  <a:lnTo>
                    <a:pt x="322" y="958"/>
                  </a:lnTo>
                  <a:lnTo>
                    <a:pt x="324" y="961"/>
                  </a:lnTo>
                  <a:lnTo>
                    <a:pt x="339" y="971"/>
                  </a:lnTo>
                  <a:lnTo>
                    <a:pt x="345" y="975"/>
                  </a:lnTo>
                  <a:lnTo>
                    <a:pt x="349" y="979"/>
                  </a:lnTo>
                  <a:lnTo>
                    <a:pt x="355" y="985"/>
                  </a:lnTo>
                  <a:lnTo>
                    <a:pt x="357" y="991"/>
                  </a:lnTo>
                  <a:lnTo>
                    <a:pt x="359" y="993"/>
                  </a:lnTo>
                  <a:lnTo>
                    <a:pt x="363" y="1003"/>
                  </a:lnTo>
                  <a:lnTo>
                    <a:pt x="365" y="1007"/>
                  </a:lnTo>
                  <a:lnTo>
                    <a:pt x="367" y="1013"/>
                  </a:lnTo>
                  <a:lnTo>
                    <a:pt x="371" y="1019"/>
                  </a:lnTo>
                  <a:lnTo>
                    <a:pt x="373" y="1023"/>
                  </a:lnTo>
                  <a:lnTo>
                    <a:pt x="378" y="1027"/>
                  </a:lnTo>
                  <a:lnTo>
                    <a:pt x="382" y="1027"/>
                  </a:lnTo>
                  <a:lnTo>
                    <a:pt x="386" y="1027"/>
                  </a:lnTo>
                  <a:lnTo>
                    <a:pt x="390" y="1029"/>
                  </a:lnTo>
                  <a:lnTo>
                    <a:pt x="390" y="1031"/>
                  </a:lnTo>
                  <a:lnTo>
                    <a:pt x="390" y="1033"/>
                  </a:lnTo>
                  <a:lnTo>
                    <a:pt x="386" y="1037"/>
                  </a:lnTo>
                  <a:lnTo>
                    <a:pt x="384" y="1043"/>
                  </a:lnTo>
                  <a:lnTo>
                    <a:pt x="384" y="1045"/>
                  </a:lnTo>
                  <a:lnTo>
                    <a:pt x="386" y="1049"/>
                  </a:lnTo>
                  <a:lnTo>
                    <a:pt x="390" y="1055"/>
                  </a:lnTo>
                  <a:lnTo>
                    <a:pt x="394" y="1058"/>
                  </a:lnTo>
                  <a:lnTo>
                    <a:pt x="400" y="1058"/>
                  </a:lnTo>
                  <a:lnTo>
                    <a:pt x="404" y="1055"/>
                  </a:lnTo>
                  <a:lnTo>
                    <a:pt x="406" y="1051"/>
                  </a:lnTo>
                  <a:lnTo>
                    <a:pt x="408" y="1047"/>
                  </a:lnTo>
                  <a:lnTo>
                    <a:pt x="410" y="1043"/>
                  </a:lnTo>
                  <a:lnTo>
                    <a:pt x="412" y="1041"/>
                  </a:lnTo>
                  <a:lnTo>
                    <a:pt x="419" y="1039"/>
                  </a:lnTo>
                  <a:lnTo>
                    <a:pt x="421" y="1037"/>
                  </a:lnTo>
                  <a:lnTo>
                    <a:pt x="421" y="1035"/>
                  </a:lnTo>
                  <a:lnTo>
                    <a:pt x="421" y="1035"/>
                  </a:lnTo>
                  <a:lnTo>
                    <a:pt x="421" y="1031"/>
                  </a:lnTo>
                  <a:lnTo>
                    <a:pt x="412" y="1025"/>
                  </a:lnTo>
                  <a:lnTo>
                    <a:pt x="410" y="1019"/>
                  </a:lnTo>
                  <a:lnTo>
                    <a:pt x="408" y="1017"/>
                  </a:lnTo>
                  <a:lnTo>
                    <a:pt x="406" y="1013"/>
                  </a:lnTo>
                  <a:lnTo>
                    <a:pt x="404" y="1009"/>
                  </a:lnTo>
                  <a:lnTo>
                    <a:pt x="404" y="1007"/>
                  </a:lnTo>
                  <a:lnTo>
                    <a:pt x="404" y="1005"/>
                  </a:lnTo>
                  <a:lnTo>
                    <a:pt x="406" y="1003"/>
                  </a:lnTo>
                  <a:lnTo>
                    <a:pt x="419" y="999"/>
                  </a:lnTo>
                  <a:lnTo>
                    <a:pt x="429" y="997"/>
                  </a:lnTo>
                  <a:lnTo>
                    <a:pt x="433" y="997"/>
                  </a:lnTo>
                  <a:lnTo>
                    <a:pt x="439" y="997"/>
                  </a:lnTo>
                  <a:lnTo>
                    <a:pt x="443" y="1003"/>
                  </a:lnTo>
                  <a:lnTo>
                    <a:pt x="445" y="1007"/>
                  </a:lnTo>
                  <a:lnTo>
                    <a:pt x="447" y="1013"/>
                  </a:lnTo>
                  <a:lnTo>
                    <a:pt x="451" y="1019"/>
                  </a:lnTo>
                  <a:lnTo>
                    <a:pt x="453" y="1021"/>
                  </a:lnTo>
                  <a:lnTo>
                    <a:pt x="460" y="1035"/>
                  </a:lnTo>
                  <a:lnTo>
                    <a:pt x="462" y="1037"/>
                  </a:lnTo>
                  <a:lnTo>
                    <a:pt x="468" y="1049"/>
                  </a:lnTo>
                  <a:lnTo>
                    <a:pt x="470" y="1053"/>
                  </a:lnTo>
                  <a:lnTo>
                    <a:pt x="472" y="1058"/>
                  </a:lnTo>
                  <a:lnTo>
                    <a:pt x="478" y="1058"/>
                  </a:lnTo>
                  <a:lnTo>
                    <a:pt x="496" y="1058"/>
                  </a:lnTo>
                  <a:lnTo>
                    <a:pt x="509" y="1058"/>
                  </a:lnTo>
                  <a:lnTo>
                    <a:pt x="519" y="1062"/>
                  </a:lnTo>
                  <a:lnTo>
                    <a:pt x="529" y="1066"/>
                  </a:lnTo>
                  <a:lnTo>
                    <a:pt x="535" y="1066"/>
                  </a:lnTo>
                  <a:lnTo>
                    <a:pt x="542" y="1066"/>
                  </a:lnTo>
                  <a:lnTo>
                    <a:pt x="546" y="1062"/>
                  </a:lnTo>
                  <a:lnTo>
                    <a:pt x="552" y="1060"/>
                  </a:lnTo>
                  <a:lnTo>
                    <a:pt x="558" y="1062"/>
                  </a:lnTo>
                  <a:lnTo>
                    <a:pt x="562" y="1066"/>
                  </a:lnTo>
                  <a:lnTo>
                    <a:pt x="566" y="1066"/>
                  </a:lnTo>
                  <a:lnTo>
                    <a:pt x="570" y="1072"/>
                  </a:lnTo>
                  <a:lnTo>
                    <a:pt x="572" y="1078"/>
                  </a:lnTo>
                  <a:lnTo>
                    <a:pt x="574" y="1082"/>
                  </a:lnTo>
                  <a:lnTo>
                    <a:pt x="574" y="1088"/>
                  </a:lnTo>
                  <a:lnTo>
                    <a:pt x="562" y="1116"/>
                  </a:lnTo>
                  <a:lnTo>
                    <a:pt x="558" y="1120"/>
                  </a:lnTo>
                  <a:lnTo>
                    <a:pt x="556" y="1122"/>
                  </a:lnTo>
                  <a:lnTo>
                    <a:pt x="552" y="1124"/>
                  </a:lnTo>
                  <a:lnTo>
                    <a:pt x="550" y="1126"/>
                  </a:lnTo>
                  <a:lnTo>
                    <a:pt x="548" y="1132"/>
                  </a:lnTo>
                  <a:lnTo>
                    <a:pt x="544" y="1136"/>
                  </a:lnTo>
                  <a:lnTo>
                    <a:pt x="540" y="1140"/>
                  </a:lnTo>
                  <a:lnTo>
                    <a:pt x="533" y="1144"/>
                  </a:lnTo>
                  <a:lnTo>
                    <a:pt x="529" y="1144"/>
                  </a:lnTo>
                  <a:lnTo>
                    <a:pt x="519" y="1150"/>
                  </a:lnTo>
                  <a:lnTo>
                    <a:pt x="525" y="11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4" name="Freeform 13"/>
            <p:cNvSpPr>
              <a:spLocks/>
            </p:cNvSpPr>
            <p:nvPr/>
          </p:nvSpPr>
          <p:spPr bwMode="auto">
            <a:xfrm>
              <a:off x="11010671" y="6673988"/>
              <a:ext cx="3243793" cy="3571561"/>
            </a:xfrm>
            <a:custGeom>
              <a:avLst/>
              <a:gdLst>
                <a:gd name="T0" fmla="*/ 601 w 861"/>
                <a:gd name="T1" fmla="*/ 87 h 948"/>
                <a:gd name="T2" fmla="*/ 541 w 861"/>
                <a:gd name="T3" fmla="*/ 85 h 948"/>
                <a:gd name="T4" fmla="*/ 506 w 861"/>
                <a:gd name="T5" fmla="*/ 71 h 948"/>
                <a:gd name="T6" fmla="*/ 471 w 861"/>
                <a:gd name="T7" fmla="*/ 87 h 948"/>
                <a:gd name="T8" fmla="*/ 437 w 861"/>
                <a:gd name="T9" fmla="*/ 89 h 948"/>
                <a:gd name="T10" fmla="*/ 383 w 861"/>
                <a:gd name="T11" fmla="*/ 69 h 948"/>
                <a:gd name="T12" fmla="*/ 344 w 861"/>
                <a:gd name="T13" fmla="*/ 47 h 948"/>
                <a:gd name="T14" fmla="*/ 350 w 861"/>
                <a:gd name="T15" fmla="*/ 9 h 948"/>
                <a:gd name="T16" fmla="*/ 328 w 861"/>
                <a:gd name="T17" fmla="*/ 7 h 948"/>
                <a:gd name="T18" fmla="*/ 309 w 861"/>
                <a:gd name="T19" fmla="*/ 9 h 948"/>
                <a:gd name="T20" fmla="*/ 207 w 861"/>
                <a:gd name="T21" fmla="*/ 27 h 948"/>
                <a:gd name="T22" fmla="*/ 197 w 861"/>
                <a:gd name="T23" fmla="*/ 33 h 948"/>
                <a:gd name="T24" fmla="*/ 156 w 861"/>
                <a:gd name="T25" fmla="*/ 27 h 948"/>
                <a:gd name="T26" fmla="*/ 129 w 861"/>
                <a:gd name="T27" fmla="*/ 53 h 948"/>
                <a:gd name="T28" fmla="*/ 92 w 861"/>
                <a:gd name="T29" fmla="*/ 116 h 948"/>
                <a:gd name="T30" fmla="*/ 43 w 861"/>
                <a:gd name="T31" fmla="*/ 154 h 948"/>
                <a:gd name="T32" fmla="*/ 12 w 861"/>
                <a:gd name="T33" fmla="*/ 243 h 948"/>
                <a:gd name="T34" fmla="*/ 4 w 861"/>
                <a:gd name="T35" fmla="*/ 296 h 948"/>
                <a:gd name="T36" fmla="*/ 10 w 861"/>
                <a:gd name="T37" fmla="*/ 344 h 948"/>
                <a:gd name="T38" fmla="*/ 20 w 861"/>
                <a:gd name="T39" fmla="*/ 356 h 948"/>
                <a:gd name="T40" fmla="*/ 29 w 861"/>
                <a:gd name="T41" fmla="*/ 360 h 948"/>
                <a:gd name="T42" fmla="*/ 67 w 861"/>
                <a:gd name="T43" fmla="*/ 407 h 948"/>
                <a:gd name="T44" fmla="*/ 119 w 861"/>
                <a:gd name="T45" fmla="*/ 437 h 948"/>
                <a:gd name="T46" fmla="*/ 133 w 861"/>
                <a:gd name="T47" fmla="*/ 437 h 948"/>
                <a:gd name="T48" fmla="*/ 190 w 861"/>
                <a:gd name="T49" fmla="*/ 429 h 948"/>
                <a:gd name="T50" fmla="*/ 240 w 861"/>
                <a:gd name="T51" fmla="*/ 415 h 948"/>
                <a:gd name="T52" fmla="*/ 270 w 861"/>
                <a:gd name="T53" fmla="*/ 415 h 948"/>
                <a:gd name="T54" fmla="*/ 303 w 861"/>
                <a:gd name="T55" fmla="*/ 437 h 948"/>
                <a:gd name="T56" fmla="*/ 320 w 861"/>
                <a:gd name="T57" fmla="*/ 443 h 948"/>
                <a:gd name="T58" fmla="*/ 336 w 861"/>
                <a:gd name="T59" fmla="*/ 457 h 948"/>
                <a:gd name="T60" fmla="*/ 336 w 861"/>
                <a:gd name="T61" fmla="*/ 502 h 948"/>
                <a:gd name="T62" fmla="*/ 361 w 861"/>
                <a:gd name="T63" fmla="*/ 536 h 948"/>
                <a:gd name="T64" fmla="*/ 375 w 861"/>
                <a:gd name="T65" fmla="*/ 560 h 948"/>
                <a:gd name="T66" fmla="*/ 385 w 861"/>
                <a:gd name="T67" fmla="*/ 629 h 948"/>
                <a:gd name="T68" fmla="*/ 375 w 861"/>
                <a:gd name="T69" fmla="*/ 684 h 948"/>
                <a:gd name="T70" fmla="*/ 369 w 861"/>
                <a:gd name="T71" fmla="*/ 726 h 948"/>
                <a:gd name="T72" fmla="*/ 400 w 861"/>
                <a:gd name="T73" fmla="*/ 801 h 948"/>
                <a:gd name="T74" fmla="*/ 432 w 861"/>
                <a:gd name="T75" fmla="*/ 862 h 948"/>
                <a:gd name="T76" fmla="*/ 449 w 861"/>
                <a:gd name="T77" fmla="*/ 918 h 948"/>
                <a:gd name="T78" fmla="*/ 469 w 861"/>
                <a:gd name="T79" fmla="*/ 948 h 948"/>
                <a:gd name="T80" fmla="*/ 560 w 861"/>
                <a:gd name="T81" fmla="*/ 934 h 948"/>
                <a:gd name="T82" fmla="*/ 629 w 861"/>
                <a:gd name="T83" fmla="*/ 833 h 948"/>
                <a:gd name="T84" fmla="*/ 635 w 861"/>
                <a:gd name="T85" fmla="*/ 823 h 948"/>
                <a:gd name="T86" fmla="*/ 670 w 861"/>
                <a:gd name="T87" fmla="*/ 773 h 948"/>
                <a:gd name="T88" fmla="*/ 685 w 861"/>
                <a:gd name="T89" fmla="*/ 722 h 948"/>
                <a:gd name="T90" fmla="*/ 732 w 861"/>
                <a:gd name="T91" fmla="*/ 676 h 948"/>
                <a:gd name="T92" fmla="*/ 728 w 861"/>
                <a:gd name="T93" fmla="*/ 627 h 948"/>
                <a:gd name="T94" fmla="*/ 721 w 861"/>
                <a:gd name="T95" fmla="*/ 615 h 948"/>
                <a:gd name="T96" fmla="*/ 713 w 861"/>
                <a:gd name="T97" fmla="*/ 560 h 948"/>
                <a:gd name="T98" fmla="*/ 732 w 861"/>
                <a:gd name="T99" fmla="*/ 528 h 948"/>
                <a:gd name="T100" fmla="*/ 765 w 861"/>
                <a:gd name="T101" fmla="*/ 490 h 948"/>
                <a:gd name="T102" fmla="*/ 830 w 861"/>
                <a:gd name="T103" fmla="*/ 435 h 948"/>
                <a:gd name="T104" fmla="*/ 861 w 861"/>
                <a:gd name="T105" fmla="*/ 352 h 948"/>
                <a:gd name="T106" fmla="*/ 781 w 861"/>
                <a:gd name="T107" fmla="*/ 360 h 948"/>
                <a:gd name="T108" fmla="*/ 724 w 861"/>
                <a:gd name="T109" fmla="*/ 300 h 948"/>
                <a:gd name="T110" fmla="*/ 697 w 861"/>
                <a:gd name="T111" fmla="*/ 255 h 948"/>
                <a:gd name="T112" fmla="*/ 672 w 861"/>
                <a:gd name="T113" fmla="*/ 203 h 948"/>
                <a:gd name="T114" fmla="*/ 627 w 861"/>
                <a:gd name="T115" fmla="*/ 122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61" h="948">
                  <a:moveTo>
                    <a:pt x="625" y="110"/>
                  </a:moveTo>
                  <a:lnTo>
                    <a:pt x="623" y="99"/>
                  </a:lnTo>
                  <a:lnTo>
                    <a:pt x="617" y="93"/>
                  </a:lnTo>
                  <a:lnTo>
                    <a:pt x="611" y="89"/>
                  </a:lnTo>
                  <a:lnTo>
                    <a:pt x="607" y="87"/>
                  </a:lnTo>
                  <a:lnTo>
                    <a:pt x="601" y="87"/>
                  </a:lnTo>
                  <a:lnTo>
                    <a:pt x="582" y="91"/>
                  </a:lnTo>
                  <a:lnTo>
                    <a:pt x="576" y="93"/>
                  </a:lnTo>
                  <a:lnTo>
                    <a:pt x="570" y="91"/>
                  </a:lnTo>
                  <a:lnTo>
                    <a:pt x="557" y="89"/>
                  </a:lnTo>
                  <a:lnTo>
                    <a:pt x="545" y="85"/>
                  </a:lnTo>
                  <a:lnTo>
                    <a:pt x="541" y="85"/>
                  </a:lnTo>
                  <a:lnTo>
                    <a:pt x="537" y="85"/>
                  </a:lnTo>
                  <a:lnTo>
                    <a:pt x="531" y="83"/>
                  </a:lnTo>
                  <a:lnTo>
                    <a:pt x="523" y="75"/>
                  </a:lnTo>
                  <a:lnTo>
                    <a:pt x="516" y="73"/>
                  </a:lnTo>
                  <a:lnTo>
                    <a:pt x="512" y="71"/>
                  </a:lnTo>
                  <a:lnTo>
                    <a:pt x="506" y="71"/>
                  </a:lnTo>
                  <a:lnTo>
                    <a:pt x="502" y="71"/>
                  </a:lnTo>
                  <a:lnTo>
                    <a:pt x="490" y="73"/>
                  </a:lnTo>
                  <a:lnTo>
                    <a:pt x="478" y="75"/>
                  </a:lnTo>
                  <a:lnTo>
                    <a:pt x="473" y="79"/>
                  </a:lnTo>
                  <a:lnTo>
                    <a:pt x="471" y="85"/>
                  </a:lnTo>
                  <a:lnTo>
                    <a:pt x="471" y="87"/>
                  </a:lnTo>
                  <a:lnTo>
                    <a:pt x="469" y="93"/>
                  </a:lnTo>
                  <a:lnTo>
                    <a:pt x="465" y="97"/>
                  </a:lnTo>
                  <a:lnTo>
                    <a:pt x="453" y="99"/>
                  </a:lnTo>
                  <a:lnTo>
                    <a:pt x="449" y="99"/>
                  </a:lnTo>
                  <a:lnTo>
                    <a:pt x="443" y="97"/>
                  </a:lnTo>
                  <a:lnTo>
                    <a:pt x="437" y="89"/>
                  </a:lnTo>
                  <a:lnTo>
                    <a:pt x="426" y="83"/>
                  </a:lnTo>
                  <a:lnTo>
                    <a:pt x="418" y="75"/>
                  </a:lnTo>
                  <a:lnTo>
                    <a:pt x="416" y="71"/>
                  </a:lnTo>
                  <a:lnTo>
                    <a:pt x="408" y="71"/>
                  </a:lnTo>
                  <a:lnTo>
                    <a:pt x="389" y="71"/>
                  </a:lnTo>
                  <a:lnTo>
                    <a:pt x="383" y="69"/>
                  </a:lnTo>
                  <a:lnTo>
                    <a:pt x="377" y="67"/>
                  </a:lnTo>
                  <a:lnTo>
                    <a:pt x="373" y="67"/>
                  </a:lnTo>
                  <a:lnTo>
                    <a:pt x="361" y="61"/>
                  </a:lnTo>
                  <a:lnTo>
                    <a:pt x="357" y="59"/>
                  </a:lnTo>
                  <a:lnTo>
                    <a:pt x="346" y="53"/>
                  </a:lnTo>
                  <a:lnTo>
                    <a:pt x="344" y="47"/>
                  </a:lnTo>
                  <a:lnTo>
                    <a:pt x="346" y="43"/>
                  </a:lnTo>
                  <a:lnTo>
                    <a:pt x="355" y="31"/>
                  </a:lnTo>
                  <a:lnTo>
                    <a:pt x="357" y="23"/>
                  </a:lnTo>
                  <a:lnTo>
                    <a:pt x="357" y="19"/>
                  </a:lnTo>
                  <a:lnTo>
                    <a:pt x="355" y="15"/>
                  </a:lnTo>
                  <a:lnTo>
                    <a:pt x="350" y="9"/>
                  </a:lnTo>
                  <a:lnTo>
                    <a:pt x="344" y="7"/>
                  </a:lnTo>
                  <a:lnTo>
                    <a:pt x="342" y="4"/>
                  </a:lnTo>
                  <a:lnTo>
                    <a:pt x="332" y="0"/>
                  </a:lnTo>
                  <a:lnTo>
                    <a:pt x="328" y="0"/>
                  </a:lnTo>
                  <a:lnTo>
                    <a:pt x="328" y="2"/>
                  </a:lnTo>
                  <a:lnTo>
                    <a:pt x="328" y="7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4" y="4"/>
                  </a:lnTo>
                  <a:lnTo>
                    <a:pt x="320" y="9"/>
                  </a:lnTo>
                  <a:lnTo>
                    <a:pt x="311" y="9"/>
                  </a:lnTo>
                  <a:lnTo>
                    <a:pt x="309" y="9"/>
                  </a:lnTo>
                  <a:lnTo>
                    <a:pt x="295" y="9"/>
                  </a:lnTo>
                  <a:lnTo>
                    <a:pt x="262" y="9"/>
                  </a:lnTo>
                  <a:lnTo>
                    <a:pt x="254" y="9"/>
                  </a:lnTo>
                  <a:lnTo>
                    <a:pt x="248" y="11"/>
                  </a:lnTo>
                  <a:lnTo>
                    <a:pt x="221" y="23"/>
                  </a:lnTo>
                  <a:lnTo>
                    <a:pt x="207" y="27"/>
                  </a:lnTo>
                  <a:lnTo>
                    <a:pt x="205" y="31"/>
                  </a:lnTo>
                  <a:lnTo>
                    <a:pt x="199" y="31"/>
                  </a:lnTo>
                  <a:lnTo>
                    <a:pt x="199" y="33"/>
                  </a:lnTo>
                  <a:lnTo>
                    <a:pt x="199" y="35"/>
                  </a:lnTo>
                  <a:lnTo>
                    <a:pt x="199" y="33"/>
                  </a:lnTo>
                  <a:lnTo>
                    <a:pt x="197" y="33"/>
                  </a:lnTo>
                  <a:lnTo>
                    <a:pt x="195" y="31"/>
                  </a:lnTo>
                  <a:lnTo>
                    <a:pt x="182" y="31"/>
                  </a:lnTo>
                  <a:lnTo>
                    <a:pt x="180" y="31"/>
                  </a:lnTo>
                  <a:lnTo>
                    <a:pt x="170" y="31"/>
                  </a:lnTo>
                  <a:lnTo>
                    <a:pt x="160" y="29"/>
                  </a:lnTo>
                  <a:lnTo>
                    <a:pt x="156" y="27"/>
                  </a:lnTo>
                  <a:lnTo>
                    <a:pt x="154" y="27"/>
                  </a:lnTo>
                  <a:lnTo>
                    <a:pt x="149" y="27"/>
                  </a:lnTo>
                  <a:lnTo>
                    <a:pt x="149" y="29"/>
                  </a:lnTo>
                  <a:lnTo>
                    <a:pt x="147" y="31"/>
                  </a:lnTo>
                  <a:lnTo>
                    <a:pt x="137" y="43"/>
                  </a:lnTo>
                  <a:lnTo>
                    <a:pt x="129" y="53"/>
                  </a:lnTo>
                  <a:lnTo>
                    <a:pt x="123" y="59"/>
                  </a:lnTo>
                  <a:lnTo>
                    <a:pt x="115" y="67"/>
                  </a:lnTo>
                  <a:lnTo>
                    <a:pt x="106" y="81"/>
                  </a:lnTo>
                  <a:lnTo>
                    <a:pt x="100" y="91"/>
                  </a:lnTo>
                  <a:lnTo>
                    <a:pt x="94" y="112"/>
                  </a:lnTo>
                  <a:lnTo>
                    <a:pt x="92" y="116"/>
                  </a:lnTo>
                  <a:lnTo>
                    <a:pt x="88" y="120"/>
                  </a:lnTo>
                  <a:lnTo>
                    <a:pt x="67" y="130"/>
                  </a:lnTo>
                  <a:lnTo>
                    <a:pt x="57" y="136"/>
                  </a:lnTo>
                  <a:lnTo>
                    <a:pt x="53" y="142"/>
                  </a:lnTo>
                  <a:lnTo>
                    <a:pt x="51" y="144"/>
                  </a:lnTo>
                  <a:lnTo>
                    <a:pt x="43" y="154"/>
                  </a:lnTo>
                  <a:lnTo>
                    <a:pt x="26" y="182"/>
                  </a:lnTo>
                  <a:lnTo>
                    <a:pt x="20" y="194"/>
                  </a:lnTo>
                  <a:lnTo>
                    <a:pt x="10" y="221"/>
                  </a:lnTo>
                  <a:lnTo>
                    <a:pt x="6" y="227"/>
                  </a:lnTo>
                  <a:lnTo>
                    <a:pt x="8" y="233"/>
                  </a:lnTo>
                  <a:lnTo>
                    <a:pt x="12" y="243"/>
                  </a:lnTo>
                  <a:lnTo>
                    <a:pt x="14" y="255"/>
                  </a:lnTo>
                  <a:lnTo>
                    <a:pt x="14" y="275"/>
                  </a:lnTo>
                  <a:lnTo>
                    <a:pt x="12" y="279"/>
                  </a:lnTo>
                  <a:lnTo>
                    <a:pt x="10" y="285"/>
                  </a:lnTo>
                  <a:lnTo>
                    <a:pt x="6" y="289"/>
                  </a:lnTo>
                  <a:lnTo>
                    <a:pt x="4" y="296"/>
                  </a:lnTo>
                  <a:lnTo>
                    <a:pt x="0" y="308"/>
                  </a:lnTo>
                  <a:lnTo>
                    <a:pt x="0" y="312"/>
                  </a:lnTo>
                  <a:lnTo>
                    <a:pt x="0" y="318"/>
                  </a:lnTo>
                  <a:lnTo>
                    <a:pt x="4" y="336"/>
                  </a:lnTo>
                  <a:lnTo>
                    <a:pt x="6" y="342"/>
                  </a:lnTo>
                  <a:lnTo>
                    <a:pt x="10" y="344"/>
                  </a:lnTo>
                  <a:lnTo>
                    <a:pt x="14" y="344"/>
                  </a:lnTo>
                  <a:lnTo>
                    <a:pt x="16" y="344"/>
                  </a:lnTo>
                  <a:lnTo>
                    <a:pt x="14" y="344"/>
                  </a:lnTo>
                  <a:lnTo>
                    <a:pt x="16" y="350"/>
                  </a:lnTo>
                  <a:lnTo>
                    <a:pt x="20" y="352"/>
                  </a:lnTo>
                  <a:lnTo>
                    <a:pt x="20" y="356"/>
                  </a:lnTo>
                  <a:lnTo>
                    <a:pt x="24" y="358"/>
                  </a:lnTo>
                  <a:lnTo>
                    <a:pt x="26" y="356"/>
                  </a:lnTo>
                  <a:lnTo>
                    <a:pt x="24" y="358"/>
                  </a:lnTo>
                  <a:lnTo>
                    <a:pt x="24" y="358"/>
                  </a:lnTo>
                  <a:lnTo>
                    <a:pt x="26" y="358"/>
                  </a:lnTo>
                  <a:lnTo>
                    <a:pt x="29" y="360"/>
                  </a:lnTo>
                  <a:lnTo>
                    <a:pt x="33" y="364"/>
                  </a:lnTo>
                  <a:lnTo>
                    <a:pt x="43" y="384"/>
                  </a:lnTo>
                  <a:lnTo>
                    <a:pt x="45" y="389"/>
                  </a:lnTo>
                  <a:lnTo>
                    <a:pt x="49" y="395"/>
                  </a:lnTo>
                  <a:lnTo>
                    <a:pt x="59" y="401"/>
                  </a:lnTo>
                  <a:lnTo>
                    <a:pt x="67" y="407"/>
                  </a:lnTo>
                  <a:lnTo>
                    <a:pt x="76" y="411"/>
                  </a:lnTo>
                  <a:lnTo>
                    <a:pt x="84" y="417"/>
                  </a:lnTo>
                  <a:lnTo>
                    <a:pt x="104" y="433"/>
                  </a:lnTo>
                  <a:lnTo>
                    <a:pt x="111" y="435"/>
                  </a:lnTo>
                  <a:lnTo>
                    <a:pt x="117" y="437"/>
                  </a:lnTo>
                  <a:lnTo>
                    <a:pt x="119" y="437"/>
                  </a:lnTo>
                  <a:lnTo>
                    <a:pt x="125" y="435"/>
                  </a:lnTo>
                  <a:lnTo>
                    <a:pt x="125" y="435"/>
                  </a:lnTo>
                  <a:lnTo>
                    <a:pt x="125" y="433"/>
                  </a:lnTo>
                  <a:lnTo>
                    <a:pt x="125" y="435"/>
                  </a:lnTo>
                  <a:lnTo>
                    <a:pt x="129" y="435"/>
                  </a:lnTo>
                  <a:lnTo>
                    <a:pt x="133" y="437"/>
                  </a:lnTo>
                  <a:lnTo>
                    <a:pt x="135" y="437"/>
                  </a:lnTo>
                  <a:lnTo>
                    <a:pt x="149" y="435"/>
                  </a:lnTo>
                  <a:lnTo>
                    <a:pt x="168" y="431"/>
                  </a:lnTo>
                  <a:lnTo>
                    <a:pt x="178" y="429"/>
                  </a:lnTo>
                  <a:lnTo>
                    <a:pt x="182" y="429"/>
                  </a:lnTo>
                  <a:lnTo>
                    <a:pt x="190" y="429"/>
                  </a:lnTo>
                  <a:lnTo>
                    <a:pt x="199" y="429"/>
                  </a:lnTo>
                  <a:lnTo>
                    <a:pt x="213" y="427"/>
                  </a:lnTo>
                  <a:lnTo>
                    <a:pt x="223" y="423"/>
                  </a:lnTo>
                  <a:lnTo>
                    <a:pt x="229" y="421"/>
                  </a:lnTo>
                  <a:lnTo>
                    <a:pt x="236" y="417"/>
                  </a:lnTo>
                  <a:lnTo>
                    <a:pt x="240" y="415"/>
                  </a:lnTo>
                  <a:lnTo>
                    <a:pt x="246" y="411"/>
                  </a:lnTo>
                  <a:lnTo>
                    <a:pt x="250" y="411"/>
                  </a:lnTo>
                  <a:lnTo>
                    <a:pt x="254" y="413"/>
                  </a:lnTo>
                  <a:lnTo>
                    <a:pt x="262" y="413"/>
                  </a:lnTo>
                  <a:lnTo>
                    <a:pt x="262" y="413"/>
                  </a:lnTo>
                  <a:lnTo>
                    <a:pt x="270" y="415"/>
                  </a:lnTo>
                  <a:lnTo>
                    <a:pt x="272" y="419"/>
                  </a:lnTo>
                  <a:lnTo>
                    <a:pt x="283" y="431"/>
                  </a:lnTo>
                  <a:lnTo>
                    <a:pt x="287" y="435"/>
                  </a:lnTo>
                  <a:lnTo>
                    <a:pt x="293" y="437"/>
                  </a:lnTo>
                  <a:lnTo>
                    <a:pt x="295" y="437"/>
                  </a:lnTo>
                  <a:lnTo>
                    <a:pt x="303" y="437"/>
                  </a:lnTo>
                  <a:lnTo>
                    <a:pt x="309" y="441"/>
                  </a:lnTo>
                  <a:lnTo>
                    <a:pt x="313" y="441"/>
                  </a:lnTo>
                  <a:lnTo>
                    <a:pt x="318" y="443"/>
                  </a:lnTo>
                  <a:lnTo>
                    <a:pt x="320" y="443"/>
                  </a:lnTo>
                  <a:lnTo>
                    <a:pt x="320" y="441"/>
                  </a:lnTo>
                  <a:lnTo>
                    <a:pt x="320" y="443"/>
                  </a:lnTo>
                  <a:lnTo>
                    <a:pt x="322" y="443"/>
                  </a:lnTo>
                  <a:lnTo>
                    <a:pt x="326" y="443"/>
                  </a:lnTo>
                  <a:lnTo>
                    <a:pt x="330" y="445"/>
                  </a:lnTo>
                  <a:lnTo>
                    <a:pt x="334" y="449"/>
                  </a:lnTo>
                  <a:lnTo>
                    <a:pt x="336" y="453"/>
                  </a:lnTo>
                  <a:lnTo>
                    <a:pt x="336" y="457"/>
                  </a:lnTo>
                  <a:lnTo>
                    <a:pt x="336" y="461"/>
                  </a:lnTo>
                  <a:lnTo>
                    <a:pt x="336" y="467"/>
                  </a:lnTo>
                  <a:lnTo>
                    <a:pt x="336" y="473"/>
                  </a:lnTo>
                  <a:lnTo>
                    <a:pt x="336" y="477"/>
                  </a:lnTo>
                  <a:lnTo>
                    <a:pt x="336" y="490"/>
                  </a:lnTo>
                  <a:lnTo>
                    <a:pt x="336" y="502"/>
                  </a:lnTo>
                  <a:lnTo>
                    <a:pt x="336" y="506"/>
                  </a:lnTo>
                  <a:lnTo>
                    <a:pt x="338" y="512"/>
                  </a:lnTo>
                  <a:lnTo>
                    <a:pt x="355" y="532"/>
                  </a:lnTo>
                  <a:lnTo>
                    <a:pt x="359" y="536"/>
                  </a:lnTo>
                  <a:lnTo>
                    <a:pt x="361" y="536"/>
                  </a:lnTo>
                  <a:lnTo>
                    <a:pt x="361" y="536"/>
                  </a:lnTo>
                  <a:lnTo>
                    <a:pt x="361" y="538"/>
                  </a:lnTo>
                  <a:lnTo>
                    <a:pt x="361" y="538"/>
                  </a:lnTo>
                  <a:lnTo>
                    <a:pt x="363" y="542"/>
                  </a:lnTo>
                  <a:lnTo>
                    <a:pt x="369" y="552"/>
                  </a:lnTo>
                  <a:lnTo>
                    <a:pt x="373" y="556"/>
                  </a:lnTo>
                  <a:lnTo>
                    <a:pt x="375" y="560"/>
                  </a:lnTo>
                  <a:lnTo>
                    <a:pt x="375" y="568"/>
                  </a:lnTo>
                  <a:lnTo>
                    <a:pt x="375" y="570"/>
                  </a:lnTo>
                  <a:lnTo>
                    <a:pt x="375" y="577"/>
                  </a:lnTo>
                  <a:lnTo>
                    <a:pt x="375" y="583"/>
                  </a:lnTo>
                  <a:lnTo>
                    <a:pt x="383" y="617"/>
                  </a:lnTo>
                  <a:lnTo>
                    <a:pt x="385" y="629"/>
                  </a:lnTo>
                  <a:lnTo>
                    <a:pt x="389" y="639"/>
                  </a:lnTo>
                  <a:lnTo>
                    <a:pt x="391" y="647"/>
                  </a:lnTo>
                  <a:lnTo>
                    <a:pt x="385" y="655"/>
                  </a:lnTo>
                  <a:lnTo>
                    <a:pt x="377" y="674"/>
                  </a:lnTo>
                  <a:lnTo>
                    <a:pt x="375" y="678"/>
                  </a:lnTo>
                  <a:lnTo>
                    <a:pt x="375" y="684"/>
                  </a:lnTo>
                  <a:lnTo>
                    <a:pt x="375" y="702"/>
                  </a:lnTo>
                  <a:lnTo>
                    <a:pt x="375" y="710"/>
                  </a:lnTo>
                  <a:lnTo>
                    <a:pt x="375" y="708"/>
                  </a:lnTo>
                  <a:lnTo>
                    <a:pt x="375" y="710"/>
                  </a:lnTo>
                  <a:lnTo>
                    <a:pt x="373" y="716"/>
                  </a:lnTo>
                  <a:lnTo>
                    <a:pt x="369" y="726"/>
                  </a:lnTo>
                  <a:lnTo>
                    <a:pt x="367" y="732"/>
                  </a:lnTo>
                  <a:lnTo>
                    <a:pt x="369" y="738"/>
                  </a:lnTo>
                  <a:lnTo>
                    <a:pt x="396" y="781"/>
                  </a:lnTo>
                  <a:lnTo>
                    <a:pt x="400" y="785"/>
                  </a:lnTo>
                  <a:lnTo>
                    <a:pt x="400" y="791"/>
                  </a:lnTo>
                  <a:lnTo>
                    <a:pt x="400" y="801"/>
                  </a:lnTo>
                  <a:lnTo>
                    <a:pt x="406" y="843"/>
                  </a:lnTo>
                  <a:lnTo>
                    <a:pt x="408" y="847"/>
                  </a:lnTo>
                  <a:lnTo>
                    <a:pt x="412" y="851"/>
                  </a:lnTo>
                  <a:lnTo>
                    <a:pt x="424" y="859"/>
                  </a:lnTo>
                  <a:lnTo>
                    <a:pt x="432" y="864"/>
                  </a:lnTo>
                  <a:lnTo>
                    <a:pt x="432" y="862"/>
                  </a:lnTo>
                  <a:lnTo>
                    <a:pt x="432" y="864"/>
                  </a:lnTo>
                  <a:lnTo>
                    <a:pt x="434" y="870"/>
                  </a:lnTo>
                  <a:lnTo>
                    <a:pt x="437" y="874"/>
                  </a:lnTo>
                  <a:lnTo>
                    <a:pt x="441" y="886"/>
                  </a:lnTo>
                  <a:lnTo>
                    <a:pt x="447" y="904"/>
                  </a:lnTo>
                  <a:lnTo>
                    <a:pt x="449" y="918"/>
                  </a:lnTo>
                  <a:lnTo>
                    <a:pt x="449" y="920"/>
                  </a:lnTo>
                  <a:lnTo>
                    <a:pt x="449" y="926"/>
                  </a:lnTo>
                  <a:lnTo>
                    <a:pt x="451" y="932"/>
                  </a:lnTo>
                  <a:lnTo>
                    <a:pt x="459" y="944"/>
                  </a:lnTo>
                  <a:lnTo>
                    <a:pt x="465" y="948"/>
                  </a:lnTo>
                  <a:lnTo>
                    <a:pt x="469" y="948"/>
                  </a:lnTo>
                  <a:lnTo>
                    <a:pt x="490" y="944"/>
                  </a:lnTo>
                  <a:lnTo>
                    <a:pt x="502" y="942"/>
                  </a:lnTo>
                  <a:lnTo>
                    <a:pt x="523" y="936"/>
                  </a:lnTo>
                  <a:lnTo>
                    <a:pt x="535" y="934"/>
                  </a:lnTo>
                  <a:lnTo>
                    <a:pt x="553" y="934"/>
                  </a:lnTo>
                  <a:lnTo>
                    <a:pt x="560" y="934"/>
                  </a:lnTo>
                  <a:lnTo>
                    <a:pt x="564" y="930"/>
                  </a:lnTo>
                  <a:lnTo>
                    <a:pt x="611" y="878"/>
                  </a:lnTo>
                  <a:lnTo>
                    <a:pt x="619" y="868"/>
                  </a:lnTo>
                  <a:lnTo>
                    <a:pt x="629" y="839"/>
                  </a:lnTo>
                  <a:lnTo>
                    <a:pt x="629" y="835"/>
                  </a:lnTo>
                  <a:lnTo>
                    <a:pt x="629" y="833"/>
                  </a:lnTo>
                  <a:lnTo>
                    <a:pt x="627" y="833"/>
                  </a:lnTo>
                  <a:lnTo>
                    <a:pt x="629" y="833"/>
                  </a:lnTo>
                  <a:lnTo>
                    <a:pt x="631" y="831"/>
                  </a:lnTo>
                  <a:lnTo>
                    <a:pt x="631" y="829"/>
                  </a:lnTo>
                  <a:lnTo>
                    <a:pt x="633" y="825"/>
                  </a:lnTo>
                  <a:lnTo>
                    <a:pt x="635" y="823"/>
                  </a:lnTo>
                  <a:lnTo>
                    <a:pt x="660" y="807"/>
                  </a:lnTo>
                  <a:lnTo>
                    <a:pt x="662" y="801"/>
                  </a:lnTo>
                  <a:lnTo>
                    <a:pt x="666" y="797"/>
                  </a:lnTo>
                  <a:lnTo>
                    <a:pt x="668" y="785"/>
                  </a:lnTo>
                  <a:lnTo>
                    <a:pt x="670" y="779"/>
                  </a:lnTo>
                  <a:lnTo>
                    <a:pt x="670" y="773"/>
                  </a:lnTo>
                  <a:lnTo>
                    <a:pt x="666" y="754"/>
                  </a:lnTo>
                  <a:lnTo>
                    <a:pt x="666" y="748"/>
                  </a:lnTo>
                  <a:lnTo>
                    <a:pt x="668" y="742"/>
                  </a:lnTo>
                  <a:lnTo>
                    <a:pt x="676" y="730"/>
                  </a:lnTo>
                  <a:lnTo>
                    <a:pt x="680" y="724"/>
                  </a:lnTo>
                  <a:lnTo>
                    <a:pt x="685" y="722"/>
                  </a:lnTo>
                  <a:lnTo>
                    <a:pt x="715" y="704"/>
                  </a:lnTo>
                  <a:lnTo>
                    <a:pt x="719" y="702"/>
                  </a:lnTo>
                  <a:lnTo>
                    <a:pt x="724" y="696"/>
                  </a:lnTo>
                  <a:lnTo>
                    <a:pt x="724" y="692"/>
                  </a:lnTo>
                  <a:lnTo>
                    <a:pt x="732" y="680"/>
                  </a:lnTo>
                  <a:lnTo>
                    <a:pt x="732" y="676"/>
                  </a:lnTo>
                  <a:lnTo>
                    <a:pt x="734" y="669"/>
                  </a:lnTo>
                  <a:lnTo>
                    <a:pt x="734" y="665"/>
                  </a:lnTo>
                  <a:lnTo>
                    <a:pt x="730" y="645"/>
                  </a:lnTo>
                  <a:lnTo>
                    <a:pt x="728" y="633"/>
                  </a:lnTo>
                  <a:lnTo>
                    <a:pt x="728" y="629"/>
                  </a:lnTo>
                  <a:lnTo>
                    <a:pt x="728" y="627"/>
                  </a:lnTo>
                  <a:lnTo>
                    <a:pt x="726" y="625"/>
                  </a:lnTo>
                  <a:lnTo>
                    <a:pt x="724" y="627"/>
                  </a:lnTo>
                  <a:lnTo>
                    <a:pt x="726" y="625"/>
                  </a:lnTo>
                  <a:lnTo>
                    <a:pt x="726" y="621"/>
                  </a:lnTo>
                  <a:lnTo>
                    <a:pt x="724" y="619"/>
                  </a:lnTo>
                  <a:lnTo>
                    <a:pt x="721" y="615"/>
                  </a:lnTo>
                  <a:lnTo>
                    <a:pt x="719" y="609"/>
                  </a:lnTo>
                  <a:lnTo>
                    <a:pt x="719" y="583"/>
                  </a:lnTo>
                  <a:lnTo>
                    <a:pt x="719" y="577"/>
                  </a:lnTo>
                  <a:lnTo>
                    <a:pt x="715" y="570"/>
                  </a:lnTo>
                  <a:lnTo>
                    <a:pt x="715" y="566"/>
                  </a:lnTo>
                  <a:lnTo>
                    <a:pt x="713" y="560"/>
                  </a:lnTo>
                  <a:lnTo>
                    <a:pt x="715" y="556"/>
                  </a:lnTo>
                  <a:lnTo>
                    <a:pt x="719" y="554"/>
                  </a:lnTo>
                  <a:lnTo>
                    <a:pt x="719" y="550"/>
                  </a:lnTo>
                  <a:lnTo>
                    <a:pt x="721" y="546"/>
                  </a:lnTo>
                  <a:lnTo>
                    <a:pt x="724" y="540"/>
                  </a:lnTo>
                  <a:lnTo>
                    <a:pt x="732" y="528"/>
                  </a:lnTo>
                  <a:lnTo>
                    <a:pt x="736" y="524"/>
                  </a:lnTo>
                  <a:lnTo>
                    <a:pt x="740" y="520"/>
                  </a:lnTo>
                  <a:lnTo>
                    <a:pt x="746" y="516"/>
                  </a:lnTo>
                  <a:lnTo>
                    <a:pt x="750" y="516"/>
                  </a:lnTo>
                  <a:lnTo>
                    <a:pt x="754" y="508"/>
                  </a:lnTo>
                  <a:lnTo>
                    <a:pt x="765" y="490"/>
                  </a:lnTo>
                  <a:lnTo>
                    <a:pt x="769" y="486"/>
                  </a:lnTo>
                  <a:lnTo>
                    <a:pt x="773" y="479"/>
                  </a:lnTo>
                  <a:lnTo>
                    <a:pt x="793" y="471"/>
                  </a:lnTo>
                  <a:lnTo>
                    <a:pt x="806" y="463"/>
                  </a:lnTo>
                  <a:lnTo>
                    <a:pt x="828" y="441"/>
                  </a:lnTo>
                  <a:lnTo>
                    <a:pt x="830" y="435"/>
                  </a:lnTo>
                  <a:lnTo>
                    <a:pt x="834" y="431"/>
                  </a:lnTo>
                  <a:lnTo>
                    <a:pt x="855" y="389"/>
                  </a:lnTo>
                  <a:lnTo>
                    <a:pt x="857" y="374"/>
                  </a:lnTo>
                  <a:lnTo>
                    <a:pt x="861" y="358"/>
                  </a:lnTo>
                  <a:lnTo>
                    <a:pt x="861" y="354"/>
                  </a:lnTo>
                  <a:lnTo>
                    <a:pt x="861" y="352"/>
                  </a:lnTo>
                  <a:lnTo>
                    <a:pt x="859" y="352"/>
                  </a:lnTo>
                  <a:lnTo>
                    <a:pt x="857" y="352"/>
                  </a:lnTo>
                  <a:lnTo>
                    <a:pt x="797" y="366"/>
                  </a:lnTo>
                  <a:lnTo>
                    <a:pt x="791" y="366"/>
                  </a:lnTo>
                  <a:lnTo>
                    <a:pt x="785" y="364"/>
                  </a:lnTo>
                  <a:lnTo>
                    <a:pt x="781" y="360"/>
                  </a:lnTo>
                  <a:lnTo>
                    <a:pt x="773" y="354"/>
                  </a:lnTo>
                  <a:lnTo>
                    <a:pt x="765" y="344"/>
                  </a:lnTo>
                  <a:lnTo>
                    <a:pt x="740" y="310"/>
                  </a:lnTo>
                  <a:lnTo>
                    <a:pt x="734" y="306"/>
                  </a:lnTo>
                  <a:lnTo>
                    <a:pt x="730" y="302"/>
                  </a:lnTo>
                  <a:lnTo>
                    <a:pt x="724" y="300"/>
                  </a:lnTo>
                  <a:lnTo>
                    <a:pt x="719" y="296"/>
                  </a:lnTo>
                  <a:lnTo>
                    <a:pt x="715" y="292"/>
                  </a:lnTo>
                  <a:lnTo>
                    <a:pt x="707" y="277"/>
                  </a:lnTo>
                  <a:lnTo>
                    <a:pt x="703" y="273"/>
                  </a:lnTo>
                  <a:lnTo>
                    <a:pt x="701" y="267"/>
                  </a:lnTo>
                  <a:lnTo>
                    <a:pt x="697" y="255"/>
                  </a:lnTo>
                  <a:lnTo>
                    <a:pt x="693" y="243"/>
                  </a:lnTo>
                  <a:lnTo>
                    <a:pt x="689" y="225"/>
                  </a:lnTo>
                  <a:lnTo>
                    <a:pt x="687" y="219"/>
                  </a:lnTo>
                  <a:lnTo>
                    <a:pt x="683" y="215"/>
                  </a:lnTo>
                  <a:lnTo>
                    <a:pt x="676" y="209"/>
                  </a:lnTo>
                  <a:lnTo>
                    <a:pt x="672" y="203"/>
                  </a:lnTo>
                  <a:lnTo>
                    <a:pt x="668" y="197"/>
                  </a:lnTo>
                  <a:lnTo>
                    <a:pt x="666" y="178"/>
                  </a:lnTo>
                  <a:lnTo>
                    <a:pt x="660" y="166"/>
                  </a:lnTo>
                  <a:lnTo>
                    <a:pt x="652" y="146"/>
                  </a:lnTo>
                  <a:lnTo>
                    <a:pt x="644" y="136"/>
                  </a:lnTo>
                  <a:lnTo>
                    <a:pt x="627" y="122"/>
                  </a:lnTo>
                  <a:lnTo>
                    <a:pt x="625" y="1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" name="Freeform 14"/>
            <p:cNvSpPr>
              <a:spLocks/>
            </p:cNvSpPr>
            <p:nvPr/>
          </p:nvSpPr>
          <p:spPr bwMode="auto">
            <a:xfrm>
              <a:off x="12269006" y="5472164"/>
              <a:ext cx="30140" cy="30140"/>
            </a:xfrm>
            <a:custGeom>
              <a:avLst/>
              <a:gdLst>
                <a:gd name="T0" fmla="*/ 8 w 8"/>
                <a:gd name="T1" fmla="*/ 8 h 8"/>
                <a:gd name="T2" fmla="*/ 8 w 8"/>
                <a:gd name="T3" fmla="*/ 8 h 8"/>
                <a:gd name="T4" fmla="*/ 2 w 8"/>
                <a:gd name="T5" fmla="*/ 4 h 8"/>
                <a:gd name="T6" fmla="*/ 0 w 8"/>
                <a:gd name="T7" fmla="*/ 0 h 8"/>
                <a:gd name="T8" fmla="*/ 2 w 8"/>
                <a:gd name="T9" fmla="*/ 4 h 8"/>
                <a:gd name="T10" fmla="*/ 8 w 8"/>
                <a:gd name="T11" fmla="*/ 8 h 8"/>
                <a:gd name="T12" fmla="*/ 8 w 8"/>
                <a:gd name="T13" fmla="*/ 8 h 8"/>
                <a:gd name="T14" fmla="*/ 8 w 8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6" name="Freeform 15"/>
            <p:cNvSpPr>
              <a:spLocks/>
            </p:cNvSpPr>
            <p:nvPr/>
          </p:nvSpPr>
          <p:spPr bwMode="auto">
            <a:xfrm>
              <a:off x="13143059" y="6120169"/>
              <a:ext cx="757263" cy="342841"/>
            </a:xfrm>
            <a:custGeom>
              <a:avLst/>
              <a:gdLst>
                <a:gd name="T0" fmla="*/ 201 w 201"/>
                <a:gd name="T1" fmla="*/ 87 h 91"/>
                <a:gd name="T2" fmla="*/ 192 w 201"/>
                <a:gd name="T3" fmla="*/ 79 h 91"/>
                <a:gd name="T4" fmla="*/ 180 w 201"/>
                <a:gd name="T5" fmla="*/ 79 h 91"/>
                <a:gd name="T6" fmla="*/ 166 w 201"/>
                <a:gd name="T7" fmla="*/ 83 h 91"/>
                <a:gd name="T8" fmla="*/ 153 w 201"/>
                <a:gd name="T9" fmla="*/ 87 h 91"/>
                <a:gd name="T10" fmla="*/ 139 w 201"/>
                <a:gd name="T11" fmla="*/ 87 h 91"/>
                <a:gd name="T12" fmla="*/ 127 w 201"/>
                <a:gd name="T13" fmla="*/ 81 h 91"/>
                <a:gd name="T14" fmla="*/ 104 w 201"/>
                <a:gd name="T15" fmla="*/ 79 h 91"/>
                <a:gd name="T16" fmla="*/ 76 w 201"/>
                <a:gd name="T17" fmla="*/ 79 h 91"/>
                <a:gd name="T18" fmla="*/ 63 w 201"/>
                <a:gd name="T19" fmla="*/ 79 h 91"/>
                <a:gd name="T20" fmla="*/ 53 w 201"/>
                <a:gd name="T21" fmla="*/ 81 h 91"/>
                <a:gd name="T22" fmla="*/ 39 w 201"/>
                <a:gd name="T23" fmla="*/ 91 h 91"/>
                <a:gd name="T24" fmla="*/ 28 w 201"/>
                <a:gd name="T25" fmla="*/ 89 h 91"/>
                <a:gd name="T26" fmla="*/ 18 w 201"/>
                <a:gd name="T27" fmla="*/ 83 h 91"/>
                <a:gd name="T28" fmla="*/ 2 w 201"/>
                <a:gd name="T29" fmla="*/ 77 h 91"/>
                <a:gd name="T30" fmla="*/ 0 w 201"/>
                <a:gd name="T31" fmla="*/ 69 h 91"/>
                <a:gd name="T32" fmla="*/ 6 w 201"/>
                <a:gd name="T33" fmla="*/ 57 h 91"/>
                <a:gd name="T34" fmla="*/ 16 w 201"/>
                <a:gd name="T35" fmla="*/ 46 h 91"/>
                <a:gd name="T36" fmla="*/ 16 w 201"/>
                <a:gd name="T37" fmla="*/ 28 h 91"/>
                <a:gd name="T38" fmla="*/ 20 w 201"/>
                <a:gd name="T39" fmla="*/ 20 h 91"/>
                <a:gd name="T40" fmla="*/ 28 w 201"/>
                <a:gd name="T41" fmla="*/ 12 h 91"/>
                <a:gd name="T42" fmla="*/ 43 w 201"/>
                <a:gd name="T43" fmla="*/ 4 h 91"/>
                <a:gd name="T44" fmla="*/ 55 w 201"/>
                <a:gd name="T45" fmla="*/ 0 h 91"/>
                <a:gd name="T46" fmla="*/ 63 w 201"/>
                <a:gd name="T47" fmla="*/ 2 h 91"/>
                <a:gd name="T48" fmla="*/ 69 w 201"/>
                <a:gd name="T49" fmla="*/ 8 h 91"/>
                <a:gd name="T50" fmla="*/ 67 w 201"/>
                <a:gd name="T51" fmla="*/ 12 h 91"/>
                <a:gd name="T52" fmla="*/ 69 w 201"/>
                <a:gd name="T53" fmla="*/ 20 h 91"/>
                <a:gd name="T54" fmla="*/ 80 w 201"/>
                <a:gd name="T55" fmla="*/ 28 h 91"/>
                <a:gd name="T56" fmla="*/ 106 w 201"/>
                <a:gd name="T57" fmla="*/ 18 h 91"/>
                <a:gd name="T58" fmla="*/ 119 w 201"/>
                <a:gd name="T59" fmla="*/ 18 h 91"/>
                <a:gd name="T60" fmla="*/ 143 w 201"/>
                <a:gd name="T61" fmla="*/ 24 h 91"/>
                <a:gd name="T62" fmla="*/ 158 w 201"/>
                <a:gd name="T63" fmla="*/ 42 h 91"/>
                <a:gd name="T64" fmla="*/ 160 w 201"/>
                <a:gd name="T65" fmla="*/ 50 h 91"/>
                <a:gd name="T66" fmla="*/ 164 w 201"/>
                <a:gd name="T67" fmla="*/ 59 h 91"/>
                <a:gd name="T68" fmla="*/ 176 w 201"/>
                <a:gd name="T69" fmla="*/ 63 h 91"/>
                <a:gd name="T70" fmla="*/ 184 w 201"/>
                <a:gd name="T71" fmla="*/ 65 h 91"/>
                <a:gd name="T72" fmla="*/ 194 w 201"/>
                <a:gd name="T73" fmla="*/ 77 h 91"/>
                <a:gd name="T74" fmla="*/ 201 w 201"/>
                <a:gd name="T75" fmla="*/ 87 h 91"/>
                <a:gd name="T76" fmla="*/ 201 w 201"/>
                <a:gd name="T77" fmla="*/ 8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1" h="91">
                  <a:moveTo>
                    <a:pt x="201" y="87"/>
                  </a:moveTo>
                  <a:lnTo>
                    <a:pt x="201" y="87"/>
                  </a:lnTo>
                  <a:lnTo>
                    <a:pt x="196" y="81"/>
                  </a:lnTo>
                  <a:lnTo>
                    <a:pt x="192" y="79"/>
                  </a:lnTo>
                  <a:lnTo>
                    <a:pt x="188" y="79"/>
                  </a:lnTo>
                  <a:lnTo>
                    <a:pt x="180" y="79"/>
                  </a:lnTo>
                  <a:lnTo>
                    <a:pt x="170" y="81"/>
                  </a:lnTo>
                  <a:lnTo>
                    <a:pt x="166" y="83"/>
                  </a:lnTo>
                  <a:lnTo>
                    <a:pt x="160" y="85"/>
                  </a:lnTo>
                  <a:lnTo>
                    <a:pt x="153" y="87"/>
                  </a:lnTo>
                  <a:lnTo>
                    <a:pt x="151" y="87"/>
                  </a:lnTo>
                  <a:lnTo>
                    <a:pt x="139" y="87"/>
                  </a:lnTo>
                  <a:lnTo>
                    <a:pt x="129" y="83"/>
                  </a:lnTo>
                  <a:lnTo>
                    <a:pt x="127" y="81"/>
                  </a:lnTo>
                  <a:lnTo>
                    <a:pt x="117" y="79"/>
                  </a:lnTo>
                  <a:lnTo>
                    <a:pt x="104" y="79"/>
                  </a:lnTo>
                  <a:lnTo>
                    <a:pt x="86" y="79"/>
                  </a:lnTo>
                  <a:lnTo>
                    <a:pt x="76" y="79"/>
                  </a:lnTo>
                  <a:lnTo>
                    <a:pt x="65" y="79"/>
                  </a:lnTo>
                  <a:lnTo>
                    <a:pt x="63" y="79"/>
                  </a:lnTo>
                  <a:lnTo>
                    <a:pt x="57" y="79"/>
                  </a:lnTo>
                  <a:lnTo>
                    <a:pt x="53" y="81"/>
                  </a:lnTo>
                  <a:lnTo>
                    <a:pt x="43" y="89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8" y="89"/>
                  </a:lnTo>
                  <a:lnTo>
                    <a:pt x="22" y="87"/>
                  </a:lnTo>
                  <a:lnTo>
                    <a:pt x="18" y="83"/>
                  </a:lnTo>
                  <a:lnTo>
                    <a:pt x="6" y="79"/>
                  </a:lnTo>
                  <a:lnTo>
                    <a:pt x="2" y="77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3"/>
                  </a:lnTo>
                  <a:lnTo>
                    <a:pt x="6" y="57"/>
                  </a:lnTo>
                  <a:lnTo>
                    <a:pt x="12" y="50"/>
                  </a:lnTo>
                  <a:lnTo>
                    <a:pt x="16" y="46"/>
                  </a:lnTo>
                  <a:lnTo>
                    <a:pt x="16" y="40"/>
                  </a:lnTo>
                  <a:lnTo>
                    <a:pt x="16" y="28"/>
                  </a:lnTo>
                  <a:lnTo>
                    <a:pt x="16" y="24"/>
                  </a:lnTo>
                  <a:lnTo>
                    <a:pt x="20" y="20"/>
                  </a:lnTo>
                  <a:lnTo>
                    <a:pt x="24" y="16"/>
                  </a:lnTo>
                  <a:lnTo>
                    <a:pt x="28" y="12"/>
                  </a:lnTo>
                  <a:lnTo>
                    <a:pt x="39" y="4"/>
                  </a:lnTo>
                  <a:lnTo>
                    <a:pt x="43" y="4"/>
                  </a:lnTo>
                  <a:lnTo>
                    <a:pt x="49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63" y="2"/>
                  </a:lnTo>
                  <a:lnTo>
                    <a:pt x="69" y="4"/>
                  </a:lnTo>
                  <a:lnTo>
                    <a:pt x="69" y="8"/>
                  </a:lnTo>
                  <a:lnTo>
                    <a:pt x="69" y="12"/>
                  </a:lnTo>
                  <a:lnTo>
                    <a:pt x="67" y="12"/>
                  </a:lnTo>
                  <a:lnTo>
                    <a:pt x="67" y="16"/>
                  </a:lnTo>
                  <a:lnTo>
                    <a:pt x="69" y="20"/>
                  </a:lnTo>
                  <a:lnTo>
                    <a:pt x="76" y="26"/>
                  </a:lnTo>
                  <a:lnTo>
                    <a:pt x="80" y="28"/>
                  </a:lnTo>
                  <a:lnTo>
                    <a:pt x="86" y="28"/>
                  </a:lnTo>
                  <a:lnTo>
                    <a:pt x="106" y="18"/>
                  </a:lnTo>
                  <a:lnTo>
                    <a:pt x="112" y="16"/>
                  </a:lnTo>
                  <a:lnTo>
                    <a:pt x="119" y="18"/>
                  </a:lnTo>
                  <a:lnTo>
                    <a:pt x="137" y="22"/>
                  </a:lnTo>
                  <a:lnTo>
                    <a:pt x="143" y="24"/>
                  </a:lnTo>
                  <a:lnTo>
                    <a:pt x="147" y="28"/>
                  </a:lnTo>
                  <a:lnTo>
                    <a:pt x="158" y="42"/>
                  </a:lnTo>
                  <a:lnTo>
                    <a:pt x="160" y="46"/>
                  </a:lnTo>
                  <a:lnTo>
                    <a:pt x="160" y="50"/>
                  </a:lnTo>
                  <a:lnTo>
                    <a:pt x="162" y="54"/>
                  </a:lnTo>
                  <a:lnTo>
                    <a:pt x="164" y="59"/>
                  </a:lnTo>
                  <a:lnTo>
                    <a:pt x="168" y="61"/>
                  </a:lnTo>
                  <a:lnTo>
                    <a:pt x="176" y="63"/>
                  </a:lnTo>
                  <a:lnTo>
                    <a:pt x="178" y="63"/>
                  </a:lnTo>
                  <a:lnTo>
                    <a:pt x="184" y="65"/>
                  </a:lnTo>
                  <a:lnTo>
                    <a:pt x="188" y="65"/>
                  </a:lnTo>
                  <a:lnTo>
                    <a:pt x="194" y="77"/>
                  </a:lnTo>
                  <a:lnTo>
                    <a:pt x="199" y="79"/>
                  </a:lnTo>
                  <a:lnTo>
                    <a:pt x="201" y="87"/>
                  </a:lnTo>
                  <a:lnTo>
                    <a:pt x="201" y="87"/>
                  </a:lnTo>
                  <a:lnTo>
                    <a:pt x="201" y="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7" name="Freeform 16"/>
            <p:cNvSpPr>
              <a:spLocks/>
            </p:cNvSpPr>
            <p:nvPr/>
          </p:nvSpPr>
          <p:spPr bwMode="auto">
            <a:xfrm>
              <a:off x="13945528" y="6037284"/>
              <a:ext cx="486005" cy="523679"/>
            </a:xfrm>
            <a:custGeom>
              <a:avLst/>
              <a:gdLst>
                <a:gd name="T0" fmla="*/ 115 w 129"/>
                <a:gd name="T1" fmla="*/ 38 h 139"/>
                <a:gd name="T2" fmla="*/ 98 w 129"/>
                <a:gd name="T3" fmla="*/ 38 h 139"/>
                <a:gd name="T4" fmla="*/ 88 w 129"/>
                <a:gd name="T5" fmla="*/ 42 h 139"/>
                <a:gd name="T6" fmla="*/ 84 w 129"/>
                <a:gd name="T7" fmla="*/ 50 h 139"/>
                <a:gd name="T8" fmla="*/ 92 w 129"/>
                <a:gd name="T9" fmla="*/ 76 h 139"/>
                <a:gd name="T10" fmla="*/ 102 w 129"/>
                <a:gd name="T11" fmla="*/ 87 h 139"/>
                <a:gd name="T12" fmla="*/ 109 w 129"/>
                <a:gd name="T13" fmla="*/ 99 h 139"/>
                <a:gd name="T14" fmla="*/ 109 w 129"/>
                <a:gd name="T15" fmla="*/ 123 h 139"/>
                <a:gd name="T16" fmla="*/ 53 w 129"/>
                <a:gd name="T17" fmla="*/ 135 h 139"/>
                <a:gd name="T18" fmla="*/ 45 w 129"/>
                <a:gd name="T19" fmla="*/ 133 h 139"/>
                <a:gd name="T20" fmla="*/ 39 w 129"/>
                <a:gd name="T21" fmla="*/ 135 h 139"/>
                <a:gd name="T22" fmla="*/ 29 w 129"/>
                <a:gd name="T23" fmla="*/ 137 h 139"/>
                <a:gd name="T24" fmla="*/ 18 w 129"/>
                <a:gd name="T25" fmla="*/ 139 h 139"/>
                <a:gd name="T26" fmla="*/ 6 w 129"/>
                <a:gd name="T27" fmla="*/ 135 h 139"/>
                <a:gd name="T28" fmla="*/ 0 w 129"/>
                <a:gd name="T29" fmla="*/ 127 h 139"/>
                <a:gd name="T30" fmla="*/ 0 w 129"/>
                <a:gd name="T31" fmla="*/ 123 h 139"/>
                <a:gd name="T32" fmla="*/ 10 w 129"/>
                <a:gd name="T33" fmla="*/ 123 h 139"/>
                <a:gd name="T34" fmla="*/ 20 w 129"/>
                <a:gd name="T35" fmla="*/ 117 h 139"/>
                <a:gd name="T36" fmla="*/ 31 w 129"/>
                <a:gd name="T37" fmla="*/ 119 h 139"/>
                <a:gd name="T38" fmla="*/ 35 w 129"/>
                <a:gd name="T39" fmla="*/ 127 h 139"/>
                <a:gd name="T40" fmla="*/ 39 w 129"/>
                <a:gd name="T41" fmla="*/ 125 h 139"/>
                <a:gd name="T42" fmla="*/ 47 w 129"/>
                <a:gd name="T43" fmla="*/ 111 h 139"/>
                <a:gd name="T44" fmla="*/ 57 w 129"/>
                <a:gd name="T45" fmla="*/ 101 h 139"/>
                <a:gd name="T46" fmla="*/ 45 w 129"/>
                <a:gd name="T47" fmla="*/ 74 h 139"/>
                <a:gd name="T48" fmla="*/ 16 w 129"/>
                <a:gd name="T49" fmla="*/ 34 h 139"/>
                <a:gd name="T50" fmla="*/ 14 w 129"/>
                <a:gd name="T51" fmla="*/ 24 h 139"/>
                <a:gd name="T52" fmla="*/ 29 w 129"/>
                <a:gd name="T53" fmla="*/ 8 h 139"/>
                <a:gd name="T54" fmla="*/ 37 w 129"/>
                <a:gd name="T55" fmla="*/ 2 h 139"/>
                <a:gd name="T56" fmla="*/ 47 w 129"/>
                <a:gd name="T57" fmla="*/ 4 h 139"/>
                <a:gd name="T58" fmla="*/ 59 w 129"/>
                <a:gd name="T59" fmla="*/ 6 h 139"/>
                <a:gd name="T60" fmla="*/ 90 w 129"/>
                <a:gd name="T61" fmla="*/ 6 h 139"/>
                <a:gd name="T62" fmla="*/ 106 w 129"/>
                <a:gd name="T63" fmla="*/ 8 h 139"/>
                <a:gd name="T64" fmla="*/ 127 w 129"/>
                <a:gd name="T65" fmla="*/ 32 h 139"/>
                <a:gd name="T66" fmla="*/ 129 w 129"/>
                <a:gd name="T67" fmla="*/ 36 h 139"/>
                <a:gd name="T68" fmla="*/ 125 w 129"/>
                <a:gd name="T69" fmla="*/ 38 h 139"/>
                <a:gd name="T70" fmla="*/ 115 w 129"/>
                <a:gd name="T71" fmla="*/ 3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9" h="139">
                  <a:moveTo>
                    <a:pt x="115" y="38"/>
                  </a:moveTo>
                  <a:lnTo>
                    <a:pt x="115" y="38"/>
                  </a:lnTo>
                  <a:lnTo>
                    <a:pt x="100" y="38"/>
                  </a:lnTo>
                  <a:lnTo>
                    <a:pt x="98" y="38"/>
                  </a:lnTo>
                  <a:lnTo>
                    <a:pt x="92" y="38"/>
                  </a:lnTo>
                  <a:lnTo>
                    <a:pt x="88" y="42"/>
                  </a:lnTo>
                  <a:lnTo>
                    <a:pt x="84" y="46"/>
                  </a:lnTo>
                  <a:lnTo>
                    <a:pt x="84" y="50"/>
                  </a:lnTo>
                  <a:lnTo>
                    <a:pt x="90" y="70"/>
                  </a:lnTo>
                  <a:lnTo>
                    <a:pt x="92" y="76"/>
                  </a:lnTo>
                  <a:lnTo>
                    <a:pt x="96" y="81"/>
                  </a:lnTo>
                  <a:lnTo>
                    <a:pt x="102" y="87"/>
                  </a:lnTo>
                  <a:lnTo>
                    <a:pt x="106" y="93"/>
                  </a:lnTo>
                  <a:lnTo>
                    <a:pt x="109" y="99"/>
                  </a:lnTo>
                  <a:lnTo>
                    <a:pt x="109" y="117"/>
                  </a:lnTo>
                  <a:lnTo>
                    <a:pt x="109" y="123"/>
                  </a:lnTo>
                  <a:lnTo>
                    <a:pt x="102" y="125"/>
                  </a:lnTo>
                  <a:lnTo>
                    <a:pt x="53" y="135"/>
                  </a:lnTo>
                  <a:lnTo>
                    <a:pt x="49" y="135"/>
                  </a:lnTo>
                  <a:lnTo>
                    <a:pt x="45" y="133"/>
                  </a:lnTo>
                  <a:lnTo>
                    <a:pt x="43" y="131"/>
                  </a:lnTo>
                  <a:lnTo>
                    <a:pt x="39" y="135"/>
                  </a:lnTo>
                  <a:lnTo>
                    <a:pt x="35" y="137"/>
                  </a:lnTo>
                  <a:lnTo>
                    <a:pt x="29" y="137"/>
                  </a:lnTo>
                  <a:lnTo>
                    <a:pt x="22" y="139"/>
                  </a:lnTo>
                  <a:lnTo>
                    <a:pt x="18" y="139"/>
                  </a:lnTo>
                  <a:lnTo>
                    <a:pt x="14" y="139"/>
                  </a:lnTo>
                  <a:lnTo>
                    <a:pt x="6" y="135"/>
                  </a:lnTo>
                  <a:lnTo>
                    <a:pt x="4" y="131"/>
                  </a:lnTo>
                  <a:lnTo>
                    <a:pt x="0" y="127"/>
                  </a:lnTo>
                  <a:lnTo>
                    <a:pt x="0" y="125"/>
                  </a:lnTo>
                  <a:lnTo>
                    <a:pt x="0" y="123"/>
                  </a:lnTo>
                  <a:lnTo>
                    <a:pt x="4" y="123"/>
                  </a:lnTo>
                  <a:lnTo>
                    <a:pt x="10" y="123"/>
                  </a:lnTo>
                  <a:lnTo>
                    <a:pt x="18" y="121"/>
                  </a:lnTo>
                  <a:lnTo>
                    <a:pt x="20" y="117"/>
                  </a:lnTo>
                  <a:lnTo>
                    <a:pt x="27" y="117"/>
                  </a:lnTo>
                  <a:lnTo>
                    <a:pt x="31" y="119"/>
                  </a:lnTo>
                  <a:lnTo>
                    <a:pt x="35" y="123"/>
                  </a:lnTo>
                  <a:lnTo>
                    <a:pt x="35" y="127"/>
                  </a:lnTo>
                  <a:lnTo>
                    <a:pt x="35" y="129"/>
                  </a:lnTo>
                  <a:lnTo>
                    <a:pt x="39" y="125"/>
                  </a:lnTo>
                  <a:lnTo>
                    <a:pt x="41" y="121"/>
                  </a:lnTo>
                  <a:lnTo>
                    <a:pt x="47" y="111"/>
                  </a:lnTo>
                  <a:lnTo>
                    <a:pt x="55" y="105"/>
                  </a:lnTo>
                  <a:lnTo>
                    <a:pt x="57" y="101"/>
                  </a:lnTo>
                  <a:lnTo>
                    <a:pt x="57" y="93"/>
                  </a:lnTo>
                  <a:lnTo>
                    <a:pt x="45" y="74"/>
                  </a:lnTo>
                  <a:lnTo>
                    <a:pt x="39" y="64"/>
                  </a:lnTo>
                  <a:lnTo>
                    <a:pt x="16" y="34"/>
                  </a:lnTo>
                  <a:lnTo>
                    <a:pt x="12" y="30"/>
                  </a:lnTo>
                  <a:lnTo>
                    <a:pt x="14" y="24"/>
                  </a:lnTo>
                  <a:lnTo>
                    <a:pt x="24" y="12"/>
                  </a:lnTo>
                  <a:lnTo>
                    <a:pt x="29" y="8"/>
                  </a:lnTo>
                  <a:lnTo>
                    <a:pt x="33" y="4"/>
                  </a:lnTo>
                  <a:lnTo>
                    <a:pt x="37" y="2"/>
                  </a:lnTo>
                  <a:lnTo>
                    <a:pt x="43" y="0"/>
                  </a:lnTo>
                  <a:lnTo>
                    <a:pt x="47" y="4"/>
                  </a:lnTo>
                  <a:lnTo>
                    <a:pt x="51" y="4"/>
                  </a:lnTo>
                  <a:lnTo>
                    <a:pt x="59" y="6"/>
                  </a:lnTo>
                  <a:lnTo>
                    <a:pt x="76" y="6"/>
                  </a:lnTo>
                  <a:lnTo>
                    <a:pt x="90" y="6"/>
                  </a:lnTo>
                  <a:lnTo>
                    <a:pt x="100" y="6"/>
                  </a:lnTo>
                  <a:lnTo>
                    <a:pt x="106" y="8"/>
                  </a:lnTo>
                  <a:lnTo>
                    <a:pt x="111" y="12"/>
                  </a:lnTo>
                  <a:lnTo>
                    <a:pt x="127" y="32"/>
                  </a:lnTo>
                  <a:lnTo>
                    <a:pt x="129" y="34"/>
                  </a:lnTo>
                  <a:lnTo>
                    <a:pt x="129" y="36"/>
                  </a:lnTo>
                  <a:lnTo>
                    <a:pt x="127" y="36"/>
                  </a:lnTo>
                  <a:lnTo>
                    <a:pt x="125" y="38"/>
                  </a:lnTo>
                  <a:lnTo>
                    <a:pt x="115" y="38"/>
                  </a:lnTo>
                  <a:lnTo>
                    <a:pt x="115" y="38"/>
                  </a:lnTo>
                  <a:lnTo>
                    <a:pt x="115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8" name="Freeform 17"/>
            <p:cNvSpPr>
              <a:spLocks/>
            </p:cNvSpPr>
            <p:nvPr/>
          </p:nvSpPr>
          <p:spPr bwMode="auto">
            <a:xfrm>
              <a:off x="14292136" y="2808564"/>
              <a:ext cx="836378" cy="1020985"/>
            </a:xfrm>
            <a:custGeom>
              <a:avLst/>
              <a:gdLst>
                <a:gd name="T0" fmla="*/ 25 w 222"/>
                <a:gd name="T1" fmla="*/ 254 h 271"/>
                <a:gd name="T2" fmla="*/ 33 w 222"/>
                <a:gd name="T3" fmla="*/ 260 h 271"/>
                <a:gd name="T4" fmla="*/ 37 w 222"/>
                <a:gd name="T5" fmla="*/ 266 h 271"/>
                <a:gd name="T6" fmla="*/ 47 w 222"/>
                <a:gd name="T7" fmla="*/ 271 h 271"/>
                <a:gd name="T8" fmla="*/ 74 w 222"/>
                <a:gd name="T9" fmla="*/ 271 h 271"/>
                <a:gd name="T10" fmla="*/ 76 w 222"/>
                <a:gd name="T11" fmla="*/ 271 h 271"/>
                <a:gd name="T12" fmla="*/ 74 w 222"/>
                <a:gd name="T13" fmla="*/ 266 h 271"/>
                <a:gd name="T14" fmla="*/ 66 w 222"/>
                <a:gd name="T15" fmla="*/ 256 h 271"/>
                <a:gd name="T16" fmla="*/ 49 w 222"/>
                <a:gd name="T17" fmla="*/ 216 h 271"/>
                <a:gd name="T18" fmla="*/ 49 w 222"/>
                <a:gd name="T19" fmla="*/ 204 h 271"/>
                <a:gd name="T20" fmla="*/ 66 w 222"/>
                <a:gd name="T21" fmla="*/ 173 h 271"/>
                <a:gd name="T22" fmla="*/ 97 w 222"/>
                <a:gd name="T23" fmla="*/ 117 h 271"/>
                <a:gd name="T24" fmla="*/ 121 w 222"/>
                <a:gd name="T25" fmla="*/ 97 h 271"/>
                <a:gd name="T26" fmla="*/ 140 w 222"/>
                <a:gd name="T27" fmla="*/ 74 h 271"/>
                <a:gd name="T28" fmla="*/ 150 w 222"/>
                <a:gd name="T29" fmla="*/ 68 h 271"/>
                <a:gd name="T30" fmla="*/ 172 w 222"/>
                <a:gd name="T31" fmla="*/ 58 h 271"/>
                <a:gd name="T32" fmla="*/ 195 w 222"/>
                <a:gd name="T33" fmla="*/ 42 h 271"/>
                <a:gd name="T34" fmla="*/ 222 w 222"/>
                <a:gd name="T35" fmla="*/ 16 h 271"/>
                <a:gd name="T36" fmla="*/ 220 w 222"/>
                <a:gd name="T37" fmla="*/ 6 h 271"/>
                <a:gd name="T38" fmla="*/ 209 w 222"/>
                <a:gd name="T39" fmla="*/ 0 h 271"/>
                <a:gd name="T40" fmla="*/ 193 w 222"/>
                <a:gd name="T41" fmla="*/ 2 h 271"/>
                <a:gd name="T42" fmla="*/ 179 w 222"/>
                <a:gd name="T43" fmla="*/ 10 h 271"/>
                <a:gd name="T44" fmla="*/ 166 w 222"/>
                <a:gd name="T45" fmla="*/ 22 h 271"/>
                <a:gd name="T46" fmla="*/ 150 w 222"/>
                <a:gd name="T47" fmla="*/ 28 h 271"/>
                <a:gd name="T48" fmla="*/ 125 w 222"/>
                <a:gd name="T49" fmla="*/ 32 h 271"/>
                <a:gd name="T50" fmla="*/ 115 w 222"/>
                <a:gd name="T51" fmla="*/ 34 h 271"/>
                <a:gd name="T52" fmla="*/ 99 w 222"/>
                <a:gd name="T53" fmla="*/ 50 h 271"/>
                <a:gd name="T54" fmla="*/ 66 w 222"/>
                <a:gd name="T55" fmla="*/ 81 h 271"/>
                <a:gd name="T56" fmla="*/ 58 w 222"/>
                <a:gd name="T57" fmla="*/ 87 h 271"/>
                <a:gd name="T58" fmla="*/ 56 w 222"/>
                <a:gd name="T59" fmla="*/ 103 h 271"/>
                <a:gd name="T60" fmla="*/ 49 w 222"/>
                <a:gd name="T61" fmla="*/ 111 h 271"/>
                <a:gd name="T62" fmla="*/ 41 w 222"/>
                <a:gd name="T63" fmla="*/ 117 h 271"/>
                <a:gd name="T64" fmla="*/ 27 w 222"/>
                <a:gd name="T65" fmla="*/ 135 h 271"/>
                <a:gd name="T66" fmla="*/ 25 w 222"/>
                <a:gd name="T67" fmla="*/ 145 h 271"/>
                <a:gd name="T68" fmla="*/ 23 w 222"/>
                <a:gd name="T69" fmla="*/ 155 h 271"/>
                <a:gd name="T70" fmla="*/ 19 w 222"/>
                <a:gd name="T71" fmla="*/ 165 h 271"/>
                <a:gd name="T72" fmla="*/ 10 w 222"/>
                <a:gd name="T73" fmla="*/ 182 h 271"/>
                <a:gd name="T74" fmla="*/ 8 w 222"/>
                <a:gd name="T75" fmla="*/ 192 h 271"/>
                <a:gd name="T76" fmla="*/ 6 w 222"/>
                <a:gd name="T77" fmla="*/ 210 h 271"/>
                <a:gd name="T78" fmla="*/ 2 w 222"/>
                <a:gd name="T79" fmla="*/ 218 h 271"/>
                <a:gd name="T80" fmla="*/ 0 w 222"/>
                <a:gd name="T81" fmla="*/ 232 h 271"/>
                <a:gd name="T82" fmla="*/ 8 w 222"/>
                <a:gd name="T83" fmla="*/ 248 h 271"/>
                <a:gd name="T84" fmla="*/ 25 w 222"/>
                <a:gd name="T85" fmla="*/ 254 h 271"/>
                <a:gd name="T86" fmla="*/ 25 w 222"/>
                <a:gd name="T87" fmla="*/ 25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2" h="271">
                  <a:moveTo>
                    <a:pt x="25" y="254"/>
                  </a:moveTo>
                  <a:lnTo>
                    <a:pt x="25" y="254"/>
                  </a:lnTo>
                  <a:lnTo>
                    <a:pt x="29" y="256"/>
                  </a:lnTo>
                  <a:lnTo>
                    <a:pt x="33" y="260"/>
                  </a:lnTo>
                  <a:lnTo>
                    <a:pt x="33" y="262"/>
                  </a:lnTo>
                  <a:lnTo>
                    <a:pt x="37" y="266"/>
                  </a:lnTo>
                  <a:lnTo>
                    <a:pt x="41" y="268"/>
                  </a:lnTo>
                  <a:lnTo>
                    <a:pt x="47" y="271"/>
                  </a:lnTo>
                  <a:lnTo>
                    <a:pt x="53" y="271"/>
                  </a:lnTo>
                  <a:lnTo>
                    <a:pt x="74" y="271"/>
                  </a:lnTo>
                  <a:lnTo>
                    <a:pt x="74" y="271"/>
                  </a:lnTo>
                  <a:lnTo>
                    <a:pt x="76" y="271"/>
                  </a:lnTo>
                  <a:lnTo>
                    <a:pt x="76" y="268"/>
                  </a:lnTo>
                  <a:lnTo>
                    <a:pt x="74" y="266"/>
                  </a:lnTo>
                  <a:lnTo>
                    <a:pt x="68" y="260"/>
                  </a:lnTo>
                  <a:lnTo>
                    <a:pt x="66" y="256"/>
                  </a:lnTo>
                  <a:lnTo>
                    <a:pt x="62" y="250"/>
                  </a:lnTo>
                  <a:lnTo>
                    <a:pt x="49" y="216"/>
                  </a:lnTo>
                  <a:lnTo>
                    <a:pt x="49" y="210"/>
                  </a:lnTo>
                  <a:lnTo>
                    <a:pt x="49" y="204"/>
                  </a:lnTo>
                  <a:lnTo>
                    <a:pt x="60" y="184"/>
                  </a:lnTo>
                  <a:lnTo>
                    <a:pt x="66" y="173"/>
                  </a:lnTo>
                  <a:lnTo>
                    <a:pt x="92" y="121"/>
                  </a:lnTo>
                  <a:lnTo>
                    <a:pt x="97" y="117"/>
                  </a:lnTo>
                  <a:lnTo>
                    <a:pt x="101" y="113"/>
                  </a:lnTo>
                  <a:lnTo>
                    <a:pt x="121" y="97"/>
                  </a:lnTo>
                  <a:lnTo>
                    <a:pt x="129" y="87"/>
                  </a:lnTo>
                  <a:lnTo>
                    <a:pt x="140" y="74"/>
                  </a:lnTo>
                  <a:lnTo>
                    <a:pt x="146" y="70"/>
                  </a:lnTo>
                  <a:lnTo>
                    <a:pt x="150" y="68"/>
                  </a:lnTo>
                  <a:lnTo>
                    <a:pt x="162" y="62"/>
                  </a:lnTo>
                  <a:lnTo>
                    <a:pt x="172" y="58"/>
                  </a:lnTo>
                  <a:lnTo>
                    <a:pt x="187" y="50"/>
                  </a:lnTo>
                  <a:lnTo>
                    <a:pt x="195" y="42"/>
                  </a:lnTo>
                  <a:lnTo>
                    <a:pt x="220" y="20"/>
                  </a:lnTo>
                  <a:lnTo>
                    <a:pt x="222" y="16"/>
                  </a:lnTo>
                  <a:lnTo>
                    <a:pt x="220" y="10"/>
                  </a:lnTo>
                  <a:lnTo>
                    <a:pt x="220" y="6"/>
                  </a:lnTo>
                  <a:lnTo>
                    <a:pt x="213" y="2"/>
                  </a:lnTo>
                  <a:lnTo>
                    <a:pt x="209" y="0"/>
                  </a:lnTo>
                  <a:lnTo>
                    <a:pt x="197" y="0"/>
                  </a:lnTo>
                  <a:lnTo>
                    <a:pt x="193" y="2"/>
                  </a:lnTo>
                  <a:lnTo>
                    <a:pt x="187" y="4"/>
                  </a:lnTo>
                  <a:lnTo>
                    <a:pt x="179" y="10"/>
                  </a:lnTo>
                  <a:lnTo>
                    <a:pt x="170" y="18"/>
                  </a:lnTo>
                  <a:lnTo>
                    <a:pt x="166" y="22"/>
                  </a:lnTo>
                  <a:lnTo>
                    <a:pt x="162" y="24"/>
                  </a:lnTo>
                  <a:lnTo>
                    <a:pt x="150" y="28"/>
                  </a:lnTo>
                  <a:lnTo>
                    <a:pt x="138" y="32"/>
                  </a:lnTo>
                  <a:lnTo>
                    <a:pt x="125" y="32"/>
                  </a:lnTo>
                  <a:lnTo>
                    <a:pt x="121" y="32"/>
                  </a:lnTo>
                  <a:lnTo>
                    <a:pt x="115" y="34"/>
                  </a:lnTo>
                  <a:lnTo>
                    <a:pt x="107" y="42"/>
                  </a:lnTo>
                  <a:lnTo>
                    <a:pt x="99" y="50"/>
                  </a:lnTo>
                  <a:lnTo>
                    <a:pt x="76" y="72"/>
                  </a:lnTo>
                  <a:lnTo>
                    <a:pt x="66" y="81"/>
                  </a:lnTo>
                  <a:lnTo>
                    <a:pt x="62" y="83"/>
                  </a:lnTo>
                  <a:lnTo>
                    <a:pt x="58" y="87"/>
                  </a:lnTo>
                  <a:lnTo>
                    <a:pt x="56" y="91"/>
                  </a:lnTo>
                  <a:lnTo>
                    <a:pt x="56" y="103"/>
                  </a:lnTo>
                  <a:lnTo>
                    <a:pt x="53" y="107"/>
                  </a:lnTo>
                  <a:lnTo>
                    <a:pt x="49" y="111"/>
                  </a:lnTo>
                  <a:lnTo>
                    <a:pt x="45" y="115"/>
                  </a:lnTo>
                  <a:lnTo>
                    <a:pt x="41" y="117"/>
                  </a:lnTo>
                  <a:lnTo>
                    <a:pt x="35" y="121"/>
                  </a:lnTo>
                  <a:lnTo>
                    <a:pt x="27" y="135"/>
                  </a:lnTo>
                  <a:lnTo>
                    <a:pt x="25" y="139"/>
                  </a:lnTo>
                  <a:lnTo>
                    <a:pt x="25" y="145"/>
                  </a:lnTo>
                  <a:lnTo>
                    <a:pt x="25" y="149"/>
                  </a:lnTo>
                  <a:lnTo>
                    <a:pt x="23" y="155"/>
                  </a:lnTo>
                  <a:lnTo>
                    <a:pt x="21" y="159"/>
                  </a:lnTo>
                  <a:lnTo>
                    <a:pt x="19" y="165"/>
                  </a:lnTo>
                  <a:lnTo>
                    <a:pt x="12" y="176"/>
                  </a:lnTo>
                  <a:lnTo>
                    <a:pt x="10" y="182"/>
                  </a:lnTo>
                  <a:lnTo>
                    <a:pt x="8" y="188"/>
                  </a:lnTo>
                  <a:lnTo>
                    <a:pt x="8" y="192"/>
                  </a:lnTo>
                  <a:lnTo>
                    <a:pt x="8" y="204"/>
                  </a:lnTo>
                  <a:lnTo>
                    <a:pt x="6" y="210"/>
                  </a:lnTo>
                  <a:lnTo>
                    <a:pt x="4" y="216"/>
                  </a:lnTo>
                  <a:lnTo>
                    <a:pt x="2" y="218"/>
                  </a:lnTo>
                  <a:lnTo>
                    <a:pt x="0" y="226"/>
                  </a:lnTo>
                  <a:lnTo>
                    <a:pt x="0" y="232"/>
                  </a:lnTo>
                  <a:lnTo>
                    <a:pt x="6" y="242"/>
                  </a:lnTo>
                  <a:lnTo>
                    <a:pt x="8" y="248"/>
                  </a:lnTo>
                  <a:lnTo>
                    <a:pt x="14" y="250"/>
                  </a:lnTo>
                  <a:lnTo>
                    <a:pt x="25" y="254"/>
                  </a:lnTo>
                  <a:lnTo>
                    <a:pt x="25" y="254"/>
                  </a:lnTo>
                  <a:lnTo>
                    <a:pt x="25" y="2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9" name="Freeform 18"/>
            <p:cNvSpPr>
              <a:spLocks/>
            </p:cNvSpPr>
            <p:nvPr/>
          </p:nvSpPr>
          <p:spPr bwMode="auto">
            <a:xfrm>
              <a:off x="11364813" y="5457094"/>
              <a:ext cx="199677" cy="305166"/>
            </a:xfrm>
            <a:custGeom>
              <a:avLst/>
              <a:gdLst>
                <a:gd name="T0" fmla="*/ 25 w 53"/>
                <a:gd name="T1" fmla="*/ 69 h 81"/>
                <a:gd name="T2" fmla="*/ 25 w 53"/>
                <a:gd name="T3" fmla="*/ 69 h 81"/>
                <a:gd name="T4" fmla="*/ 37 w 53"/>
                <a:gd name="T5" fmla="*/ 63 h 81"/>
                <a:gd name="T6" fmla="*/ 41 w 53"/>
                <a:gd name="T7" fmla="*/ 61 h 81"/>
                <a:gd name="T8" fmla="*/ 45 w 53"/>
                <a:gd name="T9" fmla="*/ 59 h 81"/>
                <a:gd name="T10" fmla="*/ 47 w 53"/>
                <a:gd name="T11" fmla="*/ 53 h 81"/>
                <a:gd name="T12" fmla="*/ 47 w 53"/>
                <a:gd name="T13" fmla="*/ 51 h 81"/>
                <a:gd name="T14" fmla="*/ 47 w 53"/>
                <a:gd name="T15" fmla="*/ 38 h 81"/>
                <a:gd name="T16" fmla="*/ 47 w 53"/>
                <a:gd name="T17" fmla="*/ 34 h 81"/>
                <a:gd name="T18" fmla="*/ 49 w 53"/>
                <a:gd name="T19" fmla="*/ 28 h 81"/>
                <a:gd name="T20" fmla="*/ 51 w 53"/>
                <a:gd name="T21" fmla="*/ 22 h 81"/>
                <a:gd name="T22" fmla="*/ 53 w 53"/>
                <a:gd name="T23" fmla="*/ 20 h 81"/>
                <a:gd name="T24" fmla="*/ 51 w 53"/>
                <a:gd name="T25" fmla="*/ 16 h 81"/>
                <a:gd name="T26" fmla="*/ 49 w 53"/>
                <a:gd name="T27" fmla="*/ 12 h 81"/>
                <a:gd name="T28" fmla="*/ 47 w 53"/>
                <a:gd name="T29" fmla="*/ 8 h 81"/>
                <a:gd name="T30" fmla="*/ 45 w 53"/>
                <a:gd name="T31" fmla="*/ 6 h 81"/>
                <a:gd name="T32" fmla="*/ 43 w 53"/>
                <a:gd name="T33" fmla="*/ 4 h 81"/>
                <a:gd name="T34" fmla="*/ 39 w 53"/>
                <a:gd name="T35" fmla="*/ 4 h 81"/>
                <a:gd name="T36" fmla="*/ 35 w 53"/>
                <a:gd name="T37" fmla="*/ 0 h 81"/>
                <a:gd name="T38" fmla="*/ 33 w 53"/>
                <a:gd name="T39" fmla="*/ 0 h 81"/>
                <a:gd name="T40" fmla="*/ 31 w 53"/>
                <a:gd name="T41" fmla="*/ 0 h 81"/>
                <a:gd name="T42" fmla="*/ 25 w 53"/>
                <a:gd name="T43" fmla="*/ 0 h 81"/>
                <a:gd name="T44" fmla="*/ 19 w 53"/>
                <a:gd name="T45" fmla="*/ 8 h 81"/>
                <a:gd name="T46" fmla="*/ 17 w 53"/>
                <a:gd name="T47" fmla="*/ 12 h 81"/>
                <a:gd name="T48" fmla="*/ 14 w 53"/>
                <a:gd name="T49" fmla="*/ 16 h 81"/>
                <a:gd name="T50" fmla="*/ 12 w 53"/>
                <a:gd name="T51" fmla="*/ 18 h 81"/>
                <a:gd name="T52" fmla="*/ 8 w 53"/>
                <a:gd name="T53" fmla="*/ 20 h 81"/>
                <a:gd name="T54" fmla="*/ 6 w 53"/>
                <a:gd name="T55" fmla="*/ 20 h 81"/>
                <a:gd name="T56" fmla="*/ 2 w 53"/>
                <a:gd name="T57" fmla="*/ 20 h 81"/>
                <a:gd name="T58" fmla="*/ 0 w 53"/>
                <a:gd name="T59" fmla="*/ 22 h 81"/>
                <a:gd name="T60" fmla="*/ 0 w 53"/>
                <a:gd name="T61" fmla="*/ 22 h 81"/>
                <a:gd name="T62" fmla="*/ 0 w 53"/>
                <a:gd name="T63" fmla="*/ 26 h 81"/>
                <a:gd name="T64" fmla="*/ 4 w 53"/>
                <a:gd name="T65" fmla="*/ 30 h 81"/>
                <a:gd name="T66" fmla="*/ 4 w 53"/>
                <a:gd name="T67" fmla="*/ 34 h 81"/>
                <a:gd name="T68" fmla="*/ 2 w 53"/>
                <a:gd name="T69" fmla="*/ 36 h 81"/>
                <a:gd name="T70" fmla="*/ 0 w 53"/>
                <a:gd name="T71" fmla="*/ 36 h 81"/>
                <a:gd name="T72" fmla="*/ 2 w 53"/>
                <a:gd name="T73" fmla="*/ 38 h 81"/>
                <a:gd name="T74" fmla="*/ 6 w 53"/>
                <a:gd name="T75" fmla="*/ 45 h 81"/>
                <a:gd name="T76" fmla="*/ 6 w 53"/>
                <a:gd name="T77" fmla="*/ 47 h 81"/>
                <a:gd name="T78" fmla="*/ 6 w 53"/>
                <a:gd name="T79" fmla="*/ 51 h 81"/>
                <a:gd name="T80" fmla="*/ 2 w 53"/>
                <a:gd name="T81" fmla="*/ 55 h 81"/>
                <a:gd name="T82" fmla="*/ 0 w 53"/>
                <a:gd name="T83" fmla="*/ 59 h 81"/>
                <a:gd name="T84" fmla="*/ 0 w 53"/>
                <a:gd name="T85" fmla="*/ 63 h 81"/>
                <a:gd name="T86" fmla="*/ 0 w 53"/>
                <a:gd name="T87" fmla="*/ 71 h 81"/>
                <a:gd name="T88" fmla="*/ 0 w 53"/>
                <a:gd name="T89" fmla="*/ 75 h 81"/>
                <a:gd name="T90" fmla="*/ 2 w 53"/>
                <a:gd name="T91" fmla="*/ 77 h 81"/>
                <a:gd name="T92" fmla="*/ 8 w 53"/>
                <a:gd name="T93" fmla="*/ 81 h 81"/>
                <a:gd name="T94" fmla="*/ 12 w 53"/>
                <a:gd name="T95" fmla="*/ 79 h 81"/>
                <a:gd name="T96" fmla="*/ 25 w 53"/>
                <a:gd name="T97" fmla="*/ 69 h 81"/>
                <a:gd name="T98" fmla="*/ 25 w 53"/>
                <a:gd name="T99" fmla="*/ 69 h 81"/>
                <a:gd name="T100" fmla="*/ 25 w 53"/>
                <a:gd name="T101" fmla="*/ 6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" h="81">
                  <a:moveTo>
                    <a:pt x="25" y="69"/>
                  </a:moveTo>
                  <a:lnTo>
                    <a:pt x="25" y="69"/>
                  </a:lnTo>
                  <a:lnTo>
                    <a:pt x="37" y="63"/>
                  </a:lnTo>
                  <a:lnTo>
                    <a:pt x="41" y="61"/>
                  </a:lnTo>
                  <a:lnTo>
                    <a:pt x="45" y="59"/>
                  </a:lnTo>
                  <a:lnTo>
                    <a:pt x="47" y="53"/>
                  </a:lnTo>
                  <a:lnTo>
                    <a:pt x="47" y="51"/>
                  </a:lnTo>
                  <a:lnTo>
                    <a:pt x="47" y="38"/>
                  </a:lnTo>
                  <a:lnTo>
                    <a:pt x="47" y="34"/>
                  </a:lnTo>
                  <a:lnTo>
                    <a:pt x="49" y="28"/>
                  </a:lnTo>
                  <a:lnTo>
                    <a:pt x="51" y="22"/>
                  </a:lnTo>
                  <a:lnTo>
                    <a:pt x="53" y="20"/>
                  </a:lnTo>
                  <a:lnTo>
                    <a:pt x="51" y="16"/>
                  </a:lnTo>
                  <a:lnTo>
                    <a:pt x="49" y="12"/>
                  </a:lnTo>
                  <a:lnTo>
                    <a:pt x="47" y="8"/>
                  </a:lnTo>
                  <a:lnTo>
                    <a:pt x="45" y="6"/>
                  </a:lnTo>
                  <a:lnTo>
                    <a:pt x="43" y="4"/>
                  </a:lnTo>
                  <a:lnTo>
                    <a:pt x="39" y="4"/>
                  </a:lnTo>
                  <a:lnTo>
                    <a:pt x="35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5" y="0"/>
                  </a:lnTo>
                  <a:lnTo>
                    <a:pt x="19" y="8"/>
                  </a:lnTo>
                  <a:lnTo>
                    <a:pt x="17" y="12"/>
                  </a:lnTo>
                  <a:lnTo>
                    <a:pt x="14" y="16"/>
                  </a:lnTo>
                  <a:lnTo>
                    <a:pt x="12" y="18"/>
                  </a:lnTo>
                  <a:lnTo>
                    <a:pt x="8" y="20"/>
                  </a:lnTo>
                  <a:lnTo>
                    <a:pt x="6" y="20"/>
                  </a:lnTo>
                  <a:lnTo>
                    <a:pt x="2" y="2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4" y="30"/>
                  </a:lnTo>
                  <a:lnTo>
                    <a:pt x="4" y="34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2" y="38"/>
                  </a:lnTo>
                  <a:lnTo>
                    <a:pt x="6" y="45"/>
                  </a:lnTo>
                  <a:lnTo>
                    <a:pt x="6" y="47"/>
                  </a:lnTo>
                  <a:lnTo>
                    <a:pt x="6" y="51"/>
                  </a:lnTo>
                  <a:lnTo>
                    <a:pt x="2" y="55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0" y="71"/>
                  </a:lnTo>
                  <a:lnTo>
                    <a:pt x="0" y="75"/>
                  </a:lnTo>
                  <a:lnTo>
                    <a:pt x="2" y="77"/>
                  </a:lnTo>
                  <a:lnTo>
                    <a:pt x="8" y="81"/>
                  </a:lnTo>
                  <a:lnTo>
                    <a:pt x="12" y="79"/>
                  </a:lnTo>
                  <a:lnTo>
                    <a:pt x="25" y="69"/>
                  </a:lnTo>
                  <a:lnTo>
                    <a:pt x="25" y="69"/>
                  </a:lnTo>
                  <a:lnTo>
                    <a:pt x="25" y="6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0" name="Freeform 19"/>
            <p:cNvSpPr>
              <a:spLocks/>
            </p:cNvSpPr>
            <p:nvPr/>
          </p:nvSpPr>
          <p:spPr bwMode="auto">
            <a:xfrm>
              <a:off x="15644659" y="8120696"/>
              <a:ext cx="82884" cy="109258"/>
            </a:xfrm>
            <a:custGeom>
              <a:avLst/>
              <a:gdLst>
                <a:gd name="T0" fmla="*/ 0 w 22"/>
                <a:gd name="T1" fmla="*/ 7 h 29"/>
                <a:gd name="T2" fmla="*/ 0 w 22"/>
                <a:gd name="T3" fmla="*/ 7 h 29"/>
                <a:gd name="T4" fmla="*/ 0 w 22"/>
                <a:gd name="T5" fmla="*/ 19 h 29"/>
                <a:gd name="T6" fmla="*/ 0 w 22"/>
                <a:gd name="T7" fmla="*/ 23 h 29"/>
                <a:gd name="T8" fmla="*/ 2 w 22"/>
                <a:gd name="T9" fmla="*/ 25 h 29"/>
                <a:gd name="T10" fmla="*/ 4 w 22"/>
                <a:gd name="T11" fmla="*/ 27 h 29"/>
                <a:gd name="T12" fmla="*/ 6 w 22"/>
                <a:gd name="T13" fmla="*/ 29 h 29"/>
                <a:gd name="T14" fmla="*/ 6 w 22"/>
                <a:gd name="T15" fmla="*/ 29 h 29"/>
                <a:gd name="T16" fmla="*/ 10 w 22"/>
                <a:gd name="T17" fmla="*/ 29 h 29"/>
                <a:gd name="T18" fmla="*/ 14 w 22"/>
                <a:gd name="T19" fmla="*/ 27 h 29"/>
                <a:gd name="T20" fmla="*/ 20 w 22"/>
                <a:gd name="T21" fmla="*/ 25 h 29"/>
                <a:gd name="T22" fmla="*/ 22 w 22"/>
                <a:gd name="T23" fmla="*/ 19 h 29"/>
                <a:gd name="T24" fmla="*/ 22 w 22"/>
                <a:gd name="T25" fmla="*/ 15 h 29"/>
                <a:gd name="T26" fmla="*/ 20 w 22"/>
                <a:gd name="T27" fmla="*/ 11 h 29"/>
                <a:gd name="T28" fmla="*/ 6 w 22"/>
                <a:gd name="T29" fmla="*/ 3 h 29"/>
                <a:gd name="T30" fmla="*/ 4 w 22"/>
                <a:gd name="T31" fmla="*/ 0 h 29"/>
                <a:gd name="T32" fmla="*/ 2 w 22"/>
                <a:gd name="T33" fmla="*/ 0 h 29"/>
                <a:gd name="T34" fmla="*/ 2 w 22"/>
                <a:gd name="T35" fmla="*/ 3 h 29"/>
                <a:gd name="T36" fmla="*/ 0 w 22"/>
                <a:gd name="T37" fmla="*/ 3 h 29"/>
                <a:gd name="T38" fmla="*/ 0 w 22"/>
                <a:gd name="T39" fmla="*/ 7 h 29"/>
                <a:gd name="T40" fmla="*/ 0 w 22"/>
                <a:gd name="T41" fmla="*/ 7 h 29"/>
                <a:gd name="T42" fmla="*/ 0 w 22"/>
                <a:gd name="T43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29">
                  <a:moveTo>
                    <a:pt x="0" y="7"/>
                  </a:moveTo>
                  <a:lnTo>
                    <a:pt x="0" y="7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10" y="29"/>
                  </a:lnTo>
                  <a:lnTo>
                    <a:pt x="14" y="27"/>
                  </a:lnTo>
                  <a:lnTo>
                    <a:pt x="20" y="25"/>
                  </a:lnTo>
                  <a:lnTo>
                    <a:pt x="22" y="19"/>
                  </a:lnTo>
                  <a:lnTo>
                    <a:pt x="22" y="15"/>
                  </a:lnTo>
                  <a:lnTo>
                    <a:pt x="20" y="11"/>
                  </a:lnTo>
                  <a:lnTo>
                    <a:pt x="6" y="3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1" name="Freeform 20"/>
            <p:cNvSpPr>
              <a:spLocks/>
            </p:cNvSpPr>
            <p:nvPr/>
          </p:nvSpPr>
          <p:spPr bwMode="auto">
            <a:xfrm>
              <a:off x="16432059" y="8290231"/>
              <a:ext cx="478470" cy="486005"/>
            </a:xfrm>
            <a:custGeom>
              <a:avLst/>
              <a:gdLst>
                <a:gd name="T0" fmla="*/ 121 w 127"/>
                <a:gd name="T1" fmla="*/ 107 h 129"/>
                <a:gd name="T2" fmla="*/ 121 w 127"/>
                <a:gd name="T3" fmla="*/ 107 h 129"/>
                <a:gd name="T4" fmla="*/ 117 w 127"/>
                <a:gd name="T5" fmla="*/ 95 h 129"/>
                <a:gd name="T6" fmla="*/ 107 w 127"/>
                <a:gd name="T7" fmla="*/ 83 h 129"/>
                <a:gd name="T8" fmla="*/ 101 w 127"/>
                <a:gd name="T9" fmla="*/ 73 h 129"/>
                <a:gd name="T10" fmla="*/ 90 w 127"/>
                <a:gd name="T11" fmla="*/ 65 h 129"/>
                <a:gd name="T12" fmla="*/ 70 w 127"/>
                <a:gd name="T13" fmla="*/ 42 h 129"/>
                <a:gd name="T14" fmla="*/ 57 w 127"/>
                <a:gd name="T15" fmla="*/ 34 h 129"/>
                <a:gd name="T16" fmla="*/ 53 w 127"/>
                <a:gd name="T17" fmla="*/ 32 h 129"/>
                <a:gd name="T18" fmla="*/ 41 w 127"/>
                <a:gd name="T19" fmla="*/ 28 h 129"/>
                <a:gd name="T20" fmla="*/ 39 w 127"/>
                <a:gd name="T21" fmla="*/ 26 h 129"/>
                <a:gd name="T22" fmla="*/ 31 w 127"/>
                <a:gd name="T23" fmla="*/ 22 h 129"/>
                <a:gd name="T24" fmla="*/ 29 w 127"/>
                <a:gd name="T25" fmla="*/ 18 h 129"/>
                <a:gd name="T26" fmla="*/ 19 w 127"/>
                <a:gd name="T27" fmla="*/ 4 h 129"/>
                <a:gd name="T28" fmla="*/ 16 w 127"/>
                <a:gd name="T29" fmla="*/ 2 h 129"/>
                <a:gd name="T30" fmla="*/ 8 w 127"/>
                <a:gd name="T31" fmla="*/ 0 h 129"/>
                <a:gd name="T32" fmla="*/ 6 w 127"/>
                <a:gd name="T33" fmla="*/ 0 h 129"/>
                <a:gd name="T34" fmla="*/ 4 w 127"/>
                <a:gd name="T35" fmla="*/ 0 h 129"/>
                <a:gd name="T36" fmla="*/ 2 w 127"/>
                <a:gd name="T37" fmla="*/ 2 h 129"/>
                <a:gd name="T38" fmla="*/ 0 w 127"/>
                <a:gd name="T39" fmla="*/ 2 h 129"/>
                <a:gd name="T40" fmla="*/ 0 w 127"/>
                <a:gd name="T41" fmla="*/ 6 h 129"/>
                <a:gd name="T42" fmla="*/ 6 w 127"/>
                <a:gd name="T43" fmla="*/ 24 h 129"/>
                <a:gd name="T44" fmla="*/ 8 w 127"/>
                <a:gd name="T45" fmla="*/ 30 h 129"/>
                <a:gd name="T46" fmla="*/ 12 w 127"/>
                <a:gd name="T47" fmla="*/ 34 h 129"/>
                <a:gd name="T48" fmla="*/ 19 w 127"/>
                <a:gd name="T49" fmla="*/ 40 h 129"/>
                <a:gd name="T50" fmla="*/ 29 w 127"/>
                <a:gd name="T51" fmla="*/ 50 h 129"/>
                <a:gd name="T52" fmla="*/ 35 w 127"/>
                <a:gd name="T53" fmla="*/ 57 h 129"/>
                <a:gd name="T54" fmla="*/ 43 w 127"/>
                <a:gd name="T55" fmla="*/ 65 h 129"/>
                <a:gd name="T56" fmla="*/ 51 w 127"/>
                <a:gd name="T57" fmla="*/ 77 h 129"/>
                <a:gd name="T58" fmla="*/ 62 w 127"/>
                <a:gd name="T59" fmla="*/ 95 h 129"/>
                <a:gd name="T60" fmla="*/ 64 w 127"/>
                <a:gd name="T61" fmla="*/ 101 h 129"/>
                <a:gd name="T62" fmla="*/ 70 w 127"/>
                <a:gd name="T63" fmla="*/ 105 h 129"/>
                <a:gd name="T64" fmla="*/ 82 w 127"/>
                <a:gd name="T65" fmla="*/ 113 h 129"/>
                <a:gd name="T66" fmla="*/ 94 w 127"/>
                <a:gd name="T67" fmla="*/ 121 h 129"/>
                <a:gd name="T68" fmla="*/ 107 w 127"/>
                <a:gd name="T69" fmla="*/ 129 h 129"/>
                <a:gd name="T70" fmla="*/ 113 w 127"/>
                <a:gd name="T71" fmla="*/ 129 h 129"/>
                <a:gd name="T72" fmla="*/ 119 w 127"/>
                <a:gd name="T73" fmla="*/ 129 h 129"/>
                <a:gd name="T74" fmla="*/ 121 w 127"/>
                <a:gd name="T75" fmla="*/ 127 h 129"/>
                <a:gd name="T76" fmla="*/ 127 w 127"/>
                <a:gd name="T77" fmla="*/ 123 h 129"/>
                <a:gd name="T78" fmla="*/ 127 w 127"/>
                <a:gd name="T79" fmla="*/ 117 h 129"/>
                <a:gd name="T80" fmla="*/ 121 w 127"/>
                <a:gd name="T81" fmla="*/ 107 h 129"/>
                <a:gd name="T82" fmla="*/ 121 w 127"/>
                <a:gd name="T83" fmla="*/ 107 h 129"/>
                <a:gd name="T84" fmla="*/ 121 w 127"/>
                <a:gd name="T85" fmla="*/ 107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7" h="129">
                  <a:moveTo>
                    <a:pt x="121" y="107"/>
                  </a:moveTo>
                  <a:lnTo>
                    <a:pt x="121" y="107"/>
                  </a:lnTo>
                  <a:lnTo>
                    <a:pt x="117" y="95"/>
                  </a:lnTo>
                  <a:lnTo>
                    <a:pt x="107" y="83"/>
                  </a:lnTo>
                  <a:lnTo>
                    <a:pt x="101" y="73"/>
                  </a:lnTo>
                  <a:lnTo>
                    <a:pt x="90" y="65"/>
                  </a:lnTo>
                  <a:lnTo>
                    <a:pt x="70" y="42"/>
                  </a:lnTo>
                  <a:lnTo>
                    <a:pt x="57" y="34"/>
                  </a:lnTo>
                  <a:lnTo>
                    <a:pt x="53" y="32"/>
                  </a:lnTo>
                  <a:lnTo>
                    <a:pt x="41" y="28"/>
                  </a:lnTo>
                  <a:lnTo>
                    <a:pt x="39" y="26"/>
                  </a:lnTo>
                  <a:lnTo>
                    <a:pt x="31" y="22"/>
                  </a:lnTo>
                  <a:lnTo>
                    <a:pt x="29" y="18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6" y="24"/>
                  </a:lnTo>
                  <a:lnTo>
                    <a:pt x="8" y="30"/>
                  </a:lnTo>
                  <a:lnTo>
                    <a:pt x="12" y="34"/>
                  </a:lnTo>
                  <a:lnTo>
                    <a:pt x="19" y="40"/>
                  </a:lnTo>
                  <a:lnTo>
                    <a:pt x="29" y="50"/>
                  </a:lnTo>
                  <a:lnTo>
                    <a:pt x="35" y="57"/>
                  </a:lnTo>
                  <a:lnTo>
                    <a:pt x="43" y="65"/>
                  </a:lnTo>
                  <a:lnTo>
                    <a:pt x="51" y="77"/>
                  </a:lnTo>
                  <a:lnTo>
                    <a:pt x="62" y="95"/>
                  </a:lnTo>
                  <a:lnTo>
                    <a:pt x="64" y="101"/>
                  </a:lnTo>
                  <a:lnTo>
                    <a:pt x="70" y="105"/>
                  </a:lnTo>
                  <a:lnTo>
                    <a:pt x="82" y="113"/>
                  </a:lnTo>
                  <a:lnTo>
                    <a:pt x="94" y="121"/>
                  </a:lnTo>
                  <a:lnTo>
                    <a:pt x="107" y="129"/>
                  </a:lnTo>
                  <a:lnTo>
                    <a:pt x="113" y="129"/>
                  </a:lnTo>
                  <a:lnTo>
                    <a:pt x="119" y="129"/>
                  </a:lnTo>
                  <a:lnTo>
                    <a:pt x="121" y="127"/>
                  </a:lnTo>
                  <a:lnTo>
                    <a:pt x="127" y="123"/>
                  </a:lnTo>
                  <a:lnTo>
                    <a:pt x="127" y="117"/>
                  </a:lnTo>
                  <a:lnTo>
                    <a:pt x="121" y="107"/>
                  </a:lnTo>
                  <a:lnTo>
                    <a:pt x="121" y="107"/>
                  </a:lnTo>
                  <a:lnTo>
                    <a:pt x="121" y="1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2" name="Freeform 21"/>
            <p:cNvSpPr>
              <a:spLocks/>
            </p:cNvSpPr>
            <p:nvPr/>
          </p:nvSpPr>
          <p:spPr bwMode="auto">
            <a:xfrm>
              <a:off x="13900319" y="9119074"/>
              <a:ext cx="301398" cy="625400"/>
            </a:xfrm>
            <a:custGeom>
              <a:avLst/>
              <a:gdLst>
                <a:gd name="T0" fmla="*/ 53 w 80"/>
                <a:gd name="T1" fmla="*/ 8 h 166"/>
                <a:gd name="T2" fmla="*/ 53 w 80"/>
                <a:gd name="T3" fmla="*/ 8 h 166"/>
                <a:gd name="T4" fmla="*/ 47 w 80"/>
                <a:gd name="T5" fmla="*/ 14 h 166"/>
                <a:gd name="T6" fmla="*/ 45 w 80"/>
                <a:gd name="T7" fmla="*/ 18 h 166"/>
                <a:gd name="T8" fmla="*/ 34 w 80"/>
                <a:gd name="T9" fmla="*/ 31 h 166"/>
                <a:gd name="T10" fmla="*/ 32 w 80"/>
                <a:gd name="T11" fmla="*/ 37 h 166"/>
                <a:gd name="T12" fmla="*/ 24 w 80"/>
                <a:gd name="T13" fmla="*/ 39 h 166"/>
                <a:gd name="T14" fmla="*/ 22 w 80"/>
                <a:gd name="T15" fmla="*/ 41 h 166"/>
                <a:gd name="T16" fmla="*/ 12 w 80"/>
                <a:gd name="T17" fmla="*/ 49 h 166"/>
                <a:gd name="T18" fmla="*/ 8 w 80"/>
                <a:gd name="T19" fmla="*/ 53 h 166"/>
                <a:gd name="T20" fmla="*/ 8 w 80"/>
                <a:gd name="T21" fmla="*/ 59 h 166"/>
                <a:gd name="T22" fmla="*/ 14 w 80"/>
                <a:gd name="T23" fmla="*/ 77 h 166"/>
                <a:gd name="T24" fmla="*/ 16 w 80"/>
                <a:gd name="T25" fmla="*/ 83 h 166"/>
                <a:gd name="T26" fmla="*/ 14 w 80"/>
                <a:gd name="T27" fmla="*/ 89 h 166"/>
                <a:gd name="T28" fmla="*/ 10 w 80"/>
                <a:gd name="T29" fmla="*/ 101 h 166"/>
                <a:gd name="T30" fmla="*/ 6 w 80"/>
                <a:gd name="T31" fmla="*/ 111 h 166"/>
                <a:gd name="T32" fmla="*/ 2 w 80"/>
                <a:gd name="T33" fmla="*/ 118 h 166"/>
                <a:gd name="T34" fmla="*/ 0 w 80"/>
                <a:gd name="T35" fmla="*/ 122 h 166"/>
                <a:gd name="T36" fmla="*/ 0 w 80"/>
                <a:gd name="T37" fmla="*/ 128 h 166"/>
                <a:gd name="T38" fmla="*/ 0 w 80"/>
                <a:gd name="T39" fmla="*/ 132 h 166"/>
                <a:gd name="T40" fmla="*/ 0 w 80"/>
                <a:gd name="T41" fmla="*/ 144 h 166"/>
                <a:gd name="T42" fmla="*/ 0 w 80"/>
                <a:gd name="T43" fmla="*/ 148 h 166"/>
                <a:gd name="T44" fmla="*/ 0 w 80"/>
                <a:gd name="T45" fmla="*/ 152 h 166"/>
                <a:gd name="T46" fmla="*/ 4 w 80"/>
                <a:gd name="T47" fmla="*/ 158 h 166"/>
                <a:gd name="T48" fmla="*/ 10 w 80"/>
                <a:gd name="T49" fmla="*/ 164 h 166"/>
                <a:gd name="T50" fmla="*/ 16 w 80"/>
                <a:gd name="T51" fmla="*/ 166 h 166"/>
                <a:gd name="T52" fmla="*/ 22 w 80"/>
                <a:gd name="T53" fmla="*/ 166 h 166"/>
                <a:gd name="T54" fmla="*/ 24 w 80"/>
                <a:gd name="T55" fmla="*/ 164 h 166"/>
                <a:gd name="T56" fmla="*/ 32 w 80"/>
                <a:gd name="T57" fmla="*/ 162 h 166"/>
                <a:gd name="T58" fmla="*/ 39 w 80"/>
                <a:gd name="T59" fmla="*/ 162 h 166"/>
                <a:gd name="T60" fmla="*/ 41 w 80"/>
                <a:gd name="T61" fmla="*/ 162 h 166"/>
                <a:gd name="T62" fmla="*/ 47 w 80"/>
                <a:gd name="T63" fmla="*/ 160 h 166"/>
                <a:gd name="T64" fmla="*/ 49 w 80"/>
                <a:gd name="T65" fmla="*/ 156 h 166"/>
                <a:gd name="T66" fmla="*/ 77 w 80"/>
                <a:gd name="T67" fmla="*/ 59 h 166"/>
                <a:gd name="T68" fmla="*/ 80 w 80"/>
                <a:gd name="T69" fmla="*/ 45 h 166"/>
                <a:gd name="T70" fmla="*/ 80 w 80"/>
                <a:gd name="T71" fmla="*/ 43 h 166"/>
                <a:gd name="T72" fmla="*/ 80 w 80"/>
                <a:gd name="T73" fmla="*/ 29 h 166"/>
                <a:gd name="T74" fmla="*/ 80 w 80"/>
                <a:gd name="T75" fmla="*/ 18 h 166"/>
                <a:gd name="T76" fmla="*/ 80 w 80"/>
                <a:gd name="T77" fmla="*/ 14 h 166"/>
                <a:gd name="T78" fmla="*/ 77 w 80"/>
                <a:gd name="T79" fmla="*/ 6 h 166"/>
                <a:gd name="T80" fmla="*/ 73 w 80"/>
                <a:gd name="T81" fmla="*/ 2 h 166"/>
                <a:gd name="T82" fmla="*/ 71 w 80"/>
                <a:gd name="T83" fmla="*/ 0 h 166"/>
                <a:gd name="T84" fmla="*/ 71 w 80"/>
                <a:gd name="T85" fmla="*/ 0 h 166"/>
                <a:gd name="T86" fmla="*/ 69 w 80"/>
                <a:gd name="T87" fmla="*/ 0 h 166"/>
                <a:gd name="T88" fmla="*/ 65 w 80"/>
                <a:gd name="T89" fmla="*/ 0 h 166"/>
                <a:gd name="T90" fmla="*/ 53 w 80"/>
                <a:gd name="T91" fmla="*/ 8 h 166"/>
                <a:gd name="T92" fmla="*/ 53 w 80"/>
                <a:gd name="T93" fmla="*/ 8 h 166"/>
                <a:gd name="T94" fmla="*/ 53 w 80"/>
                <a:gd name="T95" fmla="*/ 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" h="166">
                  <a:moveTo>
                    <a:pt x="53" y="8"/>
                  </a:moveTo>
                  <a:lnTo>
                    <a:pt x="53" y="8"/>
                  </a:lnTo>
                  <a:lnTo>
                    <a:pt x="47" y="14"/>
                  </a:lnTo>
                  <a:lnTo>
                    <a:pt x="45" y="18"/>
                  </a:lnTo>
                  <a:lnTo>
                    <a:pt x="34" y="31"/>
                  </a:lnTo>
                  <a:lnTo>
                    <a:pt x="32" y="37"/>
                  </a:lnTo>
                  <a:lnTo>
                    <a:pt x="24" y="39"/>
                  </a:lnTo>
                  <a:lnTo>
                    <a:pt x="22" y="41"/>
                  </a:lnTo>
                  <a:lnTo>
                    <a:pt x="12" y="49"/>
                  </a:lnTo>
                  <a:lnTo>
                    <a:pt x="8" y="53"/>
                  </a:lnTo>
                  <a:lnTo>
                    <a:pt x="8" y="59"/>
                  </a:lnTo>
                  <a:lnTo>
                    <a:pt x="14" y="77"/>
                  </a:lnTo>
                  <a:lnTo>
                    <a:pt x="16" y="83"/>
                  </a:lnTo>
                  <a:lnTo>
                    <a:pt x="14" y="89"/>
                  </a:lnTo>
                  <a:lnTo>
                    <a:pt x="10" y="101"/>
                  </a:lnTo>
                  <a:lnTo>
                    <a:pt x="6" y="111"/>
                  </a:lnTo>
                  <a:lnTo>
                    <a:pt x="2" y="118"/>
                  </a:lnTo>
                  <a:lnTo>
                    <a:pt x="0" y="122"/>
                  </a:lnTo>
                  <a:lnTo>
                    <a:pt x="0" y="128"/>
                  </a:lnTo>
                  <a:lnTo>
                    <a:pt x="0" y="132"/>
                  </a:lnTo>
                  <a:lnTo>
                    <a:pt x="0" y="144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4" y="158"/>
                  </a:lnTo>
                  <a:lnTo>
                    <a:pt x="10" y="164"/>
                  </a:lnTo>
                  <a:lnTo>
                    <a:pt x="16" y="166"/>
                  </a:lnTo>
                  <a:lnTo>
                    <a:pt x="22" y="166"/>
                  </a:lnTo>
                  <a:lnTo>
                    <a:pt x="24" y="164"/>
                  </a:lnTo>
                  <a:lnTo>
                    <a:pt x="32" y="162"/>
                  </a:lnTo>
                  <a:lnTo>
                    <a:pt x="39" y="162"/>
                  </a:lnTo>
                  <a:lnTo>
                    <a:pt x="41" y="162"/>
                  </a:lnTo>
                  <a:lnTo>
                    <a:pt x="47" y="160"/>
                  </a:lnTo>
                  <a:lnTo>
                    <a:pt x="49" y="156"/>
                  </a:lnTo>
                  <a:lnTo>
                    <a:pt x="77" y="59"/>
                  </a:lnTo>
                  <a:lnTo>
                    <a:pt x="80" y="45"/>
                  </a:lnTo>
                  <a:lnTo>
                    <a:pt x="80" y="43"/>
                  </a:lnTo>
                  <a:lnTo>
                    <a:pt x="80" y="29"/>
                  </a:lnTo>
                  <a:lnTo>
                    <a:pt x="80" y="18"/>
                  </a:lnTo>
                  <a:lnTo>
                    <a:pt x="80" y="14"/>
                  </a:lnTo>
                  <a:lnTo>
                    <a:pt x="77" y="6"/>
                  </a:lnTo>
                  <a:lnTo>
                    <a:pt x="73" y="2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5" y="0"/>
                  </a:lnTo>
                  <a:lnTo>
                    <a:pt x="53" y="8"/>
                  </a:lnTo>
                  <a:lnTo>
                    <a:pt x="53" y="8"/>
                  </a:lnTo>
                  <a:lnTo>
                    <a:pt x="53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3" name="Freeform 22"/>
            <p:cNvSpPr>
              <a:spLocks/>
            </p:cNvSpPr>
            <p:nvPr/>
          </p:nvSpPr>
          <p:spPr bwMode="auto">
            <a:xfrm>
              <a:off x="11541883" y="5182070"/>
              <a:ext cx="357911" cy="670610"/>
            </a:xfrm>
            <a:custGeom>
              <a:avLst/>
              <a:gdLst>
                <a:gd name="T0" fmla="*/ 8 w 95"/>
                <a:gd name="T1" fmla="*/ 67 h 178"/>
                <a:gd name="T2" fmla="*/ 11 w 95"/>
                <a:gd name="T3" fmla="*/ 61 h 178"/>
                <a:gd name="T4" fmla="*/ 17 w 95"/>
                <a:gd name="T5" fmla="*/ 67 h 178"/>
                <a:gd name="T6" fmla="*/ 17 w 95"/>
                <a:gd name="T7" fmla="*/ 81 h 178"/>
                <a:gd name="T8" fmla="*/ 19 w 95"/>
                <a:gd name="T9" fmla="*/ 85 h 178"/>
                <a:gd name="T10" fmla="*/ 31 w 95"/>
                <a:gd name="T11" fmla="*/ 87 h 178"/>
                <a:gd name="T12" fmla="*/ 39 w 95"/>
                <a:gd name="T13" fmla="*/ 93 h 178"/>
                <a:gd name="T14" fmla="*/ 39 w 95"/>
                <a:gd name="T15" fmla="*/ 103 h 178"/>
                <a:gd name="T16" fmla="*/ 33 w 95"/>
                <a:gd name="T17" fmla="*/ 111 h 178"/>
                <a:gd name="T18" fmla="*/ 19 w 95"/>
                <a:gd name="T19" fmla="*/ 120 h 178"/>
                <a:gd name="T20" fmla="*/ 19 w 95"/>
                <a:gd name="T21" fmla="*/ 126 h 178"/>
                <a:gd name="T22" fmla="*/ 25 w 95"/>
                <a:gd name="T23" fmla="*/ 128 h 178"/>
                <a:gd name="T24" fmla="*/ 19 w 95"/>
                <a:gd name="T25" fmla="*/ 136 h 178"/>
                <a:gd name="T26" fmla="*/ 17 w 95"/>
                <a:gd name="T27" fmla="*/ 144 h 178"/>
                <a:gd name="T28" fmla="*/ 19 w 95"/>
                <a:gd name="T29" fmla="*/ 148 h 178"/>
                <a:gd name="T30" fmla="*/ 29 w 95"/>
                <a:gd name="T31" fmla="*/ 148 h 178"/>
                <a:gd name="T32" fmla="*/ 25 w 95"/>
                <a:gd name="T33" fmla="*/ 156 h 178"/>
                <a:gd name="T34" fmla="*/ 19 w 95"/>
                <a:gd name="T35" fmla="*/ 166 h 178"/>
                <a:gd name="T36" fmla="*/ 8 w 95"/>
                <a:gd name="T37" fmla="*/ 170 h 178"/>
                <a:gd name="T38" fmla="*/ 8 w 95"/>
                <a:gd name="T39" fmla="*/ 178 h 178"/>
                <a:gd name="T40" fmla="*/ 15 w 95"/>
                <a:gd name="T41" fmla="*/ 178 h 178"/>
                <a:gd name="T42" fmla="*/ 17 w 95"/>
                <a:gd name="T43" fmla="*/ 172 h 178"/>
                <a:gd name="T44" fmla="*/ 27 w 95"/>
                <a:gd name="T45" fmla="*/ 170 h 178"/>
                <a:gd name="T46" fmla="*/ 35 w 95"/>
                <a:gd name="T47" fmla="*/ 168 h 178"/>
                <a:gd name="T48" fmla="*/ 43 w 95"/>
                <a:gd name="T49" fmla="*/ 168 h 178"/>
                <a:gd name="T50" fmla="*/ 52 w 95"/>
                <a:gd name="T51" fmla="*/ 168 h 178"/>
                <a:gd name="T52" fmla="*/ 62 w 95"/>
                <a:gd name="T53" fmla="*/ 164 h 178"/>
                <a:gd name="T54" fmla="*/ 72 w 95"/>
                <a:gd name="T55" fmla="*/ 164 h 178"/>
                <a:gd name="T56" fmla="*/ 82 w 95"/>
                <a:gd name="T57" fmla="*/ 158 h 178"/>
                <a:gd name="T58" fmla="*/ 88 w 95"/>
                <a:gd name="T59" fmla="*/ 152 h 178"/>
                <a:gd name="T60" fmla="*/ 90 w 95"/>
                <a:gd name="T61" fmla="*/ 144 h 178"/>
                <a:gd name="T62" fmla="*/ 95 w 95"/>
                <a:gd name="T63" fmla="*/ 134 h 178"/>
                <a:gd name="T64" fmla="*/ 95 w 95"/>
                <a:gd name="T65" fmla="*/ 126 h 178"/>
                <a:gd name="T66" fmla="*/ 82 w 95"/>
                <a:gd name="T67" fmla="*/ 126 h 178"/>
                <a:gd name="T68" fmla="*/ 80 w 95"/>
                <a:gd name="T69" fmla="*/ 120 h 178"/>
                <a:gd name="T70" fmla="*/ 76 w 95"/>
                <a:gd name="T71" fmla="*/ 103 h 178"/>
                <a:gd name="T72" fmla="*/ 66 w 95"/>
                <a:gd name="T73" fmla="*/ 89 h 178"/>
                <a:gd name="T74" fmla="*/ 62 w 95"/>
                <a:gd name="T75" fmla="*/ 79 h 178"/>
                <a:gd name="T76" fmla="*/ 56 w 95"/>
                <a:gd name="T77" fmla="*/ 63 h 178"/>
                <a:gd name="T78" fmla="*/ 47 w 95"/>
                <a:gd name="T79" fmla="*/ 61 h 178"/>
                <a:gd name="T80" fmla="*/ 41 w 95"/>
                <a:gd name="T81" fmla="*/ 53 h 178"/>
                <a:gd name="T82" fmla="*/ 43 w 95"/>
                <a:gd name="T83" fmla="*/ 45 h 178"/>
                <a:gd name="T84" fmla="*/ 49 w 95"/>
                <a:gd name="T85" fmla="*/ 31 h 178"/>
                <a:gd name="T86" fmla="*/ 52 w 95"/>
                <a:gd name="T87" fmla="*/ 25 h 178"/>
                <a:gd name="T88" fmla="*/ 49 w 95"/>
                <a:gd name="T89" fmla="*/ 21 h 178"/>
                <a:gd name="T90" fmla="*/ 41 w 95"/>
                <a:gd name="T91" fmla="*/ 16 h 178"/>
                <a:gd name="T92" fmla="*/ 31 w 95"/>
                <a:gd name="T93" fmla="*/ 21 h 178"/>
                <a:gd name="T94" fmla="*/ 25 w 95"/>
                <a:gd name="T95" fmla="*/ 14 h 178"/>
                <a:gd name="T96" fmla="*/ 29 w 95"/>
                <a:gd name="T97" fmla="*/ 6 h 178"/>
                <a:gd name="T98" fmla="*/ 29 w 95"/>
                <a:gd name="T99" fmla="*/ 0 h 178"/>
                <a:gd name="T100" fmla="*/ 19 w 95"/>
                <a:gd name="T101" fmla="*/ 0 h 178"/>
                <a:gd name="T102" fmla="*/ 13 w 95"/>
                <a:gd name="T103" fmla="*/ 6 h 178"/>
                <a:gd name="T104" fmla="*/ 2 w 95"/>
                <a:gd name="T105" fmla="*/ 18 h 178"/>
                <a:gd name="T106" fmla="*/ 0 w 95"/>
                <a:gd name="T107" fmla="*/ 27 h 178"/>
                <a:gd name="T108" fmla="*/ 0 w 95"/>
                <a:gd name="T109" fmla="*/ 43 h 178"/>
                <a:gd name="T110" fmla="*/ 0 w 95"/>
                <a:gd name="T111" fmla="*/ 55 h 178"/>
                <a:gd name="T112" fmla="*/ 2 w 95"/>
                <a:gd name="T113" fmla="*/ 67 h 178"/>
                <a:gd name="T114" fmla="*/ 8 w 95"/>
                <a:gd name="T115" fmla="*/ 67 h 178"/>
                <a:gd name="T116" fmla="*/ 8 w 95"/>
                <a:gd name="T117" fmla="*/ 6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5" h="178">
                  <a:moveTo>
                    <a:pt x="8" y="67"/>
                  </a:moveTo>
                  <a:lnTo>
                    <a:pt x="8" y="67"/>
                  </a:lnTo>
                  <a:lnTo>
                    <a:pt x="8" y="63"/>
                  </a:lnTo>
                  <a:lnTo>
                    <a:pt x="11" y="61"/>
                  </a:lnTo>
                  <a:lnTo>
                    <a:pt x="15" y="63"/>
                  </a:lnTo>
                  <a:lnTo>
                    <a:pt x="17" y="67"/>
                  </a:lnTo>
                  <a:lnTo>
                    <a:pt x="17" y="71"/>
                  </a:lnTo>
                  <a:lnTo>
                    <a:pt x="17" y="81"/>
                  </a:lnTo>
                  <a:lnTo>
                    <a:pt x="17" y="83"/>
                  </a:lnTo>
                  <a:lnTo>
                    <a:pt x="19" y="85"/>
                  </a:lnTo>
                  <a:lnTo>
                    <a:pt x="27" y="85"/>
                  </a:lnTo>
                  <a:lnTo>
                    <a:pt x="31" y="87"/>
                  </a:lnTo>
                  <a:lnTo>
                    <a:pt x="35" y="89"/>
                  </a:lnTo>
                  <a:lnTo>
                    <a:pt x="39" y="93"/>
                  </a:lnTo>
                  <a:lnTo>
                    <a:pt x="39" y="95"/>
                  </a:lnTo>
                  <a:lnTo>
                    <a:pt x="39" y="103"/>
                  </a:lnTo>
                  <a:lnTo>
                    <a:pt x="37" y="109"/>
                  </a:lnTo>
                  <a:lnTo>
                    <a:pt x="33" y="111"/>
                  </a:lnTo>
                  <a:lnTo>
                    <a:pt x="29" y="113"/>
                  </a:lnTo>
                  <a:lnTo>
                    <a:pt x="19" y="120"/>
                  </a:lnTo>
                  <a:lnTo>
                    <a:pt x="19" y="124"/>
                  </a:lnTo>
                  <a:lnTo>
                    <a:pt x="19" y="126"/>
                  </a:lnTo>
                  <a:lnTo>
                    <a:pt x="23" y="126"/>
                  </a:lnTo>
                  <a:lnTo>
                    <a:pt x="25" y="128"/>
                  </a:lnTo>
                  <a:lnTo>
                    <a:pt x="23" y="132"/>
                  </a:lnTo>
                  <a:lnTo>
                    <a:pt x="19" y="136"/>
                  </a:lnTo>
                  <a:lnTo>
                    <a:pt x="17" y="140"/>
                  </a:lnTo>
                  <a:lnTo>
                    <a:pt x="17" y="144"/>
                  </a:lnTo>
                  <a:lnTo>
                    <a:pt x="17" y="148"/>
                  </a:lnTo>
                  <a:lnTo>
                    <a:pt x="19" y="148"/>
                  </a:lnTo>
                  <a:lnTo>
                    <a:pt x="27" y="148"/>
                  </a:lnTo>
                  <a:lnTo>
                    <a:pt x="29" y="148"/>
                  </a:lnTo>
                  <a:lnTo>
                    <a:pt x="29" y="154"/>
                  </a:lnTo>
                  <a:lnTo>
                    <a:pt x="25" y="156"/>
                  </a:lnTo>
                  <a:lnTo>
                    <a:pt x="23" y="164"/>
                  </a:lnTo>
                  <a:lnTo>
                    <a:pt x="19" y="166"/>
                  </a:lnTo>
                  <a:lnTo>
                    <a:pt x="13" y="168"/>
                  </a:lnTo>
                  <a:lnTo>
                    <a:pt x="8" y="170"/>
                  </a:lnTo>
                  <a:lnTo>
                    <a:pt x="8" y="174"/>
                  </a:lnTo>
                  <a:lnTo>
                    <a:pt x="8" y="178"/>
                  </a:lnTo>
                  <a:lnTo>
                    <a:pt x="11" y="178"/>
                  </a:lnTo>
                  <a:lnTo>
                    <a:pt x="15" y="178"/>
                  </a:lnTo>
                  <a:lnTo>
                    <a:pt x="17" y="174"/>
                  </a:lnTo>
                  <a:lnTo>
                    <a:pt x="17" y="172"/>
                  </a:lnTo>
                  <a:lnTo>
                    <a:pt x="19" y="170"/>
                  </a:lnTo>
                  <a:lnTo>
                    <a:pt x="27" y="170"/>
                  </a:lnTo>
                  <a:lnTo>
                    <a:pt x="31" y="170"/>
                  </a:lnTo>
                  <a:lnTo>
                    <a:pt x="35" y="168"/>
                  </a:lnTo>
                  <a:lnTo>
                    <a:pt x="39" y="166"/>
                  </a:lnTo>
                  <a:lnTo>
                    <a:pt x="43" y="168"/>
                  </a:lnTo>
                  <a:lnTo>
                    <a:pt x="47" y="170"/>
                  </a:lnTo>
                  <a:lnTo>
                    <a:pt x="52" y="168"/>
                  </a:lnTo>
                  <a:lnTo>
                    <a:pt x="58" y="164"/>
                  </a:lnTo>
                  <a:lnTo>
                    <a:pt x="62" y="164"/>
                  </a:lnTo>
                  <a:lnTo>
                    <a:pt x="66" y="164"/>
                  </a:lnTo>
                  <a:lnTo>
                    <a:pt x="72" y="164"/>
                  </a:lnTo>
                  <a:lnTo>
                    <a:pt x="76" y="160"/>
                  </a:lnTo>
                  <a:lnTo>
                    <a:pt x="82" y="158"/>
                  </a:lnTo>
                  <a:lnTo>
                    <a:pt x="86" y="156"/>
                  </a:lnTo>
                  <a:lnTo>
                    <a:pt x="88" y="152"/>
                  </a:lnTo>
                  <a:lnTo>
                    <a:pt x="88" y="148"/>
                  </a:lnTo>
                  <a:lnTo>
                    <a:pt x="90" y="144"/>
                  </a:lnTo>
                  <a:lnTo>
                    <a:pt x="95" y="140"/>
                  </a:lnTo>
                  <a:lnTo>
                    <a:pt x="95" y="134"/>
                  </a:lnTo>
                  <a:lnTo>
                    <a:pt x="95" y="132"/>
                  </a:lnTo>
                  <a:lnTo>
                    <a:pt x="95" y="126"/>
                  </a:lnTo>
                  <a:lnTo>
                    <a:pt x="90" y="126"/>
                  </a:lnTo>
                  <a:lnTo>
                    <a:pt x="82" y="126"/>
                  </a:lnTo>
                  <a:lnTo>
                    <a:pt x="80" y="124"/>
                  </a:lnTo>
                  <a:lnTo>
                    <a:pt x="80" y="120"/>
                  </a:lnTo>
                  <a:lnTo>
                    <a:pt x="80" y="111"/>
                  </a:lnTo>
                  <a:lnTo>
                    <a:pt x="76" y="103"/>
                  </a:lnTo>
                  <a:lnTo>
                    <a:pt x="74" y="97"/>
                  </a:lnTo>
                  <a:lnTo>
                    <a:pt x="66" y="89"/>
                  </a:lnTo>
                  <a:lnTo>
                    <a:pt x="64" y="85"/>
                  </a:lnTo>
                  <a:lnTo>
                    <a:pt x="62" y="79"/>
                  </a:lnTo>
                  <a:lnTo>
                    <a:pt x="58" y="67"/>
                  </a:lnTo>
                  <a:lnTo>
                    <a:pt x="56" y="63"/>
                  </a:lnTo>
                  <a:lnTo>
                    <a:pt x="52" y="61"/>
                  </a:lnTo>
                  <a:lnTo>
                    <a:pt x="47" y="61"/>
                  </a:lnTo>
                  <a:lnTo>
                    <a:pt x="43" y="59"/>
                  </a:lnTo>
                  <a:lnTo>
                    <a:pt x="41" y="53"/>
                  </a:lnTo>
                  <a:lnTo>
                    <a:pt x="41" y="49"/>
                  </a:lnTo>
                  <a:lnTo>
                    <a:pt x="43" y="45"/>
                  </a:lnTo>
                  <a:lnTo>
                    <a:pt x="47" y="35"/>
                  </a:lnTo>
                  <a:lnTo>
                    <a:pt x="49" y="31"/>
                  </a:lnTo>
                  <a:lnTo>
                    <a:pt x="52" y="27"/>
                  </a:lnTo>
                  <a:lnTo>
                    <a:pt x="52" y="25"/>
                  </a:lnTo>
                  <a:lnTo>
                    <a:pt x="52" y="23"/>
                  </a:lnTo>
                  <a:lnTo>
                    <a:pt x="49" y="21"/>
                  </a:lnTo>
                  <a:lnTo>
                    <a:pt x="45" y="18"/>
                  </a:lnTo>
                  <a:lnTo>
                    <a:pt x="41" y="16"/>
                  </a:lnTo>
                  <a:lnTo>
                    <a:pt x="35" y="18"/>
                  </a:lnTo>
                  <a:lnTo>
                    <a:pt x="31" y="21"/>
                  </a:lnTo>
                  <a:lnTo>
                    <a:pt x="27" y="18"/>
                  </a:lnTo>
                  <a:lnTo>
                    <a:pt x="25" y="14"/>
                  </a:lnTo>
                  <a:lnTo>
                    <a:pt x="25" y="8"/>
                  </a:lnTo>
                  <a:lnTo>
                    <a:pt x="29" y="6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3" y="6"/>
                  </a:lnTo>
                  <a:lnTo>
                    <a:pt x="11" y="8"/>
                  </a:lnTo>
                  <a:lnTo>
                    <a:pt x="2" y="18"/>
                  </a:lnTo>
                  <a:lnTo>
                    <a:pt x="2" y="23"/>
                  </a:lnTo>
                  <a:lnTo>
                    <a:pt x="0" y="27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2" y="61"/>
                  </a:lnTo>
                  <a:lnTo>
                    <a:pt x="2" y="67"/>
                  </a:lnTo>
                  <a:lnTo>
                    <a:pt x="6" y="67"/>
                  </a:lnTo>
                  <a:lnTo>
                    <a:pt x="8" y="67"/>
                  </a:lnTo>
                  <a:lnTo>
                    <a:pt x="8" y="67"/>
                  </a:lnTo>
                  <a:lnTo>
                    <a:pt x="8" y="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4" name="Freeform 23"/>
            <p:cNvSpPr>
              <a:spLocks/>
            </p:cNvSpPr>
            <p:nvPr/>
          </p:nvSpPr>
          <p:spPr bwMode="auto">
            <a:xfrm>
              <a:off x="20116644" y="10260618"/>
              <a:ext cx="222282" cy="357911"/>
            </a:xfrm>
            <a:custGeom>
              <a:avLst/>
              <a:gdLst>
                <a:gd name="T0" fmla="*/ 45 w 59"/>
                <a:gd name="T1" fmla="*/ 41 h 95"/>
                <a:gd name="T2" fmla="*/ 45 w 59"/>
                <a:gd name="T3" fmla="*/ 41 h 95"/>
                <a:gd name="T4" fmla="*/ 39 w 59"/>
                <a:gd name="T5" fmla="*/ 43 h 95"/>
                <a:gd name="T6" fmla="*/ 33 w 59"/>
                <a:gd name="T7" fmla="*/ 41 h 95"/>
                <a:gd name="T8" fmla="*/ 29 w 59"/>
                <a:gd name="T9" fmla="*/ 41 h 95"/>
                <a:gd name="T10" fmla="*/ 25 w 59"/>
                <a:gd name="T11" fmla="*/ 35 h 95"/>
                <a:gd name="T12" fmla="*/ 18 w 59"/>
                <a:gd name="T13" fmla="*/ 31 h 95"/>
                <a:gd name="T14" fmla="*/ 16 w 59"/>
                <a:gd name="T15" fmla="*/ 27 h 95"/>
                <a:gd name="T16" fmla="*/ 16 w 59"/>
                <a:gd name="T17" fmla="*/ 21 h 95"/>
                <a:gd name="T18" fmla="*/ 14 w 59"/>
                <a:gd name="T19" fmla="*/ 15 h 95"/>
                <a:gd name="T20" fmla="*/ 14 w 59"/>
                <a:gd name="T21" fmla="*/ 11 h 95"/>
                <a:gd name="T22" fmla="*/ 12 w 59"/>
                <a:gd name="T23" fmla="*/ 7 h 95"/>
                <a:gd name="T24" fmla="*/ 10 w 59"/>
                <a:gd name="T25" fmla="*/ 2 h 95"/>
                <a:gd name="T26" fmla="*/ 4 w 59"/>
                <a:gd name="T27" fmla="*/ 0 h 95"/>
                <a:gd name="T28" fmla="*/ 0 w 59"/>
                <a:gd name="T29" fmla="*/ 0 h 95"/>
                <a:gd name="T30" fmla="*/ 0 w 59"/>
                <a:gd name="T31" fmla="*/ 2 h 95"/>
                <a:gd name="T32" fmla="*/ 10 w 59"/>
                <a:gd name="T33" fmla="*/ 25 h 95"/>
                <a:gd name="T34" fmla="*/ 14 w 59"/>
                <a:gd name="T35" fmla="*/ 29 h 95"/>
                <a:gd name="T36" fmla="*/ 14 w 59"/>
                <a:gd name="T37" fmla="*/ 35 h 95"/>
                <a:gd name="T38" fmla="*/ 14 w 59"/>
                <a:gd name="T39" fmla="*/ 39 h 95"/>
                <a:gd name="T40" fmla="*/ 14 w 59"/>
                <a:gd name="T41" fmla="*/ 45 h 95"/>
                <a:gd name="T42" fmla="*/ 10 w 59"/>
                <a:gd name="T43" fmla="*/ 49 h 95"/>
                <a:gd name="T44" fmla="*/ 2 w 59"/>
                <a:gd name="T45" fmla="*/ 63 h 95"/>
                <a:gd name="T46" fmla="*/ 0 w 59"/>
                <a:gd name="T47" fmla="*/ 65 h 95"/>
                <a:gd name="T48" fmla="*/ 0 w 59"/>
                <a:gd name="T49" fmla="*/ 67 h 95"/>
                <a:gd name="T50" fmla="*/ 2 w 59"/>
                <a:gd name="T51" fmla="*/ 69 h 95"/>
                <a:gd name="T52" fmla="*/ 4 w 59"/>
                <a:gd name="T53" fmla="*/ 71 h 95"/>
                <a:gd name="T54" fmla="*/ 10 w 59"/>
                <a:gd name="T55" fmla="*/ 73 h 95"/>
                <a:gd name="T56" fmla="*/ 12 w 59"/>
                <a:gd name="T57" fmla="*/ 77 h 95"/>
                <a:gd name="T58" fmla="*/ 14 w 59"/>
                <a:gd name="T59" fmla="*/ 81 h 95"/>
                <a:gd name="T60" fmla="*/ 14 w 59"/>
                <a:gd name="T61" fmla="*/ 85 h 95"/>
                <a:gd name="T62" fmla="*/ 16 w 59"/>
                <a:gd name="T63" fmla="*/ 91 h 95"/>
                <a:gd name="T64" fmla="*/ 18 w 59"/>
                <a:gd name="T65" fmla="*/ 95 h 95"/>
                <a:gd name="T66" fmla="*/ 20 w 59"/>
                <a:gd name="T67" fmla="*/ 95 h 95"/>
                <a:gd name="T68" fmla="*/ 23 w 59"/>
                <a:gd name="T69" fmla="*/ 95 h 95"/>
                <a:gd name="T70" fmla="*/ 27 w 59"/>
                <a:gd name="T71" fmla="*/ 93 h 95"/>
                <a:gd name="T72" fmla="*/ 33 w 59"/>
                <a:gd name="T73" fmla="*/ 87 h 95"/>
                <a:gd name="T74" fmla="*/ 37 w 59"/>
                <a:gd name="T75" fmla="*/ 83 h 95"/>
                <a:gd name="T76" fmla="*/ 39 w 59"/>
                <a:gd name="T77" fmla="*/ 77 h 95"/>
                <a:gd name="T78" fmla="*/ 39 w 59"/>
                <a:gd name="T79" fmla="*/ 73 h 95"/>
                <a:gd name="T80" fmla="*/ 41 w 59"/>
                <a:gd name="T81" fmla="*/ 69 h 95"/>
                <a:gd name="T82" fmla="*/ 41 w 59"/>
                <a:gd name="T83" fmla="*/ 63 h 95"/>
                <a:gd name="T84" fmla="*/ 49 w 59"/>
                <a:gd name="T85" fmla="*/ 55 h 95"/>
                <a:gd name="T86" fmla="*/ 57 w 59"/>
                <a:gd name="T87" fmla="*/ 47 h 95"/>
                <a:gd name="T88" fmla="*/ 59 w 59"/>
                <a:gd name="T89" fmla="*/ 45 h 95"/>
                <a:gd name="T90" fmla="*/ 57 w 59"/>
                <a:gd name="T91" fmla="*/ 41 h 95"/>
                <a:gd name="T92" fmla="*/ 55 w 59"/>
                <a:gd name="T93" fmla="*/ 39 h 95"/>
                <a:gd name="T94" fmla="*/ 49 w 59"/>
                <a:gd name="T95" fmla="*/ 41 h 95"/>
                <a:gd name="T96" fmla="*/ 45 w 59"/>
                <a:gd name="T97" fmla="*/ 41 h 95"/>
                <a:gd name="T98" fmla="*/ 45 w 59"/>
                <a:gd name="T99" fmla="*/ 41 h 95"/>
                <a:gd name="T100" fmla="*/ 45 w 59"/>
                <a:gd name="T101" fmla="*/ 4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9" h="95">
                  <a:moveTo>
                    <a:pt x="45" y="41"/>
                  </a:moveTo>
                  <a:lnTo>
                    <a:pt x="45" y="41"/>
                  </a:lnTo>
                  <a:lnTo>
                    <a:pt x="39" y="43"/>
                  </a:lnTo>
                  <a:lnTo>
                    <a:pt x="33" y="41"/>
                  </a:lnTo>
                  <a:lnTo>
                    <a:pt x="29" y="41"/>
                  </a:lnTo>
                  <a:lnTo>
                    <a:pt x="25" y="35"/>
                  </a:lnTo>
                  <a:lnTo>
                    <a:pt x="18" y="31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4" y="15"/>
                  </a:lnTo>
                  <a:lnTo>
                    <a:pt x="14" y="11"/>
                  </a:lnTo>
                  <a:lnTo>
                    <a:pt x="12" y="7"/>
                  </a:lnTo>
                  <a:lnTo>
                    <a:pt x="10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10" y="25"/>
                  </a:lnTo>
                  <a:lnTo>
                    <a:pt x="14" y="29"/>
                  </a:lnTo>
                  <a:lnTo>
                    <a:pt x="14" y="35"/>
                  </a:lnTo>
                  <a:lnTo>
                    <a:pt x="14" y="39"/>
                  </a:lnTo>
                  <a:lnTo>
                    <a:pt x="14" y="45"/>
                  </a:lnTo>
                  <a:lnTo>
                    <a:pt x="10" y="49"/>
                  </a:lnTo>
                  <a:lnTo>
                    <a:pt x="2" y="63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71"/>
                  </a:lnTo>
                  <a:lnTo>
                    <a:pt x="10" y="73"/>
                  </a:lnTo>
                  <a:lnTo>
                    <a:pt x="12" y="77"/>
                  </a:lnTo>
                  <a:lnTo>
                    <a:pt x="14" y="81"/>
                  </a:lnTo>
                  <a:lnTo>
                    <a:pt x="14" y="85"/>
                  </a:lnTo>
                  <a:lnTo>
                    <a:pt x="16" y="91"/>
                  </a:lnTo>
                  <a:lnTo>
                    <a:pt x="18" y="95"/>
                  </a:lnTo>
                  <a:lnTo>
                    <a:pt x="20" y="95"/>
                  </a:lnTo>
                  <a:lnTo>
                    <a:pt x="23" y="95"/>
                  </a:lnTo>
                  <a:lnTo>
                    <a:pt x="27" y="93"/>
                  </a:lnTo>
                  <a:lnTo>
                    <a:pt x="33" y="87"/>
                  </a:lnTo>
                  <a:lnTo>
                    <a:pt x="37" y="83"/>
                  </a:lnTo>
                  <a:lnTo>
                    <a:pt x="39" y="77"/>
                  </a:lnTo>
                  <a:lnTo>
                    <a:pt x="39" y="73"/>
                  </a:lnTo>
                  <a:lnTo>
                    <a:pt x="41" y="69"/>
                  </a:lnTo>
                  <a:lnTo>
                    <a:pt x="41" y="63"/>
                  </a:lnTo>
                  <a:lnTo>
                    <a:pt x="49" y="55"/>
                  </a:lnTo>
                  <a:lnTo>
                    <a:pt x="57" y="47"/>
                  </a:lnTo>
                  <a:lnTo>
                    <a:pt x="59" y="45"/>
                  </a:lnTo>
                  <a:lnTo>
                    <a:pt x="57" y="41"/>
                  </a:lnTo>
                  <a:lnTo>
                    <a:pt x="55" y="39"/>
                  </a:lnTo>
                  <a:lnTo>
                    <a:pt x="49" y="41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5" y="4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5" name="Freeform 24"/>
            <p:cNvSpPr>
              <a:spLocks/>
            </p:cNvSpPr>
            <p:nvPr/>
          </p:nvSpPr>
          <p:spPr bwMode="auto">
            <a:xfrm>
              <a:off x="12400866" y="6613708"/>
              <a:ext cx="139398" cy="86653"/>
            </a:xfrm>
            <a:custGeom>
              <a:avLst/>
              <a:gdLst>
                <a:gd name="T0" fmla="*/ 31 w 37"/>
                <a:gd name="T1" fmla="*/ 23 h 23"/>
                <a:gd name="T2" fmla="*/ 31 w 37"/>
                <a:gd name="T3" fmla="*/ 23 h 23"/>
                <a:gd name="T4" fmla="*/ 33 w 37"/>
                <a:gd name="T5" fmla="*/ 23 h 23"/>
                <a:gd name="T6" fmla="*/ 35 w 37"/>
                <a:gd name="T7" fmla="*/ 23 h 23"/>
                <a:gd name="T8" fmla="*/ 37 w 37"/>
                <a:gd name="T9" fmla="*/ 20 h 23"/>
                <a:gd name="T10" fmla="*/ 37 w 37"/>
                <a:gd name="T11" fmla="*/ 18 h 23"/>
                <a:gd name="T12" fmla="*/ 37 w 37"/>
                <a:gd name="T13" fmla="*/ 14 h 23"/>
                <a:gd name="T14" fmla="*/ 37 w 37"/>
                <a:gd name="T15" fmla="*/ 4 h 23"/>
                <a:gd name="T16" fmla="*/ 35 w 37"/>
                <a:gd name="T17" fmla="*/ 2 h 23"/>
                <a:gd name="T18" fmla="*/ 31 w 37"/>
                <a:gd name="T19" fmla="*/ 0 h 23"/>
                <a:gd name="T20" fmla="*/ 27 w 37"/>
                <a:gd name="T21" fmla="*/ 0 h 23"/>
                <a:gd name="T22" fmla="*/ 14 w 37"/>
                <a:gd name="T23" fmla="*/ 2 h 23"/>
                <a:gd name="T24" fmla="*/ 2 w 37"/>
                <a:gd name="T25" fmla="*/ 8 h 23"/>
                <a:gd name="T26" fmla="*/ 0 w 37"/>
                <a:gd name="T27" fmla="*/ 8 h 23"/>
                <a:gd name="T28" fmla="*/ 2 w 37"/>
                <a:gd name="T29" fmla="*/ 10 h 23"/>
                <a:gd name="T30" fmla="*/ 14 w 37"/>
                <a:gd name="T31" fmla="*/ 14 h 23"/>
                <a:gd name="T32" fmla="*/ 27 w 37"/>
                <a:gd name="T33" fmla="*/ 20 h 23"/>
                <a:gd name="T34" fmla="*/ 31 w 37"/>
                <a:gd name="T35" fmla="*/ 23 h 23"/>
                <a:gd name="T36" fmla="*/ 31 w 37"/>
                <a:gd name="T37" fmla="*/ 23 h 23"/>
                <a:gd name="T38" fmla="*/ 31 w 37"/>
                <a:gd name="T3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" h="23">
                  <a:moveTo>
                    <a:pt x="31" y="23"/>
                  </a:moveTo>
                  <a:lnTo>
                    <a:pt x="31" y="23"/>
                  </a:lnTo>
                  <a:lnTo>
                    <a:pt x="33" y="23"/>
                  </a:lnTo>
                  <a:lnTo>
                    <a:pt x="35" y="23"/>
                  </a:lnTo>
                  <a:lnTo>
                    <a:pt x="37" y="20"/>
                  </a:lnTo>
                  <a:lnTo>
                    <a:pt x="37" y="18"/>
                  </a:lnTo>
                  <a:lnTo>
                    <a:pt x="37" y="14"/>
                  </a:lnTo>
                  <a:lnTo>
                    <a:pt x="37" y="4"/>
                  </a:lnTo>
                  <a:lnTo>
                    <a:pt x="35" y="2"/>
                  </a:lnTo>
                  <a:lnTo>
                    <a:pt x="31" y="0"/>
                  </a:lnTo>
                  <a:lnTo>
                    <a:pt x="27" y="0"/>
                  </a:lnTo>
                  <a:lnTo>
                    <a:pt x="14" y="2"/>
                  </a:lnTo>
                  <a:lnTo>
                    <a:pt x="2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14" y="14"/>
                  </a:lnTo>
                  <a:lnTo>
                    <a:pt x="27" y="20"/>
                  </a:lnTo>
                  <a:lnTo>
                    <a:pt x="31" y="23"/>
                  </a:lnTo>
                  <a:lnTo>
                    <a:pt x="31" y="23"/>
                  </a:ln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6" name="Freeform 25"/>
            <p:cNvSpPr>
              <a:spLocks/>
            </p:cNvSpPr>
            <p:nvPr/>
          </p:nvSpPr>
          <p:spPr bwMode="auto">
            <a:xfrm>
              <a:off x="19815247" y="10610992"/>
              <a:ext cx="324002" cy="365446"/>
            </a:xfrm>
            <a:custGeom>
              <a:avLst/>
              <a:gdLst>
                <a:gd name="T0" fmla="*/ 66 w 86"/>
                <a:gd name="T1" fmla="*/ 0 h 97"/>
                <a:gd name="T2" fmla="*/ 66 w 86"/>
                <a:gd name="T3" fmla="*/ 0 h 97"/>
                <a:gd name="T4" fmla="*/ 66 w 86"/>
                <a:gd name="T5" fmla="*/ 0 h 97"/>
                <a:gd name="T6" fmla="*/ 64 w 86"/>
                <a:gd name="T7" fmla="*/ 0 h 97"/>
                <a:gd name="T8" fmla="*/ 59 w 86"/>
                <a:gd name="T9" fmla="*/ 4 h 97"/>
                <a:gd name="T10" fmla="*/ 57 w 86"/>
                <a:gd name="T11" fmla="*/ 6 h 97"/>
                <a:gd name="T12" fmla="*/ 51 w 86"/>
                <a:gd name="T13" fmla="*/ 19 h 97"/>
                <a:gd name="T14" fmla="*/ 49 w 86"/>
                <a:gd name="T15" fmla="*/ 23 h 97"/>
                <a:gd name="T16" fmla="*/ 41 w 86"/>
                <a:gd name="T17" fmla="*/ 33 h 97"/>
                <a:gd name="T18" fmla="*/ 39 w 86"/>
                <a:gd name="T19" fmla="*/ 37 h 97"/>
                <a:gd name="T20" fmla="*/ 33 w 86"/>
                <a:gd name="T21" fmla="*/ 39 h 97"/>
                <a:gd name="T22" fmla="*/ 21 w 86"/>
                <a:gd name="T23" fmla="*/ 43 h 97"/>
                <a:gd name="T24" fmla="*/ 16 w 86"/>
                <a:gd name="T25" fmla="*/ 45 h 97"/>
                <a:gd name="T26" fmla="*/ 10 w 86"/>
                <a:gd name="T27" fmla="*/ 51 h 97"/>
                <a:gd name="T28" fmla="*/ 8 w 86"/>
                <a:gd name="T29" fmla="*/ 55 h 97"/>
                <a:gd name="T30" fmla="*/ 4 w 86"/>
                <a:gd name="T31" fmla="*/ 67 h 97"/>
                <a:gd name="T32" fmla="*/ 0 w 86"/>
                <a:gd name="T33" fmla="*/ 77 h 97"/>
                <a:gd name="T34" fmla="*/ 0 w 86"/>
                <a:gd name="T35" fmla="*/ 83 h 97"/>
                <a:gd name="T36" fmla="*/ 2 w 86"/>
                <a:gd name="T37" fmla="*/ 89 h 97"/>
                <a:gd name="T38" fmla="*/ 12 w 86"/>
                <a:gd name="T39" fmla="*/ 95 h 97"/>
                <a:gd name="T40" fmla="*/ 16 w 86"/>
                <a:gd name="T41" fmla="*/ 97 h 97"/>
                <a:gd name="T42" fmla="*/ 23 w 86"/>
                <a:gd name="T43" fmla="*/ 97 h 97"/>
                <a:gd name="T44" fmla="*/ 29 w 86"/>
                <a:gd name="T45" fmla="*/ 97 h 97"/>
                <a:gd name="T46" fmla="*/ 33 w 86"/>
                <a:gd name="T47" fmla="*/ 95 h 97"/>
                <a:gd name="T48" fmla="*/ 37 w 86"/>
                <a:gd name="T49" fmla="*/ 91 h 97"/>
                <a:gd name="T50" fmla="*/ 41 w 86"/>
                <a:gd name="T51" fmla="*/ 85 h 97"/>
                <a:gd name="T52" fmla="*/ 45 w 86"/>
                <a:gd name="T53" fmla="*/ 73 h 97"/>
                <a:gd name="T54" fmla="*/ 47 w 86"/>
                <a:gd name="T55" fmla="*/ 61 h 97"/>
                <a:gd name="T56" fmla="*/ 47 w 86"/>
                <a:gd name="T57" fmla="*/ 59 h 97"/>
                <a:gd name="T58" fmla="*/ 49 w 86"/>
                <a:gd name="T59" fmla="*/ 53 h 97"/>
                <a:gd name="T60" fmla="*/ 51 w 86"/>
                <a:gd name="T61" fmla="*/ 49 h 97"/>
                <a:gd name="T62" fmla="*/ 57 w 86"/>
                <a:gd name="T63" fmla="*/ 41 h 97"/>
                <a:gd name="T64" fmla="*/ 66 w 86"/>
                <a:gd name="T65" fmla="*/ 33 h 97"/>
                <a:gd name="T66" fmla="*/ 76 w 86"/>
                <a:gd name="T67" fmla="*/ 27 h 97"/>
                <a:gd name="T68" fmla="*/ 80 w 86"/>
                <a:gd name="T69" fmla="*/ 25 h 97"/>
                <a:gd name="T70" fmla="*/ 84 w 86"/>
                <a:gd name="T71" fmla="*/ 21 h 97"/>
                <a:gd name="T72" fmla="*/ 86 w 86"/>
                <a:gd name="T73" fmla="*/ 15 h 97"/>
                <a:gd name="T74" fmla="*/ 86 w 86"/>
                <a:gd name="T75" fmla="*/ 13 h 97"/>
                <a:gd name="T76" fmla="*/ 86 w 86"/>
                <a:gd name="T77" fmla="*/ 9 h 97"/>
                <a:gd name="T78" fmla="*/ 84 w 86"/>
                <a:gd name="T79" fmla="*/ 6 h 97"/>
                <a:gd name="T80" fmla="*/ 82 w 86"/>
                <a:gd name="T81" fmla="*/ 6 h 97"/>
                <a:gd name="T82" fmla="*/ 80 w 86"/>
                <a:gd name="T83" fmla="*/ 6 h 97"/>
                <a:gd name="T84" fmla="*/ 78 w 86"/>
                <a:gd name="T85" fmla="*/ 6 h 97"/>
                <a:gd name="T86" fmla="*/ 72 w 86"/>
                <a:gd name="T87" fmla="*/ 4 h 97"/>
                <a:gd name="T88" fmla="*/ 66 w 86"/>
                <a:gd name="T89" fmla="*/ 0 h 97"/>
                <a:gd name="T90" fmla="*/ 66 w 86"/>
                <a:gd name="T91" fmla="*/ 0 h 97"/>
                <a:gd name="T92" fmla="*/ 66 w 86"/>
                <a:gd name="T9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97">
                  <a:moveTo>
                    <a:pt x="66" y="0"/>
                  </a:moveTo>
                  <a:lnTo>
                    <a:pt x="66" y="0"/>
                  </a:lnTo>
                  <a:lnTo>
                    <a:pt x="66" y="0"/>
                  </a:lnTo>
                  <a:lnTo>
                    <a:pt x="64" y="0"/>
                  </a:lnTo>
                  <a:lnTo>
                    <a:pt x="59" y="4"/>
                  </a:lnTo>
                  <a:lnTo>
                    <a:pt x="57" y="6"/>
                  </a:lnTo>
                  <a:lnTo>
                    <a:pt x="51" y="19"/>
                  </a:lnTo>
                  <a:lnTo>
                    <a:pt x="49" y="23"/>
                  </a:lnTo>
                  <a:lnTo>
                    <a:pt x="41" y="33"/>
                  </a:lnTo>
                  <a:lnTo>
                    <a:pt x="39" y="37"/>
                  </a:lnTo>
                  <a:lnTo>
                    <a:pt x="33" y="39"/>
                  </a:lnTo>
                  <a:lnTo>
                    <a:pt x="21" y="43"/>
                  </a:lnTo>
                  <a:lnTo>
                    <a:pt x="16" y="45"/>
                  </a:lnTo>
                  <a:lnTo>
                    <a:pt x="10" y="51"/>
                  </a:lnTo>
                  <a:lnTo>
                    <a:pt x="8" y="55"/>
                  </a:lnTo>
                  <a:lnTo>
                    <a:pt x="4" y="67"/>
                  </a:lnTo>
                  <a:lnTo>
                    <a:pt x="0" y="77"/>
                  </a:lnTo>
                  <a:lnTo>
                    <a:pt x="0" y="83"/>
                  </a:lnTo>
                  <a:lnTo>
                    <a:pt x="2" y="89"/>
                  </a:lnTo>
                  <a:lnTo>
                    <a:pt x="12" y="95"/>
                  </a:lnTo>
                  <a:lnTo>
                    <a:pt x="16" y="97"/>
                  </a:lnTo>
                  <a:lnTo>
                    <a:pt x="23" y="97"/>
                  </a:lnTo>
                  <a:lnTo>
                    <a:pt x="29" y="97"/>
                  </a:lnTo>
                  <a:lnTo>
                    <a:pt x="33" y="95"/>
                  </a:lnTo>
                  <a:lnTo>
                    <a:pt x="37" y="91"/>
                  </a:lnTo>
                  <a:lnTo>
                    <a:pt x="41" y="85"/>
                  </a:lnTo>
                  <a:lnTo>
                    <a:pt x="45" y="73"/>
                  </a:lnTo>
                  <a:lnTo>
                    <a:pt x="47" y="61"/>
                  </a:lnTo>
                  <a:lnTo>
                    <a:pt x="47" y="59"/>
                  </a:lnTo>
                  <a:lnTo>
                    <a:pt x="49" y="53"/>
                  </a:lnTo>
                  <a:lnTo>
                    <a:pt x="51" y="49"/>
                  </a:lnTo>
                  <a:lnTo>
                    <a:pt x="57" y="41"/>
                  </a:lnTo>
                  <a:lnTo>
                    <a:pt x="66" y="33"/>
                  </a:lnTo>
                  <a:lnTo>
                    <a:pt x="76" y="27"/>
                  </a:lnTo>
                  <a:lnTo>
                    <a:pt x="80" y="25"/>
                  </a:lnTo>
                  <a:lnTo>
                    <a:pt x="84" y="21"/>
                  </a:lnTo>
                  <a:lnTo>
                    <a:pt x="86" y="15"/>
                  </a:lnTo>
                  <a:lnTo>
                    <a:pt x="86" y="13"/>
                  </a:lnTo>
                  <a:lnTo>
                    <a:pt x="86" y="9"/>
                  </a:lnTo>
                  <a:lnTo>
                    <a:pt x="84" y="6"/>
                  </a:lnTo>
                  <a:lnTo>
                    <a:pt x="82" y="6"/>
                  </a:lnTo>
                  <a:lnTo>
                    <a:pt x="80" y="6"/>
                  </a:lnTo>
                  <a:lnTo>
                    <a:pt x="78" y="6"/>
                  </a:lnTo>
                  <a:lnTo>
                    <a:pt x="72" y="4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7" name="Freeform 26"/>
            <p:cNvSpPr>
              <a:spLocks/>
            </p:cNvSpPr>
            <p:nvPr/>
          </p:nvSpPr>
          <p:spPr bwMode="auto">
            <a:xfrm>
              <a:off x="12238866" y="6447940"/>
              <a:ext cx="60280" cy="105489"/>
            </a:xfrm>
            <a:custGeom>
              <a:avLst/>
              <a:gdLst>
                <a:gd name="T0" fmla="*/ 4 w 16"/>
                <a:gd name="T1" fmla="*/ 2 h 28"/>
                <a:gd name="T2" fmla="*/ 4 w 16"/>
                <a:gd name="T3" fmla="*/ 2 h 28"/>
                <a:gd name="T4" fmla="*/ 2 w 16"/>
                <a:gd name="T5" fmla="*/ 6 h 28"/>
                <a:gd name="T6" fmla="*/ 0 w 16"/>
                <a:gd name="T7" fmla="*/ 12 h 28"/>
                <a:gd name="T8" fmla="*/ 0 w 16"/>
                <a:gd name="T9" fmla="*/ 22 h 28"/>
                <a:gd name="T10" fmla="*/ 0 w 16"/>
                <a:gd name="T11" fmla="*/ 26 h 28"/>
                <a:gd name="T12" fmla="*/ 2 w 16"/>
                <a:gd name="T13" fmla="*/ 28 h 28"/>
                <a:gd name="T14" fmla="*/ 2 w 16"/>
                <a:gd name="T15" fmla="*/ 28 h 28"/>
                <a:gd name="T16" fmla="*/ 6 w 16"/>
                <a:gd name="T17" fmla="*/ 28 h 28"/>
                <a:gd name="T18" fmla="*/ 10 w 16"/>
                <a:gd name="T19" fmla="*/ 28 h 28"/>
                <a:gd name="T20" fmla="*/ 12 w 16"/>
                <a:gd name="T21" fmla="*/ 28 h 28"/>
                <a:gd name="T22" fmla="*/ 14 w 16"/>
                <a:gd name="T23" fmla="*/ 28 h 28"/>
                <a:gd name="T24" fmla="*/ 16 w 16"/>
                <a:gd name="T25" fmla="*/ 26 h 28"/>
                <a:gd name="T26" fmla="*/ 16 w 16"/>
                <a:gd name="T27" fmla="*/ 22 h 28"/>
                <a:gd name="T28" fmla="*/ 16 w 16"/>
                <a:gd name="T29" fmla="*/ 20 h 28"/>
                <a:gd name="T30" fmla="*/ 14 w 16"/>
                <a:gd name="T31" fmla="*/ 14 h 28"/>
                <a:gd name="T32" fmla="*/ 12 w 16"/>
                <a:gd name="T33" fmla="*/ 8 h 28"/>
                <a:gd name="T34" fmla="*/ 10 w 16"/>
                <a:gd name="T35" fmla="*/ 4 h 28"/>
                <a:gd name="T36" fmla="*/ 10 w 16"/>
                <a:gd name="T37" fmla="*/ 2 h 28"/>
                <a:gd name="T38" fmla="*/ 8 w 16"/>
                <a:gd name="T39" fmla="*/ 0 h 28"/>
                <a:gd name="T40" fmla="*/ 6 w 16"/>
                <a:gd name="T41" fmla="*/ 0 h 28"/>
                <a:gd name="T42" fmla="*/ 4 w 16"/>
                <a:gd name="T43" fmla="*/ 2 h 28"/>
                <a:gd name="T44" fmla="*/ 4 w 16"/>
                <a:gd name="T45" fmla="*/ 2 h 28"/>
                <a:gd name="T46" fmla="*/ 4 w 16"/>
                <a:gd name="T4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" h="28">
                  <a:moveTo>
                    <a:pt x="4" y="2"/>
                  </a:moveTo>
                  <a:lnTo>
                    <a:pt x="4" y="2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6" y="28"/>
                  </a:lnTo>
                  <a:lnTo>
                    <a:pt x="10" y="28"/>
                  </a:lnTo>
                  <a:lnTo>
                    <a:pt x="12" y="28"/>
                  </a:lnTo>
                  <a:lnTo>
                    <a:pt x="14" y="28"/>
                  </a:lnTo>
                  <a:lnTo>
                    <a:pt x="16" y="26"/>
                  </a:lnTo>
                  <a:lnTo>
                    <a:pt x="16" y="22"/>
                  </a:lnTo>
                  <a:lnTo>
                    <a:pt x="16" y="20"/>
                  </a:lnTo>
                  <a:lnTo>
                    <a:pt x="14" y="14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8" name="Freeform 27"/>
            <p:cNvSpPr>
              <a:spLocks/>
            </p:cNvSpPr>
            <p:nvPr/>
          </p:nvSpPr>
          <p:spPr bwMode="auto">
            <a:xfrm>
              <a:off x="18037001" y="6888732"/>
              <a:ext cx="79118" cy="97954"/>
            </a:xfrm>
            <a:custGeom>
              <a:avLst/>
              <a:gdLst>
                <a:gd name="T0" fmla="*/ 3 w 21"/>
                <a:gd name="T1" fmla="*/ 16 h 26"/>
                <a:gd name="T2" fmla="*/ 3 w 21"/>
                <a:gd name="T3" fmla="*/ 16 h 26"/>
                <a:gd name="T4" fmla="*/ 7 w 21"/>
                <a:gd name="T5" fmla="*/ 24 h 26"/>
                <a:gd name="T6" fmla="*/ 7 w 21"/>
                <a:gd name="T7" fmla="*/ 26 h 26"/>
                <a:gd name="T8" fmla="*/ 9 w 21"/>
                <a:gd name="T9" fmla="*/ 26 h 26"/>
                <a:gd name="T10" fmla="*/ 11 w 21"/>
                <a:gd name="T11" fmla="*/ 26 h 26"/>
                <a:gd name="T12" fmla="*/ 17 w 21"/>
                <a:gd name="T13" fmla="*/ 24 h 26"/>
                <a:gd name="T14" fmla="*/ 19 w 21"/>
                <a:gd name="T15" fmla="*/ 20 h 26"/>
                <a:gd name="T16" fmla="*/ 21 w 21"/>
                <a:gd name="T17" fmla="*/ 14 h 26"/>
                <a:gd name="T18" fmla="*/ 21 w 21"/>
                <a:gd name="T19" fmla="*/ 12 h 26"/>
                <a:gd name="T20" fmla="*/ 21 w 21"/>
                <a:gd name="T21" fmla="*/ 2 h 26"/>
                <a:gd name="T22" fmla="*/ 21 w 21"/>
                <a:gd name="T23" fmla="*/ 0 h 26"/>
                <a:gd name="T24" fmla="*/ 19 w 21"/>
                <a:gd name="T25" fmla="*/ 0 h 26"/>
                <a:gd name="T26" fmla="*/ 17 w 21"/>
                <a:gd name="T27" fmla="*/ 0 h 26"/>
                <a:gd name="T28" fmla="*/ 5 w 21"/>
                <a:gd name="T29" fmla="*/ 2 h 26"/>
                <a:gd name="T30" fmla="*/ 3 w 21"/>
                <a:gd name="T31" fmla="*/ 4 h 26"/>
                <a:gd name="T32" fmla="*/ 3 w 21"/>
                <a:gd name="T33" fmla="*/ 6 h 26"/>
                <a:gd name="T34" fmla="*/ 0 w 21"/>
                <a:gd name="T35" fmla="*/ 10 h 26"/>
                <a:gd name="T36" fmla="*/ 3 w 21"/>
                <a:gd name="T37" fmla="*/ 10 h 26"/>
                <a:gd name="T38" fmla="*/ 3 w 21"/>
                <a:gd name="T39" fmla="*/ 16 h 26"/>
                <a:gd name="T40" fmla="*/ 3 w 21"/>
                <a:gd name="T41" fmla="*/ 16 h 26"/>
                <a:gd name="T42" fmla="*/ 3 w 21"/>
                <a:gd name="T43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" h="26">
                  <a:moveTo>
                    <a:pt x="3" y="16"/>
                  </a:moveTo>
                  <a:lnTo>
                    <a:pt x="3" y="16"/>
                  </a:lnTo>
                  <a:lnTo>
                    <a:pt x="7" y="24"/>
                  </a:lnTo>
                  <a:lnTo>
                    <a:pt x="7" y="26"/>
                  </a:lnTo>
                  <a:lnTo>
                    <a:pt x="9" y="26"/>
                  </a:lnTo>
                  <a:lnTo>
                    <a:pt x="11" y="26"/>
                  </a:lnTo>
                  <a:lnTo>
                    <a:pt x="17" y="24"/>
                  </a:lnTo>
                  <a:lnTo>
                    <a:pt x="19" y="20"/>
                  </a:lnTo>
                  <a:lnTo>
                    <a:pt x="21" y="14"/>
                  </a:lnTo>
                  <a:lnTo>
                    <a:pt x="21" y="12"/>
                  </a:lnTo>
                  <a:lnTo>
                    <a:pt x="21" y="2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5" y="2"/>
                  </a:lnTo>
                  <a:lnTo>
                    <a:pt x="3" y="4"/>
                  </a:lnTo>
                  <a:lnTo>
                    <a:pt x="3" y="6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9" name="Freeform 28"/>
            <p:cNvSpPr>
              <a:spLocks/>
            </p:cNvSpPr>
            <p:nvPr/>
          </p:nvSpPr>
          <p:spPr bwMode="auto">
            <a:xfrm>
              <a:off x="12216261" y="6334915"/>
              <a:ext cx="75349" cy="67814"/>
            </a:xfrm>
            <a:custGeom>
              <a:avLst/>
              <a:gdLst>
                <a:gd name="T0" fmla="*/ 16 w 20"/>
                <a:gd name="T1" fmla="*/ 2 h 18"/>
                <a:gd name="T2" fmla="*/ 16 w 20"/>
                <a:gd name="T3" fmla="*/ 2 h 18"/>
                <a:gd name="T4" fmla="*/ 16 w 20"/>
                <a:gd name="T5" fmla="*/ 0 h 18"/>
                <a:gd name="T6" fmla="*/ 14 w 20"/>
                <a:gd name="T7" fmla="*/ 0 h 18"/>
                <a:gd name="T8" fmla="*/ 10 w 20"/>
                <a:gd name="T9" fmla="*/ 0 h 18"/>
                <a:gd name="T10" fmla="*/ 8 w 20"/>
                <a:gd name="T11" fmla="*/ 0 h 18"/>
                <a:gd name="T12" fmla="*/ 4 w 20"/>
                <a:gd name="T13" fmla="*/ 2 h 18"/>
                <a:gd name="T14" fmla="*/ 2 w 20"/>
                <a:gd name="T15" fmla="*/ 4 h 18"/>
                <a:gd name="T16" fmla="*/ 0 w 20"/>
                <a:gd name="T17" fmla="*/ 6 h 18"/>
                <a:gd name="T18" fmla="*/ 0 w 20"/>
                <a:gd name="T19" fmla="*/ 8 h 18"/>
                <a:gd name="T20" fmla="*/ 2 w 20"/>
                <a:gd name="T21" fmla="*/ 10 h 18"/>
                <a:gd name="T22" fmla="*/ 8 w 20"/>
                <a:gd name="T23" fmla="*/ 16 h 18"/>
                <a:gd name="T24" fmla="*/ 14 w 20"/>
                <a:gd name="T25" fmla="*/ 18 h 18"/>
                <a:gd name="T26" fmla="*/ 16 w 20"/>
                <a:gd name="T27" fmla="*/ 18 h 18"/>
                <a:gd name="T28" fmla="*/ 18 w 20"/>
                <a:gd name="T29" fmla="*/ 16 h 18"/>
                <a:gd name="T30" fmla="*/ 20 w 20"/>
                <a:gd name="T31" fmla="*/ 14 h 18"/>
                <a:gd name="T32" fmla="*/ 18 w 20"/>
                <a:gd name="T33" fmla="*/ 8 h 18"/>
                <a:gd name="T34" fmla="*/ 16 w 20"/>
                <a:gd name="T35" fmla="*/ 2 h 18"/>
                <a:gd name="T36" fmla="*/ 16 w 20"/>
                <a:gd name="T37" fmla="*/ 2 h 18"/>
                <a:gd name="T38" fmla="*/ 16 w 20"/>
                <a:gd name="T3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" h="18">
                  <a:moveTo>
                    <a:pt x="16" y="2"/>
                  </a:move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6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6"/>
                  </a:lnTo>
                  <a:lnTo>
                    <a:pt x="20" y="14"/>
                  </a:lnTo>
                  <a:lnTo>
                    <a:pt x="18" y="8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0" name="Freeform 29"/>
            <p:cNvSpPr>
              <a:spLocks/>
            </p:cNvSpPr>
            <p:nvPr/>
          </p:nvSpPr>
          <p:spPr bwMode="auto">
            <a:xfrm>
              <a:off x="18101049" y="8557722"/>
              <a:ext cx="855217" cy="455865"/>
            </a:xfrm>
            <a:custGeom>
              <a:avLst/>
              <a:gdLst>
                <a:gd name="T0" fmla="*/ 0 w 227"/>
                <a:gd name="T1" fmla="*/ 8 h 121"/>
                <a:gd name="T2" fmla="*/ 0 w 227"/>
                <a:gd name="T3" fmla="*/ 14 h 121"/>
                <a:gd name="T4" fmla="*/ 2 w 227"/>
                <a:gd name="T5" fmla="*/ 16 h 121"/>
                <a:gd name="T6" fmla="*/ 18 w 227"/>
                <a:gd name="T7" fmla="*/ 26 h 121"/>
                <a:gd name="T8" fmla="*/ 20 w 227"/>
                <a:gd name="T9" fmla="*/ 36 h 121"/>
                <a:gd name="T10" fmla="*/ 20 w 227"/>
                <a:gd name="T11" fmla="*/ 42 h 121"/>
                <a:gd name="T12" fmla="*/ 27 w 227"/>
                <a:gd name="T13" fmla="*/ 44 h 121"/>
                <a:gd name="T14" fmla="*/ 31 w 227"/>
                <a:gd name="T15" fmla="*/ 44 h 121"/>
                <a:gd name="T16" fmla="*/ 45 w 227"/>
                <a:gd name="T17" fmla="*/ 46 h 121"/>
                <a:gd name="T18" fmla="*/ 63 w 227"/>
                <a:gd name="T19" fmla="*/ 58 h 121"/>
                <a:gd name="T20" fmla="*/ 96 w 227"/>
                <a:gd name="T21" fmla="*/ 74 h 121"/>
                <a:gd name="T22" fmla="*/ 100 w 227"/>
                <a:gd name="T23" fmla="*/ 81 h 121"/>
                <a:gd name="T24" fmla="*/ 96 w 227"/>
                <a:gd name="T25" fmla="*/ 87 h 121"/>
                <a:gd name="T26" fmla="*/ 88 w 227"/>
                <a:gd name="T27" fmla="*/ 91 h 121"/>
                <a:gd name="T28" fmla="*/ 94 w 227"/>
                <a:gd name="T29" fmla="*/ 93 h 121"/>
                <a:gd name="T30" fmla="*/ 107 w 227"/>
                <a:gd name="T31" fmla="*/ 95 h 121"/>
                <a:gd name="T32" fmla="*/ 123 w 227"/>
                <a:gd name="T33" fmla="*/ 103 h 121"/>
                <a:gd name="T34" fmla="*/ 137 w 227"/>
                <a:gd name="T35" fmla="*/ 107 h 121"/>
                <a:gd name="T36" fmla="*/ 145 w 227"/>
                <a:gd name="T37" fmla="*/ 105 h 121"/>
                <a:gd name="T38" fmla="*/ 164 w 227"/>
                <a:gd name="T39" fmla="*/ 89 h 121"/>
                <a:gd name="T40" fmla="*/ 172 w 227"/>
                <a:gd name="T41" fmla="*/ 87 h 121"/>
                <a:gd name="T42" fmla="*/ 182 w 227"/>
                <a:gd name="T43" fmla="*/ 89 h 121"/>
                <a:gd name="T44" fmla="*/ 209 w 227"/>
                <a:gd name="T45" fmla="*/ 111 h 121"/>
                <a:gd name="T46" fmla="*/ 223 w 227"/>
                <a:gd name="T47" fmla="*/ 119 h 121"/>
                <a:gd name="T48" fmla="*/ 227 w 227"/>
                <a:gd name="T49" fmla="*/ 119 h 121"/>
                <a:gd name="T50" fmla="*/ 227 w 227"/>
                <a:gd name="T51" fmla="*/ 117 h 121"/>
                <a:gd name="T52" fmla="*/ 227 w 227"/>
                <a:gd name="T53" fmla="*/ 101 h 121"/>
                <a:gd name="T54" fmla="*/ 211 w 227"/>
                <a:gd name="T55" fmla="*/ 95 h 121"/>
                <a:gd name="T56" fmla="*/ 205 w 227"/>
                <a:gd name="T57" fmla="*/ 87 h 121"/>
                <a:gd name="T58" fmla="*/ 205 w 227"/>
                <a:gd name="T59" fmla="*/ 77 h 121"/>
                <a:gd name="T60" fmla="*/ 211 w 227"/>
                <a:gd name="T61" fmla="*/ 70 h 121"/>
                <a:gd name="T62" fmla="*/ 207 w 227"/>
                <a:gd name="T63" fmla="*/ 66 h 121"/>
                <a:gd name="T64" fmla="*/ 189 w 227"/>
                <a:gd name="T65" fmla="*/ 58 h 121"/>
                <a:gd name="T66" fmla="*/ 184 w 227"/>
                <a:gd name="T67" fmla="*/ 52 h 121"/>
                <a:gd name="T68" fmla="*/ 176 w 227"/>
                <a:gd name="T69" fmla="*/ 42 h 121"/>
                <a:gd name="T70" fmla="*/ 150 w 227"/>
                <a:gd name="T71" fmla="*/ 28 h 121"/>
                <a:gd name="T72" fmla="*/ 92 w 227"/>
                <a:gd name="T73" fmla="*/ 14 h 121"/>
                <a:gd name="T74" fmla="*/ 74 w 227"/>
                <a:gd name="T75" fmla="*/ 26 h 121"/>
                <a:gd name="T76" fmla="*/ 61 w 227"/>
                <a:gd name="T77" fmla="*/ 30 h 121"/>
                <a:gd name="T78" fmla="*/ 53 w 227"/>
                <a:gd name="T79" fmla="*/ 30 h 121"/>
                <a:gd name="T80" fmla="*/ 43 w 227"/>
                <a:gd name="T81" fmla="*/ 18 h 121"/>
                <a:gd name="T82" fmla="*/ 27 w 227"/>
                <a:gd name="T83" fmla="*/ 4 h 121"/>
                <a:gd name="T84" fmla="*/ 14 w 227"/>
                <a:gd name="T85" fmla="*/ 0 h 121"/>
                <a:gd name="T86" fmla="*/ 6 w 227"/>
                <a:gd name="T87" fmla="*/ 0 h 121"/>
                <a:gd name="T88" fmla="*/ 0 w 227"/>
                <a:gd name="T89" fmla="*/ 8 h 121"/>
                <a:gd name="T90" fmla="*/ 0 w 227"/>
                <a:gd name="T91" fmla="*/ 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7" h="121">
                  <a:moveTo>
                    <a:pt x="0" y="8"/>
                  </a:moveTo>
                  <a:lnTo>
                    <a:pt x="0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8" y="20"/>
                  </a:lnTo>
                  <a:lnTo>
                    <a:pt x="18" y="26"/>
                  </a:lnTo>
                  <a:lnTo>
                    <a:pt x="18" y="30"/>
                  </a:lnTo>
                  <a:lnTo>
                    <a:pt x="20" y="36"/>
                  </a:lnTo>
                  <a:lnTo>
                    <a:pt x="20" y="38"/>
                  </a:lnTo>
                  <a:lnTo>
                    <a:pt x="20" y="42"/>
                  </a:lnTo>
                  <a:lnTo>
                    <a:pt x="22" y="44"/>
                  </a:lnTo>
                  <a:lnTo>
                    <a:pt x="27" y="44"/>
                  </a:lnTo>
                  <a:lnTo>
                    <a:pt x="27" y="44"/>
                  </a:lnTo>
                  <a:lnTo>
                    <a:pt x="31" y="44"/>
                  </a:lnTo>
                  <a:lnTo>
                    <a:pt x="41" y="44"/>
                  </a:lnTo>
                  <a:lnTo>
                    <a:pt x="45" y="46"/>
                  </a:lnTo>
                  <a:lnTo>
                    <a:pt x="49" y="48"/>
                  </a:lnTo>
                  <a:lnTo>
                    <a:pt x="63" y="58"/>
                  </a:lnTo>
                  <a:lnTo>
                    <a:pt x="74" y="64"/>
                  </a:lnTo>
                  <a:lnTo>
                    <a:pt x="96" y="74"/>
                  </a:lnTo>
                  <a:lnTo>
                    <a:pt x="98" y="77"/>
                  </a:lnTo>
                  <a:lnTo>
                    <a:pt x="100" y="81"/>
                  </a:lnTo>
                  <a:lnTo>
                    <a:pt x="98" y="83"/>
                  </a:lnTo>
                  <a:lnTo>
                    <a:pt x="96" y="87"/>
                  </a:lnTo>
                  <a:lnTo>
                    <a:pt x="90" y="89"/>
                  </a:lnTo>
                  <a:lnTo>
                    <a:pt x="88" y="91"/>
                  </a:lnTo>
                  <a:lnTo>
                    <a:pt x="90" y="93"/>
                  </a:lnTo>
                  <a:lnTo>
                    <a:pt x="94" y="93"/>
                  </a:lnTo>
                  <a:lnTo>
                    <a:pt x="100" y="93"/>
                  </a:lnTo>
                  <a:lnTo>
                    <a:pt x="107" y="95"/>
                  </a:lnTo>
                  <a:lnTo>
                    <a:pt x="111" y="97"/>
                  </a:lnTo>
                  <a:lnTo>
                    <a:pt x="123" y="103"/>
                  </a:lnTo>
                  <a:lnTo>
                    <a:pt x="127" y="105"/>
                  </a:lnTo>
                  <a:lnTo>
                    <a:pt x="137" y="107"/>
                  </a:lnTo>
                  <a:lnTo>
                    <a:pt x="141" y="107"/>
                  </a:lnTo>
                  <a:lnTo>
                    <a:pt x="145" y="105"/>
                  </a:lnTo>
                  <a:lnTo>
                    <a:pt x="152" y="97"/>
                  </a:lnTo>
                  <a:lnTo>
                    <a:pt x="164" y="89"/>
                  </a:lnTo>
                  <a:lnTo>
                    <a:pt x="168" y="87"/>
                  </a:lnTo>
                  <a:lnTo>
                    <a:pt x="172" y="87"/>
                  </a:lnTo>
                  <a:lnTo>
                    <a:pt x="180" y="87"/>
                  </a:lnTo>
                  <a:lnTo>
                    <a:pt x="182" y="89"/>
                  </a:lnTo>
                  <a:lnTo>
                    <a:pt x="195" y="97"/>
                  </a:lnTo>
                  <a:lnTo>
                    <a:pt x="209" y="111"/>
                  </a:lnTo>
                  <a:lnTo>
                    <a:pt x="219" y="119"/>
                  </a:lnTo>
                  <a:lnTo>
                    <a:pt x="223" y="119"/>
                  </a:lnTo>
                  <a:lnTo>
                    <a:pt x="225" y="121"/>
                  </a:lnTo>
                  <a:lnTo>
                    <a:pt x="227" y="119"/>
                  </a:lnTo>
                  <a:lnTo>
                    <a:pt x="227" y="119"/>
                  </a:lnTo>
                  <a:lnTo>
                    <a:pt x="227" y="117"/>
                  </a:lnTo>
                  <a:lnTo>
                    <a:pt x="227" y="105"/>
                  </a:lnTo>
                  <a:lnTo>
                    <a:pt x="227" y="101"/>
                  </a:lnTo>
                  <a:lnTo>
                    <a:pt x="223" y="97"/>
                  </a:lnTo>
                  <a:lnTo>
                    <a:pt x="211" y="95"/>
                  </a:lnTo>
                  <a:lnTo>
                    <a:pt x="207" y="91"/>
                  </a:lnTo>
                  <a:lnTo>
                    <a:pt x="205" y="87"/>
                  </a:lnTo>
                  <a:lnTo>
                    <a:pt x="205" y="83"/>
                  </a:lnTo>
                  <a:lnTo>
                    <a:pt x="205" y="77"/>
                  </a:lnTo>
                  <a:lnTo>
                    <a:pt x="209" y="72"/>
                  </a:lnTo>
                  <a:lnTo>
                    <a:pt x="211" y="70"/>
                  </a:lnTo>
                  <a:lnTo>
                    <a:pt x="211" y="68"/>
                  </a:lnTo>
                  <a:lnTo>
                    <a:pt x="207" y="66"/>
                  </a:lnTo>
                  <a:lnTo>
                    <a:pt x="197" y="62"/>
                  </a:lnTo>
                  <a:lnTo>
                    <a:pt x="189" y="58"/>
                  </a:lnTo>
                  <a:lnTo>
                    <a:pt x="186" y="54"/>
                  </a:lnTo>
                  <a:lnTo>
                    <a:pt x="184" y="52"/>
                  </a:lnTo>
                  <a:lnTo>
                    <a:pt x="180" y="44"/>
                  </a:lnTo>
                  <a:lnTo>
                    <a:pt x="176" y="42"/>
                  </a:lnTo>
                  <a:lnTo>
                    <a:pt x="164" y="34"/>
                  </a:lnTo>
                  <a:lnTo>
                    <a:pt x="150" y="28"/>
                  </a:lnTo>
                  <a:lnTo>
                    <a:pt x="98" y="14"/>
                  </a:lnTo>
                  <a:lnTo>
                    <a:pt x="92" y="14"/>
                  </a:lnTo>
                  <a:lnTo>
                    <a:pt x="88" y="18"/>
                  </a:lnTo>
                  <a:lnTo>
                    <a:pt x="74" y="26"/>
                  </a:lnTo>
                  <a:lnTo>
                    <a:pt x="68" y="30"/>
                  </a:lnTo>
                  <a:lnTo>
                    <a:pt x="61" y="30"/>
                  </a:lnTo>
                  <a:lnTo>
                    <a:pt x="59" y="30"/>
                  </a:lnTo>
                  <a:lnTo>
                    <a:pt x="53" y="30"/>
                  </a:lnTo>
                  <a:lnTo>
                    <a:pt x="49" y="26"/>
                  </a:lnTo>
                  <a:lnTo>
                    <a:pt x="43" y="18"/>
                  </a:lnTo>
                  <a:lnTo>
                    <a:pt x="33" y="10"/>
                  </a:lnTo>
                  <a:lnTo>
                    <a:pt x="27" y="4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1" name="Freeform 30"/>
            <p:cNvSpPr>
              <a:spLocks/>
            </p:cNvSpPr>
            <p:nvPr/>
          </p:nvSpPr>
          <p:spPr bwMode="auto">
            <a:xfrm>
              <a:off x="17249601" y="9081399"/>
              <a:ext cx="1895039" cy="1409033"/>
            </a:xfrm>
            <a:custGeom>
              <a:avLst/>
              <a:gdLst>
                <a:gd name="T0" fmla="*/ 470 w 503"/>
                <a:gd name="T1" fmla="*/ 132 h 374"/>
                <a:gd name="T2" fmla="*/ 462 w 503"/>
                <a:gd name="T3" fmla="*/ 117 h 374"/>
                <a:gd name="T4" fmla="*/ 449 w 503"/>
                <a:gd name="T5" fmla="*/ 99 h 374"/>
                <a:gd name="T6" fmla="*/ 415 w 503"/>
                <a:gd name="T7" fmla="*/ 81 h 374"/>
                <a:gd name="T8" fmla="*/ 400 w 503"/>
                <a:gd name="T9" fmla="*/ 45 h 374"/>
                <a:gd name="T10" fmla="*/ 388 w 503"/>
                <a:gd name="T11" fmla="*/ 26 h 374"/>
                <a:gd name="T12" fmla="*/ 378 w 503"/>
                <a:gd name="T13" fmla="*/ 4 h 374"/>
                <a:gd name="T14" fmla="*/ 374 w 503"/>
                <a:gd name="T15" fmla="*/ 2 h 374"/>
                <a:gd name="T16" fmla="*/ 361 w 503"/>
                <a:gd name="T17" fmla="*/ 16 h 374"/>
                <a:gd name="T18" fmla="*/ 357 w 503"/>
                <a:gd name="T19" fmla="*/ 55 h 374"/>
                <a:gd name="T20" fmla="*/ 343 w 503"/>
                <a:gd name="T21" fmla="*/ 69 h 374"/>
                <a:gd name="T22" fmla="*/ 328 w 503"/>
                <a:gd name="T23" fmla="*/ 69 h 374"/>
                <a:gd name="T24" fmla="*/ 310 w 503"/>
                <a:gd name="T25" fmla="*/ 47 h 374"/>
                <a:gd name="T26" fmla="*/ 296 w 503"/>
                <a:gd name="T27" fmla="*/ 45 h 374"/>
                <a:gd name="T28" fmla="*/ 283 w 503"/>
                <a:gd name="T29" fmla="*/ 39 h 374"/>
                <a:gd name="T30" fmla="*/ 283 w 503"/>
                <a:gd name="T31" fmla="*/ 33 h 374"/>
                <a:gd name="T32" fmla="*/ 291 w 503"/>
                <a:gd name="T33" fmla="*/ 12 h 374"/>
                <a:gd name="T34" fmla="*/ 291 w 503"/>
                <a:gd name="T35" fmla="*/ 6 h 374"/>
                <a:gd name="T36" fmla="*/ 257 w 503"/>
                <a:gd name="T37" fmla="*/ 0 h 374"/>
                <a:gd name="T38" fmla="*/ 244 w 503"/>
                <a:gd name="T39" fmla="*/ 2 h 374"/>
                <a:gd name="T40" fmla="*/ 218 w 503"/>
                <a:gd name="T41" fmla="*/ 16 h 374"/>
                <a:gd name="T42" fmla="*/ 203 w 503"/>
                <a:gd name="T43" fmla="*/ 28 h 374"/>
                <a:gd name="T44" fmla="*/ 195 w 503"/>
                <a:gd name="T45" fmla="*/ 39 h 374"/>
                <a:gd name="T46" fmla="*/ 175 w 503"/>
                <a:gd name="T47" fmla="*/ 33 h 374"/>
                <a:gd name="T48" fmla="*/ 154 w 503"/>
                <a:gd name="T49" fmla="*/ 41 h 374"/>
                <a:gd name="T50" fmla="*/ 123 w 503"/>
                <a:gd name="T51" fmla="*/ 59 h 374"/>
                <a:gd name="T52" fmla="*/ 105 w 503"/>
                <a:gd name="T53" fmla="*/ 69 h 374"/>
                <a:gd name="T54" fmla="*/ 93 w 503"/>
                <a:gd name="T55" fmla="*/ 91 h 374"/>
                <a:gd name="T56" fmla="*/ 80 w 503"/>
                <a:gd name="T57" fmla="*/ 93 h 374"/>
                <a:gd name="T58" fmla="*/ 50 w 503"/>
                <a:gd name="T59" fmla="*/ 111 h 374"/>
                <a:gd name="T60" fmla="*/ 11 w 503"/>
                <a:gd name="T61" fmla="*/ 136 h 374"/>
                <a:gd name="T62" fmla="*/ 0 w 503"/>
                <a:gd name="T63" fmla="*/ 156 h 374"/>
                <a:gd name="T64" fmla="*/ 7 w 503"/>
                <a:gd name="T65" fmla="*/ 184 h 374"/>
                <a:gd name="T66" fmla="*/ 21 w 503"/>
                <a:gd name="T67" fmla="*/ 241 h 374"/>
                <a:gd name="T68" fmla="*/ 23 w 503"/>
                <a:gd name="T69" fmla="*/ 271 h 374"/>
                <a:gd name="T70" fmla="*/ 27 w 503"/>
                <a:gd name="T71" fmla="*/ 299 h 374"/>
                <a:gd name="T72" fmla="*/ 45 w 503"/>
                <a:gd name="T73" fmla="*/ 309 h 374"/>
                <a:gd name="T74" fmla="*/ 74 w 503"/>
                <a:gd name="T75" fmla="*/ 305 h 374"/>
                <a:gd name="T76" fmla="*/ 95 w 503"/>
                <a:gd name="T77" fmla="*/ 295 h 374"/>
                <a:gd name="T78" fmla="*/ 117 w 503"/>
                <a:gd name="T79" fmla="*/ 293 h 374"/>
                <a:gd name="T80" fmla="*/ 136 w 503"/>
                <a:gd name="T81" fmla="*/ 283 h 374"/>
                <a:gd name="T82" fmla="*/ 168 w 503"/>
                <a:gd name="T83" fmla="*/ 267 h 374"/>
                <a:gd name="T84" fmla="*/ 201 w 503"/>
                <a:gd name="T85" fmla="*/ 263 h 374"/>
                <a:gd name="T86" fmla="*/ 255 w 503"/>
                <a:gd name="T87" fmla="*/ 273 h 374"/>
                <a:gd name="T88" fmla="*/ 285 w 503"/>
                <a:gd name="T89" fmla="*/ 299 h 374"/>
                <a:gd name="T90" fmla="*/ 302 w 503"/>
                <a:gd name="T91" fmla="*/ 309 h 374"/>
                <a:gd name="T92" fmla="*/ 314 w 503"/>
                <a:gd name="T93" fmla="*/ 315 h 374"/>
                <a:gd name="T94" fmla="*/ 330 w 503"/>
                <a:gd name="T95" fmla="*/ 338 h 374"/>
                <a:gd name="T96" fmla="*/ 365 w 503"/>
                <a:gd name="T97" fmla="*/ 360 h 374"/>
                <a:gd name="T98" fmla="*/ 390 w 503"/>
                <a:gd name="T99" fmla="*/ 362 h 374"/>
                <a:gd name="T100" fmla="*/ 404 w 503"/>
                <a:gd name="T101" fmla="*/ 362 h 374"/>
                <a:gd name="T102" fmla="*/ 419 w 503"/>
                <a:gd name="T103" fmla="*/ 374 h 374"/>
                <a:gd name="T104" fmla="*/ 435 w 503"/>
                <a:gd name="T105" fmla="*/ 362 h 374"/>
                <a:gd name="T106" fmla="*/ 460 w 503"/>
                <a:gd name="T107" fmla="*/ 350 h 374"/>
                <a:gd name="T108" fmla="*/ 464 w 503"/>
                <a:gd name="T109" fmla="*/ 340 h 374"/>
                <a:gd name="T110" fmla="*/ 476 w 503"/>
                <a:gd name="T111" fmla="*/ 307 h 374"/>
                <a:gd name="T112" fmla="*/ 503 w 503"/>
                <a:gd name="T113" fmla="*/ 235 h 374"/>
                <a:gd name="T114" fmla="*/ 503 w 503"/>
                <a:gd name="T115" fmla="*/ 192 h 374"/>
                <a:gd name="T116" fmla="*/ 503 w 503"/>
                <a:gd name="T117" fmla="*/ 172 h 374"/>
                <a:gd name="T118" fmla="*/ 480 w 503"/>
                <a:gd name="T119" fmla="*/ 154 h 374"/>
                <a:gd name="T120" fmla="*/ 474 w 503"/>
                <a:gd name="T121" fmla="*/ 138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3" h="374">
                  <a:moveTo>
                    <a:pt x="474" y="138"/>
                  </a:moveTo>
                  <a:lnTo>
                    <a:pt x="474" y="138"/>
                  </a:lnTo>
                  <a:lnTo>
                    <a:pt x="470" y="132"/>
                  </a:lnTo>
                  <a:lnTo>
                    <a:pt x="468" y="128"/>
                  </a:lnTo>
                  <a:lnTo>
                    <a:pt x="464" y="123"/>
                  </a:lnTo>
                  <a:lnTo>
                    <a:pt x="462" y="117"/>
                  </a:lnTo>
                  <a:lnTo>
                    <a:pt x="458" y="107"/>
                  </a:lnTo>
                  <a:lnTo>
                    <a:pt x="453" y="101"/>
                  </a:lnTo>
                  <a:lnTo>
                    <a:pt x="449" y="99"/>
                  </a:lnTo>
                  <a:lnTo>
                    <a:pt x="439" y="95"/>
                  </a:lnTo>
                  <a:lnTo>
                    <a:pt x="427" y="89"/>
                  </a:lnTo>
                  <a:lnTo>
                    <a:pt x="415" y="81"/>
                  </a:lnTo>
                  <a:lnTo>
                    <a:pt x="408" y="77"/>
                  </a:lnTo>
                  <a:lnTo>
                    <a:pt x="406" y="71"/>
                  </a:lnTo>
                  <a:lnTo>
                    <a:pt x="400" y="45"/>
                  </a:lnTo>
                  <a:lnTo>
                    <a:pt x="398" y="39"/>
                  </a:lnTo>
                  <a:lnTo>
                    <a:pt x="396" y="35"/>
                  </a:lnTo>
                  <a:lnTo>
                    <a:pt x="388" y="26"/>
                  </a:lnTo>
                  <a:lnTo>
                    <a:pt x="384" y="22"/>
                  </a:lnTo>
                  <a:lnTo>
                    <a:pt x="382" y="16"/>
                  </a:lnTo>
                  <a:lnTo>
                    <a:pt x="378" y="4"/>
                  </a:lnTo>
                  <a:lnTo>
                    <a:pt x="376" y="2"/>
                  </a:lnTo>
                  <a:lnTo>
                    <a:pt x="374" y="2"/>
                  </a:lnTo>
                  <a:lnTo>
                    <a:pt x="374" y="2"/>
                  </a:lnTo>
                  <a:lnTo>
                    <a:pt x="371" y="2"/>
                  </a:lnTo>
                  <a:lnTo>
                    <a:pt x="365" y="10"/>
                  </a:lnTo>
                  <a:lnTo>
                    <a:pt x="361" y="16"/>
                  </a:lnTo>
                  <a:lnTo>
                    <a:pt x="359" y="20"/>
                  </a:lnTo>
                  <a:lnTo>
                    <a:pt x="359" y="47"/>
                  </a:lnTo>
                  <a:lnTo>
                    <a:pt x="357" y="55"/>
                  </a:lnTo>
                  <a:lnTo>
                    <a:pt x="355" y="59"/>
                  </a:lnTo>
                  <a:lnTo>
                    <a:pt x="349" y="65"/>
                  </a:lnTo>
                  <a:lnTo>
                    <a:pt x="343" y="69"/>
                  </a:lnTo>
                  <a:lnTo>
                    <a:pt x="337" y="69"/>
                  </a:lnTo>
                  <a:lnTo>
                    <a:pt x="333" y="69"/>
                  </a:lnTo>
                  <a:lnTo>
                    <a:pt x="328" y="69"/>
                  </a:lnTo>
                  <a:lnTo>
                    <a:pt x="324" y="63"/>
                  </a:lnTo>
                  <a:lnTo>
                    <a:pt x="316" y="51"/>
                  </a:lnTo>
                  <a:lnTo>
                    <a:pt x="310" y="47"/>
                  </a:lnTo>
                  <a:lnTo>
                    <a:pt x="304" y="47"/>
                  </a:lnTo>
                  <a:lnTo>
                    <a:pt x="302" y="47"/>
                  </a:lnTo>
                  <a:lnTo>
                    <a:pt x="296" y="45"/>
                  </a:lnTo>
                  <a:lnTo>
                    <a:pt x="289" y="43"/>
                  </a:lnTo>
                  <a:lnTo>
                    <a:pt x="285" y="41"/>
                  </a:lnTo>
                  <a:lnTo>
                    <a:pt x="283" y="39"/>
                  </a:lnTo>
                  <a:lnTo>
                    <a:pt x="281" y="39"/>
                  </a:lnTo>
                  <a:lnTo>
                    <a:pt x="281" y="35"/>
                  </a:lnTo>
                  <a:lnTo>
                    <a:pt x="283" y="33"/>
                  </a:lnTo>
                  <a:lnTo>
                    <a:pt x="285" y="28"/>
                  </a:lnTo>
                  <a:lnTo>
                    <a:pt x="291" y="16"/>
                  </a:lnTo>
                  <a:lnTo>
                    <a:pt x="291" y="12"/>
                  </a:lnTo>
                  <a:lnTo>
                    <a:pt x="291" y="10"/>
                  </a:lnTo>
                  <a:lnTo>
                    <a:pt x="291" y="8"/>
                  </a:lnTo>
                  <a:lnTo>
                    <a:pt x="291" y="6"/>
                  </a:lnTo>
                  <a:lnTo>
                    <a:pt x="289" y="6"/>
                  </a:lnTo>
                  <a:lnTo>
                    <a:pt x="269" y="2"/>
                  </a:lnTo>
                  <a:lnTo>
                    <a:pt x="257" y="0"/>
                  </a:lnTo>
                  <a:lnTo>
                    <a:pt x="253" y="0"/>
                  </a:lnTo>
                  <a:lnTo>
                    <a:pt x="248" y="0"/>
                  </a:lnTo>
                  <a:lnTo>
                    <a:pt x="244" y="2"/>
                  </a:lnTo>
                  <a:lnTo>
                    <a:pt x="234" y="10"/>
                  </a:lnTo>
                  <a:lnTo>
                    <a:pt x="228" y="12"/>
                  </a:lnTo>
                  <a:lnTo>
                    <a:pt x="218" y="16"/>
                  </a:lnTo>
                  <a:lnTo>
                    <a:pt x="212" y="20"/>
                  </a:lnTo>
                  <a:lnTo>
                    <a:pt x="207" y="24"/>
                  </a:lnTo>
                  <a:lnTo>
                    <a:pt x="203" y="28"/>
                  </a:lnTo>
                  <a:lnTo>
                    <a:pt x="203" y="33"/>
                  </a:lnTo>
                  <a:lnTo>
                    <a:pt x="199" y="37"/>
                  </a:lnTo>
                  <a:lnTo>
                    <a:pt x="195" y="39"/>
                  </a:lnTo>
                  <a:lnTo>
                    <a:pt x="185" y="35"/>
                  </a:lnTo>
                  <a:lnTo>
                    <a:pt x="181" y="33"/>
                  </a:lnTo>
                  <a:lnTo>
                    <a:pt x="175" y="33"/>
                  </a:lnTo>
                  <a:lnTo>
                    <a:pt x="171" y="33"/>
                  </a:lnTo>
                  <a:lnTo>
                    <a:pt x="164" y="35"/>
                  </a:lnTo>
                  <a:lnTo>
                    <a:pt x="154" y="41"/>
                  </a:lnTo>
                  <a:lnTo>
                    <a:pt x="140" y="51"/>
                  </a:lnTo>
                  <a:lnTo>
                    <a:pt x="130" y="57"/>
                  </a:lnTo>
                  <a:lnTo>
                    <a:pt x="123" y="59"/>
                  </a:lnTo>
                  <a:lnTo>
                    <a:pt x="113" y="65"/>
                  </a:lnTo>
                  <a:lnTo>
                    <a:pt x="109" y="67"/>
                  </a:lnTo>
                  <a:lnTo>
                    <a:pt x="105" y="69"/>
                  </a:lnTo>
                  <a:lnTo>
                    <a:pt x="101" y="77"/>
                  </a:lnTo>
                  <a:lnTo>
                    <a:pt x="97" y="87"/>
                  </a:lnTo>
                  <a:lnTo>
                    <a:pt x="93" y="91"/>
                  </a:lnTo>
                  <a:lnTo>
                    <a:pt x="89" y="91"/>
                  </a:lnTo>
                  <a:lnTo>
                    <a:pt x="84" y="91"/>
                  </a:lnTo>
                  <a:lnTo>
                    <a:pt x="80" y="93"/>
                  </a:lnTo>
                  <a:lnTo>
                    <a:pt x="74" y="97"/>
                  </a:lnTo>
                  <a:lnTo>
                    <a:pt x="60" y="105"/>
                  </a:lnTo>
                  <a:lnTo>
                    <a:pt x="50" y="111"/>
                  </a:lnTo>
                  <a:lnTo>
                    <a:pt x="29" y="121"/>
                  </a:lnTo>
                  <a:lnTo>
                    <a:pt x="17" y="130"/>
                  </a:lnTo>
                  <a:lnTo>
                    <a:pt x="11" y="136"/>
                  </a:lnTo>
                  <a:lnTo>
                    <a:pt x="2" y="144"/>
                  </a:lnTo>
                  <a:lnTo>
                    <a:pt x="0" y="150"/>
                  </a:lnTo>
                  <a:lnTo>
                    <a:pt x="0" y="156"/>
                  </a:lnTo>
                  <a:lnTo>
                    <a:pt x="0" y="160"/>
                  </a:lnTo>
                  <a:lnTo>
                    <a:pt x="4" y="172"/>
                  </a:lnTo>
                  <a:lnTo>
                    <a:pt x="7" y="184"/>
                  </a:lnTo>
                  <a:lnTo>
                    <a:pt x="7" y="188"/>
                  </a:lnTo>
                  <a:lnTo>
                    <a:pt x="9" y="200"/>
                  </a:lnTo>
                  <a:lnTo>
                    <a:pt x="21" y="241"/>
                  </a:lnTo>
                  <a:lnTo>
                    <a:pt x="23" y="255"/>
                  </a:lnTo>
                  <a:lnTo>
                    <a:pt x="23" y="257"/>
                  </a:lnTo>
                  <a:lnTo>
                    <a:pt x="23" y="271"/>
                  </a:lnTo>
                  <a:lnTo>
                    <a:pt x="23" y="289"/>
                  </a:lnTo>
                  <a:lnTo>
                    <a:pt x="25" y="293"/>
                  </a:lnTo>
                  <a:lnTo>
                    <a:pt x="27" y="299"/>
                  </a:lnTo>
                  <a:lnTo>
                    <a:pt x="33" y="307"/>
                  </a:lnTo>
                  <a:lnTo>
                    <a:pt x="39" y="309"/>
                  </a:lnTo>
                  <a:lnTo>
                    <a:pt x="45" y="309"/>
                  </a:lnTo>
                  <a:lnTo>
                    <a:pt x="50" y="309"/>
                  </a:lnTo>
                  <a:lnTo>
                    <a:pt x="60" y="307"/>
                  </a:lnTo>
                  <a:lnTo>
                    <a:pt x="74" y="305"/>
                  </a:lnTo>
                  <a:lnTo>
                    <a:pt x="84" y="301"/>
                  </a:lnTo>
                  <a:lnTo>
                    <a:pt x="91" y="297"/>
                  </a:lnTo>
                  <a:lnTo>
                    <a:pt x="95" y="295"/>
                  </a:lnTo>
                  <a:lnTo>
                    <a:pt x="101" y="295"/>
                  </a:lnTo>
                  <a:lnTo>
                    <a:pt x="105" y="295"/>
                  </a:lnTo>
                  <a:lnTo>
                    <a:pt x="117" y="293"/>
                  </a:lnTo>
                  <a:lnTo>
                    <a:pt x="130" y="289"/>
                  </a:lnTo>
                  <a:lnTo>
                    <a:pt x="134" y="285"/>
                  </a:lnTo>
                  <a:lnTo>
                    <a:pt x="136" y="283"/>
                  </a:lnTo>
                  <a:lnTo>
                    <a:pt x="138" y="279"/>
                  </a:lnTo>
                  <a:lnTo>
                    <a:pt x="140" y="277"/>
                  </a:lnTo>
                  <a:lnTo>
                    <a:pt x="168" y="267"/>
                  </a:lnTo>
                  <a:lnTo>
                    <a:pt x="175" y="265"/>
                  </a:lnTo>
                  <a:lnTo>
                    <a:pt x="181" y="263"/>
                  </a:lnTo>
                  <a:lnTo>
                    <a:pt x="201" y="263"/>
                  </a:lnTo>
                  <a:lnTo>
                    <a:pt x="214" y="265"/>
                  </a:lnTo>
                  <a:lnTo>
                    <a:pt x="248" y="271"/>
                  </a:lnTo>
                  <a:lnTo>
                    <a:pt x="255" y="273"/>
                  </a:lnTo>
                  <a:lnTo>
                    <a:pt x="261" y="277"/>
                  </a:lnTo>
                  <a:lnTo>
                    <a:pt x="275" y="291"/>
                  </a:lnTo>
                  <a:lnTo>
                    <a:pt x="285" y="299"/>
                  </a:lnTo>
                  <a:lnTo>
                    <a:pt x="291" y="307"/>
                  </a:lnTo>
                  <a:lnTo>
                    <a:pt x="296" y="309"/>
                  </a:lnTo>
                  <a:lnTo>
                    <a:pt x="302" y="309"/>
                  </a:lnTo>
                  <a:lnTo>
                    <a:pt x="304" y="309"/>
                  </a:lnTo>
                  <a:lnTo>
                    <a:pt x="310" y="311"/>
                  </a:lnTo>
                  <a:lnTo>
                    <a:pt x="314" y="315"/>
                  </a:lnTo>
                  <a:lnTo>
                    <a:pt x="316" y="322"/>
                  </a:lnTo>
                  <a:lnTo>
                    <a:pt x="324" y="332"/>
                  </a:lnTo>
                  <a:lnTo>
                    <a:pt x="330" y="338"/>
                  </a:lnTo>
                  <a:lnTo>
                    <a:pt x="341" y="346"/>
                  </a:lnTo>
                  <a:lnTo>
                    <a:pt x="353" y="354"/>
                  </a:lnTo>
                  <a:lnTo>
                    <a:pt x="365" y="360"/>
                  </a:lnTo>
                  <a:lnTo>
                    <a:pt x="378" y="362"/>
                  </a:lnTo>
                  <a:lnTo>
                    <a:pt x="382" y="364"/>
                  </a:lnTo>
                  <a:lnTo>
                    <a:pt x="390" y="362"/>
                  </a:lnTo>
                  <a:lnTo>
                    <a:pt x="394" y="360"/>
                  </a:lnTo>
                  <a:lnTo>
                    <a:pt x="398" y="360"/>
                  </a:lnTo>
                  <a:lnTo>
                    <a:pt x="404" y="362"/>
                  </a:lnTo>
                  <a:lnTo>
                    <a:pt x="410" y="368"/>
                  </a:lnTo>
                  <a:lnTo>
                    <a:pt x="415" y="372"/>
                  </a:lnTo>
                  <a:lnTo>
                    <a:pt x="419" y="374"/>
                  </a:lnTo>
                  <a:lnTo>
                    <a:pt x="423" y="372"/>
                  </a:lnTo>
                  <a:lnTo>
                    <a:pt x="429" y="368"/>
                  </a:lnTo>
                  <a:lnTo>
                    <a:pt x="435" y="362"/>
                  </a:lnTo>
                  <a:lnTo>
                    <a:pt x="445" y="354"/>
                  </a:lnTo>
                  <a:lnTo>
                    <a:pt x="449" y="354"/>
                  </a:lnTo>
                  <a:lnTo>
                    <a:pt x="460" y="350"/>
                  </a:lnTo>
                  <a:lnTo>
                    <a:pt x="464" y="348"/>
                  </a:lnTo>
                  <a:lnTo>
                    <a:pt x="464" y="344"/>
                  </a:lnTo>
                  <a:lnTo>
                    <a:pt x="464" y="340"/>
                  </a:lnTo>
                  <a:lnTo>
                    <a:pt x="464" y="334"/>
                  </a:lnTo>
                  <a:lnTo>
                    <a:pt x="466" y="330"/>
                  </a:lnTo>
                  <a:lnTo>
                    <a:pt x="476" y="307"/>
                  </a:lnTo>
                  <a:lnTo>
                    <a:pt x="482" y="297"/>
                  </a:lnTo>
                  <a:lnTo>
                    <a:pt x="501" y="247"/>
                  </a:lnTo>
                  <a:lnTo>
                    <a:pt x="503" y="235"/>
                  </a:lnTo>
                  <a:lnTo>
                    <a:pt x="503" y="216"/>
                  </a:lnTo>
                  <a:lnTo>
                    <a:pt x="503" y="204"/>
                  </a:lnTo>
                  <a:lnTo>
                    <a:pt x="503" y="192"/>
                  </a:lnTo>
                  <a:lnTo>
                    <a:pt x="503" y="180"/>
                  </a:lnTo>
                  <a:lnTo>
                    <a:pt x="503" y="176"/>
                  </a:lnTo>
                  <a:lnTo>
                    <a:pt x="503" y="172"/>
                  </a:lnTo>
                  <a:lnTo>
                    <a:pt x="499" y="166"/>
                  </a:lnTo>
                  <a:lnTo>
                    <a:pt x="486" y="160"/>
                  </a:lnTo>
                  <a:lnTo>
                    <a:pt x="480" y="154"/>
                  </a:lnTo>
                  <a:lnTo>
                    <a:pt x="478" y="150"/>
                  </a:lnTo>
                  <a:lnTo>
                    <a:pt x="474" y="138"/>
                  </a:lnTo>
                  <a:lnTo>
                    <a:pt x="474" y="138"/>
                  </a:lnTo>
                  <a:lnTo>
                    <a:pt x="474" y="1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2" name="Freeform 31"/>
            <p:cNvSpPr>
              <a:spLocks/>
            </p:cNvSpPr>
            <p:nvPr/>
          </p:nvSpPr>
          <p:spPr bwMode="auto">
            <a:xfrm>
              <a:off x="18756589" y="10580852"/>
              <a:ext cx="146933" cy="192142"/>
            </a:xfrm>
            <a:custGeom>
              <a:avLst/>
              <a:gdLst>
                <a:gd name="T0" fmla="*/ 6 w 39"/>
                <a:gd name="T1" fmla="*/ 6 h 51"/>
                <a:gd name="T2" fmla="*/ 6 w 39"/>
                <a:gd name="T3" fmla="*/ 6 h 51"/>
                <a:gd name="T4" fmla="*/ 4 w 39"/>
                <a:gd name="T5" fmla="*/ 8 h 51"/>
                <a:gd name="T6" fmla="*/ 2 w 39"/>
                <a:gd name="T7" fmla="*/ 8 h 51"/>
                <a:gd name="T8" fmla="*/ 0 w 39"/>
                <a:gd name="T9" fmla="*/ 10 h 51"/>
                <a:gd name="T10" fmla="*/ 2 w 39"/>
                <a:gd name="T11" fmla="*/ 12 h 51"/>
                <a:gd name="T12" fmla="*/ 6 w 39"/>
                <a:gd name="T13" fmla="*/ 23 h 51"/>
                <a:gd name="T14" fmla="*/ 6 w 39"/>
                <a:gd name="T15" fmla="*/ 37 h 51"/>
                <a:gd name="T16" fmla="*/ 6 w 39"/>
                <a:gd name="T17" fmla="*/ 39 h 51"/>
                <a:gd name="T18" fmla="*/ 8 w 39"/>
                <a:gd name="T19" fmla="*/ 45 h 51"/>
                <a:gd name="T20" fmla="*/ 15 w 39"/>
                <a:gd name="T21" fmla="*/ 47 h 51"/>
                <a:gd name="T22" fmla="*/ 19 w 39"/>
                <a:gd name="T23" fmla="*/ 51 h 51"/>
                <a:gd name="T24" fmla="*/ 21 w 39"/>
                <a:gd name="T25" fmla="*/ 51 h 51"/>
                <a:gd name="T26" fmla="*/ 23 w 39"/>
                <a:gd name="T27" fmla="*/ 51 h 51"/>
                <a:gd name="T28" fmla="*/ 25 w 39"/>
                <a:gd name="T29" fmla="*/ 49 h 51"/>
                <a:gd name="T30" fmla="*/ 27 w 39"/>
                <a:gd name="T31" fmla="*/ 47 h 51"/>
                <a:gd name="T32" fmla="*/ 29 w 39"/>
                <a:gd name="T33" fmla="*/ 43 h 51"/>
                <a:gd name="T34" fmla="*/ 33 w 39"/>
                <a:gd name="T35" fmla="*/ 31 h 51"/>
                <a:gd name="T36" fmla="*/ 39 w 39"/>
                <a:gd name="T37" fmla="*/ 21 h 51"/>
                <a:gd name="T38" fmla="*/ 39 w 39"/>
                <a:gd name="T39" fmla="*/ 8 h 51"/>
                <a:gd name="T40" fmla="*/ 39 w 39"/>
                <a:gd name="T41" fmla="*/ 6 h 51"/>
                <a:gd name="T42" fmla="*/ 39 w 39"/>
                <a:gd name="T43" fmla="*/ 2 h 51"/>
                <a:gd name="T44" fmla="*/ 39 w 39"/>
                <a:gd name="T45" fmla="*/ 0 h 51"/>
                <a:gd name="T46" fmla="*/ 37 w 39"/>
                <a:gd name="T47" fmla="*/ 0 h 51"/>
                <a:gd name="T48" fmla="*/ 33 w 39"/>
                <a:gd name="T49" fmla="*/ 0 h 51"/>
                <a:gd name="T50" fmla="*/ 29 w 39"/>
                <a:gd name="T51" fmla="*/ 4 h 51"/>
                <a:gd name="T52" fmla="*/ 23 w 39"/>
                <a:gd name="T53" fmla="*/ 6 h 51"/>
                <a:gd name="T54" fmla="*/ 17 w 39"/>
                <a:gd name="T55" fmla="*/ 6 h 51"/>
                <a:gd name="T56" fmla="*/ 6 w 39"/>
                <a:gd name="T57" fmla="*/ 6 h 51"/>
                <a:gd name="T58" fmla="*/ 6 w 39"/>
                <a:gd name="T59" fmla="*/ 6 h 51"/>
                <a:gd name="T60" fmla="*/ 6 w 39"/>
                <a:gd name="T61" fmla="*/ 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9" h="51">
                  <a:moveTo>
                    <a:pt x="6" y="6"/>
                  </a:moveTo>
                  <a:lnTo>
                    <a:pt x="6" y="6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6" y="23"/>
                  </a:lnTo>
                  <a:lnTo>
                    <a:pt x="6" y="37"/>
                  </a:lnTo>
                  <a:lnTo>
                    <a:pt x="6" y="39"/>
                  </a:lnTo>
                  <a:lnTo>
                    <a:pt x="8" y="45"/>
                  </a:lnTo>
                  <a:lnTo>
                    <a:pt x="15" y="47"/>
                  </a:lnTo>
                  <a:lnTo>
                    <a:pt x="19" y="51"/>
                  </a:lnTo>
                  <a:lnTo>
                    <a:pt x="21" y="51"/>
                  </a:lnTo>
                  <a:lnTo>
                    <a:pt x="23" y="51"/>
                  </a:lnTo>
                  <a:lnTo>
                    <a:pt x="25" y="49"/>
                  </a:lnTo>
                  <a:lnTo>
                    <a:pt x="27" y="47"/>
                  </a:lnTo>
                  <a:lnTo>
                    <a:pt x="29" y="43"/>
                  </a:lnTo>
                  <a:lnTo>
                    <a:pt x="33" y="31"/>
                  </a:lnTo>
                  <a:lnTo>
                    <a:pt x="39" y="21"/>
                  </a:lnTo>
                  <a:lnTo>
                    <a:pt x="39" y="8"/>
                  </a:lnTo>
                  <a:lnTo>
                    <a:pt x="39" y="6"/>
                  </a:lnTo>
                  <a:lnTo>
                    <a:pt x="39" y="2"/>
                  </a:lnTo>
                  <a:lnTo>
                    <a:pt x="39" y="0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29" y="4"/>
                  </a:lnTo>
                  <a:lnTo>
                    <a:pt x="23" y="6"/>
                  </a:lnTo>
                  <a:lnTo>
                    <a:pt x="17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3" name="Freeform 32"/>
            <p:cNvSpPr>
              <a:spLocks/>
            </p:cNvSpPr>
            <p:nvPr/>
          </p:nvSpPr>
          <p:spPr bwMode="auto">
            <a:xfrm>
              <a:off x="18609656" y="5570118"/>
              <a:ext cx="109258" cy="542516"/>
            </a:xfrm>
            <a:custGeom>
              <a:avLst/>
              <a:gdLst>
                <a:gd name="T0" fmla="*/ 8 w 29"/>
                <a:gd name="T1" fmla="*/ 4 h 144"/>
                <a:gd name="T2" fmla="*/ 8 w 29"/>
                <a:gd name="T3" fmla="*/ 4 h 144"/>
                <a:gd name="T4" fmla="*/ 6 w 29"/>
                <a:gd name="T5" fmla="*/ 0 h 144"/>
                <a:gd name="T6" fmla="*/ 6 w 29"/>
                <a:gd name="T7" fmla="*/ 4 h 144"/>
                <a:gd name="T8" fmla="*/ 6 w 29"/>
                <a:gd name="T9" fmla="*/ 8 h 144"/>
                <a:gd name="T10" fmla="*/ 4 w 29"/>
                <a:gd name="T11" fmla="*/ 19 h 144"/>
                <a:gd name="T12" fmla="*/ 0 w 29"/>
                <a:gd name="T13" fmla="*/ 31 h 144"/>
                <a:gd name="T14" fmla="*/ 0 w 29"/>
                <a:gd name="T15" fmla="*/ 37 h 144"/>
                <a:gd name="T16" fmla="*/ 2 w 29"/>
                <a:gd name="T17" fmla="*/ 43 h 144"/>
                <a:gd name="T18" fmla="*/ 4 w 29"/>
                <a:gd name="T19" fmla="*/ 47 h 144"/>
                <a:gd name="T20" fmla="*/ 4 w 29"/>
                <a:gd name="T21" fmla="*/ 53 h 144"/>
                <a:gd name="T22" fmla="*/ 6 w 29"/>
                <a:gd name="T23" fmla="*/ 59 h 144"/>
                <a:gd name="T24" fmla="*/ 6 w 29"/>
                <a:gd name="T25" fmla="*/ 108 h 144"/>
                <a:gd name="T26" fmla="*/ 6 w 29"/>
                <a:gd name="T27" fmla="*/ 120 h 144"/>
                <a:gd name="T28" fmla="*/ 6 w 29"/>
                <a:gd name="T29" fmla="*/ 132 h 144"/>
                <a:gd name="T30" fmla="*/ 8 w 29"/>
                <a:gd name="T31" fmla="*/ 136 h 144"/>
                <a:gd name="T32" fmla="*/ 13 w 29"/>
                <a:gd name="T33" fmla="*/ 140 h 144"/>
                <a:gd name="T34" fmla="*/ 25 w 29"/>
                <a:gd name="T35" fmla="*/ 144 h 144"/>
                <a:gd name="T36" fmla="*/ 29 w 29"/>
                <a:gd name="T37" fmla="*/ 144 h 144"/>
                <a:gd name="T38" fmla="*/ 27 w 29"/>
                <a:gd name="T39" fmla="*/ 142 h 144"/>
                <a:gd name="T40" fmla="*/ 19 w 29"/>
                <a:gd name="T41" fmla="*/ 128 h 144"/>
                <a:gd name="T42" fmla="*/ 15 w 29"/>
                <a:gd name="T43" fmla="*/ 122 h 144"/>
                <a:gd name="T44" fmla="*/ 15 w 29"/>
                <a:gd name="T45" fmla="*/ 116 h 144"/>
                <a:gd name="T46" fmla="*/ 15 w 29"/>
                <a:gd name="T47" fmla="*/ 114 h 144"/>
                <a:gd name="T48" fmla="*/ 15 w 29"/>
                <a:gd name="T49" fmla="*/ 108 h 144"/>
                <a:gd name="T50" fmla="*/ 17 w 29"/>
                <a:gd name="T51" fmla="*/ 101 h 144"/>
                <a:gd name="T52" fmla="*/ 21 w 29"/>
                <a:gd name="T53" fmla="*/ 97 h 144"/>
                <a:gd name="T54" fmla="*/ 23 w 29"/>
                <a:gd name="T55" fmla="*/ 93 h 144"/>
                <a:gd name="T56" fmla="*/ 25 w 29"/>
                <a:gd name="T57" fmla="*/ 93 h 144"/>
                <a:gd name="T58" fmla="*/ 27 w 29"/>
                <a:gd name="T59" fmla="*/ 95 h 144"/>
                <a:gd name="T60" fmla="*/ 29 w 29"/>
                <a:gd name="T61" fmla="*/ 97 h 144"/>
                <a:gd name="T62" fmla="*/ 29 w 29"/>
                <a:gd name="T63" fmla="*/ 93 h 144"/>
                <a:gd name="T64" fmla="*/ 17 w 29"/>
                <a:gd name="T65" fmla="*/ 43 h 144"/>
                <a:gd name="T66" fmla="*/ 15 w 29"/>
                <a:gd name="T67" fmla="*/ 31 h 144"/>
                <a:gd name="T68" fmla="*/ 15 w 29"/>
                <a:gd name="T69" fmla="*/ 29 h 144"/>
                <a:gd name="T70" fmla="*/ 13 w 29"/>
                <a:gd name="T71" fmla="*/ 15 h 144"/>
                <a:gd name="T72" fmla="*/ 8 w 29"/>
                <a:gd name="T73" fmla="*/ 4 h 144"/>
                <a:gd name="T74" fmla="*/ 8 w 29"/>
                <a:gd name="T75" fmla="*/ 4 h 144"/>
                <a:gd name="T76" fmla="*/ 8 w 29"/>
                <a:gd name="T77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144">
                  <a:moveTo>
                    <a:pt x="8" y="4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6" y="4"/>
                  </a:lnTo>
                  <a:lnTo>
                    <a:pt x="6" y="8"/>
                  </a:lnTo>
                  <a:lnTo>
                    <a:pt x="4" y="19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2" y="43"/>
                  </a:lnTo>
                  <a:lnTo>
                    <a:pt x="4" y="47"/>
                  </a:lnTo>
                  <a:lnTo>
                    <a:pt x="4" y="53"/>
                  </a:lnTo>
                  <a:lnTo>
                    <a:pt x="6" y="59"/>
                  </a:lnTo>
                  <a:lnTo>
                    <a:pt x="6" y="108"/>
                  </a:lnTo>
                  <a:lnTo>
                    <a:pt x="6" y="120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3" y="140"/>
                  </a:lnTo>
                  <a:lnTo>
                    <a:pt x="25" y="144"/>
                  </a:lnTo>
                  <a:lnTo>
                    <a:pt x="29" y="144"/>
                  </a:lnTo>
                  <a:lnTo>
                    <a:pt x="27" y="142"/>
                  </a:lnTo>
                  <a:lnTo>
                    <a:pt x="19" y="128"/>
                  </a:lnTo>
                  <a:lnTo>
                    <a:pt x="15" y="122"/>
                  </a:lnTo>
                  <a:lnTo>
                    <a:pt x="15" y="116"/>
                  </a:lnTo>
                  <a:lnTo>
                    <a:pt x="15" y="114"/>
                  </a:lnTo>
                  <a:lnTo>
                    <a:pt x="15" y="108"/>
                  </a:lnTo>
                  <a:lnTo>
                    <a:pt x="17" y="101"/>
                  </a:lnTo>
                  <a:lnTo>
                    <a:pt x="21" y="97"/>
                  </a:lnTo>
                  <a:lnTo>
                    <a:pt x="23" y="93"/>
                  </a:lnTo>
                  <a:lnTo>
                    <a:pt x="25" y="93"/>
                  </a:lnTo>
                  <a:lnTo>
                    <a:pt x="27" y="95"/>
                  </a:lnTo>
                  <a:lnTo>
                    <a:pt x="29" y="97"/>
                  </a:lnTo>
                  <a:lnTo>
                    <a:pt x="29" y="93"/>
                  </a:lnTo>
                  <a:lnTo>
                    <a:pt x="17" y="43"/>
                  </a:lnTo>
                  <a:lnTo>
                    <a:pt x="15" y="31"/>
                  </a:lnTo>
                  <a:lnTo>
                    <a:pt x="15" y="29"/>
                  </a:lnTo>
                  <a:lnTo>
                    <a:pt x="13" y="1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4" name="Freeform 33"/>
            <p:cNvSpPr>
              <a:spLocks/>
            </p:cNvSpPr>
            <p:nvPr/>
          </p:nvSpPr>
          <p:spPr bwMode="auto">
            <a:xfrm>
              <a:off x="18541842" y="6218123"/>
              <a:ext cx="259957" cy="207212"/>
            </a:xfrm>
            <a:custGeom>
              <a:avLst/>
              <a:gdLst>
                <a:gd name="T0" fmla="*/ 12 w 69"/>
                <a:gd name="T1" fmla="*/ 0 h 55"/>
                <a:gd name="T2" fmla="*/ 12 w 69"/>
                <a:gd name="T3" fmla="*/ 0 h 55"/>
                <a:gd name="T4" fmla="*/ 10 w 69"/>
                <a:gd name="T5" fmla="*/ 6 h 55"/>
                <a:gd name="T6" fmla="*/ 8 w 69"/>
                <a:gd name="T7" fmla="*/ 10 h 55"/>
                <a:gd name="T8" fmla="*/ 8 w 69"/>
                <a:gd name="T9" fmla="*/ 22 h 55"/>
                <a:gd name="T10" fmla="*/ 6 w 69"/>
                <a:gd name="T11" fmla="*/ 28 h 55"/>
                <a:gd name="T12" fmla="*/ 6 w 69"/>
                <a:gd name="T13" fmla="*/ 35 h 55"/>
                <a:gd name="T14" fmla="*/ 4 w 69"/>
                <a:gd name="T15" fmla="*/ 39 h 55"/>
                <a:gd name="T16" fmla="*/ 0 w 69"/>
                <a:gd name="T17" fmla="*/ 45 h 55"/>
                <a:gd name="T18" fmla="*/ 0 w 69"/>
                <a:gd name="T19" fmla="*/ 51 h 55"/>
                <a:gd name="T20" fmla="*/ 0 w 69"/>
                <a:gd name="T21" fmla="*/ 53 h 55"/>
                <a:gd name="T22" fmla="*/ 2 w 69"/>
                <a:gd name="T23" fmla="*/ 55 h 55"/>
                <a:gd name="T24" fmla="*/ 4 w 69"/>
                <a:gd name="T25" fmla="*/ 53 h 55"/>
                <a:gd name="T26" fmla="*/ 12 w 69"/>
                <a:gd name="T27" fmla="*/ 41 h 55"/>
                <a:gd name="T28" fmla="*/ 14 w 69"/>
                <a:gd name="T29" fmla="*/ 39 h 55"/>
                <a:gd name="T30" fmla="*/ 16 w 69"/>
                <a:gd name="T31" fmla="*/ 39 h 55"/>
                <a:gd name="T32" fmla="*/ 18 w 69"/>
                <a:gd name="T33" fmla="*/ 39 h 55"/>
                <a:gd name="T34" fmla="*/ 22 w 69"/>
                <a:gd name="T35" fmla="*/ 41 h 55"/>
                <a:gd name="T36" fmla="*/ 28 w 69"/>
                <a:gd name="T37" fmla="*/ 47 h 55"/>
                <a:gd name="T38" fmla="*/ 31 w 69"/>
                <a:gd name="T39" fmla="*/ 49 h 55"/>
                <a:gd name="T40" fmla="*/ 31 w 69"/>
                <a:gd name="T41" fmla="*/ 49 h 55"/>
                <a:gd name="T42" fmla="*/ 33 w 69"/>
                <a:gd name="T43" fmla="*/ 47 h 55"/>
                <a:gd name="T44" fmla="*/ 35 w 69"/>
                <a:gd name="T45" fmla="*/ 45 h 55"/>
                <a:gd name="T46" fmla="*/ 39 w 69"/>
                <a:gd name="T47" fmla="*/ 41 h 55"/>
                <a:gd name="T48" fmla="*/ 41 w 69"/>
                <a:gd name="T49" fmla="*/ 37 h 55"/>
                <a:gd name="T50" fmla="*/ 47 w 69"/>
                <a:gd name="T51" fmla="*/ 33 h 55"/>
                <a:gd name="T52" fmla="*/ 51 w 69"/>
                <a:gd name="T53" fmla="*/ 31 h 55"/>
                <a:gd name="T54" fmla="*/ 61 w 69"/>
                <a:gd name="T55" fmla="*/ 22 h 55"/>
                <a:gd name="T56" fmla="*/ 67 w 69"/>
                <a:gd name="T57" fmla="*/ 16 h 55"/>
                <a:gd name="T58" fmla="*/ 69 w 69"/>
                <a:gd name="T59" fmla="*/ 16 h 55"/>
                <a:gd name="T60" fmla="*/ 69 w 69"/>
                <a:gd name="T61" fmla="*/ 14 h 55"/>
                <a:gd name="T62" fmla="*/ 67 w 69"/>
                <a:gd name="T63" fmla="*/ 12 h 55"/>
                <a:gd name="T64" fmla="*/ 65 w 69"/>
                <a:gd name="T65" fmla="*/ 12 h 55"/>
                <a:gd name="T66" fmla="*/ 63 w 69"/>
                <a:gd name="T67" fmla="*/ 12 h 55"/>
                <a:gd name="T68" fmla="*/ 49 w 69"/>
                <a:gd name="T69" fmla="*/ 10 h 55"/>
                <a:gd name="T70" fmla="*/ 39 w 69"/>
                <a:gd name="T71" fmla="*/ 8 h 55"/>
                <a:gd name="T72" fmla="*/ 26 w 69"/>
                <a:gd name="T73" fmla="*/ 0 h 55"/>
                <a:gd name="T74" fmla="*/ 22 w 69"/>
                <a:gd name="T75" fmla="*/ 0 h 55"/>
                <a:gd name="T76" fmla="*/ 16 w 69"/>
                <a:gd name="T77" fmla="*/ 0 h 55"/>
                <a:gd name="T78" fmla="*/ 12 w 69"/>
                <a:gd name="T79" fmla="*/ 0 h 55"/>
                <a:gd name="T80" fmla="*/ 12 w 69"/>
                <a:gd name="T81" fmla="*/ 0 h 55"/>
                <a:gd name="T82" fmla="*/ 12 w 69"/>
                <a:gd name="T8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9" h="55">
                  <a:moveTo>
                    <a:pt x="12" y="0"/>
                  </a:moveTo>
                  <a:lnTo>
                    <a:pt x="12" y="0"/>
                  </a:lnTo>
                  <a:lnTo>
                    <a:pt x="10" y="6"/>
                  </a:lnTo>
                  <a:lnTo>
                    <a:pt x="8" y="10"/>
                  </a:lnTo>
                  <a:lnTo>
                    <a:pt x="8" y="22"/>
                  </a:lnTo>
                  <a:lnTo>
                    <a:pt x="6" y="28"/>
                  </a:lnTo>
                  <a:lnTo>
                    <a:pt x="6" y="35"/>
                  </a:lnTo>
                  <a:lnTo>
                    <a:pt x="4" y="39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53"/>
                  </a:lnTo>
                  <a:lnTo>
                    <a:pt x="2" y="55"/>
                  </a:lnTo>
                  <a:lnTo>
                    <a:pt x="4" y="53"/>
                  </a:lnTo>
                  <a:lnTo>
                    <a:pt x="12" y="41"/>
                  </a:lnTo>
                  <a:lnTo>
                    <a:pt x="14" y="39"/>
                  </a:lnTo>
                  <a:lnTo>
                    <a:pt x="16" y="39"/>
                  </a:lnTo>
                  <a:lnTo>
                    <a:pt x="18" y="39"/>
                  </a:lnTo>
                  <a:lnTo>
                    <a:pt x="22" y="41"/>
                  </a:lnTo>
                  <a:lnTo>
                    <a:pt x="28" y="47"/>
                  </a:lnTo>
                  <a:lnTo>
                    <a:pt x="31" y="49"/>
                  </a:lnTo>
                  <a:lnTo>
                    <a:pt x="31" y="49"/>
                  </a:lnTo>
                  <a:lnTo>
                    <a:pt x="33" y="47"/>
                  </a:lnTo>
                  <a:lnTo>
                    <a:pt x="35" y="45"/>
                  </a:lnTo>
                  <a:lnTo>
                    <a:pt x="39" y="41"/>
                  </a:lnTo>
                  <a:lnTo>
                    <a:pt x="41" y="37"/>
                  </a:lnTo>
                  <a:lnTo>
                    <a:pt x="47" y="33"/>
                  </a:lnTo>
                  <a:lnTo>
                    <a:pt x="51" y="31"/>
                  </a:lnTo>
                  <a:lnTo>
                    <a:pt x="61" y="22"/>
                  </a:lnTo>
                  <a:lnTo>
                    <a:pt x="67" y="16"/>
                  </a:lnTo>
                  <a:lnTo>
                    <a:pt x="69" y="16"/>
                  </a:lnTo>
                  <a:lnTo>
                    <a:pt x="69" y="14"/>
                  </a:lnTo>
                  <a:lnTo>
                    <a:pt x="67" y="12"/>
                  </a:lnTo>
                  <a:lnTo>
                    <a:pt x="65" y="12"/>
                  </a:lnTo>
                  <a:lnTo>
                    <a:pt x="63" y="12"/>
                  </a:lnTo>
                  <a:lnTo>
                    <a:pt x="49" y="10"/>
                  </a:lnTo>
                  <a:lnTo>
                    <a:pt x="39" y="8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5" name="Freeform 34"/>
            <p:cNvSpPr>
              <a:spLocks/>
            </p:cNvSpPr>
            <p:nvPr/>
          </p:nvSpPr>
          <p:spPr bwMode="auto">
            <a:xfrm>
              <a:off x="18146259" y="6447940"/>
              <a:ext cx="448330" cy="448330"/>
            </a:xfrm>
            <a:custGeom>
              <a:avLst/>
              <a:gdLst>
                <a:gd name="T0" fmla="*/ 99 w 119"/>
                <a:gd name="T1" fmla="*/ 30 h 119"/>
                <a:gd name="T2" fmla="*/ 99 w 119"/>
                <a:gd name="T3" fmla="*/ 30 h 119"/>
                <a:gd name="T4" fmla="*/ 95 w 119"/>
                <a:gd name="T5" fmla="*/ 44 h 119"/>
                <a:gd name="T6" fmla="*/ 92 w 119"/>
                <a:gd name="T7" fmla="*/ 46 h 119"/>
                <a:gd name="T8" fmla="*/ 88 w 119"/>
                <a:gd name="T9" fmla="*/ 52 h 119"/>
                <a:gd name="T10" fmla="*/ 84 w 119"/>
                <a:gd name="T11" fmla="*/ 56 h 119"/>
                <a:gd name="T12" fmla="*/ 78 w 119"/>
                <a:gd name="T13" fmla="*/ 58 h 119"/>
                <a:gd name="T14" fmla="*/ 68 w 119"/>
                <a:gd name="T15" fmla="*/ 64 h 119"/>
                <a:gd name="T16" fmla="*/ 47 w 119"/>
                <a:gd name="T17" fmla="*/ 81 h 119"/>
                <a:gd name="T18" fmla="*/ 41 w 119"/>
                <a:gd name="T19" fmla="*/ 83 h 119"/>
                <a:gd name="T20" fmla="*/ 35 w 119"/>
                <a:gd name="T21" fmla="*/ 83 h 119"/>
                <a:gd name="T22" fmla="*/ 31 w 119"/>
                <a:gd name="T23" fmla="*/ 83 h 119"/>
                <a:gd name="T24" fmla="*/ 19 w 119"/>
                <a:gd name="T25" fmla="*/ 87 h 119"/>
                <a:gd name="T26" fmla="*/ 6 w 119"/>
                <a:gd name="T27" fmla="*/ 89 h 119"/>
                <a:gd name="T28" fmla="*/ 2 w 119"/>
                <a:gd name="T29" fmla="*/ 93 h 119"/>
                <a:gd name="T30" fmla="*/ 0 w 119"/>
                <a:gd name="T31" fmla="*/ 97 h 119"/>
                <a:gd name="T32" fmla="*/ 4 w 119"/>
                <a:gd name="T33" fmla="*/ 105 h 119"/>
                <a:gd name="T34" fmla="*/ 6 w 119"/>
                <a:gd name="T35" fmla="*/ 117 h 119"/>
                <a:gd name="T36" fmla="*/ 8 w 119"/>
                <a:gd name="T37" fmla="*/ 119 h 119"/>
                <a:gd name="T38" fmla="*/ 10 w 119"/>
                <a:gd name="T39" fmla="*/ 119 h 119"/>
                <a:gd name="T40" fmla="*/ 12 w 119"/>
                <a:gd name="T41" fmla="*/ 119 h 119"/>
                <a:gd name="T42" fmla="*/ 15 w 119"/>
                <a:gd name="T43" fmla="*/ 119 h 119"/>
                <a:gd name="T44" fmla="*/ 21 w 119"/>
                <a:gd name="T45" fmla="*/ 111 h 119"/>
                <a:gd name="T46" fmla="*/ 25 w 119"/>
                <a:gd name="T47" fmla="*/ 109 h 119"/>
                <a:gd name="T48" fmla="*/ 31 w 119"/>
                <a:gd name="T49" fmla="*/ 107 h 119"/>
                <a:gd name="T50" fmla="*/ 33 w 119"/>
                <a:gd name="T51" fmla="*/ 105 h 119"/>
                <a:gd name="T52" fmla="*/ 37 w 119"/>
                <a:gd name="T53" fmla="*/ 105 h 119"/>
                <a:gd name="T54" fmla="*/ 39 w 119"/>
                <a:gd name="T55" fmla="*/ 103 h 119"/>
                <a:gd name="T56" fmla="*/ 41 w 119"/>
                <a:gd name="T57" fmla="*/ 105 h 119"/>
                <a:gd name="T58" fmla="*/ 43 w 119"/>
                <a:gd name="T59" fmla="*/ 105 h 119"/>
                <a:gd name="T60" fmla="*/ 47 w 119"/>
                <a:gd name="T61" fmla="*/ 103 h 119"/>
                <a:gd name="T62" fmla="*/ 53 w 119"/>
                <a:gd name="T63" fmla="*/ 97 h 119"/>
                <a:gd name="T64" fmla="*/ 58 w 119"/>
                <a:gd name="T65" fmla="*/ 93 h 119"/>
                <a:gd name="T66" fmla="*/ 62 w 119"/>
                <a:gd name="T67" fmla="*/ 91 h 119"/>
                <a:gd name="T68" fmla="*/ 70 w 119"/>
                <a:gd name="T69" fmla="*/ 91 h 119"/>
                <a:gd name="T70" fmla="*/ 74 w 119"/>
                <a:gd name="T71" fmla="*/ 91 h 119"/>
                <a:gd name="T72" fmla="*/ 86 w 119"/>
                <a:gd name="T73" fmla="*/ 91 h 119"/>
                <a:gd name="T74" fmla="*/ 95 w 119"/>
                <a:gd name="T75" fmla="*/ 91 h 119"/>
                <a:gd name="T76" fmla="*/ 97 w 119"/>
                <a:gd name="T77" fmla="*/ 91 h 119"/>
                <a:gd name="T78" fmla="*/ 101 w 119"/>
                <a:gd name="T79" fmla="*/ 89 h 119"/>
                <a:gd name="T80" fmla="*/ 103 w 119"/>
                <a:gd name="T81" fmla="*/ 83 h 119"/>
                <a:gd name="T82" fmla="*/ 105 w 119"/>
                <a:gd name="T83" fmla="*/ 77 h 119"/>
                <a:gd name="T84" fmla="*/ 105 w 119"/>
                <a:gd name="T85" fmla="*/ 67 h 119"/>
                <a:gd name="T86" fmla="*/ 105 w 119"/>
                <a:gd name="T87" fmla="*/ 60 h 119"/>
                <a:gd name="T88" fmla="*/ 109 w 119"/>
                <a:gd name="T89" fmla="*/ 54 h 119"/>
                <a:gd name="T90" fmla="*/ 111 w 119"/>
                <a:gd name="T91" fmla="*/ 50 h 119"/>
                <a:gd name="T92" fmla="*/ 115 w 119"/>
                <a:gd name="T93" fmla="*/ 38 h 119"/>
                <a:gd name="T94" fmla="*/ 119 w 119"/>
                <a:gd name="T95" fmla="*/ 28 h 119"/>
                <a:gd name="T96" fmla="*/ 119 w 119"/>
                <a:gd name="T97" fmla="*/ 22 h 119"/>
                <a:gd name="T98" fmla="*/ 117 w 119"/>
                <a:gd name="T99" fmla="*/ 16 h 119"/>
                <a:gd name="T100" fmla="*/ 109 w 119"/>
                <a:gd name="T101" fmla="*/ 4 h 119"/>
                <a:gd name="T102" fmla="*/ 107 w 119"/>
                <a:gd name="T103" fmla="*/ 0 h 119"/>
                <a:gd name="T104" fmla="*/ 105 w 119"/>
                <a:gd name="T105" fmla="*/ 0 h 119"/>
                <a:gd name="T106" fmla="*/ 105 w 119"/>
                <a:gd name="T107" fmla="*/ 2 h 119"/>
                <a:gd name="T108" fmla="*/ 103 w 119"/>
                <a:gd name="T109" fmla="*/ 12 h 119"/>
                <a:gd name="T110" fmla="*/ 99 w 119"/>
                <a:gd name="T111" fmla="*/ 30 h 119"/>
                <a:gd name="T112" fmla="*/ 99 w 119"/>
                <a:gd name="T113" fmla="*/ 30 h 119"/>
                <a:gd name="T114" fmla="*/ 99 w 119"/>
                <a:gd name="T115" fmla="*/ 3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9" h="119">
                  <a:moveTo>
                    <a:pt x="99" y="30"/>
                  </a:moveTo>
                  <a:lnTo>
                    <a:pt x="99" y="30"/>
                  </a:lnTo>
                  <a:lnTo>
                    <a:pt x="95" y="44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4" y="56"/>
                  </a:lnTo>
                  <a:lnTo>
                    <a:pt x="78" y="58"/>
                  </a:lnTo>
                  <a:lnTo>
                    <a:pt x="68" y="64"/>
                  </a:lnTo>
                  <a:lnTo>
                    <a:pt x="47" y="81"/>
                  </a:lnTo>
                  <a:lnTo>
                    <a:pt x="41" y="83"/>
                  </a:lnTo>
                  <a:lnTo>
                    <a:pt x="35" y="83"/>
                  </a:lnTo>
                  <a:lnTo>
                    <a:pt x="31" y="83"/>
                  </a:lnTo>
                  <a:lnTo>
                    <a:pt x="19" y="87"/>
                  </a:lnTo>
                  <a:lnTo>
                    <a:pt x="6" y="89"/>
                  </a:lnTo>
                  <a:lnTo>
                    <a:pt x="2" y="93"/>
                  </a:lnTo>
                  <a:lnTo>
                    <a:pt x="0" y="97"/>
                  </a:lnTo>
                  <a:lnTo>
                    <a:pt x="4" y="105"/>
                  </a:lnTo>
                  <a:lnTo>
                    <a:pt x="6" y="117"/>
                  </a:lnTo>
                  <a:lnTo>
                    <a:pt x="8" y="119"/>
                  </a:lnTo>
                  <a:lnTo>
                    <a:pt x="10" y="119"/>
                  </a:lnTo>
                  <a:lnTo>
                    <a:pt x="12" y="119"/>
                  </a:lnTo>
                  <a:lnTo>
                    <a:pt x="15" y="119"/>
                  </a:lnTo>
                  <a:lnTo>
                    <a:pt x="21" y="111"/>
                  </a:lnTo>
                  <a:lnTo>
                    <a:pt x="25" y="109"/>
                  </a:lnTo>
                  <a:lnTo>
                    <a:pt x="31" y="107"/>
                  </a:lnTo>
                  <a:lnTo>
                    <a:pt x="33" y="105"/>
                  </a:lnTo>
                  <a:lnTo>
                    <a:pt x="37" y="105"/>
                  </a:lnTo>
                  <a:lnTo>
                    <a:pt x="39" y="103"/>
                  </a:lnTo>
                  <a:lnTo>
                    <a:pt x="41" y="105"/>
                  </a:lnTo>
                  <a:lnTo>
                    <a:pt x="43" y="105"/>
                  </a:lnTo>
                  <a:lnTo>
                    <a:pt x="47" y="103"/>
                  </a:lnTo>
                  <a:lnTo>
                    <a:pt x="53" y="97"/>
                  </a:lnTo>
                  <a:lnTo>
                    <a:pt x="58" y="93"/>
                  </a:lnTo>
                  <a:lnTo>
                    <a:pt x="62" y="91"/>
                  </a:lnTo>
                  <a:lnTo>
                    <a:pt x="70" y="91"/>
                  </a:lnTo>
                  <a:lnTo>
                    <a:pt x="74" y="91"/>
                  </a:lnTo>
                  <a:lnTo>
                    <a:pt x="86" y="91"/>
                  </a:lnTo>
                  <a:lnTo>
                    <a:pt x="95" y="91"/>
                  </a:lnTo>
                  <a:lnTo>
                    <a:pt x="97" y="91"/>
                  </a:lnTo>
                  <a:lnTo>
                    <a:pt x="101" y="89"/>
                  </a:lnTo>
                  <a:lnTo>
                    <a:pt x="103" y="83"/>
                  </a:lnTo>
                  <a:lnTo>
                    <a:pt x="105" y="77"/>
                  </a:lnTo>
                  <a:lnTo>
                    <a:pt x="105" y="67"/>
                  </a:lnTo>
                  <a:lnTo>
                    <a:pt x="105" y="60"/>
                  </a:lnTo>
                  <a:lnTo>
                    <a:pt x="109" y="54"/>
                  </a:lnTo>
                  <a:lnTo>
                    <a:pt x="111" y="50"/>
                  </a:lnTo>
                  <a:lnTo>
                    <a:pt x="115" y="38"/>
                  </a:lnTo>
                  <a:lnTo>
                    <a:pt x="119" y="28"/>
                  </a:lnTo>
                  <a:lnTo>
                    <a:pt x="119" y="22"/>
                  </a:lnTo>
                  <a:lnTo>
                    <a:pt x="117" y="16"/>
                  </a:lnTo>
                  <a:lnTo>
                    <a:pt x="109" y="4"/>
                  </a:lnTo>
                  <a:lnTo>
                    <a:pt x="107" y="0"/>
                  </a:lnTo>
                  <a:lnTo>
                    <a:pt x="105" y="0"/>
                  </a:lnTo>
                  <a:lnTo>
                    <a:pt x="105" y="2"/>
                  </a:lnTo>
                  <a:lnTo>
                    <a:pt x="103" y="12"/>
                  </a:lnTo>
                  <a:lnTo>
                    <a:pt x="99" y="30"/>
                  </a:lnTo>
                  <a:lnTo>
                    <a:pt x="99" y="30"/>
                  </a:lnTo>
                  <a:lnTo>
                    <a:pt x="99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6" name="Freeform 35"/>
            <p:cNvSpPr>
              <a:spLocks/>
            </p:cNvSpPr>
            <p:nvPr/>
          </p:nvSpPr>
          <p:spPr bwMode="auto">
            <a:xfrm>
              <a:off x="8946097" y="2801029"/>
              <a:ext cx="1684060" cy="1766944"/>
            </a:xfrm>
            <a:custGeom>
              <a:avLst/>
              <a:gdLst>
                <a:gd name="T0" fmla="*/ 0 w 447"/>
                <a:gd name="T1" fmla="*/ 165 h 469"/>
                <a:gd name="T2" fmla="*/ 17 w 447"/>
                <a:gd name="T3" fmla="*/ 186 h 469"/>
                <a:gd name="T4" fmla="*/ 62 w 447"/>
                <a:gd name="T5" fmla="*/ 184 h 469"/>
                <a:gd name="T6" fmla="*/ 87 w 447"/>
                <a:gd name="T7" fmla="*/ 210 h 469"/>
                <a:gd name="T8" fmla="*/ 97 w 447"/>
                <a:gd name="T9" fmla="*/ 254 h 469"/>
                <a:gd name="T10" fmla="*/ 107 w 447"/>
                <a:gd name="T11" fmla="*/ 273 h 469"/>
                <a:gd name="T12" fmla="*/ 107 w 447"/>
                <a:gd name="T13" fmla="*/ 281 h 469"/>
                <a:gd name="T14" fmla="*/ 111 w 447"/>
                <a:gd name="T15" fmla="*/ 291 h 469"/>
                <a:gd name="T16" fmla="*/ 95 w 447"/>
                <a:gd name="T17" fmla="*/ 299 h 469"/>
                <a:gd name="T18" fmla="*/ 121 w 447"/>
                <a:gd name="T19" fmla="*/ 307 h 469"/>
                <a:gd name="T20" fmla="*/ 134 w 447"/>
                <a:gd name="T21" fmla="*/ 295 h 469"/>
                <a:gd name="T22" fmla="*/ 138 w 447"/>
                <a:gd name="T23" fmla="*/ 317 h 469"/>
                <a:gd name="T24" fmla="*/ 113 w 447"/>
                <a:gd name="T25" fmla="*/ 331 h 469"/>
                <a:gd name="T26" fmla="*/ 111 w 447"/>
                <a:gd name="T27" fmla="*/ 374 h 469"/>
                <a:gd name="T28" fmla="*/ 130 w 447"/>
                <a:gd name="T29" fmla="*/ 398 h 469"/>
                <a:gd name="T30" fmla="*/ 146 w 447"/>
                <a:gd name="T31" fmla="*/ 428 h 469"/>
                <a:gd name="T32" fmla="*/ 179 w 447"/>
                <a:gd name="T33" fmla="*/ 452 h 469"/>
                <a:gd name="T34" fmla="*/ 220 w 447"/>
                <a:gd name="T35" fmla="*/ 456 h 469"/>
                <a:gd name="T36" fmla="*/ 234 w 447"/>
                <a:gd name="T37" fmla="*/ 467 h 469"/>
                <a:gd name="T38" fmla="*/ 259 w 447"/>
                <a:gd name="T39" fmla="*/ 467 h 469"/>
                <a:gd name="T40" fmla="*/ 273 w 447"/>
                <a:gd name="T41" fmla="*/ 452 h 469"/>
                <a:gd name="T42" fmla="*/ 277 w 447"/>
                <a:gd name="T43" fmla="*/ 426 h 469"/>
                <a:gd name="T44" fmla="*/ 281 w 447"/>
                <a:gd name="T45" fmla="*/ 398 h 469"/>
                <a:gd name="T46" fmla="*/ 294 w 447"/>
                <a:gd name="T47" fmla="*/ 361 h 469"/>
                <a:gd name="T48" fmla="*/ 322 w 447"/>
                <a:gd name="T49" fmla="*/ 331 h 469"/>
                <a:gd name="T50" fmla="*/ 359 w 447"/>
                <a:gd name="T51" fmla="*/ 303 h 469"/>
                <a:gd name="T52" fmla="*/ 378 w 447"/>
                <a:gd name="T53" fmla="*/ 270 h 469"/>
                <a:gd name="T54" fmla="*/ 408 w 447"/>
                <a:gd name="T55" fmla="*/ 250 h 469"/>
                <a:gd name="T56" fmla="*/ 441 w 447"/>
                <a:gd name="T57" fmla="*/ 214 h 469"/>
                <a:gd name="T58" fmla="*/ 425 w 447"/>
                <a:gd name="T59" fmla="*/ 206 h 469"/>
                <a:gd name="T60" fmla="*/ 398 w 447"/>
                <a:gd name="T61" fmla="*/ 214 h 469"/>
                <a:gd name="T62" fmla="*/ 384 w 447"/>
                <a:gd name="T63" fmla="*/ 206 h 469"/>
                <a:gd name="T64" fmla="*/ 421 w 447"/>
                <a:gd name="T65" fmla="*/ 196 h 469"/>
                <a:gd name="T66" fmla="*/ 443 w 447"/>
                <a:gd name="T67" fmla="*/ 184 h 469"/>
                <a:gd name="T68" fmla="*/ 419 w 447"/>
                <a:gd name="T69" fmla="*/ 173 h 469"/>
                <a:gd name="T70" fmla="*/ 392 w 447"/>
                <a:gd name="T71" fmla="*/ 173 h 469"/>
                <a:gd name="T72" fmla="*/ 413 w 447"/>
                <a:gd name="T73" fmla="*/ 165 h 469"/>
                <a:gd name="T74" fmla="*/ 390 w 447"/>
                <a:gd name="T75" fmla="*/ 153 h 469"/>
                <a:gd name="T76" fmla="*/ 408 w 447"/>
                <a:gd name="T77" fmla="*/ 135 h 469"/>
                <a:gd name="T78" fmla="*/ 406 w 447"/>
                <a:gd name="T79" fmla="*/ 121 h 469"/>
                <a:gd name="T80" fmla="*/ 396 w 447"/>
                <a:gd name="T81" fmla="*/ 109 h 469"/>
                <a:gd name="T82" fmla="*/ 367 w 447"/>
                <a:gd name="T83" fmla="*/ 101 h 469"/>
                <a:gd name="T84" fmla="*/ 372 w 447"/>
                <a:gd name="T85" fmla="*/ 83 h 469"/>
                <a:gd name="T86" fmla="*/ 353 w 447"/>
                <a:gd name="T87" fmla="*/ 80 h 469"/>
                <a:gd name="T88" fmla="*/ 335 w 447"/>
                <a:gd name="T89" fmla="*/ 74 h 469"/>
                <a:gd name="T90" fmla="*/ 322 w 447"/>
                <a:gd name="T91" fmla="*/ 28 h 469"/>
                <a:gd name="T92" fmla="*/ 318 w 447"/>
                <a:gd name="T93" fmla="*/ 2 h 469"/>
                <a:gd name="T94" fmla="*/ 300 w 447"/>
                <a:gd name="T95" fmla="*/ 6 h 469"/>
                <a:gd name="T96" fmla="*/ 287 w 447"/>
                <a:gd name="T97" fmla="*/ 24 h 469"/>
                <a:gd name="T98" fmla="*/ 275 w 447"/>
                <a:gd name="T99" fmla="*/ 24 h 469"/>
                <a:gd name="T100" fmla="*/ 263 w 447"/>
                <a:gd name="T101" fmla="*/ 30 h 469"/>
                <a:gd name="T102" fmla="*/ 244 w 447"/>
                <a:gd name="T103" fmla="*/ 28 h 469"/>
                <a:gd name="T104" fmla="*/ 257 w 447"/>
                <a:gd name="T105" fmla="*/ 10 h 469"/>
                <a:gd name="T106" fmla="*/ 228 w 447"/>
                <a:gd name="T107" fmla="*/ 10 h 469"/>
                <a:gd name="T108" fmla="*/ 207 w 447"/>
                <a:gd name="T109" fmla="*/ 16 h 469"/>
                <a:gd name="T110" fmla="*/ 156 w 447"/>
                <a:gd name="T111" fmla="*/ 40 h 469"/>
                <a:gd name="T112" fmla="*/ 142 w 447"/>
                <a:gd name="T113" fmla="*/ 52 h 469"/>
                <a:gd name="T114" fmla="*/ 99 w 447"/>
                <a:gd name="T115" fmla="*/ 66 h 469"/>
                <a:gd name="T116" fmla="*/ 66 w 447"/>
                <a:gd name="T117" fmla="*/ 93 h 469"/>
                <a:gd name="T118" fmla="*/ 46 w 447"/>
                <a:gd name="T119" fmla="*/ 121 h 469"/>
                <a:gd name="T120" fmla="*/ 5 w 447"/>
                <a:gd name="T121" fmla="*/ 137 h 469"/>
                <a:gd name="T122" fmla="*/ 2 w 447"/>
                <a:gd name="T123" fmla="*/ 151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7" h="469">
                  <a:moveTo>
                    <a:pt x="2" y="151"/>
                  </a:moveTo>
                  <a:lnTo>
                    <a:pt x="5" y="155"/>
                  </a:lnTo>
                  <a:lnTo>
                    <a:pt x="5" y="157"/>
                  </a:lnTo>
                  <a:lnTo>
                    <a:pt x="5" y="161"/>
                  </a:lnTo>
                  <a:lnTo>
                    <a:pt x="2" y="163"/>
                  </a:lnTo>
                  <a:lnTo>
                    <a:pt x="2" y="165"/>
                  </a:lnTo>
                  <a:lnTo>
                    <a:pt x="0" y="165"/>
                  </a:lnTo>
                  <a:lnTo>
                    <a:pt x="2" y="169"/>
                  </a:lnTo>
                  <a:lnTo>
                    <a:pt x="2" y="173"/>
                  </a:lnTo>
                  <a:lnTo>
                    <a:pt x="5" y="175"/>
                  </a:lnTo>
                  <a:lnTo>
                    <a:pt x="9" y="180"/>
                  </a:lnTo>
                  <a:lnTo>
                    <a:pt x="13" y="182"/>
                  </a:lnTo>
                  <a:lnTo>
                    <a:pt x="13" y="184"/>
                  </a:lnTo>
                  <a:lnTo>
                    <a:pt x="17" y="186"/>
                  </a:lnTo>
                  <a:lnTo>
                    <a:pt x="23" y="186"/>
                  </a:lnTo>
                  <a:lnTo>
                    <a:pt x="27" y="186"/>
                  </a:lnTo>
                  <a:lnTo>
                    <a:pt x="35" y="186"/>
                  </a:lnTo>
                  <a:lnTo>
                    <a:pt x="41" y="184"/>
                  </a:lnTo>
                  <a:lnTo>
                    <a:pt x="50" y="184"/>
                  </a:lnTo>
                  <a:lnTo>
                    <a:pt x="54" y="184"/>
                  </a:lnTo>
                  <a:lnTo>
                    <a:pt x="62" y="184"/>
                  </a:lnTo>
                  <a:lnTo>
                    <a:pt x="66" y="186"/>
                  </a:lnTo>
                  <a:lnTo>
                    <a:pt x="70" y="188"/>
                  </a:lnTo>
                  <a:lnTo>
                    <a:pt x="74" y="192"/>
                  </a:lnTo>
                  <a:lnTo>
                    <a:pt x="76" y="198"/>
                  </a:lnTo>
                  <a:lnTo>
                    <a:pt x="80" y="204"/>
                  </a:lnTo>
                  <a:lnTo>
                    <a:pt x="82" y="206"/>
                  </a:lnTo>
                  <a:lnTo>
                    <a:pt x="87" y="210"/>
                  </a:lnTo>
                  <a:lnTo>
                    <a:pt x="91" y="214"/>
                  </a:lnTo>
                  <a:lnTo>
                    <a:pt x="93" y="220"/>
                  </a:lnTo>
                  <a:lnTo>
                    <a:pt x="97" y="224"/>
                  </a:lnTo>
                  <a:lnTo>
                    <a:pt x="99" y="232"/>
                  </a:lnTo>
                  <a:lnTo>
                    <a:pt x="99" y="240"/>
                  </a:lnTo>
                  <a:lnTo>
                    <a:pt x="99" y="250"/>
                  </a:lnTo>
                  <a:lnTo>
                    <a:pt x="97" y="254"/>
                  </a:lnTo>
                  <a:lnTo>
                    <a:pt x="97" y="260"/>
                  </a:lnTo>
                  <a:lnTo>
                    <a:pt x="97" y="264"/>
                  </a:lnTo>
                  <a:lnTo>
                    <a:pt x="97" y="268"/>
                  </a:lnTo>
                  <a:lnTo>
                    <a:pt x="97" y="270"/>
                  </a:lnTo>
                  <a:lnTo>
                    <a:pt x="99" y="270"/>
                  </a:lnTo>
                  <a:lnTo>
                    <a:pt x="103" y="273"/>
                  </a:lnTo>
                  <a:lnTo>
                    <a:pt x="107" y="273"/>
                  </a:lnTo>
                  <a:lnTo>
                    <a:pt x="111" y="273"/>
                  </a:lnTo>
                  <a:lnTo>
                    <a:pt x="111" y="275"/>
                  </a:lnTo>
                  <a:lnTo>
                    <a:pt x="115" y="275"/>
                  </a:lnTo>
                  <a:lnTo>
                    <a:pt x="115" y="277"/>
                  </a:lnTo>
                  <a:lnTo>
                    <a:pt x="115" y="277"/>
                  </a:lnTo>
                  <a:lnTo>
                    <a:pt x="113" y="281"/>
                  </a:lnTo>
                  <a:lnTo>
                    <a:pt x="107" y="281"/>
                  </a:lnTo>
                  <a:lnTo>
                    <a:pt x="105" y="281"/>
                  </a:lnTo>
                  <a:lnTo>
                    <a:pt x="103" y="285"/>
                  </a:lnTo>
                  <a:lnTo>
                    <a:pt x="103" y="285"/>
                  </a:lnTo>
                  <a:lnTo>
                    <a:pt x="105" y="285"/>
                  </a:lnTo>
                  <a:lnTo>
                    <a:pt x="107" y="287"/>
                  </a:lnTo>
                  <a:lnTo>
                    <a:pt x="111" y="291"/>
                  </a:lnTo>
                  <a:lnTo>
                    <a:pt x="111" y="291"/>
                  </a:lnTo>
                  <a:lnTo>
                    <a:pt x="111" y="291"/>
                  </a:lnTo>
                  <a:lnTo>
                    <a:pt x="107" y="291"/>
                  </a:lnTo>
                  <a:lnTo>
                    <a:pt x="103" y="291"/>
                  </a:lnTo>
                  <a:lnTo>
                    <a:pt x="101" y="293"/>
                  </a:lnTo>
                  <a:lnTo>
                    <a:pt x="97" y="295"/>
                  </a:lnTo>
                  <a:lnTo>
                    <a:pt x="95" y="297"/>
                  </a:lnTo>
                  <a:lnTo>
                    <a:pt x="95" y="299"/>
                  </a:lnTo>
                  <a:lnTo>
                    <a:pt x="97" y="303"/>
                  </a:lnTo>
                  <a:lnTo>
                    <a:pt x="101" y="305"/>
                  </a:lnTo>
                  <a:lnTo>
                    <a:pt x="105" y="307"/>
                  </a:lnTo>
                  <a:lnTo>
                    <a:pt x="107" y="309"/>
                  </a:lnTo>
                  <a:lnTo>
                    <a:pt x="113" y="309"/>
                  </a:lnTo>
                  <a:lnTo>
                    <a:pt x="117" y="309"/>
                  </a:lnTo>
                  <a:lnTo>
                    <a:pt x="121" y="307"/>
                  </a:lnTo>
                  <a:lnTo>
                    <a:pt x="123" y="305"/>
                  </a:lnTo>
                  <a:lnTo>
                    <a:pt x="125" y="303"/>
                  </a:lnTo>
                  <a:lnTo>
                    <a:pt x="128" y="301"/>
                  </a:lnTo>
                  <a:lnTo>
                    <a:pt x="130" y="299"/>
                  </a:lnTo>
                  <a:lnTo>
                    <a:pt x="130" y="297"/>
                  </a:lnTo>
                  <a:lnTo>
                    <a:pt x="132" y="295"/>
                  </a:lnTo>
                  <a:lnTo>
                    <a:pt x="134" y="295"/>
                  </a:lnTo>
                  <a:lnTo>
                    <a:pt x="136" y="295"/>
                  </a:lnTo>
                  <a:lnTo>
                    <a:pt x="138" y="293"/>
                  </a:lnTo>
                  <a:lnTo>
                    <a:pt x="142" y="297"/>
                  </a:lnTo>
                  <a:lnTo>
                    <a:pt x="142" y="303"/>
                  </a:lnTo>
                  <a:lnTo>
                    <a:pt x="142" y="311"/>
                  </a:lnTo>
                  <a:lnTo>
                    <a:pt x="140" y="317"/>
                  </a:lnTo>
                  <a:lnTo>
                    <a:pt x="138" y="317"/>
                  </a:lnTo>
                  <a:lnTo>
                    <a:pt x="134" y="317"/>
                  </a:lnTo>
                  <a:lnTo>
                    <a:pt x="132" y="321"/>
                  </a:lnTo>
                  <a:lnTo>
                    <a:pt x="128" y="321"/>
                  </a:lnTo>
                  <a:lnTo>
                    <a:pt x="123" y="323"/>
                  </a:lnTo>
                  <a:lnTo>
                    <a:pt x="119" y="327"/>
                  </a:lnTo>
                  <a:lnTo>
                    <a:pt x="117" y="329"/>
                  </a:lnTo>
                  <a:lnTo>
                    <a:pt x="113" y="331"/>
                  </a:lnTo>
                  <a:lnTo>
                    <a:pt x="111" y="335"/>
                  </a:lnTo>
                  <a:lnTo>
                    <a:pt x="111" y="341"/>
                  </a:lnTo>
                  <a:lnTo>
                    <a:pt x="111" y="349"/>
                  </a:lnTo>
                  <a:lnTo>
                    <a:pt x="107" y="357"/>
                  </a:lnTo>
                  <a:lnTo>
                    <a:pt x="107" y="361"/>
                  </a:lnTo>
                  <a:lnTo>
                    <a:pt x="107" y="370"/>
                  </a:lnTo>
                  <a:lnTo>
                    <a:pt x="111" y="374"/>
                  </a:lnTo>
                  <a:lnTo>
                    <a:pt x="111" y="378"/>
                  </a:lnTo>
                  <a:lnTo>
                    <a:pt x="111" y="382"/>
                  </a:lnTo>
                  <a:lnTo>
                    <a:pt x="115" y="384"/>
                  </a:lnTo>
                  <a:lnTo>
                    <a:pt x="119" y="388"/>
                  </a:lnTo>
                  <a:lnTo>
                    <a:pt x="123" y="390"/>
                  </a:lnTo>
                  <a:lnTo>
                    <a:pt x="125" y="394"/>
                  </a:lnTo>
                  <a:lnTo>
                    <a:pt x="130" y="398"/>
                  </a:lnTo>
                  <a:lnTo>
                    <a:pt x="132" y="402"/>
                  </a:lnTo>
                  <a:lnTo>
                    <a:pt x="132" y="406"/>
                  </a:lnTo>
                  <a:lnTo>
                    <a:pt x="132" y="412"/>
                  </a:lnTo>
                  <a:lnTo>
                    <a:pt x="134" y="416"/>
                  </a:lnTo>
                  <a:lnTo>
                    <a:pt x="138" y="420"/>
                  </a:lnTo>
                  <a:lnTo>
                    <a:pt x="142" y="424"/>
                  </a:lnTo>
                  <a:lnTo>
                    <a:pt x="146" y="428"/>
                  </a:lnTo>
                  <a:lnTo>
                    <a:pt x="150" y="430"/>
                  </a:lnTo>
                  <a:lnTo>
                    <a:pt x="156" y="434"/>
                  </a:lnTo>
                  <a:lnTo>
                    <a:pt x="160" y="438"/>
                  </a:lnTo>
                  <a:lnTo>
                    <a:pt x="164" y="438"/>
                  </a:lnTo>
                  <a:lnTo>
                    <a:pt x="166" y="442"/>
                  </a:lnTo>
                  <a:lnTo>
                    <a:pt x="173" y="446"/>
                  </a:lnTo>
                  <a:lnTo>
                    <a:pt x="179" y="452"/>
                  </a:lnTo>
                  <a:lnTo>
                    <a:pt x="185" y="454"/>
                  </a:lnTo>
                  <a:lnTo>
                    <a:pt x="193" y="458"/>
                  </a:lnTo>
                  <a:lnTo>
                    <a:pt x="199" y="458"/>
                  </a:lnTo>
                  <a:lnTo>
                    <a:pt x="205" y="458"/>
                  </a:lnTo>
                  <a:lnTo>
                    <a:pt x="210" y="456"/>
                  </a:lnTo>
                  <a:lnTo>
                    <a:pt x="214" y="456"/>
                  </a:lnTo>
                  <a:lnTo>
                    <a:pt x="220" y="456"/>
                  </a:lnTo>
                  <a:lnTo>
                    <a:pt x="224" y="456"/>
                  </a:lnTo>
                  <a:lnTo>
                    <a:pt x="226" y="458"/>
                  </a:lnTo>
                  <a:lnTo>
                    <a:pt x="228" y="460"/>
                  </a:lnTo>
                  <a:lnTo>
                    <a:pt x="230" y="463"/>
                  </a:lnTo>
                  <a:lnTo>
                    <a:pt x="232" y="465"/>
                  </a:lnTo>
                  <a:lnTo>
                    <a:pt x="232" y="467"/>
                  </a:lnTo>
                  <a:lnTo>
                    <a:pt x="234" y="467"/>
                  </a:lnTo>
                  <a:lnTo>
                    <a:pt x="236" y="469"/>
                  </a:lnTo>
                  <a:lnTo>
                    <a:pt x="238" y="469"/>
                  </a:lnTo>
                  <a:lnTo>
                    <a:pt x="242" y="469"/>
                  </a:lnTo>
                  <a:lnTo>
                    <a:pt x="246" y="469"/>
                  </a:lnTo>
                  <a:lnTo>
                    <a:pt x="251" y="469"/>
                  </a:lnTo>
                  <a:lnTo>
                    <a:pt x="253" y="469"/>
                  </a:lnTo>
                  <a:lnTo>
                    <a:pt x="259" y="467"/>
                  </a:lnTo>
                  <a:lnTo>
                    <a:pt x="259" y="467"/>
                  </a:lnTo>
                  <a:lnTo>
                    <a:pt x="263" y="465"/>
                  </a:lnTo>
                  <a:lnTo>
                    <a:pt x="269" y="463"/>
                  </a:lnTo>
                  <a:lnTo>
                    <a:pt x="269" y="460"/>
                  </a:lnTo>
                  <a:lnTo>
                    <a:pt x="273" y="458"/>
                  </a:lnTo>
                  <a:lnTo>
                    <a:pt x="273" y="454"/>
                  </a:lnTo>
                  <a:lnTo>
                    <a:pt x="273" y="452"/>
                  </a:lnTo>
                  <a:lnTo>
                    <a:pt x="273" y="444"/>
                  </a:lnTo>
                  <a:lnTo>
                    <a:pt x="273" y="438"/>
                  </a:lnTo>
                  <a:lnTo>
                    <a:pt x="273" y="434"/>
                  </a:lnTo>
                  <a:lnTo>
                    <a:pt x="273" y="434"/>
                  </a:lnTo>
                  <a:lnTo>
                    <a:pt x="273" y="430"/>
                  </a:lnTo>
                  <a:lnTo>
                    <a:pt x="275" y="428"/>
                  </a:lnTo>
                  <a:lnTo>
                    <a:pt x="277" y="426"/>
                  </a:lnTo>
                  <a:lnTo>
                    <a:pt x="279" y="424"/>
                  </a:lnTo>
                  <a:lnTo>
                    <a:pt x="281" y="420"/>
                  </a:lnTo>
                  <a:lnTo>
                    <a:pt x="279" y="414"/>
                  </a:lnTo>
                  <a:lnTo>
                    <a:pt x="277" y="408"/>
                  </a:lnTo>
                  <a:lnTo>
                    <a:pt x="277" y="404"/>
                  </a:lnTo>
                  <a:lnTo>
                    <a:pt x="279" y="402"/>
                  </a:lnTo>
                  <a:lnTo>
                    <a:pt x="281" y="398"/>
                  </a:lnTo>
                  <a:lnTo>
                    <a:pt x="285" y="396"/>
                  </a:lnTo>
                  <a:lnTo>
                    <a:pt x="289" y="390"/>
                  </a:lnTo>
                  <a:lnTo>
                    <a:pt x="292" y="384"/>
                  </a:lnTo>
                  <a:lnTo>
                    <a:pt x="294" y="378"/>
                  </a:lnTo>
                  <a:lnTo>
                    <a:pt x="296" y="372"/>
                  </a:lnTo>
                  <a:lnTo>
                    <a:pt x="294" y="368"/>
                  </a:lnTo>
                  <a:lnTo>
                    <a:pt x="294" y="361"/>
                  </a:lnTo>
                  <a:lnTo>
                    <a:pt x="296" y="357"/>
                  </a:lnTo>
                  <a:lnTo>
                    <a:pt x="298" y="353"/>
                  </a:lnTo>
                  <a:lnTo>
                    <a:pt x="304" y="347"/>
                  </a:lnTo>
                  <a:lnTo>
                    <a:pt x="308" y="341"/>
                  </a:lnTo>
                  <a:lnTo>
                    <a:pt x="314" y="337"/>
                  </a:lnTo>
                  <a:lnTo>
                    <a:pt x="318" y="333"/>
                  </a:lnTo>
                  <a:lnTo>
                    <a:pt x="322" y="331"/>
                  </a:lnTo>
                  <a:lnTo>
                    <a:pt x="326" y="329"/>
                  </a:lnTo>
                  <a:lnTo>
                    <a:pt x="330" y="327"/>
                  </a:lnTo>
                  <a:lnTo>
                    <a:pt x="337" y="325"/>
                  </a:lnTo>
                  <a:lnTo>
                    <a:pt x="343" y="321"/>
                  </a:lnTo>
                  <a:lnTo>
                    <a:pt x="349" y="317"/>
                  </a:lnTo>
                  <a:lnTo>
                    <a:pt x="355" y="309"/>
                  </a:lnTo>
                  <a:lnTo>
                    <a:pt x="359" y="303"/>
                  </a:lnTo>
                  <a:lnTo>
                    <a:pt x="363" y="295"/>
                  </a:lnTo>
                  <a:lnTo>
                    <a:pt x="365" y="287"/>
                  </a:lnTo>
                  <a:lnTo>
                    <a:pt x="367" y="281"/>
                  </a:lnTo>
                  <a:lnTo>
                    <a:pt x="372" y="277"/>
                  </a:lnTo>
                  <a:lnTo>
                    <a:pt x="372" y="275"/>
                  </a:lnTo>
                  <a:lnTo>
                    <a:pt x="376" y="273"/>
                  </a:lnTo>
                  <a:lnTo>
                    <a:pt x="378" y="270"/>
                  </a:lnTo>
                  <a:lnTo>
                    <a:pt x="382" y="268"/>
                  </a:lnTo>
                  <a:lnTo>
                    <a:pt x="384" y="266"/>
                  </a:lnTo>
                  <a:lnTo>
                    <a:pt x="388" y="264"/>
                  </a:lnTo>
                  <a:lnTo>
                    <a:pt x="392" y="260"/>
                  </a:lnTo>
                  <a:lnTo>
                    <a:pt x="396" y="256"/>
                  </a:lnTo>
                  <a:lnTo>
                    <a:pt x="402" y="252"/>
                  </a:lnTo>
                  <a:lnTo>
                    <a:pt x="408" y="250"/>
                  </a:lnTo>
                  <a:lnTo>
                    <a:pt x="415" y="244"/>
                  </a:lnTo>
                  <a:lnTo>
                    <a:pt x="421" y="240"/>
                  </a:lnTo>
                  <a:lnTo>
                    <a:pt x="425" y="234"/>
                  </a:lnTo>
                  <a:lnTo>
                    <a:pt x="429" y="228"/>
                  </a:lnTo>
                  <a:lnTo>
                    <a:pt x="435" y="224"/>
                  </a:lnTo>
                  <a:lnTo>
                    <a:pt x="439" y="220"/>
                  </a:lnTo>
                  <a:lnTo>
                    <a:pt x="441" y="214"/>
                  </a:lnTo>
                  <a:lnTo>
                    <a:pt x="445" y="212"/>
                  </a:lnTo>
                  <a:lnTo>
                    <a:pt x="445" y="210"/>
                  </a:lnTo>
                  <a:lnTo>
                    <a:pt x="447" y="206"/>
                  </a:lnTo>
                  <a:lnTo>
                    <a:pt x="445" y="206"/>
                  </a:lnTo>
                  <a:lnTo>
                    <a:pt x="439" y="204"/>
                  </a:lnTo>
                  <a:lnTo>
                    <a:pt x="433" y="204"/>
                  </a:lnTo>
                  <a:lnTo>
                    <a:pt x="425" y="206"/>
                  </a:lnTo>
                  <a:lnTo>
                    <a:pt x="419" y="206"/>
                  </a:lnTo>
                  <a:lnTo>
                    <a:pt x="413" y="210"/>
                  </a:lnTo>
                  <a:lnTo>
                    <a:pt x="404" y="212"/>
                  </a:lnTo>
                  <a:lnTo>
                    <a:pt x="398" y="216"/>
                  </a:lnTo>
                  <a:lnTo>
                    <a:pt x="396" y="218"/>
                  </a:lnTo>
                  <a:lnTo>
                    <a:pt x="396" y="216"/>
                  </a:lnTo>
                  <a:lnTo>
                    <a:pt x="398" y="214"/>
                  </a:lnTo>
                  <a:lnTo>
                    <a:pt x="400" y="212"/>
                  </a:lnTo>
                  <a:lnTo>
                    <a:pt x="400" y="210"/>
                  </a:lnTo>
                  <a:lnTo>
                    <a:pt x="398" y="206"/>
                  </a:lnTo>
                  <a:lnTo>
                    <a:pt x="394" y="206"/>
                  </a:lnTo>
                  <a:lnTo>
                    <a:pt x="386" y="206"/>
                  </a:lnTo>
                  <a:lnTo>
                    <a:pt x="384" y="206"/>
                  </a:lnTo>
                  <a:lnTo>
                    <a:pt x="384" y="206"/>
                  </a:lnTo>
                  <a:lnTo>
                    <a:pt x="388" y="204"/>
                  </a:lnTo>
                  <a:lnTo>
                    <a:pt x="396" y="200"/>
                  </a:lnTo>
                  <a:lnTo>
                    <a:pt x="404" y="198"/>
                  </a:lnTo>
                  <a:lnTo>
                    <a:pt x="410" y="196"/>
                  </a:lnTo>
                  <a:lnTo>
                    <a:pt x="417" y="194"/>
                  </a:lnTo>
                  <a:lnTo>
                    <a:pt x="421" y="196"/>
                  </a:lnTo>
                  <a:lnTo>
                    <a:pt x="421" y="196"/>
                  </a:lnTo>
                  <a:lnTo>
                    <a:pt x="425" y="198"/>
                  </a:lnTo>
                  <a:lnTo>
                    <a:pt x="429" y="196"/>
                  </a:lnTo>
                  <a:lnTo>
                    <a:pt x="433" y="196"/>
                  </a:lnTo>
                  <a:lnTo>
                    <a:pt x="437" y="194"/>
                  </a:lnTo>
                  <a:lnTo>
                    <a:pt x="441" y="190"/>
                  </a:lnTo>
                  <a:lnTo>
                    <a:pt x="443" y="188"/>
                  </a:lnTo>
                  <a:lnTo>
                    <a:pt x="443" y="184"/>
                  </a:lnTo>
                  <a:lnTo>
                    <a:pt x="441" y="180"/>
                  </a:lnTo>
                  <a:lnTo>
                    <a:pt x="439" y="178"/>
                  </a:lnTo>
                  <a:lnTo>
                    <a:pt x="437" y="175"/>
                  </a:lnTo>
                  <a:lnTo>
                    <a:pt x="433" y="173"/>
                  </a:lnTo>
                  <a:lnTo>
                    <a:pt x="429" y="173"/>
                  </a:lnTo>
                  <a:lnTo>
                    <a:pt x="425" y="173"/>
                  </a:lnTo>
                  <a:lnTo>
                    <a:pt x="419" y="173"/>
                  </a:lnTo>
                  <a:lnTo>
                    <a:pt x="413" y="173"/>
                  </a:lnTo>
                  <a:lnTo>
                    <a:pt x="406" y="173"/>
                  </a:lnTo>
                  <a:lnTo>
                    <a:pt x="400" y="173"/>
                  </a:lnTo>
                  <a:lnTo>
                    <a:pt x="396" y="173"/>
                  </a:lnTo>
                  <a:lnTo>
                    <a:pt x="394" y="173"/>
                  </a:lnTo>
                  <a:lnTo>
                    <a:pt x="392" y="173"/>
                  </a:lnTo>
                  <a:lnTo>
                    <a:pt x="392" y="173"/>
                  </a:lnTo>
                  <a:lnTo>
                    <a:pt x="394" y="169"/>
                  </a:lnTo>
                  <a:lnTo>
                    <a:pt x="398" y="169"/>
                  </a:lnTo>
                  <a:lnTo>
                    <a:pt x="402" y="169"/>
                  </a:lnTo>
                  <a:lnTo>
                    <a:pt x="406" y="169"/>
                  </a:lnTo>
                  <a:lnTo>
                    <a:pt x="410" y="169"/>
                  </a:lnTo>
                  <a:lnTo>
                    <a:pt x="413" y="165"/>
                  </a:lnTo>
                  <a:lnTo>
                    <a:pt x="413" y="165"/>
                  </a:lnTo>
                  <a:lnTo>
                    <a:pt x="408" y="163"/>
                  </a:lnTo>
                  <a:lnTo>
                    <a:pt x="404" y="161"/>
                  </a:lnTo>
                  <a:lnTo>
                    <a:pt x="400" y="159"/>
                  </a:lnTo>
                  <a:lnTo>
                    <a:pt x="396" y="157"/>
                  </a:lnTo>
                  <a:lnTo>
                    <a:pt x="392" y="157"/>
                  </a:lnTo>
                  <a:lnTo>
                    <a:pt x="390" y="155"/>
                  </a:lnTo>
                  <a:lnTo>
                    <a:pt x="390" y="153"/>
                  </a:lnTo>
                  <a:lnTo>
                    <a:pt x="394" y="151"/>
                  </a:lnTo>
                  <a:lnTo>
                    <a:pt x="398" y="149"/>
                  </a:lnTo>
                  <a:lnTo>
                    <a:pt x="402" y="147"/>
                  </a:lnTo>
                  <a:lnTo>
                    <a:pt x="404" y="143"/>
                  </a:lnTo>
                  <a:lnTo>
                    <a:pt x="406" y="141"/>
                  </a:lnTo>
                  <a:lnTo>
                    <a:pt x="408" y="137"/>
                  </a:lnTo>
                  <a:lnTo>
                    <a:pt x="408" y="135"/>
                  </a:lnTo>
                  <a:lnTo>
                    <a:pt x="406" y="133"/>
                  </a:lnTo>
                  <a:lnTo>
                    <a:pt x="406" y="133"/>
                  </a:lnTo>
                  <a:lnTo>
                    <a:pt x="404" y="129"/>
                  </a:lnTo>
                  <a:lnTo>
                    <a:pt x="404" y="129"/>
                  </a:lnTo>
                  <a:lnTo>
                    <a:pt x="404" y="125"/>
                  </a:lnTo>
                  <a:lnTo>
                    <a:pt x="406" y="123"/>
                  </a:lnTo>
                  <a:lnTo>
                    <a:pt x="406" y="121"/>
                  </a:lnTo>
                  <a:lnTo>
                    <a:pt x="406" y="119"/>
                  </a:lnTo>
                  <a:lnTo>
                    <a:pt x="404" y="117"/>
                  </a:lnTo>
                  <a:lnTo>
                    <a:pt x="402" y="117"/>
                  </a:lnTo>
                  <a:lnTo>
                    <a:pt x="398" y="115"/>
                  </a:lnTo>
                  <a:lnTo>
                    <a:pt x="396" y="113"/>
                  </a:lnTo>
                  <a:lnTo>
                    <a:pt x="396" y="111"/>
                  </a:lnTo>
                  <a:lnTo>
                    <a:pt x="396" y="109"/>
                  </a:lnTo>
                  <a:lnTo>
                    <a:pt x="396" y="107"/>
                  </a:lnTo>
                  <a:lnTo>
                    <a:pt x="394" y="105"/>
                  </a:lnTo>
                  <a:lnTo>
                    <a:pt x="390" y="105"/>
                  </a:lnTo>
                  <a:lnTo>
                    <a:pt x="386" y="103"/>
                  </a:lnTo>
                  <a:lnTo>
                    <a:pt x="380" y="103"/>
                  </a:lnTo>
                  <a:lnTo>
                    <a:pt x="376" y="101"/>
                  </a:lnTo>
                  <a:lnTo>
                    <a:pt x="367" y="101"/>
                  </a:lnTo>
                  <a:lnTo>
                    <a:pt x="365" y="99"/>
                  </a:lnTo>
                  <a:lnTo>
                    <a:pt x="361" y="97"/>
                  </a:lnTo>
                  <a:lnTo>
                    <a:pt x="361" y="93"/>
                  </a:lnTo>
                  <a:lnTo>
                    <a:pt x="365" y="93"/>
                  </a:lnTo>
                  <a:lnTo>
                    <a:pt x="367" y="89"/>
                  </a:lnTo>
                  <a:lnTo>
                    <a:pt x="372" y="85"/>
                  </a:lnTo>
                  <a:lnTo>
                    <a:pt x="372" y="83"/>
                  </a:lnTo>
                  <a:lnTo>
                    <a:pt x="372" y="80"/>
                  </a:lnTo>
                  <a:lnTo>
                    <a:pt x="367" y="80"/>
                  </a:lnTo>
                  <a:lnTo>
                    <a:pt x="367" y="78"/>
                  </a:lnTo>
                  <a:lnTo>
                    <a:pt x="363" y="80"/>
                  </a:lnTo>
                  <a:lnTo>
                    <a:pt x="359" y="80"/>
                  </a:lnTo>
                  <a:lnTo>
                    <a:pt x="355" y="80"/>
                  </a:lnTo>
                  <a:lnTo>
                    <a:pt x="353" y="80"/>
                  </a:lnTo>
                  <a:lnTo>
                    <a:pt x="351" y="78"/>
                  </a:lnTo>
                  <a:lnTo>
                    <a:pt x="351" y="76"/>
                  </a:lnTo>
                  <a:lnTo>
                    <a:pt x="349" y="76"/>
                  </a:lnTo>
                  <a:lnTo>
                    <a:pt x="347" y="74"/>
                  </a:lnTo>
                  <a:lnTo>
                    <a:pt x="345" y="74"/>
                  </a:lnTo>
                  <a:lnTo>
                    <a:pt x="341" y="74"/>
                  </a:lnTo>
                  <a:lnTo>
                    <a:pt x="335" y="74"/>
                  </a:lnTo>
                  <a:lnTo>
                    <a:pt x="328" y="66"/>
                  </a:lnTo>
                  <a:lnTo>
                    <a:pt x="326" y="58"/>
                  </a:lnTo>
                  <a:lnTo>
                    <a:pt x="326" y="48"/>
                  </a:lnTo>
                  <a:lnTo>
                    <a:pt x="326" y="44"/>
                  </a:lnTo>
                  <a:lnTo>
                    <a:pt x="326" y="38"/>
                  </a:lnTo>
                  <a:lnTo>
                    <a:pt x="326" y="34"/>
                  </a:lnTo>
                  <a:lnTo>
                    <a:pt x="322" y="28"/>
                  </a:lnTo>
                  <a:lnTo>
                    <a:pt x="322" y="24"/>
                  </a:lnTo>
                  <a:lnTo>
                    <a:pt x="322" y="18"/>
                  </a:lnTo>
                  <a:lnTo>
                    <a:pt x="322" y="12"/>
                  </a:lnTo>
                  <a:lnTo>
                    <a:pt x="322" y="6"/>
                  </a:lnTo>
                  <a:lnTo>
                    <a:pt x="322" y="4"/>
                  </a:lnTo>
                  <a:lnTo>
                    <a:pt x="322" y="2"/>
                  </a:lnTo>
                  <a:lnTo>
                    <a:pt x="318" y="2"/>
                  </a:lnTo>
                  <a:lnTo>
                    <a:pt x="318" y="0"/>
                  </a:lnTo>
                  <a:lnTo>
                    <a:pt x="314" y="0"/>
                  </a:lnTo>
                  <a:lnTo>
                    <a:pt x="312" y="2"/>
                  </a:lnTo>
                  <a:lnTo>
                    <a:pt x="310" y="2"/>
                  </a:lnTo>
                  <a:lnTo>
                    <a:pt x="308" y="2"/>
                  </a:lnTo>
                  <a:lnTo>
                    <a:pt x="304" y="4"/>
                  </a:lnTo>
                  <a:lnTo>
                    <a:pt x="300" y="6"/>
                  </a:lnTo>
                  <a:lnTo>
                    <a:pt x="298" y="8"/>
                  </a:lnTo>
                  <a:lnTo>
                    <a:pt x="296" y="12"/>
                  </a:lnTo>
                  <a:lnTo>
                    <a:pt x="294" y="12"/>
                  </a:lnTo>
                  <a:lnTo>
                    <a:pt x="292" y="16"/>
                  </a:lnTo>
                  <a:lnTo>
                    <a:pt x="289" y="18"/>
                  </a:lnTo>
                  <a:lnTo>
                    <a:pt x="289" y="22"/>
                  </a:lnTo>
                  <a:lnTo>
                    <a:pt x="287" y="24"/>
                  </a:lnTo>
                  <a:lnTo>
                    <a:pt x="285" y="26"/>
                  </a:lnTo>
                  <a:lnTo>
                    <a:pt x="283" y="26"/>
                  </a:lnTo>
                  <a:lnTo>
                    <a:pt x="281" y="26"/>
                  </a:lnTo>
                  <a:lnTo>
                    <a:pt x="279" y="28"/>
                  </a:lnTo>
                  <a:lnTo>
                    <a:pt x="279" y="26"/>
                  </a:lnTo>
                  <a:lnTo>
                    <a:pt x="277" y="26"/>
                  </a:lnTo>
                  <a:lnTo>
                    <a:pt x="275" y="24"/>
                  </a:lnTo>
                  <a:lnTo>
                    <a:pt x="273" y="22"/>
                  </a:lnTo>
                  <a:lnTo>
                    <a:pt x="273" y="22"/>
                  </a:lnTo>
                  <a:lnTo>
                    <a:pt x="269" y="22"/>
                  </a:lnTo>
                  <a:lnTo>
                    <a:pt x="269" y="24"/>
                  </a:lnTo>
                  <a:lnTo>
                    <a:pt x="267" y="26"/>
                  </a:lnTo>
                  <a:lnTo>
                    <a:pt x="263" y="28"/>
                  </a:lnTo>
                  <a:lnTo>
                    <a:pt x="263" y="30"/>
                  </a:lnTo>
                  <a:lnTo>
                    <a:pt x="259" y="34"/>
                  </a:lnTo>
                  <a:lnTo>
                    <a:pt x="259" y="32"/>
                  </a:lnTo>
                  <a:lnTo>
                    <a:pt x="259" y="30"/>
                  </a:lnTo>
                  <a:lnTo>
                    <a:pt x="259" y="28"/>
                  </a:lnTo>
                  <a:lnTo>
                    <a:pt x="257" y="26"/>
                  </a:lnTo>
                  <a:lnTo>
                    <a:pt x="251" y="26"/>
                  </a:lnTo>
                  <a:lnTo>
                    <a:pt x="244" y="28"/>
                  </a:lnTo>
                  <a:lnTo>
                    <a:pt x="244" y="26"/>
                  </a:lnTo>
                  <a:lnTo>
                    <a:pt x="248" y="24"/>
                  </a:lnTo>
                  <a:lnTo>
                    <a:pt x="251" y="22"/>
                  </a:lnTo>
                  <a:lnTo>
                    <a:pt x="255" y="18"/>
                  </a:lnTo>
                  <a:lnTo>
                    <a:pt x="257" y="16"/>
                  </a:lnTo>
                  <a:lnTo>
                    <a:pt x="259" y="12"/>
                  </a:lnTo>
                  <a:lnTo>
                    <a:pt x="257" y="10"/>
                  </a:lnTo>
                  <a:lnTo>
                    <a:pt x="251" y="10"/>
                  </a:lnTo>
                  <a:lnTo>
                    <a:pt x="246" y="12"/>
                  </a:lnTo>
                  <a:lnTo>
                    <a:pt x="242" y="12"/>
                  </a:lnTo>
                  <a:lnTo>
                    <a:pt x="238" y="12"/>
                  </a:lnTo>
                  <a:lnTo>
                    <a:pt x="234" y="10"/>
                  </a:lnTo>
                  <a:lnTo>
                    <a:pt x="232" y="10"/>
                  </a:lnTo>
                  <a:lnTo>
                    <a:pt x="228" y="10"/>
                  </a:lnTo>
                  <a:lnTo>
                    <a:pt x="226" y="10"/>
                  </a:lnTo>
                  <a:lnTo>
                    <a:pt x="224" y="10"/>
                  </a:lnTo>
                  <a:lnTo>
                    <a:pt x="220" y="10"/>
                  </a:lnTo>
                  <a:lnTo>
                    <a:pt x="220" y="12"/>
                  </a:lnTo>
                  <a:lnTo>
                    <a:pt x="216" y="12"/>
                  </a:lnTo>
                  <a:lnTo>
                    <a:pt x="214" y="12"/>
                  </a:lnTo>
                  <a:lnTo>
                    <a:pt x="207" y="16"/>
                  </a:lnTo>
                  <a:lnTo>
                    <a:pt x="199" y="18"/>
                  </a:lnTo>
                  <a:lnTo>
                    <a:pt x="189" y="22"/>
                  </a:lnTo>
                  <a:lnTo>
                    <a:pt x="181" y="24"/>
                  </a:lnTo>
                  <a:lnTo>
                    <a:pt x="171" y="28"/>
                  </a:lnTo>
                  <a:lnTo>
                    <a:pt x="164" y="32"/>
                  </a:lnTo>
                  <a:lnTo>
                    <a:pt x="160" y="36"/>
                  </a:lnTo>
                  <a:lnTo>
                    <a:pt x="156" y="40"/>
                  </a:lnTo>
                  <a:lnTo>
                    <a:pt x="156" y="42"/>
                  </a:lnTo>
                  <a:lnTo>
                    <a:pt x="154" y="46"/>
                  </a:lnTo>
                  <a:lnTo>
                    <a:pt x="154" y="48"/>
                  </a:lnTo>
                  <a:lnTo>
                    <a:pt x="152" y="48"/>
                  </a:lnTo>
                  <a:lnTo>
                    <a:pt x="150" y="52"/>
                  </a:lnTo>
                  <a:lnTo>
                    <a:pt x="146" y="52"/>
                  </a:lnTo>
                  <a:lnTo>
                    <a:pt x="142" y="52"/>
                  </a:lnTo>
                  <a:lnTo>
                    <a:pt x="136" y="52"/>
                  </a:lnTo>
                  <a:lnTo>
                    <a:pt x="130" y="56"/>
                  </a:lnTo>
                  <a:lnTo>
                    <a:pt x="123" y="56"/>
                  </a:lnTo>
                  <a:lnTo>
                    <a:pt x="115" y="58"/>
                  </a:lnTo>
                  <a:lnTo>
                    <a:pt x="111" y="60"/>
                  </a:lnTo>
                  <a:lnTo>
                    <a:pt x="105" y="64"/>
                  </a:lnTo>
                  <a:lnTo>
                    <a:pt x="99" y="66"/>
                  </a:lnTo>
                  <a:lnTo>
                    <a:pt x="95" y="70"/>
                  </a:lnTo>
                  <a:lnTo>
                    <a:pt x="93" y="72"/>
                  </a:lnTo>
                  <a:lnTo>
                    <a:pt x="91" y="76"/>
                  </a:lnTo>
                  <a:lnTo>
                    <a:pt x="87" y="80"/>
                  </a:lnTo>
                  <a:lnTo>
                    <a:pt x="80" y="85"/>
                  </a:lnTo>
                  <a:lnTo>
                    <a:pt x="72" y="89"/>
                  </a:lnTo>
                  <a:lnTo>
                    <a:pt x="66" y="93"/>
                  </a:lnTo>
                  <a:lnTo>
                    <a:pt x="62" y="95"/>
                  </a:lnTo>
                  <a:lnTo>
                    <a:pt x="58" y="101"/>
                  </a:lnTo>
                  <a:lnTo>
                    <a:pt x="54" y="105"/>
                  </a:lnTo>
                  <a:lnTo>
                    <a:pt x="54" y="109"/>
                  </a:lnTo>
                  <a:lnTo>
                    <a:pt x="54" y="115"/>
                  </a:lnTo>
                  <a:lnTo>
                    <a:pt x="50" y="119"/>
                  </a:lnTo>
                  <a:lnTo>
                    <a:pt x="46" y="121"/>
                  </a:lnTo>
                  <a:lnTo>
                    <a:pt x="39" y="125"/>
                  </a:lnTo>
                  <a:lnTo>
                    <a:pt x="33" y="127"/>
                  </a:lnTo>
                  <a:lnTo>
                    <a:pt x="27" y="129"/>
                  </a:lnTo>
                  <a:lnTo>
                    <a:pt x="19" y="129"/>
                  </a:lnTo>
                  <a:lnTo>
                    <a:pt x="13" y="133"/>
                  </a:lnTo>
                  <a:lnTo>
                    <a:pt x="9" y="133"/>
                  </a:lnTo>
                  <a:lnTo>
                    <a:pt x="5" y="137"/>
                  </a:lnTo>
                  <a:lnTo>
                    <a:pt x="2" y="139"/>
                  </a:lnTo>
                  <a:lnTo>
                    <a:pt x="0" y="141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2" y="151"/>
                  </a:lnTo>
                  <a:lnTo>
                    <a:pt x="2" y="1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7" name="Freeform 36"/>
            <p:cNvSpPr>
              <a:spLocks/>
            </p:cNvSpPr>
            <p:nvPr/>
          </p:nvSpPr>
          <p:spPr bwMode="auto">
            <a:xfrm>
              <a:off x="7774413" y="2526003"/>
              <a:ext cx="414422" cy="610330"/>
            </a:xfrm>
            <a:custGeom>
              <a:avLst/>
              <a:gdLst>
                <a:gd name="T0" fmla="*/ 18 w 110"/>
                <a:gd name="T1" fmla="*/ 121 h 162"/>
                <a:gd name="T2" fmla="*/ 33 w 110"/>
                <a:gd name="T3" fmla="*/ 125 h 162"/>
                <a:gd name="T4" fmla="*/ 43 w 110"/>
                <a:gd name="T5" fmla="*/ 119 h 162"/>
                <a:gd name="T6" fmla="*/ 51 w 110"/>
                <a:gd name="T7" fmla="*/ 121 h 162"/>
                <a:gd name="T8" fmla="*/ 61 w 110"/>
                <a:gd name="T9" fmla="*/ 131 h 162"/>
                <a:gd name="T10" fmla="*/ 55 w 110"/>
                <a:gd name="T11" fmla="*/ 129 h 162"/>
                <a:gd name="T12" fmla="*/ 47 w 110"/>
                <a:gd name="T13" fmla="*/ 133 h 162"/>
                <a:gd name="T14" fmla="*/ 51 w 110"/>
                <a:gd name="T15" fmla="*/ 143 h 162"/>
                <a:gd name="T16" fmla="*/ 47 w 110"/>
                <a:gd name="T17" fmla="*/ 151 h 162"/>
                <a:gd name="T18" fmla="*/ 45 w 110"/>
                <a:gd name="T19" fmla="*/ 160 h 162"/>
                <a:gd name="T20" fmla="*/ 55 w 110"/>
                <a:gd name="T21" fmla="*/ 162 h 162"/>
                <a:gd name="T22" fmla="*/ 69 w 110"/>
                <a:gd name="T23" fmla="*/ 162 h 162"/>
                <a:gd name="T24" fmla="*/ 82 w 110"/>
                <a:gd name="T25" fmla="*/ 158 h 162"/>
                <a:gd name="T26" fmla="*/ 94 w 110"/>
                <a:gd name="T27" fmla="*/ 158 h 162"/>
                <a:gd name="T28" fmla="*/ 102 w 110"/>
                <a:gd name="T29" fmla="*/ 156 h 162"/>
                <a:gd name="T30" fmla="*/ 110 w 110"/>
                <a:gd name="T31" fmla="*/ 147 h 162"/>
                <a:gd name="T32" fmla="*/ 98 w 110"/>
                <a:gd name="T33" fmla="*/ 139 h 162"/>
                <a:gd name="T34" fmla="*/ 96 w 110"/>
                <a:gd name="T35" fmla="*/ 133 h 162"/>
                <a:gd name="T36" fmla="*/ 102 w 110"/>
                <a:gd name="T37" fmla="*/ 125 h 162"/>
                <a:gd name="T38" fmla="*/ 100 w 110"/>
                <a:gd name="T39" fmla="*/ 119 h 162"/>
                <a:gd name="T40" fmla="*/ 104 w 110"/>
                <a:gd name="T41" fmla="*/ 109 h 162"/>
                <a:gd name="T42" fmla="*/ 102 w 110"/>
                <a:gd name="T43" fmla="*/ 95 h 162"/>
                <a:gd name="T44" fmla="*/ 92 w 110"/>
                <a:gd name="T45" fmla="*/ 85 h 162"/>
                <a:gd name="T46" fmla="*/ 104 w 110"/>
                <a:gd name="T47" fmla="*/ 75 h 162"/>
                <a:gd name="T48" fmla="*/ 108 w 110"/>
                <a:gd name="T49" fmla="*/ 58 h 162"/>
                <a:gd name="T50" fmla="*/ 110 w 110"/>
                <a:gd name="T51" fmla="*/ 42 h 162"/>
                <a:gd name="T52" fmla="*/ 110 w 110"/>
                <a:gd name="T53" fmla="*/ 28 h 162"/>
                <a:gd name="T54" fmla="*/ 102 w 110"/>
                <a:gd name="T55" fmla="*/ 26 h 162"/>
                <a:gd name="T56" fmla="*/ 110 w 110"/>
                <a:gd name="T57" fmla="*/ 14 h 162"/>
                <a:gd name="T58" fmla="*/ 108 w 110"/>
                <a:gd name="T59" fmla="*/ 4 h 162"/>
                <a:gd name="T60" fmla="*/ 102 w 110"/>
                <a:gd name="T61" fmla="*/ 4 h 162"/>
                <a:gd name="T62" fmla="*/ 92 w 110"/>
                <a:gd name="T63" fmla="*/ 0 h 162"/>
                <a:gd name="T64" fmla="*/ 86 w 110"/>
                <a:gd name="T65" fmla="*/ 4 h 162"/>
                <a:gd name="T66" fmla="*/ 76 w 110"/>
                <a:gd name="T67" fmla="*/ 4 h 162"/>
                <a:gd name="T68" fmla="*/ 67 w 110"/>
                <a:gd name="T69" fmla="*/ 6 h 162"/>
                <a:gd name="T70" fmla="*/ 65 w 110"/>
                <a:gd name="T71" fmla="*/ 10 h 162"/>
                <a:gd name="T72" fmla="*/ 51 w 110"/>
                <a:gd name="T73" fmla="*/ 14 h 162"/>
                <a:gd name="T74" fmla="*/ 45 w 110"/>
                <a:gd name="T75" fmla="*/ 22 h 162"/>
                <a:gd name="T76" fmla="*/ 45 w 110"/>
                <a:gd name="T77" fmla="*/ 30 h 162"/>
                <a:gd name="T78" fmla="*/ 35 w 110"/>
                <a:gd name="T79" fmla="*/ 32 h 162"/>
                <a:gd name="T80" fmla="*/ 28 w 110"/>
                <a:gd name="T81" fmla="*/ 38 h 162"/>
                <a:gd name="T82" fmla="*/ 22 w 110"/>
                <a:gd name="T83" fmla="*/ 44 h 162"/>
                <a:gd name="T84" fmla="*/ 18 w 110"/>
                <a:gd name="T85" fmla="*/ 54 h 162"/>
                <a:gd name="T86" fmla="*/ 26 w 110"/>
                <a:gd name="T87" fmla="*/ 65 h 162"/>
                <a:gd name="T88" fmla="*/ 24 w 110"/>
                <a:gd name="T89" fmla="*/ 73 h 162"/>
                <a:gd name="T90" fmla="*/ 18 w 110"/>
                <a:gd name="T91" fmla="*/ 67 h 162"/>
                <a:gd name="T92" fmla="*/ 12 w 110"/>
                <a:gd name="T93" fmla="*/ 56 h 162"/>
                <a:gd name="T94" fmla="*/ 6 w 110"/>
                <a:gd name="T95" fmla="*/ 65 h 162"/>
                <a:gd name="T96" fmla="*/ 2 w 110"/>
                <a:gd name="T97" fmla="*/ 75 h 162"/>
                <a:gd name="T98" fmla="*/ 0 w 110"/>
                <a:gd name="T99" fmla="*/ 91 h 162"/>
                <a:gd name="T100" fmla="*/ 6 w 110"/>
                <a:gd name="T101" fmla="*/ 101 h 162"/>
                <a:gd name="T102" fmla="*/ 12 w 110"/>
                <a:gd name="T103" fmla="*/ 103 h 162"/>
                <a:gd name="T104" fmla="*/ 16 w 110"/>
                <a:gd name="T105" fmla="*/ 103 h 162"/>
                <a:gd name="T106" fmla="*/ 12 w 110"/>
                <a:gd name="T107" fmla="*/ 111 h 162"/>
                <a:gd name="T108" fmla="*/ 16 w 110"/>
                <a:gd name="T109" fmla="*/ 12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0" h="162">
                  <a:moveTo>
                    <a:pt x="16" y="121"/>
                  </a:moveTo>
                  <a:lnTo>
                    <a:pt x="16" y="121"/>
                  </a:lnTo>
                  <a:lnTo>
                    <a:pt x="18" y="121"/>
                  </a:lnTo>
                  <a:lnTo>
                    <a:pt x="20" y="125"/>
                  </a:lnTo>
                  <a:lnTo>
                    <a:pt x="26" y="125"/>
                  </a:lnTo>
                  <a:lnTo>
                    <a:pt x="33" y="125"/>
                  </a:lnTo>
                  <a:lnTo>
                    <a:pt x="37" y="121"/>
                  </a:lnTo>
                  <a:lnTo>
                    <a:pt x="41" y="121"/>
                  </a:lnTo>
                  <a:lnTo>
                    <a:pt x="43" y="119"/>
                  </a:lnTo>
                  <a:lnTo>
                    <a:pt x="45" y="117"/>
                  </a:lnTo>
                  <a:lnTo>
                    <a:pt x="47" y="119"/>
                  </a:lnTo>
                  <a:lnTo>
                    <a:pt x="51" y="121"/>
                  </a:lnTo>
                  <a:lnTo>
                    <a:pt x="55" y="125"/>
                  </a:lnTo>
                  <a:lnTo>
                    <a:pt x="59" y="129"/>
                  </a:lnTo>
                  <a:lnTo>
                    <a:pt x="61" y="131"/>
                  </a:lnTo>
                  <a:lnTo>
                    <a:pt x="61" y="133"/>
                  </a:lnTo>
                  <a:lnTo>
                    <a:pt x="59" y="131"/>
                  </a:lnTo>
                  <a:lnTo>
                    <a:pt x="55" y="129"/>
                  </a:lnTo>
                  <a:lnTo>
                    <a:pt x="49" y="129"/>
                  </a:lnTo>
                  <a:lnTo>
                    <a:pt x="47" y="129"/>
                  </a:lnTo>
                  <a:lnTo>
                    <a:pt x="47" y="133"/>
                  </a:lnTo>
                  <a:lnTo>
                    <a:pt x="47" y="137"/>
                  </a:lnTo>
                  <a:lnTo>
                    <a:pt x="51" y="139"/>
                  </a:lnTo>
                  <a:lnTo>
                    <a:pt x="51" y="143"/>
                  </a:lnTo>
                  <a:lnTo>
                    <a:pt x="51" y="147"/>
                  </a:lnTo>
                  <a:lnTo>
                    <a:pt x="51" y="149"/>
                  </a:lnTo>
                  <a:lnTo>
                    <a:pt x="47" y="151"/>
                  </a:lnTo>
                  <a:lnTo>
                    <a:pt x="45" y="153"/>
                  </a:lnTo>
                  <a:lnTo>
                    <a:pt x="43" y="156"/>
                  </a:lnTo>
                  <a:lnTo>
                    <a:pt x="45" y="160"/>
                  </a:lnTo>
                  <a:lnTo>
                    <a:pt x="47" y="162"/>
                  </a:lnTo>
                  <a:lnTo>
                    <a:pt x="49" y="162"/>
                  </a:lnTo>
                  <a:lnTo>
                    <a:pt x="55" y="162"/>
                  </a:lnTo>
                  <a:lnTo>
                    <a:pt x="59" y="162"/>
                  </a:lnTo>
                  <a:lnTo>
                    <a:pt x="65" y="162"/>
                  </a:lnTo>
                  <a:lnTo>
                    <a:pt x="69" y="162"/>
                  </a:lnTo>
                  <a:lnTo>
                    <a:pt x="74" y="162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6" y="156"/>
                  </a:lnTo>
                  <a:lnTo>
                    <a:pt x="90" y="156"/>
                  </a:lnTo>
                  <a:lnTo>
                    <a:pt x="94" y="158"/>
                  </a:lnTo>
                  <a:lnTo>
                    <a:pt x="96" y="158"/>
                  </a:lnTo>
                  <a:lnTo>
                    <a:pt x="100" y="158"/>
                  </a:lnTo>
                  <a:lnTo>
                    <a:pt x="102" y="156"/>
                  </a:lnTo>
                  <a:lnTo>
                    <a:pt x="104" y="151"/>
                  </a:lnTo>
                  <a:lnTo>
                    <a:pt x="108" y="149"/>
                  </a:lnTo>
                  <a:lnTo>
                    <a:pt x="110" y="147"/>
                  </a:lnTo>
                  <a:lnTo>
                    <a:pt x="108" y="143"/>
                  </a:lnTo>
                  <a:lnTo>
                    <a:pt x="104" y="141"/>
                  </a:lnTo>
                  <a:lnTo>
                    <a:pt x="98" y="139"/>
                  </a:lnTo>
                  <a:lnTo>
                    <a:pt x="96" y="137"/>
                  </a:lnTo>
                  <a:lnTo>
                    <a:pt x="94" y="135"/>
                  </a:lnTo>
                  <a:lnTo>
                    <a:pt x="96" y="133"/>
                  </a:lnTo>
                  <a:lnTo>
                    <a:pt x="100" y="131"/>
                  </a:lnTo>
                  <a:lnTo>
                    <a:pt x="100" y="129"/>
                  </a:lnTo>
                  <a:lnTo>
                    <a:pt x="102" y="125"/>
                  </a:lnTo>
                  <a:lnTo>
                    <a:pt x="100" y="121"/>
                  </a:lnTo>
                  <a:lnTo>
                    <a:pt x="100" y="121"/>
                  </a:lnTo>
                  <a:lnTo>
                    <a:pt x="100" y="119"/>
                  </a:lnTo>
                  <a:lnTo>
                    <a:pt x="100" y="117"/>
                  </a:lnTo>
                  <a:lnTo>
                    <a:pt x="102" y="115"/>
                  </a:lnTo>
                  <a:lnTo>
                    <a:pt x="104" y="109"/>
                  </a:lnTo>
                  <a:lnTo>
                    <a:pt x="110" y="103"/>
                  </a:lnTo>
                  <a:lnTo>
                    <a:pt x="108" y="97"/>
                  </a:lnTo>
                  <a:lnTo>
                    <a:pt x="102" y="95"/>
                  </a:lnTo>
                  <a:lnTo>
                    <a:pt x="96" y="91"/>
                  </a:lnTo>
                  <a:lnTo>
                    <a:pt x="92" y="89"/>
                  </a:lnTo>
                  <a:lnTo>
                    <a:pt x="92" y="85"/>
                  </a:lnTo>
                  <a:lnTo>
                    <a:pt x="96" y="83"/>
                  </a:lnTo>
                  <a:lnTo>
                    <a:pt x="102" y="79"/>
                  </a:lnTo>
                  <a:lnTo>
                    <a:pt x="104" y="75"/>
                  </a:lnTo>
                  <a:lnTo>
                    <a:pt x="108" y="69"/>
                  </a:lnTo>
                  <a:lnTo>
                    <a:pt x="108" y="65"/>
                  </a:lnTo>
                  <a:lnTo>
                    <a:pt x="108" y="58"/>
                  </a:lnTo>
                  <a:lnTo>
                    <a:pt x="108" y="54"/>
                  </a:lnTo>
                  <a:lnTo>
                    <a:pt x="108" y="50"/>
                  </a:lnTo>
                  <a:lnTo>
                    <a:pt x="110" y="42"/>
                  </a:lnTo>
                  <a:lnTo>
                    <a:pt x="110" y="36"/>
                  </a:lnTo>
                  <a:lnTo>
                    <a:pt x="110" y="30"/>
                  </a:lnTo>
                  <a:lnTo>
                    <a:pt x="110" y="28"/>
                  </a:lnTo>
                  <a:lnTo>
                    <a:pt x="108" y="26"/>
                  </a:lnTo>
                  <a:lnTo>
                    <a:pt x="104" y="28"/>
                  </a:lnTo>
                  <a:lnTo>
                    <a:pt x="102" y="26"/>
                  </a:lnTo>
                  <a:lnTo>
                    <a:pt x="104" y="22"/>
                  </a:lnTo>
                  <a:lnTo>
                    <a:pt x="108" y="18"/>
                  </a:lnTo>
                  <a:lnTo>
                    <a:pt x="110" y="14"/>
                  </a:lnTo>
                  <a:lnTo>
                    <a:pt x="110" y="8"/>
                  </a:lnTo>
                  <a:lnTo>
                    <a:pt x="110" y="4"/>
                  </a:lnTo>
                  <a:lnTo>
                    <a:pt x="108" y="4"/>
                  </a:lnTo>
                  <a:lnTo>
                    <a:pt x="104" y="4"/>
                  </a:lnTo>
                  <a:lnTo>
                    <a:pt x="104" y="4"/>
                  </a:lnTo>
                  <a:lnTo>
                    <a:pt x="102" y="4"/>
                  </a:lnTo>
                  <a:lnTo>
                    <a:pt x="98" y="2"/>
                  </a:lnTo>
                  <a:lnTo>
                    <a:pt x="94" y="2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8" y="2"/>
                  </a:lnTo>
                  <a:lnTo>
                    <a:pt x="86" y="4"/>
                  </a:lnTo>
                  <a:lnTo>
                    <a:pt x="82" y="4"/>
                  </a:lnTo>
                  <a:lnTo>
                    <a:pt x="78" y="4"/>
                  </a:lnTo>
                  <a:lnTo>
                    <a:pt x="76" y="4"/>
                  </a:lnTo>
                  <a:lnTo>
                    <a:pt x="72" y="6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7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1" y="10"/>
                  </a:lnTo>
                  <a:lnTo>
                    <a:pt x="59" y="10"/>
                  </a:lnTo>
                  <a:lnTo>
                    <a:pt x="51" y="14"/>
                  </a:lnTo>
                  <a:lnTo>
                    <a:pt x="51" y="14"/>
                  </a:lnTo>
                  <a:lnTo>
                    <a:pt x="47" y="18"/>
                  </a:lnTo>
                  <a:lnTo>
                    <a:pt x="45" y="22"/>
                  </a:lnTo>
                  <a:lnTo>
                    <a:pt x="45" y="26"/>
                  </a:lnTo>
                  <a:lnTo>
                    <a:pt x="45" y="28"/>
                  </a:lnTo>
                  <a:lnTo>
                    <a:pt x="45" y="30"/>
                  </a:lnTo>
                  <a:lnTo>
                    <a:pt x="43" y="30"/>
                  </a:lnTo>
                  <a:lnTo>
                    <a:pt x="39" y="32"/>
                  </a:lnTo>
                  <a:lnTo>
                    <a:pt x="35" y="32"/>
                  </a:lnTo>
                  <a:lnTo>
                    <a:pt x="33" y="34"/>
                  </a:lnTo>
                  <a:lnTo>
                    <a:pt x="31" y="36"/>
                  </a:lnTo>
                  <a:lnTo>
                    <a:pt x="28" y="38"/>
                  </a:lnTo>
                  <a:lnTo>
                    <a:pt x="26" y="40"/>
                  </a:lnTo>
                  <a:lnTo>
                    <a:pt x="24" y="42"/>
                  </a:lnTo>
                  <a:lnTo>
                    <a:pt x="22" y="44"/>
                  </a:lnTo>
                  <a:lnTo>
                    <a:pt x="20" y="46"/>
                  </a:lnTo>
                  <a:lnTo>
                    <a:pt x="18" y="50"/>
                  </a:lnTo>
                  <a:lnTo>
                    <a:pt x="18" y="54"/>
                  </a:lnTo>
                  <a:lnTo>
                    <a:pt x="22" y="56"/>
                  </a:lnTo>
                  <a:lnTo>
                    <a:pt x="24" y="61"/>
                  </a:lnTo>
                  <a:lnTo>
                    <a:pt x="26" y="65"/>
                  </a:lnTo>
                  <a:lnTo>
                    <a:pt x="26" y="67"/>
                  </a:lnTo>
                  <a:lnTo>
                    <a:pt x="24" y="69"/>
                  </a:lnTo>
                  <a:lnTo>
                    <a:pt x="24" y="73"/>
                  </a:lnTo>
                  <a:lnTo>
                    <a:pt x="22" y="73"/>
                  </a:lnTo>
                  <a:lnTo>
                    <a:pt x="20" y="71"/>
                  </a:lnTo>
                  <a:lnTo>
                    <a:pt x="18" y="67"/>
                  </a:lnTo>
                  <a:lnTo>
                    <a:pt x="16" y="63"/>
                  </a:lnTo>
                  <a:lnTo>
                    <a:pt x="16" y="58"/>
                  </a:lnTo>
                  <a:lnTo>
                    <a:pt x="12" y="56"/>
                  </a:lnTo>
                  <a:lnTo>
                    <a:pt x="10" y="58"/>
                  </a:lnTo>
                  <a:lnTo>
                    <a:pt x="8" y="61"/>
                  </a:lnTo>
                  <a:lnTo>
                    <a:pt x="6" y="65"/>
                  </a:lnTo>
                  <a:lnTo>
                    <a:pt x="6" y="67"/>
                  </a:lnTo>
                  <a:lnTo>
                    <a:pt x="2" y="71"/>
                  </a:lnTo>
                  <a:lnTo>
                    <a:pt x="2" y="75"/>
                  </a:lnTo>
                  <a:lnTo>
                    <a:pt x="2" y="83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5"/>
                  </a:lnTo>
                  <a:lnTo>
                    <a:pt x="2" y="99"/>
                  </a:lnTo>
                  <a:lnTo>
                    <a:pt x="6" y="101"/>
                  </a:lnTo>
                  <a:lnTo>
                    <a:pt x="6" y="101"/>
                  </a:lnTo>
                  <a:lnTo>
                    <a:pt x="10" y="101"/>
                  </a:lnTo>
                  <a:lnTo>
                    <a:pt x="12" y="103"/>
                  </a:lnTo>
                  <a:lnTo>
                    <a:pt x="16" y="101"/>
                  </a:lnTo>
                  <a:lnTo>
                    <a:pt x="16" y="101"/>
                  </a:lnTo>
                  <a:lnTo>
                    <a:pt x="16" y="103"/>
                  </a:lnTo>
                  <a:lnTo>
                    <a:pt x="16" y="107"/>
                  </a:lnTo>
                  <a:lnTo>
                    <a:pt x="12" y="109"/>
                  </a:lnTo>
                  <a:lnTo>
                    <a:pt x="12" y="111"/>
                  </a:lnTo>
                  <a:lnTo>
                    <a:pt x="16" y="121"/>
                  </a:lnTo>
                  <a:lnTo>
                    <a:pt x="16" y="121"/>
                  </a:lnTo>
                  <a:lnTo>
                    <a:pt x="16" y="1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8" name="Freeform 37"/>
            <p:cNvSpPr>
              <a:spLocks/>
            </p:cNvSpPr>
            <p:nvPr/>
          </p:nvSpPr>
          <p:spPr bwMode="auto">
            <a:xfrm>
              <a:off x="9458473" y="5404349"/>
              <a:ext cx="316467" cy="335306"/>
            </a:xfrm>
            <a:custGeom>
              <a:avLst/>
              <a:gdLst>
                <a:gd name="T0" fmla="*/ 45 w 84"/>
                <a:gd name="T1" fmla="*/ 0 h 89"/>
                <a:gd name="T2" fmla="*/ 24 w 84"/>
                <a:gd name="T3" fmla="*/ 16 h 89"/>
                <a:gd name="T4" fmla="*/ 4 w 84"/>
                <a:gd name="T5" fmla="*/ 48 h 89"/>
                <a:gd name="T6" fmla="*/ 0 w 84"/>
                <a:gd name="T7" fmla="*/ 59 h 89"/>
                <a:gd name="T8" fmla="*/ 0 w 84"/>
                <a:gd name="T9" fmla="*/ 75 h 89"/>
                <a:gd name="T10" fmla="*/ 12 w 84"/>
                <a:gd name="T11" fmla="*/ 71 h 89"/>
                <a:gd name="T12" fmla="*/ 33 w 84"/>
                <a:gd name="T13" fmla="*/ 75 h 89"/>
                <a:gd name="T14" fmla="*/ 45 w 84"/>
                <a:gd name="T15" fmla="*/ 83 h 89"/>
                <a:gd name="T16" fmla="*/ 57 w 84"/>
                <a:gd name="T17" fmla="*/ 79 h 89"/>
                <a:gd name="T18" fmla="*/ 67 w 84"/>
                <a:gd name="T19" fmla="*/ 89 h 89"/>
                <a:gd name="T20" fmla="*/ 84 w 84"/>
                <a:gd name="T21" fmla="*/ 87 h 89"/>
                <a:gd name="T22" fmla="*/ 84 w 84"/>
                <a:gd name="T23" fmla="*/ 71 h 89"/>
                <a:gd name="T24" fmla="*/ 74 w 84"/>
                <a:gd name="T25" fmla="*/ 52 h 89"/>
                <a:gd name="T26" fmla="*/ 41 w 84"/>
                <a:gd name="T27" fmla="*/ 36 h 89"/>
                <a:gd name="T28" fmla="*/ 37 w 84"/>
                <a:gd name="T29" fmla="*/ 28 h 89"/>
                <a:gd name="T30" fmla="*/ 45 w 84"/>
                <a:gd name="T31" fmla="*/ 12 h 89"/>
                <a:gd name="T32" fmla="*/ 45 w 84"/>
                <a:gd name="T33" fmla="*/ 0 h 89"/>
                <a:gd name="T34" fmla="*/ 45 w 84"/>
                <a:gd name="T35" fmla="*/ 0 h 89"/>
                <a:gd name="T36" fmla="*/ 45 w 84"/>
                <a:gd name="T3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4" h="89">
                  <a:moveTo>
                    <a:pt x="45" y="0"/>
                  </a:moveTo>
                  <a:lnTo>
                    <a:pt x="24" y="16"/>
                  </a:lnTo>
                  <a:lnTo>
                    <a:pt x="4" y="48"/>
                  </a:lnTo>
                  <a:lnTo>
                    <a:pt x="0" y="59"/>
                  </a:lnTo>
                  <a:lnTo>
                    <a:pt x="0" y="75"/>
                  </a:lnTo>
                  <a:lnTo>
                    <a:pt x="12" y="71"/>
                  </a:lnTo>
                  <a:lnTo>
                    <a:pt x="33" y="75"/>
                  </a:lnTo>
                  <a:lnTo>
                    <a:pt x="45" y="83"/>
                  </a:lnTo>
                  <a:lnTo>
                    <a:pt x="57" y="79"/>
                  </a:lnTo>
                  <a:lnTo>
                    <a:pt x="67" y="89"/>
                  </a:lnTo>
                  <a:lnTo>
                    <a:pt x="84" y="87"/>
                  </a:lnTo>
                  <a:lnTo>
                    <a:pt x="84" y="71"/>
                  </a:lnTo>
                  <a:lnTo>
                    <a:pt x="74" y="52"/>
                  </a:lnTo>
                  <a:lnTo>
                    <a:pt x="41" y="36"/>
                  </a:lnTo>
                  <a:lnTo>
                    <a:pt x="37" y="28"/>
                  </a:lnTo>
                  <a:lnTo>
                    <a:pt x="45" y="12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9" name="Freeform 38"/>
            <p:cNvSpPr>
              <a:spLocks/>
            </p:cNvSpPr>
            <p:nvPr/>
          </p:nvSpPr>
          <p:spPr bwMode="auto">
            <a:xfrm>
              <a:off x="7819622" y="3226752"/>
              <a:ext cx="15070" cy="7535"/>
            </a:xfrm>
            <a:custGeom>
              <a:avLst/>
              <a:gdLst>
                <a:gd name="T0" fmla="*/ 4 w 4"/>
                <a:gd name="T1" fmla="*/ 2 h 2"/>
                <a:gd name="T2" fmla="*/ 4 w 4"/>
                <a:gd name="T3" fmla="*/ 0 h 2"/>
                <a:gd name="T4" fmla="*/ 4 w 4"/>
                <a:gd name="T5" fmla="*/ 0 h 2"/>
                <a:gd name="T6" fmla="*/ 0 w 4"/>
                <a:gd name="T7" fmla="*/ 2 h 2"/>
                <a:gd name="T8" fmla="*/ 4 w 4"/>
                <a:gd name="T9" fmla="*/ 2 h 2"/>
                <a:gd name="T10" fmla="*/ 4 w 4"/>
                <a:gd name="T11" fmla="*/ 2 h 2"/>
                <a:gd name="T12" fmla="*/ 4 w 4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0" name="Freeform 39"/>
            <p:cNvSpPr>
              <a:spLocks/>
            </p:cNvSpPr>
            <p:nvPr/>
          </p:nvSpPr>
          <p:spPr bwMode="auto">
            <a:xfrm>
              <a:off x="7781948" y="3136333"/>
              <a:ext cx="406887" cy="165769"/>
            </a:xfrm>
            <a:custGeom>
              <a:avLst/>
              <a:gdLst>
                <a:gd name="T0" fmla="*/ 4 w 108"/>
                <a:gd name="T1" fmla="*/ 4 h 44"/>
                <a:gd name="T2" fmla="*/ 10 w 108"/>
                <a:gd name="T3" fmla="*/ 10 h 44"/>
                <a:gd name="T4" fmla="*/ 16 w 108"/>
                <a:gd name="T5" fmla="*/ 8 h 44"/>
                <a:gd name="T6" fmla="*/ 22 w 108"/>
                <a:gd name="T7" fmla="*/ 10 h 44"/>
                <a:gd name="T8" fmla="*/ 24 w 108"/>
                <a:gd name="T9" fmla="*/ 16 h 44"/>
                <a:gd name="T10" fmla="*/ 26 w 108"/>
                <a:gd name="T11" fmla="*/ 20 h 44"/>
                <a:gd name="T12" fmla="*/ 26 w 108"/>
                <a:gd name="T13" fmla="*/ 30 h 44"/>
                <a:gd name="T14" fmla="*/ 29 w 108"/>
                <a:gd name="T15" fmla="*/ 38 h 44"/>
                <a:gd name="T16" fmla="*/ 35 w 108"/>
                <a:gd name="T17" fmla="*/ 40 h 44"/>
                <a:gd name="T18" fmla="*/ 41 w 108"/>
                <a:gd name="T19" fmla="*/ 44 h 44"/>
                <a:gd name="T20" fmla="*/ 49 w 108"/>
                <a:gd name="T21" fmla="*/ 44 h 44"/>
                <a:gd name="T22" fmla="*/ 57 w 108"/>
                <a:gd name="T23" fmla="*/ 44 h 44"/>
                <a:gd name="T24" fmla="*/ 63 w 108"/>
                <a:gd name="T25" fmla="*/ 44 h 44"/>
                <a:gd name="T26" fmla="*/ 65 w 108"/>
                <a:gd name="T27" fmla="*/ 40 h 44"/>
                <a:gd name="T28" fmla="*/ 72 w 108"/>
                <a:gd name="T29" fmla="*/ 40 h 44"/>
                <a:gd name="T30" fmla="*/ 80 w 108"/>
                <a:gd name="T31" fmla="*/ 40 h 44"/>
                <a:gd name="T32" fmla="*/ 84 w 108"/>
                <a:gd name="T33" fmla="*/ 40 h 44"/>
                <a:gd name="T34" fmla="*/ 88 w 108"/>
                <a:gd name="T35" fmla="*/ 36 h 44"/>
                <a:gd name="T36" fmla="*/ 94 w 108"/>
                <a:gd name="T37" fmla="*/ 38 h 44"/>
                <a:gd name="T38" fmla="*/ 100 w 108"/>
                <a:gd name="T39" fmla="*/ 36 h 44"/>
                <a:gd name="T40" fmla="*/ 106 w 108"/>
                <a:gd name="T41" fmla="*/ 32 h 44"/>
                <a:gd name="T42" fmla="*/ 108 w 108"/>
                <a:gd name="T43" fmla="*/ 28 h 44"/>
                <a:gd name="T44" fmla="*/ 108 w 108"/>
                <a:gd name="T45" fmla="*/ 20 h 44"/>
                <a:gd name="T46" fmla="*/ 106 w 108"/>
                <a:gd name="T47" fmla="*/ 14 h 44"/>
                <a:gd name="T48" fmla="*/ 100 w 108"/>
                <a:gd name="T49" fmla="*/ 10 h 44"/>
                <a:gd name="T50" fmla="*/ 92 w 108"/>
                <a:gd name="T51" fmla="*/ 8 h 44"/>
                <a:gd name="T52" fmla="*/ 82 w 108"/>
                <a:gd name="T53" fmla="*/ 8 h 44"/>
                <a:gd name="T54" fmla="*/ 76 w 108"/>
                <a:gd name="T55" fmla="*/ 12 h 44"/>
                <a:gd name="T56" fmla="*/ 72 w 108"/>
                <a:gd name="T57" fmla="*/ 16 h 44"/>
                <a:gd name="T58" fmla="*/ 65 w 108"/>
                <a:gd name="T59" fmla="*/ 20 h 44"/>
                <a:gd name="T60" fmla="*/ 57 w 108"/>
                <a:gd name="T61" fmla="*/ 20 h 44"/>
                <a:gd name="T62" fmla="*/ 49 w 108"/>
                <a:gd name="T63" fmla="*/ 20 h 44"/>
                <a:gd name="T64" fmla="*/ 45 w 108"/>
                <a:gd name="T65" fmla="*/ 14 h 44"/>
                <a:gd name="T66" fmla="*/ 39 w 108"/>
                <a:gd name="T67" fmla="*/ 8 h 44"/>
                <a:gd name="T68" fmla="*/ 35 w 108"/>
                <a:gd name="T69" fmla="*/ 0 h 44"/>
                <a:gd name="T70" fmla="*/ 33 w 108"/>
                <a:gd name="T71" fmla="*/ 0 h 44"/>
                <a:gd name="T72" fmla="*/ 0 w 108"/>
                <a:gd name="T73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44">
                  <a:moveTo>
                    <a:pt x="0" y="4"/>
                  </a:moveTo>
                  <a:lnTo>
                    <a:pt x="4" y="4"/>
                  </a:lnTo>
                  <a:lnTo>
                    <a:pt x="8" y="8"/>
                  </a:lnTo>
                  <a:lnTo>
                    <a:pt x="10" y="10"/>
                  </a:lnTo>
                  <a:lnTo>
                    <a:pt x="14" y="10"/>
                  </a:lnTo>
                  <a:lnTo>
                    <a:pt x="16" y="8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6"/>
                  </a:lnTo>
                  <a:lnTo>
                    <a:pt x="26" y="18"/>
                  </a:lnTo>
                  <a:lnTo>
                    <a:pt x="26" y="20"/>
                  </a:lnTo>
                  <a:lnTo>
                    <a:pt x="26" y="24"/>
                  </a:lnTo>
                  <a:lnTo>
                    <a:pt x="26" y="30"/>
                  </a:lnTo>
                  <a:lnTo>
                    <a:pt x="26" y="34"/>
                  </a:lnTo>
                  <a:lnTo>
                    <a:pt x="29" y="38"/>
                  </a:lnTo>
                  <a:lnTo>
                    <a:pt x="33" y="40"/>
                  </a:lnTo>
                  <a:lnTo>
                    <a:pt x="35" y="40"/>
                  </a:lnTo>
                  <a:lnTo>
                    <a:pt x="39" y="44"/>
                  </a:lnTo>
                  <a:lnTo>
                    <a:pt x="41" y="44"/>
                  </a:lnTo>
                  <a:lnTo>
                    <a:pt x="45" y="44"/>
                  </a:lnTo>
                  <a:lnTo>
                    <a:pt x="49" y="44"/>
                  </a:lnTo>
                  <a:lnTo>
                    <a:pt x="53" y="44"/>
                  </a:lnTo>
                  <a:lnTo>
                    <a:pt x="57" y="44"/>
                  </a:lnTo>
                  <a:lnTo>
                    <a:pt x="57" y="44"/>
                  </a:lnTo>
                  <a:lnTo>
                    <a:pt x="63" y="44"/>
                  </a:lnTo>
                  <a:lnTo>
                    <a:pt x="63" y="40"/>
                  </a:lnTo>
                  <a:lnTo>
                    <a:pt x="65" y="40"/>
                  </a:lnTo>
                  <a:lnTo>
                    <a:pt x="70" y="40"/>
                  </a:lnTo>
                  <a:lnTo>
                    <a:pt x="72" y="40"/>
                  </a:lnTo>
                  <a:lnTo>
                    <a:pt x="76" y="40"/>
                  </a:lnTo>
                  <a:lnTo>
                    <a:pt x="80" y="40"/>
                  </a:lnTo>
                  <a:lnTo>
                    <a:pt x="82" y="40"/>
                  </a:lnTo>
                  <a:lnTo>
                    <a:pt x="84" y="40"/>
                  </a:lnTo>
                  <a:lnTo>
                    <a:pt x="86" y="36"/>
                  </a:lnTo>
                  <a:lnTo>
                    <a:pt x="88" y="36"/>
                  </a:lnTo>
                  <a:lnTo>
                    <a:pt x="90" y="36"/>
                  </a:lnTo>
                  <a:lnTo>
                    <a:pt x="94" y="38"/>
                  </a:lnTo>
                  <a:lnTo>
                    <a:pt x="98" y="38"/>
                  </a:lnTo>
                  <a:lnTo>
                    <a:pt x="100" y="36"/>
                  </a:lnTo>
                  <a:lnTo>
                    <a:pt x="102" y="36"/>
                  </a:lnTo>
                  <a:lnTo>
                    <a:pt x="106" y="32"/>
                  </a:lnTo>
                  <a:lnTo>
                    <a:pt x="108" y="30"/>
                  </a:lnTo>
                  <a:lnTo>
                    <a:pt x="108" y="28"/>
                  </a:lnTo>
                  <a:lnTo>
                    <a:pt x="108" y="24"/>
                  </a:lnTo>
                  <a:lnTo>
                    <a:pt x="108" y="20"/>
                  </a:lnTo>
                  <a:lnTo>
                    <a:pt x="108" y="16"/>
                  </a:lnTo>
                  <a:lnTo>
                    <a:pt x="106" y="14"/>
                  </a:lnTo>
                  <a:lnTo>
                    <a:pt x="102" y="12"/>
                  </a:lnTo>
                  <a:lnTo>
                    <a:pt x="100" y="10"/>
                  </a:lnTo>
                  <a:lnTo>
                    <a:pt x="96" y="8"/>
                  </a:lnTo>
                  <a:lnTo>
                    <a:pt x="92" y="8"/>
                  </a:lnTo>
                  <a:lnTo>
                    <a:pt x="90" y="6"/>
                  </a:lnTo>
                  <a:lnTo>
                    <a:pt x="82" y="8"/>
                  </a:lnTo>
                  <a:lnTo>
                    <a:pt x="80" y="8"/>
                  </a:lnTo>
                  <a:lnTo>
                    <a:pt x="76" y="12"/>
                  </a:lnTo>
                  <a:lnTo>
                    <a:pt x="74" y="14"/>
                  </a:lnTo>
                  <a:lnTo>
                    <a:pt x="72" y="16"/>
                  </a:lnTo>
                  <a:lnTo>
                    <a:pt x="67" y="20"/>
                  </a:lnTo>
                  <a:lnTo>
                    <a:pt x="65" y="20"/>
                  </a:lnTo>
                  <a:lnTo>
                    <a:pt x="63" y="20"/>
                  </a:lnTo>
                  <a:lnTo>
                    <a:pt x="57" y="20"/>
                  </a:lnTo>
                  <a:lnTo>
                    <a:pt x="53" y="20"/>
                  </a:lnTo>
                  <a:lnTo>
                    <a:pt x="49" y="20"/>
                  </a:lnTo>
                  <a:lnTo>
                    <a:pt x="47" y="18"/>
                  </a:lnTo>
                  <a:lnTo>
                    <a:pt x="45" y="14"/>
                  </a:lnTo>
                  <a:lnTo>
                    <a:pt x="43" y="10"/>
                  </a:lnTo>
                  <a:lnTo>
                    <a:pt x="39" y="8"/>
                  </a:lnTo>
                  <a:lnTo>
                    <a:pt x="37" y="4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3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1" name="Freeform 40"/>
            <p:cNvSpPr>
              <a:spLocks/>
            </p:cNvSpPr>
            <p:nvPr/>
          </p:nvSpPr>
          <p:spPr bwMode="auto">
            <a:xfrm>
              <a:off x="7864832" y="3151403"/>
              <a:ext cx="7535" cy="0"/>
            </a:xfrm>
            <a:custGeom>
              <a:avLst/>
              <a:gdLst>
                <a:gd name="T0" fmla="*/ 2 w 2"/>
                <a:gd name="T1" fmla="*/ 0 w 2"/>
                <a:gd name="T2" fmla="*/ 2 w 2"/>
                <a:gd name="T3" fmla="*/ 2 w 2"/>
                <a:gd name="T4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2" name="Freeform 41"/>
            <p:cNvSpPr>
              <a:spLocks/>
            </p:cNvSpPr>
            <p:nvPr/>
          </p:nvSpPr>
          <p:spPr bwMode="auto">
            <a:xfrm>
              <a:off x="4127502" y="3302102"/>
              <a:ext cx="5500506" cy="4502127"/>
            </a:xfrm>
            <a:custGeom>
              <a:avLst/>
              <a:gdLst>
                <a:gd name="T0" fmla="*/ 1023 w 1460"/>
                <a:gd name="T1" fmla="*/ 1102 h 1195"/>
                <a:gd name="T2" fmla="*/ 921 w 1460"/>
                <a:gd name="T3" fmla="*/ 944 h 1195"/>
                <a:gd name="T4" fmla="*/ 1120 w 1460"/>
                <a:gd name="T5" fmla="*/ 899 h 1195"/>
                <a:gd name="T6" fmla="*/ 1271 w 1460"/>
                <a:gd name="T7" fmla="*/ 734 h 1195"/>
                <a:gd name="T8" fmla="*/ 1349 w 1460"/>
                <a:gd name="T9" fmla="*/ 621 h 1195"/>
                <a:gd name="T10" fmla="*/ 1386 w 1460"/>
                <a:gd name="T11" fmla="*/ 459 h 1195"/>
                <a:gd name="T12" fmla="*/ 1175 w 1460"/>
                <a:gd name="T13" fmla="*/ 330 h 1195"/>
                <a:gd name="T14" fmla="*/ 968 w 1460"/>
                <a:gd name="T15" fmla="*/ 400 h 1195"/>
                <a:gd name="T16" fmla="*/ 1107 w 1460"/>
                <a:gd name="T17" fmla="*/ 93 h 1195"/>
                <a:gd name="T18" fmla="*/ 1136 w 1460"/>
                <a:gd name="T19" fmla="*/ 81 h 1195"/>
                <a:gd name="T20" fmla="*/ 1185 w 1460"/>
                <a:gd name="T21" fmla="*/ 107 h 1195"/>
                <a:gd name="T22" fmla="*/ 1208 w 1460"/>
                <a:gd name="T23" fmla="*/ 170 h 1195"/>
                <a:gd name="T24" fmla="*/ 1171 w 1460"/>
                <a:gd name="T25" fmla="*/ 194 h 1195"/>
                <a:gd name="T26" fmla="*/ 1218 w 1460"/>
                <a:gd name="T27" fmla="*/ 188 h 1195"/>
                <a:gd name="T28" fmla="*/ 1257 w 1460"/>
                <a:gd name="T29" fmla="*/ 204 h 1195"/>
                <a:gd name="T30" fmla="*/ 1288 w 1460"/>
                <a:gd name="T31" fmla="*/ 212 h 1195"/>
                <a:gd name="T32" fmla="*/ 1325 w 1460"/>
                <a:gd name="T33" fmla="*/ 208 h 1195"/>
                <a:gd name="T34" fmla="*/ 1302 w 1460"/>
                <a:gd name="T35" fmla="*/ 192 h 1195"/>
                <a:gd name="T36" fmla="*/ 1296 w 1460"/>
                <a:gd name="T37" fmla="*/ 184 h 1195"/>
                <a:gd name="T38" fmla="*/ 1333 w 1460"/>
                <a:gd name="T39" fmla="*/ 188 h 1195"/>
                <a:gd name="T40" fmla="*/ 1308 w 1460"/>
                <a:gd name="T41" fmla="*/ 158 h 1195"/>
                <a:gd name="T42" fmla="*/ 1265 w 1460"/>
                <a:gd name="T43" fmla="*/ 133 h 1195"/>
                <a:gd name="T44" fmla="*/ 1298 w 1460"/>
                <a:gd name="T45" fmla="*/ 133 h 1195"/>
                <a:gd name="T46" fmla="*/ 1308 w 1460"/>
                <a:gd name="T47" fmla="*/ 117 h 1195"/>
                <a:gd name="T48" fmla="*/ 1306 w 1460"/>
                <a:gd name="T49" fmla="*/ 89 h 1195"/>
                <a:gd name="T50" fmla="*/ 1269 w 1460"/>
                <a:gd name="T51" fmla="*/ 83 h 1195"/>
                <a:gd name="T52" fmla="*/ 1234 w 1460"/>
                <a:gd name="T53" fmla="*/ 77 h 1195"/>
                <a:gd name="T54" fmla="*/ 1222 w 1460"/>
                <a:gd name="T55" fmla="*/ 61 h 1195"/>
                <a:gd name="T56" fmla="*/ 1206 w 1460"/>
                <a:gd name="T57" fmla="*/ 42 h 1195"/>
                <a:gd name="T58" fmla="*/ 1158 w 1460"/>
                <a:gd name="T59" fmla="*/ 36 h 1195"/>
                <a:gd name="T60" fmla="*/ 1111 w 1460"/>
                <a:gd name="T61" fmla="*/ 24 h 1195"/>
                <a:gd name="T62" fmla="*/ 1083 w 1460"/>
                <a:gd name="T63" fmla="*/ 16 h 1195"/>
                <a:gd name="T64" fmla="*/ 1056 w 1460"/>
                <a:gd name="T65" fmla="*/ 57 h 1195"/>
                <a:gd name="T66" fmla="*/ 1023 w 1460"/>
                <a:gd name="T67" fmla="*/ 40 h 1195"/>
                <a:gd name="T68" fmla="*/ 1050 w 1460"/>
                <a:gd name="T69" fmla="*/ 77 h 1195"/>
                <a:gd name="T70" fmla="*/ 1048 w 1460"/>
                <a:gd name="T71" fmla="*/ 95 h 1195"/>
                <a:gd name="T72" fmla="*/ 1009 w 1460"/>
                <a:gd name="T73" fmla="*/ 121 h 1195"/>
                <a:gd name="T74" fmla="*/ 929 w 1460"/>
                <a:gd name="T75" fmla="*/ 127 h 1195"/>
                <a:gd name="T76" fmla="*/ 931 w 1460"/>
                <a:gd name="T77" fmla="*/ 101 h 1195"/>
                <a:gd name="T78" fmla="*/ 910 w 1460"/>
                <a:gd name="T79" fmla="*/ 61 h 1195"/>
                <a:gd name="T80" fmla="*/ 912 w 1460"/>
                <a:gd name="T81" fmla="*/ 22 h 1195"/>
                <a:gd name="T82" fmla="*/ 894 w 1460"/>
                <a:gd name="T83" fmla="*/ 30 h 1195"/>
                <a:gd name="T84" fmla="*/ 880 w 1460"/>
                <a:gd name="T85" fmla="*/ 55 h 1195"/>
                <a:gd name="T86" fmla="*/ 857 w 1460"/>
                <a:gd name="T87" fmla="*/ 36 h 1195"/>
                <a:gd name="T88" fmla="*/ 826 w 1460"/>
                <a:gd name="T89" fmla="*/ 24 h 1195"/>
                <a:gd name="T90" fmla="*/ 806 w 1460"/>
                <a:gd name="T91" fmla="*/ 51 h 1195"/>
                <a:gd name="T92" fmla="*/ 804 w 1460"/>
                <a:gd name="T93" fmla="*/ 77 h 1195"/>
                <a:gd name="T94" fmla="*/ 843 w 1460"/>
                <a:gd name="T95" fmla="*/ 97 h 1195"/>
                <a:gd name="T96" fmla="*/ 798 w 1460"/>
                <a:gd name="T97" fmla="*/ 93 h 1195"/>
                <a:gd name="T98" fmla="*/ 826 w 1460"/>
                <a:gd name="T99" fmla="*/ 129 h 1195"/>
                <a:gd name="T100" fmla="*/ 871 w 1460"/>
                <a:gd name="T101" fmla="*/ 127 h 1195"/>
                <a:gd name="T102" fmla="*/ 914 w 1460"/>
                <a:gd name="T103" fmla="*/ 137 h 1195"/>
                <a:gd name="T104" fmla="*/ 666 w 1460"/>
                <a:gd name="T105" fmla="*/ 113 h 1195"/>
                <a:gd name="T106" fmla="*/ 242 w 1460"/>
                <a:gd name="T107" fmla="*/ 51 h 1195"/>
                <a:gd name="T108" fmla="*/ 78 w 1460"/>
                <a:gd name="T109" fmla="*/ 190 h 1195"/>
                <a:gd name="T110" fmla="*/ 53 w 1460"/>
                <a:gd name="T111" fmla="*/ 366 h 1195"/>
                <a:gd name="T112" fmla="*/ 250 w 1460"/>
                <a:gd name="T113" fmla="*/ 358 h 1195"/>
                <a:gd name="T114" fmla="*/ 595 w 1460"/>
                <a:gd name="T115" fmla="*/ 633 h 1195"/>
                <a:gd name="T116" fmla="*/ 660 w 1460"/>
                <a:gd name="T117" fmla="*/ 879 h 1195"/>
                <a:gd name="T118" fmla="*/ 693 w 1460"/>
                <a:gd name="T119" fmla="*/ 895 h 1195"/>
                <a:gd name="T120" fmla="*/ 935 w 1460"/>
                <a:gd name="T121" fmla="*/ 1112 h 1195"/>
                <a:gd name="T122" fmla="*/ 1099 w 1460"/>
                <a:gd name="T123" fmla="*/ 1172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60" h="1195">
                  <a:moveTo>
                    <a:pt x="1099" y="1172"/>
                  </a:moveTo>
                  <a:lnTo>
                    <a:pt x="1099" y="1172"/>
                  </a:lnTo>
                  <a:lnTo>
                    <a:pt x="1099" y="1166"/>
                  </a:lnTo>
                  <a:lnTo>
                    <a:pt x="1097" y="1162"/>
                  </a:lnTo>
                  <a:lnTo>
                    <a:pt x="1095" y="1160"/>
                  </a:lnTo>
                  <a:lnTo>
                    <a:pt x="1099" y="1116"/>
                  </a:lnTo>
                  <a:lnTo>
                    <a:pt x="1078" y="1112"/>
                  </a:lnTo>
                  <a:lnTo>
                    <a:pt x="1054" y="1108"/>
                  </a:lnTo>
                  <a:lnTo>
                    <a:pt x="1048" y="1108"/>
                  </a:lnTo>
                  <a:lnTo>
                    <a:pt x="1042" y="1104"/>
                  </a:lnTo>
                  <a:lnTo>
                    <a:pt x="1040" y="1104"/>
                  </a:lnTo>
                  <a:lnTo>
                    <a:pt x="1029" y="1104"/>
                  </a:lnTo>
                  <a:lnTo>
                    <a:pt x="1023" y="1102"/>
                  </a:lnTo>
                  <a:lnTo>
                    <a:pt x="1023" y="1083"/>
                  </a:lnTo>
                  <a:lnTo>
                    <a:pt x="1019" y="1079"/>
                  </a:lnTo>
                  <a:lnTo>
                    <a:pt x="1033" y="1071"/>
                  </a:lnTo>
                  <a:lnTo>
                    <a:pt x="1046" y="1065"/>
                  </a:lnTo>
                  <a:lnTo>
                    <a:pt x="1054" y="1033"/>
                  </a:lnTo>
                  <a:lnTo>
                    <a:pt x="1005" y="1041"/>
                  </a:lnTo>
                  <a:lnTo>
                    <a:pt x="984" y="1067"/>
                  </a:lnTo>
                  <a:lnTo>
                    <a:pt x="951" y="1071"/>
                  </a:lnTo>
                  <a:lnTo>
                    <a:pt x="917" y="1033"/>
                  </a:lnTo>
                  <a:lnTo>
                    <a:pt x="914" y="982"/>
                  </a:lnTo>
                  <a:lnTo>
                    <a:pt x="925" y="970"/>
                  </a:lnTo>
                  <a:lnTo>
                    <a:pt x="921" y="970"/>
                  </a:lnTo>
                  <a:lnTo>
                    <a:pt x="921" y="944"/>
                  </a:lnTo>
                  <a:lnTo>
                    <a:pt x="939" y="928"/>
                  </a:lnTo>
                  <a:lnTo>
                    <a:pt x="951" y="914"/>
                  </a:lnTo>
                  <a:lnTo>
                    <a:pt x="992" y="918"/>
                  </a:lnTo>
                  <a:lnTo>
                    <a:pt x="1017" y="918"/>
                  </a:lnTo>
                  <a:lnTo>
                    <a:pt x="1050" y="910"/>
                  </a:lnTo>
                  <a:lnTo>
                    <a:pt x="1070" y="910"/>
                  </a:lnTo>
                  <a:lnTo>
                    <a:pt x="1089" y="908"/>
                  </a:lnTo>
                  <a:lnTo>
                    <a:pt x="1095" y="928"/>
                  </a:lnTo>
                  <a:lnTo>
                    <a:pt x="1103" y="954"/>
                  </a:lnTo>
                  <a:lnTo>
                    <a:pt x="1128" y="978"/>
                  </a:lnTo>
                  <a:lnTo>
                    <a:pt x="1140" y="982"/>
                  </a:lnTo>
                  <a:lnTo>
                    <a:pt x="1136" y="944"/>
                  </a:lnTo>
                  <a:lnTo>
                    <a:pt x="1120" y="899"/>
                  </a:lnTo>
                  <a:lnTo>
                    <a:pt x="1140" y="875"/>
                  </a:lnTo>
                  <a:lnTo>
                    <a:pt x="1161" y="869"/>
                  </a:lnTo>
                  <a:lnTo>
                    <a:pt x="1197" y="835"/>
                  </a:lnTo>
                  <a:lnTo>
                    <a:pt x="1193" y="809"/>
                  </a:lnTo>
                  <a:lnTo>
                    <a:pt x="1189" y="786"/>
                  </a:lnTo>
                  <a:lnTo>
                    <a:pt x="1202" y="794"/>
                  </a:lnTo>
                  <a:lnTo>
                    <a:pt x="1206" y="790"/>
                  </a:lnTo>
                  <a:lnTo>
                    <a:pt x="1202" y="774"/>
                  </a:lnTo>
                  <a:lnTo>
                    <a:pt x="1210" y="774"/>
                  </a:lnTo>
                  <a:lnTo>
                    <a:pt x="1222" y="770"/>
                  </a:lnTo>
                  <a:lnTo>
                    <a:pt x="1230" y="752"/>
                  </a:lnTo>
                  <a:lnTo>
                    <a:pt x="1247" y="748"/>
                  </a:lnTo>
                  <a:lnTo>
                    <a:pt x="1271" y="734"/>
                  </a:lnTo>
                  <a:lnTo>
                    <a:pt x="1271" y="703"/>
                  </a:lnTo>
                  <a:lnTo>
                    <a:pt x="1312" y="685"/>
                  </a:lnTo>
                  <a:lnTo>
                    <a:pt x="1304" y="645"/>
                  </a:lnTo>
                  <a:lnTo>
                    <a:pt x="1312" y="685"/>
                  </a:lnTo>
                  <a:lnTo>
                    <a:pt x="1331" y="673"/>
                  </a:lnTo>
                  <a:lnTo>
                    <a:pt x="1341" y="677"/>
                  </a:lnTo>
                  <a:lnTo>
                    <a:pt x="1333" y="687"/>
                  </a:lnTo>
                  <a:lnTo>
                    <a:pt x="1341" y="703"/>
                  </a:lnTo>
                  <a:lnTo>
                    <a:pt x="1378" y="677"/>
                  </a:lnTo>
                  <a:lnTo>
                    <a:pt x="1390" y="659"/>
                  </a:lnTo>
                  <a:lnTo>
                    <a:pt x="1353" y="655"/>
                  </a:lnTo>
                  <a:lnTo>
                    <a:pt x="1337" y="633"/>
                  </a:lnTo>
                  <a:lnTo>
                    <a:pt x="1349" y="621"/>
                  </a:lnTo>
                  <a:lnTo>
                    <a:pt x="1353" y="606"/>
                  </a:lnTo>
                  <a:lnTo>
                    <a:pt x="1296" y="617"/>
                  </a:lnTo>
                  <a:lnTo>
                    <a:pt x="1267" y="641"/>
                  </a:lnTo>
                  <a:lnTo>
                    <a:pt x="1281" y="615"/>
                  </a:lnTo>
                  <a:lnTo>
                    <a:pt x="1308" y="598"/>
                  </a:lnTo>
                  <a:lnTo>
                    <a:pt x="1325" y="580"/>
                  </a:lnTo>
                  <a:lnTo>
                    <a:pt x="1374" y="584"/>
                  </a:lnTo>
                  <a:lnTo>
                    <a:pt x="1411" y="580"/>
                  </a:lnTo>
                  <a:lnTo>
                    <a:pt x="1439" y="562"/>
                  </a:lnTo>
                  <a:lnTo>
                    <a:pt x="1460" y="546"/>
                  </a:lnTo>
                  <a:lnTo>
                    <a:pt x="1443" y="507"/>
                  </a:lnTo>
                  <a:lnTo>
                    <a:pt x="1439" y="487"/>
                  </a:lnTo>
                  <a:lnTo>
                    <a:pt x="1386" y="459"/>
                  </a:lnTo>
                  <a:lnTo>
                    <a:pt x="1386" y="445"/>
                  </a:lnTo>
                  <a:lnTo>
                    <a:pt x="1341" y="362"/>
                  </a:lnTo>
                  <a:lnTo>
                    <a:pt x="1331" y="396"/>
                  </a:lnTo>
                  <a:lnTo>
                    <a:pt x="1300" y="404"/>
                  </a:lnTo>
                  <a:lnTo>
                    <a:pt x="1292" y="396"/>
                  </a:lnTo>
                  <a:lnTo>
                    <a:pt x="1281" y="396"/>
                  </a:lnTo>
                  <a:lnTo>
                    <a:pt x="1281" y="342"/>
                  </a:lnTo>
                  <a:lnTo>
                    <a:pt x="1255" y="338"/>
                  </a:lnTo>
                  <a:lnTo>
                    <a:pt x="1234" y="309"/>
                  </a:lnTo>
                  <a:lnTo>
                    <a:pt x="1214" y="313"/>
                  </a:lnTo>
                  <a:lnTo>
                    <a:pt x="1189" y="305"/>
                  </a:lnTo>
                  <a:lnTo>
                    <a:pt x="1175" y="309"/>
                  </a:lnTo>
                  <a:lnTo>
                    <a:pt x="1175" y="330"/>
                  </a:lnTo>
                  <a:lnTo>
                    <a:pt x="1175" y="350"/>
                  </a:lnTo>
                  <a:lnTo>
                    <a:pt x="1171" y="392"/>
                  </a:lnTo>
                  <a:lnTo>
                    <a:pt x="1165" y="408"/>
                  </a:lnTo>
                  <a:lnTo>
                    <a:pt x="1189" y="457"/>
                  </a:lnTo>
                  <a:lnTo>
                    <a:pt x="1148" y="491"/>
                  </a:lnTo>
                  <a:lnTo>
                    <a:pt x="1156" y="550"/>
                  </a:lnTo>
                  <a:lnTo>
                    <a:pt x="1140" y="562"/>
                  </a:lnTo>
                  <a:lnTo>
                    <a:pt x="1126" y="554"/>
                  </a:lnTo>
                  <a:lnTo>
                    <a:pt x="1115" y="483"/>
                  </a:lnTo>
                  <a:lnTo>
                    <a:pt x="1072" y="479"/>
                  </a:lnTo>
                  <a:lnTo>
                    <a:pt x="996" y="437"/>
                  </a:lnTo>
                  <a:lnTo>
                    <a:pt x="980" y="437"/>
                  </a:lnTo>
                  <a:lnTo>
                    <a:pt x="968" y="400"/>
                  </a:lnTo>
                  <a:lnTo>
                    <a:pt x="955" y="388"/>
                  </a:lnTo>
                  <a:lnTo>
                    <a:pt x="988" y="295"/>
                  </a:lnTo>
                  <a:lnTo>
                    <a:pt x="1009" y="273"/>
                  </a:lnTo>
                  <a:lnTo>
                    <a:pt x="1029" y="263"/>
                  </a:lnTo>
                  <a:lnTo>
                    <a:pt x="1042" y="263"/>
                  </a:lnTo>
                  <a:lnTo>
                    <a:pt x="1054" y="224"/>
                  </a:lnTo>
                  <a:lnTo>
                    <a:pt x="1062" y="192"/>
                  </a:lnTo>
                  <a:lnTo>
                    <a:pt x="1103" y="184"/>
                  </a:lnTo>
                  <a:lnTo>
                    <a:pt x="1126" y="168"/>
                  </a:lnTo>
                  <a:lnTo>
                    <a:pt x="1111" y="133"/>
                  </a:lnTo>
                  <a:lnTo>
                    <a:pt x="1122" y="111"/>
                  </a:lnTo>
                  <a:lnTo>
                    <a:pt x="1105" y="93"/>
                  </a:lnTo>
                  <a:lnTo>
                    <a:pt x="1107" y="93"/>
                  </a:lnTo>
                  <a:lnTo>
                    <a:pt x="1109" y="91"/>
                  </a:lnTo>
                  <a:lnTo>
                    <a:pt x="1111" y="89"/>
                  </a:lnTo>
                  <a:lnTo>
                    <a:pt x="1113" y="89"/>
                  </a:lnTo>
                  <a:lnTo>
                    <a:pt x="1115" y="89"/>
                  </a:lnTo>
                  <a:lnTo>
                    <a:pt x="1122" y="89"/>
                  </a:lnTo>
                  <a:lnTo>
                    <a:pt x="1128" y="89"/>
                  </a:lnTo>
                  <a:lnTo>
                    <a:pt x="1128" y="87"/>
                  </a:lnTo>
                  <a:lnTo>
                    <a:pt x="1128" y="85"/>
                  </a:lnTo>
                  <a:lnTo>
                    <a:pt x="1126" y="79"/>
                  </a:lnTo>
                  <a:lnTo>
                    <a:pt x="1126" y="77"/>
                  </a:lnTo>
                  <a:lnTo>
                    <a:pt x="1128" y="77"/>
                  </a:lnTo>
                  <a:lnTo>
                    <a:pt x="1132" y="79"/>
                  </a:lnTo>
                  <a:lnTo>
                    <a:pt x="1136" y="81"/>
                  </a:lnTo>
                  <a:lnTo>
                    <a:pt x="1138" y="83"/>
                  </a:lnTo>
                  <a:lnTo>
                    <a:pt x="1140" y="85"/>
                  </a:lnTo>
                  <a:lnTo>
                    <a:pt x="1144" y="87"/>
                  </a:lnTo>
                  <a:lnTo>
                    <a:pt x="1148" y="89"/>
                  </a:lnTo>
                  <a:lnTo>
                    <a:pt x="1152" y="93"/>
                  </a:lnTo>
                  <a:lnTo>
                    <a:pt x="1156" y="95"/>
                  </a:lnTo>
                  <a:lnTo>
                    <a:pt x="1163" y="97"/>
                  </a:lnTo>
                  <a:lnTo>
                    <a:pt x="1167" y="99"/>
                  </a:lnTo>
                  <a:lnTo>
                    <a:pt x="1171" y="101"/>
                  </a:lnTo>
                  <a:lnTo>
                    <a:pt x="1175" y="103"/>
                  </a:lnTo>
                  <a:lnTo>
                    <a:pt x="1179" y="103"/>
                  </a:lnTo>
                  <a:lnTo>
                    <a:pt x="1181" y="107"/>
                  </a:lnTo>
                  <a:lnTo>
                    <a:pt x="1185" y="107"/>
                  </a:lnTo>
                  <a:lnTo>
                    <a:pt x="1191" y="113"/>
                  </a:lnTo>
                  <a:lnTo>
                    <a:pt x="1195" y="117"/>
                  </a:lnTo>
                  <a:lnTo>
                    <a:pt x="1202" y="121"/>
                  </a:lnTo>
                  <a:lnTo>
                    <a:pt x="1208" y="129"/>
                  </a:lnTo>
                  <a:lnTo>
                    <a:pt x="1210" y="135"/>
                  </a:lnTo>
                  <a:lnTo>
                    <a:pt x="1204" y="142"/>
                  </a:lnTo>
                  <a:lnTo>
                    <a:pt x="1197" y="148"/>
                  </a:lnTo>
                  <a:lnTo>
                    <a:pt x="1195" y="158"/>
                  </a:lnTo>
                  <a:lnTo>
                    <a:pt x="1197" y="158"/>
                  </a:lnTo>
                  <a:lnTo>
                    <a:pt x="1204" y="160"/>
                  </a:lnTo>
                  <a:lnTo>
                    <a:pt x="1208" y="164"/>
                  </a:lnTo>
                  <a:lnTo>
                    <a:pt x="1210" y="166"/>
                  </a:lnTo>
                  <a:lnTo>
                    <a:pt x="1208" y="170"/>
                  </a:lnTo>
                  <a:lnTo>
                    <a:pt x="1202" y="174"/>
                  </a:lnTo>
                  <a:lnTo>
                    <a:pt x="1195" y="178"/>
                  </a:lnTo>
                  <a:lnTo>
                    <a:pt x="1193" y="182"/>
                  </a:lnTo>
                  <a:lnTo>
                    <a:pt x="1189" y="182"/>
                  </a:lnTo>
                  <a:lnTo>
                    <a:pt x="1189" y="182"/>
                  </a:lnTo>
                  <a:lnTo>
                    <a:pt x="1185" y="182"/>
                  </a:lnTo>
                  <a:lnTo>
                    <a:pt x="1185" y="182"/>
                  </a:lnTo>
                  <a:lnTo>
                    <a:pt x="1181" y="184"/>
                  </a:lnTo>
                  <a:lnTo>
                    <a:pt x="1175" y="184"/>
                  </a:lnTo>
                  <a:lnTo>
                    <a:pt x="1171" y="188"/>
                  </a:lnTo>
                  <a:lnTo>
                    <a:pt x="1169" y="190"/>
                  </a:lnTo>
                  <a:lnTo>
                    <a:pt x="1169" y="192"/>
                  </a:lnTo>
                  <a:lnTo>
                    <a:pt x="1171" y="194"/>
                  </a:lnTo>
                  <a:lnTo>
                    <a:pt x="1173" y="196"/>
                  </a:lnTo>
                  <a:lnTo>
                    <a:pt x="1175" y="198"/>
                  </a:lnTo>
                  <a:lnTo>
                    <a:pt x="1177" y="200"/>
                  </a:lnTo>
                  <a:lnTo>
                    <a:pt x="1181" y="202"/>
                  </a:lnTo>
                  <a:lnTo>
                    <a:pt x="1185" y="204"/>
                  </a:lnTo>
                  <a:lnTo>
                    <a:pt x="1189" y="204"/>
                  </a:lnTo>
                  <a:lnTo>
                    <a:pt x="1191" y="202"/>
                  </a:lnTo>
                  <a:lnTo>
                    <a:pt x="1195" y="198"/>
                  </a:lnTo>
                  <a:lnTo>
                    <a:pt x="1197" y="196"/>
                  </a:lnTo>
                  <a:lnTo>
                    <a:pt x="1202" y="194"/>
                  </a:lnTo>
                  <a:lnTo>
                    <a:pt x="1206" y="194"/>
                  </a:lnTo>
                  <a:lnTo>
                    <a:pt x="1212" y="192"/>
                  </a:lnTo>
                  <a:lnTo>
                    <a:pt x="1218" y="188"/>
                  </a:lnTo>
                  <a:lnTo>
                    <a:pt x="1222" y="188"/>
                  </a:lnTo>
                  <a:lnTo>
                    <a:pt x="1224" y="188"/>
                  </a:lnTo>
                  <a:lnTo>
                    <a:pt x="1226" y="190"/>
                  </a:lnTo>
                  <a:lnTo>
                    <a:pt x="1228" y="192"/>
                  </a:lnTo>
                  <a:lnTo>
                    <a:pt x="1230" y="192"/>
                  </a:lnTo>
                  <a:lnTo>
                    <a:pt x="1230" y="194"/>
                  </a:lnTo>
                  <a:lnTo>
                    <a:pt x="1234" y="196"/>
                  </a:lnTo>
                  <a:lnTo>
                    <a:pt x="1234" y="196"/>
                  </a:lnTo>
                  <a:lnTo>
                    <a:pt x="1238" y="198"/>
                  </a:lnTo>
                  <a:lnTo>
                    <a:pt x="1243" y="198"/>
                  </a:lnTo>
                  <a:lnTo>
                    <a:pt x="1247" y="200"/>
                  </a:lnTo>
                  <a:lnTo>
                    <a:pt x="1255" y="200"/>
                  </a:lnTo>
                  <a:lnTo>
                    <a:pt x="1257" y="204"/>
                  </a:lnTo>
                  <a:lnTo>
                    <a:pt x="1257" y="206"/>
                  </a:lnTo>
                  <a:lnTo>
                    <a:pt x="1259" y="210"/>
                  </a:lnTo>
                  <a:lnTo>
                    <a:pt x="1261" y="210"/>
                  </a:lnTo>
                  <a:lnTo>
                    <a:pt x="1265" y="212"/>
                  </a:lnTo>
                  <a:lnTo>
                    <a:pt x="1267" y="212"/>
                  </a:lnTo>
                  <a:lnTo>
                    <a:pt x="1269" y="212"/>
                  </a:lnTo>
                  <a:lnTo>
                    <a:pt x="1271" y="210"/>
                  </a:lnTo>
                  <a:lnTo>
                    <a:pt x="1275" y="210"/>
                  </a:lnTo>
                  <a:lnTo>
                    <a:pt x="1277" y="210"/>
                  </a:lnTo>
                  <a:lnTo>
                    <a:pt x="1279" y="210"/>
                  </a:lnTo>
                  <a:lnTo>
                    <a:pt x="1284" y="210"/>
                  </a:lnTo>
                  <a:lnTo>
                    <a:pt x="1284" y="210"/>
                  </a:lnTo>
                  <a:lnTo>
                    <a:pt x="1288" y="212"/>
                  </a:lnTo>
                  <a:lnTo>
                    <a:pt x="1292" y="212"/>
                  </a:lnTo>
                  <a:lnTo>
                    <a:pt x="1292" y="212"/>
                  </a:lnTo>
                  <a:lnTo>
                    <a:pt x="1294" y="210"/>
                  </a:lnTo>
                  <a:lnTo>
                    <a:pt x="1298" y="210"/>
                  </a:lnTo>
                  <a:lnTo>
                    <a:pt x="1302" y="210"/>
                  </a:lnTo>
                  <a:lnTo>
                    <a:pt x="1306" y="208"/>
                  </a:lnTo>
                  <a:lnTo>
                    <a:pt x="1308" y="208"/>
                  </a:lnTo>
                  <a:lnTo>
                    <a:pt x="1310" y="208"/>
                  </a:lnTo>
                  <a:lnTo>
                    <a:pt x="1314" y="208"/>
                  </a:lnTo>
                  <a:lnTo>
                    <a:pt x="1316" y="208"/>
                  </a:lnTo>
                  <a:lnTo>
                    <a:pt x="1318" y="208"/>
                  </a:lnTo>
                  <a:lnTo>
                    <a:pt x="1320" y="208"/>
                  </a:lnTo>
                  <a:lnTo>
                    <a:pt x="1325" y="208"/>
                  </a:lnTo>
                  <a:lnTo>
                    <a:pt x="1329" y="208"/>
                  </a:lnTo>
                  <a:lnTo>
                    <a:pt x="1331" y="206"/>
                  </a:lnTo>
                  <a:lnTo>
                    <a:pt x="1329" y="204"/>
                  </a:lnTo>
                  <a:lnTo>
                    <a:pt x="1329" y="202"/>
                  </a:lnTo>
                  <a:lnTo>
                    <a:pt x="1325" y="200"/>
                  </a:lnTo>
                  <a:lnTo>
                    <a:pt x="1320" y="198"/>
                  </a:lnTo>
                  <a:lnTo>
                    <a:pt x="1314" y="196"/>
                  </a:lnTo>
                  <a:lnTo>
                    <a:pt x="1312" y="196"/>
                  </a:lnTo>
                  <a:lnTo>
                    <a:pt x="1310" y="194"/>
                  </a:lnTo>
                  <a:lnTo>
                    <a:pt x="1308" y="192"/>
                  </a:lnTo>
                  <a:lnTo>
                    <a:pt x="1306" y="192"/>
                  </a:lnTo>
                  <a:lnTo>
                    <a:pt x="1304" y="192"/>
                  </a:lnTo>
                  <a:lnTo>
                    <a:pt x="1302" y="192"/>
                  </a:lnTo>
                  <a:lnTo>
                    <a:pt x="1300" y="192"/>
                  </a:lnTo>
                  <a:lnTo>
                    <a:pt x="1296" y="190"/>
                  </a:lnTo>
                  <a:lnTo>
                    <a:pt x="1292" y="188"/>
                  </a:lnTo>
                  <a:lnTo>
                    <a:pt x="1284" y="188"/>
                  </a:lnTo>
                  <a:lnTo>
                    <a:pt x="1281" y="184"/>
                  </a:lnTo>
                  <a:lnTo>
                    <a:pt x="1279" y="184"/>
                  </a:lnTo>
                  <a:lnTo>
                    <a:pt x="1279" y="182"/>
                  </a:lnTo>
                  <a:lnTo>
                    <a:pt x="1281" y="182"/>
                  </a:lnTo>
                  <a:lnTo>
                    <a:pt x="1284" y="182"/>
                  </a:lnTo>
                  <a:lnTo>
                    <a:pt x="1288" y="182"/>
                  </a:lnTo>
                  <a:lnTo>
                    <a:pt x="1292" y="184"/>
                  </a:lnTo>
                  <a:lnTo>
                    <a:pt x="1292" y="184"/>
                  </a:lnTo>
                  <a:lnTo>
                    <a:pt x="1296" y="184"/>
                  </a:lnTo>
                  <a:lnTo>
                    <a:pt x="1298" y="184"/>
                  </a:lnTo>
                  <a:lnTo>
                    <a:pt x="1302" y="184"/>
                  </a:lnTo>
                  <a:lnTo>
                    <a:pt x="1304" y="188"/>
                  </a:lnTo>
                  <a:lnTo>
                    <a:pt x="1308" y="188"/>
                  </a:lnTo>
                  <a:lnTo>
                    <a:pt x="1312" y="188"/>
                  </a:lnTo>
                  <a:lnTo>
                    <a:pt x="1320" y="184"/>
                  </a:lnTo>
                  <a:lnTo>
                    <a:pt x="1327" y="184"/>
                  </a:lnTo>
                  <a:lnTo>
                    <a:pt x="1329" y="188"/>
                  </a:lnTo>
                  <a:lnTo>
                    <a:pt x="1331" y="188"/>
                  </a:lnTo>
                  <a:lnTo>
                    <a:pt x="1333" y="190"/>
                  </a:lnTo>
                  <a:lnTo>
                    <a:pt x="1337" y="192"/>
                  </a:lnTo>
                  <a:lnTo>
                    <a:pt x="1337" y="190"/>
                  </a:lnTo>
                  <a:lnTo>
                    <a:pt x="1333" y="188"/>
                  </a:lnTo>
                  <a:lnTo>
                    <a:pt x="1333" y="184"/>
                  </a:lnTo>
                  <a:lnTo>
                    <a:pt x="1331" y="184"/>
                  </a:lnTo>
                  <a:lnTo>
                    <a:pt x="1331" y="182"/>
                  </a:lnTo>
                  <a:lnTo>
                    <a:pt x="1329" y="180"/>
                  </a:lnTo>
                  <a:lnTo>
                    <a:pt x="1327" y="176"/>
                  </a:lnTo>
                  <a:lnTo>
                    <a:pt x="1325" y="170"/>
                  </a:lnTo>
                  <a:lnTo>
                    <a:pt x="1325" y="168"/>
                  </a:lnTo>
                  <a:lnTo>
                    <a:pt x="1325" y="166"/>
                  </a:lnTo>
                  <a:lnTo>
                    <a:pt x="1325" y="164"/>
                  </a:lnTo>
                  <a:lnTo>
                    <a:pt x="1322" y="160"/>
                  </a:lnTo>
                  <a:lnTo>
                    <a:pt x="1316" y="158"/>
                  </a:lnTo>
                  <a:lnTo>
                    <a:pt x="1312" y="158"/>
                  </a:lnTo>
                  <a:lnTo>
                    <a:pt x="1308" y="158"/>
                  </a:lnTo>
                  <a:lnTo>
                    <a:pt x="1306" y="152"/>
                  </a:lnTo>
                  <a:lnTo>
                    <a:pt x="1302" y="152"/>
                  </a:lnTo>
                  <a:lnTo>
                    <a:pt x="1298" y="152"/>
                  </a:lnTo>
                  <a:lnTo>
                    <a:pt x="1292" y="148"/>
                  </a:lnTo>
                  <a:lnTo>
                    <a:pt x="1288" y="148"/>
                  </a:lnTo>
                  <a:lnTo>
                    <a:pt x="1288" y="148"/>
                  </a:lnTo>
                  <a:lnTo>
                    <a:pt x="1284" y="148"/>
                  </a:lnTo>
                  <a:lnTo>
                    <a:pt x="1279" y="144"/>
                  </a:lnTo>
                  <a:lnTo>
                    <a:pt x="1277" y="144"/>
                  </a:lnTo>
                  <a:lnTo>
                    <a:pt x="1273" y="144"/>
                  </a:lnTo>
                  <a:lnTo>
                    <a:pt x="1271" y="140"/>
                  </a:lnTo>
                  <a:lnTo>
                    <a:pt x="1269" y="137"/>
                  </a:lnTo>
                  <a:lnTo>
                    <a:pt x="1265" y="133"/>
                  </a:lnTo>
                  <a:lnTo>
                    <a:pt x="1263" y="129"/>
                  </a:lnTo>
                  <a:lnTo>
                    <a:pt x="1261" y="127"/>
                  </a:lnTo>
                  <a:lnTo>
                    <a:pt x="1261" y="123"/>
                  </a:lnTo>
                  <a:lnTo>
                    <a:pt x="1263" y="121"/>
                  </a:lnTo>
                  <a:lnTo>
                    <a:pt x="1267" y="121"/>
                  </a:lnTo>
                  <a:lnTo>
                    <a:pt x="1271" y="121"/>
                  </a:lnTo>
                  <a:lnTo>
                    <a:pt x="1277" y="123"/>
                  </a:lnTo>
                  <a:lnTo>
                    <a:pt x="1281" y="125"/>
                  </a:lnTo>
                  <a:lnTo>
                    <a:pt x="1284" y="125"/>
                  </a:lnTo>
                  <a:lnTo>
                    <a:pt x="1288" y="127"/>
                  </a:lnTo>
                  <a:lnTo>
                    <a:pt x="1292" y="129"/>
                  </a:lnTo>
                  <a:lnTo>
                    <a:pt x="1294" y="131"/>
                  </a:lnTo>
                  <a:lnTo>
                    <a:pt x="1298" y="133"/>
                  </a:lnTo>
                  <a:lnTo>
                    <a:pt x="1302" y="135"/>
                  </a:lnTo>
                  <a:lnTo>
                    <a:pt x="1306" y="137"/>
                  </a:lnTo>
                  <a:lnTo>
                    <a:pt x="1308" y="137"/>
                  </a:lnTo>
                  <a:lnTo>
                    <a:pt x="1312" y="135"/>
                  </a:lnTo>
                  <a:lnTo>
                    <a:pt x="1314" y="131"/>
                  </a:lnTo>
                  <a:lnTo>
                    <a:pt x="1314" y="129"/>
                  </a:lnTo>
                  <a:lnTo>
                    <a:pt x="1312" y="125"/>
                  </a:lnTo>
                  <a:lnTo>
                    <a:pt x="1308" y="123"/>
                  </a:lnTo>
                  <a:lnTo>
                    <a:pt x="1304" y="121"/>
                  </a:lnTo>
                  <a:lnTo>
                    <a:pt x="1304" y="119"/>
                  </a:lnTo>
                  <a:lnTo>
                    <a:pt x="1304" y="117"/>
                  </a:lnTo>
                  <a:lnTo>
                    <a:pt x="1306" y="117"/>
                  </a:lnTo>
                  <a:lnTo>
                    <a:pt x="1308" y="117"/>
                  </a:lnTo>
                  <a:lnTo>
                    <a:pt x="1310" y="113"/>
                  </a:lnTo>
                  <a:lnTo>
                    <a:pt x="1312" y="113"/>
                  </a:lnTo>
                  <a:lnTo>
                    <a:pt x="1312" y="111"/>
                  </a:lnTo>
                  <a:lnTo>
                    <a:pt x="1310" y="107"/>
                  </a:lnTo>
                  <a:lnTo>
                    <a:pt x="1308" y="105"/>
                  </a:lnTo>
                  <a:lnTo>
                    <a:pt x="1306" y="103"/>
                  </a:lnTo>
                  <a:lnTo>
                    <a:pt x="1302" y="103"/>
                  </a:lnTo>
                  <a:lnTo>
                    <a:pt x="1302" y="101"/>
                  </a:lnTo>
                  <a:lnTo>
                    <a:pt x="1306" y="99"/>
                  </a:lnTo>
                  <a:lnTo>
                    <a:pt x="1310" y="97"/>
                  </a:lnTo>
                  <a:lnTo>
                    <a:pt x="1312" y="93"/>
                  </a:lnTo>
                  <a:lnTo>
                    <a:pt x="1310" y="91"/>
                  </a:lnTo>
                  <a:lnTo>
                    <a:pt x="1306" y="89"/>
                  </a:lnTo>
                  <a:lnTo>
                    <a:pt x="1300" y="87"/>
                  </a:lnTo>
                  <a:lnTo>
                    <a:pt x="1294" y="87"/>
                  </a:lnTo>
                  <a:lnTo>
                    <a:pt x="1292" y="87"/>
                  </a:lnTo>
                  <a:lnTo>
                    <a:pt x="1288" y="87"/>
                  </a:lnTo>
                  <a:lnTo>
                    <a:pt x="1284" y="89"/>
                  </a:lnTo>
                  <a:lnTo>
                    <a:pt x="1281" y="89"/>
                  </a:lnTo>
                  <a:lnTo>
                    <a:pt x="1279" y="89"/>
                  </a:lnTo>
                  <a:lnTo>
                    <a:pt x="1277" y="87"/>
                  </a:lnTo>
                  <a:lnTo>
                    <a:pt x="1279" y="85"/>
                  </a:lnTo>
                  <a:lnTo>
                    <a:pt x="1277" y="85"/>
                  </a:lnTo>
                  <a:lnTo>
                    <a:pt x="1275" y="83"/>
                  </a:lnTo>
                  <a:lnTo>
                    <a:pt x="1273" y="83"/>
                  </a:lnTo>
                  <a:lnTo>
                    <a:pt x="1269" y="83"/>
                  </a:lnTo>
                  <a:lnTo>
                    <a:pt x="1265" y="83"/>
                  </a:lnTo>
                  <a:lnTo>
                    <a:pt x="1261" y="81"/>
                  </a:lnTo>
                  <a:lnTo>
                    <a:pt x="1257" y="81"/>
                  </a:lnTo>
                  <a:lnTo>
                    <a:pt x="1255" y="81"/>
                  </a:lnTo>
                  <a:lnTo>
                    <a:pt x="1251" y="79"/>
                  </a:lnTo>
                  <a:lnTo>
                    <a:pt x="1251" y="81"/>
                  </a:lnTo>
                  <a:lnTo>
                    <a:pt x="1253" y="83"/>
                  </a:lnTo>
                  <a:lnTo>
                    <a:pt x="1255" y="87"/>
                  </a:lnTo>
                  <a:lnTo>
                    <a:pt x="1253" y="87"/>
                  </a:lnTo>
                  <a:lnTo>
                    <a:pt x="1249" y="87"/>
                  </a:lnTo>
                  <a:lnTo>
                    <a:pt x="1245" y="83"/>
                  </a:lnTo>
                  <a:lnTo>
                    <a:pt x="1238" y="79"/>
                  </a:lnTo>
                  <a:lnTo>
                    <a:pt x="1234" y="77"/>
                  </a:lnTo>
                  <a:lnTo>
                    <a:pt x="1234" y="77"/>
                  </a:lnTo>
                  <a:lnTo>
                    <a:pt x="1228" y="79"/>
                  </a:lnTo>
                  <a:lnTo>
                    <a:pt x="1224" y="77"/>
                  </a:lnTo>
                  <a:lnTo>
                    <a:pt x="1220" y="77"/>
                  </a:lnTo>
                  <a:lnTo>
                    <a:pt x="1220" y="73"/>
                  </a:lnTo>
                  <a:lnTo>
                    <a:pt x="1222" y="71"/>
                  </a:lnTo>
                  <a:lnTo>
                    <a:pt x="1222" y="69"/>
                  </a:lnTo>
                  <a:lnTo>
                    <a:pt x="1222" y="67"/>
                  </a:lnTo>
                  <a:lnTo>
                    <a:pt x="1224" y="65"/>
                  </a:lnTo>
                  <a:lnTo>
                    <a:pt x="1226" y="65"/>
                  </a:lnTo>
                  <a:lnTo>
                    <a:pt x="1228" y="65"/>
                  </a:lnTo>
                  <a:lnTo>
                    <a:pt x="1228" y="63"/>
                  </a:lnTo>
                  <a:lnTo>
                    <a:pt x="1222" y="61"/>
                  </a:lnTo>
                  <a:lnTo>
                    <a:pt x="1218" y="61"/>
                  </a:lnTo>
                  <a:lnTo>
                    <a:pt x="1216" y="57"/>
                  </a:lnTo>
                  <a:lnTo>
                    <a:pt x="1218" y="55"/>
                  </a:lnTo>
                  <a:lnTo>
                    <a:pt x="1222" y="55"/>
                  </a:lnTo>
                  <a:lnTo>
                    <a:pt x="1220" y="55"/>
                  </a:lnTo>
                  <a:lnTo>
                    <a:pt x="1218" y="53"/>
                  </a:lnTo>
                  <a:lnTo>
                    <a:pt x="1216" y="49"/>
                  </a:lnTo>
                  <a:lnTo>
                    <a:pt x="1212" y="47"/>
                  </a:lnTo>
                  <a:lnTo>
                    <a:pt x="1210" y="47"/>
                  </a:lnTo>
                  <a:lnTo>
                    <a:pt x="1206" y="47"/>
                  </a:lnTo>
                  <a:lnTo>
                    <a:pt x="1204" y="47"/>
                  </a:lnTo>
                  <a:lnTo>
                    <a:pt x="1206" y="45"/>
                  </a:lnTo>
                  <a:lnTo>
                    <a:pt x="1206" y="42"/>
                  </a:lnTo>
                  <a:lnTo>
                    <a:pt x="1204" y="40"/>
                  </a:lnTo>
                  <a:lnTo>
                    <a:pt x="1199" y="40"/>
                  </a:lnTo>
                  <a:lnTo>
                    <a:pt x="1195" y="40"/>
                  </a:lnTo>
                  <a:lnTo>
                    <a:pt x="1189" y="40"/>
                  </a:lnTo>
                  <a:lnTo>
                    <a:pt x="1185" y="40"/>
                  </a:lnTo>
                  <a:lnTo>
                    <a:pt x="1181" y="40"/>
                  </a:lnTo>
                  <a:lnTo>
                    <a:pt x="1177" y="40"/>
                  </a:lnTo>
                  <a:lnTo>
                    <a:pt x="1175" y="40"/>
                  </a:lnTo>
                  <a:lnTo>
                    <a:pt x="1175" y="36"/>
                  </a:lnTo>
                  <a:lnTo>
                    <a:pt x="1173" y="36"/>
                  </a:lnTo>
                  <a:lnTo>
                    <a:pt x="1169" y="32"/>
                  </a:lnTo>
                  <a:lnTo>
                    <a:pt x="1163" y="32"/>
                  </a:lnTo>
                  <a:lnTo>
                    <a:pt x="1158" y="36"/>
                  </a:lnTo>
                  <a:lnTo>
                    <a:pt x="1154" y="40"/>
                  </a:lnTo>
                  <a:lnTo>
                    <a:pt x="1152" y="40"/>
                  </a:lnTo>
                  <a:lnTo>
                    <a:pt x="1148" y="40"/>
                  </a:lnTo>
                  <a:lnTo>
                    <a:pt x="1144" y="36"/>
                  </a:lnTo>
                  <a:lnTo>
                    <a:pt x="1142" y="36"/>
                  </a:lnTo>
                  <a:lnTo>
                    <a:pt x="1140" y="32"/>
                  </a:lnTo>
                  <a:lnTo>
                    <a:pt x="1138" y="30"/>
                  </a:lnTo>
                  <a:lnTo>
                    <a:pt x="1136" y="26"/>
                  </a:lnTo>
                  <a:lnTo>
                    <a:pt x="1128" y="22"/>
                  </a:lnTo>
                  <a:lnTo>
                    <a:pt x="1124" y="20"/>
                  </a:lnTo>
                  <a:lnTo>
                    <a:pt x="1120" y="20"/>
                  </a:lnTo>
                  <a:lnTo>
                    <a:pt x="1117" y="22"/>
                  </a:lnTo>
                  <a:lnTo>
                    <a:pt x="1111" y="24"/>
                  </a:lnTo>
                  <a:lnTo>
                    <a:pt x="1107" y="26"/>
                  </a:lnTo>
                  <a:lnTo>
                    <a:pt x="1107" y="28"/>
                  </a:lnTo>
                  <a:lnTo>
                    <a:pt x="1107" y="32"/>
                  </a:lnTo>
                  <a:lnTo>
                    <a:pt x="1103" y="32"/>
                  </a:lnTo>
                  <a:lnTo>
                    <a:pt x="1099" y="36"/>
                  </a:lnTo>
                  <a:lnTo>
                    <a:pt x="1093" y="36"/>
                  </a:lnTo>
                  <a:lnTo>
                    <a:pt x="1091" y="36"/>
                  </a:lnTo>
                  <a:lnTo>
                    <a:pt x="1089" y="32"/>
                  </a:lnTo>
                  <a:lnTo>
                    <a:pt x="1089" y="30"/>
                  </a:lnTo>
                  <a:lnTo>
                    <a:pt x="1087" y="26"/>
                  </a:lnTo>
                  <a:lnTo>
                    <a:pt x="1087" y="24"/>
                  </a:lnTo>
                  <a:lnTo>
                    <a:pt x="1087" y="20"/>
                  </a:lnTo>
                  <a:lnTo>
                    <a:pt x="1083" y="16"/>
                  </a:lnTo>
                  <a:lnTo>
                    <a:pt x="1083" y="14"/>
                  </a:lnTo>
                  <a:lnTo>
                    <a:pt x="1076" y="10"/>
                  </a:lnTo>
                  <a:lnTo>
                    <a:pt x="1070" y="10"/>
                  </a:lnTo>
                  <a:lnTo>
                    <a:pt x="1064" y="12"/>
                  </a:lnTo>
                  <a:lnTo>
                    <a:pt x="1060" y="16"/>
                  </a:lnTo>
                  <a:lnTo>
                    <a:pt x="1058" y="24"/>
                  </a:lnTo>
                  <a:lnTo>
                    <a:pt x="1056" y="32"/>
                  </a:lnTo>
                  <a:lnTo>
                    <a:pt x="1056" y="40"/>
                  </a:lnTo>
                  <a:lnTo>
                    <a:pt x="1060" y="55"/>
                  </a:lnTo>
                  <a:lnTo>
                    <a:pt x="1064" y="65"/>
                  </a:lnTo>
                  <a:lnTo>
                    <a:pt x="1062" y="63"/>
                  </a:lnTo>
                  <a:lnTo>
                    <a:pt x="1060" y="61"/>
                  </a:lnTo>
                  <a:lnTo>
                    <a:pt x="1056" y="57"/>
                  </a:lnTo>
                  <a:lnTo>
                    <a:pt x="1052" y="51"/>
                  </a:lnTo>
                  <a:lnTo>
                    <a:pt x="1050" y="45"/>
                  </a:lnTo>
                  <a:lnTo>
                    <a:pt x="1048" y="40"/>
                  </a:lnTo>
                  <a:lnTo>
                    <a:pt x="1048" y="30"/>
                  </a:lnTo>
                  <a:lnTo>
                    <a:pt x="1052" y="20"/>
                  </a:lnTo>
                  <a:lnTo>
                    <a:pt x="1052" y="14"/>
                  </a:lnTo>
                  <a:lnTo>
                    <a:pt x="1050" y="12"/>
                  </a:lnTo>
                  <a:lnTo>
                    <a:pt x="1046" y="12"/>
                  </a:lnTo>
                  <a:lnTo>
                    <a:pt x="1042" y="12"/>
                  </a:lnTo>
                  <a:lnTo>
                    <a:pt x="1035" y="14"/>
                  </a:lnTo>
                  <a:lnTo>
                    <a:pt x="1029" y="20"/>
                  </a:lnTo>
                  <a:lnTo>
                    <a:pt x="1027" y="30"/>
                  </a:lnTo>
                  <a:lnTo>
                    <a:pt x="1023" y="40"/>
                  </a:lnTo>
                  <a:lnTo>
                    <a:pt x="1023" y="49"/>
                  </a:lnTo>
                  <a:lnTo>
                    <a:pt x="1023" y="53"/>
                  </a:lnTo>
                  <a:lnTo>
                    <a:pt x="1023" y="57"/>
                  </a:lnTo>
                  <a:lnTo>
                    <a:pt x="1023" y="65"/>
                  </a:lnTo>
                  <a:lnTo>
                    <a:pt x="1023" y="69"/>
                  </a:lnTo>
                  <a:lnTo>
                    <a:pt x="1027" y="71"/>
                  </a:lnTo>
                  <a:lnTo>
                    <a:pt x="1029" y="73"/>
                  </a:lnTo>
                  <a:lnTo>
                    <a:pt x="1033" y="73"/>
                  </a:lnTo>
                  <a:lnTo>
                    <a:pt x="1033" y="73"/>
                  </a:lnTo>
                  <a:lnTo>
                    <a:pt x="1040" y="73"/>
                  </a:lnTo>
                  <a:lnTo>
                    <a:pt x="1044" y="77"/>
                  </a:lnTo>
                  <a:lnTo>
                    <a:pt x="1048" y="77"/>
                  </a:lnTo>
                  <a:lnTo>
                    <a:pt x="1050" y="77"/>
                  </a:lnTo>
                  <a:lnTo>
                    <a:pt x="1048" y="79"/>
                  </a:lnTo>
                  <a:lnTo>
                    <a:pt x="1044" y="79"/>
                  </a:lnTo>
                  <a:lnTo>
                    <a:pt x="1042" y="79"/>
                  </a:lnTo>
                  <a:lnTo>
                    <a:pt x="1037" y="79"/>
                  </a:lnTo>
                  <a:lnTo>
                    <a:pt x="1033" y="81"/>
                  </a:lnTo>
                  <a:lnTo>
                    <a:pt x="1029" y="83"/>
                  </a:lnTo>
                  <a:lnTo>
                    <a:pt x="1029" y="85"/>
                  </a:lnTo>
                  <a:lnTo>
                    <a:pt x="1033" y="87"/>
                  </a:lnTo>
                  <a:lnTo>
                    <a:pt x="1033" y="87"/>
                  </a:lnTo>
                  <a:lnTo>
                    <a:pt x="1037" y="89"/>
                  </a:lnTo>
                  <a:lnTo>
                    <a:pt x="1042" y="91"/>
                  </a:lnTo>
                  <a:lnTo>
                    <a:pt x="1044" y="93"/>
                  </a:lnTo>
                  <a:lnTo>
                    <a:pt x="1048" y="95"/>
                  </a:lnTo>
                  <a:lnTo>
                    <a:pt x="1050" y="95"/>
                  </a:lnTo>
                  <a:lnTo>
                    <a:pt x="1054" y="95"/>
                  </a:lnTo>
                  <a:lnTo>
                    <a:pt x="1058" y="93"/>
                  </a:lnTo>
                  <a:lnTo>
                    <a:pt x="1062" y="91"/>
                  </a:lnTo>
                  <a:lnTo>
                    <a:pt x="1064" y="93"/>
                  </a:lnTo>
                  <a:lnTo>
                    <a:pt x="1066" y="95"/>
                  </a:lnTo>
                  <a:lnTo>
                    <a:pt x="1072" y="97"/>
                  </a:lnTo>
                  <a:lnTo>
                    <a:pt x="1076" y="97"/>
                  </a:lnTo>
                  <a:lnTo>
                    <a:pt x="1070" y="125"/>
                  </a:lnTo>
                  <a:lnTo>
                    <a:pt x="1046" y="160"/>
                  </a:lnTo>
                  <a:lnTo>
                    <a:pt x="1037" y="117"/>
                  </a:lnTo>
                  <a:lnTo>
                    <a:pt x="1023" y="101"/>
                  </a:lnTo>
                  <a:lnTo>
                    <a:pt x="1009" y="121"/>
                  </a:lnTo>
                  <a:lnTo>
                    <a:pt x="1001" y="101"/>
                  </a:lnTo>
                  <a:lnTo>
                    <a:pt x="984" y="73"/>
                  </a:lnTo>
                  <a:lnTo>
                    <a:pt x="976" y="40"/>
                  </a:lnTo>
                  <a:lnTo>
                    <a:pt x="951" y="0"/>
                  </a:lnTo>
                  <a:lnTo>
                    <a:pt x="931" y="55"/>
                  </a:lnTo>
                  <a:lnTo>
                    <a:pt x="931" y="73"/>
                  </a:lnTo>
                  <a:lnTo>
                    <a:pt x="960" y="97"/>
                  </a:lnTo>
                  <a:lnTo>
                    <a:pt x="964" y="121"/>
                  </a:lnTo>
                  <a:lnTo>
                    <a:pt x="943" y="142"/>
                  </a:lnTo>
                  <a:lnTo>
                    <a:pt x="931" y="133"/>
                  </a:lnTo>
                  <a:lnTo>
                    <a:pt x="927" y="133"/>
                  </a:lnTo>
                  <a:lnTo>
                    <a:pt x="927" y="131"/>
                  </a:lnTo>
                  <a:lnTo>
                    <a:pt x="929" y="127"/>
                  </a:lnTo>
                  <a:lnTo>
                    <a:pt x="927" y="123"/>
                  </a:lnTo>
                  <a:lnTo>
                    <a:pt x="927" y="119"/>
                  </a:lnTo>
                  <a:lnTo>
                    <a:pt x="925" y="117"/>
                  </a:lnTo>
                  <a:lnTo>
                    <a:pt x="927" y="117"/>
                  </a:lnTo>
                  <a:lnTo>
                    <a:pt x="929" y="117"/>
                  </a:lnTo>
                  <a:lnTo>
                    <a:pt x="931" y="117"/>
                  </a:lnTo>
                  <a:lnTo>
                    <a:pt x="933" y="117"/>
                  </a:lnTo>
                  <a:lnTo>
                    <a:pt x="935" y="117"/>
                  </a:lnTo>
                  <a:lnTo>
                    <a:pt x="937" y="113"/>
                  </a:lnTo>
                  <a:lnTo>
                    <a:pt x="939" y="107"/>
                  </a:lnTo>
                  <a:lnTo>
                    <a:pt x="937" y="105"/>
                  </a:lnTo>
                  <a:lnTo>
                    <a:pt x="933" y="103"/>
                  </a:lnTo>
                  <a:lnTo>
                    <a:pt x="931" y="101"/>
                  </a:lnTo>
                  <a:lnTo>
                    <a:pt x="927" y="101"/>
                  </a:lnTo>
                  <a:lnTo>
                    <a:pt x="925" y="97"/>
                  </a:lnTo>
                  <a:lnTo>
                    <a:pt x="921" y="95"/>
                  </a:lnTo>
                  <a:lnTo>
                    <a:pt x="917" y="91"/>
                  </a:lnTo>
                  <a:lnTo>
                    <a:pt x="914" y="89"/>
                  </a:lnTo>
                  <a:lnTo>
                    <a:pt x="912" y="85"/>
                  </a:lnTo>
                  <a:lnTo>
                    <a:pt x="910" y="81"/>
                  </a:lnTo>
                  <a:lnTo>
                    <a:pt x="910" y="77"/>
                  </a:lnTo>
                  <a:lnTo>
                    <a:pt x="910" y="77"/>
                  </a:lnTo>
                  <a:lnTo>
                    <a:pt x="912" y="73"/>
                  </a:lnTo>
                  <a:lnTo>
                    <a:pt x="912" y="71"/>
                  </a:lnTo>
                  <a:lnTo>
                    <a:pt x="910" y="65"/>
                  </a:lnTo>
                  <a:lnTo>
                    <a:pt x="910" y="61"/>
                  </a:lnTo>
                  <a:lnTo>
                    <a:pt x="908" y="55"/>
                  </a:lnTo>
                  <a:lnTo>
                    <a:pt x="908" y="51"/>
                  </a:lnTo>
                  <a:lnTo>
                    <a:pt x="906" y="47"/>
                  </a:lnTo>
                  <a:lnTo>
                    <a:pt x="906" y="42"/>
                  </a:lnTo>
                  <a:lnTo>
                    <a:pt x="908" y="40"/>
                  </a:lnTo>
                  <a:lnTo>
                    <a:pt x="910" y="40"/>
                  </a:lnTo>
                  <a:lnTo>
                    <a:pt x="912" y="40"/>
                  </a:lnTo>
                  <a:lnTo>
                    <a:pt x="914" y="36"/>
                  </a:lnTo>
                  <a:lnTo>
                    <a:pt x="917" y="30"/>
                  </a:lnTo>
                  <a:lnTo>
                    <a:pt x="917" y="28"/>
                  </a:lnTo>
                  <a:lnTo>
                    <a:pt x="917" y="26"/>
                  </a:lnTo>
                  <a:lnTo>
                    <a:pt x="917" y="24"/>
                  </a:lnTo>
                  <a:lnTo>
                    <a:pt x="912" y="22"/>
                  </a:lnTo>
                  <a:lnTo>
                    <a:pt x="910" y="22"/>
                  </a:lnTo>
                  <a:lnTo>
                    <a:pt x="906" y="22"/>
                  </a:lnTo>
                  <a:lnTo>
                    <a:pt x="902" y="22"/>
                  </a:lnTo>
                  <a:lnTo>
                    <a:pt x="898" y="22"/>
                  </a:lnTo>
                  <a:lnTo>
                    <a:pt x="894" y="24"/>
                  </a:lnTo>
                  <a:lnTo>
                    <a:pt x="896" y="26"/>
                  </a:lnTo>
                  <a:lnTo>
                    <a:pt x="898" y="28"/>
                  </a:lnTo>
                  <a:lnTo>
                    <a:pt x="900" y="30"/>
                  </a:lnTo>
                  <a:lnTo>
                    <a:pt x="902" y="32"/>
                  </a:lnTo>
                  <a:lnTo>
                    <a:pt x="900" y="32"/>
                  </a:lnTo>
                  <a:lnTo>
                    <a:pt x="898" y="32"/>
                  </a:lnTo>
                  <a:lnTo>
                    <a:pt x="896" y="32"/>
                  </a:lnTo>
                  <a:lnTo>
                    <a:pt x="894" y="30"/>
                  </a:lnTo>
                  <a:lnTo>
                    <a:pt x="890" y="30"/>
                  </a:lnTo>
                  <a:lnTo>
                    <a:pt x="888" y="32"/>
                  </a:lnTo>
                  <a:lnTo>
                    <a:pt x="886" y="32"/>
                  </a:lnTo>
                  <a:lnTo>
                    <a:pt x="886" y="36"/>
                  </a:lnTo>
                  <a:lnTo>
                    <a:pt x="886" y="40"/>
                  </a:lnTo>
                  <a:lnTo>
                    <a:pt x="888" y="42"/>
                  </a:lnTo>
                  <a:lnTo>
                    <a:pt x="890" y="45"/>
                  </a:lnTo>
                  <a:lnTo>
                    <a:pt x="888" y="49"/>
                  </a:lnTo>
                  <a:lnTo>
                    <a:pt x="886" y="53"/>
                  </a:lnTo>
                  <a:lnTo>
                    <a:pt x="886" y="59"/>
                  </a:lnTo>
                  <a:lnTo>
                    <a:pt x="884" y="63"/>
                  </a:lnTo>
                  <a:lnTo>
                    <a:pt x="882" y="61"/>
                  </a:lnTo>
                  <a:lnTo>
                    <a:pt x="880" y="55"/>
                  </a:lnTo>
                  <a:lnTo>
                    <a:pt x="880" y="49"/>
                  </a:lnTo>
                  <a:lnTo>
                    <a:pt x="880" y="42"/>
                  </a:lnTo>
                  <a:lnTo>
                    <a:pt x="876" y="40"/>
                  </a:lnTo>
                  <a:lnTo>
                    <a:pt x="873" y="36"/>
                  </a:lnTo>
                  <a:lnTo>
                    <a:pt x="871" y="32"/>
                  </a:lnTo>
                  <a:lnTo>
                    <a:pt x="867" y="32"/>
                  </a:lnTo>
                  <a:lnTo>
                    <a:pt x="867" y="36"/>
                  </a:lnTo>
                  <a:lnTo>
                    <a:pt x="871" y="40"/>
                  </a:lnTo>
                  <a:lnTo>
                    <a:pt x="871" y="42"/>
                  </a:lnTo>
                  <a:lnTo>
                    <a:pt x="867" y="42"/>
                  </a:lnTo>
                  <a:lnTo>
                    <a:pt x="865" y="42"/>
                  </a:lnTo>
                  <a:lnTo>
                    <a:pt x="861" y="40"/>
                  </a:lnTo>
                  <a:lnTo>
                    <a:pt x="857" y="36"/>
                  </a:lnTo>
                  <a:lnTo>
                    <a:pt x="855" y="32"/>
                  </a:lnTo>
                  <a:lnTo>
                    <a:pt x="855" y="32"/>
                  </a:lnTo>
                  <a:lnTo>
                    <a:pt x="851" y="32"/>
                  </a:lnTo>
                  <a:lnTo>
                    <a:pt x="847" y="32"/>
                  </a:lnTo>
                  <a:lnTo>
                    <a:pt x="845" y="32"/>
                  </a:lnTo>
                  <a:lnTo>
                    <a:pt x="843" y="32"/>
                  </a:lnTo>
                  <a:lnTo>
                    <a:pt x="845" y="30"/>
                  </a:lnTo>
                  <a:lnTo>
                    <a:pt x="847" y="24"/>
                  </a:lnTo>
                  <a:lnTo>
                    <a:pt x="847" y="22"/>
                  </a:lnTo>
                  <a:lnTo>
                    <a:pt x="843" y="20"/>
                  </a:lnTo>
                  <a:lnTo>
                    <a:pt x="839" y="22"/>
                  </a:lnTo>
                  <a:lnTo>
                    <a:pt x="832" y="22"/>
                  </a:lnTo>
                  <a:lnTo>
                    <a:pt x="826" y="24"/>
                  </a:lnTo>
                  <a:lnTo>
                    <a:pt x="822" y="24"/>
                  </a:lnTo>
                  <a:lnTo>
                    <a:pt x="822" y="26"/>
                  </a:lnTo>
                  <a:lnTo>
                    <a:pt x="818" y="26"/>
                  </a:lnTo>
                  <a:lnTo>
                    <a:pt x="814" y="28"/>
                  </a:lnTo>
                  <a:lnTo>
                    <a:pt x="812" y="30"/>
                  </a:lnTo>
                  <a:lnTo>
                    <a:pt x="812" y="32"/>
                  </a:lnTo>
                  <a:lnTo>
                    <a:pt x="810" y="36"/>
                  </a:lnTo>
                  <a:lnTo>
                    <a:pt x="806" y="40"/>
                  </a:lnTo>
                  <a:lnTo>
                    <a:pt x="802" y="40"/>
                  </a:lnTo>
                  <a:lnTo>
                    <a:pt x="800" y="40"/>
                  </a:lnTo>
                  <a:lnTo>
                    <a:pt x="800" y="45"/>
                  </a:lnTo>
                  <a:lnTo>
                    <a:pt x="802" y="47"/>
                  </a:lnTo>
                  <a:lnTo>
                    <a:pt x="806" y="51"/>
                  </a:lnTo>
                  <a:lnTo>
                    <a:pt x="810" y="55"/>
                  </a:lnTo>
                  <a:lnTo>
                    <a:pt x="812" y="57"/>
                  </a:lnTo>
                  <a:lnTo>
                    <a:pt x="814" y="57"/>
                  </a:lnTo>
                  <a:lnTo>
                    <a:pt x="814" y="61"/>
                  </a:lnTo>
                  <a:lnTo>
                    <a:pt x="814" y="63"/>
                  </a:lnTo>
                  <a:lnTo>
                    <a:pt x="810" y="65"/>
                  </a:lnTo>
                  <a:lnTo>
                    <a:pt x="804" y="63"/>
                  </a:lnTo>
                  <a:lnTo>
                    <a:pt x="800" y="65"/>
                  </a:lnTo>
                  <a:lnTo>
                    <a:pt x="800" y="67"/>
                  </a:lnTo>
                  <a:lnTo>
                    <a:pt x="800" y="69"/>
                  </a:lnTo>
                  <a:lnTo>
                    <a:pt x="800" y="73"/>
                  </a:lnTo>
                  <a:lnTo>
                    <a:pt x="802" y="77"/>
                  </a:lnTo>
                  <a:lnTo>
                    <a:pt x="804" y="77"/>
                  </a:lnTo>
                  <a:lnTo>
                    <a:pt x="808" y="77"/>
                  </a:lnTo>
                  <a:lnTo>
                    <a:pt x="812" y="77"/>
                  </a:lnTo>
                  <a:lnTo>
                    <a:pt x="818" y="77"/>
                  </a:lnTo>
                  <a:lnTo>
                    <a:pt x="822" y="79"/>
                  </a:lnTo>
                  <a:lnTo>
                    <a:pt x="824" y="79"/>
                  </a:lnTo>
                  <a:lnTo>
                    <a:pt x="828" y="79"/>
                  </a:lnTo>
                  <a:lnTo>
                    <a:pt x="837" y="81"/>
                  </a:lnTo>
                  <a:lnTo>
                    <a:pt x="843" y="83"/>
                  </a:lnTo>
                  <a:lnTo>
                    <a:pt x="847" y="87"/>
                  </a:lnTo>
                  <a:lnTo>
                    <a:pt x="847" y="91"/>
                  </a:lnTo>
                  <a:lnTo>
                    <a:pt x="845" y="95"/>
                  </a:lnTo>
                  <a:lnTo>
                    <a:pt x="845" y="97"/>
                  </a:lnTo>
                  <a:lnTo>
                    <a:pt x="843" y="97"/>
                  </a:lnTo>
                  <a:lnTo>
                    <a:pt x="839" y="95"/>
                  </a:lnTo>
                  <a:lnTo>
                    <a:pt x="835" y="95"/>
                  </a:lnTo>
                  <a:lnTo>
                    <a:pt x="828" y="93"/>
                  </a:lnTo>
                  <a:lnTo>
                    <a:pt x="824" y="89"/>
                  </a:lnTo>
                  <a:lnTo>
                    <a:pt x="822" y="89"/>
                  </a:lnTo>
                  <a:lnTo>
                    <a:pt x="818" y="87"/>
                  </a:lnTo>
                  <a:lnTo>
                    <a:pt x="814" y="85"/>
                  </a:lnTo>
                  <a:lnTo>
                    <a:pt x="810" y="85"/>
                  </a:lnTo>
                  <a:lnTo>
                    <a:pt x="804" y="85"/>
                  </a:lnTo>
                  <a:lnTo>
                    <a:pt x="800" y="85"/>
                  </a:lnTo>
                  <a:lnTo>
                    <a:pt x="798" y="85"/>
                  </a:lnTo>
                  <a:lnTo>
                    <a:pt x="798" y="89"/>
                  </a:lnTo>
                  <a:lnTo>
                    <a:pt x="798" y="93"/>
                  </a:lnTo>
                  <a:lnTo>
                    <a:pt x="798" y="97"/>
                  </a:lnTo>
                  <a:lnTo>
                    <a:pt x="798" y="101"/>
                  </a:lnTo>
                  <a:lnTo>
                    <a:pt x="800" y="103"/>
                  </a:lnTo>
                  <a:lnTo>
                    <a:pt x="804" y="103"/>
                  </a:lnTo>
                  <a:lnTo>
                    <a:pt x="808" y="105"/>
                  </a:lnTo>
                  <a:lnTo>
                    <a:pt x="812" y="107"/>
                  </a:lnTo>
                  <a:lnTo>
                    <a:pt x="818" y="113"/>
                  </a:lnTo>
                  <a:lnTo>
                    <a:pt x="822" y="117"/>
                  </a:lnTo>
                  <a:lnTo>
                    <a:pt x="822" y="119"/>
                  </a:lnTo>
                  <a:lnTo>
                    <a:pt x="822" y="123"/>
                  </a:lnTo>
                  <a:lnTo>
                    <a:pt x="822" y="127"/>
                  </a:lnTo>
                  <a:lnTo>
                    <a:pt x="824" y="129"/>
                  </a:lnTo>
                  <a:lnTo>
                    <a:pt x="826" y="129"/>
                  </a:lnTo>
                  <a:lnTo>
                    <a:pt x="828" y="129"/>
                  </a:lnTo>
                  <a:lnTo>
                    <a:pt x="832" y="131"/>
                  </a:lnTo>
                  <a:lnTo>
                    <a:pt x="835" y="131"/>
                  </a:lnTo>
                  <a:lnTo>
                    <a:pt x="839" y="133"/>
                  </a:lnTo>
                  <a:lnTo>
                    <a:pt x="841" y="133"/>
                  </a:lnTo>
                  <a:lnTo>
                    <a:pt x="843" y="133"/>
                  </a:lnTo>
                  <a:lnTo>
                    <a:pt x="845" y="133"/>
                  </a:lnTo>
                  <a:lnTo>
                    <a:pt x="849" y="133"/>
                  </a:lnTo>
                  <a:lnTo>
                    <a:pt x="851" y="131"/>
                  </a:lnTo>
                  <a:lnTo>
                    <a:pt x="857" y="131"/>
                  </a:lnTo>
                  <a:lnTo>
                    <a:pt x="863" y="129"/>
                  </a:lnTo>
                  <a:lnTo>
                    <a:pt x="867" y="127"/>
                  </a:lnTo>
                  <a:lnTo>
                    <a:pt x="871" y="127"/>
                  </a:lnTo>
                  <a:lnTo>
                    <a:pt x="876" y="125"/>
                  </a:lnTo>
                  <a:lnTo>
                    <a:pt x="880" y="123"/>
                  </a:lnTo>
                  <a:lnTo>
                    <a:pt x="884" y="119"/>
                  </a:lnTo>
                  <a:lnTo>
                    <a:pt x="886" y="117"/>
                  </a:lnTo>
                  <a:lnTo>
                    <a:pt x="888" y="119"/>
                  </a:lnTo>
                  <a:lnTo>
                    <a:pt x="890" y="119"/>
                  </a:lnTo>
                  <a:lnTo>
                    <a:pt x="894" y="123"/>
                  </a:lnTo>
                  <a:lnTo>
                    <a:pt x="896" y="123"/>
                  </a:lnTo>
                  <a:lnTo>
                    <a:pt x="898" y="127"/>
                  </a:lnTo>
                  <a:lnTo>
                    <a:pt x="902" y="129"/>
                  </a:lnTo>
                  <a:lnTo>
                    <a:pt x="906" y="131"/>
                  </a:lnTo>
                  <a:lnTo>
                    <a:pt x="908" y="135"/>
                  </a:lnTo>
                  <a:lnTo>
                    <a:pt x="914" y="137"/>
                  </a:lnTo>
                  <a:lnTo>
                    <a:pt x="906" y="152"/>
                  </a:lnTo>
                  <a:lnTo>
                    <a:pt x="878" y="144"/>
                  </a:lnTo>
                  <a:lnTo>
                    <a:pt x="837" y="144"/>
                  </a:lnTo>
                  <a:lnTo>
                    <a:pt x="814" y="129"/>
                  </a:lnTo>
                  <a:lnTo>
                    <a:pt x="775" y="137"/>
                  </a:lnTo>
                  <a:lnTo>
                    <a:pt x="779" y="148"/>
                  </a:lnTo>
                  <a:lnTo>
                    <a:pt x="783" y="172"/>
                  </a:lnTo>
                  <a:lnTo>
                    <a:pt x="773" y="168"/>
                  </a:lnTo>
                  <a:lnTo>
                    <a:pt x="750" y="144"/>
                  </a:lnTo>
                  <a:lnTo>
                    <a:pt x="707" y="152"/>
                  </a:lnTo>
                  <a:lnTo>
                    <a:pt x="685" y="137"/>
                  </a:lnTo>
                  <a:lnTo>
                    <a:pt x="693" y="121"/>
                  </a:lnTo>
                  <a:lnTo>
                    <a:pt x="666" y="113"/>
                  </a:lnTo>
                  <a:lnTo>
                    <a:pt x="632" y="97"/>
                  </a:lnTo>
                  <a:lnTo>
                    <a:pt x="586" y="85"/>
                  </a:lnTo>
                  <a:lnTo>
                    <a:pt x="558" y="93"/>
                  </a:lnTo>
                  <a:lnTo>
                    <a:pt x="529" y="63"/>
                  </a:lnTo>
                  <a:lnTo>
                    <a:pt x="451" y="97"/>
                  </a:lnTo>
                  <a:lnTo>
                    <a:pt x="431" y="117"/>
                  </a:lnTo>
                  <a:lnTo>
                    <a:pt x="398" y="111"/>
                  </a:lnTo>
                  <a:lnTo>
                    <a:pt x="377" y="89"/>
                  </a:lnTo>
                  <a:lnTo>
                    <a:pt x="353" y="81"/>
                  </a:lnTo>
                  <a:lnTo>
                    <a:pt x="345" y="81"/>
                  </a:lnTo>
                  <a:lnTo>
                    <a:pt x="332" y="71"/>
                  </a:lnTo>
                  <a:lnTo>
                    <a:pt x="295" y="73"/>
                  </a:lnTo>
                  <a:lnTo>
                    <a:pt x="242" y="51"/>
                  </a:lnTo>
                  <a:lnTo>
                    <a:pt x="217" y="55"/>
                  </a:lnTo>
                  <a:lnTo>
                    <a:pt x="197" y="42"/>
                  </a:lnTo>
                  <a:lnTo>
                    <a:pt x="193" y="30"/>
                  </a:lnTo>
                  <a:lnTo>
                    <a:pt x="156" y="18"/>
                  </a:lnTo>
                  <a:lnTo>
                    <a:pt x="133" y="32"/>
                  </a:lnTo>
                  <a:lnTo>
                    <a:pt x="103" y="47"/>
                  </a:lnTo>
                  <a:lnTo>
                    <a:pt x="78" y="63"/>
                  </a:lnTo>
                  <a:lnTo>
                    <a:pt x="62" y="101"/>
                  </a:lnTo>
                  <a:lnTo>
                    <a:pt x="29" y="107"/>
                  </a:lnTo>
                  <a:lnTo>
                    <a:pt x="29" y="133"/>
                  </a:lnTo>
                  <a:lnTo>
                    <a:pt x="53" y="164"/>
                  </a:lnTo>
                  <a:lnTo>
                    <a:pt x="78" y="176"/>
                  </a:lnTo>
                  <a:lnTo>
                    <a:pt x="78" y="190"/>
                  </a:lnTo>
                  <a:lnTo>
                    <a:pt x="62" y="198"/>
                  </a:lnTo>
                  <a:lnTo>
                    <a:pt x="39" y="190"/>
                  </a:lnTo>
                  <a:lnTo>
                    <a:pt x="0" y="220"/>
                  </a:lnTo>
                  <a:lnTo>
                    <a:pt x="12" y="230"/>
                  </a:lnTo>
                  <a:lnTo>
                    <a:pt x="29" y="247"/>
                  </a:lnTo>
                  <a:lnTo>
                    <a:pt x="66" y="247"/>
                  </a:lnTo>
                  <a:lnTo>
                    <a:pt x="92" y="251"/>
                  </a:lnTo>
                  <a:lnTo>
                    <a:pt x="82" y="277"/>
                  </a:lnTo>
                  <a:lnTo>
                    <a:pt x="49" y="291"/>
                  </a:lnTo>
                  <a:lnTo>
                    <a:pt x="25" y="305"/>
                  </a:lnTo>
                  <a:lnTo>
                    <a:pt x="21" y="325"/>
                  </a:lnTo>
                  <a:lnTo>
                    <a:pt x="49" y="346"/>
                  </a:lnTo>
                  <a:lnTo>
                    <a:pt x="53" y="366"/>
                  </a:lnTo>
                  <a:lnTo>
                    <a:pt x="74" y="374"/>
                  </a:lnTo>
                  <a:lnTo>
                    <a:pt x="78" y="400"/>
                  </a:lnTo>
                  <a:lnTo>
                    <a:pt x="107" y="396"/>
                  </a:lnTo>
                  <a:lnTo>
                    <a:pt x="144" y="396"/>
                  </a:lnTo>
                  <a:lnTo>
                    <a:pt x="123" y="433"/>
                  </a:lnTo>
                  <a:lnTo>
                    <a:pt x="62" y="483"/>
                  </a:lnTo>
                  <a:lnTo>
                    <a:pt x="131" y="449"/>
                  </a:lnTo>
                  <a:lnTo>
                    <a:pt x="185" y="392"/>
                  </a:lnTo>
                  <a:lnTo>
                    <a:pt x="181" y="382"/>
                  </a:lnTo>
                  <a:lnTo>
                    <a:pt x="213" y="342"/>
                  </a:lnTo>
                  <a:lnTo>
                    <a:pt x="222" y="358"/>
                  </a:lnTo>
                  <a:lnTo>
                    <a:pt x="226" y="376"/>
                  </a:lnTo>
                  <a:lnTo>
                    <a:pt x="250" y="358"/>
                  </a:lnTo>
                  <a:lnTo>
                    <a:pt x="279" y="342"/>
                  </a:lnTo>
                  <a:lnTo>
                    <a:pt x="291" y="350"/>
                  </a:lnTo>
                  <a:lnTo>
                    <a:pt x="353" y="362"/>
                  </a:lnTo>
                  <a:lnTo>
                    <a:pt x="396" y="382"/>
                  </a:lnTo>
                  <a:lnTo>
                    <a:pt x="427" y="366"/>
                  </a:lnTo>
                  <a:lnTo>
                    <a:pt x="472" y="445"/>
                  </a:lnTo>
                  <a:lnTo>
                    <a:pt x="500" y="463"/>
                  </a:lnTo>
                  <a:lnTo>
                    <a:pt x="498" y="493"/>
                  </a:lnTo>
                  <a:lnTo>
                    <a:pt x="509" y="520"/>
                  </a:lnTo>
                  <a:lnTo>
                    <a:pt x="541" y="562"/>
                  </a:lnTo>
                  <a:lnTo>
                    <a:pt x="586" y="590"/>
                  </a:lnTo>
                  <a:lnTo>
                    <a:pt x="591" y="610"/>
                  </a:lnTo>
                  <a:lnTo>
                    <a:pt x="595" y="633"/>
                  </a:lnTo>
                  <a:lnTo>
                    <a:pt x="582" y="641"/>
                  </a:lnTo>
                  <a:lnTo>
                    <a:pt x="586" y="625"/>
                  </a:lnTo>
                  <a:lnTo>
                    <a:pt x="564" y="617"/>
                  </a:lnTo>
                  <a:lnTo>
                    <a:pt x="574" y="659"/>
                  </a:lnTo>
                  <a:lnTo>
                    <a:pt x="570" y="691"/>
                  </a:lnTo>
                  <a:lnTo>
                    <a:pt x="564" y="722"/>
                  </a:lnTo>
                  <a:lnTo>
                    <a:pt x="570" y="748"/>
                  </a:lnTo>
                  <a:lnTo>
                    <a:pt x="570" y="762"/>
                  </a:lnTo>
                  <a:lnTo>
                    <a:pt x="591" y="802"/>
                  </a:lnTo>
                  <a:lnTo>
                    <a:pt x="607" y="829"/>
                  </a:lnTo>
                  <a:lnTo>
                    <a:pt x="619" y="849"/>
                  </a:lnTo>
                  <a:lnTo>
                    <a:pt x="656" y="873"/>
                  </a:lnTo>
                  <a:lnTo>
                    <a:pt x="660" y="879"/>
                  </a:lnTo>
                  <a:lnTo>
                    <a:pt x="662" y="879"/>
                  </a:lnTo>
                  <a:lnTo>
                    <a:pt x="685" y="922"/>
                  </a:lnTo>
                  <a:lnTo>
                    <a:pt x="701" y="948"/>
                  </a:lnTo>
                  <a:lnTo>
                    <a:pt x="697" y="954"/>
                  </a:lnTo>
                  <a:lnTo>
                    <a:pt x="726" y="974"/>
                  </a:lnTo>
                  <a:lnTo>
                    <a:pt x="730" y="994"/>
                  </a:lnTo>
                  <a:lnTo>
                    <a:pt x="742" y="1001"/>
                  </a:lnTo>
                  <a:lnTo>
                    <a:pt x="759" y="1017"/>
                  </a:lnTo>
                  <a:lnTo>
                    <a:pt x="765" y="1005"/>
                  </a:lnTo>
                  <a:lnTo>
                    <a:pt x="746" y="994"/>
                  </a:lnTo>
                  <a:lnTo>
                    <a:pt x="730" y="958"/>
                  </a:lnTo>
                  <a:lnTo>
                    <a:pt x="701" y="918"/>
                  </a:lnTo>
                  <a:lnTo>
                    <a:pt x="693" y="895"/>
                  </a:lnTo>
                  <a:lnTo>
                    <a:pt x="716" y="904"/>
                  </a:lnTo>
                  <a:lnTo>
                    <a:pt x="734" y="944"/>
                  </a:lnTo>
                  <a:lnTo>
                    <a:pt x="742" y="954"/>
                  </a:lnTo>
                  <a:lnTo>
                    <a:pt x="765" y="966"/>
                  </a:lnTo>
                  <a:lnTo>
                    <a:pt x="765" y="978"/>
                  </a:lnTo>
                  <a:lnTo>
                    <a:pt x="779" y="986"/>
                  </a:lnTo>
                  <a:lnTo>
                    <a:pt x="787" y="997"/>
                  </a:lnTo>
                  <a:lnTo>
                    <a:pt x="808" y="1017"/>
                  </a:lnTo>
                  <a:lnTo>
                    <a:pt x="812" y="1045"/>
                  </a:lnTo>
                  <a:lnTo>
                    <a:pt x="812" y="1057"/>
                  </a:lnTo>
                  <a:lnTo>
                    <a:pt x="865" y="1087"/>
                  </a:lnTo>
                  <a:lnTo>
                    <a:pt x="890" y="1102"/>
                  </a:lnTo>
                  <a:lnTo>
                    <a:pt x="935" y="1112"/>
                  </a:lnTo>
                  <a:lnTo>
                    <a:pt x="947" y="1108"/>
                  </a:lnTo>
                  <a:lnTo>
                    <a:pt x="960" y="1108"/>
                  </a:lnTo>
                  <a:lnTo>
                    <a:pt x="978" y="1124"/>
                  </a:lnTo>
                  <a:lnTo>
                    <a:pt x="984" y="1130"/>
                  </a:lnTo>
                  <a:lnTo>
                    <a:pt x="1009" y="1134"/>
                  </a:lnTo>
                  <a:lnTo>
                    <a:pt x="1019" y="1130"/>
                  </a:lnTo>
                  <a:lnTo>
                    <a:pt x="1019" y="1128"/>
                  </a:lnTo>
                  <a:lnTo>
                    <a:pt x="1042" y="1138"/>
                  </a:lnTo>
                  <a:lnTo>
                    <a:pt x="1062" y="1172"/>
                  </a:lnTo>
                  <a:lnTo>
                    <a:pt x="1070" y="1178"/>
                  </a:lnTo>
                  <a:lnTo>
                    <a:pt x="1109" y="1195"/>
                  </a:lnTo>
                  <a:lnTo>
                    <a:pt x="1109" y="1191"/>
                  </a:lnTo>
                  <a:lnTo>
                    <a:pt x="1099" y="1172"/>
                  </a:lnTo>
                  <a:lnTo>
                    <a:pt x="1099" y="1172"/>
                  </a:lnTo>
                  <a:lnTo>
                    <a:pt x="1099" y="117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3" name="Freeform 42"/>
            <p:cNvSpPr>
              <a:spLocks/>
            </p:cNvSpPr>
            <p:nvPr/>
          </p:nvSpPr>
          <p:spPr bwMode="auto">
            <a:xfrm>
              <a:off x="7864832" y="7461388"/>
              <a:ext cx="48978" cy="0"/>
            </a:xfrm>
            <a:custGeom>
              <a:avLst/>
              <a:gdLst>
                <a:gd name="T0" fmla="*/ 0 w 13"/>
                <a:gd name="T1" fmla="*/ 0 w 13"/>
                <a:gd name="T2" fmla="*/ 11 w 13"/>
                <a:gd name="T3" fmla="*/ 13 w 13"/>
                <a:gd name="T4" fmla="*/ 0 w 13"/>
                <a:gd name="T5" fmla="*/ 0 w 13"/>
                <a:gd name="T6" fmla="*/ 0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13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4" name="Freeform 43"/>
            <p:cNvSpPr>
              <a:spLocks/>
            </p:cNvSpPr>
            <p:nvPr/>
          </p:nvSpPr>
          <p:spPr bwMode="auto">
            <a:xfrm>
              <a:off x="8716280" y="7284318"/>
              <a:ext cx="339072" cy="90419"/>
            </a:xfrm>
            <a:custGeom>
              <a:avLst/>
              <a:gdLst>
                <a:gd name="T0" fmla="*/ 29 w 90"/>
                <a:gd name="T1" fmla="*/ 24 h 24"/>
                <a:gd name="T2" fmla="*/ 45 w 90"/>
                <a:gd name="T3" fmla="*/ 24 h 24"/>
                <a:gd name="T4" fmla="*/ 57 w 90"/>
                <a:gd name="T5" fmla="*/ 14 h 24"/>
                <a:gd name="T6" fmla="*/ 90 w 90"/>
                <a:gd name="T7" fmla="*/ 20 h 24"/>
                <a:gd name="T8" fmla="*/ 74 w 90"/>
                <a:gd name="T9" fmla="*/ 10 h 24"/>
                <a:gd name="T10" fmla="*/ 49 w 90"/>
                <a:gd name="T11" fmla="*/ 0 h 24"/>
                <a:gd name="T12" fmla="*/ 16 w 90"/>
                <a:gd name="T13" fmla="*/ 0 h 24"/>
                <a:gd name="T14" fmla="*/ 16 w 90"/>
                <a:gd name="T15" fmla="*/ 8 h 24"/>
                <a:gd name="T16" fmla="*/ 0 w 90"/>
                <a:gd name="T17" fmla="*/ 10 h 24"/>
                <a:gd name="T18" fmla="*/ 20 w 90"/>
                <a:gd name="T19" fmla="*/ 20 h 24"/>
                <a:gd name="T20" fmla="*/ 29 w 90"/>
                <a:gd name="T21" fmla="*/ 24 h 24"/>
                <a:gd name="T22" fmla="*/ 29 w 90"/>
                <a:gd name="T23" fmla="*/ 24 h 24"/>
                <a:gd name="T24" fmla="*/ 29 w 90"/>
                <a:gd name="T2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24">
                  <a:moveTo>
                    <a:pt x="29" y="24"/>
                  </a:moveTo>
                  <a:lnTo>
                    <a:pt x="45" y="24"/>
                  </a:lnTo>
                  <a:lnTo>
                    <a:pt x="57" y="14"/>
                  </a:lnTo>
                  <a:lnTo>
                    <a:pt x="90" y="20"/>
                  </a:lnTo>
                  <a:lnTo>
                    <a:pt x="74" y="10"/>
                  </a:lnTo>
                  <a:lnTo>
                    <a:pt x="49" y="0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10"/>
                  </a:lnTo>
                  <a:lnTo>
                    <a:pt x="20" y="20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29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5" name="Freeform 44"/>
            <p:cNvSpPr>
              <a:spLocks/>
            </p:cNvSpPr>
            <p:nvPr/>
          </p:nvSpPr>
          <p:spPr bwMode="auto">
            <a:xfrm>
              <a:off x="8166230" y="7126084"/>
              <a:ext cx="550051" cy="143164"/>
            </a:xfrm>
            <a:custGeom>
              <a:avLst/>
              <a:gdLst>
                <a:gd name="T0" fmla="*/ 117 w 146"/>
                <a:gd name="T1" fmla="*/ 22 h 38"/>
                <a:gd name="T2" fmla="*/ 117 w 146"/>
                <a:gd name="T3" fmla="*/ 22 h 38"/>
                <a:gd name="T4" fmla="*/ 113 w 146"/>
                <a:gd name="T5" fmla="*/ 16 h 38"/>
                <a:gd name="T6" fmla="*/ 109 w 146"/>
                <a:gd name="T7" fmla="*/ 12 h 38"/>
                <a:gd name="T8" fmla="*/ 80 w 146"/>
                <a:gd name="T9" fmla="*/ 0 h 38"/>
                <a:gd name="T10" fmla="*/ 35 w 146"/>
                <a:gd name="T11" fmla="*/ 0 h 38"/>
                <a:gd name="T12" fmla="*/ 11 w 146"/>
                <a:gd name="T13" fmla="*/ 4 h 38"/>
                <a:gd name="T14" fmla="*/ 0 w 146"/>
                <a:gd name="T15" fmla="*/ 12 h 38"/>
                <a:gd name="T16" fmla="*/ 21 w 146"/>
                <a:gd name="T17" fmla="*/ 16 h 38"/>
                <a:gd name="T18" fmla="*/ 39 w 146"/>
                <a:gd name="T19" fmla="*/ 16 h 38"/>
                <a:gd name="T20" fmla="*/ 64 w 146"/>
                <a:gd name="T21" fmla="*/ 16 h 38"/>
                <a:gd name="T22" fmla="*/ 89 w 146"/>
                <a:gd name="T23" fmla="*/ 18 h 38"/>
                <a:gd name="T24" fmla="*/ 97 w 146"/>
                <a:gd name="T25" fmla="*/ 30 h 38"/>
                <a:gd name="T26" fmla="*/ 105 w 146"/>
                <a:gd name="T27" fmla="*/ 38 h 38"/>
                <a:gd name="T28" fmla="*/ 138 w 146"/>
                <a:gd name="T29" fmla="*/ 38 h 38"/>
                <a:gd name="T30" fmla="*/ 144 w 146"/>
                <a:gd name="T31" fmla="*/ 38 h 38"/>
                <a:gd name="T32" fmla="*/ 146 w 146"/>
                <a:gd name="T33" fmla="*/ 36 h 38"/>
                <a:gd name="T34" fmla="*/ 146 w 146"/>
                <a:gd name="T35" fmla="*/ 34 h 38"/>
                <a:gd name="T36" fmla="*/ 138 w 146"/>
                <a:gd name="T37" fmla="*/ 26 h 38"/>
                <a:gd name="T38" fmla="*/ 132 w 146"/>
                <a:gd name="T39" fmla="*/ 26 h 38"/>
                <a:gd name="T40" fmla="*/ 123 w 146"/>
                <a:gd name="T41" fmla="*/ 24 h 38"/>
                <a:gd name="T42" fmla="*/ 117 w 146"/>
                <a:gd name="T43" fmla="*/ 22 h 38"/>
                <a:gd name="T44" fmla="*/ 117 w 146"/>
                <a:gd name="T45" fmla="*/ 22 h 38"/>
                <a:gd name="T46" fmla="*/ 117 w 146"/>
                <a:gd name="T4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6" h="38">
                  <a:moveTo>
                    <a:pt x="117" y="22"/>
                  </a:moveTo>
                  <a:lnTo>
                    <a:pt x="117" y="22"/>
                  </a:lnTo>
                  <a:lnTo>
                    <a:pt x="113" y="16"/>
                  </a:lnTo>
                  <a:lnTo>
                    <a:pt x="109" y="12"/>
                  </a:lnTo>
                  <a:lnTo>
                    <a:pt x="80" y="0"/>
                  </a:lnTo>
                  <a:lnTo>
                    <a:pt x="35" y="0"/>
                  </a:lnTo>
                  <a:lnTo>
                    <a:pt x="11" y="4"/>
                  </a:lnTo>
                  <a:lnTo>
                    <a:pt x="0" y="12"/>
                  </a:lnTo>
                  <a:lnTo>
                    <a:pt x="21" y="16"/>
                  </a:lnTo>
                  <a:lnTo>
                    <a:pt x="39" y="16"/>
                  </a:lnTo>
                  <a:lnTo>
                    <a:pt x="64" y="16"/>
                  </a:lnTo>
                  <a:lnTo>
                    <a:pt x="89" y="18"/>
                  </a:lnTo>
                  <a:lnTo>
                    <a:pt x="97" y="30"/>
                  </a:lnTo>
                  <a:lnTo>
                    <a:pt x="105" y="38"/>
                  </a:lnTo>
                  <a:lnTo>
                    <a:pt x="138" y="38"/>
                  </a:lnTo>
                  <a:lnTo>
                    <a:pt x="144" y="38"/>
                  </a:lnTo>
                  <a:lnTo>
                    <a:pt x="146" y="36"/>
                  </a:lnTo>
                  <a:lnTo>
                    <a:pt x="146" y="34"/>
                  </a:lnTo>
                  <a:lnTo>
                    <a:pt x="138" y="26"/>
                  </a:lnTo>
                  <a:lnTo>
                    <a:pt x="132" y="26"/>
                  </a:lnTo>
                  <a:lnTo>
                    <a:pt x="123" y="24"/>
                  </a:lnTo>
                  <a:lnTo>
                    <a:pt x="117" y="22"/>
                  </a:lnTo>
                  <a:lnTo>
                    <a:pt x="117" y="22"/>
                  </a:lnTo>
                  <a:lnTo>
                    <a:pt x="117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6" name="Freeform 45"/>
            <p:cNvSpPr>
              <a:spLocks/>
            </p:cNvSpPr>
            <p:nvPr/>
          </p:nvSpPr>
          <p:spPr bwMode="auto">
            <a:xfrm>
              <a:off x="9149540" y="7431248"/>
              <a:ext cx="75349" cy="30140"/>
            </a:xfrm>
            <a:custGeom>
              <a:avLst/>
              <a:gdLst>
                <a:gd name="T0" fmla="*/ 0 w 20"/>
                <a:gd name="T1" fmla="*/ 6 h 8"/>
                <a:gd name="T2" fmla="*/ 20 w 20"/>
                <a:gd name="T3" fmla="*/ 8 h 8"/>
                <a:gd name="T4" fmla="*/ 20 w 20"/>
                <a:gd name="T5" fmla="*/ 0 h 8"/>
                <a:gd name="T6" fmla="*/ 4 w 20"/>
                <a:gd name="T7" fmla="*/ 0 h 8"/>
                <a:gd name="T8" fmla="*/ 0 w 20"/>
                <a:gd name="T9" fmla="*/ 6 h 8"/>
                <a:gd name="T10" fmla="*/ 0 w 20"/>
                <a:gd name="T11" fmla="*/ 6 h 8"/>
                <a:gd name="T12" fmla="*/ 0 w 20"/>
                <a:gd name="T1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8">
                  <a:moveTo>
                    <a:pt x="0" y="6"/>
                  </a:moveTo>
                  <a:lnTo>
                    <a:pt x="20" y="8"/>
                  </a:lnTo>
                  <a:lnTo>
                    <a:pt x="20" y="0"/>
                  </a:lnTo>
                  <a:lnTo>
                    <a:pt x="4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7" name="Freeform 46"/>
            <p:cNvSpPr>
              <a:spLocks/>
            </p:cNvSpPr>
            <p:nvPr/>
          </p:nvSpPr>
          <p:spPr bwMode="auto">
            <a:xfrm>
              <a:off x="8313162" y="7789159"/>
              <a:ext cx="263723" cy="105489"/>
            </a:xfrm>
            <a:custGeom>
              <a:avLst/>
              <a:gdLst>
                <a:gd name="T0" fmla="*/ 25 w 70"/>
                <a:gd name="T1" fmla="*/ 20 h 28"/>
                <a:gd name="T2" fmla="*/ 25 w 70"/>
                <a:gd name="T3" fmla="*/ 20 h 28"/>
                <a:gd name="T4" fmla="*/ 37 w 70"/>
                <a:gd name="T5" fmla="*/ 8 h 28"/>
                <a:gd name="T6" fmla="*/ 54 w 70"/>
                <a:gd name="T7" fmla="*/ 12 h 28"/>
                <a:gd name="T8" fmla="*/ 58 w 70"/>
                <a:gd name="T9" fmla="*/ 24 h 28"/>
                <a:gd name="T10" fmla="*/ 70 w 70"/>
                <a:gd name="T11" fmla="*/ 12 h 28"/>
                <a:gd name="T12" fmla="*/ 54 w 70"/>
                <a:gd name="T13" fmla="*/ 0 h 28"/>
                <a:gd name="T14" fmla="*/ 33 w 70"/>
                <a:gd name="T15" fmla="*/ 0 h 28"/>
                <a:gd name="T16" fmla="*/ 21 w 70"/>
                <a:gd name="T17" fmla="*/ 2 h 28"/>
                <a:gd name="T18" fmla="*/ 11 w 70"/>
                <a:gd name="T19" fmla="*/ 2 h 28"/>
                <a:gd name="T20" fmla="*/ 4 w 70"/>
                <a:gd name="T21" fmla="*/ 0 h 28"/>
                <a:gd name="T22" fmla="*/ 0 w 70"/>
                <a:gd name="T23" fmla="*/ 0 h 28"/>
                <a:gd name="T24" fmla="*/ 0 w 70"/>
                <a:gd name="T25" fmla="*/ 4 h 28"/>
                <a:gd name="T26" fmla="*/ 2 w 70"/>
                <a:gd name="T27" fmla="*/ 10 h 28"/>
                <a:gd name="T28" fmla="*/ 13 w 70"/>
                <a:gd name="T29" fmla="*/ 28 h 28"/>
                <a:gd name="T30" fmla="*/ 21 w 70"/>
                <a:gd name="T31" fmla="*/ 28 h 28"/>
                <a:gd name="T32" fmla="*/ 25 w 70"/>
                <a:gd name="T33" fmla="*/ 20 h 28"/>
                <a:gd name="T34" fmla="*/ 25 w 70"/>
                <a:gd name="T35" fmla="*/ 20 h 28"/>
                <a:gd name="T36" fmla="*/ 25 w 70"/>
                <a:gd name="T3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28">
                  <a:moveTo>
                    <a:pt x="25" y="20"/>
                  </a:moveTo>
                  <a:lnTo>
                    <a:pt x="25" y="20"/>
                  </a:lnTo>
                  <a:lnTo>
                    <a:pt x="37" y="8"/>
                  </a:lnTo>
                  <a:lnTo>
                    <a:pt x="54" y="12"/>
                  </a:lnTo>
                  <a:lnTo>
                    <a:pt x="58" y="24"/>
                  </a:lnTo>
                  <a:lnTo>
                    <a:pt x="70" y="12"/>
                  </a:lnTo>
                  <a:lnTo>
                    <a:pt x="54" y="0"/>
                  </a:lnTo>
                  <a:lnTo>
                    <a:pt x="33" y="0"/>
                  </a:lnTo>
                  <a:lnTo>
                    <a:pt x="21" y="2"/>
                  </a:lnTo>
                  <a:lnTo>
                    <a:pt x="11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10"/>
                  </a:lnTo>
                  <a:lnTo>
                    <a:pt x="13" y="28"/>
                  </a:lnTo>
                  <a:lnTo>
                    <a:pt x="21" y="28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25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8" name="Freeform 47"/>
            <p:cNvSpPr>
              <a:spLocks/>
            </p:cNvSpPr>
            <p:nvPr/>
          </p:nvSpPr>
          <p:spPr bwMode="auto">
            <a:xfrm>
              <a:off x="8362138" y="7642226"/>
              <a:ext cx="2283087" cy="3541421"/>
            </a:xfrm>
            <a:custGeom>
              <a:avLst/>
              <a:gdLst>
                <a:gd name="T0" fmla="*/ 574 w 606"/>
                <a:gd name="T1" fmla="*/ 212 h 940"/>
                <a:gd name="T2" fmla="*/ 483 w 606"/>
                <a:gd name="T3" fmla="*/ 184 h 940"/>
                <a:gd name="T4" fmla="*/ 414 w 606"/>
                <a:gd name="T5" fmla="*/ 144 h 940"/>
                <a:gd name="T6" fmla="*/ 393 w 606"/>
                <a:gd name="T7" fmla="*/ 99 h 940"/>
                <a:gd name="T8" fmla="*/ 356 w 606"/>
                <a:gd name="T9" fmla="*/ 85 h 940"/>
                <a:gd name="T10" fmla="*/ 321 w 606"/>
                <a:gd name="T11" fmla="*/ 75 h 940"/>
                <a:gd name="T12" fmla="*/ 307 w 606"/>
                <a:gd name="T13" fmla="*/ 71 h 940"/>
                <a:gd name="T14" fmla="*/ 283 w 606"/>
                <a:gd name="T15" fmla="*/ 47 h 940"/>
                <a:gd name="T16" fmla="*/ 242 w 606"/>
                <a:gd name="T17" fmla="*/ 24 h 940"/>
                <a:gd name="T18" fmla="*/ 176 w 606"/>
                <a:gd name="T19" fmla="*/ 16 h 940"/>
                <a:gd name="T20" fmla="*/ 133 w 606"/>
                <a:gd name="T21" fmla="*/ 14 h 940"/>
                <a:gd name="T22" fmla="*/ 121 w 606"/>
                <a:gd name="T23" fmla="*/ 8 h 940"/>
                <a:gd name="T24" fmla="*/ 102 w 606"/>
                <a:gd name="T25" fmla="*/ 8 h 940"/>
                <a:gd name="T26" fmla="*/ 69 w 606"/>
                <a:gd name="T27" fmla="*/ 39 h 940"/>
                <a:gd name="T28" fmla="*/ 49 w 606"/>
                <a:gd name="T29" fmla="*/ 71 h 940"/>
                <a:gd name="T30" fmla="*/ 57 w 606"/>
                <a:gd name="T31" fmla="*/ 117 h 940"/>
                <a:gd name="T32" fmla="*/ 28 w 606"/>
                <a:gd name="T33" fmla="*/ 144 h 940"/>
                <a:gd name="T34" fmla="*/ 12 w 606"/>
                <a:gd name="T35" fmla="*/ 200 h 940"/>
                <a:gd name="T36" fmla="*/ 12 w 606"/>
                <a:gd name="T37" fmla="*/ 235 h 940"/>
                <a:gd name="T38" fmla="*/ 61 w 606"/>
                <a:gd name="T39" fmla="*/ 332 h 940"/>
                <a:gd name="T40" fmla="*/ 153 w 606"/>
                <a:gd name="T41" fmla="*/ 378 h 940"/>
                <a:gd name="T42" fmla="*/ 168 w 606"/>
                <a:gd name="T43" fmla="*/ 390 h 940"/>
                <a:gd name="T44" fmla="*/ 184 w 606"/>
                <a:gd name="T45" fmla="*/ 441 h 940"/>
                <a:gd name="T46" fmla="*/ 184 w 606"/>
                <a:gd name="T47" fmla="*/ 441 h 940"/>
                <a:gd name="T48" fmla="*/ 172 w 606"/>
                <a:gd name="T49" fmla="*/ 473 h 940"/>
                <a:gd name="T50" fmla="*/ 151 w 606"/>
                <a:gd name="T51" fmla="*/ 564 h 940"/>
                <a:gd name="T52" fmla="*/ 127 w 606"/>
                <a:gd name="T53" fmla="*/ 708 h 940"/>
                <a:gd name="T54" fmla="*/ 131 w 606"/>
                <a:gd name="T55" fmla="*/ 778 h 940"/>
                <a:gd name="T56" fmla="*/ 110 w 606"/>
                <a:gd name="T57" fmla="*/ 887 h 940"/>
                <a:gd name="T58" fmla="*/ 172 w 606"/>
                <a:gd name="T59" fmla="*/ 924 h 940"/>
                <a:gd name="T60" fmla="*/ 168 w 606"/>
                <a:gd name="T61" fmla="*/ 896 h 940"/>
                <a:gd name="T62" fmla="*/ 209 w 606"/>
                <a:gd name="T63" fmla="*/ 821 h 940"/>
                <a:gd name="T64" fmla="*/ 223 w 606"/>
                <a:gd name="T65" fmla="*/ 758 h 940"/>
                <a:gd name="T66" fmla="*/ 248 w 606"/>
                <a:gd name="T67" fmla="*/ 710 h 940"/>
                <a:gd name="T68" fmla="*/ 321 w 606"/>
                <a:gd name="T69" fmla="*/ 653 h 940"/>
                <a:gd name="T70" fmla="*/ 315 w 606"/>
                <a:gd name="T71" fmla="*/ 609 h 940"/>
                <a:gd name="T72" fmla="*/ 365 w 606"/>
                <a:gd name="T73" fmla="*/ 605 h 940"/>
                <a:gd name="T74" fmla="*/ 369 w 606"/>
                <a:gd name="T75" fmla="*/ 598 h 940"/>
                <a:gd name="T76" fmla="*/ 410 w 606"/>
                <a:gd name="T77" fmla="*/ 550 h 940"/>
                <a:gd name="T78" fmla="*/ 483 w 606"/>
                <a:gd name="T79" fmla="*/ 449 h 940"/>
                <a:gd name="T80" fmla="*/ 527 w 606"/>
                <a:gd name="T81" fmla="*/ 425 h 940"/>
                <a:gd name="T82" fmla="*/ 549 w 606"/>
                <a:gd name="T83" fmla="*/ 380 h 940"/>
                <a:gd name="T84" fmla="*/ 606 w 606"/>
                <a:gd name="T85" fmla="*/ 259 h 940"/>
                <a:gd name="T86" fmla="*/ 598 w 606"/>
                <a:gd name="T87" fmla="*/ 220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06" h="940">
                  <a:moveTo>
                    <a:pt x="598" y="220"/>
                  </a:moveTo>
                  <a:lnTo>
                    <a:pt x="598" y="220"/>
                  </a:lnTo>
                  <a:lnTo>
                    <a:pt x="574" y="212"/>
                  </a:lnTo>
                  <a:lnTo>
                    <a:pt x="537" y="192"/>
                  </a:lnTo>
                  <a:lnTo>
                    <a:pt x="496" y="188"/>
                  </a:lnTo>
                  <a:lnTo>
                    <a:pt x="483" y="184"/>
                  </a:lnTo>
                  <a:lnTo>
                    <a:pt x="473" y="174"/>
                  </a:lnTo>
                  <a:lnTo>
                    <a:pt x="442" y="162"/>
                  </a:lnTo>
                  <a:lnTo>
                    <a:pt x="414" y="144"/>
                  </a:lnTo>
                  <a:lnTo>
                    <a:pt x="410" y="130"/>
                  </a:lnTo>
                  <a:lnTo>
                    <a:pt x="397" y="99"/>
                  </a:lnTo>
                  <a:lnTo>
                    <a:pt x="393" y="99"/>
                  </a:lnTo>
                  <a:lnTo>
                    <a:pt x="365" y="83"/>
                  </a:lnTo>
                  <a:lnTo>
                    <a:pt x="356" y="83"/>
                  </a:lnTo>
                  <a:lnTo>
                    <a:pt x="356" y="85"/>
                  </a:lnTo>
                  <a:lnTo>
                    <a:pt x="356" y="83"/>
                  </a:lnTo>
                  <a:lnTo>
                    <a:pt x="321" y="79"/>
                  </a:lnTo>
                  <a:lnTo>
                    <a:pt x="321" y="75"/>
                  </a:lnTo>
                  <a:lnTo>
                    <a:pt x="321" y="79"/>
                  </a:lnTo>
                  <a:lnTo>
                    <a:pt x="321" y="73"/>
                  </a:lnTo>
                  <a:lnTo>
                    <a:pt x="307" y="71"/>
                  </a:lnTo>
                  <a:lnTo>
                    <a:pt x="303" y="59"/>
                  </a:lnTo>
                  <a:lnTo>
                    <a:pt x="287" y="47"/>
                  </a:lnTo>
                  <a:lnTo>
                    <a:pt x="283" y="47"/>
                  </a:lnTo>
                  <a:lnTo>
                    <a:pt x="270" y="43"/>
                  </a:lnTo>
                  <a:lnTo>
                    <a:pt x="266" y="35"/>
                  </a:lnTo>
                  <a:lnTo>
                    <a:pt x="242" y="24"/>
                  </a:lnTo>
                  <a:lnTo>
                    <a:pt x="203" y="26"/>
                  </a:lnTo>
                  <a:lnTo>
                    <a:pt x="180" y="24"/>
                  </a:lnTo>
                  <a:lnTo>
                    <a:pt x="176" y="16"/>
                  </a:lnTo>
                  <a:lnTo>
                    <a:pt x="157" y="12"/>
                  </a:lnTo>
                  <a:lnTo>
                    <a:pt x="135" y="16"/>
                  </a:lnTo>
                  <a:lnTo>
                    <a:pt x="133" y="14"/>
                  </a:lnTo>
                  <a:lnTo>
                    <a:pt x="133" y="10"/>
                  </a:lnTo>
                  <a:lnTo>
                    <a:pt x="131" y="4"/>
                  </a:lnTo>
                  <a:lnTo>
                    <a:pt x="121" y="8"/>
                  </a:lnTo>
                  <a:lnTo>
                    <a:pt x="131" y="4"/>
                  </a:lnTo>
                  <a:lnTo>
                    <a:pt x="131" y="0"/>
                  </a:lnTo>
                  <a:lnTo>
                    <a:pt x="102" y="8"/>
                  </a:lnTo>
                  <a:lnTo>
                    <a:pt x="86" y="16"/>
                  </a:lnTo>
                  <a:lnTo>
                    <a:pt x="78" y="35"/>
                  </a:lnTo>
                  <a:lnTo>
                    <a:pt x="69" y="39"/>
                  </a:lnTo>
                  <a:lnTo>
                    <a:pt x="57" y="51"/>
                  </a:lnTo>
                  <a:lnTo>
                    <a:pt x="45" y="63"/>
                  </a:lnTo>
                  <a:lnTo>
                    <a:pt x="49" y="71"/>
                  </a:lnTo>
                  <a:lnTo>
                    <a:pt x="53" y="91"/>
                  </a:lnTo>
                  <a:lnTo>
                    <a:pt x="53" y="103"/>
                  </a:lnTo>
                  <a:lnTo>
                    <a:pt x="57" y="117"/>
                  </a:lnTo>
                  <a:lnTo>
                    <a:pt x="41" y="130"/>
                  </a:lnTo>
                  <a:lnTo>
                    <a:pt x="32" y="138"/>
                  </a:lnTo>
                  <a:lnTo>
                    <a:pt x="28" y="144"/>
                  </a:lnTo>
                  <a:lnTo>
                    <a:pt x="12" y="182"/>
                  </a:lnTo>
                  <a:lnTo>
                    <a:pt x="20" y="196"/>
                  </a:lnTo>
                  <a:lnTo>
                    <a:pt x="12" y="200"/>
                  </a:lnTo>
                  <a:lnTo>
                    <a:pt x="12" y="200"/>
                  </a:lnTo>
                  <a:lnTo>
                    <a:pt x="0" y="208"/>
                  </a:lnTo>
                  <a:lnTo>
                    <a:pt x="12" y="235"/>
                  </a:lnTo>
                  <a:lnTo>
                    <a:pt x="37" y="275"/>
                  </a:lnTo>
                  <a:lnTo>
                    <a:pt x="61" y="326"/>
                  </a:lnTo>
                  <a:lnTo>
                    <a:pt x="61" y="332"/>
                  </a:lnTo>
                  <a:lnTo>
                    <a:pt x="149" y="380"/>
                  </a:lnTo>
                  <a:lnTo>
                    <a:pt x="153" y="380"/>
                  </a:lnTo>
                  <a:lnTo>
                    <a:pt x="153" y="378"/>
                  </a:lnTo>
                  <a:lnTo>
                    <a:pt x="155" y="376"/>
                  </a:lnTo>
                  <a:lnTo>
                    <a:pt x="168" y="388"/>
                  </a:lnTo>
                  <a:lnTo>
                    <a:pt x="168" y="390"/>
                  </a:lnTo>
                  <a:lnTo>
                    <a:pt x="164" y="404"/>
                  </a:lnTo>
                  <a:lnTo>
                    <a:pt x="180" y="433"/>
                  </a:lnTo>
                  <a:lnTo>
                    <a:pt x="184" y="441"/>
                  </a:lnTo>
                  <a:lnTo>
                    <a:pt x="188" y="437"/>
                  </a:lnTo>
                  <a:lnTo>
                    <a:pt x="188" y="439"/>
                  </a:lnTo>
                  <a:lnTo>
                    <a:pt x="184" y="441"/>
                  </a:lnTo>
                  <a:lnTo>
                    <a:pt x="188" y="445"/>
                  </a:lnTo>
                  <a:lnTo>
                    <a:pt x="184" y="459"/>
                  </a:lnTo>
                  <a:lnTo>
                    <a:pt x="172" y="473"/>
                  </a:lnTo>
                  <a:lnTo>
                    <a:pt x="172" y="495"/>
                  </a:lnTo>
                  <a:lnTo>
                    <a:pt x="164" y="512"/>
                  </a:lnTo>
                  <a:lnTo>
                    <a:pt x="151" y="564"/>
                  </a:lnTo>
                  <a:lnTo>
                    <a:pt x="155" y="600"/>
                  </a:lnTo>
                  <a:lnTo>
                    <a:pt x="131" y="653"/>
                  </a:lnTo>
                  <a:lnTo>
                    <a:pt x="127" y="708"/>
                  </a:lnTo>
                  <a:lnTo>
                    <a:pt x="127" y="736"/>
                  </a:lnTo>
                  <a:lnTo>
                    <a:pt x="123" y="762"/>
                  </a:lnTo>
                  <a:lnTo>
                    <a:pt x="131" y="778"/>
                  </a:lnTo>
                  <a:lnTo>
                    <a:pt x="119" y="841"/>
                  </a:lnTo>
                  <a:lnTo>
                    <a:pt x="106" y="869"/>
                  </a:lnTo>
                  <a:lnTo>
                    <a:pt x="110" y="887"/>
                  </a:lnTo>
                  <a:lnTo>
                    <a:pt x="123" y="914"/>
                  </a:lnTo>
                  <a:lnTo>
                    <a:pt x="188" y="940"/>
                  </a:lnTo>
                  <a:lnTo>
                    <a:pt x="172" y="924"/>
                  </a:lnTo>
                  <a:lnTo>
                    <a:pt x="170" y="920"/>
                  </a:lnTo>
                  <a:lnTo>
                    <a:pt x="190" y="940"/>
                  </a:lnTo>
                  <a:lnTo>
                    <a:pt x="168" y="896"/>
                  </a:lnTo>
                  <a:lnTo>
                    <a:pt x="184" y="869"/>
                  </a:lnTo>
                  <a:lnTo>
                    <a:pt x="203" y="845"/>
                  </a:lnTo>
                  <a:lnTo>
                    <a:pt x="209" y="821"/>
                  </a:lnTo>
                  <a:lnTo>
                    <a:pt x="198" y="809"/>
                  </a:lnTo>
                  <a:lnTo>
                    <a:pt x="196" y="792"/>
                  </a:lnTo>
                  <a:lnTo>
                    <a:pt x="223" y="758"/>
                  </a:lnTo>
                  <a:lnTo>
                    <a:pt x="237" y="728"/>
                  </a:lnTo>
                  <a:lnTo>
                    <a:pt x="227" y="718"/>
                  </a:lnTo>
                  <a:lnTo>
                    <a:pt x="248" y="710"/>
                  </a:lnTo>
                  <a:lnTo>
                    <a:pt x="268" y="677"/>
                  </a:lnTo>
                  <a:lnTo>
                    <a:pt x="307" y="663"/>
                  </a:lnTo>
                  <a:lnTo>
                    <a:pt x="321" y="653"/>
                  </a:lnTo>
                  <a:lnTo>
                    <a:pt x="328" y="625"/>
                  </a:lnTo>
                  <a:lnTo>
                    <a:pt x="315" y="617"/>
                  </a:lnTo>
                  <a:lnTo>
                    <a:pt x="315" y="609"/>
                  </a:lnTo>
                  <a:lnTo>
                    <a:pt x="324" y="617"/>
                  </a:lnTo>
                  <a:lnTo>
                    <a:pt x="344" y="621"/>
                  </a:lnTo>
                  <a:lnTo>
                    <a:pt x="365" y="605"/>
                  </a:lnTo>
                  <a:lnTo>
                    <a:pt x="369" y="598"/>
                  </a:lnTo>
                  <a:lnTo>
                    <a:pt x="365" y="590"/>
                  </a:lnTo>
                  <a:lnTo>
                    <a:pt x="369" y="598"/>
                  </a:lnTo>
                  <a:lnTo>
                    <a:pt x="375" y="584"/>
                  </a:lnTo>
                  <a:lnTo>
                    <a:pt x="389" y="568"/>
                  </a:lnTo>
                  <a:lnTo>
                    <a:pt x="410" y="550"/>
                  </a:lnTo>
                  <a:lnTo>
                    <a:pt x="428" y="497"/>
                  </a:lnTo>
                  <a:lnTo>
                    <a:pt x="438" y="475"/>
                  </a:lnTo>
                  <a:lnTo>
                    <a:pt x="483" y="449"/>
                  </a:lnTo>
                  <a:lnTo>
                    <a:pt x="512" y="445"/>
                  </a:lnTo>
                  <a:lnTo>
                    <a:pt x="520" y="441"/>
                  </a:lnTo>
                  <a:lnTo>
                    <a:pt x="527" y="425"/>
                  </a:lnTo>
                  <a:lnTo>
                    <a:pt x="533" y="408"/>
                  </a:lnTo>
                  <a:lnTo>
                    <a:pt x="545" y="388"/>
                  </a:lnTo>
                  <a:lnTo>
                    <a:pt x="549" y="380"/>
                  </a:lnTo>
                  <a:lnTo>
                    <a:pt x="553" y="313"/>
                  </a:lnTo>
                  <a:lnTo>
                    <a:pt x="565" y="309"/>
                  </a:lnTo>
                  <a:lnTo>
                    <a:pt x="606" y="259"/>
                  </a:lnTo>
                  <a:lnTo>
                    <a:pt x="606" y="249"/>
                  </a:lnTo>
                  <a:lnTo>
                    <a:pt x="598" y="220"/>
                  </a:lnTo>
                  <a:lnTo>
                    <a:pt x="598" y="220"/>
                  </a:lnTo>
                  <a:lnTo>
                    <a:pt x="598" y="2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9" name="Freeform 48"/>
            <p:cNvSpPr>
              <a:spLocks/>
            </p:cNvSpPr>
            <p:nvPr/>
          </p:nvSpPr>
          <p:spPr bwMode="auto">
            <a:xfrm>
              <a:off x="8207673" y="4025456"/>
              <a:ext cx="293863" cy="229817"/>
            </a:xfrm>
            <a:custGeom>
              <a:avLst/>
              <a:gdLst>
                <a:gd name="T0" fmla="*/ 49 w 78"/>
                <a:gd name="T1" fmla="*/ 36 h 61"/>
                <a:gd name="T2" fmla="*/ 53 w 78"/>
                <a:gd name="T3" fmla="*/ 36 h 61"/>
                <a:gd name="T4" fmla="*/ 57 w 78"/>
                <a:gd name="T5" fmla="*/ 38 h 61"/>
                <a:gd name="T6" fmla="*/ 65 w 78"/>
                <a:gd name="T7" fmla="*/ 40 h 61"/>
                <a:gd name="T8" fmla="*/ 69 w 78"/>
                <a:gd name="T9" fmla="*/ 43 h 61"/>
                <a:gd name="T10" fmla="*/ 71 w 78"/>
                <a:gd name="T11" fmla="*/ 38 h 61"/>
                <a:gd name="T12" fmla="*/ 75 w 78"/>
                <a:gd name="T13" fmla="*/ 36 h 61"/>
                <a:gd name="T14" fmla="*/ 75 w 78"/>
                <a:gd name="T15" fmla="*/ 32 h 61"/>
                <a:gd name="T16" fmla="*/ 69 w 78"/>
                <a:gd name="T17" fmla="*/ 30 h 61"/>
                <a:gd name="T18" fmla="*/ 55 w 78"/>
                <a:gd name="T19" fmla="*/ 28 h 61"/>
                <a:gd name="T20" fmla="*/ 53 w 78"/>
                <a:gd name="T21" fmla="*/ 20 h 61"/>
                <a:gd name="T22" fmla="*/ 45 w 78"/>
                <a:gd name="T23" fmla="*/ 16 h 61"/>
                <a:gd name="T24" fmla="*/ 37 w 78"/>
                <a:gd name="T25" fmla="*/ 12 h 61"/>
                <a:gd name="T26" fmla="*/ 28 w 78"/>
                <a:gd name="T27" fmla="*/ 12 h 61"/>
                <a:gd name="T28" fmla="*/ 24 w 78"/>
                <a:gd name="T29" fmla="*/ 14 h 61"/>
                <a:gd name="T30" fmla="*/ 20 w 78"/>
                <a:gd name="T31" fmla="*/ 16 h 61"/>
                <a:gd name="T32" fmla="*/ 18 w 78"/>
                <a:gd name="T33" fmla="*/ 8 h 61"/>
                <a:gd name="T34" fmla="*/ 14 w 78"/>
                <a:gd name="T35" fmla="*/ 2 h 61"/>
                <a:gd name="T36" fmla="*/ 8 w 78"/>
                <a:gd name="T37" fmla="*/ 0 h 61"/>
                <a:gd name="T38" fmla="*/ 6 w 78"/>
                <a:gd name="T39" fmla="*/ 4 h 61"/>
                <a:gd name="T40" fmla="*/ 6 w 78"/>
                <a:gd name="T41" fmla="*/ 14 h 61"/>
                <a:gd name="T42" fmla="*/ 6 w 78"/>
                <a:gd name="T43" fmla="*/ 20 h 61"/>
                <a:gd name="T44" fmla="*/ 8 w 78"/>
                <a:gd name="T45" fmla="*/ 24 h 61"/>
                <a:gd name="T46" fmla="*/ 8 w 78"/>
                <a:gd name="T47" fmla="*/ 32 h 61"/>
                <a:gd name="T48" fmla="*/ 10 w 78"/>
                <a:gd name="T49" fmla="*/ 38 h 61"/>
                <a:gd name="T50" fmla="*/ 8 w 78"/>
                <a:gd name="T51" fmla="*/ 40 h 61"/>
                <a:gd name="T52" fmla="*/ 4 w 78"/>
                <a:gd name="T53" fmla="*/ 47 h 61"/>
                <a:gd name="T54" fmla="*/ 0 w 78"/>
                <a:gd name="T55" fmla="*/ 51 h 61"/>
                <a:gd name="T56" fmla="*/ 6 w 78"/>
                <a:gd name="T57" fmla="*/ 53 h 61"/>
                <a:gd name="T58" fmla="*/ 12 w 78"/>
                <a:gd name="T59" fmla="*/ 51 h 61"/>
                <a:gd name="T60" fmla="*/ 18 w 78"/>
                <a:gd name="T61" fmla="*/ 51 h 61"/>
                <a:gd name="T62" fmla="*/ 22 w 78"/>
                <a:gd name="T63" fmla="*/ 53 h 61"/>
                <a:gd name="T64" fmla="*/ 24 w 78"/>
                <a:gd name="T65" fmla="*/ 59 h 61"/>
                <a:gd name="T66" fmla="*/ 28 w 78"/>
                <a:gd name="T67" fmla="*/ 61 h 61"/>
                <a:gd name="T68" fmla="*/ 32 w 78"/>
                <a:gd name="T69" fmla="*/ 57 h 61"/>
                <a:gd name="T70" fmla="*/ 34 w 78"/>
                <a:gd name="T71" fmla="*/ 53 h 61"/>
                <a:gd name="T72" fmla="*/ 41 w 78"/>
                <a:gd name="T73" fmla="*/ 49 h 61"/>
                <a:gd name="T74" fmla="*/ 43 w 78"/>
                <a:gd name="T75" fmla="*/ 43 h 61"/>
                <a:gd name="T76" fmla="*/ 41 w 78"/>
                <a:gd name="T77" fmla="*/ 36 h 61"/>
                <a:gd name="T78" fmla="*/ 45 w 78"/>
                <a:gd name="T79" fmla="*/ 32 h 61"/>
                <a:gd name="T80" fmla="*/ 45 w 78"/>
                <a:gd name="T81" fmla="*/ 3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61">
                  <a:moveTo>
                    <a:pt x="45" y="32"/>
                  </a:moveTo>
                  <a:lnTo>
                    <a:pt x="49" y="36"/>
                  </a:lnTo>
                  <a:lnTo>
                    <a:pt x="49" y="36"/>
                  </a:lnTo>
                  <a:lnTo>
                    <a:pt x="53" y="36"/>
                  </a:lnTo>
                  <a:lnTo>
                    <a:pt x="55" y="38"/>
                  </a:lnTo>
                  <a:lnTo>
                    <a:pt x="57" y="38"/>
                  </a:lnTo>
                  <a:lnTo>
                    <a:pt x="61" y="40"/>
                  </a:lnTo>
                  <a:lnTo>
                    <a:pt x="65" y="40"/>
                  </a:lnTo>
                  <a:lnTo>
                    <a:pt x="67" y="43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1" y="38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8" y="32"/>
                  </a:lnTo>
                  <a:lnTo>
                    <a:pt x="75" y="32"/>
                  </a:lnTo>
                  <a:lnTo>
                    <a:pt x="71" y="32"/>
                  </a:lnTo>
                  <a:lnTo>
                    <a:pt x="69" y="30"/>
                  </a:lnTo>
                  <a:lnTo>
                    <a:pt x="57" y="30"/>
                  </a:lnTo>
                  <a:lnTo>
                    <a:pt x="55" y="28"/>
                  </a:lnTo>
                  <a:lnTo>
                    <a:pt x="53" y="24"/>
                  </a:lnTo>
                  <a:lnTo>
                    <a:pt x="53" y="20"/>
                  </a:lnTo>
                  <a:lnTo>
                    <a:pt x="49" y="16"/>
                  </a:lnTo>
                  <a:lnTo>
                    <a:pt x="45" y="16"/>
                  </a:lnTo>
                  <a:lnTo>
                    <a:pt x="41" y="14"/>
                  </a:lnTo>
                  <a:lnTo>
                    <a:pt x="37" y="12"/>
                  </a:lnTo>
                  <a:lnTo>
                    <a:pt x="32" y="12"/>
                  </a:lnTo>
                  <a:lnTo>
                    <a:pt x="28" y="12"/>
                  </a:lnTo>
                  <a:lnTo>
                    <a:pt x="26" y="12"/>
                  </a:lnTo>
                  <a:lnTo>
                    <a:pt x="24" y="14"/>
                  </a:lnTo>
                  <a:lnTo>
                    <a:pt x="22" y="16"/>
                  </a:lnTo>
                  <a:lnTo>
                    <a:pt x="20" y="16"/>
                  </a:lnTo>
                  <a:lnTo>
                    <a:pt x="20" y="14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4"/>
                  </a:lnTo>
                  <a:lnTo>
                    <a:pt x="6" y="8"/>
                  </a:lnTo>
                  <a:lnTo>
                    <a:pt x="6" y="14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8" y="22"/>
                  </a:lnTo>
                  <a:lnTo>
                    <a:pt x="8" y="24"/>
                  </a:lnTo>
                  <a:lnTo>
                    <a:pt x="8" y="28"/>
                  </a:lnTo>
                  <a:lnTo>
                    <a:pt x="8" y="32"/>
                  </a:lnTo>
                  <a:lnTo>
                    <a:pt x="8" y="36"/>
                  </a:lnTo>
                  <a:lnTo>
                    <a:pt x="10" y="38"/>
                  </a:lnTo>
                  <a:lnTo>
                    <a:pt x="10" y="40"/>
                  </a:lnTo>
                  <a:lnTo>
                    <a:pt x="8" y="40"/>
                  </a:lnTo>
                  <a:lnTo>
                    <a:pt x="6" y="43"/>
                  </a:lnTo>
                  <a:lnTo>
                    <a:pt x="4" y="47"/>
                  </a:lnTo>
                  <a:lnTo>
                    <a:pt x="4" y="49"/>
                  </a:lnTo>
                  <a:lnTo>
                    <a:pt x="0" y="51"/>
                  </a:lnTo>
                  <a:lnTo>
                    <a:pt x="4" y="53"/>
                  </a:lnTo>
                  <a:lnTo>
                    <a:pt x="6" y="53"/>
                  </a:lnTo>
                  <a:lnTo>
                    <a:pt x="10" y="51"/>
                  </a:lnTo>
                  <a:lnTo>
                    <a:pt x="12" y="51"/>
                  </a:lnTo>
                  <a:lnTo>
                    <a:pt x="14" y="51"/>
                  </a:lnTo>
                  <a:lnTo>
                    <a:pt x="18" y="51"/>
                  </a:lnTo>
                  <a:lnTo>
                    <a:pt x="20" y="51"/>
                  </a:lnTo>
                  <a:lnTo>
                    <a:pt x="22" y="53"/>
                  </a:lnTo>
                  <a:lnTo>
                    <a:pt x="24" y="57"/>
                  </a:lnTo>
                  <a:lnTo>
                    <a:pt x="24" y="59"/>
                  </a:lnTo>
                  <a:lnTo>
                    <a:pt x="26" y="61"/>
                  </a:lnTo>
                  <a:lnTo>
                    <a:pt x="28" y="61"/>
                  </a:lnTo>
                  <a:lnTo>
                    <a:pt x="32" y="59"/>
                  </a:lnTo>
                  <a:lnTo>
                    <a:pt x="32" y="57"/>
                  </a:lnTo>
                  <a:lnTo>
                    <a:pt x="34" y="55"/>
                  </a:lnTo>
                  <a:lnTo>
                    <a:pt x="34" y="53"/>
                  </a:lnTo>
                  <a:lnTo>
                    <a:pt x="37" y="51"/>
                  </a:lnTo>
                  <a:lnTo>
                    <a:pt x="41" y="49"/>
                  </a:lnTo>
                  <a:lnTo>
                    <a:pt x="43" y="47"/>
                  </a:lnTo>
                  <a:lnTo>
                    <a:pt x="43" y="43"/>
                  </a:lnTo>
                  <a:lnTo>
                    <a:pt x="43" y="38"/>
                  </a:lnTo>
                  <a:lnTo>
                    <a:pt x="41" y="36"/>
                  </a:lnTo>
                  <a:lnTo>
                    <a:pt x="43" y="32"/>
                  </a:lnTo>
                  <a:lnTo>
                    <a:pt x="45" y="32"/>
                  </a:lnTo>
                  <a:lnTo>
                    <a:pt x="45" y="32"/>
                  </a:lnTo>
                  <a:lnTo>
                    <a:pt x="45" y="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0" name="Freeform 49"/>
            <p:cNvSpPr>
              <a:spLocks/>
            </p:cNvSpPr>
            <p:nvPr/>
          </p:nvSpPr>
          <p:spPr bwMode="auto">
            <a:xfrm>
              <a:off x="6971943" y="3211682"/>
              <a:ext cx="308933" cy="282561"/>
            </a:xfrm>
            <a:custGeom>
              <a:avLst/>
              <a:gdLst>
                <a:gd name="T0" fmla="*/ 4 w 82"/>
                <a:gd name="T1" fmla="*/ 48 h 75"/>
                <a:gd name="T2" fmla="*/ 8 w 82"/>
                <a:gd name="T3" fmla="*/ 64 h 75"/>
                <a:gd name="T4" fmla="*/ 8 w 82"/>
                <a:gd name="T5" fmla="*/ 73 h 75"/>
                <a:gd name="T6" fmla="*/ 14 w 82"/>
                <a:gd name="T7" fmla="*/ 73 h 75"/>
                <a:gd name="T8" fmla="*/ 18 w 82"/>
                <a:gd name="T9" fmla="*/ 69 h 75"/>
                <a:gd name="T10" fmla="*/ 24 w 82"/>
                <a:gd name="T11" fmla="*/ 73 h 75"/>
                <a:gd name="T12" fmla="*/ 30 w 82"/>
                <a:gd name="T13" fmla="*/ 73 h 75"/>
                <a:gd name="T14" fmla="*/ 36 w 82"/>
                <a:gd name="T15" fmla="*/ 64 h 75"/>
                <a:gd name="T16" fmla="*/ 47 w 82"/>
                <a:gd name="T17" fmla="*/ 60 h 75"/>
                <a:gd name="T18" fmla="*/ 49 w 82"/>
                <a:gd name="T19" fmla="*/ 54 h 75"/>
                <a:gd name="T20" fmla="*/ 51 w 82"/>
                <a:gd name="T21" fmla="*/ 50 h 75"/>
                <a:gd name="T22" fmla="*/ 63 w 82"/>
                <a:gd name="T23" fmla="*/ 46 h 75"/>
                <a:gd name="T24" fmla="*/ 69 w 82"/>
                <a:gd name="T25" fmla="*/ 44 h 75"/>
                <a:gd name="T26" fmla="*/ 77 w 82"/>
                <a:gd name="T27" fmla="*/ 42 h 75"/>
                <a:gd name="T28" fmla="*/ 80 w 82"/>
                <a:gd name="T29" fmla="*/ 38 h 75"/>
                <a:gd name="T30" fmla="*/ 80 w 82"/>
                <a:gd name="T31" fmla="*/ 34 h 75"/>
                <a:gd name="T32" fmla="*/ 77 w 82"/>
                <a:gd name="T33" fmla="*/ 24 h 75"/>
                <a:gd name="T34" fmla="*/ 71 w 82"/>
                <a:gd name="T35" fmla="*/ 18 h 75"/>
                <a:gd name="T36" fmla="*/ 67 w 82"/>
                <a:gd name="T37" fmla="*/ 18 h 75"/>
                <a:gd name="T38" fmla="*/ 63 w 82"/>
                <a:gd name="T39" fmla="*/ 14 h 75"/>
                <a:gd name="T40" fmla="*/ 59 w 82"/>
                <a:gd name="T41" fmla="*/ 8 h 75"/>
                <a:gd name="T42" fmla="*/ 49 w 82"/>
                <a:gd name="T43" fmla="*/ 6 h 75"/>
                <a:gd name="T44" fmla="*/ 43 w 82"/>
                <a:gd name="T45" fmla="*/ 4 h 75"/>
                <a:gd name="T46" fmla="*/ 36 w 82"/>
                <a:gd name="T47" fmla="*/ 2 h 75"/>
                <a:gd name="T48" fmla="*/ 32 w 82"/>
                <a:gd name="T49" fmla="*/ 2 h 75"/>
                <a:gd name="T50" fmla="*/ 32 w 82"/>
                <a:gd name="T51" fmla="*/ 8 h 75"/>
                <a:gd name="T52" fmla="*/ 30 w 82"/>
                <a:gd name="T53" fmla="*/ 14 h 75"/>
                <a:gd name="T54" fmla="*/ 22 w 82"/>
                <a:gd name="T55" fmla="*/ 20 h 75"/>
                <a:gd name="T56" fmla="*/ 14 w 82"/>
                <a:gd name="T57" fmla="*/ 28 h 75"/>
                <a:gd name="T58" fmla="*/ 6 w 82"/>
                <a:gd name="T59" fmla="*/ 36 h 75"/>
                <a:gd name="T60" fmla="*/ 0 w 82"/>
                <a:gd name="T61" fmla="*/ 46 h 75"/>
                <a:gd name="T62" fmla="*/ 2 w 82"/>
                <a:gd name="T63" fmla="*/ 4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75">
                  <a:moveTo>
                    <a:pt x="2" y="46"/>
                  </a:moveTo>
                  <a:lnTo>
                    <a:pt x="4" y="48"/>
                  </a:lnTo>
                  <a:lnTo>
                    <a:pt x="6" y="54"/>
                  </a:lnTo>
                  <a:lnTo>
                    <a:pt x="8" y="64"/>
                  </a:lnTo>
                  <a:lnTo>
                    <a:pt x="8" y="69"/>
                  </a:lnTo>
                  <a:lnTo>
                    <a:pt x="8" y="73"/>
                  </a:lnTo>
                  <a:lnTo>
                    <a:pt x="10" y="75"/>
                  </a:lnTo>
                  <a:lnTo>
                    <a:pt x="14" y="73"/>
                  </a:lnTo>
                  <a:lnTo>
                    <a:pt x="18" y="71"/>
                  </a:lnTo>
                  <a:lnTo>
                    <a:pt x="18" y="69"/>
                  </a:lnTo>
                  <a:lnTo>
                    <a:pt x="20" y="71"/>
                  </a:lnTo>
                  <a:lnTo>
                    <a:pt x="24" y="73"/>
                  </a:lnTo>
                  <a:lnTo>
                    <a:pt x="26" y="75"/>
                  </a:lnTo>
                  <a:lnTo>
                    <a:pt x="30" y="73"/>
                  </a:lnTo>
                  <a:lnTo>
                    <a:pt x="32" y="69"/>
                  </a:lnTo>
                  <a:lnTo>
                    <a:pt x="36" y="64"/>
                  </a:lnTo>
                  <a:lnTo>
                    <a:pt x="41" y="60"/>
                  </a:lnTo>
                  <a:lnTo>
                    <a:pt x="47" y="60"/>
                  </a:lnTo>
                  <a:lnTo>
                    <a:pt x="49" y="56"/>
                  </a:lnTo>
                  <a:lnTo>
                    <a:pt x="49" y="54"/>
                  </a:lnTo>
                  <a:lnTo>
                    <a:pt x="49" y="50"/>
                  </a:lnTo>
                  <a:lnTo>
                    <a:pt x="51" y="50"/>
                  </a:lnTo>
                  <a:lnTo>
                    <a:pt x="59" y="48"/>
                  </a:lnTo>
                  <a:lnTo>
                    <a:pt x="63" y="46"/>
                  </a:lnTo>
                  <a:lnTo>
                    <a:pt x="67" y="46"/>
                  </a:lnTo>
                  <a:lnTo>
                    <a:pt x="69" y="44"/>
                  </a:lnTo>
                  <a:lnTo>
                    <a:pt x="73" y="42"/>
                  </a:lnTo>
                  <a:lnTo>
                    <a:pt x="77" y="42"/>
                  </a:lnTo>
                  <a:lnTo>
                    <a:pt x="80" y="40"/>
                  </a:lnTo>
                  <a:lnTo>
                    <a:pt x="80" y="38"/>
                  </a:lnTo>
                  <a:lnTo>
                    <a:pt x="82" y="36"/>
                  </a:lnTo>
                  <a:lnTo>
                    <a:pt x="80" y="34"/>
                  </a:lnTo>
                  <a:lnTo>
                    <a:pt x="80" y="28"/>
                  </a:lnTo>
                  <a:lnTo>
                    <a:pt x="77" y="24"/>
                  </a:lnTo>
                  <a:lnTo>
                    <a:pt x="73" y="20"/>
                  </a:lnTo>
                  <a:lnTo>
                    <a:pt x="71" y="18"/>
                  </a:lnTo>
                  <a:lnTo>
                    <a:pt x="69" y="18"/>
                  </a:lnTo>
                  <a:lnTo>
                    <a:pt x="67" y="18"/>
                  </a:lnTo>
                  <a:lnTo>
                    <a:pt x="63" y="18"/>
                  </a:lnTo>
                  <a:lnTo>
                    <a:pt x="63" y="14"/>
                  </a:lnTo>
                  <a:lnTo>
                    <a:pt x="59" y="12"/>
                  </a:lnTo>
                  <a:lnTo>
                    <a:pt x="59" y="8"/>
                  </a:lnTo>
                  <a:lnTo>
                    <a:pt x="53" y="6"/>
                  </a:lnTo>
                  <a:lnTo>
                    <a:pt x="49" y="6"/>
                  </a:lnTo>
                  <a:lnTo>
                    <a:pt x="45" y="6"/>
                  </a:lnTo>
                  <a:lnTo>
                    <a:pt x="43" y="4"/>
                  </a:lnTo>
                  <a:lnTo>
                    <a:pt x="41" y="2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32" y="4"/>
                  </a:lnTo>
                  <a:lnTo>
                    <a:pt x="32" y="8"/>
                  </a:lnTo>
                  <a:lnTo>
                    <a:pt x="30" y="12"/>
                  </a:lnTo>
                  <a:lnTo>
                    <a:pt x="30" y="14"/>
                  </a:lnTo>
                  <a:lnTo>
                    <a:pt x="26" y="16"/>
                  </a:lnTo>
                  <a:lnTo>
                    <a:pt x="22" y="20"/>
                  </a:lnTo>
                  <a:lnTo>
                    <a:pt x="18" y="24"/>
                  </a:lnTo>
                  <a:lnTo>
                    <a:pt x="14" y="28"/>
                  </a:lnTo>
                  <a:lnTo>
                    <a:pt x="10" y="32"/>
                  </a:lnTo>
                  <a:lnTo>
                    <a:pt x="6" y="36"/>
                  </a:lnTo>
                  <a:lnTo>
                    <a:pt x="2" y="42"/>
                  </a:lnTo>
                  <a:lnTo>
                    <a:pt x="0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1" name="Freeform 50"/>
            <p:cNvSpPr>
              <a:spLocks/>
            </p:cNvSpPr>
            <p:nvPr/>
          </p:nvSpPr>
          <p:spPr bwMode="auto">
            <a:xfrm>
              <a:off x="8539210" y="3927502"/>
              <a:ext cx="7535" cy="15070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4 h 4"/>
                <a:gd name="T4" fmla="*/ 2 w 2"/>
                <a:gd name="T5" fmla="*/ 2 h 4"/>
                <a:gd name="T6" fmla="*/ 2 w 2"/>
                <a:gd name="T7" fmla="*/ 0 h 4"/>
                <a:gd name="T8" fmla="*/ 0 w 2"/>
                <a:gd name="T9" fmla="*/ 0 h 4"/>
                <a:gd name="T10" fmla="*/ 0 w 2"/>
                <a:gd name="T11" fmla="*/ 2 h 4"/>
                <a:gd name="T12" fmla="*/ 2 w 2"/>
                <a:gd name="T13" fmla="*/ 4 h 4"/>
                <a:gd name="T14" fmla="*/ 2 w 2"/>
                <a:gd name="T15" fmla="*/ 4 h 4"/>
                <a:gd name="T16" fmla="*/ 2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242" name="TextBox 241"/>
          <p:cNvSpPr txBox="1"/>
          <p:nvPr/>
        </p:nvSpPr>
        <p:spPr>
          <a:xfrm>
            <a:off x="14945906" y="6623500"/>
            <a:ext cx="4037195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North America</a:t>
            </a:r>
            <a:endParaRPr lang="en-US" sz="48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14949305" y="8133564"/>
            <a:ext cx="1981568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Europe</a:t>
            </a:r>
            <a:endParaRPr lang="en-US" sz="48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14949305" y="9688610"/>
            <a:ext cx="1981568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Europe</a:t>
            </a:r>
            <a:endParaRPr lang="en-US" sz="48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14908971" y="4799753"/>
            <a:ext cx="3543278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WORLD DATA</a:t>
            </a:r>
            <a:endParaRPr lang="en-US" sz="48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14928852" y="3279675"/>
            <a:ext cx="5965351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ECONOMIC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33033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4" grpId="0">
        <p:bldSub>
          <a:bldChart bld="category"/>
        </p:bldSub>
      </p:bldGraphic>
      <p:bldP spid="192" grpId="0" animBg="1"/>
      <p:bldP spid="193" grpId="0" animBg="1"/>
      <p:bldP spid="194" grpId="0" animBg="1"/>
      <p:bldP spid="242" grpId="0"/>
      <p:bldP spid="243" grpId="0"/>
      <p:bldP spid="244" grpId="0"/>
      <p:bldP spid="245" grpId="0"/>
      <p:bldP spid="2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09511" y="5630626"/>
            <a:ext cx="13764986" cy="246221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6000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INFOGRAPHICS</a:t>
            </a:r>
            <a:endParaRPr lang="ru-RU" sz="16000" spc="-600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493521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10917394" y="6858001"/>
            <a:ext cx="6128591" cy="4005521"/>
          </a:xfrm>
          <a:custGeom>
            <a:avLst/>
            <a:gdLst>
              <a:gd name="T0" fmla="*/ 127 w 253"/>
              <a:gd name="T1" fmla="*/ 0 h 167"/>
              <a:gd name="T2" fmla="*/ 0 w 253"/>
              <a:gd name="T3" fmla="*/ 126 h 167"/>
              <a:gd name="T4" fmla="*/ 7 w 253"/>
              <a:gd name="T5" fmla="*/ 167 h 167"/>
              <a:gd name="T6" fmla="*/ 94 w 253"/>
              <a:gd name="T7" fmla="*/ 134 h 167"/>
              <a:gd name="T8" fmla="*/ 93 w 253"/>
              <a:gd name="T9" fmla="*/ 126 h 167"/>
              <a:gd name="T10" fmla="*/ 127 w 253"/>
              <a:gd name="T11" fmla="*/ 92 h 167"/>
              <a:gd name="T12" fmla="*/ 161 w 253"/>
              <a:gd name="T13" fmla="*/ 126 h 167"/>
              <a:gd name="T14" fmla="*/ 160 w 253"/>
              <a:gd name="T15" fmla="*/ 134 h 167"/>
              <a:gd name="T16" fmla="*/ 246 w 253"/>
              <a:gd name="T17" fmla="*/ 167 h 167"/>
              <a:gd name="T18" fmla="*/ 253 w 253"/>
              <a:gd name="T19" fmla="*/ 126 h 167"/>
              <a:gd name="T20" fmla="*/ 127 w 253"/>
              <a:gd name="T21" fmla="*/ 0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3" h="167">
                <a:moveTo>
                  <a:pt x="127" y="0"/>
                </a:moveTo>
                <a:cubicBezTo>
                  <a:pt x="57" y="0"/>
                  <a:pt x="0" y="57"/>
                  <a:pt x="0" y="126"/>
                </a:cubicBezTo>
                <a:cubicBezTo>
                  <a:pt x="0" y="141"/>
                  <a:pt x="3" y="155"/>
                  <a:pt x="7" y="167"/>
                </a:cubicBezTo>
                <a:cubicBezTo>
                  <a:pt x="94" y="134"/>
                  <a:pt x="94" y="134"/>
                  <a:pt x="94" y="134"/>
                </a:cubicBezTo>
                <a:cubicBezTo>
                  <a:pt x="93" y="132"/>
                  <a:pt x="93" y="129"/>
                  <a:pt x="93" y="126"/>
                </a:cubicBezTo>
                <a:cubicBezTo>
                  <a:pt x="93" y="108"/>
                  <a:pt x="108" y="92"/>
                  <a:pt x="127" y="92"/>
                </a:cubicBezTo>
                <a:cubicBezTo>
                  <a:pt x="145" y="92"/>
                  <a:pt x="161" y="108"/>
                  <a:pt x="161" y="126"/>
                </a:cubicBezTo>
                <a:cubicBezTo>
                  <a:pt x="161" y="129"/>
                  <a:pt x="160" y="132"/>
                  <a:pt x="160" y="134"/>
                </a:cubicBezTo>
                <a:cubicBezTo>
                  <a:pt x="246" y="167"/>
                  <a:pt x="246" y="167"/>
                  <a:pt x="246" y="167"/>
                </a:cubicBezTo>
                <a:cubicBezTo>
                  <a:pt x="251" y="155"/>
                  <a:pt x="253" y="141"/>
                  <a:pt x="253" y="126"/>
                </a:cubicBezTo>
                <a:cubicBezTo>
                  <a:pt x="253" y="57"/>
                  <a:pt x="197" y="0"/>
                  <a:pt x="127" y="0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7097047" y="6177829"/>
            <a:ext cx="3420808" cy="384707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ru-RU" sz="24999" dirty="0">
                <a:solidFill>
                  <a:schemeClr val="tx2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10</a:t>
            </a:r>
            <a:endParaRPr lang="ru-RU" sz="24999" spc="-151" dirty="0">
              <a:solidFill>
                <a:schemeClr val="tx2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648035" y="6400023"/>
            <a:ext cx="641201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x</a:t>
            </a:r>
            <a:endParaRPr lang="ru-RU" sz="10000" spc="-151" dirty="0">
              <a:solidFill>
                <a:schemeClr val="tx2"/>
              </a:solidFill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70431" y="5627622"/>
            <a:ext cx="4184351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lvl="0"/>
            <a:r>
              <a:rPr lang="en-US" sz="48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SUBTITLE HERE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40268" y="-2084588"/>
            <a:ext cx="10310515" cy="246221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6000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EFFICIENCY</a:t>
            </a:r>
            <a:endParaRPr lang="ru-RU" sz="16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grpSp>
        <p:nvGrpSpPr>
          <p:cNvPr id="31" name="Группа 30"/>
          <p:cNvGrpSpPr/>
          <p:nvPr/>
        </p:nvGrpSpPr>
        <p:grpSpPr>
          <a:xfrm rot="16862919">
            <a:off x="10647333" y="6537777"/>
            <a:ext cx="6703451" cy="6642660"/>
            <a:chOff x="10647334" y="6537776"/>
            <a:chExt cx="6703450" cy="6642660"/>
          </a:xfrm>
        </p:grpSpPr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10647334" y="6537776"/>
              <a:ext cx="6703450" cy="6642660"/>
            </a:xfrm>
            <a:prstGeom prst="ellipse">
              <a:avLst/>
            </a:prstGeom>
            <a:solidFill>
              <a:schemeClr val="tx2">
                <a:alpha val="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33" name="Группа 32"/>
            <p:cNvGrpSpPr/>
            <p:nvPr/>
          </p:nvGrpSpPr>
          <p:grpSpPr>
            <a:xfrm>
              <a:off x="13521439" y="7226614"/>
              <a:ext cx="2277474" cy="3143427"/>
              <a:chOff x="5691188" y="5532438"/>
              <a:chExt cx="2809876" cy="3878263"/>
            </a:xfrm>
            <a:solidFill>
              <a:schemeClr val="tx2"/>
            </a:solidFill>
          </p:grpSpPr>
          <p:sp>
            <p:nvSpPr>
              <p:cNvPr id="34" name="Oval 6"/>
              <p:cNvSpPr>
                <a:spLocks noChangeArrowheads="1"/>
              </p:cNvSpPr>
              <p:nvPr/>
            </p:nvSpPr>
            <p:spPr bwMode="auto">
              <a:xfrm>
                <a:off x="5691188" y="8196263"/>
                <a:ext cx="1225550" cy="12144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5" name="Freeform 7"/>
              <p:cNvSpPr>
                <a:spLocks/>
              </p:cNvSpPr>
              <p:nvPr/>
            </p:nvSpPr>
            <p:spPr bwMode="auto">
              <a:xfrm>
                <a:off x="6080126" y="5532438"/>
                <a:ext cx="2420938" cy="3433763"/>
              </a:xfrm>
              <a:custGeom>
                <a:avLst/>
                <a:gdLst>
                  <a:gd name="T0" fmla="*/ 1525 w 1525"/>
                  <a:gd name="T1" fmla="*/ 75 h 2163"/>
                  <a:gd name="T2" fmla="*/ 282 w 1525"/>
                  <a:gd name="T3" fmla="*/ 2163 h 2163"/>
                  <a:gd name="T4" fmla="*/ 0 w 1525"/>
                  <a:gd name="T5" fmla="*/ 1977 h 2163"/>
                  <a:gd name="T6" fmla="*/ 1412 w 1525"/>
                  <a:gd name="T7" fmla="*/ 0 h 2163"/>
                  <a:gd name="T8" fmla="*/ 1525 w 1525"/>
                  <a:gd name="T9" fmla="*/ 75 h 2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5" h="2163">
                    <a:moveTo>
                      <a:pt x="1525" y="75"/>
                    </a:moveTo>
                    <a:lnTo>
                      <a:pt x="282" y="2163"/>
                    </a:lnTo>
                    <a:lnTo>
                      <a:pt x="0" y="1977"/>
                    </a:lnTo>
                    <a:lnTo>
                      <a:pt x="1412" y="0"/>
                    </a:lnTo>
                    <a:lnTo>
                      <a:pt x="1525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5486069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77778E-6 L -2.08333E-7 0.3913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/>
      <p:bldP spid="22" grpId="0"/>
      <p:bldP spid="25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Прямоугольник 524"/>
          <p:cNvSpPr/>
          <p:nvPr/>
        </p:nvSpPr>
        <p:spPr>
          <a:xfrm>
            <a:off x="1390650" y="599385"/>
            <a:ext cx="1421095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USA</a:t>
            </a:r>
            <a:endParaRPr lang="ru-RU" sz="6400" dirty="0"/>
          </a:p>
        </p:txBody>
      </p:sp>
      <p:sp>
        <p:nvSpPr>
          <p:cNvPr id="526" name="Прямоугольник 525"/>
          <p:cNvSpPr/>
          <p:nvPr/>
        </p:nvSpPr>
        <p:spPr>
          <a:xfrm>
            <a:off x="3332233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527" name="Прямая соединительная линия 526"/>
          <p:cNvCxnSpPr/>
          <p:nvPr/>
        </p:nvCxnSpPr>
        <p:spPr>
          <a:xfrm>
            <a:off x="3159612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2192000" y="4502554"/>
            <a:ext cx="6444072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EFFICIENCY</a:t>
            </a:r>
            <a:endParaRPr lang="ru-RU" sz="10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3076542" y="4467733"/>
            <a:ext cx="7467668" cy="4880715"/>
          </a:xfrm>
          <a:custGeom>
            <a:avLst/>
            <a:gdLst>
              <a:gd name="T0" fmla="*/ 127 w 253"/>
              <a:gd name="T1" fmla="*/ 0 h 167"/>
              <a:gd name="T2" fmla="*/ 0 w 253"/>
              <a:gd name="T3" fmla="*/ 126 h 167"/>
              <a:gd name="T4" fmla="*/ 7 w 253"/>
              <a:gd name="T5" fmla="*/ 167 h 167"/>
              <a:gd name="T6" fmla="*/ 94 w 253"/>
              <a:gd name="T7" fmla="*/ 134 h 167"/>
              <a:gd name="T8" fmla="*/ 93 w 253"/>
              <a:gd name="T9" fmla="*/ 126 h 167"/>
              <a:gd name="T10" fmla="*/ 127 w 253"/>
              <a:gd name="T11" fmla="*/ 92 h 167"/>
              <a:gd name="T12" fmla="*/ 161 w 253"/>
              <a:gd name="T13" fmla="*/ 126 h 167"/>
              <a:gd name="T14" fmla="*/ 160 w 253"/>
              <a:gd name="T15" fmla="*/ 134 h 167"/>
              <a:gd name="T16" fmla="*/ 246 w 253"/>
              <a:gd name="T17" fmla="*/ 167 h 167"/>
              <a:gd name="T18" fmla="*/ 253 w 253"/>
              <a:gd name="T19" fmla="*/ 126 h 167"/>
              <a:gd name="T20" fmla="*/ 127 w 253"/>
              <a:gd name="T21" fmla="*/ 0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3" h="167">
                <a:moveTo>
                  <a:pt x="127" y="0"/>
                </a:moveTo>
                <a:cubicBezTo>
                  <a:pt x="57" y="0"/>
                  <a:pt x="0" y="57"/>
                  <a:pt x="0" y="126"/>
                </a:cubicBezTo>
                <a:cubicBezTo>
                  <a:pt x="0" y="141"/>
                  <a:pt x="3" y="155"/>
                  <a:pt x="7" y="167"/>
                </a:cubicBezTo>
                <a:cubicBezTo>
                  <a:pt x="94" y="134"/>
                  <a:pt x="94" y="134"/>
                  <a:pt x="94" y="134"/>
                </a:cubicBezTo>
                <a:cubicBezTo>
                  <a:pt x="93" y="132"/>
                  <a:pt x="93" y="129"/>
                  <a:pt x="93" y="126"/>
                </a:cubicBezTo>
                <a:cubicBezTo>
                  <a:pt x="93" y="108"/>
                  <a:pt x="108" y="92"/>
                  <a:pt x="127" y="92"/>
                </a:cubicBezTo>
                <a:cubicBezTo>
                  <a:pt x="145" y="92"/>
                  <a:pt x="161" y="108"/>
                  <a:pt x="161" y="126"/>
                </a:cubicBezTo>
                <a:cubicBezTo>
                  <a:pt x="161" y="129"/>
                  <a:pt x="160" y="132"/>
                  <a:pt x="160" y="134"/>
                </a:cubicBezTo>
                <a:cubicBezTo>
                  <a:pt x="246" y="167"/>
                  <a:pt x="246" y="167"/>
                  <a:pt x="246" y="167"/>
                </a:cubicBezTo>
                <a:cubicBezTo>
                  <a:pt x="251" y="155"/>
                  <a:pt x="253" y="141"/>
                  <a:pt x="253" y="126"/>
                </a:cubicBezTo>
                <a:cubicBezTo>
                  <a:pt x="253" y="57"/>
                  <a:pt x="197" y="0"/>
                  <a:pt x="127" y="0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12192000" y="9043625"/>
            <a:ext cx="5420395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CREATIVE COMPANY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192001" y="6191957"/>
            <a:ext cx="7453313" cy="23637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Lorem ipsum dolor sit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amet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consectetur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adipiscing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elit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sed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do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eiusmod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tempor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incididunt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ut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labore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et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dolore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magna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aliqua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. </a:t>
            </a:r>
            <a:endParaRPr lang="en-US" sz="3200" dirty="0">
              <a:solidFill>
                <a:schemeClr val="bg1">
                  <a:lumMod val="50000"/>
                </a:schemeClr>
              </a:solidFill>
              <a:ea typeface="Fira Sans" panose="020B0503050000020004" pitchFamily="34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 rot="16200000">
            <a:off x="2898307" y="4232739"/>
            <a:ext cx="7862236" cy="7790940"/>
            <a:chOff x="7820854" y="4389805"/>
            <a:chExt cx="7862236" cy="7790940"/>
          </a:xfrm>
        </p:grpSpPr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7820854" y="4389805"/>
              <a:ext cx="7862236" cy="7790940"/>
            </a:xfrm>
            <a:prstGeom prst="ellipse">
              <a:avLst/>
            </a:prstGeom>
            <a:solidFill>
              <a:schemeClr val="bg1">
                <a:lumMod val="85000"/>
                <a:alpha val="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11146782" y="7685573"/>
              <a:ext cx="1210380" cy="119940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7"/>
            <p:cNvSpPr>
              <a:spLocks/>
            </p:cNvSpPr>
            <p:nvPr/>
          </p:nvSpPr>
          <p:spPr bwMode="auto">
            <a:xfrm>
              <a:off x="11589427" y="4997319"/>
              <a:ext cx="2390971" cy="3391258"/>
            </a:xfrm>
            <a:custGeom>
              <a:avLst/>
              <a:gdLst>
                <a:gd name="T0" fmla="*/ 1525 w 1525"/>
                <a:gd name="T1" fmla="*/ 75 h 2163"/>
                <a:gd name="T2" fmla="*/ 282 w 1525"/>
                <a:gd name="T3" fmla="*/ 2163 h 2163"/>
                <a:gd name="T4" fmla="*/ 0 w 1525"/>
                <a:gd name="T5" fmla="*/ 1977 h 2163"/>
                <a:gd name="T6" fmla="*/ 1412 w 1525"/>
                <a:gd name="T7" fmla="*/ 0 h 2163"/>
                <a:gd name="T8" fmla="*/ 1525 w 1525"/>
                <a:gd name="T9" fmla="*/ 75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5" h="2163">
                  <a:moveTo>
                    <a:pt x="1525" y="75"/>
                  </a:moveTo>
                  <a:lnTo>
                    <a:pt x="282" y="2163"/>
                  </a:lnTo>
                  <a:lnTo>
                    <a:pt x="0" y="1977"/>
                  </a:lnTo>
                  <a:lnTo>
                    <a:pt x="1412" y="0"/>
                  </a:lnTo>
                  <a:lnTo>
                    <a:pt x="1525" y="7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653645" y="4939150"/>
            <a:ext cx="2053447" cy="230832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ru-RU" sz="15000" dirty="0">
                <a:solidFill>
                  <a:schemeClr val="tx2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10</a:t>
            </a:r>
            <a:endParaRPr lang="ru-RU" sz="15000" spc="-151" dirty="0">
              <a:solidFill>
                <a:schemeClr val="tx2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6525" y="4901049"/>
            <a:ext cx="641201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x</a:t>
            </a:r>
            <a:endParaRPr lang="ru-RU" sz="10000" spc="-151" dirty="0">
              <a:solidFill>
                <a:schemeClr val="tx2"/>
              </a:solidFill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396039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5" grpId="0" animBg="1"/>
      <p:bldP spid="25" grpId="0"/>
      <p:bldP spid="26" grpId="0"/>
      <p:bldP spid="32" grpId="0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8672514" y="1"/>
            <a:ext cx="7038975" cy="86153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36" name="Группа 35"/>
          <p:cNvGrpSpPr/>
          <p:nvPr/>
        </p:nvGrpSpPr>
        <p:grpSpPr>
          <a:xfrm>
            <a:off x="8432800" y="-2324099"/>
            <a:ext cx="7550150" cy="18161830"/>
            <a:chOff x="8432800" y="-2324099"/>
            <a:chExt cx="7550150" cy="18161830"/>
          </a:xfrm>
        </p:grpSpPr>
        <p:sp>
          <p:nvSpPr>
            <p:cNvPr id="37" name="Шеврон 36"/>
            <p:cNvSpPr/>
            <p:nvPr/>
          </p:nvSpPr>
          <p:spPr>
            <a:xfrm rot="16200000">
              <a:off x="10331450" y="10186231"/>
              <a:ext cx="3752850" cy="755015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8432800" y="-2324099"/>
              <a:ext cx="7550150" cy="162305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4738689" y="12298363"/>
            <a:ext cx="14906625" cy="14176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5549901" y="10539414"/>
            <a:ext cx="13284200" cy="1262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6219826" y="9131300"/>
            <a:ext cx="11944351" cy="1141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2" name="Freeform 9"/>
          <p:cNvSpPr>
            <a:spLocks/>
          </p:cNvSpPr>
          <p:nvPr/>
        </p:nvSpPr>
        <p:spPr bwMode="auto">
          <a:xfrm>
            <a:off x="4738689" y="11801475"/>
            <a:ext cx="14906625" cy="496888"/>
          </a:xfrm>
          <a:custGeom>
            <a:avLst/>
            <a:gdLst>
              <a:gd name="T0" fmla="*/ 8879 w 9390"/>
              <a:gd name="T1" fmla="*/ 0 h 313"/>
              <a:gd name="T2" fmla="*/ 511 w 9390"/>
              <a:gd name="T3" fmla="*/ 0 h 313"/>
              <a:gd name="T4" fmla="*/ 0 w 9390"/>
              <a:gd name="T5" fmla="*/ 313 h 313"/>
              <a:gd name="T6" fmla="*/ 9390 w 9390"/>
              <a:gd name="T7" fmla="*/ 313 h 313"/>
              <a:gd name="T8" fmla="*/ 8879 w 9390"/>
              <a:gd name="T9" fmla="*/ 0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90" h="313">
                <a:moveTo>
                  <a:pt x="8879" y="0"/>
                </a:moveTo>
                <a:lnTo>
                  <a:pt x="511" y="0"/>
                </a:lnTo>
                <a:lnTo>
                  <a:pt x="0" y="313"/>
                </a:lnTo>
                <a:lnTo>
                  <a:pt x="9390" y="313"/>
                </a:lnTo>
                <a:lnTo>
                  <a:pt x="887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76000"/>
                </a:schemeClr>
              </a:gs>
              <a:gs pos="100000">
                <a:schemeClr val="accent2">
                  <a:lumMod val="95000"/>
                </a:schemeClr>
              </a:gs>
            </a:gsLst>
            <a:lin ang="81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3" name="Freeform 10"/>
          <p:cNvSpPr>
            <a:spLocks/>
          </p:cNvSpPr>
          <p:nvPr/>
        </p:nvSpPr>
        <p:spPr bwMode="auto">
          <a:xfrm>
            <a:off x="5549901" y="10272714"/>
            <a:ext cx="13284200" cy="266700"/>
          </a:xfrm>
          <a:custGeom>
            <a:avLst/>
            <a:gdLst>
              <a:gd name="T0" fmla="*/ 7946 w 8368"/>
              <a:gd name="T1" fmla="*/ 0 h 168"/>
              <a:gd name="T2" fmla="*/ 422 w 8368"/>
              <a:gd name="T3" fmla="*/ 0 h 168"/>
              <a:gd name="T4" fmla="*/ 0 w 8368"/>
              <a:gd name="T5" fmla="*/ 168 h 168"/>
              <a:gd name="T6" fmla="*/ 8368 w 8368"/>
              <a:gd name="T7" fmla="*/ 168 h 168"/>
              <a:gd name="T8" fmla="*/ 7946 w 8368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68" h="168">
                <a:moveTo>
                  <a:pt x="7946" y="0"/>
                </a:moveTo>
                <a:lnTo>
                  <a:pt x="422" y="0"/>
                </a:lnTo>
                <a:lnTo>
                  <a:pt x="0" y="168"/>
                </a:lnTo>
                <a:lnTo>
                  <a:pt x="8368" y="168"/>
                </a:lnTo>
                <a:lnTo>
                  <a:pt x="7946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95000"/>
                </a:schemeClr>
              </a:gs>
              <a:gs pos="50000">
                <a:schemeClr val="accent2">
                  <a:lumMod val="88000"/>
                </a:schemeClr>
              </a:gs>
              <a:gs pos="100000">
                <a:schemeClr val="accent2">
                  <a:lumMod val="76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4" name="Freeform 11"/>
          <p:cNvSpPr>
            <a:spLocks/>
          </p:cNvSpPr>
          <p:nvPr/>
        </p:nvSpPr>
        <p:spPr bwMode="auto">
          <a:xfrm>
            <a:off x="6219826" y="8615363"/>
            <a:ext cx="11944351" cy="515939"/>
          </a:xfrm>
          <a:custGeom>
            <a:avLst/>
            <a:gdLst>
              <a:gd name="T0" fmla="*/ 5979 w 7524"/>
              <a:gd name="T1" fmla="*/ 0 h 325"/>
              <a:gd name="T2" fmla="*/ 1545 w 7524"/>
              <a:gd name="T3" fmla="*/ 0 h 325"/>
              <a:gd name="T4" fmla="*/ 0 w 7524"/>
              <a:gd name="T5" fmla="*/ 325 h 325"/>
              <a:gd name="T6" fmla="*/ 7524 w 7524"/>
              <a:gd name="T7" fmla="*/ 325 h 325"/>
              <a:gd name="T8" fmla="*/ 5979 w 7524"/>
              <a:gd name="T9" fmla="*/ 0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24" h="325">
                <a:moveTo>
                  <a:pt x="5979" y="0"/>
                </a:moveTo>
                <a:lnTo>
                  <a:pt x="1545" y="0"/>
                </a:lnTo>
                <a:lnTo>
                  <a:pt x="0" y="325"/>
                </a:lnTo>
                <a:lnTo>
                  <a:pt x="7524" y="325"/>
                </a:lnTo>
                <a:lnTo>
                  <a:pt x="597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56000"/>
                </a:schemeClr>
              </a:gs>
              <a:gs pos="100000">
                <a:schemeClr val="accent2">
                  <a:lumMod val="94000"/>
                </a:schemeClr>
              </a:gs>
            </a:gsLst>
            <a:lin ang="81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2725856" y="12765017"/>
            <a:ext cx="1546898" cy="59093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For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individuals</a:t>
            </a:r>
            <a:endParaRPr lang="en-US" sz="24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985576" y="12629595"/>
            <a:ext cx="2578976" cy="92333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6000" spc="-151" dirty="0">
                <a:solidFill>
                  <a:schemeClr val="tx2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STEP 01</a:t>
            </a:r>
            <a:endParaRPr lang="ru-RU" sz="6000" spc="-151" dirty="0">
              <a:solidFill>
                <a:schemeClr val="tx2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725856" y="10948917"/>
            <a:ext cx="1546898" cy="59093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For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individuals</a:t>
            </a:r>
            <a:endParaRPr lang="en-US" sz="24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939410" y="10790040"/>
            <a:ext cx="2625142" cy="92333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6000" spc="-151" dirty="0">
                <a:solidFill>
                  <a:schemeClr val="tx2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STEP 02</a:t>
            </a:r>
            <a:endParaRPr lang="ru-RU" sz="6000" spc="-151" dirty="0">
              <a:solidFill>
                <a:schemeClr val="tx2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725856" y="9445933"/>
            <a:ext cx="1546898" cy="59093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For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individuals</a:t>
            </a:r>
            <a:endParaRPr lang="en-US" sz="24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937807" y="9287055"/>
            <a:ext cx="2626745" cy="92333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6000" spc="-151" dirty="0">
                <a:solidFill>
                  <a:schemeClr val="tx2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STEP 03</a:t>
            </a:r>
            <a:endParaRPr lang="ru-RU" sz="6000" spc="-151" dirty="0">
              <a:solidFill>
                <a:schemeClr val="tx2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614102" y="5133993"/>
            <a:ext cx="3155031" cy="135421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8800" spc="-151" dirty="0">
                <a:solidFill>
                  <a:schemeClr val="tx2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Result</a:t>
            </a:r>
            <a:endParaRPr lang="ru-RU" sz="8800" spc="-151" dirty="0">
              <a:solidFill>
                <a:schemeClr val="tx2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180751" y="6724061"/>
            <a:ext cx="6059251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Lorem ipsum dolor sit </a:t>
            </a:r>
            <a:r>
              <a:rPr lang="en-US" sz="2400" dirty="0" err="1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amet</a:t>
            </a:r>
            <a:r>
              <a:rPr lang="en-US" sz="24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consectetur</a:t>
            </a:r>
            <a:r>
              <a:rPr lang="en-US" sz="24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adipiscing</a:t>
            </a:r>
            <a:r>
              <a:rPr lang="en-US" sz="24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elit</a:t>
            </a:r>
            <a:r>
              <a:rPr lang="en-US" sz="24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sed</a:t>
            </a:r>
            <a:r>
              <a:rPr lang="en-US" sz="24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 do </a:t>
            </a:r>
            <a:r>
              <a:rPr lang="en-US" sz="2400" dirty="0" err="1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eiusmod</a:t>
            </a:r>
            <a:r>
              <a:rPr lang="en-US" sz="24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tempor</a:t>
            </a:r>
            <a:r>
              <a:rPr lang="en-US" sz="24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. </a:t>
            </a:r>
            <a:endParaRPr lang="en-US" sz="2400" dirty="0">
              <a:solidFill>
                <a:schemeClr val="tx2"/>
              </a:solidFill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477920" y="2792251"/>
            <a:ext cx="162397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5000" spc="2304" baseline="-4166" dirty="0">
                <a:solidFill>
                  <a:schemeClr val="tx2"/>
                </a:solidFill>
                <a:latin typeface="et-line"/>
                <a:ea typeface="et-line"/>
                <a:cs typeface="et-line"/>
                <a:sym typeface="et-line"/>
              </a:rPr>
              <a:t></a:t>
            </a:r>
            <a:endParaRPr lang="ru-RU" sz="15000" dirty="0"/>
          </a:p>
        </p:txBody>
      </p:sp>
    </p:spTree>
    <p:extLst>
      <p:ext uri="{BB962C8B-B14F-4D97-AF65-F5344CB8AC3E}">
        <p14:creationId xmlns:p14="http://schemas.microsoft.com/office/powerpoint/2010/main" val="2413001050"/>
      </p:ext>
    </p:extLst>
  </p:cSld>
  <p:clrMapOvr>
    <a:masterClrMapping/>
  </p:clrMapOvr>
  <p:transition spd="med" advClick="0" advTm="5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59259E-6 L -0.00065 -1.3287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" y="-6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/>
      <p:bldP spid="47" grpId="0"/>
      <p:bldP spid="48" grpId="0"/>
      <p:bldP spid="49" grpId="0"/>
      <p:bldP spid="50" grpId="0"/>
      <p:bldP spid="51" grpId="0"/>
      <p:bldP spid="51" grpId="1"/>
      <p:bldP spid="52" grpId="0"/>
      <p:bldP spid="5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8672514" y="0"/>
            <a:ext cx="7038975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12" name="Группа 11"/>
          <p:cNvGrpSpPr/>
          <p:nvPr/>
        </p:nvGrpSpPr>
        <p:grpSpPr>
          <a:xfrm>
            <a:off x="8432800" y="-4331530"/>
            <a:ext cx="7550150" cy="18161830"/>
            <a:chOff x="8432800" y="-2324099"/>
            <a:chExt cx="7550150" cy="18161830"/>
          </a:xfrm>
        </p:grpSpPr>
        <p:sp>
          <p:nvSpPr>
            <p:cNvPr id="48" name="Шеврон 47"/>
            <p:cNvSpPr/>
            <p:nvPr/>
          </p:nvSpPr>
          <p:spPr>
            <a:xfrm rot="16200000">
              <a:off x="10331450" y="10186231"/>
              <a:ext cx="3752850" cy="755015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8432800" y="-2324099"/>
              <a:ext cx="7550150" cy="162305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745312" y="5700117"/>
            <a:ext cx="4170244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0000" spc="-151" dirty="0">
                <a:solidFill>
                  <a:schemeClr val="tx2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G</a:t>
            </a:r>
            <a:r>
              <a:rPr lang="en-US" sz="10000" spc="-151" dirty="0">
                <a:solidFill>
                  <a:schemeClr val="tx2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rowth</a:t>
            </a:r>
            <a:endParaRPr lang="ru-RU" sz="10000" spc="-151" dirty="0">
              <a:solidFill>
                <a:schemeClr val="tx2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811091" y="7105649"/>
            <a:ext cx="10021648" cy="11818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3200" dirty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Lorem ipsum dolor sit </a:t>
            </a:r>
            <a:r>
              <a:rPr lang="en-US" sz="3200" dirty="0" err="1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amet</a:t>
            </a:r>
            <a:r>
              <a:rPr lang="en-US" sz="3200" dirty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, </a:t>
            </a:r>
            <a:r>
              <a:rPr lang="en-US" sz="3200" dirty="0" err="1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consectetur</a:t>
            </a:r>
            <a:r>
              <a:rPr lang="en-US" sz="3200" dirty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endParaRPr lang="en-US" sz="3200" dirty="0">
              <a:solidFill>
                <a:schemeClr val="tx2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algn="r">
              <a:lnSpc>
                <a:spcPct val="120000"/>
              </a:lnSpc>
            </a:pPr>
            <a:r>
              <a:rPr lang="en-US" sz="3200" dirty="0" err="1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adipiscing</a:t>
            </a:r>
            <a:r>
              <a:rPr lang="en-US" sz="3200" dirty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elit</a:t>
            </a:r>
            <a:r>
              <a:rPr lang="en-US" sz="3200" dirty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, </a:t>
            </a:r>
            <a:r>
              <a:rPr lang="en-US" sz="3200" dirty="0" err="1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sed</a:t>
            </a:r>
            <a:r>
              <a:rPr lang="en-US" sz="3200" dirty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do </a:t>
            </a:r>
            <a:r>
              <a:rPr lang="en-US" sz="3200" dirty="0" err="1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eiusmod</a:t>
            </a:r>
            <a:r>
              <a:rPr lang="en-US" sz="3200" dirty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tempor</a:t>
            </a:r>
            <a:r>
              <a:rPr lang="en-US" sz="3200" dirty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. </a:t>
            </a:r>
            <a:endParaRPr lang="en-US" sz="3200" dirty="0">
              <a:solidFill>
                <a:schemeClr val="tx2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3130741" y="5258313"/>
            <a:ext cx="3702680" cy="384707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24999" spc="-151" dirty="0">
                <a:solidFill>
                  <a:schemeClr val="tx2"/>
                </a:solidFill>
                <a:latin typeface="ChunkFive Ex" pitchFamily="2" charset="0"/>
                <a:ea typeface="Fira Sans ExtraBold" panose="020B0903050000020004" pitchFamily="34" charset="0"/>
              </a:rPr>
              <a:t>25</a:t>
            </a:r>
            <a:endParaRPr lang="ru-RU" sz="24999" spc="-151" dirty="0">
              <a:solidFill>
                <a:schemeClr val="tx2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826680" y="5685233"/>
            <a:ext cx="1094722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0000" spc="-151" dirty="0">
                <a:solidFill>
                  <a:schemeClr val="tx2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%</a:t>
            </a:r>
            <a:endParaRPr lang="ru-RU" sz="10000" spc="-151" dirty="0">
              <a:solidFill>
                <a:schemeClr val="tx2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992348"/>
      </p:ext>
    </p:extLst>
  </p:cSld>
  <p:clrMapOvr>
    <a:masterClrMapping/>
  </p:clrMapOvr>
  <p:transition spd="med" advClick="0" advTm="5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5.55556E-7 L -0.00065 -1.328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" y="-6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9" grpId="0"/>
      <p:bldP spid="50" grpId="0"/>
      <p:bldP spid="52" grpId="0"/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192000" y="9043625"/>
            <a:ext cx="5420395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CREATIVE COMPANY</a:t>
            </a:r>
          </a:p>
        </p:txBody>
      </p:sp>
      <p:sp>
        <p:nvSpPr>
          <p:cNvPr id="24" name="Freeform 14"/>
          <p:cNvSpPr>
            <a:spLocks/>
          </p:cNvSpPr>
          <p:nvPr/>
        </p:nvSpPr>
        <p:spPr bwMode="auto">
          <a:xfrm>
            <a:off x="4608123" y="7553739"/>
            <a:ext cx="4346020" cy="2979772"/>
          </a:xfrm>
          <a:custGeom>
            <a:avLst/>
            <a:gdLst>
              <a:gd name="T0" fmla="*/ 0 w 1406"/>
              <a:gd name="T1" fmla="*/ 588 h 964"/>
              <a:gd name="T2" fmla="*/ 315 w 1406"/>
              <a:gd name="T3" fmla="*/ 737 h 964"/>
              <a:gd name="T4" fmla="*/ 421 w 1406"/>
              <a:gd name="T5" fmla="*/ 891 h 964"/>
              <a:gd name="T6" fmla="*/ 576 w 1406"/>
              <a:gd name="T7" fmla="*/ 858 h 964"/>
              <a:gd name="T8" fmla="*/ 796 w 1406"/>
              <a:gd name="T9" fmla="*/ 964 h 964"/>
              <a:gd name="T10" fmla="*/ 1406 w 1406"/>
              <a:gd name="T11" fmla="*/ 0 h 964"/>
              <a:gd name="T12" fmla="*/ 0 w 1406"/>
              <a:gd name="T13" fmla="*/ 588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06" h="964">
                <a:moveTo>
                  <a:pt x="0" y="588"/>
                </a:moveTo>
                <a:lnTo>
                  <a:pt x="315" y="737"/>
                </a:lnTo>
                <a:lnTo>
                  <a:pt x="421" y="891"/>
                </a:lnTo>
                <a:lnTo>
                  <a:pt x="576" y="858"/>
                </a:lnTo>
                <a:lnTo>
                  <a:pt x="796" y="964"/>
                </a:lnTo>
                <a:lnTo>
                  <a:pt x="1406" y="0"/>
                </a:lnTo>
                <a:lnTo>
                  <a:pt x="0" y="588"/>
                </a:lnTo>
                <a:close/>
              </a:path>
            </a:pathLst>
          </a:custGeom>
          <a:solidFill>
            <a:srgbClr val="D5E2E7"/>
          </a:solidFill>
          <a:ln>
            <a:noFill/>
          </a:ln>
          <a:effectLst>
            <a:softEdge rad="127000"/>
          </a:effectLst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</a:bodyPr>
          <a:lstStyle/>
          <a:p>
            <a:endParaRPr lang="ru-RU" sz="7200" dirty="0"/>
          </a:p>
        </p:txBody>
      </p:sp>
      <p:grpSp>
        <p:nvGrpSpPr>
          <p:cNvPr id="26" name="Группа 25"/>
          <p:cNvGrpSpPr/>
          <p:nvPr/>
        </p:nvGrpSpPr>
        <p:grpSpPr>
          <a:xfrm>
            <a:off x="-7327918" y="9782289"/>
            <a:ext cx="6773814" cy="4272130"/>
            <a:chOff x="-873125" y="146050"/>
            <a:chExt cx="7088188" cy="4470400"/>
          </a:xfrm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553785" y="146050"/>
              <a:ext cx="5661278" cy="4470400"/>
            </a:xfrm>
            <a:custGeom>
              <a:avLst/>
              <a:gdLst>
                <a:gd name="T0" fmla="*/ 0 w 3534"/>
                <a:gd name="T1" fmla="*/ 1574 h 2816"/>
                <a:gd name="T2" fmla="*/ 3534 w 3534"/>
                <a:gd name="T3" fmla="*/ 0 h 2816"/>
                <a:gd name="T4" fmla="*/ 648 w 3534"/>
                <a:gd name="T5" fmla="*/ 2816 h 2816"/>
                <a:gd name="T6" fmla="*/ 0 w 3534"/>
                <a:gd name="T7" fmla="*/ 1574 h 2816"/>
                <a:gd name="connsiteX0" fmla="*/ 0 w 10091"/>
                <a:gd name="connsiteY0" fmla="*/ 5376 h 10000"/>
                <a:gd name="connsiteX1" fmla="*/ 10091 w 10091"/>
                <a:gd name="connsiteY1" fmla="*/ 0 h 10000"/>
                <a:gd name="connsiteX2" fmla="*/ 1925 w 10091"/>
                <a:gd name="connsiteY2" fmla="*/ 10000 h 10000"/>
                <a:gd name="connsiteX3" fmla="*/ 0 w 10091"/>
                <a:gd name="connsiteY3" fmla="*/ 537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91" h="10000">
                  <a:moveTo>
                    <a:pt x="0" y="5376"/>
                  </a:moveTo>
                  <a:lnTo>
                    <a:pt x="10091" y="0"/>
                  </a:lnTo>
                  <a:lnTo>
                    <a:pt x="1925" y="10000"/>
                  </a:lnTo>
                  <a:lnTo>
                    <a:pt x="0" y="5376"/>
                  </a:lnTo>
                  <a:close/>
                </a:path>
              </a:pathLst>
            </a:custGeom>
            <a:solidFill>
              <a:srgbClr val="EA8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0" tIns="182880" rIns="365760" bIns="182880" numCol="1" anchor="t" anchorCtr="0" compatLnSpc="1">
              <a:prstTxWarp prst="textNoShape">
                <a:avLst/>
              </a:prstTxWarp>
            </a:bodyPr>
            <a:lstStyle/>
            <a:p>
              <a:endParaRPr lang="ru-RU" sz="7200" dirty="0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-873125" y="146050"/>
              <a:ext cx="7088188" cy="2498725"/>
            </a:xfrm>
            <a:custGeom>
              <a:avLst/>
              <a:gdLst>
                <a:gd name="T0" fmla="*/ 4465 w 4465"/>
                <a:gd name="T1" fmla="*/ 0 h 1574"/>
                <a:gd name="T2" fmla="*/ 931 w 4465"/>
                <a:gd name="T3" fmla="*/ 1574 h 1574"/>
                <a:gd name="T4" fmla="*/ 0 w 4465"/>
                <a:gd name="T5" fmla="*/ 1126 h 1574"/>
                <a:gd name="T6" fmla="*/ 4465 w 4465"/>
                <a:gd name="T7" fmla="*/ 0 h 1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65" h="1574">
                  <a:moveTo>
                    <a:pt x="4465" y="0"/>
                  </a:moveTo>
                  <a:lnTo>
                    <a:pt x="931" y="1574"/>
                  </a:lnTo>
                  <a:lnTo>
                    <a:pt x="0" y="1126"/>
                  </a:lnTo>
                  <a:lnTo>
                    <a:pt x="446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0" tIns="182880" rIns="365760" bIns="182880" numCol="1" anchor="t" anchorCtr="0" compatLnSpc="1">
              <a:prstTxWarp prst="textNoShape">
                <a:avLst/>
              </a:prstTxWarp>
            </a:bodyPr>
            <a:lstStyle/>
            <a:p>
              <a:endParaRPr lang="ru-RU" sz="7200" dirty="0"/>
            </a:p>
          </p:txBody>
        </p:sp>
        <p:sp>
          <p:nvSpPr>
            <p:cNvPr id="29" name="Freeform 9"/>
            <p:cNvSpPr>
              <a:spLocks/>
            </p:cNvSpPr>
            <p:nvPr/>
          </p:nvSpPr>
          <p:spPr bwMode="auto">
            <a:xfrm>
              <a:off x="1358900" y="146050"/>
              <a:ext cx="4856163" cy="4470400"/>
            </a:xfrm>
            <a:custGeom>
              <a:avLst/>
              <a:gdLst>
                <a:gd name="T0" fmla="*/ 173 w 3059"/>
                <a:gd name="T1" fmla="*/ 2816 h 2816"/>
                <a:gd name="T2" fmla="*/ 0 w 3059"/>
                <a:gd name="T3" fmla="*/ 1744 h 2816"/>
                <a:gd name="T4" fmla="*/ 3059 w 3059"/>
                <a:gd name="T5" fmla="*/ 0 h 2816"/>
                <a:gd name="T6" fmla="*/ 173 w 3059"/>
                <a:gd name="T7" fmla="*/ 2816 h 2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59" h="2816">
                  <a:moveTo>
                    <a:pt x="173" y="2816"/>
                  </a:moveTo>
                  <a:lnTo>
                    <a:pt x="0" y="1744"/>
                  </a:lnTo>
                  <a:lnTo>
                    <a:pt x="3059" y="0"/>
                  </a:lnTo>
                  <a:lnTo>
                    <a:pt x="173" y="2816"/>
                  </a:lnTo>
                  <a:close/>
                </a:path>
              </a:pathLst>
            </a:custGeom>
            <a:solidFill>
              <a:srgbClr val="ECA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0" tIns="182880" rIns="365760" bIns="182880" numCol="1" anchor="t" anchorCtr="0" compatLnSpc="1">
              <a:prstTxWarp prst="textNoShape">
                <a:avLst/>
              </a:prstTxWarp>
            </a:bodyPr>
            <a:lstStyle/>
            <a:p>
              <a:endParaRPr lang="ru-RU" sz="7200" dirty="0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1358900" y="146050"/>
              <a:ext cx="4856163" cy="3954463"/>
            </a:xfrm>
            <a:custGeom>
              <a:avLst/>
              <a:gdLst>
                <a:gd name="T0" fmla="*/ 3059 w 3059"/>
                <a:gd name="T1" fmla="*/ 0 h 2491"/>
                <a:gd name="T2" fmla="*/ 1480 w 3059"/>
                <a:gd name="T3" fmla="*/ 2491 h 2491"/>
                <a:gd name="T4" fmla="*/ 0 w 3059"/>
                <a:gd name="T5" fmla="*/ 1744 h 2491"/>
                <a:gd name="T6" fmla="*/ 3059 w 3059"/>
                <a:gd name="T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59" h="2491">
                  <a:moveTo>
                    <a:pt x="3059" y="0"/>
                  </a:moveTo>
                  <a:lnTo>
                    <a:pt x="1480" y="2491"/>
                  </a:lnTo>
                  <a:lnTo>
                    <a:pt x="0" y="1744"/>
                  </a:lnTo>
                  <a:lnTo>
                    <a:pt x="305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0" tIns="182880" rIns="365760" bIns="182880" numCol="1" anchor="t" anchorCtr="0" compatLnSpc="1">
              <a:prstTxWarp prst="textNoShape">
                <a:avLst/>
              </a:prstTxWarp>
            </a:bodyPr>
            <a:lstStyle/>
            <a:p>
              <a:endParaRPr lang="ru-RU" sz="72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2192001" y="4502554"/>
            <a:ext cx="5686428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ABOUT US</a:t>
            </a:r>
            <a:endParaRPr lang="ru-RU" sz="10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192000" y="6191956"/>
            <a:ext cx="8660296" cy="17727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Lorem ipsum dolor sit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amet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consectetur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adipiscing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elit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sed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do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eiusmod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tempor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incididunt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ut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labore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et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dolore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magna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aliqua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. 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Fira Sans Light" panose="020B0403050000020004" pitchFamily="34" charset="0"/>
              <a:ea typeface="Fira Sans Light" panose="020B04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490078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25926E-6 L 0.44011 -0.4283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05" y="-214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 animBg="1"/>
      <p:bldP spid="31" grpId="0"/>
      <p:bldP spid="3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2438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9501205" y="9544716"/>
            <a:ext cx="5418342" cy="135421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8800" spc="-151" dirty="0">
                <a:solidFill>
                  <a:schemeClr val="tx2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Productive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164514" y="11020875"/>
            <a:ext cx="8058149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ea typeface="Fira Sans Medium" panose="020B0603050000020004" pitchFamily="34" charset="0"/>
              </a:rPr>
              <a:t>Lorem ipsum dolor sit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ea typeface="Fira Sans Medium" panose="020B0603050000020004" pitchFamily="34" charset="0"/>
              </a:rPr>
              <a:t>amet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ea typeface="Fira Sans Medium" panose="020B0603050000020004" pitchFamily="34" charset="0"/>
              </a:rPr>
              <a:t>,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ea typeface="Fira Sans Medium" panose="020B0603050000020004" pitchFamily="34" charset="0"/>
              </a:rPr>
              <a:t>consectetur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ea typeface="Fira Sans Medium" panose="020B06030500000200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ea typeface="Fira Sans Medium" panose="020B0603050000020004" pitchFamily="34" charset="0"/>
              </a:rPr>
              <a:t>adipiscing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ea typeface="Fira Sans Medium" panose="020B06030500000200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ea typeface="Fira Sans Medium" panose="020B0603050000020004" pitchFamily="34" charset="0"/>
              </a:rPr>
              <a:t>elit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ea typeface="Fira Sans Medium" panose="020B0603050000020004" pitchFamily="34" charset="0"/>
              </a:rPr>
              <a:t>,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ea typeface="Fira Sans Medium" panose="020B0603050000020004" pitchFamily="34" charset="0"/>
              </a:rPr>
              <a:t>sed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ea typeface="Fira Sans Medium" panose="020B0603050000020004" pitchFamily="34" charset="0"/>
              </a:rPr>
              <a:t> do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ea typeface="Fira Sans Medium" panose="020B0603050000020004" pitchFamily="34" charset="0"/>
              </a:rPr>
              <a:t>eiusmod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ea typeface="Fira Sans Medium" panose="020B06030500000200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ea typeface="Fira Sans Medium" panose="020B0603050000020004" pitchFamily="34" charset="0"/>
              </a:rPr>
              <a:t>tempor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ea typeface="Fira Sans Medium" panose="020B0603050000020004" pitchFamily="34" charset="0"/>
              </a:rPr>
              <a:t>. </a:t>
            </a:r>
            <a:endParaRPr lang="en-US" sz="2400" dirty="0">
              <a:solidFill>
                <a:schemeClr val="bg1">
                  <a:lumMod val="65000"/>
                </a:schemeClr>
              </a:solidFill>
              <a:ea typeface="Fira Sans Medium" panose="020B06030500000200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77920" y="7144058"/>
            <a:ext cx="162397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5000" spc="2304" baseline="-4166" dirty="0">
                <a:solidFill>
                  <a:schemeClr val="tx2"/>
                </a:solidFill>
                <a:latin typeface="et-line"/>
                <a:ea typeface="et-line"/>
                <a:cs typeface="et-line"/>
                <a:sym typeface="et-line"/>
              </a:rPr>
              <a:t></a:t>
            </a:r>
            <a:endParaRPr lang="ru-RU" sz="15000" dirty="0"/>
          </a:p>
        </p:txBody>
      </p:sp>
      <p:sp>
        <p:nvSpPr>
          <p:cNvPr id="6" name="TextBox 5"/>
          <p:cNvSpPr txBox="1"/>
          <p:nvPr/>
        </p:nvSpPr>
        <p:spPr>
          <a:xfrm>
            <a:off x="5816227" y="2481244"/>
            <a:ext cx="12751551" cy="230832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5000" spc="-151" dirty="0">
                <a:solidFill>
                  <a:schemeClr val="tx2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WE WORK</a:t>
            </a:r>
            <a:endParaRPr lang="en-US" sz="15000" b="1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0915650" y="-2679305"/>
            <a:ext cx="6553200" cy="2308324"/>
            <a:chOff x="10915650" y="-6707680"/>
            <a:chExt cx="6553200" cy="6472779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10915650" y="-4625453"/>
              <a:ext cx="6553200" cy="21951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049001" y="-6707680"/>
              <a:ext cx="5649912" cy="647277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sz="15000" spc="-151" dirty="0">
                  <a:solidFill>
                    <a:schemeClr val="tx2"/>
                  </a:solidFill>
                  <a:latin typeface="Fira Sans ExtraBold" panose="020B0903050000020004" pitchFamily="34" charset="0"/>
                  <a:ea typeface="Fira Sans ExtraBold" panose="020B0903050000020004" pitchFamily="34" charset="0"/>
                </a:rPr>
                <a:t>HARD</a:t>
              </a:r>
              <a:endParaRPr lang="en-US" sz="15000" b="1" dirty="0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10572750" y="-2486836"/>
            <a:ext cx="6896100" cy="2308324"/>
            <a:chOff x="10572750" y="-4512494"/>
            <a:chExt cx="6896100" cy="6472779"/>
          </a:xfrm>
        </p:grpSpPr>
        <p:sp>
          <p:nvSpPr>
            <p:cNvPr id="21" name="Прямоугольник 20"/>
            <p:cNvSpPr/>
            <p:nvPr/>
          </p:nvSpPr>
          <p:spPr>
            <a:xfrm>
              <a:off x="10915650" y="-2430267"/>
              <a:ext cx="6553200" cy="21951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572750" y="-4512494"/>
              <a:ext cx="5649912" cy="647277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0" spc="-151" dirty="0">
                  <a:solidFill>
                    <a:schemeClr val="tx2"/>
                  </a:solidFill>
                  <a:latin typeface="Fira Sans ExtraBold" panose="020B0903050000020004" pitchFamily="34" charset="0"/>
                  <a:ea typeface="Fira Sans ExtraBold" panose="020B0903050000020004" pitchFamily="34" charset="0"/>
                </a:rPr>
                <a:t>ROCK</a:t>
              </a:r>
              <a:endParaRPr lang="en-US" sz="15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62774760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25E-6 1.85185E-7 L -1.25E-6 0.3735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6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5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11022E-16 -4.44444E-6 L 1.11022E-16 0.35811 " pathEditMode="relative" rAng="0" ptsTypes="AA">
                                      <p:cBhvr>
                                        <p:cTn id="1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9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00"/>
                            </p:stCondLst>
                            <p:childTnLst>
                              <p:par>
                                <p:cTn id="2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-9525" y="0"/>
            <a:ext cx="4294188" cy="2285464"/>
          </a:xfrm>
          <a:prstGeom prst="rect">
            <a:avLst/>
          </a:prstGeom>
          <a:solidFill>
            <a:schemeClr val="accent1"/>
          </a:solidFill>
          <a:ln w="381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-9525" y="2285463"/>
            <a:ext cx="4294188" cy="2287074"/>
          </a:xfrm>
          <a:prstGeom prst="rect">
            <a:avLst/>
          </a:prstGeom>
          <a:solidFill>
            <a:schemeClr val="accent2"/>
          </a:solidFill>
          <a:ln w="381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-9525" y="4572536"/>
            <a:ext cx="4294188" cy="2285464"/>
          </a:xfrm>
          <a:prstGeom prst="rect">
            <a:avLst/>
          </a:prstGeom>
          <a:solidFill>
            <a:schemeClr val="accent3"/>
          </a:solidFill>
          <a:ln w="381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-9525" y="6858000"/>
            <a:ext cx="4294188" cy="2287074"/>
          </a:xfrm>
          <a:prstGeom prst="rect">
            <a:avLst/>
          </a:prstGeom>
          <a:solidFill>
            <a:schemeClr val="accent4"/>
          </a:solidFill>
          <a:ln w="381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-9525" y="9145074"/>
            <a:ext cx="4294188" cy="2285464"/>
          </a:xfrm>
          <a:prstGeom prst="rect">
            <a:avLst/>
          </a:prstGeom>
          <a:solidFill>
            <a:schemeClr val="accent5"/>
          </a:solidFill>
          <a:ln w="381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-9525" y="11430536"/>
            <a:ext cx="4294188" cy="2285464"/>
          </a:xfrm>
          <a:prstGeom prst="rect">
            <a:avLst/>
          </a:prstGeom>
          <a:solidFill>
            <a:schemeClr val="tx2"/>
          </a:solidFill>
          <a:ln w="381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Freeform 11"/>
          <p:cNvSpPr>
            <a:spLocks/>
          </p:cNvSpPr>
          <p:nvPr/>
        </p:nvSpPr>
        <p:spPr bwMode="auto">
          <a:xfrm>
            <a:off x="4284665" y="1"/>
            <a:ext cx="1323975" cy="4458183"/>
          </a:xfrm>
          <a:custGeom>
            <a:avLst/>
            <a:gdLst>
              <a:gd name="T0" fmla="*/ 834 w 834"/>
              <a:gd name="T1" fmla="*/ 2768 h 2768"/>
              <a:gd name="T2" fmla="*/ 0 w 834"/>
              <a:gd name="T3" fmla="*/ 1419 h 2768"/>
              <a:gd name="T4" fmla="*/ 0 w 834"/>
              <a:gd name="T5" fmla="*/ 0 h 2768"/>
              <a:gd name="T6" fmla="*/ 834 w 834"/>
              <a:gd name="T7" fmla="*/ 2018 h 2768"/>
              <a:gd name="T8" fmla="*/ 834 w 834"/>
              <a:gd name="T9" fmla="*/ 2768 h 2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2768">
                <a:moveTo>
                  <a:pt x="834" y="2768"/>
                </a:moveTo>
                <a:lnTo>
                  <a:pt x="0" y="1419"/>
                </a:lnTo>
                <a:lnTo>
                  <a:pt x="0" y="0"/>
                </a:lnTo>
                <a:lnTo>
                  <a:pt x="834" y="2018"/>
                </a:lnTo>
                <a:lnTo>
                  <a:pt x="834" y="276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0000"/>
                </a:schemeClr>
              </a:gs>
              <a:gs pos="100000">
                <a:schemeClr val="accent1">
                  <a:lumMod val="80000"/>
                </a:schemeClr>
              </a:gs>
            </a:gsLst>
            <a:lin ang="10800000" scaled="1"/>
            <a:tileRect/>
          </a:gradFill>
          <a:ln w="381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Freeform 12"/>
          <p:cNvSpPr>
            <a:spLocks/>
          </p:cNvSpPr>
          <p:nvPr/>
        </p:nvSpPr>
        <p:spPr bwMode="auto">
          <a:xfrm>
            <a:off x="4284665" y="2285463"/>
            <a:ext cx="1323975" cy="3372627"/>
          </a:xfrm>
          <a:custGeom>
            <a:avLst/>
            <a:gdLst>
              <a:gd name="T0" fmla="*/ 834 w 834"/>
              <a:gd name="T1" fmla="*/ 2094 h 2094"/>
              <a:gd name="T2" fmla="*/ 0 w 834"/>
              <a:gd name="T3" fmla="*/ 1420 h 2094"/>
              <a:gd name="T4" fmla="*/ 0 w 834"/>
              <a:gd name="T5" fmla="*/ 0 h 2094"/>
              <a:gd name="T6" fmla="*/ 834 w 834"/>
              <a:gd name="T7" fmla="*/ 1349 h 2094"/>
              <a:gd name="T8" fmla="*/ 834 w 834"/>
              <a:gd name="T9" fmla="*/ 2094 h 2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2094">
                <a:moveTo>
                  <a:pt x="834" y="2094"/>
                </a:moveTo>
                <a:lnTo>
                  <a:pt x="0" y="1420"/>
                </a:lnTo>
                <a:lnTo>
                  <a:pt x="0" y="0"/>
                </a:lnTo>
                <a:lnTo>
                  <a:pt x="834" y="1349"/>
                </a:lnTo>
                <a:lnTo>
                  <a:pt x="834" y="2094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90000"/>
                </a:schemeClr>
              </a:gs>
              <a:gs pos="100000">
                <a:schemeClr val="accent2">
                  <a:lumMod val="90000"/>
                </a:schemeClr>
              </a:gs>
            </a:gsLst>
            <a:lin ang="10800000" scaled="1"/>
          </a:gradFill>
          <a:ln w="381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" name="Freeform 13"/>
          <p:cNvSpPr>
            <a:spLocks/>
          </p:cNvSpPr>
          <p:nvPr/>
        </p:nvSpPr>
        <p:spPr bwMode="auto">
          <a:xfrm>
            <a:off x="4284665" y="4572536"/>
            <a:ext cx="1323975" cy="2285464"/>
          </a:xfrm>
          <a:custGeom>
            <a:avLst/>
            <a:gdLst>
              <a:gd name="T0" fmla="*/ 834 w 834"/>
              <a:gd name="T1" fmla="*/ 1419 h 1419"/>
              <a:gd name="T2" fmla="*/ 0 w 834"/>
              <a:gd name="T3" fmla="*/ 1419 h 1419"/>
              <a:gd name="T4" fmla="*/ 0 w 834"/>
              <a:gd name="T5" fmla="*/ 0 h 1419"/>
              <a:gd name="T6" fmla="*/ 834 w 834"/>
              <a:gd name="T7" fmla="*/ 674 h 1419"/>
              <a:gd name="T8" fmla="*/ 834 w 834"/>
              <a:gd name="T9" fmla="*/ 1419 h 1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1419">
                <a:moveTo>
                  <a:pt x="834" y="1419"/>
                </a:moveTo>
                <a:lnTo>
                  <a:pt x="0" y="1419"/>
                </a:lnTo>
                <a:lnTo>
                  <a:pt x="0" y="0"/>
                </a:lnTo>
                <a:lnTo>
                  <a:pt x="834" y="674"/>
                </a:lnTo>
                <a:lnTo>
                  <a:pt x="834" y="1419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90000"/>
                </a:schemeClr>
              </a:gs>
              <a:gs pos="100000">
                <a:schemeClr val="accent3">
                  <a:lumMod val="90000"/>
                </a:schemeClr>
              </a:gs>
            </a:gsLst>
            <a:lin ang="10800000" scaled="1"/>
          </a:gradFill>
          <a:ln w="381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" name="Freeform 14"/>
          <p:cNvSpPr>
            <a:spLocks/>
          </p:cNvSpPr>
          <p:nvPr/>
        </p:nvSpPr>
        <p:spPr bwMode="auto">
          <a:xfrm>
            <a:off x="4284665" y="6858001"/>
            <a:ext cx="1323975" cy="2287073"/>
          </a:xfrm>
          <a:custGeom>
            <a:avLst/>
            <a:gdLst>
              <a:gd name="T0" fmla="*/ 834 w 834"/>
              <a:gd name="T1" fmla="*/ 751 h 1420"/>
              <a:gd name="T2" fmla="*/ 0 w 834"/>
              <a:gd name="T3" fmla="*/ 1420 h 1420"/>
              <a:gd name="T4" fmla="*/ 0 w 834"/>
              <a:gd name="T5" fmla="*/ 0 h 1420"/>
              <a:gd name="T6" fmla="*/ 834 w 834"/>
              <a:gd name="T7" fmla="*/ 0 h 1420"/>
              <a:gd name="T8" fmla="*/ 834 w 834"/>
              <a:gd name="T9" fmla="*/ 751 h 1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1420">
                <a:moveTo>
                  <a:pt x="834" y="751"/>
                </a:moveTo>
                <a:lnTo>
                  <a:pt x="0" y="1420"/>
                </a:lnTo>
                <a:lnTo>
                  <a:pt x="0" y="0"/>
                </a:lnTo>
                <a:lnTo>
                  <a:pt x="834" y="0"/>
                </a:lnTo>
                <a:lnTo>
                  <a:pt x="834" y="751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90000"/>
                </a:schemeClr>
              </a:gs>
              <a:gs pos="100000">
                <a:schemeClr val="accent4">
                  <a:lumMod val="90000"/>
                </a:schemeClr>
              </a:gs>
            </a:gsLst>
            <a:lin ang="10800000" scaled="1"/>
          </a:gradFill>
          <a:ln w="381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9" name="Freeform 15"/>
          <p:cNvSpPr>
            <a:spLocks/>
          </p:cNvSpPr>
          <p:nvPr/>
        </p:nvSpPr>
        <p:spPr bwMode="auto">
          <a:xfrm>
            <a:off x="4284665" y="8067572"/>
            <a:ext cx="1323975" cy="3362965"/>
          </a:xfrm>
          <a:custGeom>
            <a:avLst/>
            <a:gdLst>
              <a:gd name="T0" fmla="*/ 834 w 834"/>
              <a:gd name="T1" fmla="*/ 745 h 2088"/>
              <a:gd name="T2" fmla="*/ 0 w 834"/>
              <a:gd name="T3" fmla="*/ 2088 h 2088"/>
              <a:gd name="T4" fmla="*/ 0 w 834"/>
              <a:gd name="T5" fmla="*/ 669 h 2088"/>
              <a:gd name="T6" fmla="*/ 834 w 834"/>
              <a:gd name="T7" fmla="*/ 0 h 2088"/>
              <a:gd name="T8" fmla="*/ 834 w 834"/>
              <a:gd name="T9" fmla="*/ 745 h 2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2088">
                <a:moveTo>
                  <a:pt x="834" y="745"/>
                </a:moveTo>
                <a:lnTo>
                  <a:pt x="0" y="2088"/>
                </a:lnTo>
                <a:lnTo>
                  <a:pt x="0" y="669"/>
                </a:lnTo>
                <a:lnTo>
                  <a:pt x="834" y="0"/>
                </a:lnTo>
                <a:lnTo>
                  <a:pt x="834" y="745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90000"/>
                </a:schemeClr>
              </a:gs>
              <a:gs pos="100000">
                <a:schemeClr val="accent5">
                  <a:lumMod val="90000"/>
                </a:schemeClr>
              </a:gs>
            </a:gsLst>
            <a:lin ang="10800000" scaled="1"/>
          </a:gradFill>
          <a:ln w="381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" name="Freeform 16"/>
          <p:cNvSpPr>
            <a:spLocks/>
          </p:cNvSpPr>
          <p:nvPr/>
        </p:nvSpPr>
        <p:spPr bwMode="auto">
          <a:xfrm>
            <a:off x="4284665" y="9267482"/>
            <a:ext cx="1323975" cy="4448519"/>
          </a:xfrm>
          <a:custGeom>
            <a:avLst/>
            <a:gdLst>
              <a:gd name="T0" fmla="*/ 834 w 834"/>
              <a:gd name="T1" fmla="*/ 751 h 2762"/>
              <a:gd name="T2" fmla="*/ 0 w 834"/>
              <a:gd name="T3" fmla="*/ 2762 h 2762"/>
              <a:gd name="T4" fmla="*/ 0 w 834"/>
              <a:gd name="T5" fmla="*/ 1343 h 2762"/>
              <a:gd name="T6" fmla="*/ 834 w 834"/>
              <a:gd name="T7" fmla="*/ 0 h 2762"/>
              <a:gd name="T8" fmla="*/ 834 w 834"/>
              <a:gd name="T9" fmla="*/ 751 h 2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2762">
                <a:moveTo>
                  <a:pt x="834" y="751"/>
                </a:moveTo>
                <a:lnTo>
                  <a:pt x="0" y="2762"/>
                </a:lnTo>
                <a:lnTo>
                  <a:pt x="0" y="1343"/>
                </a:lnTo>
                <a:lnTo>
                  <a:pt x="834" y="0"/>
                </a:lnTo>
                <a:lnTo>
                  <a:pt x="834" y="751"/>
                </a:lnTo>
                <a:close/>
              </a:path>
            </a:pathLst>
          </a:custGeom>
          <a:gradFill>
            <a:gsLst>
              <a:gs pos="0">
                <a:schemeClr val="tx2">
                  <a:lumMod val="90000"/>
                </a:schemeClr>
              </a:gs>
              <a:gs pos="100000">
                <a:schemeClr val="tx2">
                  <a:lumMod val="90000"/>
                </a:schemeClr>
              </a:gs>
            </a:gsLst>
            <a:lin ang="10800000" scaled="1"/>
          </a:gradFill>
          <a:ln w="381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1" name="Freeform 17"/>
          <p:cNvSpPr>
            <a:spLocks/>
          </p:cNvSpPr>
          <p:nvPr/>
        </p:nvSpPr>
        <p:spPr bwMode="auto">
          <a:xfrm>
            <a:off x="5608637" y="3250224"/>
            <a:ext cx="7272339" cy="1207961"/>
          </a:xfrm>
          <a:custGeom>
            <a:avLst/>
            <a:gdLst>
              <a:gd name="T0" fmla="*/ 4193 w 4581"/>
              <a:gd name="T1" fmla="*/ 0 h 750"/>
              <a:gd name="T2" fmla="*/ 0 w 4581"/>
              <a:gd name="T3" fmla="*/ 0 h 750"/>
              <a:gd name="T4" fmla="*/ 0 w 4581"/>
              <a:gd name="T5" fmla="*/ 750 h 750"/>
              <a:gd name="T6" fmla="*/ 4581 w 4581"/>
              <a:gd name="T7" fmla="*/ 750 h 750"/>
              <a:gd name="T8" fmla="*/ 4193 w 4581"/>
              <a:gd name="T9" fmla="*/ 0 h 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81" h="750">
                <a:moveTo>
                  <a:pt x="4193" y="0"/>
                </a:moveTo>
                <a:lnTo>
                  <a:pt x="0" y="0"/>
                </a:lnTo>
                <a:lnTo>
                  <a:pt x="0" y="750"/>
                </a:lnTo>
                <a:lnTo>
                  <a:pt x="4581" y="750"/>
                </a:lnTo>
                <a:lnTo>
                  <a:pt x="4193" y="0"/>
                </a:lnTo>
                <a:close/>
              </a:path>
            </a:pathLst>
          </a:custGeom>
          <a:solidFill>
            <a:schemeClr val="accent1"/>
          </a:solidFill>
          <a:ln w="381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" name="Freeform 18"/>
          <p:cNvSpPr>
            <a:spLocks/>
          </p:cNvSpPr>
          <p:nvPr/>
        </p:nvSpPr>
        <p:spPr bwMode="auto">
          <a:xfrm>
            <a:off x="5608639" y="6858000"/>
            <a:ext cx="8482013" cy="1209573"/>
          </a:xfrm>
          <a:custGeom>
            <a:avLst/>
            <a:gdLst>
              <a:gd name="T0" fmla="*/ 5343 w 5343"/>
              <a:gd name="T1" fmla="*/ 0 h 751"/>
              <a:gd name="T2" fmla="*/ 0 w 5343"/>
              <a:gd name="T3" fmla="*/ 0 h 751"/>
              <a:gd name="T4" fmla="*/ 0 w 5343"/>
              <a:gd name="T5" fmla="*/ 751 h 751"/>
              <a:gd name="T6" fmla="*/ 4962 w 5343"/>
              <a:gd name="T7" fmla="*/ 751 h 751"/>
              <a:gd name="T8" fmla="*/ 5343 w 5343"/>
              <a:gd name="T9" fmla="*/ 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43" h="751">
                <a:moveTo>
                  <a:pt x="5343" y="0"/>
                </a:moveTo>
                <a:lnTo>
                  <a:pt x="0" y="0"/>
                </a:lnTo>
                <a:lnTo>
                  <a:pt x="0" y="751"/>
                </a:lnTo>
                <a:lnTo>
                  <a:pt x="4962" y="751"/>
                </a:lnTo>
                <a:lnTo>
                  <a:pt x="5343" y="0"/>
                </a:lnTo>
                <a:close/>
              </a:path>
            </a:pathLst>
          </a:custGeom>
          <a:solidFill>
            <a:schemeClr val="accent4"/>
          </a:solidFill>
          <a:ln w="381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3" name="Freeform 19"/>
          <p:cNvSpPr>
            <a:spLocks/>
          </p:cNvSpPr>
          <p:nvPr/>
        </p:nvSpPr>
        <p:spPr bwMode="auto">
          <a:xfrm>
            <a:off x="5608639" y="4458182"/>
            <a:ext cx="7877175" cy="1199909"/>
          </a:xfrm>
          <a:custGeom>
            <a:avLst/>
            <a:gdLst>
              <a:gd name="T0" fmla="*/ 4581 w 4962"/>
              <a:gd name="T1" fmla="*/ 0 h 745"/>
              <a:gd name="T2" fmla="*/ 0 w 4962"/>
              <a:gd name="T3" fmla="*/ 0 h 745"/>
              <a:gd name="T4" fmla="*/ 0 w 4962"/>
              <a:gd name="T5" fmla="*/ 745 h 745"/>
              <a:gd name="T6" fmla="*/ 4962 w 4962"/>
              <a:gd name="T7" fmla="*/ 745 h 745"/>
              <a:gd name="T8" fmla="*/ 4581 w 4962"/>
              <a:gd name="T9" fmla="*/ 0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62" h="745">
                <a:moveTo>
                  <a:pt x="4581" y="0"/>
                </a:moveTo>
                <a:lnTo>
                  <a:pt x="0" y="0"/>
                </a:lnTo>
                <a:lnTo>
                  <a:pt x="0" y="745"/>
                </a:lnTo>
                <a:lnTo>
                  <a:pt x="4962" y="745"/>
                </a:lnTo>
                <a:lnTo>
                  <a:pt x="4581" y="0"/>
                </a:lnTo>
                <a:close/>
              </a:path>
            </a:pathLst>
          </a:custGeom>
          <a:solidFill>
            <a:schemeClr val="accent2"/>
          </a:solidFill>
          <a:ln w="381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4" name="Freeform 20"/>
          <p:cNvSpPr>
            <a:spLocks/>
          </p:cNvSpPr>
          <p:nvPr/>
        </p:nvSpPr>
        <p:spPr bwMode="auto">
          <a:xfrm>
            <a:off x="5608639" y="8067572"/>
            <a:ext cx="7877175" cy="1199909"/>
          </a:xfrm>
          <a:custGeom>
            <a:avLst/>
            <a:gdLst>
              <a:gd name="T0" fmla="*/ 4962 w 4962"/>
              <a:gd name="T1" fmla="*/ 0 h 745"/>
              <a:gd name="T2" fmla="*/ 0 w 4962"/>
              <a:gd name="T3" fmla="*/ 0 h 745"/>
              <a:gd name="T4" fmla="*/ 0 w 4962"/>
              <a:gd name="T5" fmla="*/ 745 h 745"/>
              <a:gd name="T6" fmla="*/ 4581 w 4962"/>
              <a:gd name="T7" fmla="*/ 745 h 745"/>
              <a:gd name="T8" fmla="*/ 4962 w 4962"/>
              <a:gd name="T9" fmla="*/ 0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62" h="745">
                <a:moveTo>
                  <a:pt x="4962" y="0"/>
                </a:moveTo>
                <a:lnTo>
                  <a:pt x="0" y="0"/>
                </a:lnTo>
                <a:lnTo>
                  <a:pt x="0" y="745"/>
                </a:lnTo>
                <a:lnTo>
                  <a:pt x="4581" y="745"/>
                </a:lnTo>
                <a:lnTo>
                  <a:pt x="4962" y="0"/>
                </a:lnTo>
                <a:close/>
              </a:path>
            </a:pathLst>
          </a:custGeom>
          <a:solidFill>
            <a:schemeClr val="accent5"/>
          </a:solidFill>
          <a:ln w="381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5" name="Freeform 21"/>
          <p:cNvSpPr>
            <a:spLocks/>
          </p:cNvSpPr>
          <p:nvPr/>
        </p:nvSpPr>
        <p:spPr bwMode="auto">
          <a:xfrm>
            <a:off x="5608639" y="5658092"/>
            <a:ext cx="8482013" cy="1199909"/>
          </a:xfrm>
          <a:custGeom>
            <a:avLst/>
            <a:gdLst>
              <a:gd name="T0" fmla="*/ 0 w 5343"/>
              <a:gd name="T1" fmla="*/ 0 h 745"/>
              <a:gd name="T2" fmla="*/ 0 w 5343"/>
              <a:gd name="T3" fmla="*/ 745 h 745"/>
              <a:gd name="T4" fmla="*/ 5343 w 5343"/>
              <a:gd name="T5" fmla="*/ 745 h 745"/>
              <a:gd name="T6" fmla="*/ 4962 w 5343"/>
              <a:gd name="T7" fmla="*/ 0 h 745"/>
              <a:gd name="T8" fmla="*/ 0 w 5343"/>
              <a:gd name="T9" fmla="*/ 0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43" h="745">
                <a:moveTo>
                  <a:pt x="0" y="0"/>
                </a:moveTo>
                <a:lnTo>
                  <a:pt x="0" y="745"/>
                </a:lnTo>
                <a:lnTo>
                  <a:pt x="5343" y="745"/>
                </a:lnTo>
                <a:lnTo>
                  <a:pt x="496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381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6" name="Freeform 22"/>
          <p:cNvSpPr>
            <a:spLocks/>
          </p:cNvSpPr>
          <p:nvPr/>
        </p:nvSpPr>
        <p:spPr bwMode="auto">
          <a:xfrm>
            <a:off x="5608637" y="9267484"/>
            <a:ext cx="7272339" cy="1209573"/>
          </a:xfrm>
          <a:custGeom>
            <a:avLst/>
            <a:gdLst>
              <a:gd name="T0" fmla="*/ 4581 w 4581"/>
              <a:gd name="T1" fmla="*/ 0 h 751"/>
              <a:gd name="T2" fmla="*/ 0 w 4581"/>
              <a:gd name="T3" fmla="*/ 0 h 751"/>
              <a:gd name="T4" fmla="*/ 0 w 4581"/>
              <a:gd name="T5" fmla="*/ 751 h 751"/>
              <a:gd name="T6" fmla="*/ 4193 w 4581"/>
              <a:gd name="T7" fmla="*/ 751 h 751"/>
              <a:gd name="T8" fmla="*/ 4581 w 4581"/>
              <a:gd name="T9" fmla="*/ 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81" h="751">
                <a:moveTo>
                  <a:pt x="4581" y="0"/>
                </a:moveTo>
                <a:lnTo>
                  <a:pt x="0" y="0"/>
                </a:lnTo>
                <a:lnTo>
                  <a:pt x="0" y="751"/>
                </a:lnTo>
                <a:lnTo>
                  <a:pt x="4193" y="751"/>
                </a:lnTo>
                <a:lnTo>
                  <a:pt x="4581" y="0"/>
                </a:lnTo>
                <a:close/>
              </a:path>
            </a:pathLst>
          </a:custGeom>
          <a:solidFill>
            <a:schemeClr val="tx2"/>
          </a:solidFill>
          <a:ln w="381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660456" y="1494610"/>
            <a:ext cx="2825693" cy="2954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Subtitle</a:t>
            </a:r>
            <a:endParaRPr lang="en-US" sz="2400" dirty="0">
              <a:solidFill>
                <a:schemeClr val="bg1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0457" y="571279"/>
            <a:ext cx="2578976" cy="92333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6000" spc="-151" dirty="0">
                <a:solidFill>
                  <a:schemeClr val="bg1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STEP 01</a:t>
            </a:r>
            <a:endParaRPr lang="ru-RU" sz="6000" spc="-151" dirty="0">
              <a:solidFill>
                <a:schemeClr val="bg1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4332" y="3729574"/>
            <a:ext cx="2825693" cy="2954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Subtitle</a:t>
            </a:r>
            <a:endParaRPr lang="en-US" sz="2400" dirty="0">
              <a:solidFill>
                <a:schemeClr val="bg1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4334" y="2806243"/>
            <a:ext cx="2625142" cy="92333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6000" spc="-151" dirty="0">
                <a:solidFill>
                  <a:schemeClr val="bg1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STEP 02</a:t>
            </a:r>
            <a:endParaRPr lang="ru-RU" sz="6000" spc="-151" dirty="0">
              <a:solidFill>
                <a:schemeClr val="bg1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0456" y="5993669"/>
            <a:ext cx="2825693" cy="2954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Subtitle</a:t>
            </a:r>
            <a:endParaRPr lang="en-US" sz="2400" dirty="0">
              <a:solidFill>
                <a:schemeClr val="bg1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60458" y="5070337"/>
            <a:ext cx="2626745" cy="92333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6000" spc="-151" dirty="0">
                <a:solidFill>
                  <a:schemeClr val="bg1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STEP 03</a:t>
            </a:r>
            <a:endParaRPr lang="ru-RU" sz="6000" spc="-151" dirty="0">
              <a:solidFill>
                <a:schemeClr val="bg1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0456" y="8288364"/>
            <a:ext cx="2825693" cy="2954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Subtitle</a:t>
            </a:r>
            <a:endParaRPr lang="en-US" sz="2400" dirty="0">
              <a:solidFill>
                <a:schemeClr val="bg1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0458" y="7365032"/>
            <a:ext cx="2665217" cy="92333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6000" spc="-151" dirty="0">
                <a:solidFill>
                  <a:schemeClr val="bg1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STEP 04</a:t>
            </a:r>
            <a:endParaRPr lang="ru-RU" sz="6000" spc="-151" dirty="0">
              <a:solidFill>
                <a:schemeClr val="bg1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2287" y="10608385"/>
            <a:ext cx="2825693" cy="2954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Subtitle</a:t>
            </a:r>
            <a:endParaRPr lang="en-US" sz="2400" dirty="0">
              <a:solidFill>
                <a:schemeClr val="bg1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2287" y="9685053"/>
            <a:ext cx="2642775" cy="92333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6000" spc="-151" dirty="0">
                <a:solidFill>
                  <a:schemeClr val="bg1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STEP 05</a:t>
            </a:r>
            <a:endParaRPr lang="ru-RU" sz="6000" spc="-151" dirty="0">
              <a:solidFill>
                <a:schemeClr val="bg1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0456" y="12893849"/>
            <a:ext cx="2825693" cy="2954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Subtitle</a:t>
            </a:r>
            <a:endParaRPr lang="en-US" sz="2400" dirty="0">
              <a:solidFill>
                <a:schemeClr val="bg1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0458" y="11970517"/>
            <a:ext cx="2663614" cy="92333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6000" spc="-151" dirty="0">
                <a:solidFill>
                  <a:schemeClr val="bg1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STEP 06</a:t>
            </a:r>
            <a:endParaRPr lang="ru-RU" sz="6000" spc="-151" dirty="0">
              <a:solidFill>
                <a:schemeClr val="bg1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464620" y="5999642"/>
            <a:ext cx="4343433" cy="184665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2000" spc="-151" dirty="0">
                <a:solidFill>
                  <a:schemeClr val="tx2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Result</a:t>
            </a:r>
            <a:endParaRPr lang="ru-RU" sz="12000" spc="-151" dirty="0">
              <a:solidFill>
                <a:schemeClr val="tx2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625088" y="8149864"/>
            <a:ext cx="6059251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tx2"/>
                </a:solidFill>
                <a:ea typeface="Fira Sans Medium" panose="020B0603050000020004" pitchFamily="34" charset="0"/>
              </a:rPr>
              <a:t>Lorem ipsum dolor sit </a:t>
            </a:r>
            <a:r>
              <a:rPr lang="en-US" sz="2400" dirty="0" err="1">
                <a:solidFill>
                  <a:schemeClr val="tx2"/>
                </a:solidFill>
                <a:ea typeface="Fira Sans Medium" panose="020B0603050000020004" pitchFamily="34" charset="0"/>
              </a:rPr>
              <a:t>amet</a:t>
            </a:r>
            <a:r>
              <a:rPr lang="en-US" sz="2400" dirty="0">
                <a:solidFill>
                  <a:schemeClr val="tx2"/>
                </a:solidFill>
                <a:ea typeface="Fira Sans Medium" panose="020B0603050000020004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ea typeface="Fira Sans Medium" panose="020B0603050000020004" pitchFamily="34" charset="0"/>
              </a:rPr>
              <a:t>consectetur</a:t>
            </a:r>
            <a:r>
              <a:rPr lang="en-US" sz="2400" dirty="0">
                <a:solidFill>
                  <a:schemeClr val="tx2"/>
                </a:solidFill>
                <a:ea typeface="Fira Sans Medium" panose="020B06030500000200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a typeface="Fira Sans Medium" panose="020B0603050000020004" pitchFamily="34" charset="0"/>
              </a:rPr>
              <a:t>adipiscing</a:t>
            </a:r>
            <a:r>
              <a:rPr lang="en-US" sz="2400" dirty="0">
                <a:solidFill>
                  <a:schemeClr val="tx2"/>
                </a:solidFill>
                <a:ea typeface="Fira Sans Medium" panose="020B06030500000200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a typeface="Fira Sans Medium" panose="020B0603050000020004" pitchFamily="34" charset="0"/>
              </a:rPr>
              <a:t>elit</a:t>
            </a:r>
            <a:r>
              <a:rPr lang="en-US" sz="2400" dirty="0">
                <a:solidFill>
                  <a:schemeClr val="tx2"/>
                </a:solidFill>
                <a:ea typeface="Fira Sans Medium" panose="020B0603050000020004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ea typeface="Fira Sans Medium" panose="020B0603050000020004" pitchFamily="34" charset="0"/>
              </a:rPr>
              <a:t>sed</a:t>
            </a:r>
            <a:r>
              <a:rPr lang="en-US" sz="2400" dirty="0">
                <a:solidFill>
                  <a:schemeClr val="tx2"/>
                </a:solidFill>
                <a:ea typeface="Fira Sans Medium" panose="020B0603050000020004" pitchFamily="34" charset="0"/>
              </a:rPr>
              <a:t> do </a:t>
            </a:r>
            <a:r>
              <a:rPr lang="en-US" sz="2400" dirty="0" err="1">
                <a:solidFill>
                  <a:schemeClr val="tx2"/>
                </a:solidFill>
                <a:ea typeface="Fira Sans Medium" panose="020B0603050000020004" pitchFamily="34" charset="0"/>
              </a:rPr>
              <a:t>eiusmod</a:t>
            </a:r>
            <a:r>
              <a:rPr lang="en-US" sz="2400" dirty="0">
                <a:solidFill>
                  <a:schemeClr val="tx2"/>
                </a:solidFill>
                <a:ea typeface="Fira Sans Medium" panose="020B06030500000200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a typeface="Fira Sans Medium" panose="020B0603050000020004" pitchFamily="34" charset="0"/>
              </a:rPr>
              <a:t>tempor</a:t>
            </a:r>
            <a:r>
              <a:rPr lang="en-US" sz="2400" dirty="0">
                <a:solidFill>
                  <a:schemeClr val="tx2"/>
                </a:solidFill>
                <a:ea typeface="Fira Sans Medium" panose="020B0603050000020004" pitchFamily="34" charset="0"/>
              </a:rPr>
              <a:t>. </a:t>
            </a:r>
            <a:endParaRPr lang="en-US" sz="2400" dirty="0">
              <a:solidFill>
                <a:schemeClr val="tx2"/>
              </a:solidFill>
              <a:ea typeface="Fira Sans Medium" panose="020B06030500000200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7922257" y="3904122"/>
            <a:ext cx="162397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5000" spc="2304" baseline="-4166" dirty="0">
                <a:solidFill>
                  <a:schemeClr val="tx2"/>
                </a:solidFill>
                <a:latin typeface="et-line"/>
                <a:ea typeface="et-line"/>
                <a:cs typeface="et-line"/>
                <a:sym typeface="et-line"/>
              </a:rPr>
              <a:t></a:t>
            </a:r>
            <a:endParaRPr lang="ru-RU" sz="15000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16790860" y="9685054"/>
            <a:ext cx="3876675" cy="9474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17859181" y="9974189"/>
            <a:ext cx="1729255" cy="43088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PURCHARE</a:t>
            </a:r>
            <a:endParaRPr lang="en-US" sz="2800" dirty="0">
              <a:solidFill>
                <a:schemeClr val="bg1"/>
              </a:solidFill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875240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5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10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6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85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350"/>
                            </p:stCondLst>
                            <p:childTnLst>
                              <p:par>
                                <p:cTn id="1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4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7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60" grpId="0"/>
      <p:bldP spid="60" grpId="1"/>
      <p:bldP spid="61" grpId="0"/>
      <p:bldP spid="62" grpId="0"/>
      <p:bldP spid="63" grpId="0" animBg="1"/>
      <p:bldP spid="6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90650" y="599385"/>
            <a:ext cx="2154244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TABLE</a:t>
            </a:r>
            <a:endParaRPr lang="ru-RU" sz="6400" dirty="0">
              <a:solidFill>
                <a:srgbClr val="4BC1EB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035654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863033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1390651" y="2739737"/>
            <a:ext cx="21602700" cy="9678407"/>
          </a:xfrm>
          <a:prstGeom prst="rect">
            <a:avLst/>
          </a:prstGeom>
          <a:solidFill>
            <a:srgbClr val="91B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2035279" y="4583005"/>
            <a:ext cx="4121768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For individuals</a:t>
            </a:r>
            <a:endParaRPr lang="en-US" sz="4800" dirty="0">
              <a:solidFill>
                <a:schemeClr val="bg1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35280" y="3085093"/>
            <a:ext cx="4922168" cy="15388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chemeClr val="tx2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STARTER</a:t>
            </a:r>
            <a:endParaRPr lang="ru-RU" sz="10000" spc="-151" dirty="0">
              <a:solidFill>
                <a:schemeClr val="tx2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35278" y="5706663"/>
            <a:ext cx="10771853" cy="17727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/>
                </a:solidFill>
                <a:ea typeface="Fira Sans" panose="020B0503050000020004" pitchFamily="34" charset="0"/>
              </a:rPr>
              <a:t>Lorem ipsum dolor sit </a:t>
            </a:r>
            <a:r>
              <a:rPr lang="en-US" sz="3200" dirty="0" err="1">
                <a:solidFill>
                  <a:schemeClr val="bg1"/>
                </a:solidFill>
                <a:ea typeface="Fira Sans" panose="020B0503050000020004" pitchFamily="34" charset="0"/>
              </a:rPr>
              <a:t>amet</a:t>
            </a:r>
            <a:r>
              <a:rPr lang="en-US" sz="3200" dirty="0">
                <a:solidFill>
                  <a:schemeClr val="bg1"/>
                </a:solidFill>
                <a:ea typeface="Fira Sans" panose="020B0503050000020004" pitchFamily="34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ea typeface="Fira Sans" panose="020B0503050000020004" pitchFamily="34" charset="0"/>
              </a:rPr>
              <a:t>consectetur</a:t>
            </a:r>
            <a:r>
              <a:rPr lang="en-US" sz="3200" dirty="0">
                <a:solidFill>
                  <a:schemeClr val="bg1"/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Fira Sans" panose="020B0503050000020004" pitchFamily="34" charset="0"/>
              </a:rPr>
              <a:t>adipiscing</a:t>
            </a:r>
            <a:r>
              <a:rPr lang="en-US" sz="3200" dirty="0">
                <a:solidFill>
                  <a:schemeClr val="bg1"/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Fira Sans" panose="020B0503050000020004" pitchFamily="34" charset="0"/>
              </a:rPr>
              <a:t>elit</a:t>
            </a:r>
            <a:r>
              <a:rPr lang="en-US" sz="3200" dirty="0">
                <a:solidFill>
                  <a:schemeClr val="bg1"/>
                </a:solidFill>
                <a:ea typeface="Fira Sans" panose="020B0503050000020004" pitchFamily="34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ea typeface="Fira Sans" panose="020B0503050000020004" pitchFamily="34" charset="0"/>
              </a:rPr>
              <a:t>sed</a:t>
            </a:r>
            <a:r>
              <a:rPr lang="en-US" sz="3200" dirty="0">
                <a:solidFill>
                  <a:schemeClr val="bg1"/>
                </a:solidFill>
                <a:ea typeface="Fira Sans" panose="020B0503050000020004" pitchFamily="34" charset="0"/>
              </a:rPr>
              <a:t> do </a:t>
            </a:r>
            <a:r>
              <a:rPr lang="en-US" sz="3200" dirty="0" err="1">
                <a:solidFill>
                  <a:schemeClr val="bg1"/>
                </a:solidFill>
                <a:ea typeface="Fira Sans" panose="020B0503050000020004" pitchFamily="34" charset="0"/>
              </a:rPr>
              <a:t>eiusmod</a:t>
            </a:r>
            <a:r>
              <a:rPr lang="en-US" sz="3200" dirty="0">
                <a:solidFill>
                  <a:schemeClr val="bg1"/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Fira Sans" panose="020B0503050000020004" pitchFamily="34" charset="0"/>
              </a:rPr>
              <a:t>tempor</a:t>
            </a:r>
            <a:r>
              <a:rPr lang="en-US" sz="3200" dirty="0">
                <a:solidFill>
                  <a:schemeClr val="bg1"/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Fira Sans" panose="020B0503050000020004" pitchFamily="34" charset="0"/>
              </a:rPr>
              <a:t>incididunt</a:t>
            </a:r>
            <a:r>
              <a:rPr lang="en-US" sz="3200" dirty="0">
                <a:solidFill>
                  <a:schemeClr val="bg1"/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Fira Sans" panose="020B0503050000020004" pitchFamily="34" charset="0"/>
              </a:rPr>
              <a:t>ut</a:t>
            </a:r>
            <a:r>
              <a:rPr lang="en-US" sz="3200" dirty="0">
                <a:solidFill>
                  <a:schemeClr val="bg1"/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Fira Sans" panose="020B0503050000020004" pitchFamily="34" charset="0"/>
              </a:rPr>
              <a:t>labore</a:t>
            </a:r>
            <a:r>
              <a:rPr lang="en-US" sz="3200" dirty="0">
                <a:solidFill>
                  <a:schemeClr val="bg1"/>
                </a:solidFill>
                <a:ea typeface="Fira Sans" panose="020B0503050000020004" pitchFamily="34" charset="0"/>
              </a:rPr>
              <a:t> et </a:t>
            </a:r>
            <a:r>
              <a:rPr lang="en-US" sz="3200" dirty="0" err="1">
                <a:solidFill>
                  <a:schemeClr val="bg1"/>
                </a:solidFill>
                <a:ea typeface="Fira Sans" panose="020B0503050000020004" pitchFamily="34" charset="0"/>
              </a:rPr>
              <a:t>dolore</a:t>
            </a:r>
            <a:r>
              <a:rPr lang="en-US" sz="3200" dirty="0">
                <a:solidFill>
                  <a:schemeClr val="bg1"/>
                </a:solidFill>
                <a:ea typeface="Fira Sans" panose="020B0503050000020004" pitchFamily="34" charset="0"/>
              </a:rPr>
              <a:t> magna </a:t>
            </a:r>
            <a:r>
              <a:rPr lang="en-US" sz="3200" dirty="0" err="1">
                <a:solidFill>
                  <a:schemeClr val="bg1"/>
                </a:solidFill>
                <a:ea typeface="Fira Sans" panose="020B0503050000020004" pitchFamily="34" charset="0"/>
              </a:rPr>
              <a:t>aliqua</a:t>
            </a:r>
            <a:r>
              <a:rPr lang="en-US" sz="3200" dirty="0">
                <a:solidFill>
                  <a:schemeClr val="bg1"/>
                </a:solidFill>
                <a:ea typeface="Fira Sans" panose="020B0503050000020004" pitchFamily="34" charset="0"/>
              </a:rPr>
              <a:t>.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464982" y="2912904"/>
            <a:ext cx="3883903" cy="38470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4999" dirty="0">
                <a:solidFill>
                  <a:schemeClr val="tx2"/>
                </a:solidFill>
                <a:latin typeface="+mj-lt"/>
                <a:ea typeface="Fira Sans Medium" panose="020B0603050000020004" pitchFamily="34" charset="0"/>
              </a:rPr>
              <a:t>45</a:t>
            </a:r>
            <a:endParaRPr lang="ru-RU" sz="24999" dirty="0">
              <a:solidFill>
                <a:schemeClr val="tx2"/>
              </a:solidFill>
              <a:latin typeface="+mj-lt"/>
              <a:ea typeface="Fira Sans Medium" panose="020B06030500000200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801805" y="3331911"/>
            <a:ext cx="854401" cy="184665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2000" dirty="0">
                <a:solidFill>
                  <a:schemeClr val="tx2"/>
                </a:solidFill>
                <a:latin typeface="+mj-lt"/>
                <a:ea typeface="Fira Sans Medium" panose="020B0603050000020004" pitchFamily="34" charset="0"/>
              </a:rPr>
              <a:t>$</a:t>
            </a:r>
            <a:endParaRPr lang="en-US" sz="12000" dirty="0">
              <a:solidFill>
                <a:schemeClr val="tx2"/>
              </a:solidFill>
              <a:latin typeface="+mj-lt"/>
              <a:ea typeface="Fira Sans Medium" panose="020B0603050000020004" pitchFamily="34" charset="0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17820517" y="6468429"/>
            <a:ext cx="4528369" cy="947465"/>
            <a:chOff x="17820515" y="6468428"/>
            <a:chExt cx="4528369" cy="947465"/>
          </a:xfrm>
        </p:grpSpPr>
        <p:sp>
          <p:nvSpPr>
            <p:cNvPr id="35" name="Прямоугольник 34"/>
            <p:cNvSpPr/>
            <p:nvPr/>
          </p:nvSpPr>
          <p:spPr>
            <a:xfrm>
              <a:off x="17820515" y="6468428"/>
              <a:ext cx="4528369" cy="947465"/>
            </a:xfrm>
            <a:prstGeom prst="rect">
              <a:avLst/>
            </a:prstGeom>
            <a:solidFill>
              <a:srgbClr val="FCA5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9098501" y="6726786"/>
              <a:ext cx="1972398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PURCHARE</a:t>
              </a:r>
              <a:endParaRPr lang="en-US" sz="3200" dirty="0">
                <a:solidFill>
                  <a:schemeClr val="bg1"/>
                </a:solidFill>
                <a:latin typeface="Fira Sans Medium" panose="020B0603050000020004" pitchFamily="34" charset="0"/>
                <a:ea typeface="Fira Sans Medium" panose="020B0603050000020004" pitchFamily="34" charset="0"/>
              </a:endParaRPr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1390650" y="7993627"/>
            <a:ext cx="4318631" cy="4424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709281" y="7993627"/>
            <a:ext cx="4318631" cy="44245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0027910" y="7993627"/>
            <a:ext cx="4318631" cy="44245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4346539" y="7993627"/>
            <a:ext cx="4318631" cy="44245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8674721" y="7993627"/>
            <a:ext cx="4318631" cy="44245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1390651" y="7993627"/>
            <a:ext cx="21602700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47671" y="9035128"/>
            <a:ext cx="2428971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0" spc="2304" baseline="-4166" dirty="0">
                <a:solidFill>
                  <a:schemeClr val="bg1"/>
                </a:solidFill>
                <a:latin typeface="et-line"/>
                <a:ea typeface="et-line"/>
                <a:cs typeface="et-line"/>
                <a:sym typeface="et-line"/>
              </a:rPr>
              <a:t></a:t>
            </a:r>
            <a:endParaRPr lang="en-US" sz="10000" spc="2304" baseline="-4166" dirty="0">
              <a:solidFill>
                <a:schemeClr val="bg1"/>
              </a:solidFill>
              <a:latin typeface="et-line"/>
              <a:ea typeface="et-line"/>
              <a:cs typeface="et-line"/>
              <a:sym typeface="et-line"/>
            </a:endParaRPr>
          </a:p>
          <a:p>
            <a:pPr algn="ctr"/>
            <a:r>
              <a:rPr lang="en-US" sz="10000" spc="2304" baseline="-4166" dirty="0">
                <a:solidFill>
                  <a:schemeClr val="bg1"/>
                </a:solidFill>
                <a:latin typeface="et-line"/>
                <a:sym typeface="et-line"/>
              </a:rPr>
              <a:t>0</a:t>
            </a:r>
            <a:endParaRPr lang="ru-RU" sz="100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10675" y="10422618"/>
            <a:ext cx="3278580" cy="738664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30GB </a:t>
            </a:r>
            <a:r>
              <a:rPr lang="en-US" sz="3200" dirty="0">
                <a:solidFill>
                  <a:schemeClr val="bg1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SPACE</a:t>
            </a:r>
            <a:endParaRPr lang="en-US" sz="3200" dirty="0">
              <a:solidFill>
                <a:schemeClr val="bg1"/>
              </a:solidFill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41753" y="9035130"/>
            <a:ext cx="242897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600" spc="2304" baseline="-4166" dirty="0">
                <a:solidFill>
                  <a:schemeClr val="bg1"/>
                </a:solidFill>
                <a:latin typeface="et-line"/>
                <a:ea typeface="et-line"/>
                <a:cs typeface="et-line"/>
                <a:sym typeface="et-line"/>
              </a:rPr>
              <a:t></a:t>
            </a:r>
            <a:endParaRPr lang="en-US" sz="9600" spc="2304" baseline="-4166" dirty="0">
              <a:solidFill>
                <a:schemeClr val="bg1"/>
              </a:solidFill>
              <a:latin typeface="et-line"/>
              <a:ea typeface="et-line"/>
              <a:cs typeface="et-line"/>
              <a:sym typeface="et-line"/>
            </a:endParaRPr>
          </a:p>
          <a:p>
            <a:pPr algn="ctr"/>
            <a:endParaRPr lang="ru-RU" sz="100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04759" y="10422619"/>
            <a:ext cx="3278580" cy="984885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UNLIMITED </a:t>
            </a:r>
            <a:r>
              <a:rPr lang="en-US" sz="3200" dirty="0">
                <a:solidFill>
                  <a:schemeClr val="bg1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BANDWIDTH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089985" y="9019581"/>
            <a:ext cx="2428971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0" spc="2304" baseline="-4166" dirty="0">
                <a:solidFill>
                  <a:schemeClr val="bg1"/>
                </a:solidFill>
                <a:latin typeface="et-line"/>
                <a:ea typeface="et-line"/>
                <a:cs typeface="et-line"/>
                <a:sym typeface="et-line"/>
              </a:rPr>
              <a:t></a:t>
            </a:r>
            <a:endParaRPr lang="en-US" sz="10000" spc="2304" baseline="-4166" dirty="0">
              <a:solidFill>
                <a:schemeClr val="bg1"/>
              </a:solidFill>
              <a:latin typeface="et-line"/>
              <a:ea typeface="et-line"/>
              <a:cs typeface="et-line"/>
              <a:sym typeface="et-line"/>
            </a:endParaRPr>
          </a:p>
          <a:p>
            <a:pPr algn="ctr"/>
            <a:r>
              <a:rPr lang="en-US" sz="10000" spc="2304" baseline="-4166" dirty="0">
                <a:solidFill>
                  <a:schemeClr val="bg1"/>
                </a:solidFill>
                <a:latin typeface="et-line"/>
                <a:sym typeface="et-line"/>
              </a:rPr>
              <a:t>0</a:t>
            </a:r>
            <a:endParaRPr lang="ru-RU" sz="100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552990" y="10407070"/>
            <a:ext cx="3278580" cy="738664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DATABASE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372833" y="9014326"/>
            <a:ext cx="242897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600" spc="2304" baseline="-4166" dirty="0">
                <a:solidFill>
                  <a:schemeClr val="bg1"/>
                </a:solidFill>
                <a:latin typeface="et-line"/>
                <a:ea typeface="et-line"/>
                <a:cs typeface="et-line"/>
                <a:sym typeface="et-line"/>
              </a:rPr>
              <a:t></a:t>
            </a:r>
            <a:endParaRPr lang="en-US" sz="10000" spc="2304" baseline="-4166" dirty="0">
              <a:solidFill>
                <a:schemeClr val="bg1"/>
              </a:solidFill>
              <a:latin typeface="et-line"/>
              <a:ea typeface="et-line"/>
              <a:cs typeface="et-line"/>
              <a:sym typeface="et-line"/>
            </a:endParaRPr>
          </a:p>
          <a:p>
            <a:pPr algn="ctr"/>
            <a:r>
              <a:rPr lang="en-US" sz="10000" spc="2304" baseline="-4166" dirty="0">
                <a:solidFill>
                  <a:schemeClr val="bg1"/>
                </a:solidFill>
                <a:latin typeface="et-line"/>
                <a:sym typeface="et-line"/>
              </a:rPr>
              <a:t>0</a:t>
            </a:r>
            <a:endParaRPr lang="ru-RU" sz="100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835839" y="10401815"/>
            <a:ext cx="3278580" cy="984885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FREE DOMAIN NAME</a:t>
            </a:r>
            <a:endParaRPr lang="en-US" sz="3200" dirty="0">
              <a:solidFill>
                <a:schemeClr val="bg1"/>
              </a:solidFill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748104" y="9028602"/>
            <a:ext cx="242897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600" spc="2304" baseline="-4166" dirty="0">
                <a:solidFill>
                  <a:schemeClr val="bg1"/>
                </a:solidFill>
                <a:latin typeface="et-line"/>
                <a:ea typeface="et-line"/>
                <a:cs typeface="et-line"/>
                <a:sym typeface="et-line"/>
              </a:rPr>
              <a:t></a:t>
            </a:r>
            <a:endParaRPr lang="en-US" sz="10000" spc="2304" baseline="-4166" dirty="0">
              <a:solidFill>
                <a:schemeClr val="bg1"/>
              </a:solidFill>
              <a:latin typeface="et-line"/>
              <a:ea typeface="et-line"/>
              <a:cs typeface="et-line"/>
              <a:sym typeface="et-line"/>
            </a:endParaRPr>
          </a:p>
          <a:p>
            <a:pPr algn="ctr"/>
            <a:r>
              <a:rPr lang="en-US" sz="10000" spc="2304" baseline="-4166" dirty="0">
                <a:solidFill>
                  <a:schemeClr val="bg1"/>
                </a:solidFill>
                <a:latin typeface="et-line"/>
                <a:sym typeface="et-line"/>
              </a:rPr>
              <a:t>0</a:t>
            </a:r>
            <a:endParaRPr lang="ru-RU" sz="100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211109" y="10416090"/>
            <a:ext cx="3278580" cy="738664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EMAIL</a:t>
            </a:r>
            <a:endParaRPr lang="en-US" sz="3200" dirty="0">
              <a:solidFill>
                <a:schemeClr val="bg1"/>
              </a:solidFill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137068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25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750"/>
                            </p:stCondLst>
                            <p:childTnLst>
                              <p:par>
                                <p:cTn id="64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250"/>
                            </p:stCondLst>
                            <p:childTnLst>
                              <p:par>
                                <p:cTn id="7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5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0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1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2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3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4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1" grpId="0"/>
      <p:bldP spid="32" grpId="0"/>
      <p:bldP spid="2" grpId="0" animBg="1"/>
      <p:bldP spid="16" grpId="0" animBg="1"/>
      <p:bldP spid="17" grpId="0" animBg="1"/>
      <p:bldP spid="18" grpId="0" animBg="1"/>
      <p:bldP spid="19" grpId="0" animBg="1"/>
      <p:bldP spid="4" grpId="0"/>
      <p:bldP spid="24" grpId="0"/>
      <p:bldP spid="25" grpId="0"/>
      <p:bldP spid="26" grpId="0"/>
      <p:bldP spid="30" grpId="0"/>
      <p:bldP spid="33" grpId="0"/>
      <p:bldP spid="34" grpId="0"/>
      <p:bldP spid="37" grpId="0"/>
      <p:bldP spid="38" grpId="0"/>
      <p:bldP spid="3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Группа 518"/>
          <p:cNvGrpSpPr/>
          <p:nvPr/>
        </p:nvGrpSpPr>
        <p:grpSpPr>
          <a:xfrm>
            <a:off x="2600325" y="2736852"/>
            <a:ext cx="8410576" cy="8280401"/>
            <a:chOff x="2600325" y="2736850"/>
            <a:chExt cx="8410576" cy="8280401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2600325" y="4835525"/>
              <a:ext cx="1666875" cy="4092575"/>
            </a:xfrm>
            <a:custGeom>
              <a:avLst/>
              <a:gdLst>
                <a:gd name="T0" fmla="*/ 129 w 168"/>
                <a:gd name="T1" fmla="*/ 209 h 419"/>
                <a:gd name="T2" fmla="*/ 167 w 168"/>
                <a:gd name="T3" fmla="*/ 65 h 419"/>
                <a:gd name="T4" fmla="*/ 55 w 168"/>
                <a:gd name="T5" fmla="*/ 0 h 419"/>
                <a:gd name="T6" fmla="*/ 0 w 168"/>
                <a:gd name="T7" fmla="*/ 209 h 419"/>
                <a:gd name="T8" fmla="*/ 56 w 168"/>
                <a:gd name="T9" fmla="*/ 419 h 419"/>
                <a:gd name="T10" fmla="*/ 168 w 168"/>
                <a:gd name="T11" fmla="*/ 355 h 419"/>
                <a:gd name="T12" fmla="*/ 129 w 168"/>
                <a:gd name="T13" fmla="*/ 20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419">
                  <a:moveTo>
                    <a:pt x="129" y="209"/>
                  </a:moveTo>
                  <a:cubicBezTo>
                    <a:pt x="129" y="157"/>
                    <a:pt x="143" y="108"/>
                    <a:pt x="167" y="65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20" y="62"/>
                    <a:pt x="0" y="133"/>
                    <a:pt x="0" y="209"/>
                  </a:cubicBezTo>
                  <a:cubicBezTo>
                    <a:pt x="0" y="286"/>
                    <a:pt x="21" y="357"/>
                    <a:pt x="56" y="419"/>
                  </a:cubicBezTo>
                  <a:cubicBezTo>
                    <a:pt x="168" y="355"/>
                    <a:pt x="168" y="355"/>
                    <a:pt x="168" y="355"/>
                  </a:cubicBezTo>
                  <a:cubicBezTo>
                    <a:pt x="143" y="312"/>
                    <a:pt x="129" y="262"/>
                    <a:pt x="129" y="209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9355138" y="4835525"/>
              <a:ext cx="1655763" cy="4102100"/>
            </a:xfrm>
            <a:custGeom>
              <a:avLst/>
              <a:gdLst>
                <a:gd name="T0" fmla="*/ 112 w 167"/>
                <a:gd name="T1" fmla="*/ 0 h 420"/>
                <a:gd name="T2" fmla="*/ 0 w 167"/>
                <a:gd name="T3" fmla="*/ 65 h 420"/>
                <a:gd name="T4" fmla="*/ 38 w 167"/>
                <a:gd name="T5" fmla="*/ 209 h 420"/>
                <a:gd name="T6" fmla="*/ 0 w 167"/>
                <a:gd name="T7" fmla="*/ 355 h 420"/>
                <a:gd name="T8" fmla="*/ 112 w 167"/>
                <a:gd name="T9" fmla="*/ 420 h 420"/>
                <a:gd name="T10" fmla="*/ 167 w 167"/>
                <a:gd name="T11" fmla="*/ 209 h 420"/>
                <a:gd name="T12" fmla="*/ 112 w 167"/>
                <a:gd name="T13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420">
                  <a:moveTo>
                    <a:pt x="112" y="0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25" y="107"/>
                    <a:pt x="38" y="157"/>
                    <a:pt x="38" y="209"/>
                  </a:cubicBezTo>
                  <a:cubicBezTo>
                    <a:pt x="38" y="262"/>
                    <a:pt x="24" y="312"/>
                    <a:pt x="0" y="355"/>
                  </a:cubicBezTo>
                  <a:cubicBezTo>
                    <a:pt x="112" y="420"/>
                    <a:pt x="112" y="420"/>
                    <a:pt x="112" y="420"/>
                  </a:cubicBezTo>
                  <a:cubicBezTo>
                    <a:pt x="147" y="358"/>
                    <a:pt x="167" y="286"/>
                    <a:pt x="167" y="209"/>
                  </a:cubicBezTo>
                  <a:cubicBezTo>
                    <a:pt x="167" y="133"/>
                    <a:pt x="147" y="62"/>
                    <a:pt x="112" y="0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6835775" y="2736850"/>
              <a:ext cx="3600450" cy="2684463"/>
            </a:xfrm>
            <a:custGeom>
              <a:avLst/>
              <a:gdLst>
                <a:gd name="T0" fmla="*/ 252 w 363"/>
                <a:gd name="T1" fmla="*/ 275 h 275"/>
                <a:gd name="T2" fmla="*/ 363 w 363"/>
                <a:gd name="T3" fmla="*/ 210 h 275"/>
                <a:gd name="T4" fmla="*/ 0 w 363"/>
                <a:gd name="T5" fmla="*/ 0 h 275"/>
                <a:gd name="T6" fmla="*/ 0 w 363"/>
                <a:gd name="T7" fmla="*/ 129 h 275"/>
                <a:gd name="T8" fmla="*/ 252 w 363"/>
                <a:gd name="T9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275">
                  <a:moveTo>
                    <a:pt x="252" y="275"/>
                  </a:moveTo>
                  <a:cubicBezTo>
                    <a:pt x="363" y="210"/>
                    <a:pt x="363" y="210"/>
                    <a:pt x="363" y="210"/>
                  </a:cubicBezTo>
                  <a:cubicBezTo>
                    <a:pt x="290" y="85"/>
                    <a:pt x="155" y="1"/>
                    <a:pt x="0" y="0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07" y="130"/>
                    <a:pt x="201" y="189"/>
                    <a:pt x="252" y="275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176588" y="2736850"/>
              <a:ext cx="3598863" cy="2684463"/>
            </a:xfrm>
            <a:custGeom>
              <a:avLst/>
              <a:gdLst>
                <a:gd name="T0" fmla="*/ 363 w 363"/>
                <a:gd name="T1" fmla="*/ 129 h 275"/>
                <a:gd name="T2" fmla="*/ 363 w 363"/>
                <a:gd name="T3" fmla="*/ 0 h 275"/>
                <a:gd name="T4" fmla="*/ 0 w 363"/>
                <a:gd name="T5" fmla="*/ 211 h 275"/>
                <a:gd name="T6" fmla="*/ 112 w 363"/>
                <a:gd name="T7" fmla="*/ 275 h 275"/>
                <a:gd name="T8" fmla="*/ 363 w 363"/>
                <a:gd name="T9" fmla="*/ 12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275">
                  <a:moveTo>
                    <a:pt x="363" y="129"/>
                  </a:moveTo>
                  <a:cubicBezTo>
                    <a:pt x="363" y="0"/>
                    <a:pt x="363" y="0"/>
                    <a:pt x="363" y="0"/>
                  </a:cubicBezTo>
                  <a:cubicBezTo>
                    <a:pt x="208" y="1"/>
                    <a:pt x="73" y="86"/>
                    <a:pt x="0" y="211"/>
                  </a:cubicBezTo>
                  <a:cubicBezTo>
                    <a:pt x="112" y="275"/>
                    <a:pt x="112" y="275"/>
                    <a:pt x="112" y="275"/>
                  </a:cubicBezTo>
                  <a:cubicBezTo>
                    <a:pt x="163" y="189"/>
                    <a:pt x="256" y="130"/>
                    <a:pt x="363" y="129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3186113" y="8351838"/>
              <a:ext cx="3589338" cy="2665413"/>
            </a:xfrm>
            <a:custGeom>
              <a:avLst/>
              <a:gdLst>
                <a:gd name="T0" fmla="*/ 112 w 362"/>
                <a:gd name="T1" fmla="*/ 0 h 273"/>
                <a:gd name="T2" fmla="*/ 0 w 362"/>
                <a:gd name="T3" fmla="*/ 64 h 273"/>
                <a:gd name="T4" fmla="*/ 362 w 362"/>
                <a:gd name="T5" fmla="*/ 273 h 273"/>
                <a:gd name="T6" fmla="*/ 362 w 362"/>
                <a:gd name="T7" fmla="*/ 144 h 273"/>
                <a:gd name="T8" fmla="*/ 112 w 362"/>
                <a:gd name="T9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2" h="273">
                  <a:moveTo>
                    <a:pt x="112" y="0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73" y="189"/>
                    <a:pt x="208" y="272"/>
                    <a:pt x="362" y="273"/>
                  </a:cubicBezTo>
                  <a:cubicBezTo>
                    <a:pt x="362" y="144"/>
                    <a:pt x="362" y="144"/>
                    <a:pt x="362" y="144"/>
                  </a:cubicBezTo>
                  <a:cubicBezTo>
                    <a:pt x="256" y="143"/>
                    <a:pt x="163" y="85"/>
                    <a:pt x="112" y="0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6835775" y="8351838"/>
              <a:ext cx="3600450" cy="2665413"/>
            </a:xfrm>
            <a:custGeom>
              <a:avLst/>
              <a:gdLst>
                <a:gd name="T0" fmla="*/ 0 w 363"/>
                <a:gd name="T1" fmla="*/ 144 h 273"/>
                <a:gd name="T2" fmla="*/ 0 w 363"/>
                <a:gd name="T3" fmla="*/ 273 h 273"/>
                <a:gd name="T4" fmla="*/ 363 w 363"/>
                <a:gd name="T5" fmla="*/ 64 h 273"/>
                <a:gd name="T6" fmla="*/ 251 w 363"/>
                <a:gd name="T7" fmla="*/ 0 h 273"/>
                <a:gd name="T8" fmla="*/ 0 w 363"/>
                <a:gd name="T9" fmla="*/ 144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273">
                  <a:moveTo>
                    <a:pt x="0" y="144"/>
                  </a:moveTo>
                  <a:cubicBezTo>
                    <a:pt x="0" y="273"/>
                    <a:pt x="0" y="273"/>
                    <a:pt x="0" y="273"/>
                  </a:cubicBezTo>
                  <a:cubicBezTo>
                    <a:pt x="155" y="272"/>
                    <a:pt x="289" y="189"/>
                    <a:pt x="363" y="64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200" y="86"/>
                    <a:pt x="107" y="143"/>
                    <a:pt x="0" y="144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4580406" y="4835527"/>
            <a:ext cx="4477404" cy="4054472"/>
            <a:chOff x="11669713" y="4354513"/>
            <a:chExt cx="5529263" cy="5006975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12244388" y="4354513"/>
              <a:ext cx="2160588" cy="1404938"/>
            </a:xfrm>
            <a:custGeom>
              <a:avLst/>
              <a:gdLst>
                <a:gd name="T0" fmla="*/ 70 w 188"/>
                <a:gd name="T1" fmla="*/ 13 h 124"/>
                <a:gd name="T2" fmla="*/ 63 w 188"/>
                <a:gd name="T3" fmla="*/ 41 h 124"/>
                <a:gd name="T4" fmla="*/ 0 w 188"/>
                <a:gd name="T5" fmla="*/ 108 h 124"/>
                <a:gd name="T6" fmla="*/ 27 w 188"/>
                <a:gd name="T7" fmla="*/ 124 h 124"/>
                <a:gd name="T8" fmla="*/ 188 w 188"/>
                <a:gd name="T9" fmla="*/ 31 h 124"/>
                <a:gd name="T10" fmla="*/ 188 w 188"/>
                <a:gd name="T11" fmla="*/ 0 h 124"/>
                <a:gd name="T12" fmla="*/ 98 w 188"/>
                <a:gd name="T13" fmla="*/ 20 h 124"/>
                <a:gd name="T14" fmla="*/ 70 w 188"/>
                <a:gd name="T15" fmla="*/ 1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8" h="124">
                  <a:moveTo>
                    <a:pt x="70" y="13"/>
                  </a:moveTo>
                  <a:cubicBezTo>
                    <a:pt x="63" y="41"/>
                    <a:pt x="63" y="41"/>
                    <a:pt x="63" y="41"/>
                  </a:cubicBezTo>
                  <a:cubicBezTo>
                    <a:pt x="37" y="59"/>
                    <a:pt x="16" y="82"/>
                    <a:pt x="0" y="108"/>
                  </a:cubicBezTo>
                  <a:cubicBezTo>
                    <a:pt x="27" y="124"/>
                    <a:pt x="27" y="124"/>
                    <a:pt x="27" y="124"/>
                  </a:cubicBezTo>
                  <a:cubicBezTo>
                    <a:pt x="60" y="69"/>
                    <a:pt x="120" y="33"/>
                    <a:pt x="188" y="31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56" y="1"/>
                    <a:pt x="125" y="8"/>
                    <a:pt x="98" y="20"/>
                  </a:cubicBezTo>
                  <a:lnTo>
                    <a:pt x="70" y="1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14462125" y="4354513"/>
              <a:ext cx="2162175" cy="1404938"/>
            </a:xfrm>
            <a:custGeom>
              <a:avLst/>
              <a:gdLst>
                <a:gd name="T0" fmla="*/ 161 w 188"/>
                <a:gd name="T1" fmla="*/ 124 h 124"/>
                <a:gd name="T2" fmla="*/ 188 w 188"/>
                <a:gd name="T3" fmla="*/ 108 h 124"/>
                <a:gd name="T4" fmla="*/ 125 w 188"/>
                <a:gd name="T5" fmla="*/ 41 h 124"/>
                <a:gd name="T6" fmla="*/ 118 w 188"/>
                <a:gd name="T7" fmla="*/ 13 h 124"/>
                <a:gd name="T8" fmla="*/ 90 w 188"/>
                <a:gd name="T9" fmla="*/ 20 h 124"/>
                <a:gd name="T10" fmla="*/ 0 w 188"/>
                <a:gd name="T11" fmla="*/ 0 h 124"/>
                <a:gd name="T12" fmla="*/ 0 w 188"/>
                <a:gd name="T13" fmla="*/ 31 h 124"/>
                <a:gd name="T14" fmla="*/ 161 w 188"/>
                <a:gd name="T1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8" h="124">
                  <a:moveTo>
                    <a:pt x="161" y="124"/>
                  </a:moveTo>
                  <a:cubicBezTo>
                    <a:pt x="188" y="108"/>
                    <a:pt x="188" y="108"/>
                    <a:pt x="188" y="108"/>
                  </a:cubicBezTo>
                  <a:cubicBezTo>
                    <a:pt x="172" y="82"/>
                    <a:pt x="150" y="58"/>
                    <a:pt x="125" y="41"/>
                  </a:cubicBezTo>
                  <a:cubicBezTo>
                    <a:pt x="118" y="13"/>
                    <a:pt x="118" y="13"/>
                    <a:pt x="118" y="13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63" y="8"/>
                    <a:pt x="32" y="1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68" y="32"/>
                    <a:pt x="128" y="69"/>
                    <a:pt x="161" y="1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16336963" y="5634038"/>
              <a:ext cx="862013" cy="2459038"/>
            </a:xfrm>
            <a:custGeom>
              <a:avLst/>
              <a:gdLst>
                <a:gd name="T0" fmla="*/ 55 w 75"/>
                <a:gd name="T1" fmla="*/ 128 h 217"/>
                <a:gd name="T2" fmla="*/ 75 w 75"/>
                <a:gd name="T3" fmla="*/ 108 h 217"/>
                <a:gd name="T4" fmla="*/ 55 w 75"/>
                <a:gd name="T5" fmla="*/ 88 h 217"/>
                <a:gd name="T6" fmla="*/ 27 w 75"/>
                <a:gd name="T7" fmla="*/ 0 h 217"/>
                <a:gd name="T8" fmla="*/ 0 w 75"/>
                <a:gd name="T9" fmla="*/ 16 h 217"/>
                <a:gd name="T10" fmla="*/ 24 w 75"/>
                <a:gd name="T11" fmla="*/ 108 h 217"/>
                <a:gd name="T12" fmla="*/ 0 w 75"/>
                <a:gd name="T13" fmla="*/ 201 h 217"/>
                <a:gd name="T14" fmla="*/ 27 w 75"/>
                <a:gd name="T15" fmla="*/ 217 h 217"/>
                <a:gd name="T16" fmla="*/ 55 w 75"/>
                <a:gd name="T17" fmla="*/ 12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217">
                  <a:moveTo>
                    <a:pt x="55" y="128"/>
                  </a:moveTo>
                  <a:cubicBezTo>
                    <a:pt x="75" y="108"/>
                    <a:pt x="75" y="108"/>
                    <a:pt x="75" y="10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2" y="56"/>
                    <a:pt x="42" y="27"/>
                    <a:pt x="27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6" y="43"/>
                    <a:pt x="24" y="75"/>
                    <a:pt x="24" y="108"/>
                  </a:cubicBezTo>
                  <a:cubicBezTo>
                    <a:pt x="24" y="142"/>
                    <a:pt x="16" y="174"/>
                    <a:pt x="0" y="201"/>
                  </a:cubicBezTo>
                  <a:cubicBezTo>
                    <a:pt x="27" y="217"/>
                    <a:pt x="27" y="217"/>
                    <a:pt x="27" y="217"/>
                  </a:cubicBezTo>
                  <a:cubicBezTo>
                    <a:pt x="42" y="190"/>
                    <a:pt x="52" y="160"/>
                    <a:pt x="55" y="1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14462125" y="7967663"/>
              <a:ext cx="2162175" cy="1393825"/>
            </a:xfrm>
            <a:custGeom>
              <a:avLst/>
              <a:gdLst>
                <a:gd name="T0" fmla="*/ 0 w 188"/>
                <a:gd name="T1" fmla="*/ 123 h 123"/>
                <a:gd name="T2" fmla="*/ 90 w 188"/>
                <a:gd name="T3" fmla="*/ 103 h 123"/>
                <a:gd name="T4" fmla="*/ 118 w 188"/>
                <a:gd name="T5" fmla="*/ 111 h 123"/>
                <a:gd name="T6" fmla="*/ 125 w 188"/>
                <a:gd name="T7" fmla="*/ 83 h 123"/>
                <a:gd name="T8" fmla="*/ 188 w 188"/>
                <a:gd name="T9" fmla="*/ 15 h 123"/>
                <a:gd name="T10" fmla="*/ 161 w 188"/>
                <a:gd name="T11" fmla="*/ 0 h 123"/>
                <a:gd name="T12" fmla="*/ 0 w 188"/>
                <a:gd name="T13" fmla="*/ 92 h 123"/>
                <a:gd name="T14" fmla="*/ 0 w 188"/>
                <a:gd name="T1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8" h="123">
                  <a:moveTo>
                    <a:pt x="0" y="123"/>
                  </a:moveTo>
                  <a:cubicBezTo>
                    <a:pt x="32" y="123"/>
                    <a:pt x="63" y="116"/>
                    <a:pt x="90" y="103"/>
                  </a:cubicBezTo>
                  <a:cubicBezTo>
                    <a:pt x="118" y="111"/>
                    <a:pt x="118" y="111"/>
                    <a:pt x="118" y="111"/>
                  </a:cubicBezTo>
                  <a:cubicBezTo>
                    <a:pt x="125" y="83"/>
                    <a:pt x="125" y="83"/>
                    <a:pt x="125" y="83"/>
                  </a:cubicBezTo>
                  <a:cubicBezTo>
                    <a:pt x="150" y="65"/>
                    <a:pt x="172" y="42"/>
                    <a:pt x="188" y="15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28" y="54"/>
                    <a:pt x="68" y="91"/>
                    <a:pt x="0" y="92"/>
                  </a:cubicBezTo>
                  <a:lnTo>
                    <a:pt x="0" y="123"/>
                  </a:lnTo>
                  <a:close/>
                </a:path>
              </a:pathLst>
            </a:custGeom>
            <a:solidFill>
              <a:srgbClr val="CF73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12244388" y="7967663"/>
              <a:ext cx="2160588" cy="1393825"/>
            </a:xfrm>
            <a:custGeom>
              <a:avLst/>
              <a:gdLst>
                <a:gd name="T0" fmla="*/ 27 w 188"/>
                <a:gd name="T1" fmla="*/ 0 h 123"/>
                <a:gd name="T2" fmla="*/ 0 w 188"/>
                <a:gd name="T3" fmla="*/ 15 h 123"/>
                <a:gd name="T4" fmla="*/ 63 w 188"/>
                <a:gd name="T5" fmla="*/ 83 h 123"/>
                <a:gd name="T6" fmla="*/ 70 w 188"/>
                <a:gd name="T7" fmla="*/ 111 h 123"/>
                <a:gd name="T8" fmla="*/ 98 w 188"/>
                <a:gd name="T9" fmla="*/ 103 h 123"/>
                <a:gd name="T10" fmla="*/ 188 w 188"/>
                <a:gd name="T11" fmla="*/ 123 h 123"/>
                <a:gd name="T12" fmla="*/ 188 w 188"/>
                <a:gd name="T13" fmla="*/ 92 h 123"/>
                <a:gd name="T14" fmla="*/ 27 w 188"/>
                <a:gd name="T1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8" h="123">
                  <a:moveTo>
                    <a:pt x="27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16" y="42"/>
                    <a:pt x="37" y="65"/>
                    <a:pt x="63" y="83"/>
                  </a:cubicBezTo>
                  <a:cubicBezTo>
                    <a:pt x="70" y="111"/>
                    <a:pt x="70" y="111"/>
                    <a:pt x="70" y="111"/>
                  </a:cubicBezTo>
                  <a:cubicBezTo>
                    <a:pt x="98" y="103"/>
                    <a:pt x="98" y="103"/>
                    <a:pt x="98" y="103"/>
                  </a:cubicBezTo>
                  <a:cubicBezTo>
                    <a:pt x="125" y="116"/>
                    <a:pt x="156" y="123"/>
                    <a:pt x="188" y="123"/>
                  </a:cubicBezTo>
                  <a:cubicBezTo>
                    <a:pt x="188" y="92"/>
                    <a:pt x="188" y="92"/>
                    <a:pt x="188" y="92"/>
                  </a:cubicBezTo>
                  <a:cubicBezTo>
                    <a:pt x="120" y="91"/>
                    <a:pt x="60" y="54"/>
                    <a:pt x="27" y="0"/>
                  </a:cubicBezTo>
                  <a:close/>
                </a:path>
              </a:pathLst>
            </a:custGeom>
            <a:solidFill>
              <a:srgbClr val="E5B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11669713" y="5634038"/>
              <a:ext cx="862013" cy="2446338"/>
            </a:xfrm>
            <a:custGeom>
              <a:avLst/>
              <a:gdLst>
                <a:gd name="T0" fmla="*/ 48 w 75"/>
                <a:gd name="T1" fmla="*/ 0 h 216"/>
                <a:gd name="T2" fmla="*/ 20 w 75"/>
                <a:gd name="T3" fmla="*/ 88 h 216"/>
                <a:gd name="T4" fmla="*/ 0 w 75"/>
                <a:gd name="T5" fmla="*/ 108 h 216"/>
                <a:gd name="T6" fmla="*/ 20 w 75"/>
                <a:gd name="T7" fmla="*/ 129 h 216"/>
                <a:gd name="T8" fmla="*/ 48 w 75"/>
                <a:gd name="T9" fmla="*/ 216 h 216"/>
                <a:gd name="T10" fmla="*/ 75 w 75"/>
                <a:gd name="T11" fmla="*/ 201 h 216"/>
                <a:gd name="T12" fmla="*/ 51 w 75"/>
                <a:gd name="T13" fmla="*/ 108 h 216"/>
                <a:gd name="T14" fmla="*/ 75 w 75"/>
                <a:gd name="T15" fmla="*/ 16 h 216"/>
                <a:gd name="T16" fmla="*/ 48 w 75"/>
                <a:gd name="T1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216">
                  <a:moveTo>
                    <a:pt x="48" y="0"/>
                  </a:moveTo>
                  <a:cubicBezTo>
                    <a:pt x="33" y="27"/>
                    <a:pt x="23" y="56"/>
                    <a:pt x="20" y="8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20" y="129"/>
                    <a:pt x="20" y="129"/>
                    <a:pt x="20" y="129"/>
                  </a:cubicBezTo>
                  <a:cubicBezTo>
                    <a:pt x="23" y="160"/>
                    <a:pt x="33" y="190"/>
                    <a:pt x="48" y="216"/>
                  </a:cubicBezTo>
                  <a:cubicBezTo>
                    <a:pt x="75" y="201"/>
                    <a:pt x="75" y="201"/>
                    <a:pt x="75" y="201"/>
                  </a:cubicBezTo>
                  <a:cubicBezTo>
                    <a:pt x="59" y="173"/>
                    <a:pt x="51" y="142"/>
                    <a:pt x="51" y="108"/>
                  </a:cubicBezTo>
                  <a:cubicBezTo>
                    <a:pt x="51" y="75"/>
                    <a:pt x="59" y="43"/>
                    <a:pt x="75" y="16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25" name="Прямоугольник 24"/>
          <p:cNvSpPr/>
          <p:nvPr/>
        </p:nvSpPr>
        <p:spPr>
          <a:xfrm rot="5400000">
            <a:off x="4274079" y="4384699"/>
            <a:ext cx="5063068" cy="4984704"/>
          </a:xfrm>
          <a:prstGeom prst="rect">
            <a:avLst/>
          </a:prstGeom>
          <a:noFill/>
        </p:spPr>
        <p:txBody>
          <a:bodyPr spcFirstLastPara="1" wrap="none" lIns="91440" tIns="45720" rIns="91440" bIns="45720" numCol="1">
            <a:prstTxWarp prst="textCircle">
              <a:avLst/>
            </a:prstTxWarp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       </a:t>
            </a:r>
            <a:r>
              <a:rPr lang="en-US" sz="3600" dirty="0" err="1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Envato</a:t>
            </a:r>
            <a:r>
              <a:rPr lang="en-US" sz="36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            PayPal           Facebook          </a:t>
            </a:r>
            <a:r>
              <a:rPr lang="en-US" sz="36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YouTube   </a:t>
            </a:r>
            <a:r>
              <a:rPr lang="en-US" sz="36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        </a:t>
            </a:r>
            <a:r>
              <a:rPr lang="en-US" sz="3600" dirty="0" err="1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Twitte</a:t>
            </a:r>
            <a:r>
              <a:rPr lang="en-US" sz="36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          Pinterest  </a:t>
            </a:r>
            <a:endParaRPr lang="en-US" sz="3600" dirty="0">
              <a:solidFill>
                <a:schemeClr val="tx2"/>
              </a:solidFill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29" name="Freeform 23"/>
          <p:cNvSpPr>
            <a:spLocks noEditPoints="1"/>
          </p:cNvSpPr>
          <p:nvPr/>
        </p:nvSpPr>
        <p:spPr bwMode="auto">
          <a:xfrm>
            <a:off x="6069936" y="5805753"/>
            <a:ext cx="1466851" cy="1874839"/>
          </a:xfrm>
          <a:custGeom>
            <a:avLst/>
            <a:gdLst>
              <a:gd name="T0" fmla="*/ 428 w 448"/>
              <a:gd name="T1" fmla="*/ 261 h 583"/>
              <a:gd name="T2" fmla="*/ 298 w 448"/>
              <a:gd name="T3" fmla="*/ 38 h 583"/>
              <a:gd name="T4" fmla="*/ 148 w 448"/>
              <a:gd name="T5" fmla="*/ 53 h 583"/>
              <a:gd name="T6" fmla="*/ 62 w 448"/>
              <a:gd name="T7" fmla="*/ 92 h 583"/>
              <a:gd name="T8" fmla="*/ 15 w 448"/>
              <a:gd name="T9" fmla="*/ 267 h 583"/>
              <a:gd name="T10" fmla="*/ 2 w 448"/>
              <a:gd name="T11" fmla="*/ 335 h 583"/>
              <a:gd name="T12" fmla="*/ 39 w 448"/>
              <a:gd name="T13" fmla="*/ 420 h 583"/>
              <a:gd name="T14" fmla="*/ 224 w 448"/>
              <a:gd name="T15" fmla="*/ 583 h 583"/>
              <a:gd name="T16" fmla="*/ 409 w 448"/>
              <a:gd name="T17" fmla="*/ 420 h 583"/>
              <a:gd name="T18" fmla="*/ 446 w 448"/>
              <a:gd name="T19" fmla="*/ 335 h 583"/>
              <a:gd name="T20" fmla="*/ 428 w 448"/>
              <a:gd name="T21" fmla="*/ 261 h 583"/>
              <a:gd name="T22" fmla="*/ 420 w 448"/>
              <a:gd name="T23" fmla="*/ 333 h 583"/>
              <a:gd name="T24" fmla="*/ 387 w 448"/>
              <a:gd name="T25" fmla="*/ 401 h 583"/>
              <a:gd name="T26" fmla="*/ 224 w 448"/>
              <a:gd name="T27" fmla="*/ 557 h 583"/>
              <a:gd name="T28" fmla="*/ 60 w 448"/>
              <a:gd name="T29" fmla="*/ 401 h 583"/>
              <a:gd name="T30" fmla="*/ 28 w 448"/>
              <a:gd name="T31" fmla="*/ 333 h 583"/>
              <a:gd name="T32" fmla="*/ 42 w 448"/>
              <a:gd name="T33" fmla="*/ 275 h 583"/>
              <a:gd name="T34" fmla="*/ 43 w 448"/>
              <a:gd name="T35" fmla="*/ 275 h 583"/>
              <a:gd name="T36" fmla="*/ 43 w 448"/>
              <a:gd name="T37" fmla="*/ 275 h 583"/>
              <a:gd name="T38" fmla="*/ 46 w 448"/>
              <a:gd name="T39" fmla="*/ 273 h 583"/>
              <a:gd name="T40" fmla="*/ 65 w 448"/>
              <a:gd name="T41" fmla="*/ 274 h 583"/>
              <a:gd name="T42" fmla="*/ 79 w 448"/>
              <a:gd name="T43" fmla="*/ 304 h 583"/>
              <a:gd name="T44" fmla="*/ 91 w 448"/>
              <a:gd name="T45" fmla="*/ 304 h 583"/>
              <a:gd name="T46" fmla="*/ 111 w 448"/>
              <a:gd name="T47" fmla="*/ 224 h 583"/>
              <a:gd name="T48" fmla="*/ 269 w 448"/>
              <a:gd name="T49" fmla="*/ 257 h 583"/>
              <a:gd name="T50" fmla="*/ 357 w 448"/>
              <a:gd name="T51" fmla="*/ 304 h 583"/>
              <a:gd name="T52" fmla="*/ 366 w 448"/>
              <a:gd name="T53" fmla="*/ 304 h 583"/>
              <a:gd name="T54" fmla="*/ 379 w 448"/>
              <a:gd name="T55" fmla="*/ 276 h 583"/>
              <a:gd name="T56" fmla="*/ 400 w 448"/>
              <a:gd name="T57" fmla="*/ 272 h 583"/>
              <a:gd name="T58" fmla="*/ 400 w 448"/>
              <a:gd name="T59" fmla="*/ 272 h 583"/>
              <a:gd name="T60" fmla="*/ 404 w 448"/>
              <a:gd name="T61" fmla="*/ 274 h 583"/>
              <a:gd name="T62" fmla="*/ 410 w 448"/>
              <a:gd name="T63" fmla="*/ 281 h 583"/>
              <a:gd name="T64" fmla="*/ 420 w 448"/>
              <a:gd name="T65" fmla="*/ 333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8" h="583">
                <a:moveTo>
                  <a:pt x="428" y="261"/>
                </a:moveTo>
                <a:cubicBezTo>
                  <a:pt x="443" y="125"/>
                  <a:pt x="367" y="62"/>
                  <a:pt x="298" y="38"/>
                </a:cubicBezTo>
                <a:cubicBezTo>
                  <a:pt x="189" y="0"/>
                  <a:pt x="148" y="53"/>
                  <a:pt x="148" y="53"/>
                </a:cubicBezTo>
                <a:cubicBezTo>
                  <a:pt x="148" y="53"/>
                  <a:pt x="103" y="54"/>
                  <a:pt x="62" y="92"/>
                </a:cubicBezTo>
                <a:cubicBezTo>
                  <a:pt x="23" y="128"/>
                  <a:pt x="9" y="174"/>
                  <a:pt x="15" y="267"/>
                </a:cubicBezTo>
                <a:cubicBezTo>
                  <a:pt x="4" y="283"/>
                  <a:pt x="0" y="306"/>
                  <a:pt x="2" y="335"/>
                </a:cubicBezTo>
                <a:cubicBezTo>
                  <a:pt x="4" y="367"/>
                  <a:pt x="15" y="404"/>
                  <a:pt x="39" y="420"/>
                </a:cubicBezTo>
                <a:cubicBezTo>
                  <a:pt x="74" y="518"/>
                  <a:pt x="147" y="583"/>
                  <a:pt x="224" y="583"/>
                </a:cubicBezTo>
                <a:cubicBezTo>
                  <a:pt x="301" y="583"/>
                  <a:pt x="374" y="518"/>
                  <a:pt x="409" y="420"/>
                </a:cubicBezTo>
                <a:cubicBezTo>
                  <a:pt x="432" y="404"/>
                  <a:pt x="443" y="367"/>
                  <a:pt x="446" y="335"/>
                </a:cubicBezTo>
                <a:cubicBezTo>
                  <a:pt x="448" y="302"/>
                  <a:pt x="442" y="277"/>
                  <a:pt x="428" y="261"/>
                </a:cubicBezTo>
                <a:close/>
                <a:moveTo>
                  <a:pt x="420" y="333"/>
                </a:moveTo>
                <a:cubicBezTo>
                  <a:pt x="417" y="369"/>
                  <a:pt x="403" y="398"/>
                  <a:pt x="387" y="401"/>
                </a:cubicBezTo>
                <a:cubicBezTo>
                  <a:pt x="360" y="487"/>
                  <a:pt x="297" y="557"/>
                  <a:pt x="224" y="557"/>
                </a:cubicBezTo>
                <a:cubicBezTo>
                  <a:pt x="150" y="557"/>
                  <a:pt x="87" y="487"/>
                  <a:pt x="60" y="401"/>
                </a:cubicBezTo>
                <a:cubicBezTo>
                  <a:pt x="45" y="398"/>
                  <a:pt x="30" y="369"/>
                  <a:pt x="28" y="333"/>
                </a:cubicBezTo>
                <a:cubicBezTo>
                  <a:pt x="25" y="303"/>
                  <a:pt x="32" y="283"/>
                  <a:pt x="42" y="275"/>
                </a:cubicBezTo>
                <a:cubicBezTo>
                  <a:pt x="43" y="275"/>
                  <a:pt x="43" y="275"/>
                  <a:pt x="43" y="275"/>
                </a:cubicBezTo>
                <a:cubicBezTo>
                  <a:pt x="43" y="275"/>
                  <a:pt x="43" y="275"/>
                  <a:pt x="43" y="275"/>
                </a:cubicBezTo>
                <a:cubicBezTo>
                  <a:pt x="44" y="274"/>
                  <a:pt x="45" y="273"/>
                  <a:pt x="46" y="273"/>
                </a:cubicBezTo>
                <a:cubicBezTo>
                  <a:pt x="51" y="270"/>
                  <a:pt x="60" y="271"/>
                  <a:pt x="65" y="274"/>
                </a:cubicBezTo>
                <a:cubicBezTo>
                  <a:pt x="81" y="284"/>
                  <a:pt x="79" y="304"/>
                  <a:pt x="79" y="304"/>
                </a:cubicBezTo>
                <a:cubicBezTo>
                  <a:pt x="91" y="304"/>
                  <a:pt x="91" y="304"/>
                  <a:pt x="91" y="304"/>
                </a:cubicBezTo>
                <a:cubicBezTo>
                  <a:pt x="91" y="304"/>
                  <a:pt x="92" y="233"/>
                  <a:pt x="111" y="224"/>
                </a:cubicBezTo>
                <a:cubicBezTo>
                  <a:pt x="149" y="206"/>
                  <a:pt x="175" y="267"/>
                  <a:pt x="269" y="257"/>
                </a:cubicBezTo>
                <a:cubicBezTo>
                  <a:pt x="362" y="248"/>
                  <a:pt x="357" y="304"/>
                  <a:pt x="357" y="304"/>
                </a:cubicBezTo>
                <a:cubicBezTo>
                  <a:pt x="366" y="304"/>
                  <a:pt x="366" y="304"/>
                  <a:pt x="366" y="304"/>
                </a:cubicBezTo>
                <a:cubicBezTo>
                  <a:pt x="366" y="304"/>
                  <a:pt x="371" y="283"/>
                  <a:pt x="379" y="276"/>
                </a:cubicBezTo>
                <a:cubicBezTo>
                  <a:pt x="387" y="269"/>
                  <a:pt x="395" y="269"/>
                  <a:pt x="400" y="272"/>
                </a:cubicBezTo>
                <a:cubicBezTo>
                  <a:pt x="400" y="272"/>
                  <a:pt x="400" y="272"/>
                  <a:pt x="400" y="272"/>
                </a:cubicBezTo>
                <a:cubicBezTo>
                  <a:pt x="402" y="273"/>
                  <a:pt x="403" y="273"/>
                  <a:pt x="404" y="274"/>
                </a:cubicBezTo>
                <a:cubicBezTo>
                  <a:pt x="407" y="276"/>
                  <a:pt x="409" y="279"/>
                  <a:pt x="410" y="281"/>
                </a:cubicBezTo>
                <a:cubicBezTo>
                  <a:pt x="417" y="291"/>
                  <a:pt x="421" y="309"/>
                  <a:pt x="420" y="3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" name="Freeform 24"/>
          <p:cNvSpPr>
            <a:spLocks noEditPoints="1"/>
          </p:cNvSpPr>
          <p:nvPr/>
        </p:nvSpPr>
        <p:spPr bwMode="auto">
          <a:xfrm>
            <a:off x="6223926" y="6729677"/>
            <a:ext cx="1171575" cy="385763"/>
          </a:xfrm>
          <a:custGeom>
            <a:avLst/>
            <a:gdLst>
              <a:gd name="T0" fmla="*/ 351 w 358"/>
              <a:gd name="T1" fmla="*/ 6 h 120"/>
              <a:gd name="T2" fmla="*/ 266 w 358"/>
              <a:gd name="T3" fmla="*/ 2 h 120"/>
              <a:gd name="T4" fmla="*/ 179 w 358"/>
              <a:gd name="T5" fmla="*/ 24 h 120"/>
              <a:gd name="T6" fmla="*/ 93 w 358"/>
              <a:gd name="T7" fmla="*/ 2 h 120"/>
              <a:gd name="T8" fmla="*/ 7 w 358"/>
              <a:gd name="T9" fmla="*/ 6 h 120"/>
              <a:gd name="T10" fmla="*/ 1 w 358"/>
              <a:gd name="T11" fmla="*/ 15 h 120"/>
              <a:gd name="T12" fmla="*/ 5 w 358"/>
              <a:gd name="T13" fmla="*/ 30 h 120"/>
              <a:gd name="T14" fmla="*/ 13 w 358"/>
              <a:gd name="T15" fmla="*/ 35 h 120"/>
              <a:gd name="T16" fmla="*/ 32 w 358"/>
              <a:gd name="T17" fmla="*/ 79 h 120"/>
              <a:gd name="T18" fmla="*/ 104 w 358"/>
              <a:gd name="T19" fmla="*/ 120 h 120"/>
              <a:gd name="T20" fmla="*/ 156 w 358"/>
              <a:gd name="T21" fmla="*/ 90 h 120"/>
              <a:gd name="T22" fmla="*/ 179 w 358"/>
              <a:gd name="T23" fmla="*/ 48 h 120"/>
              <a:gd name="T24" fmla="*/ 203 w 358"/>
              <a:gd name="T25" fmla="*/ 90 h 120"/>
              <a:gd name="T26" fmla="*/ 255 w 358"/>
              <a:gd name="T27" fmla="*/ 120 h 120"/>
              <a:gd name="T28" fmla="*/ 327 w 358"/>
              <a:gd name="T29" fmla="*/ 79 h 120"/>
              <a:gd name="T30" fmla="*/ 346 w 358"/>
              <a:gd name="T31" fmla="*/ 35 h 120"/>
              <a:gd name="T32" fmla="*/ 354 w 358"/>
              <a:gd name="T33" fmla="*/ 30 h 120"/>
              <a:gd name="T34" fmla="*/ 357 w 358"/>
              <a:gd name="T35" fmla="*/ 15 h 120"/>
              <a:gd name="T36" fmla="*/ 351 w 358"/>
              <a:gd name="T37" fmla="*/ 6 h 120"/>
              <a:gd name="T38" fmla="*/ 121 w 358"/>
              <a:gd name="T39" fmla="*/ 106 h 120"/>
              <a:gd name="T40" fmla="*/ 56 w 358"/>
              <a:gd name="T41" fmla="*/ 93 h 120"/>
              <a:gd name="T42" fmla="*/ 37 w 358"/>
              <a:gd name="T43" fmla="*/ 43 h 120"/>
              <a:gd name="T44" fmla="*/ 99 w 358"/>
              <a:gd name="T45" fmla="*/ 22 h 120"/>
              <a:gd name="T46" fmla="*/ 150 w 358"/>
              <a:gd name="T47" fmla="*/ 45 h 120"/>
              <a:gd name="T48" fmla="*/ 121 w 358"/>
              <a:gd name="T49" fmla="*/ 106 h 120"/>
              <a:gd name="T50" fmla="*/ 322 w 358"/>
              <a:gd name="T51" fmla="*/ 43 h 120"/>
              <a:gd name="T52" fmla="*/ 302 w 358"/>
              <a:gd name="T53" fmla="*/ 93 h 120"/>
              <a:gd name="T54" fmla="*/ 238 w 358"/>
              <a:gd name="T55" fmla="*/ 106 h 120"/>
              <a:gd name="T56" fmla="*/ 208 w 358"/>
              <a:gd name="T57" fmla="*/ 45 h 120"/>
              <a:gd name="T58" fmla="*/ 260 w 358"/>
              <a:gd name="T59" fmla="*/ 22 h 120"/>
              <a:gd name="T60" fmla="*/ 322 w 358"/>
              <a:gd name="T61" fmla="*/ 43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8" h="120">
                <a:moveTo>
                  <a:pt x="351" y="6"/>
                </a:moveTo>
                <a:cubicBezTo>
                  <a:pt x="347" y="6"/>
                  <a:pt x="308" y="0"/>
                  <a:pt x="266" y="2"/>
                </a:cubicBezTo>
                <a:cubicBezTo>
                  <a:pt x="222" y="5"/>
                  <a:pt x="198" y="24"/>
                  <a:pt x="179" y="24"/>
                </a:cubicBezTo>
                <a:cubicBezTo>
                  <a:pt x="161" y="24"/>
                  <a:pt x="137" y="5"/>
                  <a:pt x="93" y="2"/>
                </a:cubicBezTo>
                <a:cubicBezTo>
                  <a:pt x="50" y="0"/>
                  <a:pt x="12" y="6"/>
                  <a:pt x="7" y="6"/>
                </a:cubicBezTo>
                <a:cubicBezTo>
                  <a:pt x="3" y="6"/>
                  <a:pt x="0" y="9"/>
                  <a:pt x="1" y="15"/>
                </a:cubicBezTo>
                <a:cubicBezTo>
                  <a:pt x="2" y="22"/>
                  <a:pt x="4" y="28"/>
                  <a:pt x="5" y="30"/>
                </a:cubicBezTo>
                <a:cubicBezTo>
                  <a:pt x="5" y="33"/>
                  <a:pt x="11" y="33"/>
                  <a:pt x="13" y="35"/>
                </a:cubicBezTo>
                <a:cubicBezTo>
                  <a:pt x="16" y="38"/>
                  <a:pt x="23" y="61"/>
                  <a:pt x="32" y="79"/>
                </a:cubicBezTo>
                <a:cubicBezTo>
                  <a:pt x="41" y="97"/>
                  <a:pt x="54" y="120"/>
                  <a:pt x="104" y="120"/>
                </a:cubicBezTo>
                <a:cubicBezTo>
                  <a:pt x="138" y="120"/>
                  <a:pt x="151" y="100"/>
                  <a:pt x="156" y="90"/>
                </a:cubicBezTo>
                <a:cubicBezTo>
                  <a:pt x="165" y="72"/>
                  <a:pt x="164" y="48"/>
                  <a:pt x="179" y="48"/>
                </a:cubicBezTo>
                <a:cubicBezTo>
                  <a:pt x="195" y="48"/>
                  <a:pt x="194" y="72"/>
                  <a:pt x="203" y="90"/>
                </a:cubicBezTo>
                <a:cubicBezTo>
                  <a:pt x="208" y="100"/>
                  <a:pt x="221" y="120"/>
                  <a:pt x="255" y="120"/>
                </a:cubicBezTo>
                <a:cubicBezTo>
                  <a:pt x="305" y="120"/>
                  <a:pt x="318" y="97"/>
                  <a:pt x="327" y="79"/>
                </a:cubicBezTo>
                <a:cubicBezTo>
                  <a:pt x="336" y="61"/>
                  <a:pt x="343" y="38"/>
                  <a:pt x="346" y="35"/>
                </a:cubicBezTo>
                <a:cubicBezTo>
                  <a:pt x="348" y="33"/>
                  <a:pt x="353" y="33"/>
                  <a:pt x="354" y="30"/>
                </a:cubicBezTo>
                <a:cubicBezTo>
                  <a:pt x="354" y="28"/>
                  <a:pt x="356" y="22"/>
                  <a:pt x="357" y="15"/>
                </a:cubicBezTo>
                <a:cubicBezTo>
                  <a:pt x="358" y="9"/>
                  <a:pt x="356" y="6"/>
                  <a:pt x="351" y="6"/>
                </a:cubicBezTo>
                <a:close/>
                <a:moveTo>
                  <a:pt x="121" y="106"/>
                </a:moveTo>
                <a:cubicBezTo>
                  <a:pt x="97" y="112"/>
                  <a:pt x="66" y="104"/>
                  <a:pt x="56" y="93"/>
                </a:cubicBezTo>
                <a:cubicBezTo>
                  <a:pt x="46" y="81"/>
                  <a:pt x="38" y="58"/>
                  <a:pt x="37" y="43"/>
                </a:cubicBezTo>
                <a:cubicBezTo>
                  <a:pt x="36" y="29"/>
                  <a:pt x="46" y="19"/>
                  <a:pt x="99" y="22"/>
                </a:cubicBezTo>
                <a:cubicBezTo>
                  <a:pt x="123" y="23"/>
                  <a:pt x="150" y="33"/>
                  <a:pt x="150" y="45"/>
                </a:cubicBezTo>
                <a:cubicBezTo>
                  <a:pt x="151" y="57"/>
                  <a:pt x="144" y="99"/>
                  <a:pt x="121" y="106"/>
                </a:cubicBezTo>
                <a:close/>
                <a:moveTo>
                  <a:pt x="322" y="43"/>
                </a:moveTo>
                <a:cubicBezTo>
                  <a:pt x="321" y="58"/>
                  <a:pt x="312" y="81"/>
                  <a:pt x="302" y="93"/>
                </a:cubicBezTo>
                <a:cubicBezTo>
                  <a:pt x="292" y="104"/>
                  <a:pt x="261" y="112"/>
                  <a:pt x="238" y="106"/>
                </a:cubicBezTo>
                <a:cubicBezTo>
                  <a:pt x="214" y="99"/>
                  <a:pt x="207" y="57"/>
                  <a:pt x="208" y="45"/>
                </a:cubicBezTo>
                <a:cubicBezTo>
                  <a:pt x="209" y="33"/>
                  <a:pt x="235" y="23"/>
                  <a:pt x="260" y="22"/>
                </a:cubicBezTo>
                <a:cubicBezTo>
                  <a:pt x="312" y="19"/>
                  <a:pt x="323" y="29"/>
                  <a:pt x="322" y="4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8" name="TextBox 87"/>
          <p:cNvSpPr txBox="1"/>
          <p:nvPr/>
        </p:nvSpPr>
        <p:spPr>
          <a:xfrm>
            <a:off x="12192000" y="9043625"/>
            <a:ext cx="5420395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CREATIVE COMPANY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2192000" y="4502554"/>
            <a:ext cx="9633728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SOCIAL SERVICES</a:t>
            </a:r>
            <a:endParaRPr lang="ru-RU" sz="10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2192000" y="6191956"/>
            <a:ext cx="8660296" cy="17727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Lorem ipsum dolor sit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amet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consectetur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adipiscing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elit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sed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do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eiusmod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tempor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incididunt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ut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labore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et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dolore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magna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aliqua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. 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Fira Sans Light" panose="020B0403050000020004" pitchFamily="34" charset="0"/>
              <a:ea typeface="Fira Sans Light" panose="020B0403050000020004" pitchFamily="34" charset="0"/>
            </a:endParaRPr>
          </a:p>
        </p:txBody>
      </p:sp>
      <p:sp>
        <p:nvSpPr>
          <p:cNvPr id="14" name="Freeform 6"/>
          <p:cNvSpPr>
            <a:spLocks/>
          </p:cNvSpPr>
          <p:nvPr/>
        </p:nvSpPr>
        <p:spPr bwMode="auto">
          <a:xfrm>
            <a:off x="3078430" y="6561479"/>
            <a:ext cx="387351" cy="534988"/>
          </a:xfrm>
          <a:custGeom>
            <a:avLst/>
            <a:gdLst>
              <a:gd name="T0" fmla="*/ 0 w 40"/>
              <a:gd name="T1" fmla="*/ 19 h 56"/>
              <a:gd name="T2" fmla="*/ 0 w 40"/>
              <a:gd name="T3" fmla="*/ 27 h 56"/>
              <a:gd name="T4" fmla="*/ 0 w 40"/>
              <a:gd name="T5" fmla="*/ 35 h 56"/>
              <a:gd name="T6" fmla="*/ 17 w 40"/>
              <a:gd name="T7" fmla="*/ 56 h 56"/>
              <a:gd name="T8" fmla="*/ 33 w 40"/>
              <a:gd name="T9" fmla="*/ 56 h 56"/>
              <a:gd name="T10" fmla="*/ 40 w 40"/>
              <a:gd name="T11" fmla="*/ 50 h 56"/>
              <a:gd name="T12" fmla="*/ 33 w 40"/>
              <a:gd name="T13" fmla="*/ 42 h 56"/>
              <a:gd name="T14" fmla="*/ 23 w 40"/>
              <a:gd name="T15" fmla="*/ 42 h 56"/>
              <a:gd name="T16" fmla="*/ 14 w 40"/>
              <a:gd name="T17" fmla="*/ 35 h 56"/>
              <a:gd name="T18" fmla="*/ 14 w 40"/>
              <a:gd name="T19" fmla="*/ 28 h 56"/>
              <a:gd name="T20" fmla="*/ 32 w 40"/>
              <a:gd name="T21" fmla="*/ 28 h 56"/>
              <a:gd name="T22" fmla="*/ 40 w 40"/>
              <a:gd name="T23" fmla="*/ 22 h 56"/>
              <a:gd name="T24" fmla="*/ 34 w 40"/>
              <a:gd name="T25" fmla="*/ 14 h 56"/>
              <a:gd name="T26" fmla="*/ 14 w 40"/>
              <a:gd name="T27" fmla="*/ 14 h 56"/>
              <a:gd name="T28" fmla="*/ 7 w 40"/>
              <a:gd name="T29" fmla="*/ 0 h 56"/>
              <a:gd name="T30" fmla="*/ 1 w 40"/>
              <a:gd name="T31" fmla="*/ 4 h 56"/>
              <a:gd name="T32" fmla="*/ 0 w 40"/>
              <a:gd name="T33" fmla="*/ 16 h 56"/>
              <a:gd name="T34" fmla="*/ 0 w 40"/>
              <a:gd name="T35" fmla="*/ 19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" h="56">
                <a:moveTo>
                  <a:pt x="0" y="19"/>
                </a:moveTo>
                <a:cubicBezTo>
                  <a:pt x="0" y="21"/>
                  <a:pt x="0" y="24"/>
                  <a:pt x="0" y="27"/>
                </a:cubicBezTo>
                <a:cubicBezTo>
                  <a:pt x="0" y="30"/>
                  <a:pt x="0" y="32"/>
                  <a:pt x="0" y="35"/>
                </a:cubicBezTo>
                <a:cubicBezTo>
                  <a:pt x="0" y="51"/>
                  <a:pt x="14" y="56"/>
                  <a:pt x="17" y="56"/>
                </a:cubicBezTo>
                <a:cubicBezTo>
                  <a:pt x="20" y="56"/>
                  <a:pt x="31" y="56"/>
                  <a:pt x="33" y="56"/>
                </a:cubicBezTo>
                <a:cubicBezTo>
                  <a:pt x="35" y="56"/>
                  <a:pt x="40" y="56"/>
                  <a:pt x="40" y="50"/>
                </a:cubicBezTo>
                <a:cubicBezTo>
                  <a:pt x="40" y="44"/>
                  <a:pt x="36" y="42"/>
                  <a:pt x="33" y="42"/>
                </a:cubicBezTo>
                <a:cubicBezTo>
                  <a:pt x="23" y="42"/>
                  <a:pt x="23" y="42"/>
                  <a:pt x="23" y="42"/>
                </a:cubicBezTo>
                <a:cubicBezTo>
                  <a:pt x="15" y="42"/>
                  <a:pt x="14" y="39"/>
                  <a:pt x="14" y="35"/>
                </a:cubicBezTo>
                <a:cubicBezTo>
                  <a:pt x="14" y="34"/>
                  <a:pt x="14" y="31"/>
                  <a:pt x="14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5" y="28"/>
                  <a:pt x="40" y="27"/>
                  <a:pt x="40" y="22"/>
                </a:cubicBezTo>
                <a:cubicBezTo>
                  <a:pt x="40" y="17"/>
                  <a:pt x="37" y="14"/>
                  <a:pt x="3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7"/>
                  <a:pt x="14" y="0"/>
                  <a:pt x="7" y="0"/>
                </a:cubicBezTo>
                <a:cubicBezTo>
                  <a:pt x="4" y="0"/>
                  <a:pt x="2" y="1"/>
                  <a:pt x="1" y="4"/>
                </a:cubicBezTo>
                <a:cubicBezTo>
                  <a:pt x="0" y="8"/>
                  <a:pt x="0" y="12"/>
                  <a:pt x="0" y="16"/>
                </a:cubicBezTo>
                <a:cubicBezTo>
                  <a:pt x="0" y="17"/>
                  <a:pt x="0" y="18"/>
                  <a:pt x="0" y="1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tx2"/>
              </a:solidFill>
            </a:endParaRPr>
          </a:p>
        </p:txBody>
      </p:sp>
      <p:sp>
        <p:nvSpPr>
          <p:cNvPr id="15" name="Freeform 7"/>
          <p:cNvSpPr>
            <a:spLocks/>
          </p:cNvSpPr>
          <p:nvPr/>
        </p:nvSpPr>
        <p:spPr bwMode="auto">
          <a:xfrm>
            <a:off x="8422819" y="9605623"/>
            <a:ext cx="271463" cy="536575"/>
          </a:xfrm>
          <a:custGeom>
            <a:avLst/>
            <a:gdLst>
              <a:gd name="T0" fmla="*/ 6 w 28"/>
              <a:gd name="T1" fmla="*/ 56 h 56"/>
              <a:gd name="T2" fmla="*/ 18 w 28"/>
              <a:gd name="T3" fmla="*/ 56 h 56"/>
              <a:gd name="T4" fmla="*/ 18 w 28"/>
              <a:gd name="T5" fmla="*/ 28 h 56"/>
              <a:gd name="T6" fmla="*/ 27 w 28"/>
              <a:gd name="T7" fmla="*/ 28 h 56"/>
              <a:gd name="T8" fmla="*/ 28 w 28"/>
              <a:gd name="T9" fmla="*/ 18 h 56"/>
              <a:gd name="T10" fmla="*/ 18 w 28"/>
              <a:gd name="T11" fmla="*/ 18 h 56"/>
              <a:gd name="T12" fmla="*/ 18 w 28"/>
              <a:gd name="T13" fmla="*/ 12 h 56"/>
              <a:gd name="T14" fmla="*/ 20 w 28"/>
              <a:gd name="T15" fmla="*/ 10 h 56"/>
              <a:gd name="T16" fmla="*/ 28 w 28"/>
              <a:gd name="T17" fmla="*/ 10 h 56"/>
              <a:gd name="T18" fmla="*/ 28 w 28"/>
              <a:gd name="T19" fmla="*/ 0 h 56"/>
              <a:gd name="T20" fmla="*/ 18 w 28"/>
              <a:gd name="T21" fmla="*/ 0 h 56"/>
              <a:gd name="T22" fmla="*/ 6 w 28"/>
              <a:gd name="T23" fmla="*/ 12 h 56"/>
              <a:gd name="T24" fmla="*/ 6 w 28"/>
              <a:gd name="T25" fmla="*/ 18 h 56"/>
              <a:gd name="T26" fmla="*/ 0 w 28"/>
              <a:gd name="T27" fmla="*/ 18 h 56"/>
              <a:gd name="T28" fmla="*/ 0 w 28"/>
              <a:gd name="T29" fmla="*/ 28 h 56"/>
              <a:gd name="T30" fmla="*/ 6 w 28"/>
              <a:gd name="T31" fmla="*/ 28 h 56"/>
              <a:gd name="T32" fmla="*/ 6 w 28"/>
              <a:gd name="T33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" h="56">
                <a:moveTo>
                  <a:pt x="6" y="56"/>
                </a:moveTo>
                <a:cubicBezTo>
                  <a:pt x="18" y="56"/>
                  <a:pt x="18" y="56"/>
                  <a:pt x="18" y="56"/>
                </a:cubicBezTo>
                <a:cubicBezTo>
                  <a:pt x="18" y="56"/>
                  <a:pt x="18" y="41"/>
                  <a:pt x="18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8" y="18"/>
                  <a:pt x="28" y="18"/>
                  <a:pt x="28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2"/>
                  <a:pt x="18" y="12"/>
                  <a:pt x="18" y="12"/>
                </a:cubicBezTo>
                <a:cubicBezTo>
                  <a:pt x="18" y="10"/>
                  <a:pt x="19" y="10"/>
                  <a:pt x="20" y="10"/>
                </a:cubicBezTo>
                <a:cubicBezTo>
                  <a:pt x="21" y="10"/>
                  <a:pt x="28" y="10"/>
                  <a:pt x="28" y="10"/>
                </a:cubicBezTo>
                <a:cubicBezTo>
                  <a:pt x="28" y="0"/>
                  <a:pt x="28" y="0"/>
                  <a:pt x="2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6" y="7"/>
                  <a:pt x="6" y="12"/>
                </a:cubicBezTo>
                <a:cubicBezTo>
                  <a:pt x="6" y="18"/>
                  <a:pt x="6" y="18"/>
                  <a:pt x="6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28"/>
                  <a:pt x="0" y="28"/>
                  <a:pt x="0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41"/>
                  <a:pt x="6" y="56"/>
                  <a:pt x="6" y="5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tx2"/>
              </a:solidFill>
            </a:endParaRPr>
          </a:p>
        </p:txBody>
      </p:sp>
      <p:grpSp>
        <p:nvGrpSpPr>
          <p:cNvPr id="516" name="Группа 515"/>
          <p:cNvGrpSpPr/>
          <p:nvPr/>
        </p:nvGrpSpPr>
        <p:grpSpPr>
          <a:xfrm>
            <a:off x="4587875" y="9490303"/>
            <a:ext cx="554039" cy="536575"/>
            <a:chOff x="10036176" y="6726238"/>
            <a:chExt cx="554038" cy="536575"/>
          </a:xfrm>
        </p:grpSpPr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10036176" y="6975475"/>
              <a:ext cx="554038" cy="287338"/>
            </a:xfrm>
            <a:custGeom>
              <a:avLst/>
              <a:gdLst>
                <a:gd name="T0" fmla="*/ 11 w 57"/>
                <a:gd name="T1" fmla="*/ 0 h 30"/>
                <a:gd name="T2" fmla="*/ 0 w 57"/>
                <a:gd name="T3" fmla="*/ 19 h 30"/>
                <a:gd name="T4" fmla="*/ 46 w 57"/>
                <a:gd name="T5" fmla="*/ 30 h 30"/>
                <a:gd name="T6" fmla="*/ 57 w 57"/>
                <a:gd name="T7" fmla="*/ 10 h 30"/>
                <a:gd name="T8" fmla="*/ 18 w 57"/>
                <a:gd name="T9" fmla="*/ 6 h 30"/>
                <a:gd name="T10" fmla="*/ 15 w 57"/>
                <a:gd name="T11" fmla="*/ 24 h 30"/>
                <a:gd name="T12" fmla="*/ 12 w 57"/>
                <a:gd name="T13" fmla="*/ 6 h 30"/>
                <a:gd name="T14" fmla="*/ 8 w 57"/>
                <a:gd name="T15" fmla="*/ 3 h 30"/>
                <a:gd name="T16" fmla="*/ 18 w 57"/>
                <a:gd name="T17" fmla="*/ 6 h 30"/>
                <a:gd name="T18" fmla="*/ 25 w 57"/>
                <a:gd name="T19" fmla="*/ 24 h 30"/>
                <a:gd name="T20" fmla="*/ 23 w 57"/>
                <a:gd name="T21" fmla="*/ 23 h 30"/>
                <a:gd name="T22" fmla="*/ 20 w 57"/>
                <a:gd name="T23" fmla="*/ 23 h 30"/>
                <a:gd name="T24" fmla="*/ 19 w 57"/>
                <a:gd name="T25" fmla="*/ 9 h 30"/>
                <a:gd name="T26" fmla="*/ 22 w 57"/>
                <a:gd name="T27" fmla="*/ 20 h 30"/>
                <a:gd name="T28" fmla="*/ 23 w 57"/>
                <a:gd name="T29" fmla="*/ 21 h 30"/>
                <a:gd name="T30" fmla="*/ 25 w 57"/>
                <a:gd name="T31" fmla="*/ 20 h 30"/>
                <a:gd name="T32" fmla="*/ 27 w 57"/>
                <a:gd name="T33" fmla="*/ 9 h 30"/>
                <a:gd name="T34" fmla="*/ 38 w 57"/>
                <a:gd name="T35" fmla="*/ 20 h 30"/>
                <a:gd name="T36" fmla="*/ 35 w 57"/>
                <a:gd name="T37" fmla="*/ 24 h 30"/>
                <a:gd name="T38" fmla="*/ 32 w 57"/>
                <a:gd name="T39" fmla="*/ 22 h 30"/>
                <a:gd name="T40" fmla="*/ 30 w 57"/>
                <a:gd name="T41" fmla="*/ 24 h 30"/>
                <a:gd name="T42" fmla="*/ 32 w 57"/>
                <a:gd name="T43" fmla="*/ 3 h 30"/>
                <a:gd name="T44" fmla="*/ 34 w 57"/>
                <a:gd name="T45" fmla="*/ 9 h 30"/>
                <a:gd name="T46" fmla="*/ 37 w 57"/>
                <a:gd name="T47" fmla="*/ 9 h 30"/>
                <a:gd name="T48" fmla="*/ 38 w 57"/>
                <a:gd name="T49" fmla="*/ 20 h 30"/>
                <a:gd name="T50" fmla="*/ 42 w 57"/>
                <a:gd name="T51" fmla="*/ 16 h 30"/>
                <a:gd name="T52" fmla="*/ 42 w 57"/>
                <a:gd name="T53" fmla="*/ 21 h 30"/>
                <a:gd name="T54" fmla="*/ 44 w 57"/>
                <a:gd name="T55" fmla="*/ 21 h 30"/>
                <a:gd name="T56" fmla="*/ 45 w 57"/>
                <a:gd name="T57" fmla="*/ 19 h 30"/>
                <a:gd name="T58" fmla="*/ 48 w 57"/>
                <a:gd name="T59" fmla="*/ 19 h 30"/>
                <a:gd name="T60" fmla="*/ 43 w 57"/>
                <a:gd name="T61" fmla="*/ 24 h 30"/>
                <a:gd name="T62" fmla="*/ 39 w 57"/>
                <a:gd name="T63" fmla="*/ 19 h 30"/>
                <a:gd name="T64" fmla="*/ 40 w 57"/>
                <a:gd name="T65" fmla="*/ 10 h 30"/>
                <a:gd name="T66" fmla="*/ 47 w 57"/>
                <a:gd name="T67" fmla="*/ 9 h 30"/>
                <a:gd name="T68" fmla="*/ 48 w 57"/>
                <a:gd name="T69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" h="30">
                  <a:moveTo>
                    <a:pt x="46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5"/>
                    <a:pt x="5" y="30"/>
                    <a:pt x="11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52" y="30"/>
                    <a:pt x="57" y="25"/>
                    <a:pt x="57" y="19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4"/>
                    <a:pt x="52" y="0"/>
                    <a:pt x="46" y="0"/>
                  </a:cubicBezTo>
                  <a:close/>
                  <a:moveTo>
                    <a:pt x="18" y="6"/>
                  </a:moveTo>
                  <a:cubicBezTo>
                    <a:pt x="15" y="6"/>
                    <a:pt x="15" y="6"/>
                    <a:pt x="15" y="6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8" y="3"/>
                    <a:pt x="18" y="3"/>
                    <a:pt x="18" y="3"/>
                  </a:cubicBezTo>
                  <a:lnTo>
                    <a:pt x="18" y="6"/>
                  </a:lnTo>
                  <a:close/>
                  <a:moveTo>
                    <a:pt x="27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4" y="23"/>
                    <a:pt x="24" y="23"/>
                    <a:pt x="23" y="23"/>
                  </a:cubicBezTo>
                  <a:cubicBezTo>
                    <a:pt x="22" y="24"/>
                    <a:pt x="22" y="24"/>
                    <a:pt x="21" y="24"/>
                  </a:cubicBezTo>
                  <a:cubicBezTo>
                    <a:pt x="21" y="24"/>
                    <a:pt x="20" y="24"/>
                    <a:pt x="20" y="23"/>
                  </a:cubicBezTo>
                  <a:cubicBezTo>
                    <a:pt x="20" y="23"/>
                    <a:pt x="19" y="22"/>
                    <a:pt x="19" y="2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21"/>
                    <a:pt x="22" y="21"/>
                  </a:cubicBezTo>
                  <a:cubicBezTo>
                    <a:pt x="22" y="21"/>
                    <a:pt x="23" y="21"/>
                    <a:pt x="23" y="21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4" y="21"/>
                    <a:pt x="24" y="20"/>
                    <a:pt x="25" y="20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7" y="9"/>
                    <a:pt x="27" y="9"/>
                    <a:pt x="27" y="9"/>
                  </a:cubicBezTo>
                  <a:lnTo>
                    <a:pt x="27" y="24"/>
                  </a:lnTo>
                  <a:close/>
                  <a:moveTo>
                    <a:pt x="38" y="20"/>
                  </a:moveTo>
                  <a:cubicBezTo>
                    <a:pt x="38" y="22"/>
                    <a:pt x="38" y="22"/>
                    <a:pt x="37" y="23"/>
                  </a:cubicBezTo>
                  <a:cubicBezTo>
                    <a:pt x="37" y="23"/>
                    <a:pt x="36" y="24"/>
                    <a:pt x="35" y="24"/>
                  </a:cubicBezTo>
                  <a:cubicBezTo>
                    <a:pt x="35" y="24"/>
                    <a:pt x="34" y="24"/>
                    <a:pt x="34" y="23"/>
                  </a:cubicBezTo>
                  <a:cubicBezTo>
                    <a:pt x="33" y="23"/>
                    <a:pt x="33" y="23"/>
                    <a:pt x="32" y="22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3" y="9"/>
                    <a:pt x="34" y="9"/>
                  </a:cubicBezTo>
                  <a:cubicBezTo>
                    <a:pt x="34" y="9"/>
                    <a:pt x="35" y="9"/>
                    <a:pt x="35" y="9"/>
                  </a:cubicBezTo>
                  <a:cubicBezTo>
                    <a:pt x="36" y="9"/>
                    <a:pt x="37" y="9"/>
                    <a:pt x="37" y="9"/>
                  </a:cubicBezTo>
                  <a:cubicBezTo>
                    <a:pt x="38" y="10"/>
                    <a:pt x="38" y="11"/>
                    <a:pt x="38" y="12"/>
                  </a:cubicBezTo>
                  <a:lnTo>
                    <a:pt x="38" y="20"/>
                  </a:lnTo>
                  <a:close/>
                  <a:moveTo>
                    <a:pt x="48" y="16"/>
                  </a:moveTo>
                  <a:cubicBezTo>
                    <a:pt x="42" y="16"/>
                    <a:pt x="42" y="16"/>
                    <a:pt x="42" y="16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2" y="20"/>
                    <a:pt x="42" y="21"/>
                    <a:pt x="42" y="21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5" y="21"/>
                    <a:pt x="45" y="20"/>
                    <a:pt x="45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8" y="21"/>
                    <a:pt x="47" y="22"/>
                    <a:pt x="47" y="23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42" y="24"/>
                    <a:pt x="41" y="24"/>
                    <a:pt x="40" y="23"/>
                  </a:cubicBezTo>
                  <a:cubicBezTo>
                    <a:pt x="40" y="22"/>
                    <a:pt x="39" y="21"/>
                    <a:pt x="39" y="19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1"/>
                    <a:pt x="40" y="10"/>
                    <a:pt x="40" y="10"/>
                  </a:cubicBezTo>
                  <a:cubicBezTo>
                    <a:pt x="41" y="9"/>
                    <a:pt x="42" y="8"/>
                    <a:pt x="44" y="8"/>
                  </a:cubicBezTo>
                  <a:cubicBezTo>
                    <a:pt x="45" y="8"/>
                    <a:pt x="46" y="9"/>
                    <a:pt x="47" y="9"/>
                  </a:cubicBezTo>
                  <a:cubicBezTo>
                    <a:pt x="47" y="10"/>
                    <a:pt x="48" y="11"/>
                    <a:pt x="48" y="13"/>
                  </a:cubicBezTo>
                  <a:lnTo>
                    <a:pt x="48" y="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schemeClr val="tx2"/>
                </a:solidFill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10444163" y="7080250"/>
              <a:ext cx="30163" cy="28575"/>
            </a:xfrm>
            <a:custGeom>
              <a:avLst/>
              <a:gdLst>
                <a:gd name="T0" fmla="*/ 1 w 3"/>
                <a:gd name="T1" fmla="*/ 0 h 3"/>
                <a:gd name="T2" fmla="*/ 0 w 3"/>
                <a:gd name="T3" fmla="*/ 0 h 3"/>
                <a:gd name="T4" fmla="*/ 0 w 3"/>
                <a:gd name="T5" fmla="*/ 2 h 3"/>
                <a:gd name="T6" fmla="*/ 0 w 3"/>
                <a:gd name="T7" fmla="*/ 3 h 3"/>
                <a:gd name="T8" fmla="*/ 3 w 3"/>
                <a:gd name="T9" fmla="*/ 3 h 3"/>
                <a:gd name="T10" fmla="*/ 3 w 3"/>
                <a:gd name="T11" fmla="*/ 2 h 3"/>
                <a:gd name="T12" fmla="*/ 2 w 3"/>
                <a:gd name="T13" fmla="*/ 0 h 3"/>
                <a:gd name="T14" fmla="*/ 1 w 3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schemeClr val="tx2"/>
                </a:solidFill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10347326" y="7080250"/>
              <a:ext cx="28575" cy="95250"/>
            </a:xfrm>
            <a:custGeom>
              <a:avLst/>
              <a:gdLst>
                <a:gd name="T0" fmla="*/ 2 w 3"/>
                <a:gd name="T1" fmla="*/ 0 h 10"/>
                <a:gd name="T2" fmla="*/ 1 w 3"/>
                <a:gd name="T3" fmla="*/ 0 h 10"/>
                <a:gd name="T4" fmla="*/ 0 w 3"/>
                <a:gd name="T5" fmla="*/ 0 h 10"/>
                <a:gd name="T6" fmla="*/ 0 w 3"/>
                <a:gd name="T7" fmla="*/ 10 h 10"/>
                <a:gd name="T8" fmla="*/ 1 w 3"/>
                <a:gd name="T9" fmla="*/ 10 h 10"/>
                <a:gd name="T10" fmla="*/ 2 w 3"/>
                <a:gd name="T11" fmla="*/ 10 h 10"/>
                <a:gd name="T12" fmla="*/ 3 w 3"/>
                <a:gd name="T13" fmla="*/ 10 h 10"/>
                <a:gd name="T14" fmla="*/ 3 w 3"/>
                <a:gd name="T15" fmla="*/ 9 h 10"/>
                <a:gd name="T16" fmla="*/ 3 w 3"/>
                <a:gd name="T17" fmla="*/ 1 h 10"/>
                <a:gd name="T18" fmla="*/ 3 w 3"/>
                <a:gd name="T19" fmla="*/ 0 h 10"/>
                <a:gd name="T20" fmla="*/ 2 w 3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10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2" y="10"/>
                    <a:pt x="2" y="10"/>
                  </a:cubicBezTo>
                  <a:cubicBezTo>
                    <a:pt x="2" y="10"/>
                    <a:pt x="2" y="10"/>
                    <a:pt x="3" y="10"/>
                  </a:cubicBezTo>
                  <a:cubicBezTo>
                    <a:pt x="3" y="10"/>
                    <a:pt x="3" y="10"/>
                    <a:pt x="3" y="9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schemeClr val="tx2"/>
                </a:solidFill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10144126" y="6726238"/>
              <a:ext cx="115888" cy="201613"/>
            </a:xfrm>
            <a:custGeom>
              <a:avLst/>
              <a:gdLst>
                <a:gd name="T0" fmla="*/ 0 w 73"/>
                <a:gd name="T1" fmla="*/ 0 h 127"/>
                <a:gd name="T2" fmla="*/ 24 w 73"/>
                <a:gd name="T3" fmla="*/ 78 h 127"/>
                <a:gd name="T4" fmla="*/ 24 w 73"/>
                <a:gd name="T5" fmla="*/ 127 h 127"/>
                <a:gd name="T6" fmla="*/ 48 w 73"/>
                <a:gd name="T7" fmla="*/ 127 h 127"/>
                <a:gd name="T8" fmla="*/ 48 w 73"/>
                <a:gd name="T9" fmla="*/ 72 h 127"/>
                <a:gd name="T10" fmla="*/ 73 w 73"/>
                <a:gd name="T11" fmla="*/ 0 h 127"/>
                <a:gd name="T12" fmla="*/ 48 w 73"/>
                <a:gd name="T13" fmla="*/ 0 h 127"/>
                <a:gd name="T14" fmla="*/ 36 w 73"/>
                <a:gd name="T15" fmla="*/ 48 h 127"/>
                <a:gd name="T16" fmla="*/ 36 w 73"/>
                <a:gd name="T17" fmla="*/ 48 h 127"/>
                <a:gd name="T18" fmla="*/ 24 w 73"/>
                <a:gd name="T19" fmla="*/ 0 h 127"/>
                <a:gd name="T20" fmla="*/ 0 w 73"/>
                <a:gd name="T2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" h="127">
                  <a:moveTo>
                    <a:pt x="0" y="0"/>
                  </a:moveTo>
                  <a:lnTo>
                    <a:pt x="24" y="78"/>
                  </a:lnTo>
                  <a:lnTo>
                    <a:pt x="24" y="127"/>
                  </a:lnTo>
                  <a:lnTo>
                    <a:pt x="48" y="127"/>
                  </a:lnTo>
                  <a:lnTo>
                    <a:pt x="48" y="72"/>
                  </a:lnTo>
                  <a:lnTo>
                    <a:pt x="73" y="0"/>
                  </a:lnTo>
                  <a:lnTo>
                    <a:pt x="48" y="0"/>
                  </a:lnTo>
                  <a:lnTo>
                    <a:pt x="36" y="48"/>
                  </a:lnTo>
                  <a:lnTo>
                    <a:pt x="36" y="48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schemeClr val="tx2"/>
                </a:solidFill>
              </a:endParaRPr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10260013" y="6773863"/>
              <a:ext cx="96838" cy="163513"/>
            </a:xfrm>
            <a:custGeom>
              <a:avLst/>
              <a:gdLst>
                <a:gd name="T0" fmla="*/ 2 w 10"/>
                <a:gd name="T1" fmla="*/ 1 h 17"/>
                <a:gd name="T2" fmla="*/ 0 w 10"/>
                <a:gd name="T3" fmla="*/ 4 h 17"/>
                <a:gd name="T4" fmla="*/ 0 w 10"/>
                <a:gd name="T5" fmla="*/ 12 h 17"/>
                <a:gd name="T6" fmla="*/ 2 w 10"/>
                <a:gd name="T7" fmla="*/ 15 h 17"/>
                <a:gd name="T8" fmla="*/ 5 w 10"/>
                <a:gd name="T9" fmla="*/ 17 h 17"/>
                <a:gd name="T10" fmla="*/ 8 w 10"/>
                <a:gd name="T11" fmla="*/ 15 h 17"/>
                <a:gd name="T12" fmla="*/ 10 w 10"/>
                <a:gd name="T13" fmla="*/ 12 h 17"/>
                <a:gd name="T14" fmla="*/ 10 w 10"/>
                <a:gd name="T15" fmla="*/ 4 h 17"/>
                <a:gd name="T16" fmla="*/ 8 w 10"/>
                <a:gd name="T17" fmla="*/ 1 h 17"/>
                <a:gd name="T18" fmla="*/ 5 w 10"/>
                <a:gd name="T19" fmla="*/ 0 h 17"/>
                <a:gd name="T20" fmla="*/ 2 w 10"/>
                <a:gd name="T21" fmla="*/ 1 h 17"/>
                <a:gd name="T22" fmla="*/ 6 w 10"/>
                <a:gd name="T23" fmla="*/ 4 h 17"/>
                <a:gd name="T24" fmla="*/ 6 w 10"/>
                <a:gd name="T25" fmla="*/ 13 h 17"/>
                <a:gd name="T26" fmla="*/ 6 w 10"/>
                <a:gd name="T27" fmla="*/ 14 h 17"/>
                <a:gd name="T28" fmla="*/ 5 w 10"/>
                <a:gd name="T29" fmla="*/ 14 h 17"/>
                <a:gd name="T30" fmla="*/ 4 w 10"/>
                <a:gd name="T31" fmla="*/ 14 h 17"/>
                <a:gd name="T32" fmla="*/ 4 w 10"/>
                <a:gd name="T33" fmla="*/ 13 h 17"/>
                <a:gd name="T34" fmla="*/ 4 w 10"/>
                <a:gd name="T35" fmla="*/ 4 h 17"/>
                <a:gd name="T36" fmla="*/ 4 w 10"/>
                <a:gd name="T37" fmla="*/ 3 h 17"/>
                <a:gd name="T38" fmla="*/ 5 w 10"/>
                <a:gd name="T39" fmla="*/ 3 h 17"/>
                <a:gd name="T40" fmla="*/ 6 w 10"/>
                <a:gd name="T41" fmla="*/ 3 h 17"/>
                <a:gd name="T42" fmla="*/ 6 w 10"/>
                <a:gd name="T4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7">
                  <a:moveTo>
                    <a:pt x="2" y="1"/>
                  </a:moveTo>
                  <a:cubicBezTo>
                    <a:pt x="1" y="2"/>
                    <a:pt x="0" y="3"/>
                    <a:pt x="0" y="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"/>
                    <a:pt x="1" y="15"/>
                    <a:pt x="2" y="15"/>
                  </a:cubicBezTo>
                  <a:cubicBezTo>
                    <a:pt x="2" y="16"/>
                    <a:pt x="4" y="17"/>
                    <a:pt x="5" y="17"/>
                  </a:cubicBezTo>
                  <a:cubicBezTo>
                    <a:pt x="6" y="17"/>
                    <a:pt x="8" y="16"/>
                    <a:pt x="8" y="15"/>
                  </a:cubicBezTo>
                  <a:cubicBezTo>
                    <a:pt x="9" y="15"/>
                    <a:pt x="10" y="14"/>
                    <a:pt x="10" y="12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9" y="2"/>
                    <a:pt x="8" y="1"/>
                  </a:cubicBezTo>
                  <a:cubicBezTo>
                    <a:pt x="8" y="0"/>
                    <a:pt x="6" y="0"/>
                    <a:pt x="5" y="0"/>
                  </a:cubicBezTo>
                  <a:cubicBezTo>
                    <a:pt x="4" y="0"/>
                    <a:pt x="2" y="0"/>
                    <a:pt x="2" y="1"/>
                  </a:cubicBezTo>
                  <a:close/>
                  <a:moveTo>
                    <a:pt x="6" y="4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4"/>
                  </a:cubicBezTo>
                  <a:cubicBezTo>
                    <a:pt x="6" y="14"/>
                    <a:pt x="5" y="14"/>
                    <a:pt x="5" y="14"/>
                  </a:cubicBezTo>
                  <a:cubicBezTo>
                    <a:pt x="5" y="14"/>
                    <a:pt x="4" y="14"/>
                    <a:pt x="4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3"/>
                    <a:pt x="6" y="3"/>
                    <a:pt x="6" y="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schemeClr val="tx2"/>
                </a:solidFill>
              </a:endParaRPr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10375901" y="6773863"/>
              <a:ext cx="87313" cy="153988"/>
            </a:xfrm>
            <a:custGeom>
              <a:avLst/>
              <a:gdLst>
                <a:gd name="T0" fmla="*/ 9 w 9"/>
                <a:gd name="T1" fmla="*/ 16 h 16"/>
                <a:gd name="T2" fmla="*/ 9 w 9"/>
                <a:gd name="T3" fmla="*/ 0 h 16"/>
                <a:gd name="T4" fmla="*/ 6 w 9"/>
                <a:gd name="T5" fmla="*/ 0 h 16"/>
                <a:gd name="T6" fmla="*/ 6 w 9"/>
                <a:gd name="T7" fmla="*/ 12 h 16"/>
                <a:gd name="T8" fmla="*/ 5 w 9"/>
                <a:gd name="T9" fmla="*/ 13 h 16"/>
                <a:gd name="T10" fmla="*/ 4 w 9"/>
                <a:gd name="T11" fmla="*/ 14 h 16"/>
                <a:gd name="T12" fmla="*/ 4 w 9"/>
                <a:gd name="T13" fmla="*/ 13 h 16"/>
                <a:gd name="T14" fmla="*/ 3 w 9"/>
                <a:gd name="T15" fmla="*/ 13 h 16"/>
                <a:gd name="T16" fmla="*/ 3 w 9"/>
                <a:gd name="T17" fmla="*/ 0 h 16"/>
                <a:gd name="T18" fmla="*/ 0 w 9"/>
                <a:gd name="T19" fmla="*/ 0 h 16"/>
                <a:gd name="T20" fmla="*/ 0 w 9"/>
                <a:gd name="T21" fmla="*/ 14 h 16"/>
                <a:gd name="T22" fmla="*/ 1 w 9"/>
                <a:gd name="T23" fmla="*/ 16 h 16"/>
                <a:gd name="T24" fmla="*/ 2 w 9"/>
                <a:gd name="T25" fmla="*/ 16 h 16"/>
                <a:gd name="T26" fmla="*/ 4 w 9"/>
                <a:gd name="T27" fmla="*/ 16 h 16"/>
                <a:gd name="T28" fmla="*/ 6 w 9"/>
                <a:gd name="T29" fmla="*/ 14 h 16"/>
                <a:gd name="T30" fmla="*/ 6 w 9"/>
                <a:gd name="T31" fmla="*/ 16 h 16"/>
                <a:gd name="T32" fmla="*/ 9 w 9"/>
                <a:gd name="T3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" h="16">
                  <a:moveTo>
                    <a:pt x="9" y="16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3"/>
                    <a:pt x="6" y="13"/>
                    <a:pt x="5" y="13"/>
                  </a:cubicBezTo>
                  <a:cubicBezTo>
                    <a:pt x="5" y="13"/>
                    <a:pt x="5" y="14"/>
                    <a:pt x="4" y="14"/>
                  </a:cubicBezTo>
                  <a:cubicBezTo>
                    <a:pt x="4" y="14"/>
                    <a:pt x="4" y="14"/>
                    <a:pt x="4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6"/>
                  </a:cubicBezTo>
                  <a:cubicBezTo>
                    <a:pt x="1" y="16"/>
                    <a:pt x="2" y="16"/>
                    <a:pt x="2" y="16"/>
                  </a:cubicBezTo>
                  <a:cubicBezTo>
                    <a:pt x="3" y="16"/>
                    <a:pt x="4" y="16"/>
                    <a:pt x="4" y="16"/>
                  </a:cubicBezTo>
                  <a:cubicBezTo>
                    <a:pt x="5" y="16"/>
                    <a:pt x="6" y="15"/>
                    <a:pt x="6" y="14"/>
                  </a:cubicBezTo>
                  <a:cubicBezTo>
                    <a:pt x="6" y="16"/>
                    <a:pt x="6" y="16"/>
                    <a:pt x="6" y="16"/>
                  </a:cubicBezTo>
                  <a:lnTo>
                    <a:pt x="9" y="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schemeClr val="tx2"/>
                </a:solidFill>
              </a:endParaRPr>
            </a:p>
          </p:txBody>
        </p:sp>
      </p:grpSp>
      <p:sp>
        <p:nvSpPr>
          <p:cNvPr id="512" name="Freeform 14"/>
          <p:cNvSpPr>
            <a:spLocks/>
          </p:cNvSpPr>
          <p:nvPr/>
        </p:nvSpPr>
        <p:spPr bwMode="auto">
          <a:xfrm>
            <a:off x="4681313" y="3695362"/>
            <a:ext cx="428625" cy="546100"/>
          </a:xfrm>
          <a:custGeom>
            <a:avLst/>
            <a:gdLst>
              <a:gd name="T0" fmla="*/ 9 w 44"/>
              <a:gd name="T1" fmla="*/ 56 h 57"/>
              <a:gd name="T2" fmla="*/ 10 w 44"/>
              <a:gd name="T3" fmla="*/ 56 h 57"/>
              <a:gd name="T4" fmla="*/ 16 w 44"/>
              <a:gd name="T5" fmla="*/ 46 h 57"/>
              <a:gd name="T6" fmla="*/ 18 w 44"/>
              <a:gd name="T7" fmla="*/ 37 h 57"/>
              <a:gd name="T8" fmla="*/ 27 w 44"/>
              <a:gd name="T9" fmla="*/ 41 h 57"/>
              <a:gd name="T10" fmla="*/ 44 w 44"/>
              <a:gd name="T11" fmla="*/ 19 h 57"/>
              <a:gd name="T12" fmla="*/ 23 w 44"/>
              <a:gd name="T13" fmla="*/ 0 h 57"/>
              <a:gd name="T14" fmla="*/ 0 w 44"/>
              <a:gd name="T15" fmla="*/ 20 h 57"/>
              <a:gd name="T16" fmla="*/ 7 w 44"/>
              <a:gd name="T17" fmla="*/ 33 h 57"/>
              <a:gd name="T18" fmla="*/ 8 w 44"/>
              <a:gd name="T19" fmla="*/ 32 h 57"/>
              <a:gd name="T20" fmla="*/ 9 w 44"/>
              <a:gd name="T21" fmla="*/ 29 h 57"/>
              <a:gd name="T22" fmla="*/ 9 w 44"/>
              <a:gd name="T23" fmla="*/ 28 h 57"/>
              <a:gd name="T24" fmla="*/ 6 w 44"/>
              <a:gd name="T25" fmla="*/ 21 h 57"/>
              <a:gd name="T26" fmla="*/ 23 w 44"/>
              <a:gd name="T27" fmla="*/ 6 h 57"/>
              <a:gd name="T28" fmla="*/ 36 w 44"/>
              <a:gd name="T29" fmla="*/ 18 h 57"/>
              <a:gd name="T30" fmla="*/ 26 w 44"/>
              <a:gd name="T31" fmla="*/ 35 h 57"/>
              <a:gd name="T32" fmla="*/ 21 w 44"/>
              <a:gd name="T33" fmla="*/ 29 h 57"/>
              <a:gd name="T34" fmla="*/ 24 w 44"/>
              <a:gd name="T35" fmla="*/ 18 h 57"/>
              <a:gd name="T36" fmla="*/ 19 w 44"/>
              <a:gd name="T37" fmla="*/ 13 h 57"/>
              <a:gd name="T38" fmla="*/ 13 w 44"/>
              <a:gd name="T39" fmla="*/ 21 h 57"/>
              <a:gd name="T40" fmla="*/ 14 w 44"/>
              <a:gd name="T41" fmla="*/ 26 h 57"/>
              <a:gd name="T42" fmla="*/ 10 w 44"/>
              <a:gd name="T43" fmla="*/ 44 h 57"/>
              <a:gd name="T44" fmla="*/ 9 w 44"/>
              <a:gd name="T45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4" h="57">
                <a:moveTo>
                  <a:pt x="9" y="56"/>
                </a:moveTo>
                <a:cubicBezTo>
                  <a:pt x="10" y="56"/>
                  <a:pt x="10" y="57"/>
                  <a:pt x="10" y="56"/>
                </a:cubicBezTo>
                <a:cubicBezTo>
                  <a:pt x="11" y="56"/>
                  <a:pt x="15" y="51"/>
                  <a:pt x="16" y="46"/>
                </a:cubicBezTo>
                <a:cubicBezTo>
                  <a:pt x="17" y="44"/>
                  <a:pt x="18" y="37"/>
                  <a:pt x="18" y="37"/>
                </a:cubicBezTo>
                <a:cubicBezTo>
                  <a:pt x="20" y="39"/>
                  <a:pt x="23" y="41"/>
                  <a:pt x="27" y="41"/>
                </a:cubicBezTo>
                <a:cubicBezTo>
                  <a:pt x="37" y="41"/>
                  <a:pt x="44" y="31"/>
                  <a:pt x="44" y="19"/>
                </a:cubicBezTo>
                <a:cubicBezTo>
                  <a:pt x="44" y="9"/>
                  <a:pt x="36" y="0"/>
                  <a:pt x="23" y="0"/>
                </a:cubicBezTo>
                <a:cubicBezTo>
                  <a:pt x="8" y="0"/>
                  <a:pt x="0" y="11"/>
                  <a:pt x="0" y="20"/>
                </a:cubicBezTo>
                <a:cubicBezTo>
                  <a:pt x="0" y="26"/>
                  <a:pt x="2" y="31"/>
                  <a:pt x="7" y="33"/>
                </a:cubicBezTo>
                <a:cubicBezTo>
                  <a:pt x="7" y="33"/>
                  <a:pt x="8" y="33"/>
                  <a:pt x="8" y="32"/>
                </a:cubicBezTo>
                <a:cubicBezTo>
                  <a:pt x="9" y="31"/>
                  <a:pt x="9" y="30"/>
                  <a:pt x="9" y="29"/>
                </a:cubicBezTo>
                <a:cubicBezTo>
                  <a:pt x="9" y="29"/>
                  <a:pt x="9" y="28"/>
                  <a:pt x="9" y="28"/>
                </a:cubicBezTo>
                <a:cubicBezTo>
                  <a:pt x="7" y="26"/>
                  <a:pt x="6" y="24"/>
                  <a:pt x="6" y="21"/>
                </a:cubicBezTo>
                <a:cubicBezTo>
                  <a:pt x="6" y="13"/>
                  <a:pt x="13" y="6"/>
                  <a:pt x="23" y="6"/>
                </a:cubicBezTo>
                <a:cubicBezTo>
                  <a:pt x="31" y="6"/>
                  <a:pt x="36" y="11"/>
                  <a:pt x="36" y="18"/>
                </a:cubicBezTo>
                <a:cubicBezTo>
                  <a:pt x="36" y="27"/>
                  <a:pt x="32" y="35"/>
                  <a:pt x="26" y="35"/>
                </a:cubicBezTo>
                <a:cubicBezTo>
                  <a:pt x="22" y="35"/>
                  <a:pt x="20" y="32"/>
                  <a:pt x="21" y="29"/>
                </a:cubicBezTo>
                <a:cubicBezTo>
                  <a:pt x="22" y="25"/>
                  <a:pt x="24" y="21"/>
                  <a:pt x="24" y="18"/>
                </a:cubicBezTo>
                <a:cubicBezTo>
                  <a:pt x="24" y="15"/>
                  <a:pt x="22" y="13"/>
                  <a:pt x="19" y="13"/>
                </a:cubicBezTo>
                <a:cubicBezTo>
                  <a:pt x="16" y="13"/>
                  <a:pt x="13" y="16"/>
                  <a:pt x="13" y="21"/>
                </a:cubicBezTo>
                <a:cubicBezTo>
                  <a:pt x="13" y="24"/>
                  <a:pt x="14" y="26"/>
                  <a:pt x="14" y="26"/>
                </a:cubicBezTo>
                <a:cubicBezTo>
                  <a:pt x="14" y="26"/>
                  <a:pt x="10" y="41"/>
                  <a:pt x="10" y="44"/>
                </a:cubicBezTo>
                <a:cubicBezTo>
                  <a:pt x="8" y="49"/>
                  <a:pt x="9" y="55"/>
                  <a:pt x="9" y="5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tx2"/>
              </a:solidFill>
            </a:endParaRPr>
          </a:p>
        </p:txBody>
      </p:sp>
      <p:sp>
        <p:nvSpPr>
          <p:cNvPr id="513" name="Freeform 15"/>
          <p:cNvSpPr>
            <a:spLocks noEditPoints="1"/>
          </p:cNvSpPr>
          <p:nvPr/>
        </p:nvSpPr>
        <p:spPr bwMode="auto">
          <a:xfrm>
            <a:off x="10132982" y="6655065"/>
            <a:ext cx="474663" cy="534988"/>
          </a:xfrm>
          <a:custGeom>
            <a:avLst/>
            <a:gdLst>
              <a:gd name="T0" fmla="*/ 11 w 49"/>
              <a:gd name="T1" fmla="*/ 0 h 56"/>
              <a:gd name="T2" fmla="*/ 8 w 49"/>
              <a:gd name="T3" fmla="*/ 3 h 56"/>
              <a:gd name="T4" fmla="*/ 0 w 49"/>
              <a:gd name="T5" fmla="*/ 54 h 56"/>
              <a:gd name="T6" fmla="*/ 1 w 49"/>
              <a:gd name="T7" fmla="*/ 56 h 56"/>
              <a:gd name="T8" fmla="*/ 11 w 49"/>
              <a:gd name="T9" fmla="*/ 56 h 56"/>
              <a:gd name="T10" fmla="*/ 14 w 49"/>
              <a:gd name="T11" fmla="*/ 54 h 56"/>
              <a:gd name="T12" fmla="*/ 16 w 49"/>
              <a:gd name="T13" fmla="*/ 40 h 56"/>
              <a:gd name="T14" fmla="*/ 19 w 49"/>
              <a:gd name="T15" fmla="*/ 38 h 56"/>
              <a:gd name="T16" fmla="*/ 25 w 49"/>
              <a:gd name="T17" fmla="*/ 38 h 56"/>
              <a:gd name="T18" fmla="*/ 48 w 49"/>
              <a:gd name="T19" fmla="*/ 18 h 56"/>
              <a:gd name="T20" fmla="*/ 45 w 49"/>
              <a:gd name="T21" fmla="*/ 5 h 56"/>
              <a:gd name="T22" fmla="*/ 31 w 49"/>
              <a:gd name="T23" fmla="*/ 0 h 56"/>
              <a:gd name="T24" fmla="*/ 11 w 49"/>
              <a:gd name="T25" fmla="*/ 0 h 56"/>
              <a:gd name="T26" fmla="*/ 33 w 49"/>
              <a:gd name="T27" fmla="*/ 19 h 56"/>
              <a:gd name="T28" fmla="*/ 21 w 49"/>
              <a:gd name="T29" fmla="*/ 26 h 56"/>
              <a:gd name="T30" fmla="*/ 18 w 49"/>
              <a:gd name="T31" fmla="*/ 26 h 56"/>
              <a:gd name="T32" fmla="*/ 20 w 49"/>
              <a:gd name="T33" fmla="*/ 13 h 56"/>
              <a:gd name="T34" fmla="*/ 22 w 49"/>
              <a:gd name="T35" fmla="*/ 11 h 56"/>
              <a:gd name="T36" fmla="*/ 23 w 49"/>
              <a:gd name="T37" fmla="*/ 11 h 56"/>
              <a:gd name="T38" fmla="*/ 32 w 49"/>
              <a:gd name="T39" fmla="*/ 13 h 56"/>
              <a:gd name="T40" fmla="*/ 33 w 49"/>
              <a:gd name="T41" fmla="*/ 19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9" h="56">
                <a:moveTo>
                  <a:pt x="11" y="0"/>
                </a:moveTo>
                <a:cubicBezTo>
                  <a:pt x="9" y="0"/>
                  <a:pt x="8" y="1"/>
                  <a:pt x="8" y="3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5"/>
                  <a:pt x="0" y="56"/>
                  <a:pt x="1" y="56"/>
                </a:cubicBezTo>
                <a:cubicBezTo>
                  <a:pt x="11" y="56"/>
                  <a:pt x="11" y="56"/>
                  <a:pt x="11" y="56"/>
                </a:cubicBezTo>
                <a:cubicBezTo>
                  <a:pt x="12" y="56"/>
                  <a:pt x="13" y="55"/>
                  <a:pt x="14" y="54"/>
                </a:cubicBezTo>
                <a:cubicBezTo>
                  <a:pt x="16" y="40"/>
                  <a:pt x="16" y="40"/>
                  <a:pt x="16" y="40"/>
                </a:cubicBezTo>
                <a:cubicBezTo>
                  <a:pt x="16" y="39"/>
                  <a:pt x="17" y="38"/>
                  <a:pt x="19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38" y="38"/>
                  <a:pt x="46" y="31"/>
                  <a:pt x="48" y="18"/>
                </a:cubicBezTo>
                <a:cubicBezTo>
                  <a:pt x="49" y="13"/>
                  <a:pt x="48" y="8"/>
                  <a:pt x="45" y="5"/>
                </a:cubicBezTo>
                <a:cubicBezTo>
                  <a:pt x="42" y="2"/>
                  <a:pt x="37" y="0"/>
                  <a:pt x="31" y="0"/>
                </a:cubicBezTo>
                <a:lnTo>
                  <a:pt x="11" y="0"/>
                </a:lnTo>
                <a:close/>
                <a:moveTo>
                  <a:pt x="33" y="19"/>
                </a:moveTo>
                <a:cubicBezTo>
                  <a:pt x="32" y="26"/>
                  <a:pt x="26" y="26"/>
                  <a:pt x="21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20" y="13"/>
                  <a:pt x="20" y="13"/>
                  <a:pt x="20" y="13"/>
                </a:cubicBezTo>
                <a:cubicBezTo>
                  <a:pt x="20" y="12"/>
                  <a:pt x="21" y="11"/>
                  <a:pt x="22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7" y="11"/>
                  <a:pt x="30" y="11"/>
                  <a:pt x="32" y="13"/>
                </a:cubicBezTo>
                <a:cubicBezTo>
                  <a:pt x="33" y="15"/>
                  <a:pt x="33" y="17"/>
                  <a:pt x="33" y="1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tx2"/>
              </a:solidFill>
            </a:endParaRPr>
          </a:p>
        </p:txBody>
      </p:sp>
      <p:grpSp>
        <p:nvGrpSpPr>
          <p:cNvPr id="517" name="Группа 516"/>
          <p:cNvGrpSpPr/>
          <p:nvPr/>
        </p:nvGrpSpPr>
        <p:grpSpPr>
          <a:xfrm>
            <a:off x="8359782" y="3574780"/>
            <a:ext cx="523876" cy="563563"/>
            <a:chOff x="3024188" y="6602413"/>
            <a:chExt cx="523876" cy="563563"/>
          </a:xfrm>
        </p:grpSpPr>
        <p:sp>
          <p:nvSpPr>
            <p:cNvPr id="514" name="Freeform 16"/>
            <p:cNvSpPr>
              <a:spLocks/>
            </p:cNvSpPr>
            <p:nvPr/>
          </p:nvSpPr>
          <p:spPr bwMode="auto">
            <a:xfrm>
              <a:off x="3024188" y="6688138"/>
              <a:ext cx="242888" cy="363538"/>
            </a:xfrm>
            <a:custGeom>
              <a:avLst/>
              <a:gdLst>
                <a:gd name="T0" fmla="*/ 8 w 25"/>
                <a:gd name="T1" fmla="*/ 38 h 38"/>
                <a:gd name="T2" fmla="*/ 25 w 25"/>
                <a:gd name="T3" fmla="*/ 0 h 38"/>
                <a:gd name="T4" fmla="*/ 8 w 25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38">
                  <a:moveTo>
                    <a:pt x="8" y="38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5" y="8"/>
                    <a:pt x="0" y="21"/>
                    <a:pt x="8" y="3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schemeClr val="tx2"/>
                </a:solidFill>
              </a:endParaRPr>
            </a:p>
          </p:txBody>
        </p:sp>
        <p:sp>
          <p:nvSpPr>
            <p:cNvPr id="515" name="Freeform 17"/>
            <p:cNvSpPr>
              <a:spLocks/>
            </p:cNvSpPr>
            <p:nvPr/>
          </p:nvSpPr>
          <p:spPr bwMode="auto">
            <a:xfrm>
              <a:off x="3140076" y="6602413"/>
              <a:ext cx="407988" cy="563563"/>
            </a:xfrm>
            <a:custGeom>
              <a:avLst/>
              <a:gdLst>
                <a:gd name="T0" fmla="*/ 32 w 42"/>
                <a:gd name="T1" fmla="*/ 6 h 59"/>
                <a:gd name="T2" fmla="*/ 0 w 42"/>
                <a:gd name="T3" fmla="*/ 52 h 59"/>
                <a:gd name="T4" fmla="*/ 3 w 42"/>
                <a:gd name="T5" fmla="*/ 54 h 59"/>
                <a:gd name="T6" fmla="*/ 30 w 42"/>
                <a:gd name="T7" fmla="*/ 53 h 59"/>
                <a:gd name="T8" fmla="*/ 42 w 42"/>
                <a:gd name="T9" fmla="*/ 9 h 59"/>
                <a:gd name="T10" fmla="*/ 42 w 42"/>
                <a:gd name="T11" fmla="*/ 4 h 59"/>
                <a:gd name="T12" fmla="*/ 32 w 42"/>
                <a:gd name="T13" fmla="*/ 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59">
                  <a:moveTo>
                    <a:pt x="32" y="6"/>
                  </a:moveTo>
                  <a:cubicBezTo>
                    <a:pt x="19" y="20"/>
                    <a:pt x="8" y="35"/>
                    <a:pt x="0" y="52"/>
                  </a:cubicBezTo>
                  <a:cubicBezTo>
                    <a:pt x="1" y="53"/>
                    <a:pt x="2" y="54"/>
                    <a:pt x="3" y="54"/>
                  </a:cubicBezTo>
                  <a:cubicBezTo>
                    <a:pt x="10" y="59"/>
                    <a:pt x="22" y="59"/>
                    <a:pt x="30" y="53"/>
                  </a:cubicBezTo>
                  <a:cubicBezTo>
                    <a:pt x="39" y="45"/>
                    <a:pt x="42" y="29"/>
                    <a:pt x="42" y="9"/>
                  </a:cubicBezTo>
                  <a:cubicBezTo>
                    <a:pt x="42" y="7"/>
                    <a:pt x="42" y="6"/>
                    <a:pt x="42" y="4"/>
                  </a:cubicBezTo>
                  <a:cubicBezTo>
                    <a:pt x="42" y="0"/>
                    <a:pt x="36" y="1"/>
                    <a:pt x="32" y="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schemeClr val="tx2"/>
                </a:solidFill>
              </a:endParaRPr>
            </a:p>
          </p:txBody>
        </p:sp>
      </p:grpSp>
      <p:sp>
        <p:nvSpPr>
          <p:cNvPr id="47" name="Прямоугольник 46"/>
          <p:cNvSpPr/>
          <p:nvPr/>
        </p:nvSpPr>
        <p:spPr>
          <a:xfrm>
            <a:off x="1390650" y="599385"/>
            <a:ext cx="2554417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SOCIAL</a:t>
            </a:r>
            <a:endParaRPr lang="ru-RU" sz="6400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4441019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49" name="Прямая соединительная линия 48"/>
          <p:cNvCxnSpPr/>
          <p:nvPr/>
        </p:nvCxnSpPr>
        <p:spPr>
          <a:xfrm>
            <a:off x="4268399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785186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1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1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5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6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5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1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 animBg="1"/>
      <p:bldP spid="88" grpId="0"/>
      <p:bldP spid="131" grpId="0"/>
      <p:bldP spid="132" grpId="0"/>
      <p:bldP spid="14" grpId="0" animBg="1"/>
      <p:bldP spid="15" grpId="0" animBg="1"/>
      <p:bldP spid="512" grpId="0" animBg="1"/>
      <p:bldP spid="5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Прямоугольник 524"/>
          <p:cNvSpPr/>
          <p:nvPr/>
        </p:nvSpPr>
        <p:spPr>
          <a:xfrm>
            <a:off x="1390650" y="599385"/>
            <a:ext cx="2554417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SOCIAL</a:t>
            </a:r>
            <a:endParaRPr lang="ru-RU" sz="6400" dirty="0"/>
          </a:p>
        </p:txBody>
      </p:sp>
      <p:sp>
        <p:nvSpPr>
          <p:cNvPr id="526" name="Прямоугольник 525"/>
          <p:cNvSpPr/>
          <p:nvPr/>
        </p:nvSpPr>
        <p:spPr>
          <a:xfrm>
            <a:off x="4441019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527" name="Прямая соединительная линия 526"/>
          <p:cNvCxnSpPr/>
          <p:nvPr/>
        </p:nvCxnSpPr>
        <p:spPr>
          <a:xfrm>
            <a:off x="4268399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169746" y="3182646"/>
            <a:ext cx="4315477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ENVATO</a:t>
            </a:r>
            <a:endParaRPr lang="ru-RU" sz="10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169745" y="4860617"/>
            <a:ext cx="10823607" cy="17727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Lorem ipsum dolor sit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amet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consectetur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adipiscing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elit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sed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do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eiusmod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tempor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incididunt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ut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labore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et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dolore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magna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aliqua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. 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Fira Sans Light" panose="020B0403050000020004" pitchFamily="34" charset="0"/>
              <a:ea typeface="Fira Sans Light" panose="020B0403050000020004" pitchFamily="34" charset="0"/>
            </a:endParaRPr>
          </a:p>
        </p:txBody>
      </p:sp>
      <p:graphicFrame>
        <p:nvGraphicFramePr>
          <p:cNvPr id="42" name="Диаграмма 41"/>
          <p:cNvGraphicFramePr/>
          <p:nvPr>
            <p:extLst>
              <p:ext uri="{D42A27DB-BD31-4B8C-83A1-F6EECF244321}">
                <p14:modId xmlns:p14="http://schemas.microsoft.com/office/powerpoint/2010/main" val="3495606027"/>
              </p:ext>
            </p:extLst>
          </p:nvPr>
        </p:nvGraphicFramePr>
        <p:xfrm>
          <a:off x="11934653" y="9691915"/>
          <a:ext cx="6131273" cy="2076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2110752" y="8627495"/>
            <a:ext cx="5538376" cy="123110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305,586,456</a:t>
            </a:r>
            <a:endParaRPr lang="en-US" sz="80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169743" y="8012341"/>
            <a:ext cx="3229666" cy="5539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50000"/>
                  </a:schemeClr>
                </a:solidFill>
                <a:ea typeface="Fira Sans SemiBold" panose="020B0703050000020004" pitchFamily="34" charset="0"/>
              </a:rPr>
              <a:t>Total </a:t>
            </a:r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ea typeface="Fira Sans SemiBold" panose="020B0703050000020004" pitchFamily="34" charset="0"/>
              </a:rPr>
              <a:t>pageviews</a:t>
            </a:r>
            <a:endParaRPr lang="en-US" sz="3600" dirty="0">
              <a:solidFill>
                <a:schemeClr val="bg1">
                  <a:lumMod val="50000"/>
                </a:schemeClr>
              </a:solidFill>
              <a:ea typeface="Fira Sans SemiBold" panose="020B0703050000020004" pitchFamily="34" charset="0"/>
            </a:endParaRPr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>
            <a:off x="12192001" y="7502971"/>
            <a:ext cx="10801351" cy="0"/>
          </a:xfrm>
          <a:prstGeom prst="line">
            <a:avLst/>
          </a:prstGeom>
          <a:ln w="53975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Группа 51"/>
          <p:cNvGrpSpPr/>
          <p:nvPr/>
        </p:nvGrpSpPr>
        <p:grpSpPr>
          <a:xfrm>
            <a:off x="2600325" y="2736852"/>
            <a:ext cx="8410576" cy="8280401"/>
            <a:chOff x="2600325" y="2736850"/>
            <a:chExt cx="8410576" cy="8280401"/>
          </a:xfrm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2600325" y="4835525"/>
              <a:ext cx="1666875" cy="4092575"/>
            </a:xfrm>
            <a:custGeom>
              <a:avLst/>
              <a:gdLst>
                <a:gd name="T0" fmla="*/ 129 w 168"/>
                <a:gd name="T1" fmla="*/ 209 h 419"/>
                <a:gd name="T2" fmla="*/ 167 w 168"/>
                <a:gd name="T3" fmla="*/ 65 h 419"/>
                <a:gd name="T4" fmla="*/ 55 w 168"/>
                <a:gd name="T5" fmla="*/ 0 h 419"/>
                <a:gd name="T6" fmla="*/ 0 w 168"/>
                <a:gd name="T7" fmla="*/ 209 h 419"/>
                <a:gd name="T8" fmla="*/ 56 w 168"/>
                <a:gd name="T9" fmla="*/ 419 h 419"/>
                <a:gd name="T10" fmla="*/ 168 w 168"/>
                <a:gd name="T11" fmla="*/ 355 h 419"/>
                <a:gd name="T12" fmla="*/ 129 w 168"/>
                <a:gd name="T13" fmla="*/ 20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419">
                  <a:moveTo>
                    <a:pt x="129" y="209"/>
                  </a:moveTo>
                  <a:cubicBezTo>
                    <a:pt x="129" y="157"/>
                    <a:pt x="143" y="108"/>
                    <a:pt x="167" y="65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20" y="62"/>
                    <a:pt x="0" y="133"/>
                    <a:pt x="0" y="209"/>
                  </a:cubicBezTo>
                  <a:cubicBezTo>
                    <a:pt x="0" y="286"/>
                    <a:pt x="21" y="357"/>
                    <a:pt x="56" y="419"/>
                  </a:cubicBezTo>
                  <a:cubicBezTo>
                    <a:pt x="168" y="355"/>
                    <a:pt x="168" y="355"/>
                    <a:pt x="168" y="355"/>
                  </a:cubicBezTo>
                  <a:cubicBezTo>
                    <a:pt x="143" y="312"/>
                    <a:pt x="129" y="262"/>
                    <a:pt x="129" y="209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9355138" y="4835525"/>
              <a:ext cx="1655763" cy="4102100"/>
            </a:xfrm>
            <a:custGeom>
              <a:avLst/>
              <a:gdLst>
                <a:gd name="T0" fmla="*/ 112 w 167"/>
                <a:gd name="T1" fmla="*/ 0 h 420"/>
                <a:gd name="T2" fmla="*/ 0 w 167"/>
                <a:gd name="T3" fmla="*/ 65 h 420"/>
                <a:gd name="T4" fmla="*/ 38 w 167"/>
                <a:gd name="T5" fmla="*/ 209 h 420"/>
                <a:gd name="T6" fmla="*/ 0 w 167"/>
                <a:gd name="T7" fmla="*/ 355 h 420"/>
                <a:gd name="T8" fmla="*/ 112 w 167"/>
                <a:gd name="T9" fmla="*/ 420 h 420"/>
                <a:gd name="T10" fmla="*/ 167 w 167"/>
                <a:gd name="T11" fmla="*/ 209 h 420"/>
                <a:gd name="T12" fmla="*/ 112 w 167"/>
                <a:gd name="T13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420">
                  <a:moveTo>
                    <a:pt x="112" y="0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25" y="107"/>
                    <a:pt x="38" y="157"/>
                    <a:pt x="38" y="209"/>
                  </a:cubicBezTo>
                  <a:cubicBezTo>
                    <a:pt x="38" y="262"/>
                    <a:pt x="24" y="312"/>
                    <a:pt x="0" y="355"/>
                  </a:cubicBezTo>
                  <a:cubicBezTo>
                    <a:pt x="112" y="420"/>
                    <a:pt x="112" y="420"/>
                    <a:pt x="112" y="420"/>
                  </a:cubicBezTo>
                  <a:cubicBezTo>
                    <a:pt x="147" y="358"/>
                    <a:pt x="167" y="286"/>
                    <a:pt x="167" y="209"/>
                  </a:cubicBezTo>
                  <a:cubicBezTo>
                    <a:pt x="167" y="133"/>
                    <a:pt x="147" y="62"/>
                    <a:pt x="112" y="0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6835775" y="2736850"/>
              <a:ext cx="3600450" cy="2684463"/>
            </a:xfrm>
            <a:custGeom>
              <a:avLst/>
              <a:gdLst>
                <a:gd name="T0" fmla="*/ 252 w 363"/>
                <a:gd name="T1" fmla="*/ 275 h 275"/>
                <a:gd name="T2" fmla="*/ 363 w 363"/>
                <a:gd name="T3" fmla="*/ 210 h 275"/>
                <a:gd name="T4" fmla="*/ 0 w 363"/>
                <a:gd name="T5" fmla="*/ 0 h 275"/>
                <a:gd name="T6" fmla="*/ 0 w 363"/>
                <a:gd name="T7" fmla="*/ 129 h 275"/>
                <a:gd name="T8" fmla="*/ 252 w 363"/>
                <a:gd name="T9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275">
                  <a:moveTo>
                    <a:pt x="252" y="275"/>
                  </a:moveTo>
                  <a:cubicBezTo>
                    <a:pt x="363" y="210"/>
                    <a:pt x="363" y="210"/>
                    <a:pt x="363" y="210"/>
                  </a:cubicBezTo>
                  <a:cubicBezTo>
                    <a:pt x="290" y="85"/>
                    <a:pt x="155" y="1"/>
                    <a:pt x="0" y="0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07" y="130"/>
                    <a:pt x="201" y="189"/>
                    <a:pt x="252" y="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3176588" y="2736850"/>
              <a:ext cx="3598863" cy="2684463"/>
            </a:xfrm>
            <a:custGeom>
              <a:avLst/>
              <a:gdLst>
                <a:gd name="T0" fmla="*/ 363 w 363"/>
                <a:gd name="T1" fmla="*/ 129 h 275"/>
                <a:gd name="T2" fmla="*/ 363 w 363"/>
                <a:gd name="T3" fmla="*/ 0 h 275"/>
                <a:gd name="T4" fmla="*/ 0 w 363"/>
                <a:gd name="T5" fmla="*/ 211 h 275"/>
                <a:gd name="T6" fmla="*/ 112 w 363"/>
                <a:gd name="T7" fmla="*/ 275 h 275"/>
                <a:gd name="T8" fmla="*/ 363 w 363"/>
                <a:gd name="T9" fmla="*/ 12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275">
                  <a:moveTo>
                    <a:pt x="363" y="129"/>
                  </a:moveTo>
                  <a:cubicBezTo>
                    <a:pt x="363" y="0"/>
                    <a:pt x="363" y="0"/>
                    <a:pt x="363" y="0"/>
                  </a:cubicBezTo>
                  <a:cubicBezTo>
                    <a:pt x="208" y="1"/>
                    <a:pt x="73" y="86"/>
                    <a:pt x="0" y="211"/>
                  </a:cubicBezTo>
                  <a:cubicBezTo>
                    <a:pt x="112" y="275"/>
                    <a:pt x="112" y="275"/>
                    <a:pt x="112" y="275"/>
                  </a:cubicBezTo>
                  <a:cubicBezTo>
                    <a:pt x="163" y="189"/>
                    <a:pt x="256" y="130"/>
                    <a:pt x="363" y="129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3186113" y="8351838"/>
              <a:ext cx="3589338" cy="2665413"/>
            </a:xfrm>
            <a:custGeom>
              <a:avLst/>
              <a:gdLst>
                <a:gd name="T0" fmla="*/ 112 w 362"/>
                <a:gd name="T1" fmla="*/ 0 h 273"/>
                <a:gd name="T2" fmla="*/ 0 w 362"/>
                <a:gd name="T3" fmla="*/ 64 h 273"/>
                <a:gd name="T4" fmla="*/ 362 w 362"/>
                <a:gd name="T5" fmla="*/ 273 h 273"/>
                <a:gd name="T6" fmla="*/ 362 w 362"/>
                <a:gd name="T7" fmla="*/ 144 h 273"/>
                <a:gd name="T8" fmla="*/ 112 w 362"/>
                <a:gd name="T9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2" h="273">
                  <a:moveTo>
                    <a:pt x="112" y="0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73" y="189"/>
                    <a:pt x="208" y="272"/>
                    <a:pt x="362" y="273"/>
                  </a:cubicBezTo>
                  <a:cubicBezTo>
                    <a:pt x="362" y="144"/>
                    <a:pt x="362" y="144"/>
                    <a:pt x="362" y="144"/>
                  </a:cubicBezTo>
                  <a:cubicBezTo>
                    <a:pt x="256" y="143"/>
                    <a:pt x="163" y="85"/>
                    <a:pt x="112" y="0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6835775" y="8351838"/>
              <a:ext cx="3600450" cy="2665413"/>
            </a:xfrm>
            <a:custGeom>
              <a:avLst/>
              <a:gdLst>
                <a:gd name="T0" fmla="*/ 0 w 363"/>
                <a:gd name="T1" fmla="*/ 144 h 273"/>
                <a:gd name="T2" fmla="*/ 0 w 363"/>
                <a:gd name="T3" fmla="*/ 273 h 273"/>
                <a:gd name="T4" fmla="*/ 363 w 363"/>
                <a:gd name="T5" fmla="*/ 64 h 273"/>
                <a:gd name="T6" fmla="*/ 251 w 363"/>
                <a:gd name="T7" fmla="*/ 0 h 273"/>
                <a:gd name="T8" fmla="*/ 0 w 363"/>
                <a:gd name="T9" fmla="*/ 144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273">
                  <a:moveTo>
                    <a:pt x="0" y="144"/>
                  </a:moveTo>
                  <a:cubicBezTo>
                    <a:pt x="0" y="273"/>
                    <a:pt x="0" y="273"/>
                    <a:pt x="0" y="273"/>
                  </a:cubicBezTo>
                  <a:cubicBezTo>
                    <a:pt x="155" y="272"/>
                    <a:pt x="289" y="189"/>
                    <a:pt x="363" y="64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200" y="86"/>
                    <a:pt x="107" y="143"/>
                    <a:pt x="0" y="144"/>
                  </a:cubicBez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59" name="Группа 58"/>
          <p:cNvGrpSpPr/>
          <p:nvPr/>
        </p:nvGrpSpPr>
        <p:grpSpPr>
          <a:xfrm>
            <a:off x="4580406" y="4835527"/>
            <a:ext cx="4477404" cy="4054472"/>
            <a:chOff x="11669713" y="4354513"/>
            <a:chExt cx="5529263" cy="5006975"/>
          </a:xfrm>
        </p:grpSpPr>
        <p:sp>
          <p:nvSpPr>
            <p:cNvPr id="60" name="Freeform 14"/>
            <p:cNvSpPr>
              <a:spLocks/>
            </p:cNvSpPr>
            <p:nvPr/>
          </p:nvSpPr>
          <p:spPr bwMode="auto">
            <a:xfrm>
              <a:off x="12244388" y="4354513"/>
              <a:ext cx="2160588" cy="1404938"/>
            </a:xfrm>
            <a:custGeom>
              <a:avLst/>
              <a:gdLst>
                <a:gd name="T0" fmla="*/ 70 w 188"/>
                <a:gd name="T1" fmla="*/ 13 h 124"/>
                <a:gd name="T2" fmla="*/ 63 w 188"/>
                <a:gd name="T3" fmla="*/ 41 h 124"/>
                <a:gd name="T4" fmla="*/ 0 w 188"/>
                <a:gd name="T5" fmla="*/ 108 h 124"/>
                <a:gd name="T6" fmla="*/ 27 w 188"/>
                <a:gd name="T7" fmla="*/ 124 h 124"/>
                <a:gd name="T8" fmla="*/ 188 w 188"/>
                <a:gd name="T9" fmla="*/ 31 h 124"/>
                <a:gd name="T10" fmla="*/ 188 w 188"/>
                <a:gd name="T11" fmla="*/ 0 h 124"/>
                <a:gd name="T12" fmla="*/ 98 w 188"/>
                <a:gd name="T13" fmla="*/ 20 h 124"/>
                <a:gd name="T14" fmla="*/ 70 w 188"/>
                <a:gd name="T15" fmla="*/ 1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8" h="124">
                  <a:moveTo>
                    <a:pt x="70" y="13"/>
                  </a:moveTo>
                  <a:cubicBezTo>
                    <a:pt x="63" y="41"/>
                    <a:pt x="63" y="41"/>
                    <a:pt x="63" y="41"/>
                  </a:cubicBezTo>
                  <a:cubicBezTo>
                    <a:pt x="37" y="59"/>
                    <a:pt x="16" y="82"/>
                    <a:pt x="0" y="108"/>
                  </a:cubicBezTo>
                  <a:cubicBezTo>
                    <a:pt x="27" y="124"/>
                    <a:pt x="27" y="124"/>
                    <a:pt x="27" y="124"/>
                  </a:cubicBezTo>
                  <a:cubicBezTo>
                    <a:pt x="60" y="69"/>
                    <a:pt x="120" y="33"/>
                    <a:pt x="188" y="31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56" y="1"/>
                    <a:pt x="125" y="8"/>
                    <a:pt x="98" y="20"/>
                  </a:cubicBezTo>
                  <a:lnTo>
                    <a:pt x="70" y="13"/>
                  </a:lnTo>
                  <a:close/>
                </a:path>
              </a:pathLst>
            </a:custGeom>
            <a:solidFill>
              <a:srgbClr val="91B3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1" name="Freeform 15"/>
            <p:cNvSpPr>
              <a:spLocks/>
            </p:cNvSpPr>
            <p:nvPr/>
          </p:nvSpPr>
          <p:spPr bwMode="auto">
            <a:xfrm>
              <a:off x="14462125" y="4354513"/>
              <a:ext cx="2162175" cy="1404938"/>
            </a:xfrm>
            <a:custGeom>
              <a:avLst/>
              <a:gdLst>
                <a:gd name="T0" fmla="*/ 161 w 188"/>
                <a:gd name="T1" fmla="*/ 124 h 124"/>
                <a:gd name="T2" fmla="*/ 188 w 188"/>
                <a:gd name="T3" fmla="*/ 108 h 124"/>
                <a:gd name="T4" fmla="*/ 125 w 188"/>
                <a:gd name="T5" fmla="*/ 41 h 124"/>
                <a:gd name="T6" fmla="*/ 118 w 188"/>
                <a:gd name="T7" fmla="*/ 13 h 124"/>
                <a:gd name="T8" fmla="*/ 90 w 188"/>
                <a:gd name="T9" fmla="*/ 20 h 124"/>
                <a:gd name="T10" fmla="*/ 0 w 188"/>
                <a:gd name="T11" fmla="*/ 0 h 124"/>
                <a:gd name="T12" fmla="*/ 0 w 188"/>
                <a:gd name="T13" fmla="*/ 31 h 124"/>
                <a:gd name="T14" fmla="*/ 161 w 188"/>
                <a:gd name="T1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8" h="124">
                  <a:moveTo>
                    <a:pt x="161" y="124"/>
                  </a:moveTo>
                  <a:cubicBezTo>
                    <a:pt x="188" y="108"/>
                    <a:pt x="188" y="108"/>
                    <a:pt x="188" y="108"/>
                  </a:cubicBezTo>
                  <a:cubicBezTo>
                    <a:pt x="172" y="82"/>
                    <a:pt x="150" y="58"/>
                    <a:pt x="125" y="41"/>
                  </a:cubicBezTo>
                  <a:cubicBezTo>
                    <a:pt x="118" y="13"/>
                    <a:pt x="118" y="13"/>
                    <a:pt x="118" y="13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63" y="8"/>
                    <a:pt x="32" y="1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68" y="32"/>
                    <a:pt x="128" y="69"/>
                    <a:pt x="161" y="1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" name="Freeform 16"/>
            <p:cNvSpPr>
              <a:spLocks/>
            </p:cNvSpPr>
            <p:nvPr/>
          </p:nvSpPr>
          <p:spPr bwMode="auto">
            <a:xfrm>
              <a:off x="16336963" y="5634038"/>
              <a:ext cx="862013" cy="2459038"/>
            </a:xfrm>
            <a:custGeom>
              <a:avLst/>
              <a:gdLst>
                <a:gd name="T0" fmla="*/ 55 w 75"/>
                <a:gd name="T1" fmla="*/ 128 h 217"/>
                <a:gd name="T2" fmla="*/ 75 w 75"/>
                <a:gd name="T3" fmla="*/ 108 h 217"/>
                <a:gd name="T4" fmla="*/ 55 w 75"/>
                <a:gd name="T5" fmla="*/ 88 h 217"/>
                <a:gd name="T6" fmla="*/ 27 w 75"/>
                <a:gd name="T7" fmla="*/ 0 h 217"/>
                <a:gd name="T8" fmla="*/ 0 w 75"/>
                <a:gd name="T9" fmla="*/ 16 h 217"/>
                <a:gd name="T10" fmla="*/ 24 w 75"/>
                <a:gd name="T11" fmla="*/ 108 h 217"/>
                <a:gd name="T12" fmla="*/ 0 w 75"/>
                <a:gd name="T13" fmla="*/ 201 h 217"/>
                <a:gd name="T14" fmla="*/ 27 w 75"/>
                <a:gd name="T15" fmla="*/ 217 h 217"/>
                <a:gd name="T16" fmla="*/ 55 w 75"/>
                <a:gd name="T17" fmla="*/ 12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217">
                  <a:moveTo>
                    <a:pt x="55" y="128"/>
                  </a:moveTo>
                  <a:cubicBezTo>
                    <a:pt x="75" y="108"/>
                    <a:pt x="75" y="108"/>
                    <a:pt x="75" y="10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2" y="56"/>
                    <a:pt x="42" y="27"/>
                    <a:pt x="27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6" y="43"/>
                    <a:pt x="24" y="75"/>
                    <a:pt x="24" y="108"/>
                  </a:cubicBezTo>
                  <a:cubicBezTo>
                    <a:pt x="24" y="142"/>
                    <a:pt x="16" y="174"/>
                    <a:pt x="0" y="201"/>
                  </a:cubicBezTo>
                  <a:cubicBezTo>
                    <a:pt x="27" y="217"/>
                    <a:pt x="27" y="217"/>
                    <a:pt x="27" y="217"/>
                  </a:cubicBezTo>
                  <a:cubicBezTo>
                    <a:pt x="42" y="190"/>
                    <a:pt x="52" y="160"/>
                    <a:pt x="55" y="128"/>
                  </a:cubicBezTo>
                  <a:close/>
                </a:path>
              </a:pathLst>
            </a:custGeom>
            <a:solidFill>
              <a:srgbClr val="91B3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3" name="Freeform 17"/>
            <p:cNvSpPr>
              <a:spLocks/>
            </p:cNvSpPr>
            <p:nvPr/>
          </p:nvSpPr>
          <p:spPr bwMode="auto">
            <a:xfrm>
              <a:off x="14462125" y="7967663"/>
              <a:ext cx="2162175" cy="1393825"/>
            </a:xfrm>
            <a:custGeom>
              <a:avLst/>
              <a:gdLst>
                <a:gd name="T0" fmla="*/ 0 w 188"/>
                <a:gd name="T1" fmla="*/ 123 h 123"/>
                <a:gd name="T2" fmla="*/ 90 w 188"/>
                <a:gd name="T3" fmla="*/ 103 h 123"/>
                <a:gd name="T4" fmla="*/ 118 w 188"/>
                <a:gd name="T5" fmla="*/ 111 h 123"/>
                <a:gd name="T6" fmla="*/ 125 w 188"/>
                <a:gd name="T7" fmla="*/ 83 h 123"/>
                <a:gd name="T8" fmla="*/ 188 w 188"/>
                <a:gd name="T9" fmla="*/ 15 h 123"/>
                <a:gd name="T10" fmla="*/ 161 w 188"/>
                <a:gd name="T11" fmla="*/ 0 h 123"/>
                <a:gd name="T12" fmla="*/ 0 w 188"/>
                <a:gd name="T13" fmla="*/ 92 h 123"/>
                <a:gd name="T14" fmla="*/ 0 w 188"/>
                <a:gd name="T1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8" h="123">
                  <a:moveTo>
                    <a:pt x="0" y="123"/>
                  </a:moveTo>
                  <a:cubicBezTo>
                    <a:pt x="32" y="123"/>
                    <a:pt x="63" y="116"/>
                    <a:pt x="90" y="103"/>
                  </a:cubicBezTo>
                  <a:cubicBezTo>
                    <a:pt x="118" y="111"/>
                    <a:pt x="118" y="111"/>
                    <a:pt x="118" y="111"/>
                  </a:cubicBezTo>
                  <a:cubicBezTo>
                    <a:pt x="125" y="83"/>
                    <a:pt x="125" y="83"/>
                    <a:pt x="125" y="83"/>
                  </a:cubicBezTo>
                  <a:cubicBezTo>
                    <a:pt x="150" y="65"/>
                    <a:pt x="172" y="42"/>
                    <a:pt x="188" y="15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28" y="54"/>
                    <a:pt x="68" y="91"/>
                    <a:pt x="0" y="92"/>
                  </a:cubicBezTo>
                  <a:lnTo>
                    <a:pt x="0" y="123"/>
                  </a:lnTo>
                  <a:close/>
                </a:path>
              </a:pathLst>
            </a:custGeom>
            <a:solidFill>
              <a:srgbClr val="91B3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4" name="Freeform 18"/>
            <p:cNvSpPr>
              <a:spLocks/>
            </p:cNvSpPr>
            <p:nvPr/>
          </p:nvSpPr>
          <p:spPr bwMode="auto">
            <a:xfrm>
              <a:off x="12244388" y="7967663"/>
              <a:ext cx="2160588" cy="1393825"/>
            </a:xfrm>
            <a:custGeom>
              <a:avLst/>
              <a:gdLst>
                <a:gd name="T0" fmla="*/ 27 w 188"/>
                <a:gd name="T1" fmla="*/ 0 h 123"/>
                <a:gd name="T2" fmla="*/ 0 w 188"/>
                <a:gd name="T3" fmla="*/ 15 h 123"/>
                <a:gd name="T4" fmla="*/ 63 w 188"/>
                <a:gd name="T5" fmla="*/ 83 h 123"/>
                <a:gd name="T6" fmla="*/ 70 w 188"/>
                <a:gd name="T7" fmla="*/ 111 h 123"/>
                <a:gd name="T8" fmla="*/ 98 w 188"/>
                <a:gd name="T9" fmla="*/ 103 h 123"/>
                <a:gd name="T10" fmla="*/ 188 w 188"/>
                <a:gd name="T11" fmla="*/ 123 h 123"/>
                <a:gd name="T12" fmla="*/ 188 w 188"/>
                <a:gd name="T13" fmla="*/ 92 h 123"/>
                <a:gd name="T14" fmla="*/ 27 w 188"/>
                <a:gd name="T1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8" h="123">
                  <a:moveTo>
                    <a:pt x="27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16" y="42"/>
                    <a:pt x="37" y="65"/>
                    <a:pt x="63" y="83"/>
                  </a:cubicBezTo>
                  <a:cubicBezTo>
                    <a:pt x="70" y="111"/>
                    <a:pt x="70" y="111"/>
                    <a:pt x="70" y="111"/>
                  </a:cubicBezTo>
                  <a:cubicBezTo>
                    <a:pt x="98" y="103"/>
                    <a:pt x="98" y="103"/>
                    <a:pt x="98" y="103"/>
                  </a:cubicBezTo>
                  <a:cubicBezTo>
                    <a:pt x="125" y="116"/>
                    <a:pt x="156" y="123"/>
                    <a:pt x="188" y="123"/>
                  </a:cubicBezTo>
                  <a:cubicBezTo>
                    <a:pt x="188" y="92"/>
                    <a:pt x="188" y="92"/>
                    <a:pt x="188" y="92"/>
                  </a:cubicBezTo>
                  <a:cubicBezTo>
                    <a:pt x="120" y="91"/>
                    <a:pt x="60" y="54"/>
                    <a:pt x="27" y="0"/>
                  </a:cubicBezTo>
                  <a:close/>
                </a:path>
              </a:pathLst>
            </a:custGeom>
            <a:solidFill>
              <a:srgbClr val="91B3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5" name="Freeform 19"/>
            <p:cNvSpPr>
              <a:spLocks/>
            </p:cNvSpPr>
            <p:nvPr/>
          </p:nvSpPr>
          <p:spPr bwMode="auto">
            <a:xfrm>
              <a:off x="11669713" y="5634038"/>
              <a:ext cx="862013" cy="2446338"/>
            </a:xfrm>
            <a:custGeom>
              <a:avLst/>
              <a:gdLst>
                <a:gd name="T0" fmla="*/ 48 w 75"/>
                <a:gd name="T1" fmla="*/ 0 h 216"/>
                <a:gd name="T2" fmla="*/ 20 w 75"/>
                <a:gd name="T3" fmla="*/ 88 h 216"/>
                <a:gd name="T4" fmla="*/ 0 w 75"/>
                <a:gd name="T5" fmla="*/ 108 h 216"/>
                <a:gd name="T6" fmla="*/ 20 w 75"/>
                <a:gd name="T7" fmla="*/ 129 h 216"/>
                <a:gd name="T8" fmla="*/ 48 w 75"/>
                <a:gd name="T9" fmla="*/ 216 h 216"/>
                <a:gd name="T10" fmla="*/ 75 w 75"/>
                <a:gd name="T11" fmla="*/ 201 h 216"/>
                <a:gd name="T12" fmla="*/ 51 w 75"/>
                <a:gd name="T13" fmla="*/ 108 h 216"/>
                <a:gd name="T14" fmla="*/ 75 w 75"/>
                <a:gd name="T15" fmla="*/ 16 h 216"/>
                <a:gd name="T16" fmla="*/ 48 w 75"/>
                <a:gd name="T1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216">
                  <a:moveTo>
                    <a:pt x="48" y="0"/>
                  </a:moveTo>
                  <a:cubicBezTo>
                    <a:pt x="33" y="27"/>
                    <a:pt x="23" y="56"/>
                    <a:pt x="20" y="8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20" y="129"/>
                    <a:pt x="20" y="129"/>
                    <a:pt x="20" y="129"/>
                  </a:cubicBezTo>
                  <a:cubicBezTo>
                    <a:pt x="23" y="160"/>
                    <a:pt x="33" y="190"/>
                    <a:pt x="48" y="216"/>
                  </a:cubicBezTo>
                  <a:cubicBezTo>
                    <a:pt x="75" y="201"/>
                    <a:pt x="75" y="201"/>
                    <a:pt x="75" y="201"/>
                  </a:cubicBezTo>
                  <a:cubicBezTo>
                    <a:pt x="59" y="173"/>
                    <a:pt x="51" y="142"/>
                    <a:pt x="51" y="108"/>
                  </a:cubicBezTo>
                  <a:cubicBezTo>
                    <a:pt x="51" y="75"/>
                    <a:pt x="59" y="43"/>
                    <a:pt x="75" y="16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91B3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66" name="Прямоугольник 65"/>
          <p:cNvSpPr/>
          <p:nvPr/>
        </p:nvSpPr>
        <p:spPr>
          <a:xfrm rot="5400000">
            <a:off x="4274079" y="4384699"/>
            <a:ext cx="5063068" cy="4984704"/>
          </a:xfrm>
          <a:prstGeom prst="rect">
            <a:avLst/>
          </a:prstGeom>
          <a:noFill/>
        </p:spPr>
        <p:txBody>
          <a:bodyPr spcFirstLastPara="1" wrap="none" lIns="91440" tIns="45720" rIns="91440" bIns="45720" numCol="1">
            <a:prstTxWarp prst="textCircle">
              <a:avLst/>
            </a:prstTxWarp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       </a:t>
            </a:r>
            <a:r>
              <a:rPr lang="en-US" sz="3600" dirty="0" err="1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Envato</a:t>
            </a:r>
            <a:r>
              <a:rPr lang="en-US" sz="36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            PayPal           Facebook          </a:t>
            </a:r>
            <a:r>
              <a:rPr lang="en-US" sz="36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YouTube   </a:t>
            </a:r>
            <a:r>
              <a:rPr lang="en-US" sz="36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        </a:t>
            </a:r>
            <a:r>
              <a:rPr lang="en-US" sz="3600" dirty="0" err="1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Twitte</a:t>
            </a:r>
            <a:r>
              <a:rPr lang="en-US" sz="36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          Pinterest  </a:t>
            </a:r>
            <a:endParaRPr lang="en-US" sz="3600" dirty="0">
              <a:solidFill>
                <a:schemeClr val="tx2"/>
              </a:solidFill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67" name="Freeform 23"/>
          <p:cNvSpPr>
            <a:spLocks noEditPoints="1"/>
          </p:cNvSpPr>
          <p:nvPr/>
        </p:nvSpPr>
        <p:spPr bwMode="auto">
          <a:xfrm>
            <a:off x="6069936" y="5805753"/>
            <a:ext cx="1466851" cy="1874839"/>
          </a:xfrm>
          <a:custGeom>
            <a:avLst/>
            <a:gdLst>
              <a:gd name="T0" fmla="*/ 428 w 448"/>
              <a:gd name="T1" fmla="*/ 261 h 583"/>
              <a:gd name="T2" fmla="*/ 298 w 448"/>
              <a:gd name="T3" fmla="*/ 38 h 583"/>
              <a:gd name="T4" fmla="*/ 148 w 448"/>
              <a:gd name="T5" fmla="*/ 53 h 583"/>
              <a:gd name="T6" fmla="*/ 62 w 448"/>
              <a:gd name="T7" fmla="*/ 92 h 583"/>
              <a:gd name="T8" fmla="*/ 15 w 448"/>
              <a:gd name="T9" fmla="*/ 267 h 583"/>
              <a:gd name="T10" fmla="*/ 2 w 448"/>
              <a:gd name="T11" fmla="*/ 335 h 583"/>
              <a:gd name="T12" fmla="*/ 39 w 448"/>
              <a:gd name="T13" fmla="*/ 420 h 583"/>
              <a:gd name="T14" fmla="*/ 224 w 448"/>
              <a:gd name="T15" fmla="*/ 583 h 583"/>
              <a:gd name="T16" fmla="*/ 409 w 448"/>
              <a:gd name="T17" fmla="*/ 420 h 583"/>
              <a:gd name="T18" fmla="*/ 446 w 448"/>
              <a:gd name="T19" fmla="*/ 335 h 583"/>
              <a:gd name="T20" fmla="*/ 428 w 448"/>
              <a:gd name="T21" fmla="*/ 261 h 583"/>
              <a:gd name="T22" fmla="*/ 420 w 448"/>
              <a:gd name="T23" fmla="*/ 333 h 583"/>
              <a:gd name="T24" fmla="*/ 387 w 448"/>
              <a:gd name="T25" fmla="*/ 401 h 583"/>
              <a:gd name="T26" fmla="*/ 224 w 448"/>
              <a:gd name="T27" fmla="*/ 557 h 583"/>
              <a:gd name="T28" fmla="*/ 60 w 448"/>
              <a:gd name="T29" fmla="*/ 401 h 583"/>
              <a:gd name="T30" fmla="*/ 28 w 448"/>
              <a:gd name="T31" fmla="*/ 333 h 583"/>
              <a:gd name="T32" fmla="*/ 42 w 448"/>
              <a:gd name="T33" fmla="*/ 275 h 583"/>
              <a:gd name="T34" fmla="*/ 43 w 448"/>
              <a:gd name="T35" fmla="*/ 275 h 583"/>
              <a:gd name="T36" fmla="*/ 43 w 448"/>
              <a:gd name="T37" fmla="*/ 275 h 583"/>
              <a:gd name="T38" fmla="*/ 46 w 448"/>
              <a:gd name="T39" fmla="*/ 273 h 583"/>
              <a:gd name="T40" fmla="*/ 65 w 448"/>
              <a:gd name="T41" fmla="*/ 274 h 583"/>
              <a:gd name="T42" fmla="*/ 79 w 448"/>
              <a:gd name="T43" fmla="*/ 304 h 583"/>
              <a:gd name="T44" fmla="*/ 91 w 448"/>
              <a:gd name="T45" fmla="*/ 304 h 583"/>
              <a:gd name="T46" fmla="*/ 111 w 448"/>
              <a:gd name="T47" fmla="*/ 224 h 583"/>
              <a:gd name="T48" fmla="*/ 269 w 448"/>
              <a:gd name="T49" fmla="*/ 257 h 583"/>
              <a:gd name="T50" fmla="*/ 357 w 448"/>
              <a:gd name="T51" fmla="*/ 304 h 583"/>
              <a:gd name="T52" fmla="*/ 366 w 448"/>
              <a:gd name="T53" fmla="*/ 304 h 583"/>
              <a:gd name="T54" fmla="*/ 379 w 448"/>
              <a:gd name="T55" fmla="*/ 276 h 583"/>
              <a:gd name="T56" fmla="*/ 400 w 448"/>
              <a:gd name="T57" fmla="*/ 272 h 583"/>
              <a:gd name="T58" fmla="*/ 400 w 448"/>
              <a:gd name="T59" fmla="*/ 272 h 583"/>
              <a:gd name="T60" fmla="*/ 404 w 448"/>
              <a:gd name="T61" fmla="*/ 274 h 583"/>
              <a:gd name="T62" fmla="*/ 410 w 448"/>
              <a:gd name="T63" fmla="*/ 281 h 583"/>
              <a:gd name="T64" fmla="*/ 420 w 448"/>
              <a:gd name="T65" fmla="*/ 333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8" h="583">
                <a:moveTo>
                  <a:pt x="428" y="261"/>
                </a:moveTo>
                <a:cubicBezTo>
                  <a:pt x="443" y="125"/>
                  <a:pt x="367" y="62"/>
                  <a:pt x="298" y="38"/>
                </a:cubicBezTo>
                <a:cubicBezTo>
                  <a:pt x="189" y="0"/>
                  <a:pt x="148" y="53"/>
                  <a:pt x="148" y="53"/>
                </a:cubicBezTo>
                <a:cubicBezTo>
                  <a:pt x="148" y="53"/>
                  <a:pt x="103" y="54"/>
                  <a:pt x="62" y="92"/>
                </a:cubicBezTo>
                <a:cubicBezTo>
                  <a:pt x="23" y="128"/>
                  <a:pt x="9" y="174"/>
                  <a:pt x="15" y="267"/>
                </a:cubicBezTo>
                <a:cubicBezTo>
                  <a:pt x="4" y="283"/>
                  <a:pt x="0" y="306"/>
                  <a:pt x="2" y="335"/>
                </a:cubicBezTo>
                <a:cubicBezTo>
                  <a:pt x="4" y="367"/>
                  <a:pt x="15" y="404"/>
                  <a:pt x="39" y="420"/>
                </a:cubicBezTo>
                <a:cubicBezTo>
                  <a:pt x="74" y="518"/>
                  <a:pt x="147" y="583"/>
                  <a:pt x="224" y="583"/>
                </a:cubicBezTo>
                <a:cubicBezTo>
                  <a:pt x="301" y="583"/>
                  <a:pt x="374" y="518"/>
                  <a:pt x="409" y="420"/>
                </a:cubicBezTo>
                <a:cubicBezTo>
                  <a:pt x="432" y="404"/>
                  <a:pt x="443" y="367"/>
                  <a:pt x="446" y="335"/>
                </a:cubicBezTo>
                <a:cubicBezTo>
                  <a:pt x="448" y="302"/>
                  <a:pt x="442" y="277"/>
                  <a:pt x="428" y="261"/>
                </a:cubicBezTo>
                <a:close/>
                <a:moveTo>
                  <a:pt x="420" y="333"/>
                </a:moveTo>
                <a:cubicBezTo>
                  <a:pt x="417" y="369"/>
                  <a:pt x="403" y="398"/>
                  <a:pt x="387" y="401"/>
                </a:cubicBezTo>
                <a:cubicBezTo>
                  <a:pt x="360" y="487"/>
                  <a:pt x="297" y="557"/>
                  <a:pt x="224" y="557"/>
                </a:cubicBezTo>
                <a:cubicBezTo>
                  <a:pt x="150" y="557"/>
                  <a:pt x="87" y="487"/>
                  <a:pt x="60" y="401"/>
                </a:cubicBezTo>
                <a:cubicBezTo>
                  <a:pt x="45" y="398"/>
                  <a:pt x="30" y="369"/>
                  <a:pt x="28" y="333"/>
                </a:cubicBezTo>
                <a:cubicBezTo>
                  <a:pt x="25" y="303"/>
                  <a:pt x="32" y="283"/>
                  <a:pt x="42" y="275"/>
                </a:cubicBezTo>
                <a:cubicBezTo>
                  <a:pt x="43" y="275"/>
                  <a:pt x="43" y="275"/>
                  <a:pt x="43" y="275"/>
                </a:cubicBezTo>
                <a:cubicBezTo>
                  <a:pt x="43" y="275"/>
                  <a:pt x="43" y="275"/>
                  <a:pt x="43" y="275"/>
                </a:cubicBezTo>
                <a:cubicBezTo>
                  <a:pt x="44" y="274"/>
                  <a:pt x="45" y="273"/>
                  <a:pt x="46" y="273"/>
                </a:cubicBezTo>
                <a:cubicBezTo>
                  <a:pt x="51" y="270"/>
                  <a:pt x="60" y="271"/>
                  <a:pt x="65" y="274"/>
                </a:cubicBezTo>
                <a:cubicBezTo>
                  <a:pt x="81" y="284"/>
                  <a:pt x="79" y="304"/>
                  <a:pt x="79" y="304"/>
                </a:cubicBezTo>
                <a:cubicBezTo>
                  <a:pt x="91" y="304"/>
                  <a:pt x="91" y="304"/>
                  <a:pt x="91" y="304"/>
                </a:cubicBezTo>
                <a:cubicBezTo>
                  <a:pt x="91" y="304"/>
                  <a:pt x="92" y="233"/>
                  <a:pt x="111" y="224"/>
                </a:cubicBezTo>
                <a:cubicBezTo>
                  <a:pt x="149" y="206"/>
                  <a:pt x="175" y="267"/>
                  <a:pt x="269" y="257"/>
                </a:cubicBezTo>
                <a:cubicBezTo>
                  <a:pt x="362" y="248"/>
                  <a:pt x="357" y="304"/>
                  <a:pt x="357" y="304"/>
                </a:cubicBezTo>
                <a:cubicBezTo>
                  <a:pt x="366" y="304"/>
                  <a:pt x="366" y="304"/>
                  <a:pt x="366" y="304"/>
                </a:cubicBezTo>
                <a:cubicBezTo>
                  <a:pt x="366" y="304"/>
                  <a:pt x="371" y="283"/>
                  <a:pt x="379" y="276"/>
                </a:cubicBezTo>
                <a:cubicBezTo>
                  <a:pt x="387" y="269"/>
                  <a:pt x="395" y="269"/>
                  <a:pt x="400" y="272"/>
                </a:cubicBezTo>
                <a:cubicBezTo>
                  <a:pt x="400" y="272"/>
                  <a:pt x="400" y="272"/>
                  <a:pt x="400" y="272"/>
                </a:cubicBezTo>
                <a:cubicBezTo>
                  <a:pt x="402" y="273"/>
                  <a:pt x="403" y="273"/>
                  <a:pt x="404" y="274"/>
                </a:cubicBezTo>
                <a:cubicBezTo>
                  <a:pt x="407" y="276"/>
                  <a:pt x="409" y="279"/>
                  <a:pt x="410" y="281"/>
                </a:cubicBezTo>
                <a:cubicBezTo>
                  <a:pt x="417" y="291"/>
                  <a:pt x="421" y="309"/>
                  <a:pt x="420" y="3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8" name="Freeform 24"/>
          <p:cNvSpPr>
            <a:spLocks noEditPoints="1"/>
          </p:cNvSpPr>
          <p:nvPr/>
        </p:nvSpPr>
        <p:spPr bwMode="auto">
          <a:xfrm>
            <a:off x="6223926" y="6729677"/>
            <a:ext cx="1171575" cy="385763"/>
          </a:xfrm>
          <a:custGeom>
            <a:avLst/>
            <a:gdLst>
              <a:gd name="T0" fmla="*/ 351 w 358"/>
              <a:gd name="T1" fmla="*/ 6 h 120"/>
              <a:gd name="T2" fmla="*/ 266 w 358"/>
              <a:gd name="T3" fmla="*/ 2 h 120"/>
              <a:gd name="T4" fmla="*/ 179 w 358"/>
              <a:gd name="T5" fmla="*/ 24 h 120"/>
              <a:gd name="T6" fmla="*/ 93 w 358"/>
              <a:gd name="T7" fmla="*/ 2 h 120"/>
              <a:gd name="T8" fmla="*/ 7 w 358"/>
              <a:gd name="T9" fmla="*/ 6 h 120"/>
              <a:gd name="T10" fmla="*/ 1 w 358"/>
              <a:gd name="T11" fmla="*/ 15 h 120"/>
              <a:gd name="T12" fmla="*/ 5 w 358"/>
              <a:gd name="T13" fmla="*/ 30 h 120"/>
              <a:gd name="T14" fmla="*/ 13 w 358"/>
              <a:gd name="T15" fmla="*/ 35 h 120"/>
              <a:gd name="T16" fmla="*/ 32 w 358"/>
              <a:gd name="T17" fmla="*/ 79 h 120"/>
              <a:gd name="T18" fmla="*/ 104 w 358"/>
              <a:gd name="T19" fmla="*/ 120 h 120"/>
              <a:gd name="T20" fmla="*/ 156 w 358"/>
              <a:gd name="T21" fmla="*/ 90 h 120"/>
              <a:gd name="T22" fmla="*/ 179 w 358"/>
              <a:gd name="T23" fmla="*/ 48 h 120"/>
              <a:gd name="T24" fmla="*/ 203 w 358"/>
              <a:gd name="T25" fmla="*/ 90 h 120"/>
              <a:gd name="T26" fmla="*/ 255 w 358"/>
              <a:gd name="T27" fmla="*/ 120 h 120"/>
              <a:gd name="T28" fmla="*/ 327 w 358"/>
              <a:gd name="T29" fmla="*/ 79 h 120"/>
              <a:gd name="T30" fmla="*/ 346 w 358"/>
              <a:gd name="T31" fmla="*/ 35 h 120"/>
              <a:gd name="T32" fmla="*/ 354 w 358"/>
              <a:gd name="T33" fmla="*/ 30 h 120"/>
              <a:gd name="T34" fmla="*/ 357 w 358"/>
              <a:gd name="T35" fmla="*/ 15 h 120"/>
              <a:gd name="T36" fmla="*/ 351 w 358"/>
              <a:gd name="T37" fmla="*/ 6 h 120"/>
              <a:gd name="T38" fmla="*/ 121 w 358"/>
              <a:gd name="T39" fmla="*/ 106 h 120"/>
              <a:gd name="T40" fmla="*/ 56 w 358"/>
              <a:gd name="T41" fmla="*/ 93 h 120"/>
              <a:gd name="T42" fmla="*/ 37 w 358"/>
              <a:gd name="T43" fmla="*/ 43 h 120"/>
              <a:gd name="T44" fmla="*/ 99 w 358"/>
              <a:gd name="T45" fmla="*/ 22 h 120"/>
              <a:gd name="T46" fmla="*/ 150 w 358"/>
              <a:gd name="T47" fmla="*/ 45 h 120"/>
              <a:gd name="T48" fmla="*/ 121 w 358"/>
              <a:gd name="T49" fmla="*/ 106 h 120"/>
              <a:gd name="T50" fmla="*/ 322 w 358"/>
              <a:gd name="T51" fmla="*/ 43 h 120"/>
              <a:gd name="T52" fmla="*/ 302 w 358"/>
              <a:gd name="T53" fmla="*/ 93 h 120"/>
              <a:gd name="T54" fmla="*/ 238 w 358"/>
              <a:gd name="T55" fmla="*/ 106 h 120"/>
              <a:gd name="T56" fmla="*/ 208 w 358"/>
              <a:gd name="T57" fmla="*/ 45 h 120"/>
              <a:gd name="T58" fmla="*/ 260 w 358"/>
              <a:gd name="T59" fmla="*/ 22 h 120"/>
              <a:gd name="T60" fmla="*/ 322 w 358"/>
              <a:gd name="T61" fmla="*/ 43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8" h="120">
                <a:moveTo>
                  <a:pt x="351" y="6"/>
                </a:moveTo>
                <a:cubicBezTo>
                  <a:pt x="347" y="6"/>
                  <a:pt x="308" y="0"/>
                  <a:pt x="266" y="2"/>
                </a:cubicBezTo>
                <a:cubicBezTo>
                  <a:pt x="222" y="5"/>
                  <a:pt x="198" y="24"/>
                  <a:pt x="179" y="24"/>
                </a:cubicBezTo>
                <a:cubicBezTo>
                  <a:pt x="161" y="24"/>
                  <a:pt x="137" y="5"/>
                  <a:pt x="93" y="2"/>
                </a:cubicBezTo>
                <a:cubicBezTo>
                  <a:pt x="50" y="0"/>
                  <a:pt x="12" y="6"/>
                  <a:pt x="7" y="6"/>
                </a:cubicBezTo>
                <a:cubicBezTo>
                  <a:pt x="3" y="6"/>
                  <a:pt x="0" y="9"/>
                  <a:pt x="1" y="15"/>
                </a:cubicBezTo>
                <a:cubicBezTo>
                  <a:pt x="2" y="22"/>
                  <a:pt x="4" y="28"/>
                  <a:pt x="5" y="30"/>
                </a:cubicBezTo>
                <a:cubicBezTo>
                  <a:pt x="5" y="33"/>
                  <a:pt x="11" y="33"/>
                  <a:pt x="13" y="35"/>
                </a:cubicBezTo>
                <a:cubicBezTo>
                  <a:pt x="16" y="38"/>
                  <a:pt x="23" y="61"/>
                  <a:pt x="32" y="79"/>
                </a:cubicBezTo>
                <a:cubicBezTo>
                  <a:pt x="41" y="97"/>
                  <a:pt x="54" y="120"/>
                  <a:pt x="104" y="120"/>
                </a:cubicBezTo>
                <a:cubicBezTo>
                  <a:pt x="138" y="120"/>
                  <a:pt x="151" y="100"/>
                  <a:pt x="156" y="90"/>
                </a:cubicBezTo>
                <a:cubicBezTo>
                  <a:pt x="165" y="72"/>
                  <a:pt x="164" y="48"/>
                  <a:pt x="179" y="48"/>
                </a:cubicBezTo>
                <a:cubicBezTo>
                  <a:pt x="195" y="48"/>
                  <a:pt x="194" y="72"/>
                  <a:pt x="203" y="90"/>
                </a:cubicBezTo>
                <a:cubicBezTo>
                  <a:pt x="208" y="100"/>
                  <a:pt x="221" y="120"/>
                  <a:pt x="255" y="120"/>
                </a:cubicBezTo>
                <a:cubicBezTo>
                  <a:pt x="305" y="120"/>
                  <a:pt x="318" y="97"/>
                  <a:pt x="327" y="79"/>
                </a:cubicBezTo>
                <a:cubicBezTo>
                  <a:pt x="336" y="61"/>
                  <a:pt x="343" y="38"/>
                  <a:pt x="346" y="35"/>
                </a:cubicBezTo>
                <a:cubicBezTo>
                  <a:pt x="348" y="33"/>
                  <a:pt x="353" y="33"/>
                  <a:pt x="354" y="30"/>
                </a:cubicBezTo>
                <a:cubicBezTo>
                  <a:pt x="354" y="28"/>
                  <a:pt x="356" y="22"/>
                  <a:pt x="357" y="15"/>
                </a:cubicBezTo>
                <a:cubicBezTo>
                  <a:pt x="358" y="9"/>
                  <a:pt x="356" y="6"/>
                  <a:pt x="351" y="6"/>
                </a:cubicBezTo>
                <a:close/>
                <a:moveTo>
                  <a:pt x="121" y="106"/>
                </a:moveTo>
                <a:cubicBezTo>
                  <a:pt x="97" y="112"/>
                  <a:pt x="66" y="104"/>
                  <a:pt x="56" y="93"/>
                </a:cubicBezTo>
                <a:cubicBezTo>
                  <a:pt x="46" y="81"/>
                  <a:pt x="38" y="58"/>
                  <a:pt x="37" y="43"/>
                </a:cubicBezTo>
                <a:cubicBezTo>
                  <a:pt x="36" y="29"/>
                  <a:pt x="46" y="19"/>
                  <a:pt x="99" y="22"/>
                </a:cubicBezTo>
                <a:cubicBezTo>
                  <a:pt x="123" y="23"/>
                  <a:pt x="150" y="33"/>
                  <a:pt x="150" y="45"/>
                </a:cubicBezTo>
                <a:cubicBezTo>
                  <a:pt x="151" y="57"/>
                  <a:pt x="144" y="99"/>
                  <a:pt x="121" y="106"/>
                </a:cubicBezTo>
                <a:close/>
                <a:moveTo>
                  <a:pt x="322" y="43"/>
                </a:moveTo>
                <a:cubicBezTo>
                  <a:pt x="321" y="58"/>
                  <a:pt x="312" y="81"/>
                  <a:pt x="302" y="93"/>
                </a:cubicBezTo>
                <a:cubicBezTo>
                  <a:pt x="292" y="104"/>
                  <a:pt x="261" y="112"/>
                  <a:pt x="238" y="106"/>
                </a:cubicBezTo>
                <a:cubicBezTo>
                  <a:pt x="214" y="99"/>
                  <a:pt x="207" y="57"/>
                  <a:pt x="208" y="45"/>
                </a:cubicBezTo>
                <a:cubicBezTo>
                  <a:pt x="209" y="33"/>
                  <a:pt x="235" y="23"/>
                  <a:pt x="260" y="22"/>
                </a:cubicBezTo>
                <a:cubicBezTo>
                  <a:pt x="312" y="19"/>
                  <a:pt x="323" y="29"/>
                  <a:pt x="322" y="4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9" name="Freeform 6"/>
          <p:cNvSpPr>
            <a:spLocks/>
          </p:cNvSpPr>
          <p:nvPr/>
        </p:nvSpPr>
        <p:spPr bwMode="auto">
          <a:xfrm>
            <a:off x="3078430" y="6561479"/>
            <a:ext cx="387351" cy="534988"/>
          </a:xfrm>
          <a:custGeom>
            <a:avLst/>
            <a:gdLst>
              <a:gd name="T0" fmla="*/ 0 w 40"/>
              <a:gd name="T1" fmla="*/ 19 h 56"/>
              <a:gd name="T2" fmla="*/ 0 w 40"/>
              <a:gd name="T3" fmla="*/ 27 h 56"/>
              <a:gd name="T4" fmla="*/ 0 w 40"/>
              <a:gd name="T5" fmla="*/ 35 h 56"/>
              <a:gd name="T6" fmla="*/ 17 w 40"/>
              <a:gd name="T7" fmla="*/ 56 h 56"/>
              <a:gd name="T8" fmla="*/ 33 w 40"/>
              <a:gd name="T9" fmla="*/ 56 h 56"/>
              <a:gd name="T10" fmla="*/ 40 w 40"/>
              <a:gd name="T11" fmla="*/ 50 h 56"/>
              <a:gd name="T12" fmla="*/ 33 w 40"/>
              <a:gd name="T13" fmla="*/ 42 h 56"/>
              <a:gd name="T14" fmla="*/ 23 w 40"/>
              <a:gd name="T15" fmla="*/ 42 h 56"/>
              <a:gd name="T16" fmla="*/ 14 w 40"/>
              <a:gd name="T17" fmla="*/ 35 h 56"/>
              <a:gd name="T18" fmla="*/ 14 w 40"/>
              <a:gd name="T19" fmla="*/ 28 h 56"/>
              <a:gd name="T20" fmla="*/ 32 w 40"/>
              <a:gd name="T21" fmla="*/ 28 h 56"/>
              <a:gd name="T22" fmla="*/ 40 w 40"/>
              <a:gd name="T23" fmla="*/ 22 h 56"/>
              <a:gd name="T24" fmla="*/ 34 w 40"/>
              <a:gd name="T25" fmla="*/ 14 h 56"/>
              <a:gd name="T26" fmla="*/ 14 w 40"/>
              <a:gd name="T27" fmla="*/ 14 h 56"/>
              <a:gd name="T28" fmla="*/ 7 w 40"/>
              <a:gd name="T29" fmla="*/ 0 h 56"/>
              <a:gd name="T30" fmla="*/ 1 w 40"/>
              <a:gd name="T31" fmla="*/ 4 h 56"/>
              <a:gd name="T32" fmla="*/ 0 w 40"/>
              <a:gd name="T33" fmla="*/ 16 h 56"/>
              <a:gd name="T34" fmla="*/ 0 w 40"/>
              <a:gd name="T35" fmla="*/ 19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" h="56">
                <a:moveTo>
                  <a:pt x="0" y="19"/>
                </a:moveTo>
                <a:cubicBezTo>
                  <a:pt x="0" y="21"/>
                  <a:pt x="0" y="24"/>
                  <a:pt x="0" y="27"/>
                </a:cubicBezTo>
                <a:cubicBezTo>
                  <a:pt x="0" y="30"/>
                  <a:pt x="0" y="32"/>
                  <a:pt x="0" y="35"/>
                </a:cubicBezTo>
                <a:cubicBezTo>
                  <a:pt x="0" y="51"/>
                  <a:pt x="14" y="56"/>
                  <a:pt x="17" y="56"/>
                </a:cubicBezTo>
                <a:cubicBezTo>
                  <a:pt x="20" y="56"/>
                  <a:pt x="31" y="56"/>
                  <a:pt x="33" y="56"/>
                </a:cubicBezTo>
                <a:cubicBezTo>
                  <a:pt x="35" y="56"/>
                  <a:pt x="40" y="56"/>
                  <a:pt x="40" y="50"/>
                </a:cubicBezTo>
                <a:cubicBezTo>
                  <a:pt x="40" y="44"/>
                  <a:pt x="36" y="42"/>
                  <a:pt x="33" y="42"/>
                </a:cubicBezTo>
                <a:cubicBezTo>
                  <a:pt x="23" y="42"/>
                  <a:pt x="23" y="42"/>
                  <a:pt x="23" y="42"/>
                </a:cubicBezTo>
                <a:cubicBezTo>
                  <a:pt x="15" y="42"/>
                  <a:pt x="14" y="39"/>
                  <a:pt x="14" y="35"/>
                </a:cubicBezTo>
                <a:cubicBezTo>
                  <a:pt x="14" y="34"/>
                  <a:pt x="14" y="31"/>
                  <a:pt x="14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5" y="28"/>
                  <a:pt x="40" y="27"/>
                  <a:pt x="40" y="22"/>
                </a:cubicBezTo>
                <a:cubicBezTo>
                  <a:pt x="40" y="17"/>
                  <a:pt x="37" y="14"/>
                  <a:pt x="3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7"/>
                  <a:pt x="14" y="0"/>
                  <a:pt x="7" y="0"/>
                </a:cubicBezTo>
                <a:cubicBezTo>
                  <a:pt x="4" y="0"/>
                  <a:pt x="2" y="1"/>
                  <a:pt x="1" y="4"/>
                </a:cubicBezTo>
                <a:cubicBezTo>
                  <a:pt x="0" y="8"/>
                  <a:pt x="0" y="12"/>
                  <a:pt x="0" y="16"/>
                </a:cubicBezTo>
                <a:cubicBezTo>
                  <a:pt x="0" y="17"/>
                  <a:pt x="0" y="18"/>
                  <a:pt x="0" y="1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tx2"/>
              </a:solidFill>
            </a:endParaRPr>
          </a:p>
        </p:txBody>
      </p:sp>
      <p:sp>
        <p:nvSpPr>
          <p:cNvPr id="70" name="Freeform 7"/>
          <p:cNvSpPr>
            <a:spLocks/>
          </p:cNvSpPr>
          <p:nvPr/>
        </p:nvSpPr>
        <p:spPr bwMode="auto">
          <a:xfrm>
            <a:off x="8422819" y="9605623"/>
            <a:ext cx="271463" cy="536575"/>
          </a:xfrm>
          <a:custGeom>
            <a:avLst/>
            <a:gdLst>
              <a:gd name="T0" fmla="*/ 6 w 28"/>
              <a:gd name="T1" fmla="*/ 56 h 56"/>
              <a:gd name="T2" fmla="*/ 18 w 28"/>
              <a:gd name="T3" fmla="*/ 56 h 56"/>
              <a:gd name="T4" fmla="*/ 18 w 28"/>
              <a:gd name="T5" fmla="*/ 28 h 56"/>
              <a:gd name="T6" fmla="*/ 27 w 28"/>
              <a:gd name="T7" fmla="*/ 28 h 56"/>
              <a:gd name="T8" fmla="*/ 28 w 28"/>
              <a:gd name="T9" fmla="*/ 18 h 56"/>
              <a:gd name="T10" fmla="*/ 18 w 28"/>
              <a:gd name="T11" fmla="*/ 18 h 56"/>
              <a:gd name="T12" fmla="*/ 18 w 28"/>
              <a:gd name="T13" fmla="*/ 12 h 56"/>
              <a:gd name="T14" fmla="*/ 20 w 28"/>
              <a:gd name="T15" fmla="*/ 10 h 56"/>
              <a:gd name="T16" fmla="*/ 28 w 28"/>
              <a:gd name="T17" fmla="*/ 10 h 56"/>
              <a:gd name="T18" fmla="*/ 28 w 28"/>
              <a:gd name="T19" fmla="*/ 0 h 56"/>
              <a:gd name="T20" fmla="*/ 18 w 28"/>
              <a:gd name="T21" fmla="*/ 0 h 56"/>
              <a:gd name="T22" fmla="*/ 6 w 28"/>
              <a:gd name="T23" fmla="*/ 12 h 56"/>
              <a:gd name="T24" fmla="*/ 6 w 28"/>
              <a:gd name="T25" fmla="*/ 18 h 56"/>
              <a:gd name="T26" fmla="*/ 0 w 28"/>
              <a:gd name="T27" fmla="*/ 18 h 56"/>
              <a:gd name="T28" fmla="*/ 0 w 28"/>
              <a:gd name="T29" fmla="*/ 28 h 56"/>
              <a:gd name="T30" fmla="*/ 6 w 28"/>
              <a:gd name="T31" fmla="*/ 28 h 56"/>
              <a:gd name="T32" fmla="*/ 6 w 28"/>
              <a:gd name="T33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" h="56">
                <a:moveTo>
                  <a:pt x="6" y="56"/>
                </a:moveTo>
                <a:cubicBezTo>
                  <a:pt x="18" y="56"/>
                  <a:pt x="18" y="56"/>
                  <a:pt x="18" y="56"/>
                </a:cubicBezTo>
                <a:cubicBezTo>
                  <a:pt x="18" y="56"/>
                  <a:pt x="18" y="41"/>
                  <a:pt x="18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8" y="18"/>
                  <a:pt x="28" y="18"/>
                  <a:pt x="28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2"/>
                  <a:pt x="18" y="12"/>
                  <a:pt x="18" y="12"/>
                </a:cubicBezTo>
                <a:cubicBezTo>
                  <a:pt x="18" y="10"/>
                  <a:pt x="19" y="10"/>
                  <a:pt x="20" y="10"/>
                </a:cubicBezTo>
                <a:cubicBezTo>
                  <a:pt x="21" y="10"/>
                  <a:pt x="28" y="10"/>
                  <a:pt x="28" y="10"/>
                </a:cubicBezTo>
                <a:cubicBezTo>
                  <a:pt x="28" y="0"/>
                  <a:pt x="28" y="0"/>
                  <a:pt x="2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6" y="7"/>
                  <a:pt x="6" y="12"/>
                </a:cubicBezTo>
                <a:cubicBezTo>
                  <a:pt x="6" y="18"/>
                  <a:pt x="6" y="18"/>
                  <a:pt x="6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28"/>
                  <a:pt x="0" y="28"/>
                  <a:pt x="0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41"/>
                  <a:pt x="6" y="56"/>
                  <a:pt x="6" y="5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tx2"/>
              </a:solidFill>
            </a:endParaRPr>
          </a:p>
        </p:txBody>
      </p:sp>
      <p:grpSp>
        <p:nvGrpSpPr>
          <p:cNvPr id="71" name="Группа 70"/>
          <p:cNvGrpSpPr/>
          <p:nvPr/>
        </p:nvGrpSpPr>
        <p:grpSpPr>
          <a:xfrm>
            <a:off x="4587875" y="9490303"/>
            <a:ext cx="554039" cy="536575"/>
            <a:chOff x="10036176" y="6726238"/>
            <a:chExt cx="554038" cy="536575"/>
          </a:xfrm>
        </p:grpSpPr>
        <p:sp>
          <p:nvSpPr>
            <p:cNvPr id="72" name="Freeform 8"/>
            <p:cNvSpPr>
              <a:spLocks noEditPoints="1"/>
            </p:cNvSpPr>
            <p:nvPr/>
          </p:nvSpPr>
          <p:spPr bwMode="auto">
            <a:xfrm>
              <a:off x="10036176" y="6975475"/>
              <a:ext cx="554038" cy="287338"/>
            </a:xfrm>
            <a:custGeom>
              <a:avLst/>
              <a:gdLst>
                <a:gd name="T0" fmla="*/ 11 w 57"/>
                <a:gd name="T1" fmla="*/ 0 h 30"/>
                <a:gd name="T2" fmla="*/ 0 w 57"/>
                <a:gd name="T3" fmla="*/ 19 h 30"/>
                <a:gd name="T4" fmla="*/ 46 w 57"/>
                <a:gd name="T5" fmla="*/ 30 h 30"/>
                <a:gd name="T6" fmla="*/ 57 w 57"/>
                <a:gd name="T7" fmla="*/ 10 h 30"/>
                <a:gd name="T8" fmla="*/ 18 w 57"/>
                <a:gd name="T9" fmla="*/ 6 h 30"/>
                <a:gd name="T10" fmla="*/ 15 w 57"/>
                <a:gd name="T11" fmla="*/ 24 h 30"/>
                <a:gd name="T12" fmla="*/ 12 w 57"/>
                <a:gd name="T13" fmla="*/ 6 h 30"/>
                <a:gd name="T14" fmla="*/ 8 w 57"/>
                <a:gd name="T15" fmla="*/ 3 h 30"/>
                <a:gd name="T16" fmla="*/ 18 w 57"/>
                <a:gd name="T17" fmla="*/ 6 h 30"/>
                <a:gd name="T18" fmla="*/ 25 w 57"/>
                <a:gd name="T19" fmla="*/ 24 h 30"/>
                <a:gd name="T20" fmla="*/ 23 w 57"/>
                <a:gd name="T21" fmla="*/ 23 h 30"/>
                <a:gd name="T22" fmla="*/ 20 w 57"/>
                <a:gd name="T23" fmla="*/ 23 h 30"/>
                <a:gd name="T24" fmla="*/ 19 w 57"/>
                <a:gd name="T25" fmla="*/ 9 h 30"/>
                <a:gd name="T26" fmla="*/ 22 w 57"/>
                <a:gd name="T27" fmla="*/ 20 h 30"/>
                <a:gd name="T28" fmla="*/ 23 w 57"/>
                <a:gd name="T29" fmla="*/ 21 h 30"/>
                <a:gd name="T30" fmla="*/ 25 w 57"/>
                <a:gd name="T31" fmla="*/ 20 h 30"/>
                <a:gd name="T32" fmla="*/ 27 w 57"/>
                <a:gd name="T33" fmla="*/ 9 h 30"/>
                <a:gd name="T34" fmla="*/ 38 w 57"/>
                <a:gd name="T35" fmla="*/ 20 h 30"/>
                <a:gd name="T36" fmla="*/ 35 w 57"/>
                <a:gd name="T37" fmla="*/ 24 h 30"/>
                <a:gd name="T38" fmla="*/ 32 w 57"/>
                <a:gd name="T39" fmla="*/ 22 h 30"/>
                <a:gd name="T40" fmla="*/ 30 w 57"/>
                <a:gd name="T41" fmla="*/ 24 h 30"/>
                <a:gd name="T42" fmla="*/ 32 w 57"/>
                <a:gd name="T43" fmla="*/ 3 h 30"/>
                <a:gd name="T44" fmla="*/ 34 w 57"/>
                <a:gd name="T45" fmla="*/ 9 h 30"/>
                <a:gd name="T46" fmla="*/ 37 w 57"/>
                <a:gd name="T47" fmla="*/ 9 h 30"/>
                <a:gd name="T48" fmla="*/ 38 w 57"/>
                <a:gd name="T49" fmla="*/ 20 h 30"/>
                <a:gd name="T50" fmla="*/ 42 w 57"/>
                <a:gd name="T51" fmla="*/ 16 h 30"/>
                <a:gd name="T52" fmla="*/ 42 w 57"/>
                <a:gd name="T53" fmla="*/ 21 h 30"/>
                <a:gd name="T54" fmla="*/ 44 w 57"/>
                <a:gd name="T55" fmla="*/ 21 h 30"/>
                <a:gd name="T56" fmla="*/ 45 w 57"/>
                <a:gd name="T57" fmla="*/ 19 h 30"/>
                <a:gd name="T58" fmla="*/ 48 w 57"/>
                <a:gd name="T59" fmla="*/ 19 h 30"/>
                <a:gd name="T60" fmla="*/ 43 w 57"/>
                <a:gd name="T61" fmla="*/ 24 h 30"/>
                <a:gd name="T62" fmla="*/ 39 w 57"/>
                <a:gd name="T63" fmla="*/ 19 h 30"/>
                <a:gd name="T64" fmla="*/ 40 w 57"/>
                <a:gd name="T65" fmla="*/ 10 h 30"/>
                <a:gd name="T66" fmla="*/ 47 w 57"/>
                <a:gd name="T67" fmla="*/ 9 h 30"/>
                <a:gd name="T68" fmla="*/ 48 w 57"/>
                <a:gd name="T69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" h="30">
                  <a:moveTo>
                    <a:pt x="46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5"/>
                    <a:pt x="5" y="30"/>
                    <a:pt x="11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52" y="30"/>
                    <a:pt x="57" y="25"/>
                    <a:pt x="57" y="19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4"/>
                    <a:pt x="52" y="0"/>
                    <a:pt x="46" y="0"/>
                  </a:cubicBezTo>
                  <a:close/>
                  <a:moveTo>
                    <a:pt x="18" y="6"/>
                  </a:moveTo>
                  <a:cubicBezTo>
                    <a:pt x="15" y="6"/>
                    <a:pt x="15" y="6"/>
                    <a:pt x="15" y="6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8" y="3"/>
                    <a:pt x="18" y="3"/>
                    <a:pt x="18" y="3"/>
                  </a:cubicBezTo>
                  <a:lnTo>
                    <a:pt x="18" y="6"/>
                  </a:lnTo>
                  <a:close/>
                  <a:moveTo>
                    <a:pt x="27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4" y="23"/>
                    <a:pt x="24" y="23"/>
                    <a:pt x="23" y="23"/>
                  </a:cubicBezTo>
                  <a:cubicBezTo>
                    <a:pt x="22" y="24"/>
                    <a:pt x="22" y="24"/>
                    <a:pt x="21" y="24"/>
                  </a:cubicBezTo>
                  <a:cubicBezTo>
                    <a:pt x="21" y="24"/>
                    <a:pt x="20" y="24"/>
                    <a:pt x="20" y="23"/>
                  </a:cubicBezTo>
                  <a:cubicBezTo>
                    <a:pt x="20" y="23"/>
                    <a:pt x="19" y="22"/>
                    <a:pt x="19" y="2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21"/>
                    <a:pt x="22" y="21"/>
                  </a:cubicBezTo>
                  <a:cubicBezTo>
                    <a:pt x="22" y="21"/>
                    <a:pt x="23" y="21"/>
                    <a:pt x="23" y="21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4" y="21"/>
                    <a:pt x="24" y="20"/>
                    <a:pt x="25" y="20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7" y="9"/>
                    <a:pt x="27" y="9"/>
                    <a:pt x="27" y="9"/>
                  </a:cubicBezTo>
                  <a:lnTo>
                    <a:pt x="27" y="24"/>
                  </a:lnTo>
                  <a:close/>
                  <a:moveTo>
                    <a:pt x="38" y="20"/>
                  </a:moveTo>
                  <a:cubicBezTo>
                    <a:pt x="38" y="22"/>
                    <a:pt x="38" y="22"/>
                    <a:pt x="37" y="23"/>
                  </a:cubicBezTo>
                  <a:cubicBezTo>
                    <a:pt x="37" y="23"/>
                    <a:pt x="36" y="24"/>
                    <a:pt x="35" y="24"/>
                  </a:cubicBezTo>
                  <a:cubicBezTo>
                    <a:pt x="35" y="24"/>
                    <a:pt x="34" y="24"/>
                    <a:pt x="34" y="23"/>
                  </a:cubicBezTo>
                  <a:cubicBezTo>
                    <a:pt x="33" y="23"/>
                    <a:pt x="33" y="23"/>
                    <a:pt x="32" y="22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3" y="9"/>
                    <a:pt x="34" y="9"/>
                  </a:cubicBezTo>
                  <a:cubicBezTo>
                    <a:pt x="34" y="9"/>
                    <a:pt x="35" y="9"/>
                    <a:pt x="35" y="9"/>
                  </a:cubicBezTo>
                  <a:cubicBezTo>
                    <a:pt x="36" y="9"/>
                    <a:pt x="37" y="9"/>
                    <a:pt x="37" y="9"/>
                  </a:cubicBezTo>
                  <a:cubicBezTo>
                    <a:pt x="38" y="10"/>
                    <a:pt x="38" y="11"/>
                    <a:pt x="38" y="12"/>
                  </a:cubicBezTo>
                  <a:lnTo>
                    <a:pt x="38" y="20"/>
                  </a:lnTo>
                  <a:close/>
                  <a:moveTo>
                    <a:pt x="48" y="16"/>
                  </a:moveTo>
                  <a:cubicBezTo>
                    <a:pt x="42" y="16"/>
                    <a:pt x="42" y="16"/>
                    <a:pt x="42" y="16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2" y="20"/>
                    <a:pt x="42" y="21"/>
                    <a:pt x="42" y="21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5" y="21"/>
                    <a:pt x="45" y="20"/>
                    <a:pt x="45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8" y="21"/>
                    <a:pt x="47" y="22"/>
                    <a:pt x="47" y="23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42" y="24"/>
                    <a:pt x="41" y="24"/>
                    <a:pt x="40" y="23"/>
                  </a:cubicBezTo>
                  <a:cubicBezTo>
                    <a:pt x="40" y="22"/>
                    <a:pt x="39" y="21"/>
                    <a:pt x="39" y="19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1"/>
                    <a:pt x="40" y="10"/>
                    <a:pt x="40" y="10"/>
                  </a:cubicBezTo>
                  <a:cubicBezTo>
                    <a:pt x="41" y="9"/>
                    <a:pt x="42" y="8"/>
                    <a:pt x="44" y="8"/>
                  </a:cubicBezTo>
                  <a:cubicBezTo>
                    <a:pt x="45" y="8"/>
                    <a:pt x="46" y="9"/>
                    <a:pt x="47" y="9"/>
                  </a:cubicBezTo>
                  <a:cubicBezTo>
                    <a:pt x="47" y="10"/>
                    <a:pt x="48" y="11"/>
                    <a:pt x="48" y="13"/>
                  </a:cubicBezTo>
                  <a:lnTo>
                    <a:pt x="48" y="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schemeClr val="tx2"/>
                </a:solidFill>
              </a:endParaRPr>
            </a:p>
          </p:txBody>
        </p:sp>
        <p:sp>
          <p:nvSpPr>
            <p:cNvPr id="73" name="Freeform 9"/>
            <p:cNvSpPr>
              <a:spLocks/>
            </p:cNvSpPr>
            <p:nvPr/>
          </p:nvSpPr>
          <p:spPr bwMode="auto">
            <a:xfrm>
              <a:off x="10444163" y="7080250"/>
              <a:ext cx="30163" cy="28575"/>
            </a:xfrm>
            <a:custGeom>
              <a:avLst/>
              <a:gdLst>
                <a:gd name="T0" fmla="*/ 1 w 3"/>
                <a:gd name="T1" fmla="*/ 0 h 3"/>
                <a:gd name="T2" fmla="*/ 0 w 3"/>
                <a:gd name="T3" fmla="*/ 0 h 3"/>
                <a:gd name="T4" fmla="*/ 0 w 3"/>
                <a:gd name="T5" fmla="*/ 2 h 3"/>
                <a:gd name="T6" fmla="*/ 0 w 3"/>
                <a:gd name="T7" fmla="*/ 3 h 3"/>
                <a:gd name="T8" fmla="*/ 3 w 3"/>
                <a:gd name="T9" fmla="*/ 3 h 3"/>
                <a:gd name="T10" fmla="*/ 3 w 3"/>
                <a:gd name="T11" fmla="*/ 2 h 3"/>
                <a:gd name="T12" fmla="*/ 2 w 3"/>
                <a:gd name="T13" fmla="*/ 0 h 3"/>
                <a:gd name="T14" fmla="*/ 1 w 3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schemeClr val="tx2"/>
                </a:solidFill>
              </a:endParaRPr>
            </a:p>
          </p:txBody>
        </p:sp>
        <p:sp>
          <p:nvSpPr>
            <p:cNvPr id="74" name="Freeform 10"/>
            <p:cNvSpPr>
              <a:spLocks/>
            </p:cNvSpPr>
            <p:nvPr/>
          </p:nvSpPr>
          <p:spPr bwMode="auto">
            <a:xfrm>
              <a:off x="10347326" y="7080250"/>
              <a:ext cx="28575" cy="95250"/>
            </a:xfrm>
            <a:custGeom>
              <a:avLst/>
              <a:gdLst>
                <a:gd name="T0" fmla="*/ 2 w 3"/>
                <a:gd name="T1" fmla="*/ 0 h 10"/>
                <a:gd name="T2" fmla="*/ 1 w 3"/>
                <a:gd name="T3" fmla="*/ 0 h 10"/>
                <a:gd name="T4" fmla="*/ 0 w 3"/>
                <a:gd name="T5" fmla="*/ 0 h 10"/>
                <a:gd name="T6" fmla="*/ 0 w 3"/>
                <a:gd name="T7" fmla="*/ 10 h 10"/>
                <a:gd name="T8" fmla="*/ 1 w 3"/>
                <a:gd name="T9" fmla="*/ 10 h 10"/>
                <a:gd name="T10" fmla="*/ 2 w 3"/>
                <a:gd name="T11" fmla="*/ 10 h 10"/>
                <a:gd name="T12" fmla="*/ 3 w 3"/>
                <a:gd name="T13" fmla="*/ 10 h 10"/>
                <a:gd name="T14" fmla="*/ 3 w 3"/>
                <a:gd name="T15" fmla="*/ 9 h 10"/>
                <a:gd name="T16" fmla="*/ 3 w 3"/>
                <a:gd name="T17" fmla="*/ 1 h 10"/>
                <a:gd name="T18" fmla="*/ 3 w 3"/>
                <a:gd name="T19" fmla="*/ 0 h 10"/>
                <a:gd name="T20" fmla="*/ 2 w 3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10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2" y="10"/>
                    <a:pt x="2" y="10"/>
                  </a:cubicBezTo>
                  <a:cubicBezTo>
                    <a:pt x="2" y="10"/>
                    <a:pt x="2" y="10"/>
                    <a:pt x="3" y="10"/>
                  </a:cubicBezTo>
                  <a:cubicBezTo>
                    <a:pt x="3" y="10"/>
                    <a:pt x="3" y="10"/>
                    <a:pt x="3" y="9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schemeClr val="tx2"/>
                </a:solidFill>
              </a:endParaRPr>
            </a:p>
          </p:txBody>
        </p:sp>
        <p:sp>
          <p:nvSpPr>
            <p:cNvPr id="75" name="Freeform 11"/>
            <p:cNvSpPr>
              <a:spLocks/>
            </p:cNvSpPr>
            <p:nvPr/>
          </p:nvSpPr>
          <p:spPr bwMode="auto">
            <a:xfrm>
              <a:off x="10144126" y="6726238"/>
              <a:ext cx="115888" cy="201613"/>
            </a:xfrm>
            <a:custGeom>
              <a:avLst/>
              <a:gdLst>
                <a:gd name="T0" fmla="*/ 0 w 73"/>
                <a:gd name="T1" fmla="*/ 0 h 127"/>
                <a:gd name="T2" fmla="*/ 24 w 73"/>
                <a:gd name="T3" fmla="*/ 78 h 127"/>
                <a:gd name="T4" fmla="*/ 24 w 73"/>
                <a:gd name="T5" fmla="*/ 127 h 127"/>
                <a:gd name="T6" fmla="*/ 48 w 73"/>
                <a:gd name="T7" fmla="*/ 127 h 127"/>
                <a:gd name="T8" fmla="*/ 48 w 73"/>
                <a:gd name="T9" fmla="*/ 72 h 127"/>
                <a:gd name="T10" fmla="*/ 73 w 73"/>
                <a:gd name="T11" fmla="*/ 0 h 127"/>
                <a:gd name="T12" fmla="*/ 48 w 73"/>
                <a:gd name="T13" fmla="*/ 0 h 127"/>
                <a:gd name="T14" fmla="*/ 36 w 73"/>
                <a:gd name="T15" fmla="*/ 48 h 127"/>
                <a:gd name="T16" fmla="*/ 36 w 73"/>
                <a:gd name="T17" fmla="*/ 48 h 127"/>
                <a:gd name="T18" fmla="*/ 24 w 73"/>
                <a:gd name="T19" fmla="*/ 0 h 127"/>
                <a:gd name="T20" fmla="*/ 0 w 73"/>
                <a:gd name="T2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" h="127">
                  <a:moveTo>
                    <a:pt x="0" y="0"/>
                  </a:moveTo>
                  <a:lnTo>
                    <a:pt x="24" y="78"/>
                  </a:lnTo>
                  <a:lnTo>
                    <a:pt x="24" y="127"/>
                  </a:lnTo>
                  <a:lnTo>
                    <a:pt x="48" y="127"/>
                  </a:lnTo>
                  <a:lnTo>
                    <a:pt x="48" y="72"/>
                  </a:lnTo>
                  <a:lnTo>
                    <a:pt x="73" y="0"/>
                  </a:lnTo>
                  <a:lnTo>
                    <a:pt x="48" y="0"/>
                  </a:lnTo>
                  <a:lnTo>
                    <a:pt x="36" y="48"/>
                  </a:lnTo>
                  <a:lnTo>
                    <a:pt x="36" y="48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schemeClr val="tx2"/>
                </a:solidFill>
              </a:endParaRPr>
            </a:p>
          </p:txBody>
        </p:sp>
        <p:sp>
          <p:nvSpPr>
            <p:cNvPr id="76" name="Freeform 12"/>
            <p:cNvSpPr>
              <a:spLocks noEditPoints="1"/>
            </p:cNvSpPr>
            <p:nvPr/>
          </p:nvSpPr>
          <p:spPr bwMode="auto">
            <a:xfrm>
              <a:off x="10260013" y="6773863"/>
              <a:ext cx="96838" cy="163513"/>
            </a:xfrm>
            <a:custGeom>
              <a:avLst/>
              <a:gdLst>
                <a:gd name="T0" fmla="*/ 2 w 10"/>
                <a:gd name="T1" fmla="*/ 1 h 17"/>
                <a:gd name="T2" fmla="*/ 0 w 10"/>
                <a:gd name="T3" fmla="*/ 4 h 17"/>
                <a:gd name="T4" fmla="*/ 0 w 10"/>
                <a:gd name="T5" fmla="*/ 12 h 17"/>
                <a:gd name="T6" fmla="*/ 2 w 10"/>
                <a:gd name="T7" fmla="*/ 15 h 17"/>
                <a:gd name="T8" fmla="*/ 5 w 10"/>
                <a:gd name="T9" fmla="*/ 17 h 17"/>
                <a:gd name="T10" fmla="*/ 8 w 10"/>
                <a:gd name="T11" fmla="*/ 15 h 17"/>
                <a:gd name="T12" fmla="*/ 10 w 10"/>
                <a:gd name="T13" fmla="*/ 12 h 17"/>
                <a:gd name="T14" fmla="*/ 10 w 10"/>
                <a:gd name="T15" fmla="*/ 4 h 17"/>
                <a:gd name="T16" fmla="*/ 8 w 10"/>
                <a:gd name="T17" fmla="*/ 1 h 17"/>
                <a:gd name="T18" fmla="*/ 5 w 10"/>
                <a:gd name="T19" fmla="*/ 0 h 17"/>
                <a:gd name="T20" fmla="*/ 2 w 10"/>
                <a:gd name="T21" fmla="*/ 1 h 17"/>
                <a:gd name="T22" fmla="*/ 6 w 10"/>
                <a:gd name="T23" fmla="*/ 4 h 17"/>
                <a:gd name="T24" fmla="*/ 6 w 10"/>
                <a:gd name="T25" fmla="*/ 13 h 17"/>
                <a:gd name="T26" fmla="*/ 6 w 10"/>
                <a:gd name="T27" fmla="*/ 14 h 17"/>
                <a:gd name="T28" fmla="*/ 5 w 10"/>
                <a:gd name="T29" fmla="*/ 14 h 17"/>
                <a:gd name="T30" fmla="*/ 4 w 10"/>
                <a:gd name="T31" fmla="*/ 14 h 17"/>
                <a:gd name="T32" fmla="*/ 4 w 10"/>
                <a:gd name="T33" fmla="*/ 13 h 17"/>
                <a:gd name="T34" fmla="*/ 4 w 10"/>
                <a:gd name="T35" fmla="*/ 4 h 17"/>
                <a:gd name="T36" fmla="*/ 4 w 10"/>
                <a:gd name="T37" fmla="*/ 3 h 17"/>
                <a:gd name="T38" fmla="*/ 5 w 10"/>
                <a:gd name="T39" fmla="*/ 3 h 17"/>
                <a:gd name="T40" fmla="*/ 6 w 10"/>
                <a:gd name="T41" fmla="*/ 3 h 17"/>
                <a:gd name="T42" fmla="*/ 6 w 10"/>
                <a:gd name="T4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7">
                  <a:moveTo>
                    <a:pt x="2" y="1"/>
                  </a:moveTo>
                  <a:cubicBezTo>
                    <a:pt x="1" y="2"/>
                    <a:pt x="0" y="3"/>
                    <a:pt x="0" y="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"/>
                    <a:pt x="1" y="15"/>
                    <a:pt x="2" y="15"/>
                  </a:cubicBezTo>
                  <a:cubicBezTo>
                    <a:pt x="2" y="16"/>
                    <a:pt x="4" y="17"/>
                    <a:pt x="5" y="17"/>
                  </a:cubicBezTo>
                  <a:cubicBezTo>
                    <a:pt x="6" y="17"/>
                    <a:pt x="8" y="16"/>
                    <a:pt x="8" y="15"/>
                  </a:cubicBezTo>
                  <a:cubicBezTo>
                    <a:pt x="9" y="15"/>
                    <a:pt x="10" y="14"/>
                    <a:pt x="10" y="12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9" y="2"/>
                    <a:pt x="8" y="1"/>
                  </a:cubicBezTo>
                  <a:cubicBezTo>
                    <a:pt x="8" y="0"/>
                    <a:pt x="6" y="0"/>
                    <a:pt x="5" y="0"/>
                  </a:cubicBezTo>
                  <a:cubicBezTo>
                    <a:pt x="4" y="0"/>
                    <a:pt x="2" y="0"/>
                    <a:pt x="2" y="1"/>
                  </a:cubicBezTo>
                  <a:close/>
                  <a:moveTo>
                    <a:pt x="6" y="4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4"/>
                  </a:cubicBezTo>
                  <a:cubicBezTo>
                    <a:pt x="6" y="14"/>
                    <a:pt x="5" y="14"/>
                    <a:pt x="5" y="14"/>
                  </a:cubicBezTo>
                  <a:cubicBezTo>
                    <a:pt x="5" y="14"/>
                    <a:pt x="4" y="14"/>
                    <a:pt x="4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3"/>
                    <a:pt x="6" y="3"/>
                    <a:pt x="6" y="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schemeClr val="tx2"/>
                </a:solidFill>
              </a:endParaRPr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auto">
            <a:xfrm>
              <a:off x="10375901" y="6773863"/>
              <a:ext cx="87313" cy="153988"/>
            </a:xfrm>
            <a:custGeom>
              <a:avLst/>
              <a:gdLst>
                <a:gd name="T0" fmla="*/ 9 w 9"/>
                <a:gd name="T1" fmla="*/ 16 h 16"/>
                <a:gd name="T2" fmla="*/ 9 w 9"/>
                <a:gd name="T3" fmla="*/ 0 h 16"/>
                <a:gd name="T4" fmla="*/ 6 w 9"/>
                <a:gd name="T5" fmla="*/ 0 h 16"/>
                <a:gd name="T6" fmla="*/ 6 w 9"/>
                <a:gd name="T7" fmla="*/ 12 h 16"/>
                <a:gd name="T8" fmla="*/ 5 w 9"/>
                <a:gd name="T9" fmla="*/ 13 h 16"/>
                <a:gd name="T10" fmla="*/ 4 w 9"/>
                <a:gd name="T11" fmla="*/ 14 h 16"/>
                <a:gd name="T12" fmla="*/ 4 w 9"/>
                <a:gd name="T13" fmla="*/ 13 h 16"/>
                <a:gd name="T14" fmla="*/ 3 w 9"/>
                <a:gd name="T15" fmla="*/ 13 h 16"/>
                <a:gd name="T16" fmla="*/ 3 w 9"/>
                <a:gd name="T17" fmla="*/ 0 h 16"/>
                <a:gd name="T18" fmla="*/ 0 w 9"/>
                <a:gd name="T19" fmla="*/ 0 h 16"/>
                <a:gd name="T20" fmla="*/ 0 w 9"/>
                <a:gd name="T21" fmla="*/ 14 h 16"/>
                <a:gd name="T22" fmla="*/ 1 w 9"/>
                <a:gd name="T23" fmla="*/ 16 h 16"/>
                <a:gd name="T24" fmla="*/ 2 w 9"/>
                <a:gd name="T25" fmla="*/ 16 h 16"/>
                <a:gd name="T26" fmla="*/ 4 w 9"/>
                <a:gd name="T27" fmla="*/ 16 h 16"/>
                <a:gd name="T28" fmla="*/ 6 w 9"/>
                <a:gd name="T29" fmla="*/ 14 h 16"/>
                <a:gd name="T30" fmla="*/ 6 w 9"/>
                <a:gd name="T31" fmla="*/ 16 h 16"/>
                <a:gd name="T32" fmla="*/ 9 w 9"/>
                <a:gd name="T3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" h="16">
                  <a:moveTo>
                    <a:pt x="9" y="16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3"/>
                    <a:pt x="6" y="13"/>
                    <a:pt x="5" y="13"/>
                  </a:cubicBezTo>
                  <a:cubicBezTo>
                    <a:pt x="5" y="13"/>
                    <a:pt x="5" y="14"/>
                    <a:pt x="4" y="14"/>
                  </a:cubicBezTo>
                  <a:cubicBezTo>
                    <a:pt x="4" y="14"/>
                    <a:pt x="4" y="14"/>
                    <a:pt x="4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6"/>
                  </a:cubicBezTo>
                  <a:cubicBezTo>
                    <a:pt x="1" y="16"/>
                    <a:pt x="2" y="16"/>
                    <a:pt x="2" y="16"/>
                  </a:cubicBezTo>
                  <a:cubicBezTo>
                    <a:pt x="3" y="16"/>
                    <a:pt x="4" y="16"/>
                    <a:pt x="4" y="16"/>
                  </a:cubicBezTo>
                  <a:cubicBezTo>
                    <a:pt x="5" y="16"/>
                    <a:pt x="6" y="15"/>
                    <a:pt x="6" y="14"/>
                  </a:cubicBezTo>
                  <a:cubicBezTo>
                    <a:pt x="6" y="16"/>
                    <a:pt x="6" y="16"/>
                    <a:pt x="6" y="16"/>
                  </a:cubicBezTo>
                  <a:lnTo>
                    <a:pt x="9" y="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schemeClr val="tx2"/>
                </a:solidFill>
              </a:endParaRPr>
            </a:p>
          </p:txBody>
        </p:sp>
      </p:grpSp>
      <p:sp>
        <p:nvSpPr>
          <p:cNvPr id="78" name="Freeform 14"/>
          <p:cNvSpPr>
            <a:spLocks/>
          </p:cNvSpPr>
          <p:nvPr/>
        </p:nvSpPr>
        <p:spPr bwMode="auto">
          <a:xfrm>
            <a:off x="4681313" y="3695362"/>
            <a:ext cx="428625" cy="546100"/>
          </a:xfrm>
          <a:custGeom>
            <a:avLst/>
            <a:gdLst>
              <a:gd name="T0" fmla="*/ 9 w 44"/>
              <a:gd name="T1" fmla="*/ 56 h 57"/>
              <a:gd name="T2" fmla="*/ 10 w 44"/>
              <a:gd name="T3" fmla="*/ 56 h 57"/>
              <a:gd name="T4" fmla="*/ 16 w 44"/>
              <a:gd name="T5" fmla="*/ 46 h 57"/>
              <a:gd name="T6" fmla="*/ 18 w 44"/>
              <a:gd name="T7" fmla="*/ 37 h 57"/>
              <a:gd name="T8" fmla="*/ 27 w 44"/>
              <a:gd name="T9" fmla="*/ 41 h 57"/>
              <a:gd name="T10" fmla="*/ 44 w 44"/>
              <a:gd name="T11" fmla="*/ 19 h 57"/>
              <a:gd name="T12" fmla="*/ 23 w 44"/>
              <a:gd name="T13" fmla="*/ 0 h 57"/>
              <a:gd name="T14" fmla="*/ 0 w 44"/>
              <a:gd name="T15" fmla="*/ 20 h 57"/>
              <a:gd name="T16" fmla="*/ 7 w 44"/>
              <a:gd name="T17" fmla="*/ 33 h 57"/>
              <a:gd name="T18" fmla="*/ 8 w 44"/>
              <a:gd name="T19" fmla="*/ 32 h 57"/>
              <a:gd name="T20" fmla="*/ 9 w 44"/>
              <a:gd name="T21" fmla="*/ 29 h 57"/>
              <a:gd name="T22" fmla="*/ 9 w 44"/>
              <a:gd name="T23" fmla="*/ 28 h 57"/>
              <a:gd name="T24" fmla="*/ 6 w 44"/>
              <a:gd name="T25" fmla="*/ 21 h 57"/>
              <a:gd name="T26" fmla="*/ 23 w 44"/>
              <a:gd name="T27" fmla="*/ 6 h 57"/>
              <a:gd name="T28" fmla="*/ 36 w 44"/>
              <a:gd name="T29" fmla="*/ 18 h 57"/>
              <a:gd name="T30" fmla="*/ 26 w 44"/>
              <a:gd name="T31" fmla="*/ 35 h 57"/>
              <a:gd name="T32" fmla="*/ 21 w 44"/>
              <a:gd name="T33" fmla="*/ 29 h 57"/>
              <a:gd name="T34" fmla="*/ 24 w 44"/>
              <a:gd name="T35" fmla="*/ 18 h 57"/>
              <a:gd name="T36" fmla="*/ 19 w 44"/>
              <a:gd name="T37" fmla="*/ 13 h 57"/>
              <a:gd name="T38" fmla="*/ 13 w 44"/>
              <a:gd name="T39" fmla="*/ 21 h 57"/>
              <a:gd name="T40" fmla="*/ 14 w 44"/>
              <a:gd name="T41" fmla="*/ 26 h 57"/>
              <a:gd name="T42" fmla="*/ 10 w 44"/>
              <a:gd name="T43" fmla="*/ 44 h 57"/>
              <a:gd name="T44" fmla="*/ 9 w 44"/>
              <a:gd name="T45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4" h="57">
                <a:moveTo>
                  <a:pt x="9" y="56"/>
                </a:moveTo>
                <a:cubicBezTo>
                  <a:pt x="10" y="56"/>
                  <a:pt x="10" y="57"/>
                  <a:pt x="10" y="56"/>
                </a:cubicBezTo>
                <a:cubicBezTo>
                  <a:pt x="11" y="56"/>
                  <a:pt x="15" y="51"/>
                  <a:pt x="16" y="46"/>
                </a:cubicBezTo>
                <a:cubicBezTo>
                  <a:pt x="17" y="44"/>
                  <a:pt x="18" y="37"/>
                  <a:pt x="18" y="37"/>
                </a:cubicBezTo>
                <a:cubicBezTo>
                  <a:pt x="20" y="39"/>
                  <a:pt x="23" y="41"/>
                  <a:pt x="27" y="41"/>
                </a:cubicBezTo>
                <a:cubicBezTo>
                  <a:pt x="37" y="41"/>
                  <a:pt x="44" y="31"/>
                  <a:pt x="44" y="19"/>
                </a:cubicBezTo>
                <a:cubicBezTo>
                  <a:pt x="44" y="9"/>
                  <a:pt x="36" y="0"/>
                  <a:pt x="23" y="0"/>
                </a:cubicBezTo>
                <a:cubicBezTo>
                  <a:pt x="8" y="0"/>
                  <a:pt x="0" y="11"/>
                  <a:pt x="0" y="20"/>
                </a:cubicBezTo>
                <a:cubicBezTo>
                  <a:pt x="0" y="26"/>
                  <a:pt x="2" y="31"/>
                  <a:pt x="7" y="33"/>
                </a:cubicBezTo>
                <a:cubicBezTo>
                  <a:pt x="7" y="33"/>
                  <a:pt x="8" y="33"/>
                  <a:pt x="8" y="32"/>
                </a:cubicBezTo>
                <a:cubicBezTo>
                  <a:pt x="9" y="31"/>
                  <a:pt x="9" y="30"/>
                  <a:pt x="9" y="29"/>
                </a:cubicBezTo>
                <a:cubicBezTo>
                  <a:pt x="9" y="29"/>
                  <a:pt x="9" y="28"/>
                  <a:pt x="9" y="28"/>
                </a:cubicBezTo>
                <a:cubicBezTo>
                  <a:pt x="7" y="26"/>
                  <a:pt x="6" y="24"/>
                  <a:pt x="6" y="21"/>
                </a:cubicBezTo>
                <a:cubicBezTo>
                  <a:pt x="6" y="13"/>
                  <a:pt x="13" y="6"/>
                  <a:pt x="23" y="6"/>
                </a:cubicBezTo>
                <a:cubicBezTo>
                  <a:pt x="31" y="6"/>
                  <a:pt x="36" y="11"/>
                  <a:pt x="36" y="18"/>
                </a:cubicBezTo>
                <a:cubicBezTo>
                  <a:pt x="36" y="27"/>
                  <a:pt x="32" y="35"/>
                  <a:pt x="26" y="35"/>
                </a:cubicBezTo>
                <a:cubicBezTo>
                  <a:pt x="22" y="35"/>
                  <a:pt x="20" y="32"/>
                  <a:pt x="21" y="29"/>
                </a:cubicBezTo>
                <a:cubicBezTo>
                  <a:pt x="22" y="25"/>
                  <a:pt x="24" y="21"/>
                  <a:pt x="24" y="18"/>
                </a:cubicBezTo>
                <a:cubicBezTo>
                  <a:pt x="24" y="15"/>
                  <a:pt x="22" y="13"/>
                  <a:pt x="19" y="13"/>
                </a:cubicBezTo>
                <a:cubicBezTo>
                  <a:pt x="16" y="13"/>
                  <a:pt x="13" y="16"/>
                  <a:pt x="13" y="21"/>
                </a:cubicBezTo>
                <a:cubicBezTo>
                  <a:pt x="13" y="24"/>
                  <a:pt x="14" y="26"/>
                  <a:pt x="14" y="26"/>
                </a:cubicBezTo>
                <a:cubicBezTo>
                  <a:pt x="14" y="26"/>
                  <a:pt x="10" y="41"/>
                  <a:pt x="10" y="44"/>
                </a:cubicBezTo>
                <a:cubicBezTo>
                  <a:pt x="8" y="49"/>
                  <a:pt x="9" y="55"/>
                  <a:pt x="9" y="5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tx2"/>
              </a:solidFill>
            </a:endParaRPr>
          </a:p>
        </p:txBody>
      </p:sp>
      <p:sp>
        <p:nvSpPr>
          <p:cNvPr id="79" name="Freeform 15"/>
          <p:cNvSpPr>
            <a:spLocks noEditPoints="1"/>
          </p:cNvSpPr>
          <p:nvPr/>
        </p:nvSpPr>
        <p:spPr bwMode="auto">
          <a:xfrm>
            <a:off x="10132982" y="6655065"/>
            <a:ext cx="474663" cy="534988"/>
          </a:xfrm>
          <a:custGeom>
            <a:avLst/>
            <a:gdLst>
              <a:gd name="T0" fmla="*/ 11 w 49"/>
              <a:gd name="T1" fmla="*/ 0 h 56"/>
              <a:gd name="T2" fmla="*/ 8 w 49"/>
              <a:gd name="T3" fmla="*/ 3 h 56"/>
              <a:gd name="T4" fmla="*/ 0 w 49"/>
              <a:gd name="T5" fmla="*/ 54 h 56"/>
              <a:gd name="T6" fmla="*/ 1 w 49"/>
              <a:gd name="T7" fmla="*/ 56 h 56"/>
              <a:gd name="T8" fmla="*/ 11 w 49"/>
              <a:gd name="T9" fmla="*/ 56 h 56"/>
              <a:gd name="T10" fmla="*/ 14 w 49"/>
              <a:gd name="T11" fmla="*/ 54 h 56"/>
              <a:gd name="T12" fmla="*/ 16 w 49"/>
              <a:gd name="T13" fmla="*/ 40 h 56"/>
              <a:gd name="T14" fmla="*/ 19 w 49"/>
              <a:gd name="T15" fmla="*/ 38 h 56"/>
              <a:gd name="T16" fmla="*/ 25 w 49"/>
              <a:gd name="T17" fmla="*/ 38 h 56"/>
              <a:gd name="T18" fmla="*/ 48 w 49"/>
              <a:gd name="T19" fmla="*/ 18 h 56"/>
              <a:gd name="T20" fmla="*/ 45 w 49"/>
              <a:gd name="T21" fmla="*/ 5 h 56"/>
              <a:gd name="T22" fmla="*/ 31 w 49"/>
              <a:gd name="T23" fmla="*/ 0 h 56"/>
              <a:gd name="T24" fmla="*/ 11 w 49"/>
              <a:gd name="T25" fmla="*/ 0 h 56"/>
              <a:gd name="T26" fmla="*/ 33 w 49"/>
              <a:gd name="T27" fmla="*/ 19 h 56"/>
              <a:gd name="T28" fmla="*/ 21 w 49"/>
              <a:gd name="T29" fmla="*/ 26 h 56"/>
              <a:gd name="T30" fmla="*/ 18 w 49"/>
              <a:gd name="T31" fmla="*/ 26 h 56"/>
              <a:gd name="T32" fmla="*/ 20 w 49"/>
              <a:gd name="T33" fmla="*/ 13 h 56"/>
              <a:gd name="T34" fmla="*/ 22 w 49"/>
              <a:gd name="T35" fmla="*/ 11 h 56"/>
              <a:gd name="T36" fmla="*/ 23 w 49"/>
              <a:gd name="T37" fmla="*/ 11 h 56"/>
              <a:gd name="T38" fmla="*/ 32 w 49"/>
              <a:gd name="T39" fmla="*/ 13 h 56"/>
              <a:gd name="T40" fmla="*/ 33 w 49"/>
              <a:gd name="T41" fmla="*/ 19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9" h="56">
                <a:moveTo>
                  <a:pt x="11" y="0"/>
                </a:moveTo>
                <a:cubicBezTo>
                  <a:pt x="9" y="0"/>
                  <a:pt x="8" y="1"/>
                  <a:pt x="8" y="3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5"/>
                  <a:pt x="0" y="56"/>
                  <a:pt x="1" y="56"/>
                </a:cubicBezTo>
                <a:cubicBezTo>
                  <a:pt x="11" y="56"/>
                  <a:pt x="11" y="56"/>
                  <a:pt x="11" y="56"/>
                </a:cubicBezTo>
                <a:cubicBezTo>
                  <a:pt x="12" y="56"/>
                  <a:pt x="13" y="55"/>
                  <a:pt x="14" y="54"/>
                </a:cubicBezTo>
                <a:cubicBezTo>
                  <a:pt x="16" y="40"/>
                  <a:pt x="16" y="40"/>
                  <a:pt x="16" y="40"/>
                </a:cubicBezTo>
                <a:cubicBezTo>
                  <a:pt x="16" y="39"/>
                  <a:pt x="17" y="38"/>
                  <a:pt x="19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38" y="38"/>
                  <a:pt x="46" y="31"/>
                  <a:pt x="48" y="18"/>
                </a:cubicBezTo>
                <a:cubicBezTo>
                  <a:pt x="49" y="13"/>
                  <a:pt x="48" y="8"/>
                  <a:pt x="45" y="5"/>
                </a:cubicBezTo>
                <a:cubicBezTo>
                  <a:pt x="42" y="2"/>
                  <a:pt x="37" y="0"/>
                  <a:pt x="31" y="0"/>
                </a:cubicBezTo>
                <a:lnTo>
                  <a:pt x="11" y="0"/>
                </a:lnTo>
                <a:close/>
                <a:moveTo>
                  <a:pt x="33" y="19"/>
                </a:moveTo>
                <a:cubicBezTo>
                  <a:pt x="32" y="26"/>
                  <a:pt x="26" y="26"/>
                  <a:pt x="21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20" y="13"/>
                  <a:pt x="20" y="13"/>
                  <a:pt x="20" y="13"/>
                </a:cubicBezTo>
                <a:cubicBezTo>
                  <a:pt x="20" y="12"/>
                  <a:pt x="21" y="11"/>
                  <a:pt x="22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7" y="11"/>
                  <a:pt x="30" y="11"/>
                  <a:pt x="32" y="13"/>
                </a:cubicBezTo>
                <a:cubicBezTo>
                  <a:pt x="33" y="15"/>
                  <a:pt x="33" y="17"/>
                  <a:pt x="33" y="1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tx2"/>
              </a:solidFill>
            </a:endParaRPr>
          </a:p>
        </p:txBody>
      </p:sp>
      <p:grpSp>
        <p:nvGrpSpPr>
          <p:cNvPr id="80" name="Группа 79"/>
          <p:cNvGrpSpPr/>
          <p:nvPr/>
        </p:nvGrpSpPr>
        <p:grpSpPr>
          <a:xfrm>
            <a:off x="8359782" y="3574780"/>
            <a:ext cx="523876" cy="563563"/>
            <a:chOff x="3024188" y="6602413"/>
            <a:chExt cx="523876" cy="563563"/>
          </a:xfrm>
        </p:grpSpPr>
        <p:sp>
          <p:nvSpPr>
            <p:cNvPr id="81" name="Freeform 16"/>
            <p:cNvSpPr>
              <a:spLocks/>
            </p:cNvSpPr>
            <p:nvPr/>
          </p:nvSpPr>
          <p:spPr bwMode="auto">
            <a:xfrm>
              <a:off x="3024188" y="6688138"/>
              <a:ext cx="242888" cy="363538"/>
            </a:xfrm>
            <a:custGeom>
              <a:avLst/>
              <a:gdLst>
                <a:gd name="T0" fmla="*/ 8 w 25"/>
                <a:gd name="T1" fmla="*/ 38 h 38"/>
                <a:gd name="T2" fmla="*/ 25 w 25"/>
                <a:gd name="T3" fmla="*/ 0 h 38"/>
                <a:gd name="T4" fmla="*/ 8 w 25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38">
                  <a:moveTo>
                    <a:pt x="8" y="38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5" y="8"/>
                    <a:pt x="0" y="21"/>
                    <a:pt x="8" y="3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schemeClr val="tx2"/>
                </a:solidFill>
              </a:endParaRPr>
            </a:p>
          </p:txBody>
        </p:sp>
        <p:sp>
          <p:nvSpPr>
            <p:cNvPr id="82" name="Freeform 17"/>
            <p:cNvSpPr>
              <a:spLocks/>
            </p:cNvSpPr>
            <p:nvPr/>
          </p:nvSpPr>
          <p:spPr bwMode="auto">
            <a:xfrm>
              <a:off x="3140076" y="6602413"/>
              <a:ext cx="407988" cy="563563"/>
            </a:xfrm>
            <a:custGeom>
              <a:avLst/>
              <a:gdLst>
                <a:gd name="T0" fmla="*/ 32 w 42"/>
                <a:gd name="T1" fmla="*/ 6 h 59"/>
                <a:gd name="T2" fmla="*/ 0 w 42"/>
                <a:gd name="T3" fmla="*/ 52 h 59"/>
                <a:gd name="T4" fmla="*/ 3 w 42"/>
                <a:gd name="T5" fmla="*/ 54 h 59"/>
                <a:gd name="T6" fmla="*/ 30 w 42"/>
                <a:gd name="T7" fmla="*/ 53 h 59"/>
                <a:gd name="T8" fmla="*/ 42 w 42"/>
                <a:gd name="T9" fmla="*/ 9 h 59"/>
                <a:gd name="T10" fmla="*/ 42 w 42"/>
                <a:gd name="T11" fmla="*/ 4 h 59"/>
                <a:gd name="T12" fmla="*/ 32 w 42"/>
                <a:gd name="T13" fmla="*/ 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59">
                  <a:moveTo>
                    <a:pt x="32" y="6"/>
                  </a:moveTo>
                  <a:cubicBezTo>
                    <a:pt x="19" y="20"/>
                    <a:pt x="8" y="35"/>
                    <a:pt x="0" y="52"/>
                  </a:cubicBezTo>
                  <a:cubicBezTo>
                    <a:pt x="1" y="53"/>
                    <a:pt x="2" y="54"/>
                    <a:pt x="3" y="54"/>
                  </a:cubicBezTo>
                  <a:cubicBezTo>
                    <a:pt x="10" y="59"/>
                    <a:pt x="22" y="59"/>
                    <a:pt x="30" y="53"/>
                  </a:cubicBezTo>
                  <a:cubicBezTo>
                    <a:pt x="39" y="45"/>
                    <a:pt x="42" y="29"/>
                    <a:pt x="42" y="9"/>
                  </a:cubicBezTo>
                  <a:cubicBezTo>
                    <a:pt x="42" y="7"/>
                    <a:pt x="42" y="6"/>
                    <a:pt x="42" y="4"/>
                  </a:cubicBezTo>
                  <a:cubicBezTo>
                    <a:pt x="42" y="0"/>
                    <a:pt x="36" y="1"/>
                    <a:pt x="32" y="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845239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25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125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125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25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3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85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1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35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6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50"/>
                                        <p:tgtEl>
                                          <p:spTgt spid="4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8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50"/>
                                        <p:tgtEl>
                                          <p:spTgt spid="4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1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50"/>
                                        <p:tgtEl>
                                          <p:spTgt spid="4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Graphic spid="42" grpId="0" uiExpand="1">
        <p:bldSub>
          <a:bldChart bld="series"/>
        </p:bldSub>
      </p:bldGraphic>
      <p:bldP spid="43" grpId="0"/>
      <p:bldP spid="44" grpId="0"/>
      <p:bldP spid="66" grpId="0"/>
      <p:bldP spid="67" grpId="0" animBg="1"/>
      <p:bldP spid="69" grpId="0" animBg="1"/>
      <p:bldP spid="70" grpId="0" animBg="1"/>
      <p:bldP spid="78" grpId="0" animBg="1"/>
      <p:bldP spid="7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Прямоугольник 524"/>
          <p:cNvSpPr/>
          <p:nvPr/>
        </p:nvSpPr>
        <p:spPr>
          <a:xfrm>
            <a:off x="1390651" y="599385"/>
            <a:ext cx="2801601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CHARTS</a:t>
            </a:r>
            <a:endParaRPr lang="ru-RU" sz="6400" dirty="0"/>
          </a:p>
        </p:txBody>
      </p:sp>
      <p:sp>
        <p:nvSpPr>
          <p:cNvPr id="526" name="Прямоугольник 525"/>
          <p:cNvSpPr/>
          <p:nvPr/>
        </p:nvSpPr>
        <p:spPr>
          <a:xfrm>
            <a:off x="4594975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527" name="Прямая соединительная линия 526"/>
          <p:cNvCxnSpPr/>
          <p:nvPr/>
        </p:nvCxnSpPr>
        <p:spPr>
          <a:xfrm>
            <a:off x="4422355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2192000" y="4502554"/>
            <a:ext cx="5777672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PIE CHART</a:t>
            </a:r>
            <a:endParaRPr lang="ru-RU" sz="10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230651" y="7016088"/>
            <a:ext cx="228921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Male population</a:t>
            </a:r>
            <a:endParaRPr lang="ru-RU" sz="2400" dirty="0">
              <a:solidFill>
                <a:schemeClr val="tx2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12206673" y="6240324"/>
            <a:ext cx="588163" cy="1145096"/>
            <a:chOff x="1402028" y="8416027"/>
            <a:chExt cx="1076325" cy="2095501"/>
          </a:xfrm>
          <a:solidFill>
            <a:srgbClr val="4BC1EB"/>
          </a:solidFill>
        </p:grpSpPr>
        <p:sp>
          <p:nvSpPr>
            <p:cNvPr id="32" name="Oval 5"/>
            <p:cNvSpPr>
              <a:spLocks noChangeArrowheads="1"/>
            </p:cNvSpPr>
            <p:nvPr/>
          </p:nvSpPr>
          <p:spPr bwMode="auto">
            <a:xfrm>
              <a:off x="1744928" y="8416027"/>
              <a:ext cx="390525" cy="388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1402028" y="8874815"/>
              <a:ext cx="1076325" cy="1636713"/>
            </a:xfrm>
            <a:custGeom>
              <a:avLst/>
              <a:gdLst>
                <a:gd name="T0" fmla="*/ 325 w 330"/>
                <a:gd name="T1" fmla="*/ 198 h 509"/>
                <a:gd name="T2" fmla="*/ 281 w 330"/>
                <a:gd name="T3" fmla="*/ 46 h 509"/>
                <a:gd name="T4" fmla="*/ 220 w 330"/>
                <a:gd name="T5" fmla="*/ 0 h 509"/>
                <a:gd name="T6" fmla="*/ 110 w 330"/>
                <a:gd name="T7" fmla="*/ 0 h 509"/>
                <a:gd name="T8" fmla="*/ 49 w 330"/>
                <a:gd name="T9" fmla="*/ 46 h 509"/>
                <a:gd name="T10" fmla="*/ 5 w 330"/>
                <a:gd name="T11" fmla="*/ 198 h 509"/>
                <a:gd name="T12" fmla="*/ 25 w 330"/>
                <a:gd name="T13" fmla="*/ 234 h 509"/>
                <a:gd name="T14" fmla="*/ 33 w 330"/>
                <a:gd name="T15" fmla="*/ 235 h 509"/>
                <a:gd name="T16" fmla="*/ 61 w 330"/>
                <a:gd name="T17" fmla="*/ 214 h 509"/>
                <a:gd name="T18" fmla="*/ 87 w 330"/>
                <a:gd name="T19" fmla="*/ 124 h 509"/>
                <a:gd name="T20" fmla="*/ 87 w 330"/>
                <a:gd name="T21" fmla="*/ 224 h 509"/>
                <a:gd name="T22" fmla="*/ 87 w 330"/>
                <a:gd name="T23" fmla="*/ 270 h 509"/>
                <a:gd name="T24" fmla="*/ 87 w 330"/>
                <a:gd name="T25" fmla="*/ 479 h 509"/>
                <a:gd name="T26" fmla="*/ 117 w 330"/>
                <a:gd name="T27" fmla="*/ 509 h 509"/>
                <a:gd name="T28" fmla="*/ 146 w 330"/>
                <a:gd name="T29" fmla="*/ 479 h 509"/>
                <a:gd name="T30" fmla="*/ 146 w 330"/>
                <a:gd name="T31" fmla="*/ 270 h 509"/>
                <a:gd name="T32" fmla="*/ 184 w 330"/>
                <a:gd name="T33" fmla="*/ 270 h 509"/>
                <a:gd name="T34" fmla="*/ 184 w 330"/>
                <a:gd name="T35" fmla="*/ 479 h 509"/>
                <a:gd name="T36" fmla="*/ 214 w 330"/>
                <a:gd name="T37" fmla="*/ 509 h 509"/>
                <a:gd name="T38" fmla="*/ 243 w 330"/>
                <a:gd name="T39" fmla="*/ 479 h 509"/>
                <a:gd name="T40" fmla="*/ 243 w 330"/>
                <a:gd name="T41" fmla="*/ 270 h 509"/>
                <a:gd name="T42" fmla="*/ 243 w 330"/>
                <a:gd name="T43" fmla="*/ 224 h 509"/>
                <a:gd name="T44" fmla="*/ 243 w 330"/>
                <a:gd name="T45" fmla="*/ 124 h 509"/>
                <a:gd name="T46" fmla="*/ 269 w 330"/>
                <a:gd name="T47" fmla="*/ 214 h 509"/>
                <a:gd name="T48" fmla="*/ 297 w 330"/>
                <a:gd name="T49" fmla="*/ 235 h 509"/>
                <a:gd name="T50" fmla="*/ 305 w 330"/>
                <a:gd name="T51" fmla="*/ 234 h 509"/>
                <a:gd name="T52" fmla="*/ 325 w 330"/>
                <a:gd name="T53" fmla="*/ 19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0" h="509">
                  <a:moveTo>
                    <a:pt x="325" y="198"/>
                  </a:moveTo>
                  <a:cubicBezTo>
                    <a:pt x="281" y="46"/>
                    <a:pt x="281" y="46"/>
                    <a:pt x="281" y="46"/>
                  </a:cubicBezTo>
                  <a:cubicBezTo>
                    <a:pt x="273" y="19"/>
                    <a:pt x="248" y="0"/>
                    <a:pt x="22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82" y="0"/>
                    <a:pt x="57" y="19"/>
                    <a:pt x="49" y="46"/>
                  </a:cubicBezTo>
                  <a:cubicBezTo>
                    <a:pt x="5" y="198"/>
                    <a:pt x="5" y="198"/>
                    <a:pt x="5" y="198"/>
                  </a:cubicBezTo>
                  <a:cubicBezTo>
                    <a:pt x="0" y="213"/>
                    <a:pt x="9" y="229"/>
                    <a:pt x="25" y="234"/>
                  </a:cubicBezTo>
                  <a:cubicBezTo>
                    <a:pt x="27" y="235"/>
                    <a:pt x="30" y="235"/>
                    <a:pt x="33" y="235"/>
                  </a:cubicBezTo>
                  <a:cubicBezTo>
                    <a:pt x="46" y="235"/>
                    <a:pt x="57" y="227"/>
                    <a:pt x="61" y="214"/>
                  </a:cubicBezTo>
                  <a:cubicBezTo>
                    <a:pt x="87" y="124"/>
                    <a:pt x="87" y="124"/>
                    <a:pt x="87" y="124"/>
                  </a:cubicBezTo>
                  <a:cubicBezTo>
                    <a:pt x="87" y="224"/>
                    <a:pt x="87" y="224"/>
                    <a:pt x="87" y="224"/>
                  </a:cubicBezTo>
                  <a:cubicBezTo>
                    <a:pt x="87" y="270"/>
                    <a:pt x="87" y="270"/>
                    <a:pt x="87" y="270"/>
                  </a:cubicBezTo>
                  <a:cubicBezTo>
                    <a:pt x="87" y="479"/>
                    <a:pt x="87" y="479"/>
                    <a:pt x="87" y="479"/>
                  </a:cubicBezTo>
                  <a:cubicBezTo>
                    <a:pt x="87" y="496"/>
                    <a:pt x="100" y="509"/>
                    <a:pt x="117" y="509"/>
                  </a:cubicBezTo>
                  <a:cubicBezTo>
                    <a:pt x="133" y="509"/>
                    <a:pt x="146" y="496"/>
                    <a:pt x="146" y="479"/>
                  </a:cubicBezTo>
                  <a:cubicBezTo>
                    <a:pt x="146" y="270"/>
                    <a:pt x="146" y="270"/>
                    <a:pt x="146" y="270"/>
                  </a:cubicBezTo>
                  <a:cubicBezTo>
                    <a:pt x="184" y="270"/>
                    <a:pt x="184" y="270"/>
                    <a:pt x="184" y="270"/>
                  </a:cubicBezTo>
                  <a:cubicBezTo>
                    <a:pt x="184" y="479"/>
                    <a:pt x="184" y="479"/>
                    <a:pt x="184" y="479"/>
                  </a:cubicBezTo>
                  <a:cubicBezTo>
                    <a:pt x="184" y="496"/>
                    <a:pt x="197" y="509"/>
                    <a:pt x="214" y="509"/>
                  </a:cubicBezTo>
                  <a:cubicBezTo>
                    <a:pt x="230" y="509"/>
                    <a:pt x="243" y="496"/>
                    <a:pt x="243" y="479"/>
                  </a:cubicBezTo>
                  <a:cubicBezTo>
                    <a:pt x="243" y="270"/>
                    <a:pt x="243" y="270"/>
                    <a:pt x="243" y="270"/>
                  </a:cubicBezTo>
                  <a:cubicBezTo>
                    <a:pt x="243" y="224"/>
                    <a:pt x="243" y="224"/>
                    <a:pt x="243" y="224"/>
                  </a:cubicBezTo>
                  <a:cubicBezTo>
                    <a:pt x="243" y="124"/>
                    <a:pt x="243" y="124"/>
                    <a:pt x="243" y="124"/>
                  </a:cubicBezTo>
                  <a:cubicBezTo>
                    <a:pt x="269" y="214"/>
                    <a:pt x="269" y="214"/>
                    <a:pt x="269" y="214"/>
                  </a:cubicBezTo>
                  <a:cubicBezTo>
                    <a:pt x="273" y="227"/>
                    <a:pt x="284" y="235"/>
                    <a:pt x="297" y="235"/>
                  </a:cubicBezTo>
                  <a:cubicBezTo>
                    <a:pt x="300" y="235"/>
                    <a:pt x="303" y="235"/>
                    <a:pt x="305" y="234"/>
                  </a:cubicBezTo>
                  <a:cubicBezTo>
                    <a:pt x="321" y="229"/>
                    <a:pt x="330" y="213"/>
                    <a:pt x="325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4" name="Группа 33"/>
          <p:cNvGrpSpPr/>
          <p:nvPr/>
        </p:nvGrpSpPr>
        <p:grpSpPr>
          <a:xfrm>
            <a:off x="15654922" y="6240324"/>
            <a:ext cx="566476" cy="1145097"/>
            <a:chOff x="1376380" y="11070871"/>
            <a:chExt cx="1036638" cy="2095501"/>
          </a:xfrm>
        </p:grpSpPr>
        <p:sp>
          <p:nvSpPr>
            <p:cNvPr id="35" name="Oval 7"/>
            <p:cNvSpPr>
              <a:spLocks noChangeArrowheads="1"/>
            </p:cNvSpPr>
            <p:nvPr/>
          </p:nvSpPr>
          <p:spPr bwMode="auto">
            <a:xfrm>
              <a:off x="1698642" y="11070871"/>
              <a:ext cx="392113" cy="388938"/>
            </a:xfrm>
            <a:prstGeom prst="ellipse">
              <a:avLst/>
            </a:prstGeom>
            <a:solidFill>
              <a:srgbClr val="B73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1376380" y="11529659"/>
              <a:ext cx="1036638" cy="1636713"/>
            </a:xfrm>
            <a:custGeom>
              <a:avLst/>
              <a:gdLst>
                <a:gd name="T0" fmla="*/ 313 w 318"/>
                <a:gd name="T1" fmla="*/ 198 h 509"/>
                <a:gd name="T2" fmla="*/ 269 w 318"/>
                <a:gd name="T3" fmla="*/ 46 h 509"/>
                <a:gd name="T4" fmla="*/ 208 w 318"/>
                <a:gd name="T5" fmla="*/ 0 h 509"/>
                <a:gd name="T6" fmla="*/ 110 w 318"/>
                <a:gd name="T7" fmla="*/ 0 h 509"/>
                <a:gd name="T8" fmla="*/ 48 w 318"/>
                <a:gd name="T9" fmla="*/ 46 h 509"/>
                <a:gd name="T10" fmla="*/ 4 w 318"/>
                <a:gd name="T11" fmla="*/ 198 h 509"/>
                <a:gd name="T12" fmla="*/ 24 w 318"/>
                <a:gd name="T13" fmla="*/ 234 h 509"/>
                <a:gd name="T14" fmla="*/ 33 w 318"/>
                <a:gd name="T15" fmla="*/ 235 h 509"/>
                <a:gd name="T16" fmla="*/ 61 w 318"/>
                <a:gd name="T17" fmla="*/ 214 h 509"/>
                <a:gd name="T18" fmla="*/ 95 w 318"/>
                <a:gd name="T19" fmla="*/ 95 h 509"/>
                <a:gd name="T20" fmla="*/ 101 w 318"/>
                <a:gd name="T21" fmla="*/ 91 h 509"/>
                <a:gd name="T22" fmla="*/ 104 w 318"/>
                <a:gd name="T23" fmla="*/ 98 h 509"/>
                <a:gd name="T24" fmla="*/ 46 w 318"/>
                <a:gd name="T25" fmla="*/ 308 h 509"/>
                <a:gd name="T26" fmla="*/ 92 w 318"/>
                <a:gd name="T27" fmla="*/ 308 h 509"/>
                <a:gd name="T28" fmla="*/ 92 w 318"/>
                <a:gd name="T29" fmla="*/ 479 h 509"/>
                <a:gd name="T30" fmla="*/ 122 w 318"/>
                <a:gd name="T31" fmla="*/ 509 h 509"/>
                <a:gd name="T32" fmla="*/ 151 w 318"/>
                <a:gd name="T33" fmla="*/ 479 h 509"/>
                <a:gd name="T34" fmla="*/ 151 w 318"/>
                <a:gd name="T35" fmla="*/ 308 h 509"/>
                <a:gd name="T36" fmla="*/ 167 w 318"/>
                <a:gd name="T37" fmla="*/ 308 h 509"/>
                <a:gd name="T38" fmla="*/ 167 w 318"/>
                <a:gd name="T39" fmla="*/ 479 h 509"/>
                <a:gd name="T40" fmla="*/ 196 w 318"/>
                <a:gd name="T41" fmla="*/ 509 h 509"/>
                <a:gd name="T42" fmla="*/ 225 w 318"/>
                <a:gd name="T43" fmla="*/ 479 h 509"/>
                <a:gd name="T44" fmla="*/ 225 w 318"/>
                <a:gd name="T45" fmla="*/ 308 h 509"/>
                <a:gd name="T46" fmla="*/ 272 w 318"/>
                <a:gd name="T47" fmla="*/ 308 h 509"/>
                <a:gd name="T48" fmla="*/ 213 w 318"/>
                <a:gd name="T49" fmla="*/ 98 h 509"/>
                <a:gd name="T50" fmla="*/ 216 w 318"/>
                <a:gd name="T51" fmla="*/ 92 h 509"/>
                <a:gd name="T52" fmla="*/ 222 w 318"/>
                <a:gd name="T53" fmla="*/ 95 h 509"/>
                <a:gd name="T54" fmla="*/ 257 w 318"/>
                <a:gd name="T55" fmla="*/ 214 h 509"/>
                <a:gd name="T56" fmla="*/ 285 w 318"/>
                <a:gd name="T57" fmla="*/ 235 h 509"/>
                <a:gd name="T58" fmla="*/ 293 w 318"/>
                <a:gd name="T59" fmla="*/ 234 h 509"/>
                <a:gd name="T60" fmla="*/ 313 w 318"/>
                <a:gd name="T61" fmla="*/ 19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8" h="509">
                  <a:moveTo>
                    <a:pt x="313" y="198"/>
                  </a:moveTo>
                  <a:cubicBezTo>
                    <a:pt x="269" y="46"/>
                    <a:pt x="269" y="46"/>
                    <a:pt x="269" y="46"/>
                  </a:cubicBezTo>
                  <a:cubicBezTo>
                    <a:pt x="261" y="19"/>
                    <a:pt x="236" y="0"/>
                    <a:pt x="208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82" y="0"/>
                    <a:pt x="56" y="19"/>
                    <a:pt x="48" y="46"/>
                  </a:cubicBezTo>
                  <a:cubicBezTo>
                    <a:pt x="4" y="198"/>
                    <a:pt x="4" y="198"/>
                    <a:pt x="4" y="198"/>
                  </a:cubicBezTo>
                  <a:cubicBezTo>
                    <a:pt x="0" y="213"/>
                    <a:pt x="9" y="229"/>
                    <a:pt x="24" y="234"/>
                  </a:cubicBezTo>
                  <a:cubicBezTo>
                    <a:pt x="27" y="235"/>
                    <a:pt x="30" y="235"/>
                    <a:pt x="33" y="235"/>
                  </a:cubicBezTo>
                  <a:cubicBezTo>
                    <a:pt x="45" y="235"/>
                    <a:pt x="57" y="227"/>
                    <a:pt x="61" y="214"/>
                  </a:cubicBezTo>
                  <a:cubicBezTo>
                    <a:pt x="61" y="214"/>
                    <a:pt x="95" y="97"/>
                    <a:pt x="95" y="95"/>
                  </a:cubicBezTo>
                  <a:cubicBezTo>
                    <a:pt x="96" y="93"/>
                    <a:pt x="98" y="90"/>
                    <a:pt x="101" y="91"/>
                  </a:cubicBezTo>
                  <a:cubicBezTo>
                    <a:pt x="105" y="92"/>
                    <a:pt x="105" y="95"/>
                    <a:pt x="104" y="98"/>
                  </a:cubicBezTo>
                  <a:cubicBezTo>
                    <a:pt x="104" y="101"/>
                    <a:pt x="46" y="308"/>
                    <a:pt x="46" y="308"/>
                  </a:cubicBezTo>
                  <a:cubicBezTo>
                    <a:pt x="92" y="308"/>
                    <a:pt x="92" y="308"/>
                    <a:pt x="92" y="308"/>
                  </a:cubicBezTo>
                  <a:cubicBezTo>
                    <a:pt x="92" y="479"/>
                    <a:pt x="92" y="479"/>
                    <a:pt x="92" y="479"/>
                  </a:cubicBezTo>
                  <a:cubicBezTo>
                    <a:pt x="92" y="496"/>
                    <a:pt x="105" y="509"/>
                    <a:pt x="122" y="509"/>
                  </a:cubicBezTo>
                  <a:cubicBezTo>
                    <a:pt x="138" y="509"/>
                    <a:pt x="151" y="496"/>
                    <a:pt x="151" y="479"/>
                  </a:cubicBezTo>
                  <a:cubicBezTo>
                    <a:pt x="151" y="308"/>
                    <a:pt x="151" y="308"/>
                    <a:pt x="151" y="308"/>
                  </a:cubicBezTo>
                  <a:cubicBezTo>
                    <a:pt x="167" y="308"/>
                    <a:pt x="167" y="308"/>
                    <a:pt x="167" y="308"/>
                  </a:cubicBezTo>
                  <a:cubicBezTo>
                    <a:pt x="167" y="479"/>
                    <a:pt x="167" y="479"/>
                    <a:pt x="167" y="479"/>
                  </a:cubicBezTo>
                  <a:cubicBezTo>
                    <a:pt x="167" y="496"/>
                    <a:pt x="180" y="509"/>
                    <a:pt x="196" y="509"/>
                  </a:cubicBezTo>
                  <a:cubicBezTo>
                    <a:pt x="212" y="509"/>
                    <a:pt x="225" y="496"/>
                    <a:pt x="225" y="479"/>
                  </a:cubicBezTo>
                  <a:cubicBezTo>
                    <a:pt x="225" y="308"/>
                    <a:pt x="225" y="308"/>
                    <a:pt x="225" y="308"/>
                  </a:cubicBezTo>
                  <a:cubicBezTo>
                    <a:pt x="272" y="308"/>
                    <a:pt x="272" y="308"/>
                    <a:pt x="272" y="308"/>
                  </a:cubicBezTo>
                  <a:cubicBezTo>
                    <a:pt x="272" y="308"/>
                    <a:pt x="214" y="101"/>
                    <a:pt x="213" y="98"/>
                  </a:cubicBezTo>
                  <a:cubicBezTo>
                    <a:pt x="212" y="96"/>
                    <a:pt x="212" y="93"/>
                    <a:pt x="216" y="92"/>
                  </a:cubicBezTo>
                  <a:cubicBezTo>
                    <a:pt x="219" y="90"/>
                    <a:pt x="221" y="93"/>
                    <a:pt x="222" y="95"/>
                  </a:cubicBezTo>
                  <a:cubicBezTo>
                    <a:pt x="223" y="98"/>
                    <a:pt x="257" y="214"/>
                    <a:pt x="257" y="214"/>
                  </a:cubicBezTo>
                  <a:cubicBezTo>
                    <a:pt x="261" y="227"/>
                    <a:pt x="272" y="235"/>
                    <a:pt x="285" y="235"/>
                  </a:cubicBezTo>
                  <a:cubicBezTo>
                    <a:pt x="288" y="235"/>
                    <a:pt x="291" y="235"/>
                    <a:pt x="293" y="234"/>
                  </a:cubicBezTo>
                  <a:cubicBezTo>
                    <a:pt x="309" y="229"/>
                    <a:pt x="318" y="213"/>
                    <a:pt x="313" y="198"/>
                  </a:cubicBezTo>
                  <a:close/>
                </a:path>
              </a:pathLst>
            </a:custGeom>
            <a:solidFill>
              <a:srgbClr val="B73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3241421" y="6106283"/>
            <a:ext cx="1546898" cy="101566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48</a:t>
            </a:r>
            <a:r>
              <a:rPr lang="en-US" sz="54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%</a:t>
            </a:r>
            <a:endParaRPr lang="en-US" sz="54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715361" y="7017125"/>
            <a:ext cx="228921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Male population</a:t>
            </a:r>
            <a:endParaRPr lang="ru-RU" sz="2400" dirty="0">
              <a:solidFill>
                <a:schemeClr val="tx2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726134" y="6107321"/>
            <a:ext cx="1468351" cy="101566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52</a:t>
            </a:r>
            <a:r>
              <a:rPr lang="en-US" sz="54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%</a:t>
            </a:r>
            <a:endParaRPr lang="en-US" sz="54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40" name="Равнобедренный треугольник 39"/>
          <p:cNvSpPr/>
          <p:nvPr/>
        </p:nvSpPr>
        <p:spPr>
          <a:xfrm rot="10800000">
            <a:off x="12840357" y="6284246"/>
            <a:ext cx="265683" cy="229036"/>
          </a:xfrm>
          <a:prstGeom prst="triangle">
            <a:avLst/>
          </a:prstGeom>
          <a:solidFill>
            <a:srgbClr val="D43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Равнобедренный треугольник 40"/>
          <p:cNvSpPr/>
          <p:nvPr/>
        </p:nvSpPr>
        <p:spPr>
          <a:xfrm>
            <a:off x="16313035" y="6296809"/>
            <a:ext cx="265683" cy="22903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12190651" y="8022718"/>
            <a:ext cx="7454663" cy="23637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Lorem ipsum dolor sit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amet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consectetur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adipiscing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elit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sed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do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eiusmod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tempor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incididunt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ut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labore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et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dolore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magna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aliqua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. </a:t>
            </a:r>
          </a:p>
        </p:txBody>
      </p:sp>
      <p:graphicFrame>
        <p:nvGraphicFramePr>
          <p:cNvPr id="44" name="Диаграмма 43"/>
          <p:cNvGraphicFramePr/>
          <p:nvPr>
            <p:extLst>
              <p:ext uri="{D42A27DB-BD31-4B8C-83A1-F6EECF244321}">
                <p14:modId xmlns:p14="http://schemas.microsoft.com/office/powerpoint/2010/main" val="3453218622"/>
              </p:ext>
            </p:extLst>
          </p:nvPr>
        </p:nvGraphicFramePr>
        <p:xfrm>
          <a:off x="1390650" y="2019300"/>
          <a:ext cx="10801351" cy="952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6487693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28" grpId="0"/>
      <p:bldP spid="37" grpId="0"/>
      <p:bldP spid="38" grpId="0"/>
      <p:bldP spid="39" grpId="0"/>
      <p:bldP spid="40" grpId="0" animBg="1"/>
      <p:bldP spid="41" grpId="0" animBg="1"/>
      <p:bldP spid="42" grpId="0"/>
      <p:bldGraphic spid="44" grpId="0">
        <p:bldAsOne/>
      </p:bldGraphic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30"/>
          <p:cNvSpPr txBox="1"/>
          <p:nvPr/>
        </p:nvSpPr>
        <p:spPr>
          <a:xfrm>
            <a:off x="12155487" y="4502554"/>
            <a:ext cx="5777672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PIE CHART</a:t>
            </a:r>
            <a:endParaRPr lang="ru-RU" sz="10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687621" y="6296809"/>
            <a:ext cx="265014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Lorem ipsum dolor</a:t>
            </a:r>
            <a:endParaRPr lang="ru-RU" sz="2400" dirty="0">
              <a:solidFill>
                <a:schemeClr val="tx2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687620" y="6506795"/>
            <a:ext cx="3323026" cy="184665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20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2,6%</a:t>
            </a:r>
            <a:endParaRPr lang="en-US" sz="120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41" name="Равнобедренный треугольник 40"/>
          <p:cNvSpPr/>
          <p:nvPr/>
        </p:nvSpPr>
        <p:spPr>
          <a:xfrm>
            <a:off x="12154137" y="6296809"/>
            <a:ext cx="265683" cy="22903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12154138" y="8524690"/>
            <a:ext cx="7454663" cy="23637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Lorem ipsum dolor sit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amet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consectetur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adipiscing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elit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sed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do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eiusmod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tempor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incididunt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ut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labore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et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dolore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magna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aliqua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. </a:t>
            </a:r>
          </a:p>
        </p:txBody>
      </p:sp>
      <p:graphicFrame>
        <p:nvGraphicFramePr>
          <p:cNvPr id="44" name="Диаграмма 43"/>
          <p:cNvGraphicFramePr/>
          <p:nvPr>
            <p:extLst>
              <p:ext uri="{D42A27DB-BD31-4B8C-83A1-F6EECF244321}">
                <p14:modId xmlns:p14="http://schemas.microsoft.com/office/powerpoint/2010/main" val="1052153008"/>
              </p:ext>
            </p:extLst>
          </p:nvPr>
        </p:nvGraphicFramePr>
        <p:xfrm>
          <a:off x="1390650" y="2019300"/>
          <a:ext cx="10801351" cy="952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1390651" y="599385"/>
            <a:ext cx="2801601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CHARTS</a:t>
            </a:r>
            <a:endParaRPr lang="ru-RU" sz="6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594975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4422355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116592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38" grpId="0"/>
      <p:bldP spid="39" grpId="0"/>
      <p:bldP spid="41" grpId="0" animBg="1"/>
      <p:bldP spid="42" grpId="0"/>
      <p:bldGraphic spid="44" grpId="0">
        <p:bldAsOne/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30"/>
          <p:cNvSpPr txBox="1"/>
          <p:nvPr/>
        </p:nvSpPr>
        <p:spPr>
          <a:xfrm>
            <a:off x="12192000" y="4502554"/>
            <a:ext cx="5777672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PIE CHART</a:t>
            </a:r>
            <a:endParaRPr lang="ru-RU" sz="10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190651" y="7501873"/>
            <a:ext cx="7454663" cy="23637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Lorem ipsum dolor sit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amet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consectetur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adipiscing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elit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sed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do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eiusmod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tempor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incididunt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ut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labore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et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dolore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magna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aliqua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. </a:t>
            </a:r>
          </a:p>
        </p:txBody>
      </p:sp>
      <p:graphicFrame>
        <p:nvGraphicFramePr>
          <p:cNvPr id="44" name="Диаграмма 43"/>
          <p:cNvGraphicFramePr/>
          <p:nvPr>
            <p:extLst>
              <p:ext uri="{D42A27DB-BD31-4B8C-83A1-F6EECF244321}">
                <p14:modId xmlns:p14="http://schemas.microsoft.com/office/powerpoint/2010/main" val="2791885532"/>
              </p:ext>
            </p:extLst>
          </p:nvPr>
        </p:nvGraphicFramePr>
        <p:xfrm>
          <a:off x="1390650" y="2019300"/>
          <a:ext cx="10801351" cy="952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086333" y="5445341"/>
            <a:ext cx="2530244" cy="7879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Lorem ipsum </a:t>
            </a:r>
            <a:endParaRPr lang="ru-RU" sz="3200" dirty="0">
              <a:solidFill>
                <a:schemeClr val="tx2"/>
              </a:solidFill>
              <a:latin typeface="Fira Sans Medium" panose="020B0603050000020004" pitchFamily="34" charset="0"/>
              <a:ea typeface="Fira Sans Medium" panose="020B06030500000200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32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dolor</a:t>
            </a:r>
            <a:endParaRPr lang="ru-RU" sz="3200" dirty="0">
              <a:solidFill>
                <a:schemeClr val="tx2"/>
              </a:solidFill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74321" y="6085412"/>
            <a:ext cx="3634008" cy="230832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ru-RU" sz="150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52</a:t>
            </a:r>
            <a:r>
              <a:rPr lang="en-US" sz="150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%</a:t>
            </a:r>
            <a:endParaRPr lang="en-US" sz="150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90651" y="6117389"/>
            <a:ext cx="2737481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UPLOADS </a:t>
            </a:r>
            <a:endParaRPr lang="en-US" sz="48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390651" y="599385"/>
            <a:ext cx="2801601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CHARTS</a:t>
            </a:r>
            <a:endParaRPr lang="ru-RU" sz="64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594975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4422355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473988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42" grpId="0"/>
      <p:bldGraphic spid="44" grpId="0">
        <p:bldAsOne/>
      </p:bldGraphic>
      <p:bldP spid="11" grpId="0"/>
      <p:bldP spid="12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2875739106"/>
              </p:ext>
            </p:extLst>
          </p:nvPr>
        </p:nvGraphicFramePr>
        <p:xfrm>
          <a:off x="1" y="4034666"/>
          <a:ext cx="7519724" cy="5013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Диаграмма 18"/>
          <p:cNvGraphicFramePr/>
          <p:nvPr>
            <p:extLst>
              <p:ext uri="{D42A27DB-BD31-4B8C-83A1-F6EECF244321}">
                <p14:modId xmlns:p14="http://schemas.microsoft.com/office/powerpoint/2010/main" val="2515656467"/>
              </p:ext>
            </p:extLst>
          </p:nvPr>
        </p:nvGraphicFramePr>
        <p:xfrm>
          <a:off x="5621426" y="4034666"/>
          <a:ext cx="7519724" cy="5013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Диаграмма 19"/>
          <p:cNvGraphicFramePr/>
          <p:nvPr>
            <p:extLst>
              <p:ext uri="{D42A27DB-BD31-4B8C-83A1-F6EECF244321}">
                <p14:modId xmlns:p14="http://schemas.microsoft.com/office/powerpoint/2010/main" val="1168240729"/>
              </p:ext>
            </p:extLst>
          </p:nvPr>
        </p:nvGraphicFramePr>
        <p:xfrm>
          <a:off x="11242851" y="4034664"/>
          <a:ext cx="7519724" cy="5013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Диаграмма 20"/>
          <p:cNvGraphicFramePr/>
          <p:nvPr>
            <p:extLst>
              <p:ext uri="{D42A27DB-BD31-4B8C-83A1-F6EECF244321}">
                <p14:modId xmlns:p14="http://schemas.microsoft.com/office/powerpoint/2010/main" val="3730586326"/>
              </p:ext>
            </p:extLst>
          </p:nvPr>
        </p:nvGraphicFramePr>
        <p:xfrm>
          <a:off x="16864277" y="4034664"/>
          <a:ext cx="7519724" cy="5013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896101" y="5964748"/>
            <a:ext cx="2300307" cy="12311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80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6</a:t>
            </a:r>
            <a:r>
              <a:rPr lang="en-US" sz="80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4%</a:t>
            </a:r>
            <a:endParaRPr lang="ru-RU" sz="8000" spc="-151" dirty="0">
              <a:solidFill>
                <a:schemeClr val="tx2"/>
              </a:solidFill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09699" y="9984280"/>
            <a:ext cx="4666636" cy="10341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Lorem ipsum dolor sit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amet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consectetur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adipiscing</a:t>
            </a:r>
            <a:r>
              <a:rPr lang="ru-RU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.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Fira Sans Light" panose="020B0403050000020004" pitchFamily="34" charset="0"/>
              <a:ea typeface="Fira Sans Light" panose="020B04030500000200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47970" y="9984280"/>
            <a:ext cx="4666636" cy="10341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Lorem ipsum dolor sit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amet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consectetur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adipiscing</a:t>
            </a:r>
            <a:r>
              <a:rPr lang="ru-RU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.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Fira Sans Light" panose="020B0403050000020004" pitchFamily="34" charset="0"/>
              <a:ea typeface="Fira Sans Light" panose="020B04030500000200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669591" y="9988529"/>
            <a:ext cx="4666636" cy="10341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Lorem ipsum dolor sit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amet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consectetur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adipiscing</a:t>
            </a:r>
            <a:r>
              <a:rPr lang="ru-RU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.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Fira Sans Light" panose="020B0403050000020004" pitchFamily="34" charset="0"/>
              <a:ea typeface="Fira Sans Light" panose="020B04030500000200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291214" y="9984279"/>
            <a:ext cx="4666636" cy="10341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Lorem ipsum dolor sit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amet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consectetur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adipiscing</a:t>
            </a:r>
            <a:r>
              <a:rPr lang="ru-RU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.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Fira Sans Light" panose="020B0403050000020004" pitchFamily="34" charset="0"/>
              <a:ea typeface="Fira Sans Light" panose="020B04030500000200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390651" y="599385"/>
            <a:ext cx="2801601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CHARTS</a:t>
            </a:r>
            <a:endParaRPr lang="ru-RU" sz="6400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4594975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4422355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792000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19" grpId="0">
        <p:bldAsOne/>
      </p:bldGraphic>
      <p:bldGraphic spid="20" grpId="0">
        <p:bldAsOne/>
      </p:bldGraphic>
      <p:bldGraphic spid="21" grpId="0">
        <p:bldAsOne/>
      </p:bldGraphic>
      <p:bldP spid="23" grpId="0"/>
      <p:bldP spid="24" grpId="0"/>
      <p:bldP spid="25" grpId="0"/>
      <p:bldP spid="32" grpId="0"/>
      <p:bldP spid="3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4958349" y="4879306"/>
            <a:ext cx="6932887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600" dirty="0">
                <a:latin typeface="Fira Sans ExtraBold" panose="020B0903050000020004" pitchFamily="34" charset="0"/>
                <a:ea typeface="Fira Sans ExtraBold" panose="020B0903050000020004" pitchFamily="34" charset="0"/>
              </a:rPr>
              <a:t>450 000$</a:t>
            </a:r>
            <a:endParaRPr lang="ru-RU" sz="9600" dirty="0"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373432" y="6448967"/>
            <a:ext cx="1612621" cy="101566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1,2</a:t>
            </a:r>
            <a:r>
              <a:rPr lang="en-US" sz="54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%</a:t>
            </a:r>
            <a:endParaRPr lang="en-US" sz="54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43" name="Равнобедренный треугольник 42"/>
          <p:cNvSpPr/>
          <p:nvPr/>
        </p:nvSpPr>
        <p:spPr>
          <a:xfrm>
            <a:off x="14928849" y="6638455"/>
            <a:ext cx="265683" cy="22903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14945954" y="8133169"/>
            <a:ext cx="8047397" cy="17727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Lorem ipsum dolor sit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amet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consectetur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adipiscing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elit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sed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do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eiusmod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tempor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incididunt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ut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labore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et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dolore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magna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aliqua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.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962971" y="4166772"/>
            <a:ext cx="4307333" cy="76944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5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COLUMN CHART</a:t>
            </a:r>
            <a:endParaRPr lang="en-US" sz="5000" dirty="0"/>
          </a:p>
        </p:txBody>
      </p:sp>
      <p:graphicFrame>
        <p:nvGraphicFramePr>
          <p:cNvPr id="24" name="Диаграмма 23"/>
          <p:cNvGraphicFramePr/>
          <p:nvPr>
            <p:extLst>
              <p:ext uri="{D42A27DB-BD31-4B8C-83A1-F6EECF244321}">
                <p14:modId xmlns:p14="http://schemas.microsoft.com/office/powerpoint/2010/main" val="3953928815"/>
              </p:ext>
            </p:extLst>
          </p:nvPr>
        </p:nvGraphicFramePr>
        <p:xfrm>
          <a:off x="1390650" y="2864019"/>
          <a:ext cx="12236861" cy="8718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1390651" y="599385"/>
            <a:ext cx="2801601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CHARTS</a:t>
            </a:r>
            <a:endParaRPr lang="ru-RU" sz="64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594975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4422355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763601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2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"/>
                                        <p:tgtEl>
                                          <p:spTgt spid="2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"/>
                                        <p:tgtEl>
                                          <p:spTgt spid="2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"/>
                                        <p:tgtEl>
                                          <p:spTgt spid="2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"/>
                                        <p:tgtEl>
                                          <p:spTgt spid="2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1" grpId="0"/>
      <p:bldP spid="43" grpId="0" animBg="1"/>
      <p:bldP spid="44" grpId="0"/>
      <p:bldP spid="45" grpId="0"/>
      <p:bldGraphic spid="24" grpId="0">
        <p:bldSub>
          <a:bldChart bld="seriesEl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1"/>
          </p:nvPr>
        </p:nvSpPr>
        <p:spPr>
          <a:xfrm>
            <a:off x="9734551" y="3295651"/>
            <a:ext cx="4914900" cy="4914900"/>
          </a:xfrm>
        </p:spPr>
      </p:sp>
      <p:sp>
        <p:nvSpPr>
          <p:cNvPr id="4" name="Рисунок 3"/>
          <p:cNvSpPr>
            <a:spLocks noGrp="1"/>
          </p:cNvSpPr>
          <p:nvPr>
            <p:ph type="pic" sz="quarter" idx="12"/>
          </p:nvPr>
        </p:nvSpPr>
        <p:spPr>
          <a:xfrm>
            <a:off x="17190733" y="3295651"/>
            <a:ext cx="4914900" cy="4914900"/>
          </a:xfrm>
        </p:spPr>
      </p:sp>
      <p:sp>
        <p:nvSpPr>
          <p:cNvPr id="7" name="Прямоугольник 6"/>
          <p:cNvSpPr/>
          <p:nvPr/>
        </p:nvSpPr>
        <p:spPr>
          <a:xfrm>
            <a:off x="1390651" y="599385"/>
            <a:ext cx="2018181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TEAM</a:t>
            </a:r>
            <a:endParaRPr lang="ru-RU" sz="6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937925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3687053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51086" y="9466521"/>
            <a:ext cx="49614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000" dirty="0">
                <a:solidFill>
                  <a:schemeClr val="accent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CREATIVE DIRECTOR</a:t>
            </a:r>
            <a:endParaRPr lang="en-US" sz="3000" dirty="0">
              <a:solidFill>
                <a:schemeClr val="accent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04159" y="8727857"/>
            <a:ext cx="4309898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SIMONE MARCO</a:t>
            </a:r>
            <a:endParaRPr lang="en-US" sz="48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711262" y="9466521"/>
            <a:ext cx="49614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000" dirty="0">
                <a:solidFill>
                  <a:schemeClr val="accent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MANAGIN DIRECTOR</a:t>
            </a:r>
            <a:endParaRPr lang="en-US" sz="3200" dirty="0">
              <a:solidFill>
                <a:schemeClr val="accent1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098630" y="8727857"/>
            <a:ext cx="6210033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ALEXANDER SMIRNOFF</a:t>
            </a:r>
            <a:endParaRPr lang="en-US" sz="48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167443" y="9454257"/>
            <a:ext cx="49614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000" dirty="0">
                <a:solidFill>
                  <a:schemeClr val="accent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MANAGER</a:t>
            </a:r>
            <a:endParaRPr lang="en-US" sz="3000" dirty="0">
              <a:solidFill>
                <a:schemeClr val="accent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390469" y="8715593"/>
            <a:ext cx="4436664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VICTORIA GERTZ</a:t>
            </a:r>
            <a:endParaRPr lang="en-US" sz="48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2" name="Рисунок 1"/>
          <p:cNvSpPr>
            <a:spLocks noGrp="1"/>
          </p:cNvSpPr>
          <p:nvPr>
            <p:ph type="pic" sz="quarter" idx="10"/>
          </p:nvPr>
        </p:nvSpPr>
        <p:spPr>
          <a:xfrm>
            <a:off x="2278369" y="3295651"/>
            <a:ext cx="4914900" cy="4914900"/>
          </a:xfrm>
        </p:spPr>
      </p:sp>
      <p:sp>
        <p:nvSpPr>
          <p:cNvPr id="30" name="TextBox 29"/>
          <p:cNvSpPr txBox="1"/>
          <p:nvPr/>
        </p:nvSpPr>
        <p:spPr>
          <a:xfrm>
            <a:off x="1436370" y="10358205"/>
            <a:ext cx="6566063" cy="15511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Lorem ipsum dolor sit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amet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consectetur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adipiscing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elit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sed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do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eiusmod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tempor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incididunt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ut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labore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.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Fira Sans Light" panose="020B0403050000020004" pitchFamily="34" charset="0"/>
              <a:ea typeface="Fira Sans Light" panose="020B04030500000200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15747" y="10358205"/>
            <a:ext cx="6566063" cy="15511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Lorem ipsum dolor sit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amet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consectetur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adipiscing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elit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sed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do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eiusmod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tempor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incididunt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ut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labore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.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Fira Sans Light" panose="020B0403050000020004" pitchFamily="34" charset="0"/>
              <a:ea typeface="Fira Sans Light" panose="020B04030500000200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345902" y="10337969"/>
            <a:ext cx="6566063" cy="15511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Lorem ipsum dolor sit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amet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consectetur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adipiscing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elit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sed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do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eiusmod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tempor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incididunt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ut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labore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677683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37" grpId="0"/>
      <p:bldP spid="38" grpId="0"/>
      <p:bldP spid="44" grpId="0"/>
      <p:bldP spid="45" grpId="0"/>
      <p:bldP spid="30" grpId="0"/>
      <p:bldP spid="31" grpId="0"/>
      <p:bldP spid="3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14928851" y="5760535"/>
            <a:ext cx="8064500" cy="17727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Lorem ipsum dolor sit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amet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consectetur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adipiscing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elit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sed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do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eiusmod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tempor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incididunt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ut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labore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et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dolore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magna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aliqua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. </a:t>
            </a:r>
          </a:p>
        </p:txBody>
      </p:sp>
      <p:graphicFrame>
        <p:nvGraphicFramePr>
          <p:cNvPr id="24" name="Диаграмма 23"/>
          <p:cNvGraphicFramePr/>
          <p:nvPr>
            <p:extLst>
              <p:ext uri="{D42A27DB-BD31-4B8C-83A1-F6EECF244321}">
                <p14:modId xmlns:p14="http://schemas.microsoft.com/office/powerpoint/2010/main" val="1300166561"/>
              </p:ext>
            </p:extLst>
          </p:nvPr>
        </p:nvGraphicFramePr>
        <p:xfrm>
          <a:off x="1390651" y="3403522"/>
          <a:ext cx="5400676" cy="7106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Равнобедренный треугольник 1"/>
          <p:cNvSpPr/>
          <p:nvPr/>
        </p:nvSpPr>
        <p:spPr>
          <a:xfrm rot="10800000">
            <a:off x="3853410" y="10149621"/>
            <a:ext cx="475157" cy="284251"/>
          </a:xfrm>
          <a:prstGeom prst="triangle">
            <a:avLst/>
          </a:prstGeom>
          <a:solidFill>
            <a:srgbClr val="91B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2418792" y="10653014"/>
            <a:ext cx="3284554" cy="67710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Social media</a:t>
            </a:r>
            <a:endParaRPr lang="en-US" sz="4400" dirty="0">
              <a:solidFill>
                <a:schemeClr val="tx2"/>
              </a:solidFill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graphicFrame>
        <p:nvGraphicFramePr>
          <p:cNvPr id="16" name="Диаграмма 15"/>
          <p:cNvGraphicFramePr/>
          <p:nvPr>
            <p:extLst>
              <p:ext uri="{D42A27DB-BD31-4B8C-83A1-F6EECF244321}">
                <p14:modId xmlns:p14="http://schemas.microsoft.com/office/powerpoint/2010/main" val="2354402199"/>
              </p:ext>
            </p:extLst>
          </p:nvPr>
        </p:nvGraphicFramePr>
        <p:xfrm>
          <a:off x="7833978" y="3403522"/>
          <a:ext cx="5400676" cy="7106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Равнобедренный треугольник 16"/>
          <p:cNvSpPr/>
          <p:nvPr/>
        </p:nvSpPr>
        <p:spPr>
          <a:xfrm rot="10800000">
            <a:off x="10296736" y="10149621"/>
            <a:ext cx="475157" cy="284251"/>
          </a:xfrm>
          <a:prstGeom prst="triangle">
            <a:avLst/>
          </a:prstGeom>
          <a:solidFill>
            <a:srgbClr val="91B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10001851" y="10653014"/>
            <a:ext cx="1005083" cy="67710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SEO</a:t>
            </a:r>
            <a:endParaRPr lang="en-US" sz="4400" dirty="0">
              <a:solidFill>
                <a:schemeClr val="tx2"/>
              </a:solidFill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974572" y="8337169"/>
            <a:ext cx="703385" cy="703385"/>
          </a:xfrm>
          <a:prstGeom prst="rect">
            <a:avLst/>
          </a:prstGeom>
          <a:solidFill>
            <a:srgbClr val="FCA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4934925" y="3898578"/>
            <a:ext cx="6444072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EFFICIENCY</a:t>
            </a:r>
            <a:endParaRPr lang="ru-RU" sz="10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004323" y="8301889"/>
            <a:ext cx="3083345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Position 01</a:t>
            </a:r>
            <a:endParaRPr lang="en-US" sz="48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4974572" y="9469684"/>
            <a:ext cx="703385" cy="703385"/>
          </a:xfrm>
          <a:prstGeom prst="rect">
            <a:avLst/>
          </a:prstGeom>
          <a:solidFill>
            <a:srgbClr val="B73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16004323" y="9457849"/>
            <a:ext cx="3124766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Position 02</a:t>
            </a:r>
            <a:endParaRPr lang="en-US" sz="48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390651" y="599385"/>
            <a:ext cx="2801601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CHARTS</a:t>
            </a:r>
            <a:endParaRPr lang="ru-RU" sz="640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4594975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4422355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259598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5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24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24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1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Graphic spid="24" grpId="0">
        <p:bldSub>
          <a:bldChart bld="categoryEl"/>
        </p:bldSub>
      </p:bldGraphic>
      <p:bldP spid="2" grpId="0" animBg="1"/>
      <p:bldP spid="12" grpId="0"/>
      <p:bldGraphic spid="16" grpId="0">
        <p:bldSub>
          <a:bldChart bld="category"/>
        </p:bldSub>
      </p:bldGraphic>
      <p:bldP spid="17" grpId="0" animBg="1"/>
      <p:bldP spid="18" grpId="0"/>
      <p:bldP spid="3" grpId="0" animBg="1"/>
      <p:bldP spid="20" grpId="0"/>
      <p:bldP spid="21" grpId="0"/>
      <p:bldP spid="22" grpId="0" animBg="1"/>
      <p:bldP spid="2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3840623717"/>
              </p:ext>
            </p:extLst>
          </p:nvPr>
        </p:nvGraphicFramePr>
        <p:xfrm>
          <a:off x="1338989" y="5282366"/>
          <a:ext cx="12262713" cy="3800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Прямоугольный треугольник 4"/>
          <p:cNvSpPr/>
          <p:nvPr/>
        </p:nvSpPr>
        <p:spPr>
          <a:xfrm rot="5400000">
            <a:off x="1480686" y="7188341"/>
            <a:ext cx="528599" cy="528599"/>
          </a:xfrm>
          <a:prstGeom prst="rtTriangle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ый треугольник 14"/>
          <p:cNvSpPr/>
          <p:nvPr/>
        </p:nvSpPr>
        <p:spPr>
          <a:xfrm rot="5400000">
            <a:off x="4358118" y="7188341"/>
            <a:ext cx="528599" cy="528599"/>
          </a:xfrm>
          <a:prstGeom prst="rt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ый треугольник 15"/>
          <p:cNvSpPr/>
          <p:nvPr/>
        </p:nvSpPr>
        <p:spPr>
          <a:xfrm rot="5400000">
            <a:off x="8193522" y="7188341"/>
            <a:ext cx="528599" cy="528599"/>
          </a:xfrm>
          <a:prstGeom prst="rtTriangle">
            <a:avLst/>
          </a:prstGeom>
          <a:solidFill>
            <a:srgbClr val="B73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1480687" y="4556326"/>
            <a:ext cx="1764397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Tablet</a:t>
            </a:r>
            <a:endParaRPr lang="en-US" sz="3600" dirty="0">
              <a:solidFill>
                <a:schemeClr val="tx2"/>
              </a:solidFill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71161" y="5113085"/>
            <a:ext cx="2633643" cy="12311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80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24%</a:t>
            </a:r>
            <a:endParaRPr lang="ru-RU" sz="8000" spc="-151" dirty="0">
              <a:solidFill>
                <a:schemeClr val="tx2"/>
              </a:solidFill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grpSp>
        <p:nvGrpSpPr>
          <p:cNvPr id="28" name="Группа 27"/>
          <p:cNvGrpSpPr/>
          <p:nvPr/>
        </p:nvGrpSpPr>
        <p:grpSpPr>
          <a:xfrm>
            <a:off x="8088314" y="8146426"/>
            <a:ext cx="1466255" cy="1024071"/>
            <a:chOff x="16225838" y="1185305"/>
            <a:chExt cx="2016125" cy="1408113"/>
          </a:xfrm>
          <a:solidFill>
            <a:srgbClr val="91B3C1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16225838" y="1185305"/>
              <a:ext cx="2016125" cy="1408113"/>
            </a:xfrm>
            <a:custGeom>
              <a:avLst/>
              <a:gdLst>
                <a:gd name="T0" fmla="*/ 132 w 139"/>
                <a:gd name="T1" fmla="*/ 83 h 96"/>
                <a:gd name="T2" fmla="*/ 132 w 139"/>
                <a:gd name="T3" fmla="*/ 9 h 96"/>
                <a:gd name="T4" fmla="*/ 123 w 139"/>
                <a:gd name="T5" fmla="*/ 0 h 96"/>
                <a:gd name="T6" fmla="*/ 16 w 139"/>
                <a:gd name="T7" fmla="*/ 0 h 96"/>
                <a:gd name="T8" fmla="*/ 8 w 139"/>
                <a:gd name="T9" fmla="*/ 9 h 96"/>
                <a:gd name="T10" fmla="*/ 8 w 139"/>
                <a:gd name="T11" fmla="*/ 83 h 96"/>
                <a:gd name="T12" fmla="*/ 0 w 139"/>
                <a:gd name="T13" fmla="*/ 83 h 96"/>
                <a:gd name="T14" fmla="*/ 0 w 139"/>
                <a:gd name="T15" fmla="*/ 88 h 96"/>
                <a:gd name="T16" fmla="*/ 8 w 139"/>
                <a:gd name="T17" fmla="*/ 96 h 96"/>
                <a:gd name="T18" fmla="*/ 131 w 139"/>
                <a:gd name="T19" fmla="*/ 96 h 96"/>
                <a:gd name="T20" fmla="*/ 139 w 139"/>
                <a:gd name="T21" fmla="*/ 88 h 96"/>
                <a:gd name="T22" fmla="*/ 139 w 139"/>
                <a:gd name="T23" fmla="*/ 83 h 96"/>
                <a:gd name="T24" fmla="*/ 132 w 139"/>
                <a:gd name="T25" fmla="*/ 83 h 96"/>
                <a:gd name="T26" fmla="*/ 13 w 139"/>
                <a:gd name="T27" fmla="*/ 9 h 96"/>
                <a:gd name="T28" fmla="*/ 16 w 139"/>
                <a:gd name="T29" fmla="*/ 6 h 96"/>
                <a:gd name="T30" fmla="*/ 123 w 139"/>
                <a:gd name="T31" fmla="*/ 6 h 96"/>
                <a:gd name="T32" fmla="*/ 126 w 139"/>
                <a:gd name="T33" fmla="*/ 9 h 96"/>
                <a:gd name="T34" fmla="*/ 126 w 139"/>
                <a:gd name="T35" fmla="*/ 83 h 96"/>
                <a:gd name="T36" fmla="*/ 84 w 139"/>
                <a:gd name="T37" fmla="*/ 83 h 96"/>
                <a:gd name="T38" fmla="*/ 84 w 139"/>
                <a:gd name="T39" fmla="*/ 84 h 96"/>
                <a:gd name="T40" fmla="*/ 81 w 139"/>
                <a:gd name="T41" fmla="*/ 88 h 96"/>
                <a:gd name="T42" fmla="*/ 58 w 139"/>
                <a:gd name="T43" fmla="*/ 88 h 96"/>
                <a:gd name="T44" fmla="*/ 55 w 139"/>
                <a:gd name="T45" fmla="*/ 84 h 96"/>
                <a:gd name="T46" fmla="*/ 55 w 139"/>
                <a:gd name="T47" fmla="*/ 83 h 96"/>
                <a:gd name="T48" fmla="*/ 13 w 139"/>
                <a:gd name="T49" fmla="*/ 83 h 96"/>
                <a:gd name="T50" fmla="*/ 13 w 139"/>
                <a:gd name="T51" fmla="*/ 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9" h="96">
                  <a:moveTo>
                    <a:pt x="132" y="83"/>
                  </a:moveTo>
                  <a:cubicBezTo>
                    <a:pt x="132" y="9"/>
                    <a:pt x="132" y="9"/>
                    <a:pt x="132" y="9"/>
                  </a:cubicBezTo>
                  <a:cubicBezTo>
                    <a:pt x="132" y="4"/>
                    <a:pt x="128" y="0"/>
                    <a:pt x="12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1" y="0"/>
                    <a:pt x="8" y="4"/>
                    <a:pt x="8" y="9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3"/>
                    <a:pt x="4" y="96"/>
                    <a:pt x="8" y="96"/>
                  </a:cubicBezTo>
                  <a:cubicBezTo>
                    <a:pt x="131" y="96"/>
                    <a:pt x="131" y="96"/>
                    <a:pt x="131" y="96"/>
                  </a:cubicBezTo>
                  <a:cubicBezTo>
                    <a:pt x="136" y="96"/>
                    <a:pt x="139" y="93"/>
                    <a:pt x="139" y="88"/>
                  </a:cubicBezTo>
                  <a:cubicBezTo>
                    <a:pt x="139" y="83"/>
                    <a:pt x="139" y="83"/>
                    <a:pt x="139" y="83"/>
                  </a:cubicBezTo>
                  <a:lnTo>
                    <a:pt x="132" y="83"/>
                  </a:lnTo>
                  <a:close/>
                  <a:moveTo>
                    <a:pt x="13" y="9"/>
                  </a:moveTo>
                  <a:cubicBezTo>
                    <a:pt x="13" y="7"/>
                    <a:pt x="14" y="6"/>
                    <a:pt x="16" y="6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5" y="6"/>
                    <a:pt x="126" y="7"/>
                    <a:pt x="126" y="9"/>
                  </a:cubicBezTo>
                  <a:cubicBezTo>
                    <a:pt x="126" y="83"/>
                    <a:pt x="126" y="83"/>
                    <a:pt x="126" y="83"/>
                  </a:cubicBezTo>
                  <a:cubicBezTo>
                    <a:pt x="84" y="83"/>
                    <a:pt x="84" y="83"/>
                    <a:pt x="84" y="83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84" y="86"/>
                    <a:pt x="83" y="88"/>
                    <a:pt x="81" y="88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6" y="88"/>
                    <a:pt x="55" y="86"/>
                    <a:pt x="55" y="84"/>
                  </a:cubicBezTo>
                  <a:cubicBezTo>
                    <a:pt x="55" y="83"/>
                    <a:pt x="55" y="83"/>
                    <a:pt x="55" y="83"/>
                  </a:cubicBezTo>
                  <a:cubicBezTo>
                    <a:pt x="13" y="83"/>
                    <a:pt x="13" y="83"/>
                    <a:pt x="13" y="83"/>
                  </a:cubicBezTo>
                  <a:lnTo>
                    <a:pt x="13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16429038" y="1288493"/>
              <a:ext cx="1609725" cy="1084263"/>
            </a:xfrm>
            <a:custGeom>
              <a:avLst/>
              <a:gdLst>
                <a:gd name="T0" fmla="*/ 111 w 111"/>
                <a:gd name="T1" fmla="*/ 72 h 74"/>
                <a:gd name="T2" fmla="*/ 111 w 111"/>
                <a:gd name="T3" fmla="*/ 3 h 74"/>
                <a:gd name="T4" fmla="*/ 109 w 111"/>
                <a:gd name="T5" fmla="*/ 0 h 74"/>
                <a:gd name="T6" fmla="*/ 2 w 111"/>
                <a:gd name="T7" fmla="*/ 0 h 74"/>
                <a:gd name="T8" fmla="*/ 0 w 111"/>
                <a:gd name="T9" fmla="*/ 3 h 74"/>
                <a:gd name="T10" fmla="*/ 0 w 111"/>
                <a:gd name="T11" fmla="*/ 72 h 74"/>
                <a:gd name="T12" fmla="*/ 2 w 111"/>
                <a:gd name="T13" fmla="*/ 74 h 74"/>
                <a:gd name="T14" fmla="*/ 109 w 111"/>
                <a:gd name="T15" fmla="*/ 74 h 74"/>
                <a:gd name="T16" fmla="*/ 111 w 111"/>
                <a:gd name="T17" fmla="*/ 72 h 74"/>
                <a:gd name="T18" fmla="*/ 2 w 111"/>
                <a:gd name="T19" fmla="*/ 72 h 74"/>
                <a:gd name="T20" fmla="*/ 2 w 111"/>
                <a:gd name="T21" fmla="*/ 2 h 74"/>
                <a:gd name="T22" fmla="*/ 109 w 111"/>
                <a:gd name="T23" fmla="*/ 3 h 74"/>
                <a:gd name="T24" fmla="*/ 109 w 111"/>
                <a:gd name="T25" fmla="*/ 72 h 74"/>
                <a:gd name="T26" fmla="*/ 109 w 111"/>
                <a:gd name="T27" fmla="*/ 72 h 74"/>
                <a:gd name="T28" fmla="*/ 2 w 111"/>
                <a:gd name="T29" fmla="*/ 7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" h="74">
                  <a:moveTo>
                    <a:pt x="111" y="72"/>
                  </a:moveTo>
                  <a:cubicBezTo>
                    <a:pt x="111" y="3"/>
                    <a:pt x="111" y="3"/>
                    <a:pt x="111" y="3"/>
                  </a:cubicBezTo>
                  <a:cubicBezTo>
                    <a:pt x="111" y="1"/>
                    <a:pt x="110" y="0"/>
                    <a:pt x="10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3"/>
                    <a:pt x="1" y="74"/>
                    <a:pt x="2" y="74"/>
                  </a:cubicBezTo>
                  <a:cubicBezTo>
                    <a:pt x="109" y="74"/>
                    <a:pt x="109" y="74"/>
                    <a:pt x="109" y="74"/>
                  </a:cubicBezTo>
                  <a:cubicBezTo>
                    <a:pt x="110" y="74"/>
                    <a:pt x="111" y="73"/>
                    <a:pt x="111" y="72"/>
                  </a:cubicBezTo>
                  <a:close/>
                  <a:moveTo>
                    <a:pt x="2" y="7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09" y="3"/>
                    <a:pt x="109" y="3"/>
                    <a:pt x="109" y="3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109" y="72"/>
                    <a:pt x="109" y="72"/>
                    <a:pt x="109" y="72"/>
                  </a:cubicBezTo>
                  <a:lnTo>
                    <a:pt x="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7" name="Группа 26"/>
          <p:cNvGrpSpPr/>
          <p:nvPr/>
        </p:nvGrpSpPr>
        <p:grpSpPr>
          <a:xfrm>
            <a:off x="4358118" y="8146426"/>
            <a:ext cx="644229" cy="1024071"/>
            <a:chOff x="11598275" y="1185305"/>
            <a:chExt cx="885825" cy="1408113"/>
          </a:xfrm>
          <a:solidFill>
            <a:srgbClr val="91B3C1"/>
          </a:solidFill>
        </p:grpSpPr>
        <p:sp>
          <p:nvSpPr>
            <p:cNvPr id="11" name="Freeform 7"/>
            <p:cNvSpPr>
              <a:spLocks noEditPoints="1"/>
            </p:cNvSpPr>
            <p:nvPr/>
          </p:nvSpPr>
          <p:spPr bwMode="auto">
            <a:xfrm>
              <a:off x="11598275" y="1185305"/>
              <a:ext cx="885825" cy="1408113"/>
            </a:xfrm>
            <a:custGeom>
              <a:avLst/>
              <a:gdLst>
                <a:gd name="T0" fmla="*/ 52 w 61"/>
                <a:gd name="T1" fmla="*/ 0 h 96"/>
                <a:gd name="T2" fmla="*/ 9 w 61"/>
                <a:gd name="T3" fmla="*/ 0 h 96"/>
                <a:gd name="T4" fmla="*/ 0 w 61"/>
                <a:gd name="T5" fmla="*/ 9 h 96"/>
                <a:gd name="T6" fmla="*/ 0 w 61"/>
                <a:gd name="T7" fmla="*/ 88 h 96"/>
                <a:gd name="T8" fmla="*/ 9 w 61"/>
                <a:gd name="T9" fmla="*/ 96 h 96"/>
                <a:gd name="T10" fmla="*/ 52 w 61"/>
                <a:gd name="T11" fmla="*/ 96 h 96"/>
                <a:gd name="T12" fmla="*/ 61 w 61"/>
                <a:gd name="T13" fmla="*/ 88 h 96"/>
                <a:gd name="T14" fmla="*/ 61 w 61"/>
                <a:gd name="T15" fmla="*/ 9 h 96"/>
                <a:gd name="T16" fmla="*/ 52 w 61"/>
                <a:gd name="T17" fmla="*/ 0 h 96"/>
                <a:gd name="T18" fmla="*/ 55 w 61"/>
                <a:gd name="T19" fmla="*/ 88 h 96"/>
                <a:gd name="T20" fmla="*/ 52 w 61"/>
                <a:gd name="T21" fmla="*/ 91 h 96"/>
                <a:gd name="T22" fmla="*/ 9 w 61"/>
                <a:gd name="T23" fmla="*/ 91 h 96"/>
                <a:gd name="T24" fmla="*/ 6 w 61"/>
                <a:gd name="T25" fmla="*/ 88 h 96"/>
                <a:gd name="T26" fmla="*/ 6 w 61"/>
                <a:gd name="T27" fmla="*/ 9 h 96"/>
                <a:gd name="T28" fmla="*/ 9 w 61"/>
                <a:gd name="T29" fmla="*/ 6 h 96"/>
                <a:gd name="T30" fmla="*/ 52 w 61"/>
                <a:gd name="T31" fmla="*/ 6 h 96"/>
                <a:gd name="T32" fmla="*/ 55 w 61"/>
                <a:gd name="T33" fmla="*/ 9 h 96"/>
                <a:gd name="T34" fmla="*/ 55 w 61"/>
                <a:gd name="T35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" h="96">
                  <a:moveTo>
                    <a:pt x="5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3"/>
                    <a:pt x="4" y="96"/>
                    <a:pt x="9" y="96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7" y="96"/>
                    <a:pt x="61" y="93"/>
                    <a:pt x="61" y="88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1" y="4"/>
                    <a:pt x="57" y="0"/>
                    <a:pt x="52" y="0"/>
                  </a:cubicBezTo>
                  <a:close/>
                  <a:moveTo>
                    <a:pt x="55" y="88"/>
                  </a:moveTo>
                  <a:cubicBezTo>
                    <a:pt x="55" y="90"/>
                    <a:pt x="54" y="91"/>
                    <a:pt x="52" y="91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7" y="91"/>
                    <a:pt x="6" y="90"/>
                    <a:pt x="6" y="8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7"/>
                    <a:pt x="7" y="6"/>
                    <a:pt x="9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4" y="6"/>
                    <a:pt x="55" y="7"/>
                    <a:pt x="55" y="9"/>
                  </a:cubicBezTo>
                  <a:lnTo>
                    <a:pt x="5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1699875" y="1347231"/>
              <a:ext cx="682625" cy="1011238"/>
            </a:xfrm>
            <a:custGeom>
              <a:avLst/>
              <a:gdLst>
                <a:gd name="T0" fmla="*/ 45 w 47"/>
                <a:gd name="T1" fmla="*/ 0 h 69"/>
                <a:gd name="T2" fmla="*/ 2 w 47"/>
                <a:gd name="T3" fmla="*/ 0 h 69"/>
                <a:gd name="T4" fmla="*/ 0 w 47"/>
                <a:gd name="T5" fmla="*/ 3 h 69"/>
                <a:gd name="T6" fmla="*/ 0 w 47"/>
                <a:gd name="T7" fmla="*/ 66 h 69"/>
                <a:gd name="T8" fmla="*/ 2 w 47"/>
                <a:gd name="T9" fmla="*/ 69 h 69"/>
                <a:gd name="T10" fmla="*/ 45 w 47"/>
                <a:gd name="T11" fmla="*/ 69 h 69"/>
                <a:gd name="T12" fmla="*/ 47 w 47"/>
                <a:gd name="T13" fmla="*/ 66 h 69"/>
                <a:gd name="T14" fmla="*/ 47 w 47"/>
                <a:gd name="T15" fmla="*/ 3 h 69"/>
                <a:gd name="T16" fmla="*/ 45 w 47"/>
                <a:gd name="T17" fmla="*/ 0 h 69"/>
                <a:gd name="T18" fmla="*/ 45 w 47"/>
                <a:gd name="T19" fmla="*/ 66 h 69"/>
                <a:gd name="T20" fmla="*/ 45 w 47"/>
                <a:gd name="T21" fmla="*/ 67 h 69"/>
                <a:gd name="T22" fmla="*/ 2 w 47"/>
                <a:gd name="T23" fmla="*/ 66 h 69"/>
                <a:gd name="T24" fmla="*/ 2 w 47"/>
                <a:gd name="T25" fmla="*/ 2 h 69"/>
                <a:gd name="T26" fmla="*/ 45 w 47"/>
                <a:gd name="T27" fmla="*/ 3 h 69"/>
                <a:gd name="T28" fmla="*/ 45 w 47"/>
                <a:gd name="T29" fmla="*/ 6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69">
                  <a:moveTo>
                    <a:pt x="4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8"/>
                    <a:pt x="1" y="69"/>
                    <a:pt x="2" y="69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6" y="69"/>
                    <a:pt x="47" y="68"/>
                    <a:pt x="47" y="66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1"/>
                    <a:pt x="46" y="0"/>
                    <a:pt x="45" y="0"/>
                  </a:cubicBezTo>
                  <a:close/>
                  <a:moveTo>
                    <a:pt x="45" y="66"/>
                  </a:moveTo>
                  <a:cubicBezTo>
                    <a:pt x="45" y="67"/>
                    <a:pt x="45" y="67"/>
                    <a:pt x="45" y="67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5" y="3"/>
                    <a:pt x="45" y="3"/>
                    <a:pt x="45" y="3"/>
                  </a:cubicBezTo>
                  <a:lnTo>
                    <a:pt x="45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9"/>
            <p:cNvSpPr>
              <a:spLocks noEditPoints="1"/>
            </p:cNvSpPr>
            <p:nvPr/>
          </p:nvSpPr>
          <p:spPr bwMode="auto">
            <a:xfrm>
              <a:off x="11976100" y="2372756"/>
              <a:ext cx="130175" cy="117475"/>
            </a:xfrm>
            <a:custGeom>
              <a:avLst/>
              <a:gdLst>
                <a:gd name="T0" fmla="*/ 4 w 9"/>
                <a:gd name="T1" fmla="*/ 0 h 8"/>
                <a:gd name="T2" fmla="*/ 0 w 9"/>
                <a:gd name="T3" fmla="*/ 4 h 8"/>
                <a:gd name="T4" fmla="*/ 4 w 9"/>
                <a:gd name="T5" fmla="*/ 8 h 8"/>
                <a:gd name="T6" fmla="*/ 9 w 9"/>
                <a:gd name="T7" fmla="*/ 4 h 8"/>
                <a:gd name="T8" fmla="*/ 4 w 9"/>
                <a:gd name="T9" fmla="*/ 0 h 8"/>
                <a:gd name="T10" fmla="*/ 4 w 9"/>
                <a:gd name="T11" fmla="*/ 6 h 8"/>
                <a:gd name="T12" fmla="*/ 2 w 9"/>
                <a:gd name="T13" fmla="*/ 4 h 8"/>
                <a:gd name="T14" fmla="*/ 4 w 9"/>
                <a:gd name="T15" fmla="*/ 2 h 8"/>
                <a:gd name="T16" fmla="*/ 7 w 9"/>
                <a:gd name="T17" fmla="*/ 4 h 8"/>
                <a:gd name="T18" fmla="*/ 4 w 9"/>
                <a:gd name="T1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7" y="8"/>
                    <a:pt x="9" y="6"/>
                    <a:pt x="9" y="4"/>
                  </a:cubicBezTo>
                  <a:cubicBezTo>
                    <a:pt x="9" y="2"/>
                    <a:pt x="7" y="0"/>
                    <a:pt x="4" y="0"/>
                  </a:cubicBezTo>
                  <a:close/>
                  <a:moveTo>
                    <a:pt x="4" y="6"/>
                  </a:moveTo>
                  <a:cubicBezTo>
                    <a:pt x="3" y="6"/>
                    <a:pt x="2" y="5"/>
                    <a:pt x="2" y="4"/>
                  </a:cubicBezTo>
                  <a:cubicBezTo>
                    <a:pt x="2" y="3"/>
                    <a:pt x="3" y="2"/>
                    <a:pt x="4" y="2"/>
                  </a:cubicBezTo>
                  <a:cubicBezTo>
                    <a:pt x="6" y="2"/>
                    <a:pt x="7" y="3"/>
                    <a:pt x="7" y="4"/>
                  </a:cubicBezTo>
                  <a:cubicBezTo>
                    <a:pt x="7" y="5"/>
                    <a:pt x="6" y="6"/>
                    <a:pt x="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11976100" y="1302781"/>
              <a:ext cx="130175" cy="28575"/>
            </a:xfrm>
            <a:custGeom>
              <a:avLst/>
              <a:gdLst>
                <a:gd name="T0" fmla="*/ 1 w 9"/>
                <a:gd name="T1" fmla="*/ 2 h 2"/>
                <a:gd name="T2" fmla="*/ 8 w 9"/>
                <a:gd name="T3" fmla="*/ 2 h 2"/>
                <a:gd name="T4" fmla="*/ 9 w 9"/>
                <a:gd name="T5" fmla="*/ 1 h 2"/>
                <a:gd name="T6" fmla="*/ 8 w 9"/>
                <a:gd name="T7" fmla="*/ 0 h 2"/>
                <a:gd name="T8" fmla="*/ 1 w 9"/>
                <a:gd name="T9" fmla="*/ 0 h 2"/>
                <a:gd name="T10" fmla="*/ 0 w 9"/>
                <a:gd name="T11" fmla="*/ 1 h 2"/>
                <a:gd name="T12" fmla="*/ 1 w 9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">
                  <a:moveTo>
                    <a:pt x="1" y="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9" y="1"/>
                    <a:pt x="9" y="1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1471163" y="8146426"/>
            <a:ext cx="770072" cy="1024071"/>
            <a:chOff x="8074026" y="1185305"/>
            <a:chExt cx="1058862" cy="1408113"/>
          </a:xfrm>
          <a:solidFill>
            <a:srgbClr val="91B3C1"/>
          </a:solidFill>
        </p:grpSpPr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8074026" y="1185305"/>
              <a:ext cx="1058862" cy="1408113"/>
            </a:xfrm>
            <a:custGeom>
              <a:avLst/>
              <a:gdLst>
                <a:gd name="T0" fmla="*/ 64 w 73"/>
                <a:gd name="T1" fmla="*/ 0 h 96"/>
                <a:gd name="T2" fmla="*/ 9 w 73"/>
                <a:gd name="T3" fmla="*/ 0 h 96"/>
                <a:gd name="T4" fmla="*/ 0 w 73"/>
                <a:gd name="T5" fmla="*/ 9 h 96"/>
                <a:gd name="T6" fmla="*/ 0 w 73"/>
                <a:gd name="T7" fmla="*/ 88 h 96"/>
                <a:gd name="T8" fmla="*/ 9 w 73"/>
                <a:gd name="T9" fmla="*/ 96 h 96"/>
                <a:gd name="T10" fmla="*/ 64 w 73"/>
                <a:gd name="T11" fmla="*/ 96 h 96"/>
                <a:gd name="T12" fmla="*/ 73 w 73"/>
                <a:gd name="T13" fmla="*/ 88 h 96"/>
                <a:gd name="T14" fmla="*/ 73 w 73"/>
                <a:gd name="T15" fmla="*/ 9 h 96"/>
                <a:gd name="T16" fmla="*/ 64 w 73"/>
                <a:gd name="T17" fmla="*/ 0 h 96"/>
                <a:gd name="T18" fmla="*/ 67 w 73"/>
                <a:gd name="T19" fmla="*/ 88 h 96"/>
                <a:gd name="T20" fmla="*/ 64 w 73"/>
                <a:gd name="T21" fmla="*/ 91 h 96"/>
                <a:gd name="T22" fmla="*/ 9 w 73"/>
                <a:gd name="T23" fmla="*/ 91 h 96"/>
                <a:gd name="T24" fmla="*/ 6 w 73"/>
                <a:gd name="T25" fmla="*/ 88 h 96"/>
                <a:gd name="T26" fmla="*/ 6 w 73"/>
                <a:gd name="T27" fmla="*/ 9 h 96"/>
                <a:gd name="T28" fmla="*/ 9 w 73"/>
                <a:gd name="T29" fmla="*/ 6 h 96"/>
                <a:gd name="T30" fmla="*/ 64 w 73"/>
                <a:gd name="T31" fmla="*/ 6 h 96"/>
                <a:gd name="T32" fmla="*/ 67 w 73"/>
                <a:gd name="T33" fmla="*/ 9 h 96"/>
                <a:gd name="T34" fmla="*/ 67 w 73"/>
                <a:gd name="T35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" h="96">
                  <a:moveTo>
                    <a:pt x="6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3"/>
                    <a:pt x="4" y="96"/>
                    <a:pt x="9" y="96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9" y="96"/>
                    <a:pt x="73" y="93"/>
                    <a:pt x="73" y="88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4"/>
                    <a:pt x="69" y="0"/>
                    <a:pt x="64" y="0"/>
                  </a:cubicBezTo>
                  <a:close/>
                  <a:moveTo>
                    <a:pt x="67" y="88"/>
                  </a:moveTo>
                  <a:cubicBezTo>
                    <a:pt x="67" y="90"/>
                    <a:pt x="66" y="91"/>
                    <a:pt x="64" y="91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7" y="91"/>
                    <a:pt x="6" y="90"/>
                    <a:pt x="6" y="8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7"/>
                    <a:pt x="7" y="6"/>
                    <a:pt x="9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6" y="6"/>
                    <a:pt x="67" y="7"/>
                    <a:pt x="67" y="9"/>
                  </a:cubicBezTo>
                  <a:lnTo>
                    <a:pt x="67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8175625" y="1361518"/>
              <a:ext cx="855662" cy="1027113"/>
            </a:xfrm>
            <a:custGeom>
              <a:avLst/>
              <a:gdLst>
                <a:gd name="T0" fmla="*/ 57 w 59"/>
                <a:gd name="T1" fmla="*/ 0 h 70"/>
                <a:gd name="T2" fmla="*/ 2 w 59"/>
                <a:gd name="T3" fmla="*/ 0 h 70"/>
                <a:gd name="T4" fmla="*/ 0 w 59"/>
                <a:gd name="T5" fmla="*/ 2 h 70"/>
                <a:gd name="T6" fmla="*/ 0 w 59"/>
                <a:gd name="T7" fmla="*/ 67 h 70"/>
                <a:gd name="T8" fmla="*/ 2 w 59"/>
                <a:gd name="T9" fmla="*/ 70 h 70"/>
                <a:gd name="T10" fmla="*/ 57 w 59"/>
                <a:gd name="T11" fmla="*/ 70 h 70"/>
                <a:gd name="T12" fmla="*/ 59 w 59"/>
                <a:gd name="T13" fmla="*/ 67 h 70"/>
                <a:gd name="T14" fmla="*/ 59 w 59"/>
                <a:gd name="T15" fmla="*/ 2 h 70"/>
                <a:gd name="T16" fmla="*/ 57 w 59"/>
                <a:gd name="T17" fmla="*/ 0 h 70"/>
                <a:gd name="T18" fmla="*/ 57 w 59"/>
                <a:gd name="T19" fmla="*/ 67 h 70"/>
                <a:gd name="T20" fmla="*/ 57 w 59"/>
                <a:gd name="T21" fmla="*/ 68 h 70"/>
                <a:gd name="T22" fmla="*/ 2 w 59"/>
                <a:gd name="T23" fmla="*/ 67 h 70"/>
                <a:gd name="T24" fmla="*/ 2 w 59"/>
                <a:gd name="T25" fmla="*/ 2 h 70"/>
                <a:gd name="T26" fmla="*/ 57 w 59"/>
                <a:gd name="T27" fmla="*/ 2 h 70"/>
                <a:gd name="T28" fmla="*/ 57 w 59"/>
                <a:gd name="T29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" h="70">
                  <a:moveTo>
                    <a:pt x="57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9"/>
                    <a:pt x="1" y="70"/>
                    <a:pt x="2" y="70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8" y="70"/>
                    <a:pt x="59" y="69"/>
                    <a:pt x="59" y="67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1"/>
                    <a:pt x="58" y="0"/>
                    <a:pt x="57" y="0"/>
                  </a:cubicBezTo>
                  <a:close/>
                  <a:moveTo>
                    <a:pt x="57" y="67"/>
                  </a:moveTo>
                  <a:cubicBezTo>
                    <a:pt x="57" y="67"/>
                    <a:pt x="57" y="68"/>
                    <a:pt x="57" y="68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57" y="2"/>
                    <a:pt x="57" y="2"/>
                    <a:pt x="57" y="2"/>
                  </a:cubicBezTo>
                  <a:lnTo>
                    <a:pt x="57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13"/>
            <p:cNvSpPr>
              <a:spLocks noEditPoints="1"/>
            </p:cNvSpPr>
            <p:nvPr/>
          </p:nvSpPr>
          <p:spPr bwMode="auto">
            <a:xfrm>
              <a:off x="8553450" y="2402918"/>
              <a:ext cx="101600" cy="103188"/>
            </a:xfrm>
            <a:custGeom>
              <a:avLst/>
              <a:gdLst>
                <a:gd name="T0" fmla="*/ 4 w 7"/>
                <a:gd name="T1" fmla="*/ 0 h 7"/>
                <a:gd name="T2" fmla="*/ 0 w 7"/>
                <a:gd name="T3" fmla="*/ 3 h 7"/>
                <a:gd name="T4" fmla="*/ 4 w 7"/>
                <a:gd name="T5" fmla="*/ 7 h 7"/>
                <a:gd name="T6" fmla="*/ 7 w 7"/>
                <a:gd name="T7" fmla="*/ 3 h 7"/>
                <a:gd name="T8" fmla="*/ 4 w 7"/>
                <a:gd name="T9" fmla="*/ 0 h 7"/>
                <a:gd name="T10" fmla="*/ 4 w 7"/>
                <a:gd name="T11" fmla="*/ 5 h 7"/>
                <a:gd name="T12" fmla="*/ 2 w 7"/>
                <a:gd name="T13" fmla="*/ 3 h 7"/>
                <a:gd name="T14" fmla="*/ 4 w 7"/>
                <a:gd name="T15" fmla="*/ 2 h 7"/>
                <a:gd name="T16" fmla="*/ 5 w 7"/>
                <a:gd name="T17" fmla="*/ 3 h 7"/>
                <a:gd name="T18" fmla="*/ 4 w 7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7">
                  <a:moveTo>
                    <a:pt x="4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7"/>
                    <a:pt x="4" y="7"/>
                  </a:cubicBezTo>
                  <a:cubicBezTo>
                    <a:pt x="6" y="7"/>
                    <a:pt x="7" y="5"/>
                    <a:pt x="7" y="3"/>
                  </a:cubicBezTo>
                  <a:cubicBezTo>
                    <a:pt x="7" y="1"/>
                    <a:pt x="6" y="0"/>
                    <a:pt x="4" y="0"/>
                  </a:cubicBezTo>
                  <a:close/>
                  <a:moveTo>
                    <a:pt x="4" y="5"/>
                  </a:moveTo>
                  <a:cubicBezTo>
                    <a:pt x="3" y="5"/>
                    <a:pt x="2" y="4"/>
                    <a:pt x="2" y="3"/>
                  </a:cubicBezTo>
                  <a:cubicBezTo>
                    <a:pt x="2" y="2"/>
                    <a:pt x="3" y="2"/>
                    <a:pt x="4" y="2"/>
                  </a:cubicBezTo>
                  <a:cubicBezTo>
                    <a:pt x="4" y="2"/>
                    <a:pt x="5" y="2"/>
                    <a:pt x="5" y="3"/>
                  </a:cubicBezTo>
                  <a:cubicBezTo>
                    <a:pt x="5" y="4"/>
                    <a:pt x="4" y="5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Oval 14"/>
            <p:cNvSpPr>
              <a:spLocks noChangeArrowheads="1"/>
            </p:cNvSpPr>
            <p:nvPr/>
          </p:nvSpPr>
          <p:spPr bwMode="auto">
            <a:xfrm>
              <a:off x="8596313" y="1302781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4922777" y="6183287"/>
            <a:ext cx="8070575" cy="17727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Lorem ipsum dolor sit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amet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consectetur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adipiscing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elit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sed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do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eiusmod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tempor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incididunt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ut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labore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et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dolore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magna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aliqua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928851" y="4321330"/>
            <a:ext cx="7474803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WEB TRAFFIC</a:t>
            </a:r>
            <a:endParaRPr lang="ru-RU" sz="10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90185" y="4556326"/>
            <a:ext cx="2609827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Smartphone</a:t>
            </a:r>
            <a:endParaRPr lang="en-US" sz="3600" dirty="0">
              <a:solidFill>
                <a:schemeClr val="tx2"/>
              </a:solidFill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64265" y="5102695"/>
            <a:ext cx="2633643" cy="12311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80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32%</a:t>
            </a:r>
            <a:endParaRPr lang="ru-RU" sz="8000" spc="-151" dirty="0">
              <a:solidFill>
                <a:schemeClr val="tx2"/>
              </a:solidFill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93523" y="4556326"/>
            <a:ext cx="1764397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Desktop</a:t>
            </a:r>
            <a:endParaRPr lang="en-US" sz="3600" dirty="0">
              <a:solidFill>
                <a:schemeClr val="tx2"/>
              </a:solidFill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93521" y="5113085"/>
            <a:ext cx="2633643" cy="12311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80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4</a:t>
            </a:r>
            <a:r>
              <a:rPr lang="en-US" sz="80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4%</a:t>
            </a:r>
            <a:endParaRPr lang="ru-RU" sz="8000" spc="-151" dirty="0">
              <a:solidFill>
                <a:schemeClr val="tx2"/>
              </a:solidFill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922775" y="9082985"/>
            <a:ext cx="3851054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LOREM IPSUM</a:t>
            </a:r>
            <a:endParaRPr lang="en-US" sz="48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1390651" y="599385"/>
            <a:ext cx="2801601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CHARTS</a:t>
            </a:r>
            <a:endParaRPr lang="ru-RU" sz="64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4594975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>
            <a:off x="4422355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370942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95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15" grpId="0" animBg="1"/>
      <p:bldP spid="16" grpId="0" animBg="1"/>
      <p:bldP spid="17" grpId="0"/>
      <p:bldP spid="1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Прямоугольник 524"/>
          <p:cNvSpPr/>
          <p:nvPr/>
        </p:nvSpPr>
        <p:spPr>
          <a:xfrm>
            <a:off x="1390650" y="599385"/>
            <a:ext cx="2154244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TABLE</a:t>
            </a:r>
            <a:endParaRPr lang="ru-RU" sz="6400" dirty="0">
              <a:solidFill>
                <a:srgbClr val="4BC1EB"/>
              </a:solidFill>
            </a:endParaRPr>
          </a:p>
        </p:txBody>
      </p:sp>
      <p:sp>
        <p:nvSpPr>
          <p:cNvPr id="526" name="Прямоугольник 525"/>
          <p:cNvSpPr/>
          <p:nvPr/>
        </p:nvSpPr>
        <p:spPr>
          <a:xfrm>
            <a:off x="3996714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527" name="Прямая соединительная линия 526"/>
          <p:cNvCxnSpPr/>
          <p:nvPr/>
        </p:nvCxnSpPr>
        <p:spPr>
          <a:xfrm>
            <a:off x="3824093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951689" y="3470922"/>
            <a:ext cx="5934317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DISCOUNT</a:t>
            </a:r>
            <a:endParaRPr lang="ru-RU" sz="10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951687" y="4918281"/>
            <a:ext cx="2737481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UPLOADS </a:t>
            </a:r>
            <a:endParaRPr lang="en-US" sz="48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945954" y="6326629"/>
            <a:ext cx="8047397" cy="17727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Lorem ipsum dolor sit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amet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consectetur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adipiscing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elit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sed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do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eiusmod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tempor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incididunt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ut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labore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et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dolore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magna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aliqua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. 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15001119" y="9086852"/>
            <a:ext cx="4716463" cy="1190205"/>
            <a:chOff x="15046838" y="9086851"/>
            <a:chExt cx="4716463" cy="1190205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15046838" y="9086851"/>
              <a:ext cx="4716463" cy="119020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746235" y="9376446"/>
              <a:ext cx="1317668" cy="73866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Fira Sans SemiBold" panose="020B0703050000020004" pitchFamily="34" charset="0"/>
                  <a:ea typeface="Fira Sans SemiBold" panose="020B0703050000020004" pitchFamily="34" charset="0"/>
                </a:rPr>
                <a:t>INFO</a:t>
              </a:r>
              <a:endParaRPr lang="en-US" sz="4800" dirty="0">
                <a:solidFill>
                  <a:schemeClr val="bg1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endParaRPr>
            </a:p>
          </p:txBody>
        </p:sp>
      </p:grpSp>
      <p:sp>
        <p:nvSpPr>
          <p:cNvPr id="6" name="Прямоугольник 5"/>
          <p:cNvSpPr/>
          <p:nvPr/>
        </p:nvSpPr>
        <p:spPr>
          <a:xfrm>
            <a:off x="2882467" y="3166125"/>
            <a:ext cx="10458395" cy="8111479"/>
          </a:xfrm>
          <a:prstGeom prst="rect">
            <a:avLst/>
          </a:prstGeom>
          <a:solidFill>
            <a:srgbClr val="D5E2E7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3657396" y="4438086"/>
            <a:ext cx="2736851" cy="59093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600" dirty="0">
                <a:solidFill>
                  <a:srgbClr val="B73E5F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300</a:t>
            </a:r>
            <a:endParaRPr lang="en-US" sz="9600" dirty="0">
              <a:solidFill>
                <a:srgbClr val="B73E5F"/>
              </a:solidFill>
              <a:latin typeface="Fira Sans Light" panose="020B0403050000020004" pitchFamily="34" charset="0"/>
              <a:ea typeface="Fira Sans Light" panose="020B0403050000020004" pitchFamily="34" charset="0"/>
            </a:endParaRPr>
          </a:p>
          <a:p>
            <a:pPr algn="r"/>
            <a:r>
              <a:rPr lang="en-US" sz="9600" dirty="0">
                <a:solidFill>
                  <a:srgbClr val="B73E5F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900</a:t>
            </a:r>
            <a:endParaRPr lang="en-US" sz="9600" dirty="0">
              <a:solidFill>
                <a:srgbClr val="B73E5F"/>
              </a:solidFill>
              <a:latin typeface="Fira Sans Light" panose="020B0403050000020004" pitchFamily="34" charset="0"/>
              <a:ea typeface="Fira Sans Light" panose="020B0403050000020004" pitchFamily="34" charset="0"/>
            </a:endParaRPr>
          </a:p>
          <a:p>
            <a:pPr algn="r"/>
            <a:r>
              <a:rPr lang="en-US" sz="9600" dirty="0">
                <a:solidFill>
                  <a:srgbClr val="B73E5F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1,5</a:t>
            </a:r>
            <a:endParaRPr lang="en-US" sz="9600" dirty="0">
              <a:solidFill>
                <a:srgbClr val="B73E5F"/>
              </a:solidFill>
              <a:latin typeface="Fira Sans Light" panose="020B0403050000020004" pitchFamily="34" charset="0"/>
              <a:ea typeface="Fira Sans Light" panose="020B0403050000020004" pitchFamily="34" charset="0"/>
            </a:endParaRPr>
          </a:p>
          <a:p>
            <a:pPr algn="r"/>
            <a:r>
              <a:rPr lang="en-US" sz="9600" dirty="0">
                <a:solidFill>
                  <a:srgbClr val="B73E5F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6</a:t>
            </a:r>
            <a:endParaRPr lang="en-US" sz="9600" dirty="0">
              <a:solidFill>
                <a:srgbClr val="B73E5F"/>
              </a:solidFill>
              <a:latin typeface="Fira Sans Light" panose="020B0403050000020004" pitchFamily="34" charset="0"/>
              <a:ea typeface="Fira Sans Light" panose="020B04030500000200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04211" y="4632518"/>
            <a:ext cx="1193045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75000"/>
              </a:lnSpc>
            </a:pPr>
            <a:r>
              <a:rPr lang="en-US" sz="6000" dirty="0">
                <a:solidFill>
                  <a:schemeClr val="tx2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k</a:t>
            </a:r>
          </a:p>
          <a:p>
            <a:pPr>
              <a:lnSpc>
                <a:spcPct val="75000"/>
              </a:lnSpc>
            </a:pPr>
            <a:r>
              <a:rPr lang="en-US" sz="2800" dirty="0">
                <a:solidFill>
                  <a:srgbClr val="91B3C1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CPI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04211" y="6126646"/>
            <a:ext cx="1193045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75000"/>
              </a:lnSpc>
            </a:pPr>
            <a:r>
              <a:rPr lang="en-US" sz="6000" dirty="0">
                <a:solidFill>
                  <a:schemeClr val="tx2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k</a:t>
            </a:r>
          </a:p>
          <a:p>
            <a:pPr>
              <a:lnSpc>
                <a:spcPct val="75000"/>
              </a:lnSpc>
            </a:pPr>
            <a:r>
              <a:rPr lang="en-US" sz="2800" dirty="0">
                <a:solidFill>
                  <a:srgbClr val="91B3C1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CPI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804210" y="7567282"/>
            <a:ext cx="1193045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75000"/>
              </a:lnSpc>
            </a:pPr>
            <a:r>
              <a:rPr lang="en-US" sz="6000" dirty="0" err="1">
                <a:solidFill>
                  <a:schemeClr val="tx2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kk</a:t>
            </a:r>
            <a:endParaRPr lang="en-US" sz="6000" dirty="0">
              <a:solidFill>
                <a:schemeClr val="tx2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  <a:p>
            <a:pPr>
              <a:lnSpc>
                <a:spcPct val="75000"/>
              </a:lnSpc>
            </a:pPr>
            <a:r>
              <a:rPr lang="en-US" sz="2800" dirty="0">
                <a:solidFill>
                  <a:srgbClr val="91B3C1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CPI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04208" y="9007920"/>
            <a:ext cx="1193045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75000"/>
              </a:lnSpc>
            </a:pPr>
            <a:r>
              <a:rPr lang="en-US" sz="6000" dirty="0" err="1">
                <a:solidFill>
                  <a:schemeClr val="tx2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kk</a:t>
            </a:r>
            <a:endParaRPr lang="en-US" sz="6000" dirty="0">
              <a:solidFill>
                <a:schemeClr val="tx2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  <a:p>
            <a:pPr>
              <a:lnSpc>
                <a:spcPct val="75000"/>
              </a:lnSpc>
            </a:pPr>
            <a:r>
              <a:rPr lang="en-US" sz="2800" dirty="0">
                <a:solidFill>
                  <a:srgbClr val="91B3C1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CPI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49606" y="4438085"/>
            <a:ext cx="4342057" cy="59093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000" spc="300" dirty="0">
                <a:solidFill>
                  <a:srgbClr val="91B3C1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……..…..</a:t>
            </a:r>
            <a:r>
              <a:rPr lang="en-US" sz="9600" dirty="0">
                <a:solidFill>
                  <a:schemeClr val="tx2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10%</a:t>
            </a:r>
          </a:p>
          <a:p>
            <a:pPr algn="r"/>
            <a:r>
              <a:rPr lang="en-US" sz="4000" spc="300" dirty="0">
                <a:solidFill>
                  <a:srgbClr val="91B3C1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……..…..</a:t>
            </a:r>
            <a:r>
              <a:rPr lang="en-US" sz="9600" dirty="0">
                <a:solidFill>
                  <a:schemeClr val="tx2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20%</a:t>
            </a:r>
          </a:p>
          <a:p>
            <a:pPr algn="r"/>
            <a:r>
              <a:rPr lang="en-US" sz="4000" spc="300" dirty="0">
                <a:solidFill>
                  <a:srgbClr val="91B3C1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……..…..</a:t>
            </a:r>
            <a:r>
              <a:rPr lang="en-US" sz="9600" dirty="0">
                <a:solidFill>
                  <a:schemeClr val="tx2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30%</a:t>
            </a:r>
          </a:p>
          <a:p>
            <a:pPr algn="r"/>
            <a:r>
              <a:rPr lang="en-US" sz="4000" spc="300" dirty="0">
                <a:solidFill>
                  <a:srgbClr val="91B3C1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……..…..</a:t>
            </a:r>
            <a:r>
              <a:rPr lang="en-US" sz="9600" dirty="0">
                <a:solidFill>
                  <a:schemeClr val="tx2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40%</a:t>
            </a:r>
            <a:endParaRPr lang="en-US" sz="9600" dirty="0">
              <a:solidFill>
                <a:schemeClr val="tx2"/>
              </a:solidFill>
              <a:latin typeface="Fira Sans Light" panose="020B0403050000020004" pitchFamily="34" charset="0"/>
              <a:ea typeface="Fira Sans Light" panose="020B04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148545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3" grpId="0"/>
      <p:bldP spid="44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41339629"/>
              </p:ext>
            </p:extLst>
          </p:nvPr>
        </p:nvGraphicFramePr>
        <p:xfrm>
          <a:off x="2089189" y="3096491"/>
          <a:ext cx="9545411" cy="2951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413443" y="3494781"/>
            <a:ext cx="5732235" cy="92333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2,65</a:t>
            </a:r>
            <a:r>
              <a:rPr lang="en-US" sz="6000" dirty="0">
                <a:solidFill>
                  <a:schemeClr val="tx2"/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mln</a:t>
            </a:r>
            <a:r>
              <a:rPr lang="en-US" sz="60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 $</a:t>
            </a:r>
            <a:endParaRPr lang="ru-RU" sz="6000" spc="-151" dirty="0">
              <a:solidFill>
                <a:schemeClr val="tx2"/>
              </a:solidFill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07170" y="4786416"/>
            <a:ext cx="3588327" cy="92333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3,8</a:t>
            </a:r>
            <a:r>
              <a:rPr lang="en-US" sz="6000" dirty="0">
                <a:solidFill>
                  <a:schemeClr val="tx2"/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mln</a:t>
            </a:r>
            <a:r>
              <a:rPr lang="en-US" sz="60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 $</a:t>
            </a:r>
            <a:endParaRPr lang="ru-RU" sz="6000" spc="-151" dirty="0">
              <a:solidFill>
                <a:schemeClr val="tx2"/>
              </a:solidFill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201902" y="2781299"/>
            <a:ext cx="45719" cy="3581400"/>
          </a:xfrm>
          <a:prstGeom prst="rect">
            <a:avLst/>
          </a:prstGeom>
          <a:solidFill>
            <a:srgbClr val="91B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7" name="Диаграмма 16"/>
          <p:cNvGraphicFramePr/>
          <p:nvPr>
            <p:extLst>
              <p:ext uri="{D42A27DB-BD31-4B8C-83A1-F6EECF244321}">
                <p14:modId xmlns:p14="http://schemas.microsoft.com/office/powerpoint/2010/main" val="3406925230"/>
              </p:ext>
            </p:extLst>
          </p:nvPr>
        </p:nvGraphicFramePr>
        <p:xfrm>
          <a:off x="2086808" y="7782791"/>
          <a:ext cx="9545411" cy="2951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090273" y="8181081"/>
            <a:ext cx="5732235" cy="92333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2,4</a:t>
            </a:r>
            <a:r>
              <a:rPr lang="en-US" sz="6000" dirty="0">
                <a:solidFill>
                  <a:schemeClr val="tx2"/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mln</a:t>
            </a:r>
            <a:r>
              <a:rPr lang="en-US" sz="60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 $</a:t>
            </a:r>
            <a:endParaRPr lang="ru-RU" sz="6000" spc="-151" dirty="0">
              <a:solidFill>
                <a:schemeClr val="tx2"/>
              </a:solidFill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74830" y="9472716"/>
            <a:ext cx="3588327" cy="92333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4,2</a:t>
            </a:r>
            <a:r>
              <a:rPr lang="en-US" sz="6000" dirty="0">
                <a:solidFill>
                  <a:schemeClr val="tx2"/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mln</a:t>
            </a:r>
            <a:r>
              <a:rPr lang="en-US" sz="60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 $</a:t>
            </a:r>
            <a:endParaRPr lang="ru-RU" sz="6000" spc="-151" dirty="0">
              <a:solidFill>
                <a:schemeClr val="tx2"/>
              </a:solidFill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199522" y="7467599"/>
            <a:ext cx="45719" cy="3581400"/>
          </a:xfrm>
          <a:prstGeom prst="rect">
            <a:avLst/>
          </a:prstGeom>
          <a:solidFill>
            <a:srgbClr val="91B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-42445" y="4233445"/>
            <a:ext cx="3581398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4400" dirty="0">
                <a:solidFill>
                  <a:srgbClr val="91B3C1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2016</a:t>
            </a:r>
            <a:endParaRPr lang="ru-RU" sz="4400" spc="-151" dirty="0">
              <a:solidFill>
                <a:srgbClr val="91B3C1"/>
              </a:solidFill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-42445" y="8919745"/>
            <a:ext cx="3581398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4400" dirty="0">
                <a:solidFill>
                  <a:srgbClr val="91B3C1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2017</a:t>
            </a:r>
            <a:endParaRPr lang="ru-RU" sz="4400" spc="-151" dirty="0">
              <a:solidFill>
                <a:srgbClr val="91B3C1"/>
              </a:solidFill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958349" y="5760535"/>
            <a:ext cx="8064500" cy="17727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Lorem ipsum dolor sit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amet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consectetur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adipiscing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elit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sed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do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eiusmod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tempor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incididunt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ut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labore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et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dolore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magna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aliqua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. 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15046840" y="8337169"/>
            <a:ext cx="703385" cy="703385"/>
          </a:xfrm>
          <a:prstGeom prst="rect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14964423" y="3898578"/>
            <a:ext cx="6444072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EFFICIENCY</a:t>
            </a:r>
            <a:endParaRPr lang="ru-RU" sz="10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076591" y="8301889"/>
            <a:ext cx="3083345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Position 01</a:t>
            </a:r>
            <a:endParaRPr lang="en-US" sz="48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15046840" y="9469684"/>
            <a:ext cx="703385" cy="703385"/>
          </a:xfrm>
          <a:prstGeom prst="rect">
            <a:avLst/>
          </a:prstGeom>
          <a:solidFill>
            <a:srgbClr val="B73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16076591" y="9457849"/>
            <a:ext cx="3124766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Position 02</a:t>
            </a:r>
            <a:endParaRPr lang="en-US" sz="48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390651" y="599385"/>
            <a:ext cx="2801601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CHARTS</a:t>
            </a:r>
            <a:endParaRPr lang="ru-RU" sz="64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594975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4422355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778708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5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75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5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75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12" grpId="0"/>
      <p:bldP spid="13" grpId="0"/>
      <p:bldP spid="16" grpId="0" animBg="1"/>
      <p:bldGraphic spid="17" grpId="0">
        <p:bldAsOne/>
      </p:bldGraphic>
      <p:bldP spid="18" grpId="0"/>
      <p:bldP spid="19" grpId="0"/>
      <p:bldP spid="20" grpId="0" animBg="1"/>
      <p:bldP spid="24" grpId="0"/>
      <p:bldP spid="25" grpId="0"/>
      <p:bldP spid="26" grpId="0"/>
      <p:bldP spid="27" grpId="0" animBg="1"/>
      <p:bldP spid="28" grpId="0"/>
      <p:bldP spid="29" grpId="0"/>
      <p:bldP spid="30" grpId="0" animBg="1"/>
      <p:bldP spid="3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411432" y="2321333"/>
            <a:ext cx="8137525" cy="15511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Lorem ipsum dolor sit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amet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consectetur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adipiscing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elit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sed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do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eiusmod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tempor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incididunt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ut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labore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et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dolore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magna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aliqua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.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11432" y="491165"/>
            <a:ext cx="6444072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EFFICIENCY</a:t>
            </a:r>
            <a:endParaRPr lang="ru-RU" sz="10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2817293411"/>
              </p:ext>
            </p:extLst>
          </p:nvPr>
        </p:nvGraphicFramePr>
        <p:xfrm>
          <a:off x="1403625" y="4634345"/>
          <a:ext cx="21589727" cy="7751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6" name="Прямоугольник 45"/>
          <p:cNvSpPr/>
          <p:nvPr/>
        </p:nvSpPr>
        <p:spPr>
          <a:xfrm>
            <a:off x="10430742" y="2351398"/>
            <a:ext cx="440471" cy="440471"/>
          </a:xfrm>
          <a:prstGeom prst="rect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10430742" y="3201923"/>
            <a:ext cx="440471" cy="44047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11164113" y="2300549"/>
            <a:ext cx="2312108" cy="5539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Position 01</a:t>
            </a:r>
            <a:endParaRPr lang="en-US" sz="36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164113" y="3173053"/>
            <a:ext cx="2342373" cy="5539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Position 02</a:t>
            </a:r>
            <a:endParaRPr lang="en-US" sz="36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480719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50"/>
                                        <p:tgtEl>
                                          <p:spTgt spid="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50"/>
                                        <p:tgtEl>
                                          <p:spTgt spid="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Graphic spid="5" grpId="0">
        <p:bldSub>
          <a:bldChart bld="category"/>
        </p:bldSub>
      </p:bldGraphic>
      <p:bldP spid="46" grpId="0" animBg="1"/>
      <p:bldP spid="50" grpId="0" animBg="1"/>
      <p:bldP spid="51" grpId="0"/>
      <p:bldP spid="5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411432" y="2321333"/>
            <a:ext cx="8137525" cy="15511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Lorem ipsum dolor sit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amet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consectetur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adipiscing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elit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sed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do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eiusmod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tempor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incididunt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ut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labore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et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dolore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magna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aliqua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.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11432" y="510214"/>
            <a:ext cx="6444072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EFFICIENCY</a:t>
            </a:r>
            <a:endParaRPr lang="ru-RU" sz="10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graphicFrame>
        <p:nvGraphicFramePr>
          <p:cNvPr id="23" name="Диаграмма 22"/>
          <p:cNvGraphicFramePr/>
          <p:nvPr>
            <p:extLst>
              <p:ext uri="{D42A27DB-BD31-4B8C-83A1-F6EECF244321}">
                <p14:modId xmlns:p14="http://schemas.microsoft.com/office/powerpoint/2010/main" val="237198297"/>
              </p:ext>
            </p:extLst>
          </p:nvPr>
        </p:nvGraphicFramePr>
        <p:xfrm>
          <a:off x="1409700" y="4457701"/>
          <a:ext cx="21583651" cy="7818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2373713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Graphic spid="23" grpId="0">
        <p:bldSub>
          <a:bldChart bld="series"/>
        </p:bldSub>
      </p:bldGraphic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3152011045"/>
              </p:ext>
            </p:extLst>
          </p:nvPr>
        </p:nvGraphicFramePr>
        <p:xfrm>
          <a:off x="1409700" y="4804863"/>
          <a:ext cx="21583651" cy="766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1390652" y="599385"/>
            <a:ext cx="5039713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LINEAR CHART</a:t>
            </a:r>
            <a:endParaRPr lang="ru-RU" sz="6400" dirty="0">
              <a:solidFill>
                <a:srgbClr val="4BC1EB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865141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692520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10359" y="3552731"/>
            <a:ext cx="4153381" cy="92333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305,586,456</a:t>
            </a:r>
            <a:endParaRPr lang="en-US" sz="60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10357" y="3053264"/>
            <a:ext cx="2512676" cy="43088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ea typeface="Fira Sans SemiBold" panose="020B0703050000020004" pitchFamily="34" charset="0"/>
              </a:rPr>
              <a:t>Total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ea typeface="Fira Sans SemiBold" panose="020B0703050000020004" pitchFamily="34" charset="0"/>
              </a:rPr>
              <a:t>pageviews</a:t>
            </a:r>
            <a:endParaRPr lang="en-US" sz="2800" dirty="0">
              <a:solidFill>
                <a:schemeClr val="bg1">
                  <a:lumMod val="50000"/>
                </a:schemeClr>
              </a:solidFill>
              <a:ea typeface="Fira Sans SemiBold" panose="020B07030500000200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79565" y="3552731"/>
            <a:ext cx="2099934" cy="92333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6,45%</a:t>
            </a:r>
            <a:endParaRPr lang="en-US" sz="60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79563" y="3053264"/>
            <a:ext cx="1938864" cy="43088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ea typeface="Fira Sans SemiBold" panose="020B0703050000020004" pitchFamily="34" charset="0"/>
              </a:rPr>
              <a:t>Content CTR</a:t>
            </a:r>
            <a:endParaRPr lang="en-US" sz="2800" dirty="0">
              <a:solidFill>
                <a:schemeClr val="bg1">
                  <a:lumMod val="50000"/>
                </a:schemeClr>
              </a:solidFill>
              <a:ea typeface="Fira Sans SemiBold" panose="020B07030500000200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060464" y="3552731"/>
            <a:ext cx="1763303" cy="92333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1,245</a:t>
            </a:r>
            <a:endParaRPr lang="en-US" sz="60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047997" y="3053264"/>
            <a:ext cx="2511521" cy="43088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ea typeface="Fira Sans SemiBold" panose="020B0703050000020004" pitchFamily="34" charset="0"/>
              </a:rPr>
              <a:t>S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ea typeface="Fira Sans SemiBold" panose="020B0703050000020004" pitchFamily="34" charset="0"/>
              </a:rPr>
              <a:t>ocial networks</a:t>
            </a:r>
            <a:endParaRPr lang="en-US" sz="2800" dirty="0">
              <a:solidFill>
                <a:schemeClr val="bg1">
                  <a:lumMod val="50000"/>
                </a:schemeClr>
              </a:solidFill>
              <a:ea typeface="Fira Sans SemiBold" panose="020B07030500000200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625820" y="2597683"/>
            <a:ext cx="1319400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000" spc="2304" baseline="-4166" dirty="0">
                <a:solidFill>
                  <a:schemeClr val="tx2"/>
                </a:solidFill>
                <a:latin typeface="et-line"/>
                <a:ea typeface="et-line"/>
                <a:cs typeface="et-line"/>
                <a:sym typeface="et-line"/>
              </a:rPr>
              <a:t></a:t>
            </a:r>
            <a:endParaRPr lang="ru-RU" sz="13000" dirty="0"/>
          </a:p>
        </p:txBody>
      </p:sp>
      <p:sp>
        <p:nvSpPr>
          <p:cNvPr id="24" name="TextBox 23"/>
          <p:cNvSpPr txBox="1"/>
          <p:nvPr/>
        </p:nvSpPr>
        <p:spPr>
          <a:xfrm>
            <a:off x="9957511" y="2597683"/>
            <a:ext cx="145886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000" spc="2304" baseline="-4166" dirty="0">
                <a:solidFill>
                  <a:schemeClr val="tx2"/>
                </a:solidFill>
                <a:latin typeface="et-line"/>
                <a:ea typeface="et-line"/>
                <a:cs typeface="et-line"/>
                <a:sym typeface="et-line"/>
              </a:rPr>
              <a:t></a:t>
            </a:r>
            <a:endParaRPr lang="ru-RU" sz="13000" dirty="0"/>
          </a:p>
        </p:txBody>
      </p:sp>
      <p:sp>
        <p:nvSpPr>
          <p:cNvPr id="25" name="TextBox 24"/>
          <p:cNvSpPr txBox="1"/>
          <p:nvPr/>
        </p:nvSpPr>
        <p:spPr>
          <a:xfrm>
            <a:off x="1328285" y="2622338"/>
            <a:ext cx="170091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000" spc="2304" baseline="-4166" dirty="0">
                <a:solidFill>
                  <a:schemeClr val="tx2"/>
                </a:solidFill>
                <a:latin typeface="et-line"/>
                <a:ea typeface="et-line"/>
                <a:cs typeface="et-line"/>
                <a:sym typeface="et-line"/>
              </a:rPr>
              <a:t></a:t>
            </a:r>
            <a:endParaRPr lang="ru-RU" sz="13000" dirty="0"/>
          </a:p>
        </p:txBody>
      </p:sp>
    </p:spTree>
    <p:extLst>
      <p:ext uri="{BB962C8B-B14F-4D97-AF65-F5344CB8AC3E}">
        <p14:creationId xmlns:p14="http://schemas.microsoft.com/office/powerpoint/2010/main" val="1243434468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3389848702"/>
              </p:ext>
            </p:extLst>
          </p:nvPr>
        </p:nvGraphicFramePr>
        <p:xfrm>
          <a:off x="1403625" y="3435919"/>
          <a:ext cx="12198076" cy="7751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4928851" y="5760535"/>
            <a:ext cx="8064500" cy="17727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Lorem ipsum dolor sit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amet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consectetur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adipiscing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elit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sed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do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eiusmod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tempor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incididunt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ut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labore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et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dolore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magna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aliqua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. 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14928852" y="8337169"/>
            <a:ext cx="703385" cy="703385"/>
          </a:xfrm>
          <a:prstGeom prst="rect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14934925" y="3898578"/>
            <a:ext cx="6444072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EFFICIENCY</a:t>
            </a:r>
            <a:endParaRPr lang="ru-RU" sz="10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958603" y="8301889"/>
            <a:ext cx="3083345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Position 01</a:t>
            </a:r>
            <a:endParaRPr lang="en-US" sz="48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14928852" y="9469684"/>
            <a:ext cx="703385" cy="70338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15958603" y="9457849"/>
            <a:ext cx="3124766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Position 02</a:t>
            </a:r>
            <a:endParaRPr lang="en-US" sz="48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390650" y="599385"/>
            <a:ext cx="2801601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spc="-151" dirty="0" smtClean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CHARTS</a:t>
            </a:r>
            <a:endParaRPr lang="ru-RU" sz="6400" dirty="0">
              <a:solidFill>
                <a:srgbClr val="4BC1EB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4585775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>
            <a:off x="4413154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412697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5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9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category"/>
        </p:bldSub>
      </p:bldGraphic>
      <p:bldP spid="23" grpId="0"/>
      <p:bldP spid="24" grpId="0" animBg="1"/>
      <p:bldP spid="25" grpId="0"/>
      <p:bldP spid="32" grpId="0"/>
      <p:bldP spid="33" grpId="0" animBg="1"/>
      <p:bldP spid="3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30"/>
          <p:cNvSpPr txBox="1"/>
          <p:nvPr/>
        </p:nvSpPr>
        <p:spPr>
          <a:xfrm>
            <a:off x="12211051" y="4502554"/>
            <a:ext cx="5684248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STATISTIC</a:t>
            </a:r>
            <a:endParaRPr lang="ru-RU" sz="10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211049" y="9043625"/>
            <a:ext cx="5420395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CREATIVE COMPANY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211052" y="6191957"/>
            <a:ext cx="7453313" cy="23637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Lorem ipsum dolor sit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amet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consectetur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adipiscing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elit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sed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do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eiusmod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tempor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incididunt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ut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labore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et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dolore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magna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aliqua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. </a:t>
            </a:r>
            <a:endParaRPr lang="en-US" sz="3200" dirty="0">
              <a:solidFill>
                <a:schemeClr val="bg1">
                  <a:lumMod val="50000"/>
                </a:schemeClr>
              </a:solidFill>
              <a:ea typeface="Fira Sans" panose="020B0503050000020004" pitchFamily="34" charset="0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4483791" y="4512365"/>
            <a:ext cx="4691268" cy="46912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581306" y="5329145"/>
            <a:ext cx="2683565" cy="30777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20000" spc="2304" baseline="-4166" dirty="0">
                <a:solidFill>
                  <a:srgbClr val="FFFFFF"/>
                </a:solidFill>
                <a:latin typeface="et-line"/>
                <a:ea typeface="et-line"/>
                <a:cs typeface="et-line"/>
                <a:sym typeface="et-line"/>
              </a:rPr>
              <a:t></a:t>
            </a:r>
            <a:endParaRPr lang="ru-RU" sz="2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256745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"/>
                            </p:stCondLst>
                            <p:childTnLst>
                              <p:par>
                                <p:cTn id="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125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50"/>
                            </p:stCondLst>
                            <p:childTnLst>
                              <p:par>
                                <p:cTn id="16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3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25" grpId="0"/>
      <p:bldP spid="26" grpId="0"/>
      <p:bldP spid="16" grpId="0" animBg="1"/>
      <p:bldP spid="16" grpId="1" animBg="1"/>
      <p:bldP spid="2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3235820249"/>
              </p:ext>
            </p:extLst>
          </p:nvPr>
        </p:nvGraphicFramePr>
        <p:xfrm>
          <a:off x="1390651" y="6562725"/>
          <a:ext cx="6697664" cy="3570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83548" y="5630681"/>
            <a:ext cx="5538376" cy="123110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305,586,456</a:t>
            </a:r>
            <a:endParaRPr lang="en-US" sz="80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23859" y="4937596"/>
            <a:ext cx="3229666" cy="5539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50000"/>
                  </a:schemeClr>
                </a:solidFill>
                <a:ea typeface="Fira Sans SemiBold" panose="020B0703050000020004" pitchFamily="34" charset="0"/>
              </a:rPr>
              <a:t>Total </a:t>
            </a:r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ea typeface="Fira Sans SemiBold" panose="020B0703050000020004" pitchFamily="34" charset="0"/>
              </a:rPr>
              <a:t>pageviews</a:t>
            </a:r>
            <a:endParaRPr lang="en-US" sz="3600" dirty="0">
              <a:solidFill>
                <a:schemeClr val="bg1">
                  <a:lumMod val="50000"/>
                </a:schemeClr>
              </a:solidFill>
              <a:ea typeface="Fira Sans SemiBold" panose="020B0703050000020004" pitchFamily="34" charset="0"/>
            </a:endParaRPr>
          </a:p>
        </p:txBody>
      </p:sp>
      <p:graphicFrame>
        <p:nvGraphicFramePr>
          <p:cNvPr id="11" name="Диаграмма 10"/>
          <p:cNvGraphicFramePr/>
          <p:nvPr>
            <p:extLst>
              <p:ext uri="{D42A27DB-BD31-4B8C-83A1-F6EECF244321}">
                <p14:modId xmlns:p14="http://schemas.microsoft.com/office/powerpoint/2010/main" val="3516379490"/>
              </p:ext>
            </p:extLst>
          </p:nvPr>
        </p:nvGraphicFramePr>
        <p:xfrm>
          <a:off x="8830784" y="6562725"/>
          <a:ext cx="6697664" cy="3570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91845" y="5630681"/>
            <a:ext cx="2802049" cy="123110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6,45%</a:t>
            </a:r>
            <a:endParaRPr lang="en-US" sz="80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933102" y="4937596"/>
            <a:ext cx="2491451" cy="5539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50000"/>
                  </a:schemeClr>
                </a:solidFill>
                <a:ea typeface="Fira Sans SemiBold" panose="020B0703050000020004" pitchFamily="34" charset="0"/>
              </a:rPr>
              <a:t>Content CTR</a:t>
            </a:r>
            <a:endParaRPr lang="en-US" sz="3600" dirty="0">
              <a:solidFill>
                <a:schemeClr val="bg1">
                  <a:lumMod val="50000"/>
                </a:schemeClr>
              </a:solidFill>
              <a:ea typeface="Fira Sans SemiBold" panose="020B0703050000020004" pitchFamily="34" charset="0"/>
            </a:endParaRPr>
          </a:p>
        </p:txBody>
      </p:sp>
      <p:graphicFrame>
        <p:nvGraphicFramePr>
          <p:cNvPr id="14" name="Диаграмма 13"/>
          <p:cNvGraphicFramePr/>
          <p:nvPr>
            <p:extLst>
              <p:ext uri="{D42A27DB-BD31-4B8C-83A1-F6EECF244321}">
                <p14:modId xmlns:p14="http://schemas.microsoft.com/office/powerpoint/2010/main" val="382063908"/>
              </p:ext>
            </p:extLst>
          </p:nvPr>
        </p:nvGraphicFramePr>
        <p:xfrm>
          <a:off x="16297424" y="6562725"/>
          <a:ext cx="6697664" cy="3570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8524109" y="5630681"/>
            <a:ext cx="2351606" cy="123110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1,245</a:t>
            </a:r>
            <a:endParaRPr lang="en-US" sz="80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72353" y="4937596"/>
            <a:ext cx="3227037" cy="5539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50000"/>
                  </a:schemeClr>
                </a:solidFill>
                <a:ea typeface="Fira Sans SemiBold" panose="020B0703050000020004" pitchFamily="34" charset="0"/>
              </a:rPr>
              <a:t>S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ea typeface="Fira Sans SemiBold" panose="020B0703050000020004" pitchFamily="34" charset="0"/>
              </a:rPr>
              <a:t>ocial networks</a:t>
            </a:r>
            <a:endParaRPr lang="en-US" sz="3600" dirty="0">
              <a:solidFill>
                <a:schemeClr val="bg1">
                  <a:lumMod val="50000"/>
                </a:schemeClr>
              </a:solidFill>
              <a:ea typeface="Fira Sans SemiBold" panose="020B07030500000200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09698" y="3232090"/>
            <a:ext cx="2608791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Overview</a:t>
            </a:r>
            <a:endParaRPr lang="en-US" sz="48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09702" y="1875133"/>
            <a:ext cx="4494051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REPORT</a:t>
            </a:r>
            <a:endParaRPr lang="ru-RU" sz="10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967686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1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1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/>
        </p:bldSub>
      </p:bldGraphic>
      <p:bldP spid="8" grpId="0"/>
      <p:bldP spid="10" grpId="0"/>
      <p:bldGraphic spid="11" grpId="0">
        <p:bldSub>
          <a:bldChart bld="series"/>
        </p:bldSub>
      </p:bldGraphic>
      <p:bldP spid="12" grpId="0"/>
      <p:bldP spid="13" grpId="0"/>
      <p:bldGraphic spid="14" grpId="0">
        <p:bldAsOne/>
      </p:bldGraphic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390651" y="599385"/>
            <a:ext cx="2018181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TEAM</a:t>
            </a:r>
            <a:endParaRPr lang="ru-RU" sz="6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937925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3687053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26779" y="2933716"/>
            <a:ext cx="4961479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accent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CREATIVE DIRECTOR</a:t>
            </a:r>
            <a:endParaRPr lang="en-US" sz="2400" dirty="0">
              <a:solidFill>
                <a:schemeClr val="accent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26779" y="2319729"/>
            <a:ext cx="3591048" cy="61555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SIMONE MARCO</a:t>
            </a:r>
            <a:endParaRPr lang="en-US" sz="40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26" name="Рисунок 25"/>
          <p:cNvSpPr>
            <a:spLocks noGrp="1"/>
          </p:cNvSpPr>
          <p:nvPr>
            <p:ph type="pic" sz="quarter" idx="10"/>
          </p:nvPr>
        </p:nvSpPr>
        <p:spPr>
          <a:xfrm>
            <a:off x="1419101" y="2276761"/>
            <a:ext cx="2606140" cy="2605152"/>
          </a:xfrm>
        </p:spPr>
      </p:sp>
      <p:sp>
        <p:nvSpPr>
          <p:cNvPr id="27" name="Рисунок 26"/>
          <p:cNvSpPr>
            <a:spLocks noGrp="1"/>
          </p:cNvSpPr>
          <p:nvPr>
            <p:ph type="pic" sz="quarter" idx="11"/>
          </p:nvPr>
        </p:nvSpPr>
        <p:spPr>
          <a:xfrm>
            <a:off x="1419099" y="5555424"/>
            <a:ext cx="2606140" cy="2605152"/>
          </a:xfrm>
        </p:spPr>
      </p:sp>
      <p:sp>
        <p:nvSpPr>
          <p:cNvPr id="29" name="Рисунок 28"/>
          <p:cNvSpPr>
            <a:spLocks noGrp="1"/>
          </p:cNvSpPr>
          <p:nvPr>
            <p:ph type="pic" sz="quarter" idx="12"/>
          </p:nvPr>
        </p:nvSpPr>
        <p:spPr>
          <a:xfrm>
            <a:off x="1419101" y="8860776"/>
            <a:ext cx="2606140" cy="2605152"/>
          </a:xfrm>
        </p:spPr>
      </p:sp>
      <p:sp>
        <p:nvSpPr>
          <p:cNvPr id="30" name="Рисунок 29"/>
          <p:cNvSpPr>
            <a:spLocks noGrp="1"/>
          </p:cNvSpPr>
          <p:nvPr>
            <p:ph type="pic" sz="quarter" idx="13"/>
          </p:nvPr>
        </p:nvSpPr>
        <p:spPr>
          <a:xfrm>
            <a:off x="12216101" y="2268709"/>
            <a:ext cx="2606140" cy="2605152"/>
          </a:xfrm>
        </p:spPr>
      </p:sp>
      <p:sp>
        <p:nvSpPr>
          <p:cNvPr id="31" name="Рисунок 30"/>
          <p:cNvSpPr>
            <a:spLocks noGrp="1"/>
          </p:cNvSpPr>
          <p:nvPr>
            <p:ph type="pic" sz="quarter" idx="14"/>
          </p:nvPr>
        </p:nvSpPr>
        <p:spPr>
          <a:xfrm>
            <a:off x="12216099" y="5547372"/>
            <a:ext cx="2606140" cy="2605152"/>
          </a:xfrm>
        </p:spPr>
      </p:sp>
      <p:sp>
        <p:nvSpPr>
          <p:cNvPr id="32" name="Рисунок 31"/>
          <p:cNvSpPr>
            <a:spLocks noGrp="1"/>
          </p:cNvSpPr>
          <p:nvPr>
            <p:ph type="pic" sz="quarter" idx="15"/>
          </p:nvPr>
        </p:nvSpPr>
        <p:spPr>
          <a:xfrm>
            <a:off x="12216101" y="8829864"/>
            <a:ext cx="2606140" cy="2605152"/>
          </a:xfrm>
        </p:spPr>
      </p:sp>
      <p:sp>
        <p:nvSpPr>
          <p:cNvPr id="86" name="TextBox 85"/>
          <p:cNvSpPr txBox="1"/>
          <p:nvPr/>
        </p:nvSpPr>
        <p:spPr>
          <a:xfrm>
            <a:off x="4726778" y="3585235"/>
            <a:ext cx="6566063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Understanding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people’s experiences and the context in which they live, is the key to success.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726778" y="6178037"/>
            <a:ext cx="4961479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accent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MANAGIN DIRECTOR</a:t>
            </a:r>
            <a:endParaRPr lang="en-US" sz="2400" dirty="0">
              <a:solidFill>
                <a:schemeClr val="accent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726778" y="5564050"/>
            <a:ext cx="5174493" cy="61555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ALEXANDER SMIRNOFF</a:t>
            </a:r>
            <a:endParaRPr lang="en-US" sz="40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726778" y="6829557"/>
            <a:ext cx="6566063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Understanding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people’s experiences and the context in which they live, is the key to success.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726778" y="9631421"/>
            <a:ext cx="4961479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accent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MANAGER</a:t>
            </a:r>
            <a:endParaRPr lang="en-US" sz="2400" dirty="0">
              <a:solidFill>
                <a:schemeClr val="accent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726778" y="9017434"/>
            <a:ext cx="3694281" cy="61555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VICTORIA GERTZ</a:t>
            </a:r>
            <a:endParaRPr lang="en-US" sz="40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726778" y="10282941"/>
            <a:ext cx="6566063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Understanding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people’s experiences and the context in which they live, is the key to success.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5611391" y="2933716"/>
            <a:ext cx="4961479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accent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DISIGNER</a:t>
            </a:r>
            <a:endParaRPr lang="en-US" sz="2400" dirty="0">
              <a:solidFill>
                <a:schemeClr val="accent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5611390" y="2319729"/>
            <a:ext cx="3951082" cy="61555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VICTOR VERNARD</a:t>
            </a:r>
            <a:endParaRPr lang="en-US" sz="40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5611390" y="3585235"/>
            <a:ext cx="6566063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Understanding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people’s experiences and the context in which they live, is the key to success.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5611390" y="6178037"/>
            <a:ext cx="4961479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accent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MANAGIN DIRECTOR</a:t>
            </a:r>
            <a:endParaRPr lang="en-US" sz="2400" dirty="0">
              <a:solidFill>
                <a:schemeClr val="accent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5611389" y="5564050"/>
            <a:ext cx="2284280" cy="61555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JOHN DOE</a:t>
            </a:r>
            <a:endParaRPr lang="en-US" sz="40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5611390" y="6829557"/>
            <a:ext cx="6566063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Understanding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people’s experiences and the context in which they live, is the key to success.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5611390" y="9631421"/>
            <a:ext cx="4961479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accent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MANAGER</a:t>
            </a:r>
            <a:endParaRPr lang="en-US" sz="2400" dirty="0">
              <a:solidFill>
                <a:schemeClr val="accent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5611390" y="9017434"/>
            <a:ext cx="3699731" cy="61555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GABRIEL MARKS</a:t>
            </a:r>
            <a:endParaRPr lang="en-US" sz="40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5611390" y="10282941"/>
            <a:ext cx="6566063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Understanding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people’s experiences and the context in which they live, is the key to success.</a:t>
            </a:r>
          </a:p>
        </p:txBody>
      </p:sp>
    </p:spTree>
    <p:extLst>
      <p:ext uri="{BB962C8B-B14F-4D97-AF65-F5344CB8AC3E}">
        <p14:creationId xmlns:p14="http://schemas.microsoft.com/office/powerpoint/2010/main" val="4221180641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/>
          <p:cNvGraphicFramePr/>
          <p:nvPr>
            <p:extLst>
              <p:ext uri="{D42A27DB-BD31-4B8C-83A1-F6EECF244321}">
                <p14:modId xmlns:p14="http://schemas.microsoft.com/office/powerpoint/2010/main" val="915001748"/>
              </p:ext>
            </p:extLst>
          </p:nvPr>
        </p:nvGraphicFramePr>
        <p:xfrm>
          <a:off x="1409700" y="3094278"/>
          <a:ext cx="21583651" cy="5304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09700" y="10875320"/>
            <a:ext cx="3257302" cy="92333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1,586,456</a:t>
            </a:r>
            <a:endParaRPr lang="en-US" sz="60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0650" y="10154277"/>
            <a:ext cx="2872774" cy="4924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 SemiBold" panose="020B0703050000020004" pitchFamily="34" charset="0"/>
              </a:rPr>
              <a:t>Total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 SemiBold" panose="020B0703050000020004" pitchFamily="34" charset="0"/>
              </a:rPr>
              <a:t>pageviews</a:t>
            </a:r>
            <a:endParaRPr lang="en-US" sz="3200" dirty="0">
              <a:solidFill>
                <a:schemeClr val="bg1">
                  <a:lumMod val="50000"/>
                </a:schemeClr>
              </a:solidFill>
              <a:ea typeface="Fira Sans SemiBold" panose="020B07030500000200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9700" y="8943996"/>
            <a:ext cx="10436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spc="2304" baseline="-4166" dirty="0">
                <a:solidFill>
                  <a:srgbClr val="4BC1EB"/>
                </a:solidFill>
                <a:latin typeface="et-line"/>
                <a:ea typeface="et-line"/>
                <a:cs typeface="et-line"/>
                <a:sym typeface="et-line"/>
              </a:rPr>
              <a:t></a:t>
            </a:r>
            <a:endParaRPr lang="ru-RU" sz="8000" dirty="0">
              <a:solidFill>
                <a:srgbClr val="4BC1EB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37458" y="10875320"/>
            <a:ext cx="1753685" cy="92333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1,236</a:t>
            </a:r>
            <a:endParaRPr lang="en-US" sz="60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18407" y="10154277"/>
            <a:ext cx="2567626" cy="4924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 SemiBold" panose="020B0703050000020004" pitchFamily="34" charset="0"/>
              </a:rPr>
              <a:t>Orders placed</a:t>
            </a:r>
            <a:endParaRPr lang="en-US" sz="3200" dirty="0">
              <a:solidFill>
                <a:schemeClr val="bg1">
                  <a:lumMod val="50000"/>
                </a:schemeClr>
              </a:solidFill>
              <a:ea typeface="Fira Sans SemiBold" panose="020B07030500000200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37457" y="8943996"/>
            <a:ext cx="11943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spc="2304" baseline="-4166" dirty="0">
                <a:solidFill>
                  <a:srgbClr val="4BC1EB"/>
                </a:solidFill>
                <a:latin typeface="et-line"/>
                <a:ea typeface="et-line"/>
                <a:cs typeface="et-line"/>
                <a:sym typeface="et-line"/>
              </a:rPr>
              <a:t></a:t>
            </a:r>
            <a:endParaRPr lang="ru-RU" sz="8000" dirty="0">
              <a:solidFill>
                <a:srgbClr val="4BC1E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46743" y="10875320"/>
            <a:ext cx="2218877" cy="92333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23,463</a:t>
            </a:r>
            <a:endParaRPr lang="en-US" sz="60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42695" y="10154277"/>
            <a:ext cx="2986138" cy="4924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 SemiBold" panose="020B0703050000020004" pitchFamily="34" charset="0"/>
              </a:rPr>
              <a:t>Total downloads</a:t>
            </a:r>
            <a:endParaRPr lang="en-US" sz="3200" dirty="0">
              <a:solidFill>
                <a:schemeClr val="bg1">
                  <a:lumMod val="50000"/>
                </a:schemeClr>
              </a:solidFill>
              <a:ea typeface="Fira Sans SemiBold" panose="020B07030500000200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537439" y="8943996"/>
            <a:ext cx="11510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spc="2304" baseline="-4166" dirty="0">
                <a:solidFill>
                  <a:srgbClr val="4BC1EB"/>
                </a:solidFill>
                <a:latin typeface="et-line"/>
                <a:ea typeface="et-line"/>
                <a:cs typeface="et-line"/>
                <a:sym typeface="et-line"/>
              </a:rPr>
              <a:t></a:t>
            </a:r>
            <a:endParaRPr lang="ru-RU" sz="8000" dirty="0">
              <a:solidFill>
                <a:srgbClr val="4BC1EB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690997" y="10875320"/>
            <a:ext cx="2293898" cy="92333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45,568</a:t>
            </a:r>
            <a:endParaRPr lang="en-US" sz="60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80239" y="10154277"/>
            <a:ext cx="2609945" cy="4924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 SemiBold" panose="020B0703050000020004" pitchFamily="34" charset="0"/>
              </a:rPr>
              <a:t>Money earned</a:t>
            </a:r>
            <a:endParaRPr lang="en-US" sz="3200" dirty="0">
              <a:solidFill>
                <a:schemeClr val="bg1">
                  <a:lumMod val="50000"/>
                </a:schemeClr>
              </a:solidFill>
              <a:ea typeface="Fira Sans SemiBold" panose="020B07030500000200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680239" y="8943996"/>
            <a:ext cx="11943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spc="2304" baseline="-4166" dirty="0">
                <a:solidFill>
                  <a:srgbClr val="4BC1EB"/>
                </a:solidFill>
                <a:latin typeface="et-line"/>
                <a:ea typeface="et-line"/>
                <a:cs typeface="et-line"/>
                <a:sym typeface="et-line"/>
              </a:rPr>
              <a:t></a:t>
            </a:r>
            <a:endParaRPr lang="ru-RU" sz="8000" dirty="0">
              <a:solidFill>
                <a:srgbClr val="4BC1EB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390649" y="599385"/>
            <a:ext cx="3462038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STATISTIC</a:t>
            </a:r>
            <a:endParaRPr lang="ru-RU" sz="6400" dirty="0">
              <a:solidFill>
                <a:srgbClr val="4BC1EB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5341858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5169237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111394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2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75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Chart bld="series"/>
        </p:bldSub>
      </p:bldGraphic>
      <p:bldP spid="3" grpId="0"/>
      <p:bldP spid="4" grpId="0"/>
      <p:bldP spid="12" grpId="0"/>
      <p:bldP spid="5" grpId="0"/>
      <p:bldP spid="6" grpId="0"/>
      <p:bldP spid="13" grpId="0"/>
      <p:bldP spid="7" grpId="0"/>
      <p:bldP spid="8" grpId="0"/>
      <p:bldP spid="14" grpId="0"/>
      <p:bldP spid="9" grpId="0"/>
      <p:bldP spid="10" grpId="0"/>
      <p:bldP spid="1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344750" y="5630626"/>
            <a:ext cx="5694508" cy="246221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6000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SALES</a:t>
            </a:r>
            <a:endParaRPr lang="ru-RU" sz="16000" spc="-600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42067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90652" y="2701636"/>
            <a:ext cx="4906241" cy="9705109"/>
          </a:xfrm>
          <a:prstGeom prst="rect">
            <a:avLst/>
          </a:prstGeom>
          <a:solidFill>
            <a:srgbClr val="E4E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956137" y="2701636"/>
            <a:ext cx="4906241" cy="9705109"/>
          </a:xfrm>
          <a:prstGeom prst="rect">
            <a:avLst/>
          </a:prstGeom>
          <a:solidFill>
            <a:srgbClr val="E4E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2521624" y="2701636"/>
            <a:ext cx="4906241" cy="9705109"/>
          </a:xfrm>
          <a:prstGeom prst="rect">
            <a:avLst/>
          </a:prstGeom>
          <a:solidFill>
            <a:srgbClr val="E4E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8087110" y="2701635"/>
            <a:ext cx="4906241" cy="9705109"/>
          </a:xfrm>
          <a:prstGeom prst="rect">
            <a:avLst/>
          </a:prstGeom>
          <a:solidFill>
            <a:srgbClr val="E4E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390651" y="599385"/>
            <a:ext cx="5674887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PRICING TABLES</a:t>
            </a:r>
            <a:endParaRPr lang="ru-RU" sz="6400" dirty="0">
              <a:solidFill>
                <a:srgbClr val="4BC1EB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449337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7276715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1630508" y="3184195"/>
            <a:ext cx="4426527" cy="8806915"/>
            <a:chOff x="1630507" y="3184195"/>
            <a:chExt cx="4426527" cy="8806914"/>
          </a:xfrm>
        </p:grpSpPr>
        <p:sp>
          <p:nvSpPr>
            <p:cNvPr id="12" name="TextBox 11"/>
            <p:cNvSpPr txBox="1"/>
            <p:nvPr/>
          </p:nvSpPr>
          <p:spPr>
            <a:xfrm>
              <a:off x="1630507" y="3184195"/>
              <a:ext cx="442652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dirty="0">
                  <a:solidFill>
                    <a:schemeClr val="tx2"/>
                  </a:solidFill>
                  <a:latin typeface="+mj-lt"/>
                </a:rPr>
                <a:t>STARTER</a:t>
              </a:r>
              <a:endParaRPr lang="ru-RU" sz="50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75216" y="4176869"/>
              <a:ext cx="2726323" cy="43088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ea typeface="Fira Sans SemiBold" panose="020B0703050000020004" pitchFamily="34" charset="0"/>
                </a:rPr>
                <a:t>FOR INDIVIDUALS</a:t>
              </a:r>
              <a:endParaRPr lang="en-US" sz="2800" dirty="0">
                <a:solidFill>
                  <a:schemeClr val="tx2"/>
                </a:solidFill>
                <a:ea typeface="Fira Sans SemiBold" panose="020B07030500000200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20712" y="6300715"/>
              <a:ext cx="1435329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PER  MONTH</a:t>
              </a:r>
              <a:endParaRPr lang="en-US" sz="20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endParaRPr>
            </a:p>
          </p:txBody>
        </p:sp>
        <p:grpSp>
          <p:nvGrpSpPr>
            <p:cNvPr id="17" name="Группа 16"/>
            <p:cNvGrpSpPr/>
            <p:nvPr/>
          </p:nvGrpSpPr>
          <p:grpSpPr>
            <a:xfrm>
              <a:off x="2858401" y="4926098"/>
              <a:ext cx="1971604" cy="1477328"/>
              <a:chOff x="3024948" y="4926098"/>
              <a:chExt cx="1971604" cy="1477328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3024948" y="4926098"/>
                <a:ext cx="1637644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9600" dirty="0">
                    <a:latin typeface="Fira Sans ExtraBold" panose="020B0903050000020004" pitchFamily="34" charset="0"/>
                    <a:ea typeface="Fira Sans ExtraBold" panose="020B0903050000020004" pitchFamily="34" charset="0"/>
                  </a:rPr>
                  <a:t>45</a:t>
                </a:r>
                <a:endParaRPr lang="ru-RU" sz="9600" dirty="0">
                  <a:latin typeface="Fira Sans ExtraBold" panose="020B0903050000020004" pitchFamily="34" charset="0"/>
                  <a:ea typeface="Fira Sans ExtraBold" panose="020B09030500000200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611831" y="5016310"/>
                <a:ext cx="384721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5400" dirty="0">
                    <a:latin typeface="+mj-lt"/>
                    <a:ea typeface="Fira Sans Medium" panose="020B0603050000020004" pitchFamily="34" charset="0"/>
                  </a:rPr>
                  <a:t>$</a:t>
                </a:r>
                <a:endParaRPr lang="en-US" sz="5400" dirty="0">
                  <a:latin typeface="+mj-lt"/>
                  <a:ea typeface="Fira Sans Medium" panose="020B0603050000020004" pitchFamily="34" charset="0"/>
                </a:endParaRPr>
              </a:p>
            </p:txBody>
          </p:sp>
        </p:grpSp>
        <p:sp>
          <p:nvSpPr>
            <p:cNvPr id="18" name="Прямоугольник 17"/>
            <p:cNvSpPr/>
            <p:nvPr/>
          </p:nvSpPr>
          <p:spPr>
            <a:xfrm>
              <a:off x="1905433" y="11043644"/>
              <a:ext cx="3876675" cy="94746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73754" y="11332779"/>
              <a:ext cx="1729255" cy="43088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PURCHARE</a:t>
              </a:r>
              <a:endParaRPr lang="en-US" sz="2800" dirty="0">
                <a:solidFill>
                  <a:schemeClr val="bg1"/>
                </a:solidFill>
                <a:latin typeface="Fira Sans Medium" panose="020B0603050000020004" pitchFamily="34" charset="0"/>
                <a:ea typeface="Fira Sans Medium" panose="020B06030500000200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35262" y="6979409"/>
              <a:ext cx="3617016" cy="369331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342891" indent="-34289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30GB SPACE</a:t>
              </a:r>
            </a:p>
            <a:p>
              <a:pPr marL="342891" indent="-34289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UNLIMITED BANDWIDTH</a:t>
              </a:r>
            </a:p>
            <a:p>
              <a:pPr marL="342891" indent="-34289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DATABASE</a:t>
              </a:r>
            </a:p>
            <a:p>
              <a:pPr marL="342891" indent="-34289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EMAIL </a:t>
              </a:r>
            </a:p>
            <a:p>
              <a:pPr marL="342891" indent="-34289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FREE DOMAIN NAME</a:t>
              </a:r>
              <a:endParaRPr lang="en-US" sz="24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endParaRPr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7195992" y="3184195"/>
            <a:ext cx="4426526" cy="8806915"/>
            <a:chOff x="7195993" y="3184195"/>
            <a:chExt cx="4426527" cy="8806914"/>
          </a:xfrm>
        </p:grpSpPr>
        <p:sp>
          <p:nvSpPr>
            <p:cNvPr id="28" name="TextBox 27"/>
            <p:cNvSpPr txBox="1"/>
            <p:nvPr/>
          </p:nvSpPr>
          <p:spPr>
            <a:xfrm>
              <a:off x="7195993" y="3184195"/>
              <a:ext cx="442652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dirty="0">
                  <a:solidFill>
                    <a:schemeClr val="tx2"/>
                  </a:solidFill>
                  <a:latin typeface="+mj-lt"/>
                </a:rPr>
                <a:t>SMALLBIZ</a:t>
              </a:r>
              <a:endParaRPr lang="ru-RU" sz="50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702469" y="4176869"/>
              <a:ext cx="3402792" cy="43088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ea typeface="Fira Sans SemiBold" panose="020B0703050000020004" pitchFamily="34" charset="0"/>
                </a:rPr>
                <a:t>FOR SMALL BUSINESS</a:t>
              </a:r>
              <a:endParaRPr lang="en-US" sz="2800" dirty="0">
                <a:solidFill>
                  <a:schemeClr val="tx2"/>
                </a:solidFill>
                <a:ea typeface="Fira Sans SemiBold" panose="020B07030500000200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686198" y="6300715"/>
              <a:ext cx="1435329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PER  MONTH</a:t>
              </a:r>
              <a:endParaRPr lang="en-US" sz="20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endParaRPr>
            </a:p>
          </p:txBody>
        </p:sp>
        <p:grpSp>
          <p:nvGrpSpPr>
            <p:cNvPr id="31" name="Группа 30"/>
            <p:cNvGrpSpPr/>
            <p:nvPr/>
          </p:nvGrpSpPr>
          <p:grpSpPr>
            <a:xfrm>
              <a:off x="8423887" y="4926098"/>
              <a:ext cx="1971604" cy="1477328"/>
              <a:chOff x="3024948" y="4926098"/>
              <a:chExt cx="1971604" cy="1477328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3024948" y="4926098"/>
                <a:ext cx="1637644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9600" dirty="0">
                    <a:latin typeface="Fira Sans ExtraBold" panose="020B0903050000020004" pitchFamily="34" charset="0"/>
                    <a:ea typeface="Fira Sans ExtraBold" panose="020B0903050000020004" pitchFamily="34" charset="0"/>
                  </a:rPr>
                  <a:t>5</a:t>
                </a:r>
                <a:r>
                  <a:rPr lang="en-US" sz="9600" dirty="0">
                    <a:latin typeface="Fira Sans ExtraBold" panose="020B0903050000020004" pitchFamily="34" charset="0"/>
                    <a:ea typeface="Fira Sans ExtraBold" panose="020B0903050000020004" pitchFamily="34" charset="0"/>
                  </a:rPr>
                  <a:t>5</a:t>
                </a:r>
                <a:endParaRPr lang="ru-RU" sz="9600" dirty="0">
                  <a:latin typeface="Fira Sans ExtraBold" panose="020B0903050000020004" pitchFamily="34" charset="0"/>
                  <a:ea typeface="Fira Sans ExtraBold" panose="020B0903050000020004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611831" y="5016310"/>
                <a:ext cx="384721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5400" dirty="0">
                    <a:latin typeface="+mj-lt"/>
                    <a:ea typeface="Fira Sans Medium" panose="020B0603050000020004" pitchFamily="34" charset="0"/>
                  </a:rPr>
                  <a:t>$</a:t>
                </a:r>
                <a:endParaRPr lang="en-US" sz="5400" dirty="0">
                  <a:latin typeface="+mj-lt"/>
                  <a:ea typeface="Fira Sans Medium" panose="020B0603050000020004" pitchFamily="34" charset="0"/>
                </a:endParaRPr>
              </a:p>
            </p:txBody>
          </p:sp>
        </p:grpSp>
        <p:sp>
          <p:nvSpPr>
            <p:cNvPr id="34" name="Прямоугольник 33"/>
            <p:cNvSpPr/>
            <p:nvPr/>
          </p:nvSpPr>
          <p:spPr>
            <a:xfrm>
              <a:off x="7470919" y="11043644"/>
              <a:ext cx="3876675" cy="94746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539240" y="11332779"/>
              <a:ext cx="1729255" cy="43088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PURCHARE</a:t>
              </a:r>
              <a:endParaRPr lang="en-US" sz="2800" dirty="0">
                <a:solidFill>
                  <a:schemeClr val="bg1"/>
                </a:solidFill>
                <a:latin typeface="Fira Sans Medium" panose="020B0603050000020004" pitchFamily="34" charset="0"/>
                <a:ea typeface="Fira Sans Medium" panose="020B06030500000200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600747" y="6979409"/>
              <a:ext cx="3617017" cy="369331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342891" indent="-34289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60GB SPACE</a:t>
              </a:r>
            </a:p>
            <a:p>
              <a:pPr marL="342891" indent="-34289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UNLIMITED BANDWIDTH</a:t>
              </a:r>
            </a:p>
            <a:p>
              <a:pPr marL="342891" indent="-34289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DATABASE</a:t>
              </a:r>
            </a:p>
            <a:p>
              <a:pPr marL="342891" indent="-34289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EMAIL </a:t>
              </a:r>
            </a:p>
            <a:p>
              <a:pPr marL="342891" indent="-34289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FREE DOMAIN NAME</a:t>
              </a:r>
              <a:endParaRPr lang="en-US" sz="24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endParaRPr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12521623" y="3184195"/>
            <a:ext cx="4906240" cy="8806915"/>
            <a:chOff x="12521623" y="3184195"/>
            <a:chExt cx="4906240" cy="8806914"/>
          </a:xfrm>
        </p:grpSpPr>
        <p:sp>
          <p:nvSpPr>
            <p:cNvPr id="37" name="TextBox 36"/>
            <p:cNvSpPr txBox="1"/>
            <p:nvPr/>
          </p:nvSpPr>
          <p:spPr>
            <a:xfrm>
              <a:off x="12521623" y="3184195"/>
              <a:ext cx="490624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dirty="0">
                  <a:solidFill>
                    <a:schemeClr val="tx2"/>
                  </a:solidFill>
                  <a:latin typeface="+mj-lt"/>
                </a:rPr>
                <a:t>PROFFESIONAL</a:t>
              </a:r>
              <a:endParaRPr lang="ru-RU" sz="50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3126188" y="4176869"/>
              <a:ext cx="3689536" cy="43088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ea typeface="Fira Sans SemiBold" panose="020B0703050000020004" pitchFamily="34" charset="0"/>
                </a:rPr>
                <a:t>FOR </a:t>
              </a:r>
              <a:r>
                <a:rPr lang="en-US" sz="2800" dirty="0">
                  <a:solidFill>
                    <a:schemeClr val="tx2"/>
                  </a:solidFill>
                  <a:ea typeface="Fira Sans SemiBold" panose="020B0703050000020004" pitchFamily="34" charset="0"/>
                </a:rPr>
                <a:t>MEDIUM </a:t>
              </a:r>
              <a:r>
                <a:rPr lang="en-US" sz="2800" dirty="0">
                  <a:solidFill>
                    <a:schemeClr val="tx2"/>
                  </a:solidFill>
                  <a:ea typeface="Fira Sans SemiBold" panose="020B0703050000020004" pitchFamily="34" charset="0"/>
                </a:rPr>
                <a:t>BUSINESS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253290" y="6300715"/>
              <a:ext cx="1435329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PER  MONTH</a:t>
              </a:r>
              <a:endParaRPr lang="en-US" sz="20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endParaRPr>
            </a:p>
          </p:txBody>
        </p:sp>
        <p:grpSp>
          <p:nvGrpSpPr>
            <p:cNvPr id="40" name="Группа 39"/>
            <p:cNvGrpSpPr/>
            <p:nvPr/>
          </p:nvGrpSpPr>
          <p:grpSpPr>
            <a:xfrm>
              <a:off x="13990977" y="4926098"/>
              <a:ext cx="1971604" cy="1477328"/>
              <a:chOff x="3024948" y="4926098"/>
              <a:chExt cx="1971604" cy="1477328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3024948" y="4926098"/>
                <a:ext cx="1637644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9600" dirty="0">
                    <a:latin typeface="Fira Sans ExtraBold" panose="020B0903050000020004" pitchFamily="34" charset="0"/>
                    <a:ea typeface="Fira Sans ExtraBold" panose="020B0903050000020004" pitchFamily="34" charset="0"/>
                  </a:rPr>
                  <a:t>7</a:t>
                </a:r>
                <a:r>
                  <a:rPr lang="en-US" sz="9600" dirty="0">
                    <a:latin typeface="Fira Sans ExtraBold" panose="020B0903050000020004" pitchFamily="34" charset="0"/>
                    <a:ea typeface="Fira Sans ExtraBold" panose="020B0903050000020004" pitchFamily="34" charset="0"/>
                  </a:rPr>
                  <a:t>5</a:t>
                </a:r>
                <a:endParaRPr lang="ru-RU" sz="9600" dirty="0">
                  <a:latin typeface="Fira Sans ExtraBold" panose="020B0903050000020004" pitchFamily="34" charset="0"/>
                  <a:ea typeface="Fira Sans ExtraBold" panose="020B0903050000020004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611831" y="5016310"/>
                <a:ext cx="384721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5400" dirty="0">
                    <a:latin typeface="+mj-lt"/>
                    <a:ea typeface="Fira Sans Medium" panose="020B0603050000020004" pitchFamily="34" charset="0"/>
                  </a:rPr>
                  <a:t>$</a:t>
                </a:r>
                <a:endParaRPr lang="en-US" sz="5400" dirty="0">
                  <a:latin typeface="+mj-lt"/>
                  <a:ea typeface="Fira Sans Medium" panose="020B0603050000020004" pitchFamily="34" charset="0"/>
                </a:endParaRPr>
              </a:p>
            </p:txBody>
          </p:sp>
        </p:grpSp>
        <p:sp>
          <p:nvSpPr>
            <p:cNvPr id="43" name="Прямоугольник 42"/>
            <p:cNvSpPr/>
            <p:nvPr/>
          </p:nvSpPr>
          <p:spPr>
            <a:xfrm>
              <a:off x="13038009" y="11043644"/>
              <a:ext cx="3876675" cy="94746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106331" y="11332779"/>
              <a:ext cx="1729255" cy="43088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PURCHARE</a:t>
              </a:r>
              <a:endParaRPr lang="en-US" sz="2800" dirty="0">
                <a:solidFill>
                  <a:schemeClr val="bg1"/>
                </a:solidFill>
                <a:latin typeface="Fira Sans Medium" panose="020B0603050000020004" pitchFamily="34" charset="0"/>
                <a:ea typeface="Fira Sans Medium" panose="020B06030500000200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3167838" y="6979409"/>
              <a:ext cx="3617016" cy="369331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342891" indent="-34289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120GB SPACE</a:t>
              </a:r>
            </a:p>
            <a:p>
              <a:pPr marL="342891" indent="-34289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UNLIMITED BANDWIDTH</a:t>
              </a:r>
            </a:p>
            <a:p>
              <a:pPr marL="342891" indent="-34289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DATABASE</a:t>
              </a:r>
            </a:p>
            <a:p>
              <a:pPr marL="342891" indent="-34289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EMAIL </a:t>
              </a:r>
            </a:p>
            <a:p>
              <a:pPr marL="342891" indent="-34289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FREE DOMAIN NAME</a:t>
              </a:r>
              <a:endParaRPr lang="en-US" sz="24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endParaRPr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18324741" y="3184195"/>
            <a:ext cx="4426527" cy="8806915"/>
            <a:chOff x="18324740" y="3184195"/>
            <a:chExt cx="4426527" cy="8806914"/>
          </a:xfrm>
        </p:grpSpPr>
        <p:sp>
          <p:nvSpPr>
            <p:cNvPr id="46" name="TextBox 45"/>
            <p:cNvSpPr txBox="1"/>
            <p:nvPr/>
          </p:nvSpPr>
          <p:spPr>
            <a:xfrm>
              <a:off x="18324740" y="3184195"/>
              <a:ext cx="442652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dirty="0">
                  <a:solidFill>
                    <a:schemeClr val="tx2"/>
                  </a:solidFill>
                  <a:latin typeface="+mj-lt"/>
                </a:rPr>
                <a:t>ENTERPRISE</a:t>
              </a:r>
              <a:endParaRPr lang="ru-RU" sz="50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9672793" y="4176869"/>
              <a:ext cx="1719638" cy="43088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ea typeface="Fira Sans SemiBold" panose="020B0703050000020004" pitchFamily="34" charset="0"/>
                </a:rPr>
                <a:t>FOR LARGE</a:t>
              </a:r>
              <a:endParaRPr lang="en-US" sz="2800" dirty="0">
                <a:solidFill>
                  <a:schemeClr val="tx2"/>
                </a:solidFill>
                <a:ea typeface="Fira Sans SemiBold" panose="020B07030500000200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9814945" y="6300715"/>
              <a:ext cx="1435329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PER  MONTH</a:t>
              </a:r>
              <a:endParaRPr lang="en-US" sz="20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endParaRPr>
            </a:p>
          </p:txBody>
        </p:sp>
        <p:grpSp>
          <p:nvGrpSpPr>
            <p:cNvPr id="49" name="Группа 48"/>
            <p:cNvGrpSpPr/>
            <p:nvPr/>
          </p:nvGrpSpPr>
          <p:grpSpPr>
            <a:xfrm>
              <a:off x="19552634" y="4926098"/>
              <a:ext cx="1971604" cy="1477328"/>
              <a:chOff x="3024948" y="4926098"/>
              <a:chExt cx="1971604" cy="1477328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3024948" y="4926098"/>
                <a:ext cx="1637644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9600" dirty="0">
                    <a:latin typeface="Fira Sans ExtraBold" panose="020B0903050000020004" pitchFamily="34" charset="0"/>
                    <a:ea typeface="Fira Sans ExtraBold" panose="020B0903050000020004" pitchFamily="34" charset="0"/>
                  </a:rPr>
                  <a:t>85</a:t>
                </a:r>
                <a:endParaRPr lang="ru-RU" sz="9600" dirty="0">
                  <a:latin typeface="Fira Sans ExtraBold" panose="020B0903050000020004" pitchFamily="34" charset="0"/>
                  <a:ea typeface="Fira Sans ExtraBold" panose="020B0903050000020004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611831" y="5016310"/>
                <a:ext cx="384721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5400" dirty="0">
                    <a:latin typeface="+mj-lt"/>
                    <a:ea typeface="Fira Sans Medium" panose="020B0603050000020004" pitchFamily="34" charset="0"/>
                  </a:rPr>
                  <a:t>$</a:t>
                </a:r>
                <a:endParaRPr lang="en-US" sz="5400" dirty="0">
                  <a:latin typeface="+mj-lt"/>
                  <a:ea typeface="Fira Sans Medium" panose="020B0603050000020004" pitchFamily="34" charset="0"/>
                </a:endParaRPr>
              </a:p>
            </p:txBody>
          </p:sp>
        </p:grpSp>
        <p:sp>
          <p:nvSpPr>
            <p:cNvPr id="52" name="Прямоугольник 51"/>
            <p:cNvSpPr/>
            <p:nvPr/>
          </p:nvSpPr>
          <p:spPr>
            <a:xfrm>
              <a:off x="18599666" y="11043644"/>
              <a:ext cx="3876675" cy="94746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667987" y="11332779"/>
              <a:ext cx="1729255" cy="43088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PURCHARE</a:t>
              </a:r>
              <a:endParaRPr lang="en-US" sz="2800" dirty="0">
                <a:solidFill>
                  <a:schemeClr val="bg1"/>
                </a:solidFill>
                <a:latin typeface="Fira Sans Medium" panose="020B0603050000020004" pitchFamily="34" charset="0"/>
                <a:ea typeface="Fira Sans Medium" panose="020B06030500000200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8729495" y="6979409"/>
              <a:ext cx="3617016" cy="369331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342891" indent="-34289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UNLIME SPACE</a:t>
              </a:r>
            </a:p>
            <a:p>
              <a:pPr marL="342891" indent="-34289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UNLIMITED BANDWIDTH</a:t>
              </a:r>
            </a:p>
            <a:p>
              <a:pPr marL="342891" indent="-34289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DATABASE</a:t>
              </a:r>
            </a:p>
            <a:p>
              <a:pPr marL="342891" indent="-34289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EMAIL </a:t>
              </a:r>
            </a:p>
            <a:p>
              <a:pPr marL="342891" indent="-34289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FREE DOMAIN NAME</a:t>
              </a:r>
              <a:endParaRPr lang="en-US" sz="24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endParaRPr>
            </a:p>
          </p:txBody>
        </p:sp>
      </p:grpSp>
      <p:grpSp>
        <p:nvGrpSpPr>
          <p:cNvPr id="56" name="Группа 55"/>
          <p:cNvGrpSpPr/>
          <p:nvPr/>
        </p:nvGrpSpPr>
        <p:grpSpPr>
          <a:xfrm>
            <a:off x="6956137" y="2700682"/>
            <a:ext cx="4906241" cy="9706063"/>
            <a:chOff x="6956135" y="2700680"/>
            <a:chExt cx="4906241" cy="9706063"/>
          </a:xfrm>
        </p:grpSpPr>
        <p:sp>
          <p:nvSpPr>
            <p:cNvPr id="57" name="Прямоугольник 56"/>
            <p:cNvSpPr/>
            <p:nvPr/>
          </p:nvSpPr>
          <p:spPr>
            <a:xfrm>
              <a:off x="6956135" y="2701634"/>
              <a:ext cx="4906241" cy="9705109"/>
            </a:xfrm>
            <a:prstGeom prst="rect">
              <a:avLst/>
            </a:prstGeom>
            <a:noFill/>
            <a:ln w="127000">
              <a:solidFill>
                <a:srgbClr val="4BC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Прямоугольный треугольник 57"/>
            <p:cNvSpPr/>
            <p:nvPr/>
          </p:nvSpPr>
          <p:spPr>
            <a:xfrm rot="5400000">
              <a:off x="6956135" y="2700680"/>
              <a:ext cx="1345290" cy="1345290"/>
            </a:xfrm>
            <a:prstGeom prst="rtTriangle">
              <a:avLst/>
            </a:prstGeom>
            <a:solidFill>
              <a:srgbClr val="4BC1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393906550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390651" y="599385"/>
            <a:ext cx="5674887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PRICING TABLES</a:t>
            </a:r>
            <a:endParaRPr lang="ru-RU" sz="6400" dirty="0">
              <a:solidFill>
                <a:srgbClr val="4BC1EB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449337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7276715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1390651" y="2701635"/>
            <a:ext cx="4906241" cy="9705111"/>
            <a:chOff x="1390650" y="2701635"/>
            <a:chExt cx="4906241" cy="970511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390650" y="2701636"/>
              <a:ext cx="4906241" cy="9705109"/>
            </a:xfrm>
            <a:prstGeom prst="rect">
              <a:avLst/>
            </a:prstGeom>
            <a:solidFill>
              <a:srgbClr val="E4ED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1905433" y="11043644"/>
              <a:ext cx="3876675" cy="94746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73755" y="11332779"/>
              <a:ext cx="1729255" cy="43088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PURCHARE</a:t>
              </a:r>
              <a:endParaRPr lang="en-US" sz="2800" dirty="0">
                <a:solidFill>
                  <a:schemeClr val="bg1"/>
                </a:solidFill>
                <a:latin typeface="Fira Sans Medium" panose="020B0603050000020004" pitchFamily="34" charset="0"/>
                <a:ea typeface="Fira Sans Medium" panose="020B06030500000200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35262" y="6979409"/>
              <a:ext cx="3617016" cy="369331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342891" indent="-34289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30GB SPACE</a:t>
              </a:r>
            </a:p>
            <a:p>
              <a:pPr marL="342891" indent="-34289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UNLIMITED BANDWIDTH</a:t>
              </a:r>
            </a:p>
            <a:p>
              <a:pPr marL="342891" indent="-34289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DATABASE</a:t>
              </a:r>
            </a:p>
            <a:p>
              <a:pPr marL="342891" indent="-34289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EMAIL </a:t>
              </a:r>
            </a:p>
            <a:p>
              <a:pPr marL="342891" indent="-34289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FREE DOMAIN NAME</a:t>
              </a:r>
              <a:endParaRPr lang="en-US" sz="24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endParaRPr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1390650" y="2701635"/>
              <a:ext cx="4906241" cy="4156366"/>
            </a:xfrm>
            <a:prstGeom prst="rect">
              <a:avLst/>
            </a:prstGeom>
            <a:solidFill>
              <a:srgbClr val="4BC1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30507" y="3080286"/>
              <a:ext cx="442652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dirty="0">
                  <a:solidFill>
                    <a:schemeClr val="bg1"/>
                  </a:solidFill>
                  <a:latin typeface="+mj-lt"/>
                </a:rPr>
                <a:t>STARTER</a:t>
              </a:r>
              <a:endParaRPr lang="ru-RU" sz="5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475217" y="4072960"/>
              <a:ext cx="2726323" cy="43088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ea typeface="Fira Sans SemiBold" panose="020B0703050000020004" pitchFamily="34" charset="0"/>
                </a:rPr>
                <a:t>FOR INDIVIDUALS</a:t>
              </a:r>
              <a:endParaRPr lang="en-US" sz="2800" dirty="0">
                <a:solidFill>
                  <a:schemeClr val="bg1"/>
                </a:solidFill>
                <a:ea typeface="Fira Sans SemiBold" panose="020B07030500000200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120713" y="6155241"/>
              <a:ext cx="1435329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PER  MONTH</a:t>
              </a:r>
              <a:endParaRPr lang="en-US" sz="2000" dirty="0">
                <a:solidFill>
                  <a:schemeClr val="bg1"/>
                </a:solidFill>
                <a:latin typeface="Fira Sans Medium" panose="020B0603050000020004" pitchFamily="34" charset="0"/>
                <a:ea typeface="Fira Sans Medium" panose="020B0603050000020004" pitchFamily="34" charset="0"/>
              </a:endParaRPr>
            </a:p>
          </p:txBody>
        </p:sp>
        <p:grpSp>
          <p:nvGrpSpPr>
            <p:cNvPr id="60" name="Группа 59"/>
            <p:cNvGrpSpPr/>
            <p:nvPr/>
          </p:nvGrpSpPr>
          <p:grpSpPr>
            <a:xfrm>
              <a:off x="2858401" y="4780624"/>
              <a:ext cx="1971604" cy="1477328"/>
              <a:chOff x="3024948" y="4926098"/>
              <a:chExt cx="1971604" cy="1477328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3024948" y="4926098"/>
                <a:ext cx="1637644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9600" dirty="0">
                    <a:solidFill>
                      <a:schemeClr val="bg1"/>
                    </a:solidFill>
                    <a:latin typeface="Fira Sans ExtraBold" panose="020B0903050000020004" pitchFamily="34" charset="0"/>
                    <a:ea typeface="Fira Sans ExtraBold" panose="020B0903050000020004" pitchFamily="34" charset="0"/>
                  </a:rPr>
                  <a:t>45</a:t>
                </a:r>
                <a:endParaRPr lang="ru-RU" sz="9600" dirty="0">
                  <a:solidFill>
                    <a:schemeClr val="bg1"/>
                  </a:solidFill>
                  <a:latin typeface="Fira Sans ExtraBold" panose="020B0903050000020004" pitchFamily="34" charset="0"/>
                  <a:ea typeface="Fira Sans ExtraBold" panose="020B0903050000020004" pitchFamily="34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611831" y="5016310"/>
                <a:ext cx="384721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5400" dirty="0">
                    <a:solidFill>
                      <a:schemeClr val="bg1"/>
                    </a:solidFill>
                    <a:latin typeface="+mj-lt"/>
                    <a:ea typeface="Fira Sans Medium" panose="020B0603050000020004" pitchFamily="34" charset="0"/>
                  </a:rPr>
                  <a:t>$</a:t>
                </a:r>
                <a:endParaRPr lang="en-US" sz="5400" dirty="0">
                  <a:solidFill>
                    <a:schemeClr val="bg1"/>
                  </a:solidFill>
                  <a:latin typeface="+mj-lt"/>
                  <a:ea typeface="Fira Sans Medium" panose="020B0603050000020004" pitchFamily="34" charset="0"/>
                </a:endParaRPr>
              </a:p>
            </p:txBody>
          </p:sp>
        </p:grpSp>
      </p:grpSp>
      <p:grpSp>
        <p:nvGrpSpPr>
          <p:cNvPr id="3" name="Группа 2"/>
          <p:cNvGrpSpPr/>
          <p:nvPr/>
        </p:nvGrpSpPr>
        <p:grpSpPr>
          <a:xfrm>
            <a:off x="6944878" y="2701636"/>
            <a:ext cx="4917498" cy="9705109"/>
            <a:chOff x="6944878" y="2701635"/>
            <a:chExt cx="4917499" cy="9705109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6956136" y="2701635"/>
              <a:ext cx="4906241" cy="9705109"/>
            </a:xfrm>
            <a:prstGeom prst="rect">
              <a:avLst/>
            </a:prstGeom>
            <a:solidFill>
              <a:srgbClr val="E4ED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7470919" y="11043644"/>
              <a:ext cx="3876675" cy="94746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539240" y="11332779"/>
              <a:ext cx="1729255" cy="43088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PURCHARE</a:t>
              </a:r>
              <a:endParaRPr lang="en-US" sz="2800" dirty="0">
                <a:solidFill>
                  <a:schemeClr val="bg1"/>
                </a:solidFill>
                <a:latin typeface="Fira Sans Medium" panose="020B0603050000020004" pitchFamily="34" charset="0"/>
                <a:ea typeface="Fira Sans Medium" panose="020B06030500000200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600747" y="6979409"/>
              <a:ext cx="3617017" cy="369331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342891" indent="-34289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60GB SPACE</a:t>
              </a:r>
            </a:p>
            <a:p>
              <a:pPr marL="342891" indent="-34289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UNLIMITED BANDWIDTH</a:t>
              </a:r>
            </a:p>
            <a:p>
              <a:pPr marL="342891" indent="-34289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DATABASE</a:t>
              </a:r>
            </a:p>
            <a:p>
              <a:pPr marL="342891" indent="-34289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EMAIL </a:t>
              </a:r>
            </a:p>
            <a:p>
              <a:pPr marL="342891" indent="-34289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FREE DOMAIN NAME</a:t>
              </a:r>
              <a:endParaRPr lang="en-US" sz="24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endParaRPr>
            </a:p>
          </p:txBody>
        </p:sp>
        <p:sp>
          <p:nvSpPr>
            <p:cNvPr id="63" name="Прямоугольник 62"/>
            <p:cNvSpPr/>
            <p:nvPr/>
          </p:nvSpPr>
          <p:spPr>
            <a:xfrm>
              <a:off x="6944878" y="2701635"/>
              <a:ext cx="4906241" cy="4156366"/>
            </a:xfrm>
            <a:prstGeom prst="rect">
              <a:avLst/>
            </a:prstGeom>
            <a:solidFill>
              <a:srgbClr val="4BC1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195993" y="3080286"/>
              <a:ext cx="442652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dirty="0">
                  <a:solidFill>
                    <a:schemeClr val="tx2"/>
                  </a:solidFill>
                  <a:latin typeface="+mj-lt"/>
                </a:rPr>
                <a:t>SMALLBIZ</a:t>
              </a:r>
              <a:endParaRPr lang="ru-RU" sz="50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702469" y="4072960"/>
              <a:ext cx="3402792" cy="43088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ea typeface="Fira Sans SemiBold" panose="020B0703050000020004" pitchFamily="34" charset="0"/>
                </a:rPr>
                <a:t>FOR SMALL BUSINESS</a:t>
              </a:r>
              <a:endParaRPr lang="en-US" sz="2800" dirty="0">
                <a:solidFill>
                  <a:schemeClr val="tx2"/>
                </a:solidFill>
                <a:ea typeface="Fira Sans SemiBold" panose="020B07030500000200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686200" y="6155242"/>
              <a:ext cx="1435329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PER  MONTH</a:t>
              </a:r>
              <a:endParaRPr lang="en-US" sz="20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endParaRPr>
            </a:p>
          </p:txBody>
        </p:sp>
        <p:grpSp>
          <p:nvGrpSpPr>
            <p:cNvPr id="67" name="Группа 66"/>
            <p:cNvGrpSpPr/>
            <p:nvPr/>
          </p:nvGrpSpPr>
          <p:grpSpPr>
            <a:xfrm>
              <a:off x="8423887" y="4780624"/>
              <a:ext cx="1971604" cy="1477328"/>
              <a:chOff x="3024948" y="4926098"/>
              <a:chExt cx="1971604" cy="1477328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3024948" y="4926098"/>
                <a:ext cx="1637644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9600" dirty="0">
                    <a:latin typeface="Fira Sans ExtraBold" panose="020B0903050000020004" pitchFamily="34" charset="0"/>
                    <a:ea typeface="Fira Sans ExtraBold" panose="020B0903050000020004" pitchFamily="34" charset="0"/>
                  </a:rPr>
                  <a:t>5</a:t>
                </a:r>
                <a:r>
                  <a:rPr lang="en-US" sz="9600" dirty="0">
                    <a:latin typeface="Fira Sans ExtraBold" panose="020B0903050000020004" pitchFamily="34" charset="0"/>
                    <a:ea typeface="Fira Sans ExtraBold" panose="020B0903050000020004" pitchFamily="34" charset="0"/>
                  </a:rPr>
                  <a:t>5</a:t>
                </a:r>
                <a:endParaRPr lang="ru-RU" sz="9600" dirty="0">
                  <a:latin typeface="Fira Sans ExtraBold" panose="020B0903050000020004" pitchFamily="34" charset="0"/>
                  <a:ea typeface="Fira Sans ExtraBold" panose="020B0903050000020004" pitchFamily="34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611831" y="5016310"/>
                <a:ext cx="384721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5400" dirty="0">
                    <a:latin typeface="+mj-lt"/>
                    <a:ea typeface="Fira Sans Medium" panose="020B0603050000020004" pitchFamily="34" charset="0"/>
                  </a:rPr>
                  <a:t>$</a:t>
                </a:r>
                <a:endParaRPr lang="en-US" sz="5400" dirty="0">
                  <a:latin typeface="+mj-lt"/>
                  <a:ea typeface="Fira Sans Medium" panose="020B0603050000020004" pitchFamily="34" charset="0"/>
                </a:endParaRPr>
              </a:p>
            </p:txBody>
          </p:sp>
        </p:grpSp>
      </p:grpSp>
      <p:grpSp>
        <p:nvGrpSpPr>
          <p:cNvPr id="4" name="Группа 3"/>
          <p:cNvGrpSpPr/>
          <p:nvPr/>
        </p:nvGrpSpPr>
        <p:grpSpPr>
          <a:xfrm>
            <a:off x="12521622" y="2701636"/>
            <a:ext cx="4906241" cy="9705109"/>
            <a:chOff x="12521622" y="2701635"/>
            <a:chExt cx="4906241" cy="9705109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2521622" y="2701635"/>
              <a:ext cx="4906241" cy="9705109"/>
            </a:xfrm>
            <a:prstGeom prst="rect">
              <a:avLst/>
            </a:prstGeom>
            <a:solidFill>
              <a:srgbClr val="E4ED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13038009" y="11043644"/>
              <a:ext cx="3876675" cy="94746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106331" y="11332779"/>
              <a:ext cx="1729255" cy="43088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PURCHARE</a:t>
              </a:r>
              <a:endParaRPr lang="en-US" sz="2800" dirty="0">
                <a:solidFill>
                  <a:schemeClr val="bg1"/>
                </a:solidFill>
                <a:latin typeface="Fira Sans Medium" panose="020B0603050000020004" pitchFamily="34" charset="0"/>
                <a:ea typeface="Fira Sans Medium" panose="020B06030500000200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3167838" y="6979409"/>
              <a:ext cx="3617016" cy="369331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342891" indent="-34289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120GB SPACE</a:t>
              </a:r>
            </a:p>
            <a:p>
              <a:pPr marL="342891" indent="-34289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UNLIMITED BANDWIDTH</a:t>
              </a:r>
            </a:p>
            <a:p>
              <a:pPr marL="342891" indent="-34289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DATABASE</a:t>
              </a:r>
            </a:p>
            <a:p>
              <a:pPr marL="342891" indent="-34289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EMAIL </a:t>
              </a:r>
            </a:p>
            <a:p>
              <a:pPr marL="342891" indent="-34289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FREE DOMAIN NAME</a:t>
              </a:r>
              <a:endParaRPr lang="en-US" sz="24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endParaRPr>
            </a:p>
          </p:txBody>
        </p:sp>
        <p:sp>
          <p:nvSpPr>
            <p:cNvPr id="73" name="Прямоугольник 72"/>
            <p:cNvSpPr/>
            <p:nvPr/>
          </p:nvSpPr>
          <p:spPr>
            <a:xfrm>
              <a:off x="12521622" y="2701635"/>
              <a:ext cx="4906241" cy="4156366"/>
            </a:xfrm>
            <a:prstGeom prst="rect">
              <a:avLst/>
            </a:prstGeom>
            <a:solidFill>
              <a:srgbClr val="4BC1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2521623" y="3080286"/>
              <a:ext cx="490624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dirty="0">
                  <a:solidFill>
                    <a:schemeClr val="bg1"/>
                  </a:solidFill>
                  <a:latin typeface="+mj-lt"/>
                </a:rPr>
                <a:t>PROFFESIONAL</a:t>
              </a:r>
              <a:endParaRPr lang="ru-RU" sz="5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3126188" y="4072960"/>
              <a:ext cx="3689536" cy="43088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ea typeface="Fira Sans SemiBold" panose="020B0703050000020004" pitchFamily="34" charset="0"/>
                </a:rPr>
                <a:t>FOR </a:t>
              </a:r>
              <a:r>
                <a:rPr lang="en-US" sz="2800" dirty="0">
                  <a:solidFill>
                    <a:schemeClr val="bg1"/>
                  </a:solidFill>
                  <a:ea typeface="Fira Sans SemiBold" panose="020B0703050000020004" pitchFamily="34" charset="0"/>
                </a:rPr>
                <a:t>MEDIUM </a:t>
              </a:r>
              <a:r>
                <a:rPr lang="en-US" sz="2800" dirty="0">
                  <a:solidFill>
                    <a:schemeClr val="bg1"/>
                  </a:solidFill>
                  <a:ea typeface="Fira Sans SemiBold" panose="020B0703050000020004" pitchFamily="34" charset="0"/>
                </a:rPr>
                <a:t>BUSINESS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4253289" y="6155242"/>
              <a:ext cx="1435329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PER  MONTH</a:t>
              </a:r>
              <a:endParaRPr lang="en-US" sz="2000" dirty="0">
                <a:solidFill>
                  <a:schemeClr val="bg1"/>
                </a:solidFill>
                <a:latin typeface="Fira Sans Medium" panose="020B0603050000020004" pitchFamily="34" charset="0"/>
                <a:ea typeface="Fira Sans Medium" panose="020B0603050000020004" pitchFamily="34" charset="0"/>
              </a:endParaRPr>
            </a:p>
          </p:txBody>
        </p:sp>
        <p:grpSp>
          <p:nvGrpSpPr>
            <p:cNvPr id="77" name="Группа 76"/>
            <p:cNvGrpSpPr/>
            <p:nvPr/>
          </p:nvGrpSpPr>
          <p:grpSpPr>
            <a:xfrm>
              <a:off x="13990977" y="4780624"/>
              <a:ext cx="1971604" cy="1477328"/>
              <a:chOff x="3024948" y="4926098"/>
              <a:chExt cx="1971604" cy="1477328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3024948" y="4926098"/>
                <a:ext cx="1637644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9600" dirty="0">
                    <a:solidFill>
                      <a:schemeClr val="bg1"/>
                    </a:solidFill>
                    <a:latin typeface="Fira Sans ExtraBold" panose="020B0903050000020004" pitchFamily="34" charset="0"/>
                    <a:ea typeface="Fira Sans ExtraBold" panose="020B0903050000020004" pitchFamily="34" charset="0"/>
                  </a:rPr>
                  <a:t>7</a:t>
                </a:r>
                <a:r>
                  <a:rPr lang="en-US" sz="9600" dirty="0">
                    <a:solidFill>
                      <a:schemeClr val="bg1"/>
                    </a:solidFill>
                    <a:latin typeface="Fira Sans ExtraBold" panose="020B0903050000020004" pitchFamily="34" charset="0"/>
                    <a:ea typeface="Fira Sans ExtraBold" panose="020B0903050000020004" pitchFamily="34" charset="0"/>
                  </a:rPr>
                  <a:t>5</a:t>
                </a:r>
                <a:endParaRPr lang="ru-RU" sz="9600" dirty="0">
                  <a:solidFill>
                    <a:schemeClr val="bg1"/>
                  </a:solidFill>
                  <a:latin typeface="Fira Sans ExtraBold" panose="020B0903050000020004" pitchFamily="34" charset="0"/>
                  <a:ea typeface="Fira Sans ExtraBold" panose="020B0903050000020004" pitchFamily="34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611831" y="5016310"/>
                <a:ext cx="384721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5400" dirty="0">
                    <a:solidFill>
                      <a:schemeClr val="bg1"/>
                    </a:solidFill>
                    <a:latin typeface="+mj-lt"/>
                    <a:ea typeface="Fira Sans Medium" panose="020B0603050000020004" pitchFamily="34" charset="0"/>
                  </a:rPr>
                  <a:t>$</a:t>
                </a:r>
                <a:endParaRPr lang="en-US" sz="5400" dirty="0">
                  <a:solidFill>
                    <a:schemeClr val="bg1"/>
                  </a:solidFill>
                  <a:latin typeface="+mj-lt"/>
                  <a:ea typeface="Fira Sans Medium" panose="020B0603050000020004" pitchFamily="34" charset="0"/>
                </a:endParaRPr>
              </a:p>
            </p:txBody>
          </p:sp>
        </p:grpSp>
      </p:grpSp>
      <p:grpSp>
        <p:nvGrpSpPr>
          <p:cNvPr id="12" name="Группа 11"/>
          <p:cNvGrpSpPr/>
          <p:nvPr/>
        </p:nvGrpSpPr>
        <p:grpSpPr>
          <a:xfrm>
            <a:off x="18075854" y="2701635"/>
            <a:ext cx="4917499" cy="9705109"/>
            <a:chOff x="18075851" y="2701634"/>
            <a:chExt cx="4917499" cy="9705109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8087109" y="2701634"/>
              <a:ext cx="4906241" cy="9705109"/>
            </a:xfrm>
            <a:prstGeom prst="rect">
              <a:avLst/>
            </a:prstGeom>
            <a:solidFill>
              <a:srgbClr val="E4ED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Прямоугольник 51"/>
            <p:cNvSpPr/>
            <p:nvPr/>
          </p:nvSpPr>
          <p:spPr>
            <a:xfrm>
              <a:off x="18599666" y="11043644"/>
              <a:ext cx="3876675" cy="94746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667988" y="11332780"/>
              <a:ext cx="1729255" cy="43088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PURCHARE</a:t>
              </a:r>
              <a:endParaRPr lang="en-US" sz="2800" dirty="0">
                <a:solidFill>
                  <a:schemeClr val="bg1"/>
                </a:solidFill>
                <a:latin typeface="Fira Sans Medium" panose="020B0603050000020004" pitchFamily="34" charset="0"/>
                <a:ea typeface="Fira Sans Medium" panose="020B06030500000200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8729495" y="6979410"/>
              <a:ext cx="3617016" cy="369331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342891" indent="-34289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UNLIME SPACE</a:t>
              </a:r>
            </a:p>
            <a:p>
              <a:pPr marL="342891" indent="-34289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UNLIMITED BANDWIDTH</a:t>
              </a:r>
            </a:p>
            <a:p>
              <a:pPr marL="342891" indent="-34289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DATABASE</a:t>
              </a:r>
            </a:p>
            <a:p>
              <a:pPr marL="342891" indent="-34289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EMAIL </a:t>
              </a:r>
            </a:p>
            <a:p>
              <a:pPr marL="342891" indent="-34289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FREE DOMAIN NAME</a:t>
              </a:r>
              <a:endParaRPr lang="en-US" sz="24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endParaRPr>
            </a:p>
          </p:txBody>
        </p:sp>
        <p:sp>
          <p:nvSpPr>
            <p:cNvPr id="80" name="Прямоугольник 79"/>
            <p:cNvSpPr/>
            <p:nvPr/>
          </p:nvSpPr>
          <p:spPr>
            <a:xfrm>
              <a:off x="18075851" y="2701635"/>
              <a:ext cx="4906241" cy="4156366"/>
            </a:xfrm>
            <a:prstGeom prst="rect">
              <a:avLst/>
            </a:prstGeom>
            <a:solidFill>
              <a:srgbClr val="4BC1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8324740" y="3080285"/>
              <a:ext cx="442652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dirty="0">
                  <a:solidFill>
                    <a:schemeClr val="bg1"/>
                  </a:solidFill>
                  <a:latin typeface="+mj-lt"/>
                </a:rPr>
                <a:t>ENTERPRISE</a:t>
              </a:r>
              <a:endParaRPr lang="ru-RU" sz="5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9672793" y="4072960"/>
              <a:ext cx="1719638" cy="43088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ea typeface="Fira Sans SemiBold" panose="020B0703050000020004" pitchFamily="34" charset="0"/>
                </a:rPr>
                <a:t>FOR LARGE</a:t>
              </a:r>
              <a:endParaRPr lang="en-US" sz="2800" dirty="0">
                <a:solidFill>
                  <a:schemeClr val="bg1"/>
                </a:solidFill>
                <a:ea typeface="Fira Sans SemiBold" panose="020B07030500000200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9814946" y="6155241"/>
              <a:ext cx="1435329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Fira Sans Medium" panose="020B0603050000020004" pitchFamily="34" charset="0"/>
                  <a:ea typeface="Fira Sans Medium" panose="020B0603050000020004" pitchFamily="34" charset="0"/>
                </a:rPr>
                <a:t>PER  MONTH</a:t>
              </a:r>
              <a:endParaRPr lang="en-US" sz="2000" dirty="0">
                <a:solidFill>
                  <a:schemeClr val="bg1"/>
                </a:solidFill>
                <a:latin typeface="Fira Sans Medium" panose="020B0603050000020004" pitchFamily="34" charset="0"/>
                <a:ea typeface="Fira Sans Medium" panose="020B0603050000020004" pitchFamily="34" charset="0"/>
              </a:endParaRPr>
            </a:p>
          </p:txBody>
        </p:sp>
        <p:grpSp>
          <p:nvGrpSpPr>
            <p:cNvPr id="84" name="Группа 83"/>
            <p:cNvGrpSpPr/>
            <p:nvPr/>
          </p:nvGrpSpPr>
          <p:grpSpPr>
            <a:xfrm>
              <a:off x="19552634" y="4780624"/>
              <a:ext cx="1971604" cy="1477328"/>
              <a:chOff x="3024948" y="4926098"/>
              <a:chExt cx="1971604" cy="1477328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3024948" y="4926098"/>
                <a:ext cx="1637644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9600" dirty="0">
                    <a:solidFill>
                      <a:schemeClr val="bg1"/>
                    </a:solidFill>
                    <a:latin typeface="Fira Sans ExtraBold" panose="020B0903050000020004" pitchFamily="34" charset="0"/>
                    <a:ea typeface="Fira Sans ExtraBold" panose="020B0903050000020004" pitchFamily="34" charset="0"/>
                  </a:rPr>
                  <a:t>85</a:t>
                </a:r>
                <a:endParaRPr lang="ru-RU" sz="9600" dirty="0">
                  <a:solidFill>
                    <a:schemeClr val="bg1"/>
                  </a:solidFill>
                  <a:latin typeface="Fira Sans ExtraBold" panose="020B0903050000020004" pitchFamily="34" charset="0"/>
                  <a:ea typeface="Fira Sans ExtraBold" panose="020B0903050000020004" pitchFamily="34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4611831" y="5016310"/>
                <a:ext cx="384721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5400" dirty="0">
                    <a:solidFill>
                      <a:schemeClr val="bg1"/>
                    </a:solidFill>
                    <a:latin typeface="+mj-lt"/>
                    <a:ea typeface="Fira Sans Medium" panose="020B0603050000020004" pitchFamily="34" charset="0"/>
                  </a:rPr>
                  <a:t>$</a:t>
                </a:r>
                <a:endParaRPr lang="en-US" sz="5400" dirty="0">
                  <a:solidFill>
                    <a:schemeClr val="bg1"/>
                  </a:solidFill>
                  <a:latin typeface="+mj-lt"/>
                  <a:ea typeface="Fira Sans Medium" panose="020B0603050000020004" pitchFamily="34" charset="0"/>
                </a:endParaRPr>
              </a:p>
            </p:txBody>
          </p:sp>
        </p:grpSp>
      </p:grpSp>
      <p:grpSp>
        <p:nvGrpSpPr>
          <p:cNvPr id="13" name="Группа 12"/>
          <p:cNvGrpSpPr/>
          <p:nvPr/>
        </p:nvGrpSpPr>
        <p:grpSpPr>
          <a:xfrm>
            <a:off x="6956137" y="2700682"/>
            <a:ext cx="4906241" cy="9706063"/>
            <a:chOff x="6956135" y="2700680"/>
            <a:chExt cx="4906241" cy="9706063"/>
          </a:xfrm>
        </p:grpSpPr>
        <p:sp>
          <p:nvSpPr>
            <p:cNvPr id="55" name="Прямоугольник 54"/>
            <p:cNvSpPr/>
            <p:nvPr/>
          </p:nvSpPr>
          <p:spPr>
            <a:xfrm>
              <a:off x="6956135" y="2701634"/>
              <a:ext cx="4906241" cy="9705109"/>
            </a:xfrm>
            <a:prstGeom prst="rect">
              <a:avLst/>
            </a:prstGeom>
            <a:noFill/>
            <a:ln w="1270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Прямоугольный треугольник 69"/>
            <p:cNvSpPr/>
            <p:nvPr/>
          </p:nvSpPr>
          <p:spPr>
            <a:xfrm rot="5400000">
              <a:off x="6956135" y="2700680"/>
              <a:ext cx="1345290" cy="134529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830245827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90651" y="599385"/>
            <a:ext cx="3704604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PACKARGE</a:t>
            </a:r>
            <a:endParaRPr lang="ru-RU" sz="6400" dirty="0">
              <a:solidFill>
                <a:srgbClr val="4BC1EB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530395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5357775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1390637" y="2701636"/>
            <a:ext cx="9706012" cy="9705109"/>
          </a:xfrm>
          <a:prstGeom prst="rect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318499" y="9494606"/>
            <a:ext cx="3064783" cy="23083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5000" dirty="0">
                <a:solidFill>
                  <a:schemeClr val="bg1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45</a:t>
            </a:r>
            <a:endParaRPr lang="ru-RU" sz="15000" dirty="0">
              <a:solidFill>
                <a:schemeClr val="bg1"/>
              </a:solidFill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57341" y="9671585"/>
            <a:ext cx="569067" cy="123110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+mj-lt"/>
                <a:ea typeface="Fira Sans Medium" panose="020B0603050000020004" pitchFamily="34" charset="0"/>
              </a:rPr>
              <a:t>$</a:t>
            </a:r>
            <a:endParaRPr lang="en-US" sz="8000" dirty="0">
              <a:solidFill>
                <a:schemeClr val="bg1"/>
              </a:solidFill>
              <a:latin typeface="+mj-lt"/>
              <a:ea typeface="Fira Sans Medium" panose="020B06030500000200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191999" y="4199546"/>
            <a:ext cx="4133055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For individuals</a:t>
            </a:r>
            <a:endParaRPr lang="en-US" sz="48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192001" y="2701635"/>
            <a:ext cx="4934749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STARTER</a:t>
            </a:r>
            <a:endParaRPr lang="ru-RU" sz="10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192001" y="5323205"/>
            <a:ext cx="10801351" cy="17727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Lorem ipsum dolor sit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amet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consectetur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adipiscing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elit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sed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do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eiusmod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tempor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incididunt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ut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labore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et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dolore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magna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aliqua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.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192000" y="7552825"/>
            <a:ext cx="9455427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30GB SPACE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UNLIMITED BANDWIDTH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DATABASE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EMAIL 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FREE DOMAIN NAME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72080" y="10902693"/>
            <a:ext cx="2289794" cy="4924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PER  MONTH</a:t>
            </a:r>
            <a:endParaRPr lang="en-US" sz="3200" dirty="0">
              <a:solidFill>
                <a:schemeClr val="bg1"/>
              </a:solidFill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746143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/>
      <p:bldP spid="18" grpId="0"/>
      <p:bldP spid="21" grpId="0"/>
      <p:bldP spid="22" grpId="0"/>
      <p:bldP spid="23" grpId="0"/>
      <p:bldP spid="24" grpId="0"/>
      <p:bldP spid="2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411431" y="4199546"/>
            <a:ext cx="4133055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For individuals</a:t>
            </a:r>
            <a:endParaRPr lang="en-US" sz="48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11433" y="2701635"/>
            <a:ext cx="4934749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STARTER</a:t>
            </a:r>
            <a:endParaRPr lang="ru-RU" sz="10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11432" y="7943441"/>
            <a:ext cx="9455427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30GB SPACE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UNLIMITED BANDWIDTH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DATABASE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EMAIL 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FREE DOMAIN NAME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11430" y="5612939"/>
            <a:ext cx="10801351" cy="17727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Lorem ipsum dolor sit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amet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consectetur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adipiscing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elit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sed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do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eiusmod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tempor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incididunt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ut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labore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et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dolore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magna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aliqua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. 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13297347" y="2701636"/>
            <a:ext cx="9706012" cy="9705109"/>
          </a:xfrm>
          <a:prstGeom prst="rect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390651" y="599385"/>
            <a:ext cx="3704604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PACKARGE</a:t>
            </a:r>
            <a:endParaRPr lang="ru-RU" sz="6400" dirty="0">
              <a:solidFill>
                <a:srgbClr val="4BC1EB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530395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5357775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Рисунок 1"/>
          <p:cNvSpPr>
            <a:spLocks noGrp="1"/>
          </p:cNvSpPr>
          <p:nvPr>
            <p:ph type="pic" sz="quarter" idx="10"/>
          </p:nvPr>
        </p:nvSpPr>
        <p:spPr>
          <a:xfrm>
            <a:off x="13297347" y="2701636"/>
            <a:ext cx="9696004" cy="9705109"/>
          </a:xfrm>
        </p:spPr>
      </p:sp>
      <p:sp>
        <p:nvSpPr>
          <p:cNvPr id="22" name="TextBox 21"/>
          <p:cNvSpPr txBox="1"/>
          <p:nvPr/>
        </p:nvSpPr>
        <p:spPr>
          <a:xfrm>
            <a:off x="18227289" y="8781783"/>
            <a:ext cx="3883903" cy="30777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0000" dirty="0">
                <a:solidFill>
                  <a:schemeClr val="tx2"/>
                </a:solidFill>
                <a:latin typeface="+mj-lt"/>
                <a:ea typeface="Fira Sans Medium" panose="020B0603050000020004" pitchFamily="34" charset="0"/>
              </a:rPr>
              <a:t>45</a:t>
            </a:r>
            <a:endParaRPr lang="ru-RU" sz="20000" dirty="0">
              <a:solidFill>
                <a:schemeClr val="tx2"/>
              </a:solidFill>
              <a:latin typeface="+mj-lt"/>
              <a:ea typeface="Fira Sans Medium" panose="020B06030500000200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338932" y="9073530"/>
            <a:ext cx="711733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dirty="0">
                <a:solidFill>
                  <a:schemeClr val="tx2"/>
                </a:solidFill>
                <a:latin typeface="+mj-lt"/>
                <a:ea typeface="Fira Sans Medium" panose="020B0603050000020004" pitchFamily="34" charset="0"/>
              </a:rPr>
              <a:t>$</a:t>
            </a:r>
            <a:endParaRPr lang="en-US" sz="10000" dirty="0">
              <a:solidFill>
                <a:schemeClr val="tx2"/>
              </a:solidFill>
              <a:latin typeface="+mj-lt"/>
              <a:ea typeface="Fira Sans Medium" panose="020B06030500000200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795639" y="10669288"/>
            <a:ext cx="2289794" cy="4924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PER  MONTH</a:t>
            </a:r>
            <a:endParaRPr lang="en-US" sz="3200" dirty="0">
              <a:solidFill>
                <a:schemeClr val="bg1"/>
              </a:solidFill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510524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6" grpId="0"/>
      <p:bldP spid="29" grpId="0"/>
      <p:bldP spid="22" grpId="0"/>
      <p:bldP spid="23" grpId="0"/>
      <p:bldP spid="2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90651" y="2739737"/>
            <a:ext cx="21602700" cy="9678407"/>
          </a:xfrm>
          <a:prstGeom prst="rect">
            <a:avLst/>
          </a:prstGeom>
          <a:solidFill>
            <a:srgbClr val="91B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2035279" y="4583005"/>
            <a:ext cx="4121768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For individuals</a:t>
            </a:r>
            <a:endParaRPr lang="en-US" sz="4800" dirty="0">
              <a:solidFill>
                <a:schemeClr val="bg1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35280" y="3085093"/>
            <a:ext cx="4922168" cy="15388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chemeClr val="tx2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STARTER</a:t>
            </a:r>
            <a:endParaRPr lang="ru-RU" sz="10000" spc="-151" dirty="0">
              <a:solidFill>
                <a:schemeClr val="tx2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35278" y="5706663"/>
            <a:ext cx="10771853" cy="17727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/>
                </a:solidFill>
                <a:ea typeface="Fira Sans" panose="020B0503050000020004" pitchFamily="34" charset="0"/>
              </a:rPr>
              <a:t>Lorem ipsum dolor sit </a:t>
            </a:r>
            <a:r>
              <a:rPr lang="en-US" sz="3200" dirty="0" err="1">
                <a:solidFill>
                  <a:schemeClr val="bg1"/>
                </a:solidFill>
                <a:ea typeface="Fira Sans" panose="020B0503050000020004" pitchFamily="34" charset="0"/>
              </a:rPr>
              <a:t>amet</a:t>
            </a:r>
            <a:r>
              <a:rPr lang="en-US" sz="3200" dirty="0">
                <a:solidFill>
                  <a:schemeClr val="bg1"/>
                </a:solidFill>
                <a:ea typeface="Fira Sans" panose="020B0503050000020004" pitchFamily="34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ea typeface="Fira Sans" panose="020B0503050000020004" pitchFamily="34" charset="0"/>
              </a:rPr>
              <a:t>consectetur</a:t>
            </a:r>
            <a:r>
              <a:rPr lang="en-US" sz="3200" dirty="0">
                <a:solidFill>
                  <a:schemeClr val="bg1"/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Fira Sans" panose="020B0503050000020004" pitchFamily="34" charset="0"/>
              </a:rPr>
              <a:t>adipiscing</a:t>
            </a:r>
            <a:r>
              <a:rPr lang="en-US" sz="3200" dirty="0">
                <a:solidFill>
                  <a:schemeClr val="bg1"/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Fira Sans" panose="020B0503050000020004" pitchFamily="34" charset="0"/>
              </a:rPr>
              <a:t>elit</a:t>
            </a:r>
            <a:r>
              <a:rPr lang="en-US" sz="3200" dirty="0">
                <a:solidFill>
                  <a:schemeClr val="bg1"/>
                </a:solidFill>
                <a:ea typeface="Fira Sans" panose="020B0503050000020004" pitchFamily="34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ea typeface="Fira Sans" panose="020B0503050000020004" pitchFamily="34" charset="0"/>
              </a:rPr>
              <a:t>sed</a:t>
            </a:r>
            <a:r>
              <a:rPr lang="en-US" sz="3200" dirty="0">
                <a:solidFill>
                  <a:schemeClr val="bg1"/>
                </a:solidFill>
                <a:ea typeface="Fira Sans" panose="020B0503050000020004" pitchFamily="34" charset="0"/>
              </a:rPr>
              <a:t> do </a:t>
            </a:r>
            <a:r>
              <a:rPr lang="en-US" sz="3200" dirty="0" err="1">
                <a:solidFill>
                  <a:schemeClr val="bg1"/>
                </a:solidFill>
                <a:ea typeface="Fira Sans" panose="020B0503050000020004" pitchFamily="34" charset="0"/>
              </a:rPr>
              <a:t>eiusmod</a:t>
            </a:r>
            <a:r>
              <a:rPr lang="en-US" sz="3200" dirty="0">
                <a:solidFill>
                  <a:schemeClr val="bg1"/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Fira Sans" panose="020B0503050000020004" pitchFamily="34" charset="0"/>
              </a:rPr>
              <a:t>tempor</a:t>
            </a:r>
            <a:r>
              <a:rPr lang="en-US" sz="3200" dirty="0">
                <a:solidFill>
                  <a:schemeClr val="bg1"/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Fira Sans" panose="020B0503050000020004" pitchFamily="34" charset="0"/>
              </a:rPr>
              <a:t>incididunt</a:t>
            </a:r>
            <a:r>
              <a:rPr lang="en-US" sz="3200" dirty="0">
                <a:solidFill>
                  <a:schemeClr val="bg1"/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Fira Sans" panose="020B0503050000020004" pitchFamily="34" charset="0"/>
              </a:rPr>
              <a:t>ut</a:t>
            </a:r>
            <a:r>
              <a:rPr lang="en-US" sz="3200" dirty="0">
                <a:solidFill>
                  <a:schemeClr val="bg1"/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Fira Sans" panose="020B0503050000020004" pitchFamily="34" charset="0"/>
              </a:rPr>
              <a:t>labore</a:t>
            </a:r>
            <a:r>
              <a:rPr lang="en-US" sz="3200" dirty="0">
                <a:solidFill>
                  <a:schemeClr val="bg1"/>
                </a:solidFill>
                <a:ea typeface="Fira Sans" panose="020B0503050000020004" pitchFamily="34" charset="0"/>
              </a:rPr>
              <a:t> et </a:t>
            </a:r>
            <a:r>
              <a:rPr lang="en-US" sz="3200" dirty="0" err="1">
                <a:solidFill>
                  <a:schemeClr val="bg1"/>
                </a:solidFill>
                <a:ea typeface="Fira Sans" panose="020B0503050000020004" pitchFamily="34" charset="0"/>
              </a:rPr>
              <a:t>dolore</a:t>
            </a:r>
            <a:r>
              <a:rPr lang="en-US" sz="3200" dirty="0">
                <a:solidFill>
                  <a:schemeClr val="bg1"/>
                </a:solidFill>
                <a:ea typeface="Fira Sans" panose="020B0503050000020004" pitchFamily="34" charset="0"/>
              </a:rPr>
              <a:t> magna </a:t>
            </a:r>
            <a:r>
              <a:rPr lang="en-US" sz="3200" dirty="0" err="1">
                <a:solidFill>
                  <a:schemeClr val="bg1"/>
                </a:solidFill>
                <a:ea typeface="Fira Sans" panose="020B0503050000020004" pitchFamily="34" charset="0"/>
              </a:rPr>
              <a:t>aliqua</a:t>
            </a:r>
            <a:r>
              <a:rPr lang="en-US" sz="3200" dirty="0">
                <a:solidFill>
                  <a:schemeClr val="bg1"/>
                </a:solidFill>
                <a:ea typeface="Fira Sans" panose="020B0503050000020004" pitchFamily="34" charset="0"/>
              </a:rPr>
              <a:t>.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464982" y="2912904"/>
            <a:ext cx="3883903" cy="38470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4999" dirty="0">
                <a:solidFill>
                  <a:schemeClr val="tx2"/>
                </a:solidFill>
                <a:latin typeface="+mj-lt"/>
                <a:ea typeface="Fira Sans Medium" panose="020B0603050000020004" pitchFamily="34" charset="0"/>
              </a:rPr>
              <a:t>45</a:t>
            </a:r>
            <a:endParaRPr lang="ru-RU" sz="24999" dirty="0">
              <a:solidFill>
                <a:schemeClr val="tx2"/>
              </a:solidFill>
              <a:latin typeface="+mj-lt"/>
              <a:ea typeface="Fira Sans Medium" panose="020B06030500000200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801805" y="3331911"/>
            <a:ext cx="854401" cy="184665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2000" dirty="0">
                <a:solidFill>
                  <a:schemeClr val="tx2"/>
                </a:solidFill>
                <a:latin typeface="+mj-lt"/>
                <a:ea typeface="Fira Sans Medium" panose="020B0603050000020004" pitchFamily="34" charset="0"/>
              </a:rPr>
              <a:t>$</a:t>
            </a:r>
            <a:endParaRPr lang="en-US" sz="12000" dirty="0">
              <a:solidFill>
                <a:schemeClr val="tx2"/>
              </a:solidFill>
              <a:latin typeface="+mj-lt"/>
              <a:ea typeface="Fira Sans Medium" panose="020B0603050000020004" pitchFamily="34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7820517" y="6468429"/>
            <a:ext cx="4528369" cy="947465"/>
          </a:xfrm>
          <a:prstGeom prst="rect">
            <a:avLst/>
          </a:prstGeom>
          <a:solidFill>
            <a:srgbClr val="FCA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/>
          <p:cNvSpPr txBox="1"/>
          <p:nvPr/>
        </p:nvSpPr>
        <p:spPr>
          <a:xfrm>
            <a:off x="19098502" y="6726787"/>
            <a:ext cx="1972398" cy="4924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PURCHARE</a:t>
            </a:r>
            <a:endParaRPr lang="en-US" sz="3200" dirty="0">
              <a:solidFill>
                <a:schemeClr val="bg1"/>
              </a:solidFill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1390651" y="7993627"/>
            <a:ext cx="21602700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35278" y="8613057"/>
            <a:ext cx="20313607" cy="3785652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30GB SPACE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UNLIMITED BANDWIDTH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DATABASE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EMAIL 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FREE DOMAIN </a:t>
            </a:r>
            <a:r>
              <a:rPr lang="en-US" sz="3200" dirty="0">
                <a:solidFill>
                  <a:schemeClr val="bg1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NAME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30GB SPACE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UNLIMITED BANDWIDTH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DATABASE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EMAIL 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FREE DOMAIN NAME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390651" y="599385"/>
            <a:ext cx="3704604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PACKARGE</a:t>
            </a:r>
            <a:endParaRPr lang="ru-RU" sz="6400" dirty="0">
              <a:solidFill>
                <a:srgbClr val="4BC1EB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530395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5357775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64815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1" grpId="0"/>
      <p:bldP spid="32" grpId="0"/>
      <p:bldP spid="35" grpId="0" animBg="1"/>
      <p:bldP spid="36" grpId="0"/>
      <p:bldP spid="2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370771" y="5554668"/>
            <a:ext cx="4133055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For individuals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90652" y="4034590"/>
            <a:ext cx="4934749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STARTER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370773" y="9557210"/>
            <a:ext cx="8493351" cy="11818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Lorem ipsum dolor sit </a:t>
            </a:r>
            <a:r>
              <a:rPr lang="en-US" sz="32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amet</a:t>
            </a:r>
            <a:r>
              <a:rPr lang="en-US" sz="32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32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consectetur</a:t>
            </a:r>
            <a:r>
              <a:rPr lang="en-US" sz="32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32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adipiscing</a:t>
            </a:r>
            <a:r>
              <a:rPr lang="en-US" sz="32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32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elit</a:t>
            </a:r>
            <a:r>
              <a:rPr lang="en-US" sz="32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32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sed</a:t>
            </a:r>
            <a:r>
              <a:rPr lang="en-US" sz="32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do </a:t>
            </a:r>
            <a:r>
              <a:rPr lang="en-US" sz="32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eiusmd</a:t>
            </a:r>
            <a:r>
              <a:rPr lang="en-US" sz="32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32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tempor</a:t>
            </a:r>
            <a:r>
              <a:rPr lang="en-US" sz="32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.</a:t>
            </a:r>
            <a:endParaRPr lang="en-US" sz="3200" spc="100" dirty="0">
              <a:solidFill>
                <a:schemeClr val="bg1">
                  <a:lumMod val="50000"/>
                </a:schemeClr>
              </a:solidFill>
              <a:latin typeface="Fira Sans Light" panose="020B0403050000020004" pitchFamily="34" charset="0"/>
              <a:ea typeface="Fira Sans Light" panose="020B04030500000200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14336" y="7624918"/>
            <a:ext cx="2579232" cy="184665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2000" dirty="0">
                <a:solidFill>
                  <a:schemeClr val="tx2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45$</a:t>
            </a:r>
            <a:endParaRPr lang="en-US" sz="12000" dirty="0">
              <a:solidFill>
                <a:schemeClr val="tx2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>
            <a:off x="1390651" y="6858001"/>
            <a:ext cx="21602700" cy="1"/>
          </a:xfrm>
          <a:prstGeom prst="line">
            <a:avLst/>
          </a:prstGeom>
          <a:ln w="63500" cap="rnd">
            <a:solidFill>
              <a:srgbClr val="91B3C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192001" y="7636314"/>
            <a:ext cx="10801351" cy="4320000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30GB SPACE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UNLIMITED BANDWIDTH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DATABASE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EMAIL 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FREE DOMAIN </a:t>
            </a:r>
            <a:r>
              <a:rPr lang="en-US" sz="32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NAME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30GB SPACE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UNLIMITED BANDWIDTH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DATABASE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EMAIL 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FREE DOMAIN NAME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2"/>
              </a:solidFill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11433" y="2298735"/>
            <a:ext cx="1171603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ru-RU" sz="9600" spc="2304" baseline="-4166" dirty="0">
                <a:solidFill>
                  <a:schemeClr val="tx2"/>
                </a:solidFill>
                <a:latin typeface="et-line"/>
                <a:ea typeface="et-line"/>
                <a:cs typeface="et-line"/>
                <a:sym typeface="et-line"/>
              </a:rPr>
              <a:t></a:t>
            </a:r>
            <a:endParaRPr lang="ru-RU" sz="9600" dirty="0">
              <a:solidFill>
                <a:schemeClr val="tx2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390651" y="599385"/>
            <a:ext cx="3704604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PACKARGE</a:t>
            </a:r>
            <a:endParaRPr lang="ru-RU" sz="6400" dirty="0">
              <a:solidFill>
                <a:srgbClr val="4BC1EB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5530395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5357775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947010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4" grpId="0"/>
      <p:bldP spid="25" grpId="0"/>
      <p:bldP spid="28" grpId="0"/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/>
        </p:nvSpPr>
        <p:spPr bwMode="auto">
          <a:xfrm>
            <a:off x="4391025" y="2622552"/>
            <a:ext cx="4830763" cy="8520113"/>
          </a:xfrm>
          <a:custGeom>
            <a:avLst/>
            <a:gdLst>
              <a:gd name="T0" fmla="*/ 936 w 1035"/>
              <a:gd name="T1" fmla="*/ 20 h 1856"/>
              <a:gd name="T2" fmla="*/ 1015 w 1035"/>
              <a:gd name="T3" fmla="*/ 99 h 1856"/>
              <a:gd name="T4" fmla="*/ 1015 w 1035"/>
              <a:gd name="T5" fmla="*/ 1757 h 1856"/>
              <a:gd name="T6" fmla="*/ 936 w 1035"/>
              <a:gd name="T7" fmla="*/ 1836 h 1856"/>
              <a:gd name="T8" fmla="*/ 99 w 1035"/>
              <a:gd name="T9" fmla="*/ 1836 h 1856"/>
              <a:gd name="T10" fmla="*/ 20 w 1035"/>
              <a:gd name="T11" fmla="*/ 1757 h 1856"/>
              <a:gd name="T12" fmla="*/ 20 w 1035"/>
              <a:gd name="T13" fmla="*/ 99 h 1856"/>
              <a:gd name="T14" fmla="*/ 99 w 1035"/>
              <a:gd name="T15" fmla="*/ 20 h 1856"/>
              <a:gd name="T16" fmla="*/ 936 w 1035"/>
              <a:gd name="T17" fmla="*/ 20 h 1856"/>
              <a:gd name="T18" fmla="*/ 936 w 1035"/>
              <a:gd name="T19" fmla="*/ 0 h 1856"/>
              <a:gd name="T20" fmla="*/ 99 w 1035"/>
              <a:gd name="T21" fmla="*/ 0 h 1856"/>
              <a:gd name="T22" fmla="*/ 0 w 1035"/>
              <a:gd name="T23" fmla="*/ 99 h 1856"/>
              <a:gd name="T24" fmla="*/ 0 w 1035"/>
              <a:gd name="T25" fmla="*/ 1757 h 1856"/>
              <a:gd name="T26" fmla="*/ 99 w 1035"/>
              <a:gd name="T27" fmla="*/ 1856 h 1856"/>
              <a:gd name="T28" fmla="*/ 936 w 1035"/>
              <a:gd name="T29" fmla="*/ 1856 h 1856"/>
              <a:gd name="T30" fmla="*/ 1035 w 1035"/>
              <a:gd name="T31" fmla="*/ 1757 h 1856"/>
              <a:gd name="T32" fmla="*/ 1035 w 1035"/>
              <a:gd name="T33" fmla="*/ 99 h 1856"/>
              <a:gd name="T34" fmla="*/ 936 w 1035"/>
              <a:gd name="T35" fmla="*/ 0 h 1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5" h="1856">
                <a:moveTo>
                  <a:pt x="936" y="20"/>
                </a:moveTo>
                <a:cubicBezTo>
                  <a:pt x="980" y="20"/>
                  <a:pt x="1015" y="56"/>
                  <a:pt x="1015" y="99"/>
                </a:cubicBezTo>
                <a:cubicBezTo>
                  <a:pt x="1015" y="1757"/>
                  <a:pt x="1015" y="1757"/>
                  <a:pt x="1015" y="1757"/>
                </a:cubicBezTo>
                <a:cubicBezTo>
                  <a:pt x="1015" y="1800"/>
                  <a:pt x="980" y="1836"/>
                  <a:pt x="936" y="1836"/>
                </a:cubicBezTo>
                <a:cubicBezTo>
                  <a:pt x="99" y="1836"/>
                  <a:pt x="99" y="1836"/>
                  <a:pt x="99" y="1836"/>
                </a:cubicBezTo>
                <a:cubicBezTo>
                  <a:pt x="55" y="1836"/>
                  <a:pt x="20" y="1800"/>
                  <a:pt x="20" y="1757"/>
                </a:cubicBezTo>
                <a:cubicBezTo>
                  <a:pt x="20" y="99"/>
                  <a:pt x="20" y="99"/>
                  <a:pt x="20" y="99"/>
                </a:cubicBezTo>
                <a:cubicBezTo>
                  <a:pt x="20" y="56"/>
                  <a:pt x="55" y="20"/>
                  <a:pt x="99" y="20"/>
                </a:cubicBezTo>
                <a:cubicBezTo>
                  <a:pt x="936" y="20"/>
                  <a:pt x="936" y="20"/>
                  <a:pt x="936" y="20"/>
                </a:cubicBezTo>
                <a:moveTo>
                  <a:pt x="936" y="0"/>
                </a:moveTo>
                <a:cubicBezTo>
                  <a:pt x="99" y="0"/>
                  <a:pt x="99" y="0"/>
                  <a:pt x="99" y="0"/>
                </a:cubicBezTo>
                <a:cubicBezTo>
                  <a:pt x="44" y="0"/>
                  <a:pt x="0" y="45"/>
                  <a:pt x="0" y="99"/>
                </a:cubicBezTo>
                <a:cubicBezTo>
                  <a:pt x="0" y="1757"/>
                  <a:pt x="0" y="1757"/>
                  <a:pt x="0" y="1757"/>
                </a:cubicBezTo>
                <a:cubicBezTo>
                  <a:pt x="0" y="1811"/>
                  <a:pt x="44" y="1856"/>
                  <a:pt x="99" y="1856"/>
                </a:cubicBezTo>
                <a:cubicBezTo>
                  <a:pt x="936" y="1856"/>
                  <a:pt x="936" y="1856"/>
                  <a:pt x="936" y="1856"/>
                </a:cubicBezTo>
                <a:cubicBezTo>
                  <a:pt x="991" y="1856"/>
                  <a:pt x="1035" y="1811"/>
                  <a:pt x="1035" y="1757"/>
                </a:cubicBezTo>
                <a:cubicBezTo>
                  <a:pt x="1035" y="99"/>
                  <a:pt x="1035" y="99"/>
                  <a:pt x="1035" y="99"/>
                </a:cubicBezTo>
                <a:cubicBezTo>
                  <a:pt x="1035" y="45"/>
                  <a:pt x="991" y="0"/>
                  <a:pt x="936" y="0"/>
                </a:cubicBezTo>
                <a:close/>
              </a:path>
            </a:pathLst>
          </a:custGeom>
          <a:solidFill>
            <a:srgbClr val="91B3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Freeform 6"/>
          <p:cNvSpPr>
            <a:spLocks noEditPoints="1"/>
          </p:cNvSpPr>
          <p:nvPr/>
        </p:nvSpPr>
        <p:spPr bwMode="auto">
          <a:xfrm>
            <a:off x="4564065" y="3352800"/>
            <a:ext cx="4484687" cy="7059613"/>
          </a:xfrm>
          <a:custGeom>
            <a:avLst/>
            <a:gdLst>
              <a:gd name="T0" fmla="*/ 2825 w 2825"/>
              <a:gd name="T1" fmla="*/ 4447 h 4447"/>
              <a:gd name="T2" fmla="*/ 0 w 2825"/>
              <a:gd name="T3" fmla="*/ 4447 h 4447"/>
              <a:gd name="T4" fmla="*/ 0 w 2825"/>
              <a:gd name="T5" fmla="*/ 0 h 4447"/>
              <a:gd name="T6" fmla="*/ 2825 w 2825"/>
              <a:gd name="T7" fmla="*/ 0 h 4447"/>
              <a:gd name="T8" fmla="*/ 2825 w 2825"/>
              <a:gd name="T9" fmla="*/ 4447 h 4447"/>
              <a:gd name="T10" fmla="*/ 23 w 2825"/>
              <a:gd name="T11" fmla="*/ 4424 h 4447"/>
              <a:gd name="T12" fmla="*/ 2802 w 2825"/>
              <a:gd name="T13" fmla="*/ 4424 h 4447"/>
              <a:gd name="T14" fmla="*/ 2802 w 2825"/>
              <a:gd name="T15" fmla="*/ 23 h 4447"/>
              <a:gd name="T16" fmla="*/ 23 w 2825"/>
              <a:gd name="T17" fmla="*/ 23 h 4447"/>
              <a:gd name="T18" fmla="*/ 23 w 2825"/>
              <a:gd name="T19" fmla="*/ 4424 h 4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25" h="4447">
                <a:moveTo>
                  <a:pt x="2825" y="4447"/>
                </a:moveTo>
                <a:lnTo>
                  <a:pt x="0" y="4447"/>
                </a:lnTo>
                <a:lnTo>
                  <a:pt x="0" y="0"/>
                </a:lnTo>
                <a:lnTo>
                  <a:pt x="2825" y="0"/>
                </a:lnTo>
                <a:lnTo>
                  <a:pt x="2825" y="4447"/>
                </a:lnTo>
                <a:close/>
                <a:moveTo>
                  <a:pt x="23" y="4424"/>
                </a:moveTo>
                <a:lnTo>
                  <a:pt x="2802" y="4424"/>
                </a:lnTo>
                <a:lnTo>
                  <a:pt x="2802" y="23"/>
                </a:lnTo>
                <a:lnTo>
                  <a:pt x="23" y="23"/>
                </a:lnTo>
                <a:lnTo>
                  <a:pt x="23" y="4424"/>
                </a:lnTo>
                <a:close/>
              </a:path>
            </a:pathLst>
          </a:custGeom>
          <a:solidFill>
            <a:srgbClr val="91B3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6216651" y="2967039"/>
            <a:ext cx="130175" cy="128588"/>
          </a:xfrm>
          <a:prstGeom prst="ellipse">
            <a:avLst/>
          </a:prstGeom>
          <a:solidFill>
            <a:srgbClr val="91B3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Freeform 8"/>
          <p:cNvSpPr>
            <a:spLocks/>
          </p:cNvSpPr>
          <p:nvPr/>
        </p:nvSpPr>
        <p:spPr bwMode="auto">
          <a:xfrm>
            <a:off x="6454777" y="2984501"/>
            <a:ext cx="700087" cy="92075"/>
          </a:xfrm>
          <a:custGeom>
            <a:avLst/>
            <a:gdLst>
              <a:gd name="T0" fmla="*/ 140 w 150"/>
              <a:gd name="T1" fmla="*/ 20 h 20"/>
              <a:gd name="T2" fmla="*/ 10 w 150"/>
              <a:gd name="T3" fmla="*/ 20 h 20"/>
              <a:gd name="T4" fmla="*/ 0 w 150"/>
              <a:gd name="T5" fmla="*/ 10 h 20"/>
              <a:gd name="T6" fmla="*/ 0 w 150"/>
              <a:gd name="T7" fmla="*/ 10 h 20"/>
              <a:gd name="T8" fmla="*/ 10 w 150"/>
              <a:gd name="T9" fmla="*/ 0 h 20"/>
              <a:gd name="T10" fmla="*/ 140 w 150"/>
              <a:gd name="T11" fmla="*/ 0 h 20"/>
              <a:gd name="T12" fmla="*/ 150 w 150"/>
              <a:gd name="T13" fmla="*/ 10 h 20"/>
              <a:gd name="T14" fmla="*/ 150 w 150"/>
              <a:gd name="T15" fmla="*/ 10 h 20"/>
              <a:gd name="T16" fmla="*/ 140 w 150"/>
              <a:gd name="T17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0" h="20">
                <a:moveTo>
                  <a:pt x="140" y="20"/>
                </a:moveTo>
                <a:cubicBezTo>
                  <a:pt x="10" y="20"/>
                  <a:pt x="10" y="20"/>
                  <a:pt x="10" y="20"/>
                </a:cubicBezTo>
                <a:cubicBezTo>
                  <a:pt x="5" y="20"/>
                  <a:pt x="0" y="16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0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46" y="0"/>
                  <a:pt x="150" y="4"/>
                  <a:pt x="150" y="10"/>
                </a:cubicBezTo>
                <a:cubicBezTo>
                  <a:pt x="150" y="10"/>
                  <a:pt x="150" y="10"/>
                  <a:pt x="150" y="10"/>
                </a:cubicBezTo>
                <a:cubicBezTo>
                  <a:pt x="150" y="16"/>
                  <a:pt x="146" y="20"/>
                  <a:pt x="140" y="20"/>
                </a:cubicBezTo>
                <a:close/>
              </a:path>
            </a:pathLst>
          </a:custGeom>
          <a:solidFill>
            <a:srgbClr val="91B3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13661359" y="4847946"/>
            <a:ext cx="2063578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Step 0</a:t>
            </a:r>
            <a:r>
              <a:rPr lang="ru-RU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1</a:t>
            </a:r>
            <a:endParaRPr lang="en-US" sz="48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661360" y="3350035"/>
            <a:ext cx="4274440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MOBILE</a:t>
            </a:r>
            <a:endParaRPr lang="ru-RU" sz="10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661361" y="5971605"/>
            <a:ext cx="9331991" cy="11818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Understanding people’s experiences and the context in which they live, is the key to success.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661361" y="8264322"/>
            <a:ext cx="7955523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71486" indent="-57148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Study the landscape</a:t>
            </a:r>
          </a:p>
          <a:p>
            <a:pPr marL="571486" indent="-57148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Understand the brand strategy</a:t>
            </a:r>
          </a:p>
          <a:p>
            <a:pPr marL="571486" indent="-57148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Research the core </a:t>
            </a:r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user</a:t>
            </a:r>
            <a:endParaRPr lang="en-US" sz="36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17" name="Рисунок 16"/>
          <p:cNvSpPr>
            <a:spLocks noGrp="1"/>
          </p:cNvSpPr>
          <p:nvPr>
            <p:ph type="pic" sz="quarter" idx="10"/>
          </p:nvPr>
        </p:nvSpPr>
        <p:spPr>
          <a:xfrm>
            <a:off x="4597400" y="3386139"/>
            <a:ext cx="4413251" cy="6993731"/>
          </a:xfrm>
        </p:spPr>
      </p:sp>
      <p:sp>
        <p:nvSpPr>
          <p:cNvPr id="11" name="Шеврон 10">
            <a:hlinkClick r:id="" action="ppaction://hlinkshowjump?jump=nextslide"/>
          </p:cNvPr>
          <p:cNvSpPr/>
          <p:nvPr/>
        </p:nvSpPr>
        <p:spPr>
          <a:xfrm>
            <a:off x="22640768" y="5301811"/>
            <a:ext cx="1236109" cy="3200400"/>
          </a:xfrm>
          <a:prstGeom prst="chevron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284186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6286501" y="3051177"/>
            <a:ext cx="106363" cy="104775"/>
          </a:xfrm>
          <a:prstGeom prst="ellipse">
            <a:avLst/>
          </a:prstGeom>
          <a:solidFill>
            <a:srgbClr val="91B3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6732588" y="2881314"/>
            <a:ext cx="111125" cy="109537"/>
          </a:xfrm>
          <a:prstGeom prst="ellipse">
            <a:avLst/>
          </a:prstGeom>
          <a:solidFill>
            <a:srgbClr val="91B3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6478588" y="3065463"/>
            <a:ext cx="584200" cy="74612"/>
          </a:xfrm>
          <a:custGeom>
            <a:avLst/>
            <a:gdLst>
              <a:gd name="T0" fmla="*/ 8 w 115"/>
              <a:gd name="T1" fmla="*/ 15 h 15"/>
              <a:gd name="T2" fmla="*/ 108 w 115"/>
              <a:gd name="T3" fmla="*/ 15 h 15"/>
              <a:gd name="T4" fmla="*/ 115 w 115"/>
              <a:gd name="T5" fmla="*/ 8 h 15"/>
              <a:gd name="T6" fmla="*/ 115 w 115"/>
              <a:gd name="T7" fmla="*/ 7 h 15"/>
              <a:gd name="T8" fmla="*/ 108 w 115"/>
              <a:gd name="T9" fmla="*/ 0 h 15"/>
              <a:gd name="T10" fmla="*/ 8 w 115"/>
              <a:gd name="T11" fmla="*/ 0 h 15"/>
              <a:gd name="T12" fmla="*/ 0 w 115"/>
              <a:gd name="T13" fmla="*/ 7 h 15"/>
              <a:gd name="T14" fmla="*/ 0 w 115"/>
              <a:gd name="T15" fmla="*/ 8 h 15"/>
              <a:gd name="T16" fmla="*/ 8 w 115"/>
              <a:gd name="T17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5" h="15">
                <a:moveTo>
                  <a:pt x="8" y="15"/>
                </a:moveTo>
                <a:cubicBezTo>
                  <a:pt x="108" y="15"/>
                  <a:pt x="108" y="15"/>
                  <a:pt x="108" y="15"/>
                </a:cubicBezTo>
                <a:cubicBezTo>
                  <a:pt x="112" y="15"/>
                  <a:pt x="115" y="12"/>
                  <a:pt x="115" y="8"/>
                </a:cubicBezTo>
                <a:cubicBezTo>
                  <a:pt x="115" y="7"/>
                  <a:pt x="115" y="7"/>
                  <a:pt x="115" y="7"/>
                </a:cubicBezTo>
                <a:cubicBezTo>
                  <a:pt x="115" y="3"/>
                  <a:pt x="112" y="0"/>
                  <a:pt x="108" y="0"/>
                </a:cubicBez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8"/>
                  <a:pt x="0" y="8"/>
                  <a:pt x="0" y="8"/>
                </a:cubicBezTo>
                <a:cubicBezTo>
                  <a:pt x="0" y="12"/>
                  <a:pt x="3" y="15"/>
                  <a:pt x="8" y="15"/>
                </a:cubicBezTo>
                <a:close/>
              </a:path>
            </a:pathLst>
          </a:custGeom>
          <a:solidFill>
            <a:srgbClr val="91B3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Freeform 8"/>
          <p:cNvSpPr>
            <a:spLocks noEditPoints="1"/>
          </p:cNvSpPr>
          <p:nvPr/>
        </p:nvSpPr>
        <p:spPr bwMode="auto">
          <a:xfrm>
            <a:off x="4079876" y="8604252"/>
            <a:ext cx="542925" cy="708025"/>
          </a:xfrm>
          <a:custGeom>
            <a:avLst/>
            <a:gdLst>
              <a:gd name="T0" fmla="*/ 38 w 107"/>
              <a:gd name="T1" fmla="*/ 142 h 142"/>
              <a:gd name="T2" fmla="*/ 37 w 107"/>
              <a:gd name="T3" fmla="*/ 127 h 142"/>
              <a:gd name="T4" fmla="*/ 57 w 107"/>
              <a:gd name="T5" fmla="*/ 76 h 142"/>
              <a:gd name="T6" fmla="*/ 94 w 107"/>
              <a:gd name="T7" fmla="*/ 37 h 142"/>
              <a:gd name="T8" fmla="*/ 101 w 107"/>
              <a:gd name="T9" fmla="*/ 31 h 142"/>
              <a:gd name="T10" fmla="*/ 106 w 107"/>
              <a:gd name="T11" fmla="*/ 16 h 142"/>
              <a:gd name="T12" fmla="*/ 92 w 107"/>
              <a:gd name="T13" fmla="*/ 3 h 142"/>
              <a:gd name="T14" fmla="*/ 70 w 107"/>
              <a:gd name="T15" fmla="*/ 0 h 142"/>
              <a:gd name="T16" fmla="*/ 22 w 107"/>
              <a:gd name="T17" fmla="*/ 25 h 142"/>
              <a:gd name="T18" fmla="*/ 11 w 107"/>
              <a:gd name="T19" fmla="*/ 93 h 142"/>
              <a:gd name="T20" fmla="*/ 30 w 107"/>
              <a:gd name="T21" fmla="*/ 129 h 142"/>
              <a:gd name="T22" fmla="*/ 38 w 107"/>
              <a:gd name="T23" fmla="*/ 142 h 142"/>
              <a:gd name="T24" fmla="*/ 28 w 107"/>
              <a:gd name="T25" fmla="*/ 29 h 142"/>
              <a:gd name="T26" fmla="*/ 70 w 107"/>
              <a:gd name="T27" fmla="*/ 8 h 142"/>
              <a:gd name="T28" fmla="*/ 90 w 107"/>
              <a:gd name="T29" fmla="*/ 11 h 142"/>
              <a:gd name="T30" fmla="*/ 98 w 107"/>
              <a:gd name="T31" fmla="*/ 18 h 142"/>
              <a:gd name="T32" fmla="*/ 95 w 107"/>
              <a:gd name="T33" fmla="*/ 25 h 142"/>
              <a:gd name="T34" fmla="*/ 89 w 107"/>
              <a:gd name="T35" fmla="*/ 31 h 142"/>
              <a:gd name="T36" fmla="*/ 51 w 107"/>
              <a:gd name="T37" fmla="*/ 72 h 142"/>
              <a:gd name="T38" fmla="*/ 30 w 107"/>
              <a:gd name="T39" fmla="*/ 115 h 142"/>
              <a:gd name="T40" fmla="*/ 19 w 107"/>
              <a:gd name="T41" fmla="*/ 91 h 142"/>
              <a:gd name="T42" fmla="*/ 28 w 107"/>
              <a:gd name="T43" fmla="*/ 29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7" h="142">
                <a:moveTo>
                  <a:pt x="38" y="142"/>
                </a:moveTo>
                <a:cubicBezTo>
                  <a:pt x="37" y="127"/>
                  <a:pt x="37" y="127"/>
                  <a:pt x="37" y="127"/>
                </a:cubicBezTo>
                <a:cubicBezTo>
                  <a:pt x="37" y="127"/>
                  <a:pt x="36" y="105"/>
                  <a:pt x="57" y="76"/>
                </a:cubicBezTo>
                <a:cubicBezTo>
                  <a:pt x="74" y="54"/>
                  <a:pt x="86" y="44"/>
                  <a:pt x="94" y="37"/>
                </a:cubicBezTo>
                <a:cubicBezTo>
                  <a:pt x="97" y="35"/>
                  <a:pt x="99" y="33"/>
                  <a:pt x="101" y="31"/>
                </a:cubicBezTo>
                <a:cubicBezTo>
                  <a:pt x="105" y="27"/>
                  <a:pt x="107" y="21"/>
                  <a:pt x="106" y="16"/>
                </a:cubicBezTo>
                <a:cubicBezTo>
                  <a:pt x="104" y="10"/>
                  <a:pt x="99" y="6"/>
                  <a:pt x="92" y="3"/>
                </a:cubicBezTo>
                <a:cubicBezTo>
                  <a:pt x="88" y="2"/>
                  <a:pt x="80" y="0"/>
                  <a:pt x="70" y="0"/>
                </a:cubicBezTo>
                <a:cubicBezTo>
                  <a:pt x="56" y="0"/>
                  <a:pt x="36" y="4"/>
                  <a:pt x="22" y="25"/>
                </a:cubicBezTo>
                <a:cubicBezTo>
                  <a:pt x="0" y="56"/>
                  <a:pt x="5" y="77"/>
                  <a:pt x="11" y="93"/>
                </a:cubicBezTo>
                <a:cubicBezTo>
                  <a:pt x="17" y="110"/>
                  <a:pt x="29" y="128"/>
                  <a:pt x="30" y="129"/>
                </a:cubicBezTo>
                <a:lnTo>
                  <a:pt x="38" y="142"/>
                </a:lnTo>
                <a:close/>
                <a:moveTo>
                  <a:pt x="28" y="29"/>
                </a:moveTo>
                <a:cubicBezTo>
                  <a:pt x="38" y="15"/>
                  <a:pt x="52" y="8"/>
                  <a:pt x="70" y="8"/>
                </a:cubicBezTo>
                <a:cubicBezTo>
                  <a:pt x="79" y="8"/>
                  <a:pt x="87" y="10"/>
                  <a:pt x="90" y="11"/>
                </a:cubicBezTo>
                <a:cubicBezTo>
                  <a:pt x="94" y="12"/>
                  <a:pt x="97" y="15"/>
                  <a:pt x="98" y="18"/>
                </a:cubicBezTo>
                <a:cubicBezTo>
                  <a:pt x="98" y="20"/>
                  <a:pt x="97" y="23"/>
                  <a:pt x="95" y="25"/>
                </a:cubicBezTo>
                <a:cubicBezTo>
                  <a:pt x="94" y="27"/>
                  <a:pt x="92" y="28"/>
                  <a:pt x="89" y="31"/>
                </a:cubicBezTo>
                <a:cubicBezTo>
                  <a:pt x="81" y="38"/>
                  <a:pt x="68" y="48"/>
                  <a:pt x="51" y="72"/>
                </a:cubicBezTo>
                <a:cubicBezTo>
                  <a:pt x="38" y="89"/>
                  <a:pt x="33" y="105"/>
                  <a:pt x="30" y="115"/>
                </a:cubicBezTo>
                <a:cubicBezTo>
                  <a:pt x="27" y="108"/>
                  <a:pt x="22" y="99"/>
                  <a:pt x="19" y="91"/>
                </a:cubicBezTo>
                <a:cubicBezTo>
                  <a:pt x="13" y="74"/>
                  <a:pt x="9" y="57"/>
                  <a:pt x="28" y="29"/>
                </a:cubicBezTo>
                <a:close/>
              </a:path>
            </a:pathLst>
          </a:custGeom>
          <a:solidFill>
            <a:srgbClr val="91B3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Freeform 9"/>
          <p:cNvSpPr>
            <a:spLocks noEditPoints="1"/>
          </p:cNvSpPr>
          <p:nvPr/>
        </p:nvSpPr>
        <p:spPr bwMode="auto">
          <a:xfrm>
            <a:off x="4151314" y="9580565"/>
            <a:ext cx="506413" cy="530225"/>
          </a:xfrm>
          <a:custGeom>
            <a:avLst/>
            <a:gdLst>
              <a:gd name="T0" fmla="*/ 83 w 100"/>
              <a:gd name="T1" fmla="*/ 0 h 106"/>
              <a:gd name="T2" fmla="*/ 60 w 100"/>
              <a:gd name="T3" fmla="*/ 3 h 106"/>
              <a:gd name="T4" fmla="*/ 12 w 100"/>
              <a:gd name="T5" fmla="*/ 37 h 106"/>
              <a:gd name="T6" fmla="*/ 14 w 100"/>
              <a:gd name="T7" fmla="*/ 87 h 106"/>
              <a:gd name="T8" fmla="*/ 47 w 100"/>
              <a:gd name="T9" fmla="*/ 105 h 106"/>
              <a:gd name="T10" fmla="*/ 54 w 100"/>
              <a:gd name="T11" fmla="*/ 106 h 106"/>
              <a:gd name="T12" fmla="*/ 61 w 100"/>
              <a:gd name="T13" fmla="*/ 104 h 106"/>
              <a:gd name="T14" fmla="*/ 63 w 100"/>
              <a:gd name="T15" fmla="*/ 93 h 106"/>
              <a:gd name="T16" fmla="*/ 78 w 100"/>
              <a:gd name="T17" fmla="*/ 40 h 106"/>
              <a:gd name="T18" fmla="*/ 93 w 100"/>
              <a:gd name="T19" fmla="*/ 19 h 106"/>
              <a:gd name="T20" fmla="*/ 99 w 100"/>
              <a:gd name="T21" fmla="*/ 7 h 106"/>
              <a:gd name="T22" fmla="*/ 83 w 100"/>
              <a:gd name="T23" fmla="*/ 0 h 106"/>
              <a:gd name="T24" fmla="*/ 87 w 100"/>
              <a:gd name="T25" fmla="*/ 13 h 106"/>
              <a:gd name="T26" fmla="*/ 71 w 100"/>
              <a:gd name="T27" fmla="*/ 36 h 106"/>
              <a:gd name="T28" fmla="*/ 55 w 100"/>
              <a:gd name="T29" fmla="*/ 92 h 106"/>
              <a:gd name="T30" fmla="*/ 55 w 100"/>
              <a:gd name="T31" fmla="*/ 93 h 106"/>
              <a:gd name="T32" fmla="*/ 55 w 100"/>
              <a:gd name="T33" fmla="*/ 93 h 106"/>
              <a:gd name="T34" fmla="*/ 55 w 100"/>
              <a:gd name="T35" fmla="*/ 98 h 106"/>
              <a:gd name="T36" fmla="*/ 51 w 100"/>
              <a:gd name="T37" fmla="*/ 97 h 106"/>
              <a:gd name="T38" fmla="*/ 19 w 100"/>
              <a:gd name="T39" fmla="*/ 80 h 106"/>
              <a:gd name="T40" fmla="*/ 20 w 100"/>
              <a:gd name="T41" fmla="*/ 40 h 106"/>
              <a:gd name="T42" fmla="*/ 61 w 100"/>
              <a:gd name="T43" fmla="*/ 10 h 106"/>
              <a:gd name="T44" fmla="*/ 83 w 100"/>
              <a:gd name="T45" fmla="*/ 8 h 106"/>
              <a:gd name="T46" fmla="*/ 91 w 100"/>
              <a:gd name="T47" fmla="*/ 9 h 106"/>
              <a:gd name="T48" fmla="*/ 87 w 100"/>
              <a:gd name="T49" fmla="*/ 13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0" h="106">
                <a:moveTo>
                  <a:pt x="83" y="0"/>
                </a:moveTo>
                <a:cubicBezTo>
                  <a:pt x="77" y="0"/>
                  <a:pt x="69" y="1"/>
                  <a:pt x="60" y="3"/>
                </a:cubicBezTo>
                <a:cubicBezTo>
                  <a:pt x="43" y="5"/>
                  <a:pt x="25" y="9"/>
                  <a:pt x="12" y="37"/>
                </a:cubicBezTo>
                <a:cubicBezTo>
                  <a:pt x="0" y="66"/>
                  <a:pt x="8" y="82"/>
                  <a:pt x="14" y="87"/>
                </a:cubicBezTo>
                <a:cubicBezTo>
                  <a:pt x="20" y="92"/>
                  <a:pt x="40" y="101"/>
                  <a:pt x="47" y="105"/>
                </a:cubicBezTo>
                <a:cubicBezTo>
                  <a:pt x="50" y="106"/>
                  <a:pt x="52" y="106"/>
                  <a:pt x="54" y="106"/>
                </a:cubicBezTo>
                <a:cubicBezTo>
                  <a:pt x="58" y="106"/>
                  <a:pt x="60" y="105"/>
                  <a:pt x="61" y="104"/>
                </a:cubicBezTo>
                <a:cubicBezTo>
                  <a:pt x="63" y="102"/>
                  <a:pt x="64" y="98"/>
                  <a:pt x="63" y="93"/>
                </a:cubicBezTo>
                <a:cubicBezTo>
                  <a:pt x="64" y="89"/>
                  <a:pt x="69" y="57"/>
                  <a:pt x="78" y="40"/>
                </a:cubicBezTo>
                <a:cubicBezTo>
                  <a:pt x="83" y="30"/>
                  <a:pt x="89" y="23"/>
                  <a:pt x="93" y="19"/>
                </a:cubicBezTo>
                <a:cubicBezTo>
                  <a:pt x="97" y="14"/>
                  <a:pt x="100" y="11"/>
                  <a:pt x="99" y="7"/>
                </a:cubicBezTo>
                <a:cubicBezTo>
                  <a:pt x="98" y="1"/>
                  <a:pt x="90" y="0"/>
                  <a:pt x="83" y="0"/>
                </a:cubicBezTo>
                <a:close/>
                <a:moveTo>
                  <a:pt x="87" y="13"/>
                </a:moveTo>
                <a:cubicBezTo>
                  <a:pt x="83" y="18"/>
                  <a:pt x="77" y="25"/>
                  <a:pt x="71" y="36"/>
                </a:cubicBezTo>
                <a:cubicBezTo>
                  <a:pt x="61" y="56"/>
                  <a:pt x="55" y="91"/>
                  <a:pt x="55" y="92"/>
                </a:cubicBezTo>
                <a:cubicBezTo>
                  <a:pt x="55" y="93"/>
                  <a:pt x="55" y="93"/>
                  <a:pt x="55" y="93"/>
                </a:cubicBezTo>
                <a:cubicBezTo>
                  <a:pt x="55" y="93"/>
                  <a:pt x="55" y="93"/>
                  <a:pt x="55" y="93"/>
                </a:cubicBezTo>
                <a:cubicBezTo>
                  <a:pt x="55" y="97"/>
                  <a:pt x="55" y="98"/>
                  <a:pt x="55" y="98"/>
                </a:cubicBezTo>
                <a:cubicBezTo>
                  <a:pt x="55" y="98"/>
                  <a:pt x="54" y="99"/>
                  <a:pt x="51" y="97"/>
                </a:cubicBezTo>
                <a:cubicBezTo>
                  <a:pt x="42" y="94"/>
                  <a:pt x="24" y="84"/>
                  <a:pt x="19" y="80"/>
                </a:cubicBezTo>
                <a:cubicBezTo>
                  <a:pt x="14" y="77"/>
                  <a:pt x="10" y="63"/>
                  <a:pt x="20" y="40"/>
                </a:cubicBezTo>
                <a:cubicBezTo>
                  <a:pt x="30" y="16"/>
                  <a:pt x="45" y="13"/>
                  <a:pt x="61" y="10"/>
                </a:cubicBezTo>
                <a:cubicBezTo>
                  <a:pt x="70" y="9"/>
                  <a:pt x="78" y="8"/>
                  <a:pt x="83" y="8"/>
                </a:cubicBezTo>
                <a:cubicBezTo>
                  <a:pt x="87" y="8"/>
                  <a:pt x="89" y="9"/>
                  <a:pt x="91" y="9"/>
                </a:cubicBezTo>
                <a:cubicBezTo>
                  <a:pt x="90" y="10"/>
                  <a:pt x="88" y="12"/>
                  <a:pt x="87" y="13"/>
                </a:cubicBezTo>
                <a:close/>
              </a:path>
            </a:pathLst>
          </a:custGeom>
          <a:solidFill>
            <a:srgbClr val="91B3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" name="Freeform 10"/>
          <p:cNvSpPr>
            <a:spLocks noEditPoints="1"/>
          </p:cNvSpPr>
          <p:nvPr/>
        </p:nvSpPr>
        <p:spPr bwMode="auto">
          <a:xfrm>
            <a:off x="3790951" y="2873481"/>
            <a:ext cx="6999288" cy="11234737"/>
          </a:xfrm>
          <a:custGeom>
            <a:avLst/>
            <a:gdLst>
              <a:gd name="T0" fmla="*/ 1238 w 1380"/>
              <a:gd name="T1" fmla="*/ 1842 h 2252"/>
              <a:gd name="T2" fmla="*/ 1302 w 1380"/>
              <a:gd name="T3" fmla="*/ 1408 h 2252"/>
              <a:gd name="T4" fmla="*/ 1248 w 1380"/>
              <a:gd name="T5" fmla="*/ 988 h 2252"/>
              <a:gd name="T6" fmla="*/ 1153 w 1380"/>
              <a:gd name="T7" fmla="*/ 788 h 2252"/>
              <a:gd name="T8" fmla="*/ 1065 w 1380"/>
              <a:gd name="T9" fmla="*/ 601 h 2252"/>
              <a:gd name="T10" fmla="*/ 999 w 1380"/>
              <a:gd name="T11" fmla="*/ 473 h 2252"/>
              <a:gd name="T12" fmla="*/ 183 w 1380"/>
              <a:gd name="T13" fmla="*/ 120 h 2252"/>
              <a:gd name="T14" fmla="*/ 69 w 1380"/>
              <a:gd name="T15" fmla="*/ 777 h 2252"/>
              <a:gd name="T16" fmla="*/ 63 w 1380"/>
              <a:gd name="T17" fmla="*/ 940 h 2252"/>
              <a:gd name="T18" fmla="*/ 42 w 1380"/>
              <a:gd name="T19" fmla="*/ 1143 h 2252"/>
              <a:gd name="T20" fmla="*/ 30 w 1380"/>
              <a:gd name="T21" fmla="*/ 1394 h 2252"/>
              <a:gd name="T22" fmla="*/ 123 w 1380"/>
              <a:gd name="T23" fmla="*/ 1575 h 2252"/>
              <a:gd name="T24" fmla="*/ 260 w 1380"/>
              <a:gd name="T25" fmla="*/ 1677 h 2252"/>
              <a:gd name="T26" fmla="*/ 345 w 1380"/>
              <a:gd name="T27" fmla="*/ 1810 h 2252"/>
              <a:gd name="T28" fmla="*/ 587 w 1380"/>
              <a:gd name="T29" fmla="*/ 2071 h 2252"/>
              <a:gd name="T30" fmla="*/ 662 w 1380"/>
              <a:gd name="T31" fmla="*/ 2248 h 2252"/>
              <a:gd name="T32" fmla="*/ 1102 w 1380"/>
              <a:gd name="T33" fmla="*/ 646 h 2252"/>
              <a:gd name="T34" fmla="*/ 1079 w 1380"/>
              <a:gd name="T35" fmla="*/ 742 h 2252"/>
              <a:gd name="T36" fmla="*/ 303 w 1380"/>
              <a:gd name="T37" fmla="*/ 24 h 2252"/>
              <a:gd name="T38" fmla="*/ 956 w 1380"/>
              <a:gd name="T39" fmla="*/ 147 h 2252"/>
              <a:gd name="T40" fmla="*/ 207 w 1380"/>
              <a:gd name="T41" fmla="*/ 120 h 2252"/>
              <a:gd name="T42" fmla="*/ 231 w 1380"/>
              <a:gd name="T43" fmla="*/ 1458 h 2252"/>
              <a:gd name="T44" fmla="*/ 236 w 1380"/>
              <a:gd name="T45" fmla="*/ 1305 h 2252"/>
              <a:gd name="T46" fmla="*/ 948 w 1380"/>
              <a:gd name="T47" fmla="*/ 155 h 2252"/>
              <a:gd name="T48" fmla="*/ 217 w 1380"/>
              <a:gd name="T49" fmla="*/ 1151 h 2252"/>
              <a:gd name="T50" fmla="*/ 129 w 1380"/>
              <a:gd name="T51" fmla="*/ 599 h 2252"/>
              <a:gd name="T52" fmla="*/ 83 w 1380"/>
              <a:gd name="T53" fmla="*/ 954 h 2252"/>
              <a:gd name="T54" fmla="*/ 199 w 1380"/>
              <a:gd name="T55" fmla="*/ 991 h 2252"/>
              <a:gd name="T56" fmla="*/ 64 w 1380"/>
              <a:gd name="T57" fmla="*/ 1112 h 2252"/>
              <a:gd name="T58" fmla="*/ 146 w 1380"/>
              <a:gd name="T59" fmla="*/ 970 h 2252"/>
              <a:gd name="T60" fmla="*/ 62 w 1380"/>
              <a:gd name="T61" fmla="*/ 1090 h 2252"/>
              <a:gd name="T62" fmla="*/ 150 w 1380"/>
              <a:gd name="T63" fmla="*/ 987 h 2252"/>
              <a:gd name="T64" fmla="*/ 60 w 1380"/>
              <a:gd name="T65" fmla="*/ 1159 h 2252"/>
              <a:gd name="T66" fmla="*/ 207 w 1380"/>
              <a:gd name="T67" fmla="*/ 1196 h 2252"/>
              <a:gd name="T68" fmla="*/ 143 w 1380"/>
              <a:gd name="T69" fmla="*/ 1349 h 2252"/>
              <a:gd name="T70" fmla="*/ 223 w 1380"/>
              <a:gd name="T71" fmla="*/ 1367 h 2252"/>
              <a:gd name="T72" fmla="*/ 89 w 1380"/>
              <a:gd name="T73" fmla="*/ 1533 h 2252"/>
              <a:gd name="T74" fmla="*/ 122 w 1380"/>
              <a:gd name="T75" fmla="*/ 1361 h 2252"/>
              <a:gd name="T76" fmla="*/ 199 w 1380"/>
              <a:gd name="T77" fmla="*/ 1373 h 2252"/>
              <a:gd name="T78" fmla="*/ 155 w 1380"/>
              <a:gd name="T79" fmla="*/ 1564 h 2252"/>
              <a:gd name="T80" fmla="*/ 219 w 1380"/>
              <a:gd name="T81" fmla="*/ 1513 h 2252"/>
              <a:gd name="T82" fmla="*/ 957 w 1380"/>
              <a:gd name="T83" fmla="*/ 974 h 2252"/>
              <a:gd name="T84" fmla="*/ 970 w 1380"/>
              <a:gd name="T85" fmla="*/ 1091 h 2252"/>
              <a:gd name="T86" fmla="*/ 207 w 1380"/>
              <a:gd name="T87" fmla="*/ 1534 h 2252"/>
              <a:gd name="T88" fmla="*/ 537 w 1380"/>
              <a:gd name="T89" fmla="*/ 1986 h 2252"/>
              <a:gd name="T90" fmla="*/ 302 w 1380"/>
              <a:gd name="T91" fmla="*/ 1710 h 2252"/>
              <a:gd name="T92" fmla="*/ 876 w 1380"/>
              <a:gd name="T93" fmla="*/ 1648 h 2252"/>
              <a:gd name="T94" fmla="*/ 1009 w 1380"/>
              <a:gd name="T95" fmla="*/ 1208 h 2252"/>
              <a:gd name="T96" fmla="*/ 997 w 1380"/>
              <a:gd name="T97" fmla="*/ 1007 h 2252"/>
              <a:gd name="T98" fmla="*/ 1025 w 1380"/>
              <a:gd name="T99" fmla="*/ 1003 h 2252"/>
              <a:gd name="T100" fmla="*/ 1066 w 1380"/>
              <a:gd name="T101" fmla="*/ 625 h 2252"/>
              <a:gd name="T102" fmla="*/ 1071 w 1380"/>
              <a:gd name="T103" fmla="*/ 743 h 2252"/>
              <a:gd name="T104" fmla="*/ 1141 w 1380"/>
              <a:gd name="T105" fmla="*/ 814 h 2252"/>
              <a:gd name="T106" fmla="*/ 1275 w 1380"/>
              <a:gd name="T107" fmla="*/ 1245 h 2252"/>
              <a:gd name="T108" fmla="*/ 1219 w 1380"/>
              <a:gd name="T109" fmla="*/ 1889 h 2252"/>
              <a:gd name="T110" fmla="*/ 996 w 1380"/>
              <a:gd name="T111" fmla="*/ 1166 h 2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380" h="2252">
                <a:moveTo>
                  <a:pt x="1371" y="2221"/>
                </a:moveTo>
                <a:cubicBezTo>
                  <a:pt x="1371" y="2220"/>
                  <a:pt x="1339" y="2112"/>
                  <a:pt x="1315" y="2039"/>
                </a:cubicBezTo>
                <a:cubicBezTo>
                  <a:pt x="1298" y="1988"/>
                  <a:pt x="1273" y="1941"/>
                  <a:pt x="1256" y="1910"/>
                </a:cubicBezTo>
                <a:cubicBezTo>
                  <a:pt x="1250" y="1899"/>
                  <a:pt x="1243" y="1886"/>
                  <a:pt x="1242" y="1882"/>
                </a:cubicBezTo>
                <a:cubicBezTo>
                  <a:pt x="1240" y="1876"/>
                  <a:pt x="1238" y="1863"/>
                  <a:pt x="1238" y="1842"/>
                </a:cubicBezTo>
                <a:cubicBezTo>
                  <a:pt x="1239" y="1810"/>
                  <a:pt x="1239" y="1810"/>
                  <a:pt x="1239" y="1810"/>
                </a:cubicBezTo>
                <a:cubicBezTo>
                  <a:pt x="1240" y="1788"/>
                  <a:pt x="1242" y="1762"/>
                  <a:pt x="1248" y="1732"/>
                </a:cubicBezTo>
                <a:cubicBezTo>
                  <a:pt x="1253" y="1698"/>
                  <a:pt x="1261" y="1651"/>
                  <a:pt x="1269" y="1600"/>
                </a:cubicBezTo>
                <a:cubicBezTo>
                  <a:pt x="1281" y="1525"/>
                  <a:pt x="1293" y="1447"/>
                  <a:pt x="1299" y="1420"/>
                </a:cubicBezTo>
                <a:cubicBezTo>
                  <a:pt x="1300" y="1416"/>
                  <a:pt x="1301" y="1412"/>
                  <a:pt x="1302" y="1408"/>
                </a:cubicBezTo>
                <a:cubicBezTo>
                  <a:pt x="1312" y="1366"/>
                  <a:pt x="1320" y="1333"/>
                  <a:pt x="1298" y="1240"/>
                </a:cubicBezTo>
                <a:cubicBezTo>
                  <a:pt x="1284" y="1179"/>
                  <a:pt x="1276" y="1141"/>
                  <a:pt x="1271" y="1112"/>
                </a:cubicBezTo>
                <a:cubicBezTo>
                  <a:pt x="1268" y="1096"/>
                  <a:pt x="1265" y="1083"/>
                  <a:pt x="1262" y="1071"/>
                </a:cubicBezTo>
                <a:cubicBezTo>
                  <a:pt x="1253" y="1034"/>
                  <a:pt x="1249" y="1008"/>
                  <a:pt x="1248" y="991"/>
                </a:cubicBezTo>
                <a:cubicBezTo>
                  <a:pt x="1248" y="988"/>
                  <a:pt x="1248" y="988"/>
                  <a:pt x="1248" y="988"/>
                </a:cubicBezTo>
                <a:cubicBezTo>
                  <a:pt x="1247" y="965"/>
                  <a:pt x="1246" y="941"/>
                  <a:pt x="1224" y="908"/>
                </a:cubicBezTo>
                <a:cubicBezTo>
                  <a:pt x="1200" y="872"/>
                  <a:pt x="1183" y="846"/>
                  <a:pt x="1180" y="841"/>
                </a:cubicBezTo>
                <a:cubicBezTo>
                  <a:pt x="1178" y="837"/>
                  <a:pt x="1172" y="824"/>
                  <a:pt x="1169" y="817"/>
                </a:cubicBezTo>
                <a:cubicBezTo>
                  <a:pt x="1167" y="811"/>
                  <a:pt x="1165" y="806"/>
                  <a:pt x="1163" y="803"/>
                </a:cubicBezTo>
                <a:cubicBezTo>
                  <a:pt x="1160" y="797"/>
                  <a:pt x="1156" y="792"/>
                  <a:pt x="1153" y="788"/>
                </a:cubicBezTo>
                <a:cubicBezTo>
                  <a:pt x="1148" y="764"/>
                  <a:pt x="1134" y="685"/>
                  <a:pt x="1132" y="670"/>
                </a:cubicBezTo>
                <a:cubicBezTo>
                  <a:pt x="1128" y="646"/>
                  <a:pt x="1125" y="635"/>
                  <a:pt x="1117" y="627"/>
                </a:cubicBezTo>
                <a:cubicBezTo>
                  <a:pt x="1115" y="625"/>
                  <a:pt x="1112" y="623"/>
                  <a:pt x="1110" y="622"/>
                </a:cubicBezTo>
                <a:cubicBezTo>
                  <a:pt x="1102" y="611"/>
                  <a:pt x="1089" y="600"/>
                  <a:pt x="1068" y="600"/>
                </a:cubicBezTo>
                <a:cubicBezTo>
                  <a:pt x="1067" y="600"/>
                  <a:pt x="1066" y="601"/>
                  <a:pt x="1065" y="601"/>
                </a:cubicBezTo>
                <a:cubicBezTo>
                  <a:pt x="1050" y="601"/>
                  <a:pt x="1031" y="603"/>
                  <a:pt x="1011" y="614"/>
                </a:cubicBezTo>
                <a:cubicBezTo>
                  <a:pt x="1006" y="616"/>
                  <a:pt x="1001" y="619"/>
                  <a:pt x="996" y="623"/>
                </a:cubicBezTo>
                <a:cubicBezTo>
                  <a:pt x="996" y="554"/>
                  <a:pt x="996" y="554"/>
                  <a:pt x="996" y="554"/>
                </a:cubicBezTo>
                <a:cubicBezTo>
                  <a:pt x="998" y="551"/>
                  <a:pt x="999" y="548"/>
                  <a:pt x="999" y="545"/>
                </a:cubicBezTo>
                <a:cubicBezTo>
                  <a:pt x="999" y="473"/>
                  <a:pt x="999" y="473"/>
                  <a:pt x="999" y="473"/>
                </a:cubicBezTo>
                <a:cubicBezTo>
                  <a:pt x="999" y="470"/>
                  <a:pt x="998" y="466"/>
                  <a:pt x="996" y="464"/>
                </a:cubicBezTo>
                <a:cubicBezTo>
                  <a:pt x="996" y="120"/>
                  <a:pt x="996" y="120"/>
                  <a:pt x="996" y="120"/>
                </a:cubicBezTo>
                <a:cubicBezTo>
                  <a:pt x="996" y="54"/>
                  <a:pt x="942" y="0"/>
                  <a:pt x="876" y="0"/>
                </a:cubicBezTo>
                <a:cubicBezTo>
                  <a:pt x="303" y="0"/>
                  <a:pt x="303" y="0"/>
                  <a:pt x="303" y="0"/>
                </a:cubicBezTo>
                <a:cubicBezTo>
                  <a:pt x="236" y="0"/>
                  <a:pt x="183" y="54"/>
                  <a:pt x="183" y="120"/>
                </a:cubicBezTo>
                <a:cubicBezTo>
                  <a:pt x="183" y="572"/>
                  <a:pt x="183" y="572"/>
                  <a:pt x="183" y="572"/>
                </a:cubicBezTo>
                <a:cubicBezTo>
                  <a:pt x="182" y="572"/>
                  <a:pt x="181" y="572"/>
                  <a:pt x="181" y="572"/>
                </a:cubicBezTo>
                <a:cubicBezTo>
                  <a:pt x="168" y="572"/>
                  <a:pt x="144" y="573"/>
                  <a:pt x="125" y="575"/>
                </a:cubicBezTo>
                <a:cubicBezTo>
                  <a:pt x="105" y="578"/>
                  <a:pt x="43" y="586"/>
                  <a:pt x="23" y="647"/>
                </a:cubicBezTo>
                <a:cubicBezTo>
                  <a:pt x="3" y="706"/>
                  <a:pt x="36" y="745"/>
                  <a:pt x="69" y="777"/>
                </a:cubicBezTo>
                <a:cubicBezTo>
                  <a:pt x="102" y="810"/>
                  <a:pt x="163" y="827"/>
                  <a:pt x="183" y="832"/>
                </a:cubicBezTo>
                <a:cubicBezTo>
                  <a:pt x="183" y="850"/>
                  <a:pt x="183" y="850"/>
                  <a:pt x="183" y="850"/>
                </a:cubicBezTo>
                <a:cubicBezTo>
                  <a:pt x="174" y="852"/>
                  <a:pt x="160" y="856"/>
                  <a:pt x="143" y="862"/>
                </a:cubicBezTo>
                <a:cubicBezTo>
                  <a:pt x="110" y="873"/>
                  <a:pt x="94" y="896"/>
                  <a:pt x="73" y="926"/>
                </a:cubicBezTo>
                <a:cubicBezTo>
                  <a:pt x="70" y="931"/>
                  <a:pt x="67" y="936"/>
                  <a:pt x="63" y="940"/>
                </a:cubicBezTo>
                <a:cubicBezTo>
                  <a:pt x="30" y="987"/>
                  <a:pt x="30" y="1018"/>
                  <a:pt x="35" y="1036"/>
                </a:cubicBezTo>
                <a:cubicBezTo>
                  <a:pt x="36" y="1040"/>
                  <a:pt x="37" y="1057"/>
                  <a:pt x="37" y="1068"/>
                </a:cubicBezTo>
                <a:cubicBezTo>
                  <a:pt x="38" y="1085"/>
                  <a:pt x="38" y="1102"/>
                  <a:pt x="40" y="1116"/>
                </a:cubicBezTo>
                <a:cubicBezTo>
                  <a:pt x="42" y="1125"/>
                  <a:pt x="44" y="1132"/>
                  <a:pt x="47" y="1138"/>
                </a:cubicBezTo>
                <a:cubicBezTo>
                  <a:pt x="45" y="1140"/>
                  <a:pt x="44" y="1141"/>
                  <a:pt x="42" y="1143"/>
                </a:cubicBezTo>
                <a:cubicBezTo>
                  <a:pt x="33" y="1153"/>
                  <a:pt x="17" y="1177"/>
                  <a:pt x="10" y="1229"/>
                </a:cubicBezTo>
                <a:cubicBezTo>
                  <a:pt x="4" y="1270"/>
                  <a:pt x="28" y="1305"/>
                  <a:pt x="44" y="1328"/>
                </a:cubicBezTo>
                <a:cubicBezTo>
                  <a:pt x="48" y="1335"/>
                  <a:pt x="53" y="1341"/>
                  <a:pt x="54" y="1345"/>
                </a:cubicBezTo>
                <a:cubicBezTo>
                  <a:pt x="55" y="1348"/>
                  <a:pt x="57" y="1351"/>
                  <a:pt x="59" y="1354"/>
                </a:cubicBezTo>
                <a:cubicBezTo>
                  <a:pt x="45" y="1363"/>
                  <a:pt x="39" y="1375"/>
                  <a:pt x="30" y="1394"/>
                </a:cubicBezTo>
                <a:cubicBezTo>
                  <a:pt x="29" y="1397"/>
                  <a:pt x="27" y="1400"/>
                  <a:pt x="26" y="1404"/>
                </a:cubicBezTo>
                <a:cubicBezTo>
                  <a:pt x="12" y="1432"/>
                  <a:pt x="0" y="1463"/>
                  <a:pt x="18" y="1502"/>
                </a:cubicBezTo>
                <a:cubicBezTo>
                  <a:pt x="32" y="1532"/>
                  <a:pt x="61" y="1546"/>
                  <a:pt x="74" y="1552"/>
                </a:cubicBezTo>
                <a:cubicBezTo>
                  <a:pt x="75" y="1553"/>
                  <a:pt x="76" y="1553"/>
                  <a:pt x="76" y="1553"/>
                </a:cubicBezTo>
                <a:cubicBezTo>
                  <a:pt x="83" y="1558"/>
                  <a:pt x="108" y="1572"/>
                  <a:pt x="123" y="1575"/>
                </a:cubicBezTo>
                <a:cubicBezTo>
                  <a:pt x="132" y="1578"/>
                  <a:pt x="168" y="1597"/>
                  <a:pt x="184" y="1608"/>
                </a:cubicBezTo>
                <a:cubicBezTo>
                  <a:pt x="194" y="1615"/>
                  <a:pt x="211" y="1622"/>
                  <a:pt x="224" y="1628"/>
                </a:cubicBezTo>
                <a:cubicBezTo>
                  <a:pt x="228" y="1630"/>
                  <a:pt x="233" y="1632"/>
                  <a:pt x="236" y="1633"/>
                </a:cubicBezTo>
                <a:cubicBezTo>
                  <a:pt x="239" y="1638"/>
                  <a:pt x="245" y="1650"/>
                  <a:pt x="248" y="1656"/>
                </a:cubicBezTo>
                <a:cubicBezTo>
                  <a:pt x="254" y="1667"/>
                  <a:pt x="257" y="1673"/>
                  <a:pt x="260" y="1677"/>
                </a:cubicBezTo>
                <a:cubicBezTo>
                  <a:pt x="264" y="1683"/>
                  <a:pt x="272" y="1697"/>
                  <a:pt x="276" y="1705"/>
                </a:cubicBezTo>
                <a:cubicBezTo>
                  <a:pt x="277" y="1709"/>
                  <a:pt x="278" y="1715"/>
                  <a:pt x="281" y="1720"/>
                </a:cubicBezTo>
                <a:cubicBezTo>
                  <a:pt x="284" y="1727"/>
                  <a:pt x="297" y="1748"/>
                  <a:pt x="324" y="1783"/>
                </a:cubicBezTo>
                <a:cubicBezTo>
                  <a:pt x="328" y="1789"/>
                  <a:pt x="328" y="1789"/>
                  <a:pt x="328" y="1789"/>
                </a:cubicBezTo>
                <a:cubicBezTo>
                  <a:pt x="333" y="1795"/>
                  <a:pt x="339" y="1802"/>
                  <a:pt x="345" y="1810"/>
                </a:cubicBezTo>
                <a:cubicBezTo>
                  <a:pt x="369" y="1842"/>
                  <a:pt x="369" y="1842"/>
                  <a:pt x="369" y="1842"/>
                </a:cubicBezTo>
                <a:cubicBezTo>
                  <a:pt x="394" y="1875"/>
                  <a:pt x="424" y="1912"/>
                  <a:pt x="447" y="1938"/>
                </a:cubicBezTo>
                <a:cubicBezTo>
                  <a:pt x="478" y="1973"/>
                  <a:pt x="500" y="1989"/>
                  <a:pt x="513" y="1998"/>
                </a:cubicBezTo>
                <a:cubicBezTo>
                  <a:pt x="516" y="2001"/>
                  <a:pt x="519" y="2003"/>
                  <a:pt x="521" y="2004"/>
                </a:cubicBezTo>
                <a:cubicBezTo>
                  <a:pt x="535" y="2017"/>
                  <a:pt x="581" y="2062"/>
                  <a:pt x="587" y="2071"/>
                </a:cubicBezTo>
                <a:cubicBezTo>
                  <a:pt x="589" y="2075"/>
                  <a:pt x="590" y="2079"/>
                  <a:pt x="591" y="2082"/>
                </a:cubicBezTo>
                <a:cubicBezTo>
                  <a:pt x="593" y="2088"/>
                  <a:pt x="595" y="2094"/>
                  <a:pt x="601" y="2101"/>
                </a:cubicBezTo>
                <a:cubicBezTo>
                  <a:pt x="604" y="2105"/>
                  <a:pt x="626" y="2139"/>
                  <a:pt x="645" y="2169"/>
                </a:cubicBezTo>
                <a:cubicBezTo>
                  <a:pt x="655" y="2186"/>
                  <a:pt x="659" y="2216"/>
                  <a:pt x="660" y="2226"/>
                </a:cubicBezTo>
                <a:cubicBezTo>
                  <a:pt x="662" y="2248"/>
                  <a:pt x="662" y="2248"/>
                  <a:pt x="662" y="2248"/>
                </a:cubicBezTo>
                <a:cubicBezTo>
                  <a:pt x="684" y="2248"/>
                  <a:pt x="684" y="2248"/>
                  <a:pt x="684" y="2248"/>
                </a:cubicBezTo>
                <a:cubicBezTo>
                  <a:pt x="1348" y="2252"/>
                  <a:pt x="1348" y="2252"/>
                  <a:pt x="1348" y="2252"/>
                </a:cubicBezTo>
                <a:cubicBezTo>
                  <a:pt x="1380" y="2252"/>
                  <a:pt x="1380" y="2252"/>
                  <a:pt x="1380" y="2252"/>
                </a:cubicBezTo>
                <a:lnTo>
                  <a:pt x="1371" y="2221"/>
                </a:lnTo>
                <a:close/>
                <a:moveTo>
                  <a:pt x="1102" y="646"/>
                </a:moveTo>
                <a:cubicBezTo>
                  <a:pt x="1104" y="650"/>
                  <a:pt x="1106" y="658"/>
                  <a:pt x="1108" y="674"/>
                </a:cubicBezTo>
                <a:cubicBezTo>
                  <a:pt x="1111" y="691"/>
                  <a:pt x="1127" y="781"/>
                  <a:pt x="1130" y="797"/>
                </a:cubicBezTo>
                <a:cubicBezTo>
                  <a:pt x="1129" y="800"/>
                  <a:pt x="1125" y="808"/>
                  <a:pt x="1120" y="809"/>
                </a:cubicBezTo>
                <a:cubicBezTo>
                  <a:pt x="1117" y="809"/>
                  <a:pt x="1115" y="808"/>
                  <a:pt x="1112" y="805"/>
                </a:cubicBezTo>
                <a:cubicBezTo>
                  <a:pt x="1097" y="789"/>
                  <a:pt x="1081" y="756"/>
                  <a:pt x="1079" y="742"/>
                </a:cubicBezTo>
                <a:cubicBezTo>
                  <a:pt x="1077" y="725"/>
                  <a:pt x="1089" y="694"/>
                  <a:pt x="1092" y="684"/>
                </a:cubicBezTo>
                <a:cubicBezTo>
                  <a:pt x="1099" y="668"/>
                  <a:pt x="1101" y="653"/>
                  <a:pt x="1101" y="649"/>
                </a:cubicBezTo>
                <a:cubicBezTo>
                  <a:pt x="1102" y="648"/>
                  <a:pt x="1102" y="647"/>
                  <a:pt x="1102" y="646"/>
                </a:cubicBezTo>
                <a:close/>
                <a:moveTo>
                  <a:pt x="207" y="120"/>
                </a:moveTo>
                <a:cubicBezTo>
                  <a:pt x="207" y="67"/>
                  <a:pt x="250" y="24"/>
                  <a:pt x="303" y="24"/>
                </a:cubicBezTo>
                <a:cubicBezTo>
                  <a:pt x="876" y="24"/>
                  <a:pt x="876" y="24"/>
                  <a:pt x="876" y="24"/>
                </a:cubicBezTo>
                <a:cubicBezTo>
                  <a:pt x="929" y="24"/>
                  <a:pt x="972" y="67"/>
                  <a:pt x="972" y="120"/>
                </a:cubicBezTo>
                <a:cubicBezTo>
                  <a:pt x="972" y="646"/>
                  <a:pt x="972" y="646"/>
                  <a:pt x="972" y="646"/>
                </a:cubicBezTo>
                <a:cubicBezTo>
                  <a:pt x="966" y="654"/>
                  <a:pt x="961" y="662"/>
                  <a:pt x="956" y="672"/>
                </a:cubicBezTo>
                <a:cubicBezTo>
                  <a:pt x="956" y="147"/>
                  <a:pt x="956" y="147"/>
                  <a:pt x="956" y="147"/>
                </a:cubicBezTo>
                <a:cubicBezTo>
                  <a:pt x="223" y="147"/>
                  <a:pt x="223" y="147"/>
                  <a:pt x="223" y="147"/>
                </a:cubicBezTo>
                <a:cubicBezTo>
                  <a:pt x="223" y="985"/>
                  <a:pt x="223" y="985"/>
                  <a:pt x="223" y="985"/>
                </a:cubicBezTo>
                <a:cubicBezTo>
                  <a:pt x="223" y="984"/>
                  <a:pt x="223" y="984"/>
                  <a:pt x="223" y="983"/>
                </a:cubicBezTo>
                <a:cubicBezTo>
                  <a:pt x="219" y="969"/>
                  <a:pt x="209" y="952"/>
                  <a:pt x="207" y="919"/>
                </a:cubicBezTo>
                <a:lnTo>
                  <a:pt x="207" y="120"/>
                </a:lnTo>
                <a:close/>
                <a:moveTo>
                  <a:pt x="942" y="888"/>
                </a:moveTo>
                <a:cubicBezTo>
                  <a:pt x="944" y="899"/>
                  <a:pt x="946" y="909"/>
                  <a:pt x="948" y="918"/>
                </a:cubicBezTo>
                <a:cubicBezTo>
                  <a:pt x="948" y="1500"/>
                  <a:pt x="948" y="1500"/>
                  <a:pt x="948" y="1500"/>
                </a:cubicBezTo>
                <a:cubicBezTo>
                  <a:pt x="231" y="1500"/>
                  <a:pt x="231" y="1500"/>
                  <a:pt x="231" y="1500"/>
                </a:cubicBezTo>
                <a:cubicBezTo>
                  <a:pt x="231" y="1458"/>
                  <a:pt x="231" y="1458"/>
                  <a:pt x="231" y="1458"/>
                </a:cubicBezTo>
                <a:cubicBezTo>
                  <a:pt x="232" y="1446"/>
                  <a:pt x="231" y="1435"/>
                  <a:pt x="231" y="1427"/>
                </a:cubicBezTo>
                <a:cubicBezTo>
                  <a:pt x="231" y="1423"/>
                  <a:pt x="231" y="1419"/>
                  <a:pt x="231" y="1416"/>
                </a:cubicBezTo>
                <a:cubicBezTo>
                  <a:pt x="231" y="1413"/>
                  <a:pt x="231" y="1410"/>
                  <a:pt x="231" y="1407"/>
                </a:cubicBezTo>
                <a:cubicBezTo>
                  <a:pt x="231" y="1328"/>
                  <a:pt x="231" y="1328"/>
                  <a:pt x="231" y="1328"/>
                </a:cubicBezTo>
                <a:cubicBezTo>
                  <a:pt x="233" y="1322"/>
                  <a:pt x="234" y="1314"/>
                  <a:pt x="236" y="1305"/>
                </a:cubicBezTo>
                <a:cubicBezTo>
                  <a:pt x="250" y="1244"/>
                  <a:pt x="246" y="1217"/>
                  <a:pt x="231" y="1190"/>
                </a:cubicBezTo>
                <a:cubicBezTo>
                  <a:pt x="231" y="1085"/>
                  <a:pt x="231" y="1085"/>
                  <a:pt x="231" y="1085"/>
                </a:cubicBezTo>
                <a:cubicBezTo>
                  <a:pt x="235" y="1067"/>
                  <a:pt x="235" y="1046"/>
                  <a:pt x="231" y="1023"/>
                </a:cubicBezTo>
                <a:cubicBezTo>
                  <a:pt x="231" y="155"/>
                  <a:pt x="231" y="155"/>
                  <a:pt x="231" y="155"/>
                </a:cubicBezTo>
                <a:cubicBezTo>
                  <a:pt x="948" y="155"/>
                  <a:pt x="948" y="155"/>
                  <a:pt x="948" y="155"/>
                </a:cubicBezTo>
                <a:cubicBezTo>
                  <a:pt x="948" y="691"/>
                  <a:pt x="948" y="691"/>
                  <a:pt x="948" y="691"/>
                </a:cubicBezTo>
                <a:cubicBezTo>
                  <a:pt x="926" y="753"/>
                  <a:pt x="934" y="843"/>
                  <a:pt x="942" y="888"/>
                </a:cubicBezTo>
                <a:close/>
                <a:moveTo>
                  <a:pt x="223" y="1109"/>
                </a:moveTo>
                <a:cubicBezTo>
                  <a:pt x="223" y="1176"/>
                  <a:pt x="223" y="1176"/>
                  <a:pt x="223" y="1176"/>
                </a:cubicBezTo>
                <a:cubicBezTo>
                  <a:pt x="217" y="1165"/>
                  <a:pt x="217" y="1162"/>
                  <a:pt x="217" y="1151"/>
                </a:cubicBezTo>
                <a:cubicBezTo>
                  <a:pt x="217" y="1119"/>
                  <a:pt x="217" y="1119"/>
                  <a:pt x="217" y="1119"/>
                </a:cubicBezTo>
                <a:cubicBezTo>
                  <a:pt x="219" y="1116"/>
                  <a:pt x="221" y="1112"/>
                  <a:pt x="223" y="1109"/>
                </a:cubicBezTo>
                <a:close/>
                <a:moveTo>
                  <a:pt x="85" y="760"/>
                </a:moveTo>
                <a:cubicBezTo>
                  <a:pt x="51" y="726"/>
                  <a:pt x="31" y="698"/>
                  <a:pt x="45" y="654"/>
                </a:cubicBezTo>
                <a:cubicBezTo>
                  <a:pt x="60" y="611"/>
                  <a:pt x="104" y="602"/>
                  <a:pt x="129" y="599"/>
                </a:cubicBezTo>
                <a:cubicBezTo>
                  <a:pt x="146" y="597"/>
                  <a:pt x="169" y="596"/>
                  <a:pt x="181" y="596"/>
                </a:cubicBezTo>
                <a:cubicBezTo>
                  <a:pt x="181" y="596"/>
                  <a:pt x="182" y="596"/>
                  <a:pt x="183" y="596"/>
                </a:cubicBezTo>
                <a:cubicBezTo>
                  <a:pt x="183" y="807"/>
                  <a:pt x="183" y="807"/>
                  <a:pt x="183" y="807"/>
                </a:cubicBezTo>
                <a:cubicBezTo>
                  <a:pt x="161" y="801"/>
                  <a:pt x="111" y="785"/>
                  <a:pt x="85" y="760"/>
                </a:cubicBezTo>
                <a:close/>
                <a:moveTo>
                  <a:pt x="83" y="954"/>
                </a:moveTo>
                <a:cubicBezTo>
                  <a:pt x="109" y="918"/>
                  <a:pt x="121" y="894"/>
                  <a:pt x="150" y="885"/>
                </a:cubicBezTo>
                <a:cubicBezTo>
                  <a:pt x="163" y="881"/>
                  <a:pt x="174" y="877"/>
                  <a:pt x="182" y="875"/>
                </a:cubicBezTo>
                <a:cubicBezTo>
                  <a:pt x="182" y="903"/>
                  <a:pt x="182" y="903"/>
                  <a:pt x="182" y="903"/>
                </a:cubicBezTo>
                <a:cubicBezTo>
                  <a:pt x="182" y="918"/>
                  <a:pt x="182" y="949"/>
                  <a:pt x="197" y="984"/>
                </a:cubicBezTo>
                <a:cubicBezTo>
                  <a:pt x="198" y="986"/>
                  <a:pt x="198" y="989"/>
                  <a:pt x="199" y="991"/>
                </a:cubicBezTo>
                <a:cubicBezTo>
                  <a:pt x="201" y="997"/>
                  <a:pt x="203" y="1003"/>
                  <a:pt x="204" y="1009"/>
                </a:cubicBezTo>
                <a:cubicBezTo>
                  <a:pt x="205" y="1013"/>
                  <a:pt x="206" y="1018"/>
                  <a:pt x="207" y="1023"/>
                </a:cubicBezTo>
                <a:cubicBezTo>
                  <a:pt x="216" y="1072"/>
                  <a:pt x="206" y="1107"/>
                  <a:pt x="175" y="1130"/>
                </a:cubicBezTo>
                <a:cubicBezTo>
                  <a:pt x="128" y="1165"/>
                  <a:pt x="82" y="1146"/>
                  <a:pt x="67" y="1123"/>
                </a:cubicBezTo>
                <a:cubicBezTo>
                  <a:pt x="66" y="1119"/>
                  <a:pt x="65" y="1116"/>
                  <a:pt x="64" y="1112"/>
                </a:cubicBezTo>
                <a:cubicBezTo>
                  <a:pt x="64" y="1111"/>
                  <a:pt x="64" y="1109"/>
                  <a:pt x="63" y="1108"/>
                </a:cubicBezTo>
                <a:cubicBezTo>
                  <a:pt x="67" y="1098"/>
                  <a:pt x="80" y="1066"/>
                  <a:pt x="96" y="1048"/>
                </a:cubicBezTo>
                <a:cubicBezTo>
                  <a:pt x="116" y="1025"/>
                  <a:pt x="144" y="1004"/>
                  <a:pt x="152" y="998"/>
                </a:cubicBezTo>
                <a:cubicBezTo>
                  <a:pt x="156" y="996"/>
                  <a:pt x="159" y="991"/>
                  <a:pt x="158" y="987"/>
                </a:cubicBezTo>
                <a:cubicBezTo>
                  <a:pt x="158" y="981"/>
                  <a:pt x="153" y="974"/>
                  <a:pt x="146" y="970"/>
                </a:cubicBezTo>
                <a:cubicBezTo>
                  <a:pt x="135" y="963"/>
                  <a:pt x="104" y="971"/>
                  <a:pt x="88" y="986"/>
                </a:cubicBezTo>
                <a:cubicBezTo>
                  <a:pt x="73" y="1002"/>
                  <a:pt x="63" y="1026"/>
                  <a:pt x="59" y="1036"/>
                </a:cubicBezTo>
                <a:cubicBezTo>
                  <a:pt x="59" y="1033"/>
                  <a:pt x="59" y="1031"/>
                  <a:pt x="58" y="1029"/>
                </a:cubicBezTo>
                <a:cubicBezTo>
                  <a:pt x="54" y="1016"/>
                  <a:pt x="57" y="991"/>
                  <a:pt x="83" y="954"/>
                </a:cubicBezTo>
                <a:close/>
                <a:moveTo>
                  <a:pt x="62" y="1090"/>
                </a:moveTo>
                <a:cubicBezTo>
                  <a:pt x="61" y="1083"/>
                  <a:pt x="61" y="1074"/>
                  <a:pt x="61" y="1066"/>
                </a:cubicBezTo>
                <a:cubicBezTo>
                  <a:pt x="62" y="1059"/>
                  <a:pt x="63" y="1048"/>
                  <a:pt x="67" y="1038"/>
                </a:cubicBezTo>
                <a:cubicBezTo>
                  <a:pt x="69" y="1031"/>
                  <a:pt x="79" y="1007"/>
                  <a:pt x="94" y="992"/>
                </a:cubicBezTo>
                <a:cubicBezTo>
                  <a:pt x="108" y="978"/>
                  <a:pt x="135" y="973"/>
                  <a:pt x="142" y="977"/>
                </a:cubicBezTo>
                <a:cubicBezTo>
                  <a:pt x="147" y="979"/>
                  <a:pt x="150" y="984"/>
                  <a:pt x="150" y="987"/>
                </a:cubicBezTo>
                <a:cubicBezTo>
                  <a:pt x="150" y="988"/>
                  <a:pt x="150" y="990"/>
                  <a:pt x="148" y="992"/>
                </a:cubicBezTo>
                <a:cubicBezTo>
                  <a:pt x="139" y="997"/>
                  <a:pt x="111" y="1019"/>
                  <a:pt x="90" y="1042"/>
                </a:cubicBezTo>
                <a:cubicBezTo>
                  <a:pt x="78" y="1056"/>
                  <a:pt x="68" y="1076"/>
                  <a:pt x="62" y="1090"/>
                </a:cubicBezTo>
                <a:close/>
                <a:moveTo>
                  <a:pt x="33" y="1232"/>
                </a:moveTo>
                <a:cubicBezTo>
                  <a:pt x="39" y="1189"/>
                  <a:pt x="52" y="1168"/>
                  <a:pt x="60" y="1159"/>
                </a:cubicBezTo>
                <a:cubicBezTo>
                  <a:pt x="63" y="1156"/>
                  <a:pt x="65" y="1154"/>
                  <a:pt x="68" y="1151"/>
                </a:cubicBezTo>
                <a:cubicBezTo>
                  <a:pt x="81" y="1159"/>
                  <a:pt x="100" y="1166"/>
                  <a:pt x="120" y="1166"/>
                </a:cubicBezTo>
                <a:cubicBezTo>
                  <a:pt x="137" y="1166"/>
                  <a:pt x="163" y="1165"/>
                  <a:pt x="183" y="1153"/>
                </a:cubicBezTo>
                <a:cubicBezTo>
                  <a:pt x="183" y="1159"/>
                  <a:pt x="183" y="1159"/>
                  <a:pt x="183" y="1159"/>
                </a:cubicBezTo>
                <a:cubicBezTo>
                  <a:pt x="183" y="1176"/>
                  <a:pt x="196" y="1181"/>
                  <a:pt x="207" y="1196"/>
                </a:cubicBezTo>
                <a:cubicBezTo>
                  <a:pt x="207" y="1196"/>
                  <a:pt x="208" y="1197"/>
                  <a:pt x="208" y="1198"/>
                </a:cubicBezTo>
                <a:cubicBezTo>
                  <a:pt x="220" y="1219"/>
                  <a:pt x="232" y="1257"/>
                  <a:pt x="213" y="1300"/>
                </a:cubicBezTo>
                <a:cubicBezTo>
                  <a:pt x="202" y="1326"/>
                  <a:pt x="188" y="1338"/>
                  <a:pt x="174" y="1343"/>
                </a:cubicBezTo>
                <a:cubicBezTo>
                  <a:pt x="169" y="1345"/>
                  <a:pt x="164" y="1346"/>
                  <a:pt x="158" y="1347"/>
                </a:cubicBezTo>
                <a:cubicBezTo>
                  <a:pt x="153" y="1348"/>
                  <a:pt x="148" y="1349"/>
                  <a:pt x="143" y="1349"/>
                </a:cubicBezTo>
                <a:cubicBezTo>
                  <a:pt x="89" y="1354"/>
                  <a:pt x="73" y="1330"/>
                  <a:pt x="73" y="1330"/>
                </a:cubicBezTo>
                <a:cubicBezTo>
                  <a:pt x="73" y="1330"/>
                  <a:pt x="73" y="1330"/>
                  <a:pt x="73" y="1330"/>
                </a:cubicBezTo>
                <a:cubicBezTo>
                  <a:pt x="61" y="1308"/>
                  <a:pt x="28" y="1272"/>
                  <a:pt x="33" y="1232"/>
                </a:cubicBezTo>
                <a:close/>
                <a:moveTo>
                  <a:pt x="223" y="1351"/>
                </a:moveTo>
                <a:cubicBezTo>
                  <a:pt x="223" y="1367"/>
                  <a:pt x="223" y="1367"/>
                  <a:pt x="223" y="1367"/>
                </a:cubicBezTo>
                <a:cubicBezTo>
                  <a:pt x="221" y="1364"/>
                  <a:pt x="219" y="1361"/>
                  <a:pt x="217" y="1358"/>
                </a:cubicBezTo>
                <a:cubicBezTo>
                  <a:pt x="219" y="1356"/>
                  <a:pt x="221" y="1354"/>
                  <a:pt x="223" y="1351"/>
                </a:cubicBezTo>
                <a:close/>
                <a:moveTo>
                  <a:pt x="99" y="1539"/>
                </a:moveTo>
                <a:cubicBezTo>
                  <a:pt x="99" y="1539"/>
                  <a:pt x="99" y="1539"/>
                  <a:pt x="99" y="1539"/>
                </a:cubicBezTo>
                <a:cubicBezTo>
                  <a:pt x="94" y="1536"/>
                  <a:pt x="91" y="1534"/>
                  <a:pt x="89" y="1533"/>
                </a:cubicBezTo>
                <a:cubicBezTo>
                  <a:pt x="85" y="1530"/>
                  <a:pt x="52" y="1519"/>
                  <a:pt x="39" y="1492"/>
                </a:cubicBezTo>
                <a:cubicBezTo>
                  <a:pt x="27" y="1464"/>
                  <a:pt x="33" y="1443"/>
                  <a:pt x="47" y="1414"/>
                </a:cubicBezTo>
                <a:cubicBezTo>
                  <a:pt x="61" y="1386"/>
                  <a:pt x="64" y="1377"/>
                  <a:pt x="78" y="1370"/>
                </a:cubicBezTo>
                <a:cubicBezTo>
                  <a:pt x="86" y="1367"/>
                  <a:pt x="94" y="1364"/>
                  <a:pt x="101" y="1363"/>
                </a:cubicBezTo>
                <a:cubicBezTo>
                  <a:pt x="107" y="1362"/>
                  <a:pt x="114" y="1361"/>
                  <a:pt x="122" y="1361"/>
                </a:cubicBezTo>
                <a:cubicBezTo>
                  <a:pt x="130" y="1361"/>
                  <a:pt x="139" y="1361"/>
                  <a:pt x="148" y="1361"/>
                </a:cubicBezTo>
                <a:cubicBezTo>
                  <a:pt x="149" y="1361"/>
                  <a:pt x="149" y="1361"/>
                  <a:pt x="149" y="1361"/>
                </a:cubicBezTo>
                <a:cubicBezTo>
                  <a:pt x="183" y="1364"/>
                  <a:pt x="183" y="1364"/>
                  <a:pt x="183" y="1364"/>
                </a:cubicBezTo>
                <a:cubicBezTo>
                  <a:pt x="183" y="1364"/>
                  <a:pt x="183" y="1364"/>
                  <a:pt x="183" y="1364"/>
                </a:cubicBezTo>
                <a:cubicBezTo>
                  <a:pt x="188" y="1366"/>
                  <a:pt x="194" y="1369"/>
                  <a:pt x="199" y="1373"/>
                </a:cubicBezTo>
                <a:cubicBezTo>
                  <a:pt x="207" y="1384"/>
                  <a:pt x="207" y="1401"/>
                  <a:pt x="207" y="1416"/>
                </a:cubicBezTo>
                <a:cubicBezTo>
                  <a:pt x="207" y="1438"/>
                  <a:pt x="211" y="1464"/>
                  <a:pt x="196" y="1505"/>
                </a:cubicBezTo>
                <a:cubicBezTo>
                  <a:pt x="181" y="1546"/>
                  <a:pt x="110" y="1545"/>
                  <a:pt x="99" y="1539"/>
                </a:cubicBezTo>
                <a:close/>
                <a:moveTo>
                  <a:pt x="197" y="1588"/>
                </a:moveTo>
                <a:cubicBezTo>
                  <a:pt x="188" y="1582"/>
                  <a:pt x="171" y="1572"/>
                  <a:pt x="155" y="1564"/>
                </a:cubicBezTo>
                <a:cubicBezTo>
                  <a:pt x="165" y="1562"/>
                  <a:pt x="176" y="1558"/>
                  <a:pt x="185" y="1552"/>
                </a:cubicBezTo>
                <a:cubicBezTo>
                  <a:pt x="188" y="1566"/>
                  <a:pt x="193" y="1578"/>
                  <a:pt x="200" y="1590"/>
                </a:cubicBezTo>
                <a:cubicBezTo>
                  <a:pt x="199" y="1589"/>
                  <a:pt x="198" y="1588"/>
                  <a:pt x="197" y="1588"/>
                </a:cubicBezTo>
                <a:close/>
                <a:moveTo>
                  <a:pt x="207" y="1534"/>
                </a:moveTo>
                <a:cubicBezTo>
                  <a:pt x="212" y="1528"/>
                  <a:pt x="216" y="1521"/>
                  <a:pt x="219" y="1513"/>
                </a:cubicBezTo>
                <a:cubicBezTo>
                  <a:pt x="220" y="1509"/>
                  <a:pt x="222" y="1504"/>
                  <a:pt x="223" y="1500"/>
                </a:cubicBezTo>
                <a:cubicBezTo>
                  <a:pt x="223" y="1508"/>
                  <a:pt x="223" y="1508"/>
                  <a:pt x="223" y="1508"/>
                </a:cubicBezTo>
                <a:cubicBezTo>
                  <a:pt x="956" y="1508"/>
                  <a:pt x="956" y="1508"/>
                  <a:pt x="956" y="1508"/>
                </a:cubicBezTo>
                <a:cubicBezTo>
                  <a:pt x="956" y="967"/>
                  <a:pt x="956" y="967"/>
                  <a:pt x="956" y="967"/>
                </a:cubicBezTo>
                <a:cubicBezTo>
                  <a:pt x="956" y="970"/>
                  <a:pt x="956" y="972"/>
                  <a:pt x="957" y="974"/>
                </a:cubicBezTo>
                <a:cubicBezTo>
                  <a:pt x="959" y="992"/>
                  <a:pt x="968" y="1004"/>
                  <a:pt x="973" y="1011"/>
                </a:cubicBezTo>
                <a:cubicBezTo>
                  <a:pt x="973" y="1011"/>
                  <a:pt x="973" y="1011"/>
                  <a:pt x="973" y="1011"/>
                </a:cubicBezTo>
                <a:cubicBezTo>
                  <a:pt x="973" y="1011"/>
                  <a:pt x="973" y="1011"/>
                  <a:pt x="973" y="1012"/>
                </a:cubicBezTo>
                <a:cubicBezTo>
                  <a:pt x="970" y="1021"/>
                  <a:pt x="963" y="1043"/>
                  <a:pt x="967" y="1072"/>
                </a:cubicBezTo>
                <a:cubicBezTo>
                  <a:pt x="968" y="1077"/>
                  <a:pt x="969" y="1084"/>
                  <a:pt x="970" y="1091"/>
                </a:cubicBezTo>
                <a:cubicBezTo>
                  <a:pt x="972" y="1094"/>
                  <a:pt x="972" y="1094"/>
                  <a:pt x="972" y="1094"/>
                </a:cubicBezTo>
                <a:cubicBezTo>
                  <a:pt x="972" y="1528"/>
                  <a:pt x="972" y="1528"/>
                  <a:pt x="972" y="1528"/>
                </a:cubicBezTo>
                <a:cubicBezTo>
                  <a:pt x="972" y="1581"/>
                  <a:pt x="929" y="1624"/>
                  <a:pt x="876" y="1624"/>
                </a:cubicBezTo>
                <a:cubicBezTo>
                  <a:pt x="303" y="1624"/>
                  <a:pt x="303" y="1624"/>
                  <a:pt x="303" y="1624"/>
                </a:cubicBezTo>
                <a:cubicBezTo>
                  <a:pt x="252" y="1624"/>
                  <a:pt x="210" y="1584"/>
                  <a:pt x="207" y="1534"/>
                </a:cubicBezTo>
                <a:close/>
                <a:moveTo>
                  <a:pt x="684" y="2224"/>
                </a:moveTo>
                <a:cubicBezTo>
                  <a:pt x="684" y="2224"/>
                  <a:pt x="681" y="2182"/>
                  <a:pt x="665" y="2156"/>
                </a:cubicBezTo>
                <a:cubicBezTo>
                  <a:pt x="649" y="2130"/>
                  <a:pt x="624" y="2091"/>
                  <a:pt x="619" y="2085"/>
                </a:cubicBezTo>
                <a:cubicBezTo>
                  <a:pt x="614" y="2079"/>
                  <a:pt x="615" y="2071"/>
                  <a:pt x="607" y="2058"/>
                </a:cubicBezTo>
                <a:cubicBezTo>
                  <a:pt x="599" y="2045"/>
                  <a:pt x="547" y="1995"/>
                  <a:pt x="537" y="1986"/>
                </a:cubicBezTo>
                <a:cubicBezTo>
                  <a:pt x="527" y="1977"/>
                  <a:pt x="504" y="1966"/>
                  <a:pt x="465" y="1922"/>
                </a:cubicBezTo>
                <a:cubicBezTo>
                  <a:pt x="446" y="1900"/>
                  <a:pt x="422" y="1871"/>
                  <a:pt x="399" y="1842"/>
                </a:cubicBezTo>
                <a:cubicBezTo>
                  <a:pt x="375" y="1810"/>
                  <a:pt x="375" y="1810"/>
                  <a:pt x="375" y="1810"/>
                </a:cubicBezTo>
                <a:cubicBezTo>
                  <a:pt x="363" y="1794"/>
                  <a:pt x="351" y="1779"/>
                  <a:pt x="343" y="1768"/>
                </a:cubicBezTo>
                <a:cubicBezTo>
                  <a:pt x="317" y="1734"/>
                  <a:pt x="305" y="1715"/>
                  <a:pt x="302" y="1710"/>
                </a:cubicBezTo>
                <a:cubicBezTo>
                  <a:pt x="300" y="1705"/>
                  <a:pt x="299" y="1697"/>
                  <a:pt x="299" y="1697"/>
                </a:cubicBezTo>
                <a:cubicBezTo>
                  <a:pt x="299" y="1697"/>
                  <a:pt x="286" y="1673"/>
                  <a:pt x="280" y="1664"/>
                </a:cubicBezTo>
                <a:cubicBezTo>
                  <a:pt x="277" y="1660"/>
                  <a:pt x="273" y="1652"/>
                  <a:pt x="268" y="1643"/>
                </a:cubicBezTo>
                <a:cubicBezTo>
                  <a:pt x="279" y="1646"/>
                  <a:pt x="291" y="1648"/>
                  <a:pt x="303" y="1648"/>
                </a:cubicBezTo>
                <a:cubicBezTo>
                  <a:pt x="876" y="1648"/>
                  <a:pt x="876" y="1648"/>
                  <a:pt x="876" y="1648"/>
                </a:cubicBezTo>
                <a:cubicBezTo>
                  <a:pt x="942" y="1648"/>
                  <a:pt x="996" y="1594"/>
                  <a:pt x="996" y="1528"/>
                </a:cubicBezTo>
                <a:cubicBezTo>
                  <a:pt x="996" y="1228"/>
                  <a:pt x="996" y="1228"/>
                  <a:pt x="996" y="1228"/>
                </a:cubicBezTo>
                <a:cubicBezTo>
                  <a:pt x="1002" y="1219"/>
                  <a:pt x="1008" y="1211"/>
                  <a:pt x="1008" y="1210"/>
                </a:cubicBezTo>
                <a:cubicBezTo>
                  <a:pt x="1009" y="1209"/>
                  <a:pt x="1009" y="1209"/>
                  <a:pt x="1009" y="1209"/>
                </a:cubicBezTo>
                <a:cubicBezTo>
                  <a:pt x="1009" y="1208"/>
                  <a:pt x="1009" y="1208"/>
                  <a:pt x="1009" y="1208"/>
                </a:cubicBezTo>
                <a:cubicBezTo>
                  <a:pt x="1009" y="1208"/>
                  <a:pt x="1007" y="1187"/>
                  <a:pt x="1006" y="1177"/>
                </a:cubicBezTo>
                <a:cubicBezTo>
                  <a:pt x="1005" y="1168"/>
                  <a:pt x="1000" y="1147"/>
                  <a:pt x="998" y="1139"/>
                </a:cubicBezTo>
                <a:cubicBezTo>
                  <a:pt x="997" y="1120"/>
                  <a:pt x="994" y="1088"/>
                  <a:pt x="991" y="1068"/>
                </a:cubicBezTo>
                <a:cubicBezTo>
                  <a:pt x="986" y="1039"/>
                  <a:pt x="996" y="1019"/>
                  <a:pt x="997" y="1015"/>
                </a:cubicBezTo>
                <a:cubicBezTo>
                  <a:pt x="997" y="1013"/>
                  <a:pt x="997" y="1010"/>
                  <a:pt x="997" y="1007"/>
                </a:cubicBezTo>
                <a:cubicBezTo>
                  <a:pt x="1004" y="1011"/>
                  <a:pt x="1010" y="1012"/>
                  <a:pt x="1015" y="1012"/>
                </a:cubicBezTo>
                <a:cubicBezTo>
                  <a:pt x="1019" y="1012"/>
                  <a:pt x="1023" y="1011"/>
                  <a:pt x="1026" y="1011"/>
                </a:cubicBezTo>
                <a:cubicBezTo>
                  <a:pt x="1028" y="1010"/>
                  <a:pt x="1030" y="1010"/>
                  <a:pt x="1031" y="1010"/>
                </a:cubicBezTo>
                <a:cubicBezTo>
                  <a:pt x="1032" y="1002"/>
                  <a:pt x="1032" y="1002"/>
                  <a:pt x="1032" y="1002"/>
                </a:cubicBezTo>
                <a:cubicBezTo>
                  <a:pt x="1030" y="1002"/>
                  <a:pt x="1028" y="1002"/>
                  <a:pt x="1025" y="1003"/>
                </a:cubicBezTo>
                <a:cubicBezTo>
                  <a:pt x="1017" y="1004"/>
                  <a:pt x="1005" y="1006"/>
                  <a:pt x="990" y="993"/>
                </a:cubicBezTo>
                <a:cubicBezTo>
                  <a:pt x="986" y="988"/>
                  <a:pt x="982" y="981"/>
                  <a:pt x="980" y="971"/>
                </a:cubicBezTo>
                <a:cubicBezTo>
                  <a:pt x="979" y="959"/>
                  <a:pt x="973" y="925"/>
                  <a:pt x="966" y="884"/>
                </a:cubicBezTo>
                <a:cubicBezTo>
                  <a:pt x="958" y="844"/>
                  <a:pt x="949" y="747"/>
                  <a:pt x="974" y="689"/>
                </a:cubicBezTo>
                <a:cubicBezTo>
                  <a:pt x="1000" y="630"/>
                  <a:pt x="1044" y="626"/>
                  <a:pt x="1066" y="625"/>
                </a:cubicBezTo>
                <a:cubicBezTo>
                  <a:pt x="1067" y="624"/>
                  <a:pt x="1067" y="624"/>
                  <a:pt x="1068" y="624"/>
                </a:cubicBezTo>
                <a:cubicBezTo>
                  <a:pt x="1085" y="624"/>
                  <a:pt x="1091" y="636"/>
                  <a:pt x="1093" y="640"/>
                </a:cubicBezTo>
                <a:cubicBezTo>
                  <a:pt x="1093" y="642"/>
                  <a:pt x="1094" y="645"/>
                  <a:pt x="1094" y="649"/>
                </a:cubicBezTo>
                <a:cubicBezTo>
                  <a:pt x="1093" y="653"/>
                  <a:pt x="1091" y="667"/>
                  <a:pt x="1085" y="682"/>
                </a:cubicBezTo>
                <a:cubicBezTo>
                  <a:pt x="1080" y="694"/>
                  <a:pt x="1069" y="725"/>
                  <a:pt x="1071" y="743"/>
                </a:cubicBezTo>
                <a:cubicBezTo>
                  <a:pt x="1074" y="760"/>
                  <a:pt x="1092" y="795"/>
                  <a:pt x="1106" y="810"/>
                </a:cubicBezTo>
                <a:cubicBezTo>
                  <a:pt x="1110" y="815"/>
                  <a:pt x="1115" y="817"/>
                  <a:pt x="1119" y="817"/>
                </a:cubicBezTo>
                <a:cubicBezTo>
                  <a:pt x="1120" y="817"/>
                  <a:pt x="1120" y="817"/>
                  <a:pt x="1121" y="816"/>
                </a:cubicBezTo>
                <a:cubicBezTo>
                  <a:pt x="1128" y="815"/>
                  <a:pt x="1133" y="809"/>
                  <a:pt x="1135" y="804"/>
                </a:cubicBezTo>
                <a:cubicBezTo>
                  <a:pt x="1137" y="807"/>
                  <a:pt x="1140" y="810"/>
                  <a:pt x="1141" y="814"/>
                </a:cubicBezTo>
                <a:cubicBezTo>
                  <a:pt x="1145" y="821"/>
                  <a:pt x="1155" y="846"/>
                  <a:pt x="1159" y="853"/>
                </a:cubicBezTo>
                <a:cubicBezTo>
                  <a:pt x="1163" y="860"/>
                  <a:pt x="1185" y="893"/>
                  <a:pt x="1204" y="922"/>
                </a:cubicBezTo>
                <a:cubicBezTo>
                  <a:pt x="1223" y="950"/>
                  <a:pt x="1223" y="969"/>
                  <a:pt x="1224" y="992"/>
                </a:cubicBezTo>
                <a:cubicBezTo>
                  <a:pt x="1225" y="1015"/>
                  <a:pt x="1232" y="1048"/>
                  <a:pt x="1239" y="1077"/>
                </a:cubicBezTo>
                <a:cubicBezTo>
                  <a:pt x="1246" y="1106"/>
                  <a:pt x="1252" y="1149"/>
                  <a:pt x="1275" y="1245"/>
                </a:cubicBezTo>
                <a:cubicBezTo>
                  <a:pt x="1297" y="1341"/>
                  <a:pt x="1287" y="1368"/>
                  <a:pt x="1276" y="1414"/>
                </a:cubicBezTo>
                <a:cubicBezTo>
                  <a:pt x="1265" y="1461"/>
                  <a:pt x="1239" y="1644"/>
                  <a:pt x="1224" y="1728"/>
                </a:cubicBezTo>
                <a:cubicBezTo>
                  <a:pt x="1219" y="1759"/>
                  <a:pt x="1216" y="1787"/>
                  <a:pt x="1214" y="1810"/>
                </a:cubicBezTo>
                <a:cubicBezTo>
                  <a:pt x="1214" y="1842"/>
                  <a:pt x="1214" y="1842"/>
                  <a:pt x="1214" y="1842"/>
                </a:cubicBezTo>
                <a:cubicBezTo>
                  <a:pt x="1214" y="1865"/>
                  <a:pt x="1216" y="1881"/>
                  <a:pt x="1219" y="1889"/>
                </a:cubicBezTo>
                <a:cubicBezTo>
                  <a:pt x="1224" y="1906"/>
                  <a:pt x="1268" y="1973"/>
                  <a:pt x="1292" y="2046"/>
                </a:cubicBezTo>
                <a:cubicBezTo>
                  <a:pt x="1316" y="2120"/>
                  <a:pt x="1348" y="2228"/>
                  <a:pt x="1348" y="2228"/>
                </a:cubicBezTo>
                <a:lnTo>
                  <a:pt x="684" y="2224"/>
                </a:lnTo>
                <a:close/>
                <a:moveTo>
                  <a:pt x="996" y="1214"/>
                </a:moveTo>
                <a:cubicBezTo>
                  <a:pt x="996" y="1166"/>
                  <a:pt x="996" y="1166"/>
                  <a:pt x="996" y="1166"/>
                </a:cubicBezTo>
                <a:cubicBezTo>
                  <a:pt x="997" y="1171"/>
                  <a:pt x="998" y="1175"/>
                  <a:pt x="998" y="1177"/>
                </a:cubicBezTo>
                <a:cubicBezTo>
                  <a:pt x="999" y="1186"/>
                  <a:pt x="1000" y="1202"/>
                  <a:pt x="1001" y="1207"/>
                </a:cubicBezTo>
                <a:cubicBezTo>
                  <a:pt x="1000" y="1208"/>
                  <a:pt x="998" y="1211"/>
                  <a:pt x="996" y="1214"/>
                </a:cubicBezTo>
                <a:close/>
              </a:path>
            </a:pathLst>
          </a:custGeom>
          <a:solidFill>
            <a:srgbClr val="91B3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Шеврон 19">
            <a:hlinkClick r:id="" action="ppaction://hlinkshowjump?jump=nextslide"/>
          </p:cNvPr>
          <p:cNvSpPr/>
          <p:nvPr/>
        </p:nvSpPr>
        <p:spPr>
          <a:xfrm>
            <a:off x="22640768" y="5301811"/>
            <a:ext cx="1236109" cy="3200400"/>
          </a:xfrm>
          <a:prstGeom prst="chevron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6" name="Рисунок 25"/>
          <p:cNvSpPr>
            <a:spLocks noGrp="1"/>
          </p:cNvSpPr>
          <p:nvPr>
            <p:ph type="pic" sz="quarter" idx="10"/>
          </p:nvPr>
        </p:nvSpPr>
        <p:spPr>
          <a:xfrm>
            <a:off x="4965100" y="3650719"/>
            <a:ext cx="3645501" cy="6720840"/>
          </a:xfrm>
        </p:spPr>
      </p:sp>
      <p:sp>
        <p:nvSpPr>
          <p:cNvPr id="14" name="TextBox 13"/>
          <p:cNvSpPr txBox="1"/>
          <p:nvPr/>
        </p:nvSpPr>
        <p:spPr>
          <a:xfrm>
            <a:off x="13661359" y="4847946"/>
            <a:ext cx="2105000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Step 02</a:t>
            </a:r>
            <a:endParaRPr lang="en-US" sz="48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661360" y="3350035"/>
            <a:ext cx="4274440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MOBILE</a:t>
            </a:r>
            <a:endParaRPr lang="ru-RU" sz="10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661361" y="5971605"/>
            <a:ext cx="9331991" cy="11818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Understanding people’s experiences and the context in which they live, is the key to success.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661361" y="8264322"/>
            <a:ext cx="7955523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71486" indent="-57148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Study the landscape</a:t>
            </a:r>
          </a:p>
          <a:p>
            <a:pPr marL="571486" indent="-57148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Understand the brand strategy</a:t>
            </a:r>
          </a:p>
          <a:p>
            <a:pPr marL="571486" indent="-57148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Research the core </a:t>
            </a:r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user</a:t>
            </a:r>
            <a:endParaRPr lang="en-US" sz="36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21" name="Шеврон 20">
            <a:hlinkClick r:id="" action="ppaction://hlinkshowjump?jump=previousslide"/>
          </p:cNvPr>
          <p:cNvSpPr/>
          <p:nvPr/>
        </p:nvSpPr>
        <p:spPr>
          <a:xfrm rot="10800000">
            <a:off x="536694" y="5290311"/>
            <a:ext cx="1236109" cy="3200400"/>
          </a:xfrm>
          <a:prstGeom prst="chevron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945795"/>
      </p:ext>
    </p:extLst>
  </p:cSld>
  <p:clrMapOvr>
    <a:masterClrMapping/>
  </p:clrMapOvr>
  <p:transition spd="slow" advClick="0" advTm="2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191997" y="5613948"/>
            <a:ext cx="5466818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CREATIVE </a:t>
            </a:r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DIRECTOR</a:t>
            </a:r>
            <a:endParaRPr lang="en-US" sz="48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92002" y="4088339"/>
            <a:ext cx="8744445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SIMONE MARCO</a:t>
            </a:r>
            <a:endParaRPr lang="ru-RU" sz="10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graphicFrame>
        <p:nvGraphicFramePr>
          <p:cNvPr id="14" name="Диаграмма 13"/>
          <p:cNvGraphicFramePr/>
          <p:nvPr>
            <p:extLst>
              <p:ext uri="{D42A27DB-BD31-4B8C-83A1-F6EECF244321}">
                <p14:modId xmlns:p14="http://schemas.microsoft.com/office/powerpoint/2010/main" val="1701787858"/>
              </p:ext>
            </p:extLst>
          </p:nvPr>
        </p:nvGraphicFramePr>
        <p:xfrm>
          <a:off x="12168000" y="6840216"/>
          <a:ext cx="10801352" cy="2763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2320398" y="7217523"/>
            <a:ext cx="221932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200" dirty="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GRAPGIC DESIGN</a:t>
            </a:r>
            <a:endParaRPr lang="en-US" sz="2200" dirty="0">
              <a:solidFill>
                <a:schemeClr val="bg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344400" y="8912616"/>
            <a:ext cx="221932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200" dirty="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MANAGEMENT</a:t>
            </a:r>
            <a:endParaRPr lang="en-US" sz="2200" dirty="0">
              <a:solidFill>
                <a:schemeClr val="bg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320396" y="8065070"/>
            <a:ext cx="221932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200" dirty="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LEADERSHIP</a:t>
            </a:r>
            <a:endParaRPr lang="en-US" sz="2200" dirty="0">
              <a:solidFill>
                <a:schemeClr val="bg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" name="Рисунок 1"/>
          <p:cNvSpPr>
            <a:spLocks noGrp="1"/>
          </p:cNvSpPr>
          <p:nvPr>
            <p:ph type="pic" sz="quarter" idx="10"/>
          </p:nvPr>
        </p:nvSpPr>
        <p:spPr>
          <a:xfrm>
            <a:off x="2470149" y="773114"/>
            <a:ext cx="8770281" cy="12942887"/>
          </a:xfrm>
        </p:spPr>
      </p:sp>
    </p:spTree>
    <p:extLst>
      <p:ext uri="{BB962C8B-B14F-4D97-AF65-F5344CB8AC3E}">
        <p14:creationId xmlns:p14="http://schemas.microsoft.com/office/powerpoint/2010/main" val="3519787780"/>
      </p:ext>
    </p:extLst>
  </p:cSld>
  <p:clrMapOvr>
    <a:masterClrMapping/>
  </p:clrMapOvr>
  <p:transition spd="slow" advClick="0" advTm="2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1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Graphic spid="14" grpId="0" uiExpand="1">
        <p:bldSub>
          <a:bldChart bld="category"/>
        </p:bldSub>
      </p:bldGraphic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Группа 67"/>
          <p:cNvGrpSpPr/>
          <p:nvPr/>
        </p:nvGrpSpPr>
        <p:grpSpPr>
          <a:xfrm>
            <a:off x="3924301" y="2992439"/>
            <a:ext cx="6896100" cy="11226800"/>
            <a:chOff x="3924300" y="2992438"/>
            <a:chExt cx="6896100" cy="11226800"/>
          </a:xfrm>
          <a:solidFill>
            <a:schemeClr val="bg1"/>
          </a:solidFill>
        </p:grpSpPr>
        <p:sp>
          <p:nvSpPr>
            <p:cNvPr id="52" name="Freeform 41"/>
            <p:cNvSpPr>
              <a:spLocks/>
            </p:cNvSpPr>
            <p:nvPr/>
          </p:nvSpPr>
          <p:spPr bwMode="auto">
            <a:xfrm>
              <a:off x="3944938" y="5884863"/>
              <a:ext cx="873125" cy="1158875"/>
            </a:xfrm>
            <a:custGeom>
              <a:avLst/>
              <a:gdLst>
                <a:gd name="T0" fmla="*/ 59 w 170"/>
                <a:gd name="T1" fmla="*/ 177 h 229"/>
                <a:gd name="T2" fmla="*/ 160 w 170"/>
                <a:gd name="T3" fmla="*/ 227 h 229"/>
                <a:gd name="T4" fmla="*/ 170 w 170"/>
                <a:gd name="T5" fmla="*/ 229 h 229"/>
                <a:gd name="T6" fmla="*/ 170 w 170"/>
                <a:gd name="T7" fmla="*/ 219 h 229"/>
                <a:gd name="T8" fmla="*/ 170 w 170"/>
                <a:gd name="T9" fmla="*/ 8 h 229"/>
                <a:gd name="T10" fmla="*/ 170 w 170"/>
                <a:gd name="T11" fmla="*/ 0 h 229"/>
                <a:gd name="T12" fmla="*/ 162 w 170"/>
                <a:gd name="T13" fmla="*/ 0 h 229"/>
                <a:gd name="T14" fmla="*/ 160 w 170"/>
                <a:gd name="T15" fmla="*/ 0 h 229"/>
                <a:gd name="T16" fmla="*/ 107 w 170"/>
                <a:gd name="T17" fmla="*/ 3 h 229"/>
                <a:gd name="T18" fmla="*/ 17 w 170"/>
                <a:gd name="T19" fmla="*/ 64 h 229"/>
                <a:gd name="T20" fmla="*/ 59 w 170"/>
                <a:gd name="T21" fmla="*/ 17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0" h="229">
                  <a:moveTo>
                    <a:pt x="59" y="177"/>
                  </a:moveTo>
                  <a:cubicBezTo>
                    <a:pt x="85" y="203"/>
                    <a:pt x="133" y="219"/>
                    <a:pt x="160" y="227"/>
                  </a:cubicBezTo>
                  <a:cubicBezTo>
                    <a:pt x="170" y="229"/>
                    <a:pt x="170" y="229"/>
                    <a:pt x="170" y="229"/>
                  </a:cubicBezTo>
                  <a:cubicBezTo>
                    <a:pt x="170" y="219"/>
                    <a:pt x="170" y="219"/>
                    <a:pt x="170" y="219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47" y="0"/>
                    <a:pt x="125" y="1"/>
                    <a:pt x="107" y="3"/>
                  </a:cubicBezTo>
                  <a:cubicBezTo>
                    <a:pt x="89" y="6"/>
                    <a:pt x="34" y="13"/>
                    <a:pt x="17" y="64"/>
                  </a:cubicBezTo>
                  <a:cubicBezTo>
                    <a:pt x="0" y="114"/>
                    <a:pt x="27" y="146"/>
                    <a:pt x="59" y="1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3" name="Freeform 42"/>
            <p:cNvSpPr>
              <a:spLocks/>
            </p:cNvSpPr>
            <p:nvPr/>
          </p:nvSpPr>
          <p:spPr bwMode="auto">
            <a:xfrm>
              <a:off x="5132388" y="6021388"/>
              <a:ext cx="5688012" cy="8197850"/>
            </a:xfrm>
            <a:custGeom>
              <a:avLst/>
              <a:gdLst>
                <a:gd name="T0" fmla="*/ 1048 w 1107"/>
                <a:gd name="T1" fmla="*/ 1429 h 1621"/>
                <a:gd name="T2" fmla="*/ 974 w 1107"/>
                <a:gd name="T3" fmla="*/ 1272 h 1621"/>
                <a:gd name="T4" fmla="*/ 970 w 1107"/>
                <a:gd name="T5" fmla="*/ 1196 h 1621"/>
                <a:gd name="T6" fmla="*/ 1001 w 1107"/>
                <a:gd name="T7" fmla="*/ 983 h 1621"/>
                <a:gd name="T8" fmla="*/ 1035 w 1107"/>
                <a:gd name="T9" fmla="*/ 789 h 1621"/>
                <a:gd name="T10" fmla="*/ 1003 w 1107"/>
                <a:gd name="T11" fmla="*/ 500 h 1621"/>
                <a:gd name="T12" fmla="*/ 980 w 1107"/>
                <a:gd name="T13" fmla="*/ 377 h 1621"/>
                <a:gd name="T14" fmla="*/ 959 w 1107"/>
                <a:gd name="T15" fmla="*/ 302 h 1621"/>
                <a:gd name="T16" fmla="*/ 902 w 1107"/>
                <a:gd name="T17" fmla="*/ 208 h 1621"/>
                <a:gd name="T18" fmla="*/ 889 w 1107"/>
                <a:gd name="T19" fmla="*/ 184 h 1621"/>
                <a:gd name="T20" fmla="*/ 864 w 1107"/>
                <a:gd name="T21" fmla="*/ 57 h 1621"/>
                <a:gd name="T22" fmla="*/ 841 w 1107"/>
                <a:gd name="T23" fmla="*/ 0 h 1621"/>
                <a:gd name="T24" fmla="*/ 816 w 1107"/>
                <a:gd name="T25" fmla="*/ 1 h 1621"/>
                <a:gd name="T26" fmla="*/ 715 w 1107"/>
                <a:gd name="T27" fmla="*/ 70 h 1621"/>
                <a:gd name="T28" fmla="*/ 721 w 1107"/>
                <a:gd name="T29" fmla="*/ 357 h 1621"/>
                <a:gd name="T30" fmla="*/ 732 w 1107"/>
                <a:gd name="T31" fmla="*/ 384 h 1621"/>
                <a:gd name="T32" fmla="*/ 737 w 1107"/>
                <a:gd name="T33" fmla="*/ 387 h 1621"/>
                <a:gd name="T34" fmla="*/ 737 w 1107"/>
                <a:gd name="T35" fmla="*/ 399 h 1621"/>
                <a:gd name="T36" fmla="*/ 731 w 1107"/>
                <a:gd name="T37" fmla="*/ 454 h 1621"/>
                <a:gd name="T38" fmla="*/ 736 w 1107"/>
                <a:gd name="T39" fmla="*/ 551 h 1621"/>
                <a:gd name="T40" fmla="*/ 736 w 1107"/>
                <a:gd name="T41" fmla="*/ 611 h 1621"/>
                <a:gd name="T42" fmla="*/ 736 w 1107"/>
                <a:gd name="T43" fmla="*/ 625 h 1621"/>
                <a:gd name="T44" fmla="*/ 624 w 1107"/>
                <a:gd name="T45" fmla="*/ 1025 h 1621"/>
                <a:gd name="T46" fmla="*/ 19 w 1107"/>
                <a:gd name="T47" fmla="*/ 1020 h 1621"/>
                <a:gd name="T48" fmla="*/ 9 w 1107"/>
                <a:gd name="T49" fmla="*/ 1031 h 1621"/>
                <a:gd name="T50" fmla="*/ 21 w 1107"/>
                <a:gd name="T51" fmla="*/ 1053 h 1621"/>
                <a:gd name="T52" fmla="*/ 43 w 1107"/>
                <a:gd name="T53" fmla="*/ 1098 h 1621"/>
                <a:gd name="T54" fmla="*/ 89 w 1107"/>
                <a:gd name="T55" fmla="*/ 1164 h 1621"/>
                <a:gd name="T56" fmla="*/ 141 w 1107"/>
                <a:gd name="T57" fmla="*/ 1232 h 1621"/>
                <a:gd name="T58" fmla="*/ 270 w 1107"/>
                <a:gd name="T59" fmla="*/ 1370 h 1621"/>
                <a:gd name="T60" fmla="*/ 348 w 1107"/>
                <a:gd name="T61" fmla="*/ 1448 h 1621"/>
                <a:gd name="T62" fmla="*/ 361 w 1107"/>
                <a:gd name="T63" fmla="*/ 1475 h 1621"/>
                <a:gd name="T64" fmla="*/ 424 w 1107"/>
                <a:gd name="T65" fmla="*/ 1610 h 1621"/>
                <a:gd name="T66" fmla="*/ 432 w 1107"/>
                <a:gd name="T67" fmla="*/ 1617 h 1621"/>
                <a:gd name="T68" fmla="*/ 1107 w 1107"/>
                <a:gd name="T6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07" h="1621">
                  <a:moveTo>
                    <a:pt x="1104" y="1610"/>
                  </a:moveTo>
                  <a:cubicBezTo>
                    <a:pt x="1103" y="1609"/>
                    <a:pt x="1071" y="1501"/>
                    <a:pt x="1048" y="1429"/>
                  </a:cubicBezTo>
                  <a:cubicBezTo>
                    <a:pt x="1031" y="1380"/>
                    <a:pt x="1007" y="1333"/>
                    <a:pt x="990" y="1303"/>
                  </a:cubicBezTo>
                  <a:cubicBezTo>
                    <a:pt x="982" y="1289"/>
                    <a:pt x="976" y="1277"/>
                    <a:pt x="974" y="1272"/>
                  </a:cubicBezTo>
                  <a:cubicBezTo>
                    <a:pt x="972" y="1265"/>
                    <a:pt x="970" y="1250"/>
                    <a:pt x="970" y="1227"/>
                  </a:cubicBezTo>
                  <a:cubicBezTo>
                    <a:pt x="970" y="1196"/>
                    <a:pt x="970" y="1196"/>
                    <a:pt x="970" y="1196"/>
                  </a:cubicBezTo>
                  <a:cubicBezTo>
                    <a:pt x="972" y="1170"/>
                    <a:pt x="975" y="1142"/>
                    <a:pt x="980" y="1114"/>
                  </a:cubicBezTo>
                  <a:cubicBezTo>
                    <a:pt x="986" y="1081"/>
                    <a:pt x="993" y="1033"/>
                    <a:pt x="1001" y="983"/>
                  </a:cubicBezTo>
                  <a:cubicBezTo>
                    <a:pt x="1013" y="907"/>
                    <a:pt x="1025" y="829"/>
                    <a:pt x="1032" y="801"/>
                  </a:cubicBezTo>
                  <a:cubicBezTo>
                    <a:pt x="1033" y="797"/>
                    <a:pt x="1034" y="793"/>
                    <a:pt x="1035" y="789"/>
                  </a:cubicBezTo>
                  <a:cubicBezTo>
                    <a:pt x="1044" y="749"/>
                    <a:pt x="1052" y="718"/>
                    <a:pt x="1030" y="628"/>
                  </a:cubicBezTo>
                  <a:cubicBezTo>
                    <a:pt x="1016" y="568"/>
                    <a:pt x="1009" y="529"/>
                    <a:pt x="1003" y="500"/>
                  </a:cubicBezTo>
                  <a:cubicBezTo>
                    <a:pt x="1000" y="484"/>
                    <a:pt x="997" y="471"/>
                    <a:pt x="995" y="460"/>
                  </a:cubicBezTo>
                  <a:cubicBezTo>
                    <a:pt x="986" y="422"/>
                    <a:pt x="981" y="395"/>
                    <a:pt x="980" y="377"/>
                  </a:cubicBezTo>
                  <a:cubicBezTo>
                    <a:pt x="980" y="374"/>
                    <a:pt x="980" y="374"/>
                    <a:pt x="980" y="374"/>
                  </a:cubicBezTo>
                  <a:cubicBezTo>
                    <a:pt x="979" y="352"/>
                    <a:pt x="978" y="332"/>
                    <a:pt x="959" y="302"/>
                  </a:cubicBezTo>
                  <a:cubicBezTo>
                    <a:pt x="934" y="265"/>
                    <a:pt x="917" y="239"/>
                    <a:pt x="914" y="234"/>
                  </a:cubicBezTo>
                  <a:cubicBezTo>
                    <a:pt x="912" y="229"/>
                    <a:pt x="906" y="217"/>
                    <a:pt x="902" y="208"/>
                  </a:cubicBezTo>
                  <a:cubicBezTo>
                    <a:pt x="900" y="202"/>
                    <a:pt x="898" y="198"/>
                    <a:pt x="897" y="195"/>
                  </a:cubicBezTo>
                  <a:cubicBezTo>
                    <a:pt x="895" y="192"/>
                    <a:pt x="893" y="188"/>
                    <a:pt x="889" y="184"/>
                  </a:cubicBezTo>
                  <a:cubicBezTo>
                    <a:pt x="886" y="180"/>
                    <a:pt x="886" y="180"/>
                    <a:pt x="886" y="180"/>
                  </a:cubicBezTo>
                  <a:cubicBezTo>
                    <a:pt x="882" y="162"/>
                    <a:pt x="867" y="74"/>
                    <a:pt x="864" y="57"/>
                  </a:cubicBezTo>
                  <a:cubicBezTo>
                    <a:pt x="861" y="40"/>
                    <a:pt x="859" y="32"/>
                    <a:pt x="857" y="27"/>
                  </a:cubicBezTo>
                  <a:cubicBezTo>
                    <a:pt x="841" y="0"/>
                    <a:pt x="841" y="0"/>
                    <a:pt x="841" y="0"/>
                  </a:cubicBezTo>
                  <a:cubicBezTo>
                    <a:pt x="841" y="12"/>
                    <a:pt x="841" y="12"/>
                    <a:pt x="841" y="12"/>
                  </a:cubicBezTo>
                  <a:cubicBezTo>
                    <a:pt x="836" y="7"/>
                    <a:pt x="828" y="1"/>
                    <a:pt x="816" y="1"/>
                  </a:cubicBezTo>
                  <a:cubicBezTo>
                    <a:pt x="815" y="1"/>
                    <a:pt x="814" y="2"/>
                    <a:pt x="814" y="2"/>
                  </a:cubicBezTo>
                  <a:cubicBezTo>
                    <a:pt x="796" y="2"/>
                    <a:pt x="744" y="5"/>
                    <a:pt x="715" y="70"/>
                  </a:cubicBezTo>
                  <a:cubicBezTo>
                    <a:pt x="690" y="129"/>
                    <a:pt x="697" y="224"/>
                    <a:pt x="706" y="270"/>
                  </a:cubicBezTo>
                  <a:cubicBezTo>
                    <a:pt x="714" y="311"/>
                    <a:pt x="719" y="345"/>
                    <a:pt x="721" y="357"/>
                  </a:cubicBezTo>
                  <a:cubicBezTo>
                    <a:pt x="722" y="370"/>
                    <a:pt x="728" y="379"/>
                    <a:pt x="732" y="383"/>
                  </a:cubicBezTo>
                  <a:cubicBezTo>
                    <a:pt x="732" y="384"/>
                    <a:pt x="732" y="384"/>
                    <a:pt x="732" y="384"/>
                  </a:cubicBezTo>
                  <a:cubicBezTo>
                    <a:pt x="733" y="384"/>
                    <a:pt x="733" y="384"/>
                    <a:pt x="733" y="384"/>
                  </a:cubicBezTo>
                  <a:cubicBezTo>
                    <a:pt x="734" y="385"/>
                    <a:pt x="735" y="386"/>
                    <a:pt x="737" y="387"/>
                  </a:cubicBezTo>
                  <a:cubicBezTo>
                    <a:pt x="737" y="393"/>
                    <a:pt x="737" y="393"/>
                    <a:pt x="737" y="393"/>
                  </a:cubicBezTo>
                  <a:cubicBezTo>
                    <a:pt x="737" y="396"/>
                    <a:pt x="737" y="398"/>
                    <a:pt x="737" y="399"/>
                  </a:cubicBezTo>
                  <a:cubicBezTo>
                    <a:pt x="737" y="399"/>
                    <a:pt x="737" y="401"/>
                    <a:pt x="736" y="402"/>
                  </a:cubicBezTo>
                  <a:cubicBezTo>
                    <a:pt x="733" y="410"/>
                    <a:pt x="727" y="429"/>
                    <a:pt x="731" y="454"/>
                  </a:cubicBezTo>
                  <a:cubicBezTo>
                    <a:pt x="733" y="466"/>
                    <a:pt x="735" y="483"/>
                    <a:pt x="736" y="499"/>
                  </a:cubicBezTo>
                  <a:cubicBezTo>
                    <a:pt x="736" y="551"/>
                    <a:pt x="736" y="551"/>
                    <a:pt x="736" y="551"/>
                  </a:cubicBezTo>
                  <a:cubicBezTo>
                    <a:pt x="736" y="599"/>
                    <a:pt x="736" y="599"/>
                    <a:pt x="736" y="599"/>
                  </a:cubicBezTo>
                  <a:cubicBezTo>
                    <a:pt x="736" y="611"/>
                    <a:pt x="736" y="611"/>
                    <a:pt x="736" y="611"/>
                  </a:cubicBezTo>
                  <a:cubicBezTo>
                    <a:pt x="736" y="613"/>
                    <a:pt x="736" y="613"/>
                    <a:pt x="736" y="613"/>
                  </a:cubicBezTo>
                  <a:cubicBezTo>
                    <a:pt x="736" y="625"/>
                    <a:pt x="736" y="625"/>
                    <a:pt x="736" y="625"/>
                  </a:cubicBezTo>
                  <a:cubicBezTo>
                    <a:pt x="736" y="913"/>
                    <a:pt x="736" y="913"/>
                    <a:pt x="736" y="913"/>
                  </a:cubicBezTo>
                  <a:cubicBezTo>
                    <a:pt x="736" y="974"/>
                    <a:pt x="686" y="1025"/>
                    <a:pt x="624" y="1025"/>
                  </a:cubicBezTo>
                  <a:cubicBezTo>
                    <a:pt x="51" y="1025"/>
                    <a:pt x="51" y="1025"/>
                    <a:pt x="51" y="1025"/>
                  </a:cubicBezTo>
                  <a:cubicBezTo>
                    <a:pt x="40" y="1025"/>
                    <a:pt x="29" y="1023"/>
                    <a:pt x="19" y="1020"/>
                  </a:cubicBezTo>
                  <a:cubicBezTo>
                    <a:pt x="0" y="1015"/>
                    <a:pt x="0" y="1015"/>
                    <a:pt x="0" y="1015"/>
                  </a:cubicBezTo>
                  <a:cubicBezTo>
                    <a:pt x="9" y="1031"/>
                    <a:pt x="9" y="1031"/>
                    <a:pt x="9" y="1031"/>
                  </a:cubicBezTo>
                  <a:cubicBezTo>
                    <a:pt x="10" y="1034"/>
                    <a:pt x="10" y="1034"/>
                    <a:pt x="10" y="1034"/>
                  </a:cubicBezTo>
                  <a:cubicBezTo>
                    <a:pt x="15" y="1042"/>
                    <a:pt x="19" y="1050"/>
                    <a:pt x="21" y="1053"/>
                  </a:cubicBezTo>
                  <a:cubicBezTo>
                    <a:pt x="26" y="1061"/>
                    <a:pt x="37" y="1080"/>
                    <a:pt x="39" y="1085"/>
                  </a:cubicBezTo>
                  <a:cubicBezTo>
                    <a:pt x="40" y="1087"/>
                    <a:pt x="41" y="1093"/>
                    <a:pt x="43" y="1098"/>
                  </a:cubicBezTo>
                  <a:cubicBezTo>
                    <a:pt x="46" y="1104"/>
                    <a:pt x="59" y="1124"/>
                    <a:pt x="85" y="1158"/>
                  </a:cubicBezTo>
                  <a:cubicBezTo>
                    <a:pt x="89" y="1164"/>
                    <a:pt x="89" y="1164"/>
                    <a:pt x="89" y="1164"/>
                  </a:cubicBezTo>
                  <a:cubicBezTo>
                    <a:pt x="97" y="1174"/>
                    <a:pt x="106" y="1186"/>
                    <a:pt x="117" y="1200"/>
                  </a:cubicBezTo>
                  <a:cubicBezTo>
                    <a:pt x="141" y="1232"/>
                    <a:pt x="141" y="1232"/>
                    <a:pt x="141" y="1232"/>
                  </a:cubicBezTo>
                  <a:cubicBezTo>
                    <a:pt x="168" y="1267"/>
                    <a:pt x="190" y="1294"/>
                    <a:pt x="207" y="1313"/>
                  </a:cubicBezTo>
                  <a:cubicBezTo>
                    <a:pt x="237" y="1346"/>
                    <a:pt x="258" y="1361"/>
                    <a:pt x="270" y="1370"/>
                  </a:cubicBezTo>
                  <a:cubicBezTo>
                    <a:pt x="274" y="1373"/>
                    <a:pt x="277" y="1375"/>
                    <a:pt x="280" y="1377"/>
                  </a:cubicBezTo>
                  <a:cubicBezTo>
                    <a:pt x="291" y="1387"/>
                    <a:pt x="341" y="1436"/>
                    <a:pt x="348" y="1448"/>
                  </a:cubicBezTo>
                  <a:cubicBezTo>
                    <a:pt x="352" y="1454"/>
                    <a:pt x="353" y="1458"/>
                    <a:pt x="355" y="1463"/>
                  </a:cubicBezTo>
                  <a:cubicBezTo>
                    <a:pt x="356" y="1467"/>
                    <a:pt x="357" y="1471"/>
                    <a:pt x="361" y="1475"/>
                  </a:cubicBezTo>
                  <a:cubicBezTo>
                    <a:pt x="365" y="1481"/>
                    <a:pt x="390" y="1519"/>
                    <a:pt x="406" y="1546"/>
                  </a:cubicBezTo>
                  <a:cubicBezTo>
                    <a:pt x="421" y="1570"/>
                    <a:pt x="424" y="1610"/>
                    <a:pt x="424" y="1610"/>
                  </a:cubicBezTo>
                  <a:cubicBezTo>
                    <a:pt x="425" y="1617"/>
                    <a:pt x="425" y="1617"/>
                    <a:pt x="425" y="1617"/>
                  </a:cubicBezTo>
                  <a:cubicBezTo>
                    <a:pt x="432" y="1617"/>
                    <a:pt x="432" y="1617"/>
                    <a:pt x="432" y="1617"/>
                  </a:cubicBezTo>
                  <a:cubicBezTo>
                    <a:pt x="1096" y="1621"/>
                    <a:pt x="1096" y="1621"/>
                    <a:pt x="1096" y="1621"/>
                  </a:cubicBezTo>
                  <a:cubicBezTo>
                    <a:pt x="1107" y="1621"/>
                    <a:pt x="1107" y="1621"/>
                    <a:pt x="1107" y="1621"/>
                  </a:cubicBezTo>
                  <a:lnTo>
                    <a:pt x="1104" y="16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4" name="Freeform 43"/>
            <p:cNvSpPr>
              <a:spLocks/>
            </p:cNvSpPr>
            <p:nvPr/>
          </p:nvSpPr>
          <p:spPr bwMode="auto">
            <a:xfrm>
              <a:off x="4067175" y="7281863"/>
              <a:ext cx="925512" cy="1481137"/>
            </a:xfrm>
            <a:custGeom>
              <a:avLst/>
              <a:gdLst>
                <a:gd name="T0" fmla="*/ 8 w 180"/>
                <a:gd name="T1" fmla="*/ 202 h 293"/>
                <a:gd name="T2" fmla="*/ 8 w 180"/>
                <a:gd name="T3" fmla="*/ 202 h 293"/>
                <a:gd name="T4" fmla="*/ 8 w 180"/>
                <a:gd name="T5" fmla="*/ 204 h 293"/>
                <a:gd name="T6" fmla="*/ 9 w 180"/>
                <a:gd name="T7" fmla="*/ 227 h 293"/>
                <a:gd name="T8" fmla="*/ 11 w 180"/>
                <a:gd name="T9" fmla="*/ 261 h 293"/>
                <a:gd name="T10" fmla="*/ 13 w 180"/>
                <a:gd name="T11" fmla="*/ 256 h 293"/>
                <a:gd name="T12" fmla="*/ 14 w 180"/>
                <a:gd name="T13" fmla="*/ 261 h 293"/>
                <a:gd name="T14" fmla="*/ 14 w 180"/>
                <a:gd name="T15" fmla="*/ 262 h 293"/>
                <a:gd name="T16" fmla="*/ 15 w 180"/>
                <a:gd name="T17" fmla="*/ 263 h 293"/>
                <a:gd name="T18" fmla="*/ 77 w 180"/>
                <a:gd name="T19" fmla="*/ 293 h 293"/>
                <a:gd name="T20" fmla="*/ 135 w 180"/>
                <a:gd name="T21" fmla="*/ 272 h 293"/>
                <a:gd name="T22" fmla="*/ 169 w 180"/>
                <a:gd name="T23" fmla="*/ 157 h 293"/>
                <a:gd name="T24" fmla="*/ 167 w 180"/>
                <a:gd name="T25" fmla="*/ 145 h 293"/>
                <a:gd name="T26" fmla="*/ 167 w 180"/>
                <a:gd name="T27" fmla="*/ 143 h 293"/>
                <a:gd name="T28" fmla="*/ 167 w 180"/>
                <a:gd name="T29" fmla="*/ 143 h 293"/>
                <a:gd name="T30" fmla="*/ 167 w 180"/>
                <a:gd name="T31" fmla="*/ 142 h 293"/>
                <a:gd name="T32" fmla="*/ 162 w 180"/>
                <a:gd name="T33" fmla="*/ 125 h 293"/>
                <a:gd name="T34" fmla="*/ 160 w 180"/>
                <a:gd name="T35" fmla="*/ 118 h 293"/>
                <a:gd name="T36" fmla="*/ 160 w 180"/>
                <a:gd name="T37" fmla="*/ 117 h 293"/>
                <a:gd name="T38" fmla="*/ 159 w 180"/>
                <a:gd name="T39" fmla="*/ 116 h 293"/>
                <a:gd name="T40" fmla="*/ 145 w 180"/>
                <a:gd name="T41" fmla="*/ 40 h 293"/>
                <a:gd name="T42" fmla="*/ 145 w 180"/>
                <a:gd name="T43" fmla="*/ 39 h 293"/>
                <a:gd name="T44" fmla="*/ 145 w 180"/>
                <a:gd name="T45" fmla="*/ 11 h 293"/>
                <a:gd name="T46" fmla="*/ 145 w 180"/>
                <a:gd name="T47" fmla="*/ 0 h 293"/>
                <a:gd name="T48" fmla="*/ 135 w 180"/>
                <a:gd name="T49" fmla="*/ 3 h 293"/>
                <a:gd name="T50" fmla="*/ 103 w 180"/>
                <a:gd name="T51" fmla="*/ 13 h 293"/>
                <a:gd name="T52" fmla="*/ 41 w 180"/>
                <a:gd name="T53" fmla="*/ 71 h 293"/>
                <a:gd name="T54" fmla="*/ 31 w 180"/>
                <a:gd name="T55" fmla="*/ 86 h 293"/>
                <a:gd name="T56" fmla="*/ 5 w 180"/>
                <a:gd name="T57" fmla="*/ 167 h 293"/>
                <a:gd name="T58" fmla="*/ 6 w 180"/>
                <a:gd name="T59" fmla="*/ 173 h 293"/>
                <a:gd name="T60" fmla="*/ 9 w 180"/>
                <a:gd name="T61" fmla="*/ 193 h 293"/>
                <a:gd name="T62" fmla="*/ 8 w 180"/>
                <a:gd name="T63" fmla="*/ 201 h 293"/>
                <a:gd name="T64" fmla="*/ 8 w 180"/>
                <a:gd name="T65" fmla="*/ 20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0" h="293">
                  <a:moveTo>
                    <a:pt x="8" y="202"/>
                  </a:moveTo>
                  <a:cubicBezTo>
                    <a:pt x="8" y="202"/>
                    <a:pt x="8" y="202"/>
                    <a:pt x="8" y="202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11"/>
                    <a:pt x="9" y="219"/>
                    <a:pt x="9" y="227"/>
                  </a:cubicBezTo>
                  <a:cubicBezTo>
                    <a:pt x="11" y="261"/>
                    <a:pt x="11" y="261"/>
                    <a:pt x="11" y="261"/>
                  </a:cubicBezTo>
                  <a:cubicBezTo>
                    <a:pt x="13" y="256"/>
                    <a:pt x="13" y="256"/>
                    <a:pt x="13" y="256"/>
                  </a:cubicBezTo>
                  <a:cubicBezTo>
                    <a:pt x="13" y="258"/>
                    <a:pt x="13" y="260"/>
                    <a:pt x="14" y="261"/>
                  </a:cubicBezTo>
                  <a:cubicBezTo>
                    <a:pt x="14" y="262"/>
                    <a:pt x="14" y="262"/>
                    <a:pt x="14" y="262"/>
                  </a:cubicBezTo>
                  <a:cubicBezTo>
                    <a:pt x="15" y="263"/>
                    <a:pt x="15" y="263"/>
                    <a:pt x="15" y="263"/>
                  </a:cubicBezTo>
                  <a:cubicBezTo>
                    <a:pt x="24" y="277"/>
                    <a:pt x="46" y="293"/>
                    <a:pt x="77" y="293"/>
                  </a:cubicBezTo>
                  <a:cubicBezTo>
                    <a:pt x="97" y="293"/>
                    <a:pt x="117" y="286"/>
                    <a:pt x="135" y="272"/>
                  </a:cubicBezTo>
                  <a:cubicBezTo>
                    <a:pt x="168" y="247"/>
                    <a:pt x="180" y="209"/>
                    <a:pt x="169" y="157"/>
                  </a:cubicBezTo>
                  <a:cubicBezTo>
                    <a:pt x="169" y="153"/>
                    <a:pt x="168" y="149"/>
                    <a:pt x="167" y="145"/>
                  </a:cubicBezTo>
                  <a:cubicBezTo>
                    <a:pt x="167" y="143"/>
                    <a:pt x="167" y="143"/>
                    <a:pt x="167" y="143"/>
                  </a:cubicBezTo>
                  <a:cubicBezTo>
                    <a:pt x="167" y="143"/>
                    <a:pt x="167" y="143"/>
                    <a:pt x="167" y="143"/>
                  </a:cubicBezTo>
                  <a:cubicBezTo>
                    <a:pt x="167" y="142"/>
                    <a:pt x="167" y="142"/>
                    <a:pt x="167" y="142"/>
                  </a:cubicBezTo>
                  <a:cubicBezTo>
                    <a:pt x="165" y="137"/>
                    <a:pt x="164" y="131"/>
                    <a:pt x="162" y="125"/>
                  </a:cubicBezTo>
                  <a:cubicBezTo>
                    <a:pt x="161" y="123"/>
                    <a:pt x="160" y="120"/>
                    <a:pt x="160" y="118"/>
                  </a:cubicBezTo>
                  <a:cubicBezTo>
                    <a:pt x="160" y="117"/>
                    <a:pt x="160" y="117"/>
                    <a:pt x="160" y="117"/>
                  </a:cubicBezTo>
                  <a:cubicBezTo>
                    <a:pt x="159" y="116"/>
                    <a:pt x="159" y="116"/>
                    <a:pt x="159" y="116"/>
                  </a:cubicBezTo>
                  <a:cubicBezTo>
                    <a:pt x="145" y="84"/>
                    <a:pt x="145" y="55"/>
                    <a:pt x="145" y="40"/>
                  </a:cubicBezTo>
                  <a:cubicBezTo>
                    <a:pt x="145" y="39"/>
                    <a:pt x="145" y="39"/>
                    <a:pt x="145" y="39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35" y="3"/>
                    <a:pt x="135" y="3"/>
                    <a:pt x="135" y="3"/>
                  </a:cubicBezTo>
                  <a:cubicBezTo>
                    <a:pt x="124" y="6"/>
                    <a:pt x="114" y="10"/>
                    <a:pt x="103" y="13"/>
                  </a:cubicBezTo>
                  <a:cubicBezTo>
                    <a:pt x="75" y="22"/>
                    <a:pt x="61" y="43"/>
                    <a:pt x="41" y="71"/>
                  </a:cubicBezTo>
                  <a:cubicBezTo>
                    <a:pt x="38" y="76"/>
                    <a:pt x="35" y="81"/>
                    <a:pt x="31" y="86"/>
                  </a:cubicBezTo>
                  <a:cubicBezTo>
                    <a:pt x="0" y="129"/>
                    <a:pt x="2" y="155"/>
                    <a:pt x="5" y="167"/>
                  </a:cubicBezTo>
                  <a:cubicBezTo>
                    <a:pt x="6" y="168"/>
                    <a:pt x="6" y="170"/>
                    <a:pt x="6" y="173"/>
                  </a:cubicBezTo>
                  <a:cubicBezTo>
                    <a:pt x="9" y="193"/>
                    <a:pt x="9" y="193"/>
                    <a:pt x="9" y="193"/>
                  </a:cubicBezTo>
                  <a:cubicBezTo>
                    <a:pt x="9" y="196"/>
                    <a:pt x="8" y="199"/>
                    <a:pt x="8" y="201"/>
                  </a:cubicBezTo>
                  <a:lnTo>
                    <a:pt x="8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5" name="Freeform 44"/>
            <p:cNvSpPr>
              <a:spLocks noEditPoints="1"/>
            </p:cNvSpPr>
            <p:nvPr/>
          </p:nvSpPr>
          <p:spPr bwMode="auto">
            <a:xfrm>
              <a:off x="3924300" y="8677275"/>
              <a:ext cx="1155700" cy="2073275"/>
            </a:xfrm>
            <a:custGeom>
              <a:avLst/>
              <a:gdLst>
                <a:gd name="T0" fmla="*/ 187 w 225"/>
                <a:gd name="T1" fmla="*/ 368 h 410"/>
                <a:gd name="T2" fmla="*/ 198 w 225"/>
                <a:gd name="T3" fmla="*/ 287 h 410"/>
                <a:gd name="T4" fmla="*/ 198 w 225"/>
                <a:gd name="T5" fmla="*/ 276 h 410"/>
                <a:gd name="T6" fmla="*/ 188 w 225"/>
                <a:gd name="T7" fmla="*/ 228 h 410"/>
                <a:gd name="T8" fmla="*/ 188 w 225"/>
                <a:gd name="T9" fmla="*/ 228 h 410"/>
                <a:gd name="T10" fmla="*/ 187 w 225"/>
                <a:gd name="T11" fmla="*/ 227 h 410"/>
                <a:gd name="T12" fmla="*/ 174 w 225"/>
                <a:gd name="T13" fmla="*/ 219 h 410"/>
                <a:gd name="T14" fmla="*/ 174 w 225"/>
                <a:gd name="T15" fmla="*/ 217 h 410"/>
                <a:gd name="T16" fmla="*/ 167 w 225"/>
                <a:gd name="T17" fmla="*/ 216 h 410"/>
                <a:gd name="T18" fmla="*/ 147 w 225"/>
                <a:gd name="T19" fmla="*/ 214 h 410"/>
                <a:gd name="T20" fmla="*/ 153 w 225"/>
                <a:gd name="T21" fmla="*/ 213 h 410"/>
                <a:gd name="T22" fmla="*/ 158 w 225"/>
                <a:gd name="T23" fmla="*/ 211 h 410"/>
                <a:gd name="T24" fmla="*/ 159 w 225"/>
                <a:gd name="T25" fmla="*/ 211 h 410"/>
                <a:gd name="T26" fmla="*/ 159 w 225"/>
                <a:gd name="T27" fmla="*/ 211 h 410"/>
                <a:gd name="T28" fmla="*/ 203 w 225"/>
                <a:gd name="T29" fmla="*/ 163 h 410"/>
                <a:gd name="T30" fmla="*/ 198 w 225"/>
                <a:gd name="T31" fmla="*/ 54 h 410"/>
                <a:gd name="T32" fmla="*/ 197 w 225"/>
                <a:gd name="T33" fmla="*/ 53 h 410"/>
                <a:gd name="T34" fmla="*/ 197 w 225"/>
                <a:gd name="T35" fmla="*/ 52 h 410"/>
                <a:gd name="T36" fmla="*/ 196 w 225"/>
                <a:gd name="T37" fmla="*/ 51 h 410"/>
                <a:gd name="T38" fmla="*/ 196 w 225"/>
                <a:gd name="T39" fmla="*/ 51 h 410"/>
                <a:gd name="T40" fmla="*/ 185 w 225"/>
                <a:gd name="T41" fmla="*/ 38 h 410"/>
                <a:gd name="T42" fmla="*/ 174 w 225"/>
                <a:gd name="T43" fmla="*/ 19 h 410"/>
                <a:gd name="T44" fmla="*/ 174 w 225"/>
                <a:gd name="T45" fmla="*/ 13 h 410"/>
                <a:gd name="T46" fmla="*/ 174 w 225"/>
                <a:gd name="T47" fmla="*/ 0 h 410"/>
                <a:gd name="T48" fmla="*/ 162 w 225"/>
                <a:gd name="T49" fmla="*/ 6 h 410"/>
                <a:gd name="T50" fmla="*/ 103 w 225"/>
                <a:gd name="T51" fmla="*/ 18 h 410"/>
                <a:gd name="T52" fmla="*/ 55 w 225"/>
                <a:gd name="T53" fmla="*/ 5 h 410"/>
                <a:gd name="T54" fmla="*/ 50 w 225"/>
                <a:gd name="T55" fmla="*/ 2 h 410"/>
                <a:gd name="T56" fmla="*/ 46 w 225"/>
                <a:gd name="T57" fmla="*/ 5 h 410"/>
                <a:gd name="T58" fmla="*/ 37 w 225"/>
                <a:gd name="T59" fmla="*/ 14 h 410"/>
                <a:gd name="T60" fmla="*/ 8 w 225"/>
                <a:gd name="T61" fmla="*/ 91 h 410"/>
                <a:gd name="T62" fmla="*/ 40 w 225"/>
                <a:gd name="T63" fmla="*/ 179 h 410"/>
                <a:gd name="T64" fmla="*/ 49 w 225"/>
                <a:gd name="T65" fmla="*/ 194 h 410"/>
                <a:gd name="T66" fmla="*/ 65 w 225"/>
                <a:gd name="T67" fmla="*/ 220 h 410"/>
                <a:gd name="T68" fmla="*/ 58 w 225"/>
                <a:gd name="T69" fmla="*/ 223 h 410"/>
                <a:gd name="T70" fmla="*/ 28 w 225"/>
                <a:gd name="T71" fmla="*/ 261 h 410"/>
                <a:gd name="T72" fmla="*/ 23 w 225"/>
                <a:gd name="T73" fmla="*/ 271 h 410"/>
                <a:gd name="T74" fmla="*/ 15 w 225"/>
                <a:gd name="T75" fmla="*/ 355 h 410"/>
                <a:gd name="T76" fmla="*/ 64 w 225"/>
                <a:gd name="T77" fmla="*/ 398 h 410"/>
                <a:gd name="T78" fmla="*/ 68 w 225"/>
                <a:gd name="T79" fmla="*/ 400 h 410"/>
                <a:gd name="T80" fmla="*/ 78 w 225"/>
                <a:gd name="T81" fmla="*/ 406 h 410"/>
                <a:gd name="T82" fmla="*/ 78 w 225"/>
                <a:gd name="T83" fmla="*/ 406 h 410"/>
                <a:gd name="T84" fmla="*/ 78 w 225"/>
                <a:gd name="T85" fmla="*/ 406 h 410"/>
                <a:gd name="T86" fmla="*/ 79 w 225"/>
                <a:gd name="T87" fmla="*/ 406 h 410"/>
                <a:gd name="T88" fmla="*/ 79 w 225"/>
                <a:gd name="T89" fmla="*/ 406 h 410"/>
                <a:gd name="T90" fmla="*/ 104 w 225"/>
                <a:gd name="T91" fmla="*/ 410 h 410"/>
                <a:gd name="T92" fmla="*/ 187 w 225"/>
                <a:gd name="T93" fmla="*/ 368 h 410"/>
                <a:gd name="T94" fmla="*/ 64 w 225"/>
                <a:gd name="T95" fmla="*/ 207 h 410"/>
                <a:gd name="T96" fmla="*/ 84 w 225"/>
                <a:gd name="T97" fmla="*/ 215 h 410"/>
                <a:gd name="T98" fmla="*/ 82 w 225"/>
                <a:gd name="T99" fmla="*/ 215 h 410"/>
                <a:gd name="T100" fmla="*/ 82 w 225"/>
                <a:gd name="T101" fmla="*/ 215 h 410"/>
                <a:gd name="T102" fmla="*/ 82 w 225"/>
                <a:gd name="T103" fmla="*/ 215 h 410"/>
                <a:gd name="T104" fmla="*/ 65 w 225"/>
                <a:gd name="T105" fmla="*/ 220 h 410"/>
                <a:gd name="T106" fmla="*/ 64 w 225"/>
                <a:gd name="T107" fmla="*/ 207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5" h="410">
                  <a:moveTo>
                    <a:pt x="187" y="368"/>
                  </a:moveTo>
                  <a:cubicBezTo>
                    <a:pt x="200" y="332"/>
                    <a:pt x="199" y="307"/>
                    <a:pt x="198" y="287"/>
                  </a:cubicBezTo>
                  <a:cubicBezTo>
                    <a:pt x="198" y="283"/>
                    <a:pt x="198" y="280"/>
                    <a:pt x="198" y="276"/>
                  </a:cubicBezTo>
                  <a:cubicBezTo>
                    <a:pt x="198" y="259"/>
                    <a:pt x="197" y="241"/>
                    <a:pt x="188" y="228"/>
                  </a:cubicBezTo>
                  <a:cubicBezTo>
                    <a:pt x="188" y="228"/>
                    <a:pt x="188" y="228"/>
                    <a:pt x="188" y="228"/>
                  </a:cubicBezTo>
                  <a:cubicBezTo>
                    <a:pt x="187" y="227"/>
                    <a:pt x="187" y="227"/>
                    <a:pt x="187" y="227"/>
                  </a:cubicBezTo>
                  <a:cubicBezTo>
                    <a:pt x="183" y="223"/>
                    <a:pt x="178" y="221"/>
                    <a:pt x="174" y="219"/>
                  </a:cubicBezTo>
                  <a:cubicBezTo>
                    <a:pt x="174" y="217"/>
                    <a:pt x="174" y="217"/>
                    <a:pt x="174" y="217"/>
                  </a:cubicBezTo>
                  <a:cubicBezTo>
                    <a:pt x="167" y="216"/>
                    <a:pt x="167" y="216"/>
                    <a:pt x="167" y="216"/>
                  </a:cubicBezTo>
                  <a:cubicBezTo>
                    <a:pt x="147" y="214"/>
                    <a:pt x="147" y="214"/>
                    <a:pt x="147" y="214"/>
                  </a:cubicBezTo>
                  <a:cubicBezTo>
                    <a:pt x="149" y="214"/>
                    <a:pt x="151" y="213"/>
                    <a:pt x="153" y="213"/>
                  </a:cubicBezTo>
                  <a:cubicBezTo>
                    <a:pt x="155" y="212"/>
                    <a:pt x="157" y="212"/>
                    <a:pt x="158" y="211"/>
                  </a:cubicBezTo>
                  <a:cubicBezTo>
                    <a:pt x="159" y="211"/>
                    <a:pt x="159" y="211"/>
                    <a:pt x="159" y="211"/>
                  </a:cubicBezTo>
                  <a:cubicBezTo>
                    <a:pt x="159" y="211"/>
                    <a:pt x="159" y="211"/>
                    <a:pt x="159" y="211"/>
                  </a:cubicBezTo>
                  <a:cubicBezTo>
                    <a:pt x="179" y="203"/>
                    <a:pt x="193" y="188"/>
                    <a:pt x="203" y="163"/>
                  </a:cubicBezTo>
                  <a:cubicBezTo>
                    <a:pt x="225" y="112"/>
                    <a:pt x="207" y="70"/>
                    <a:pt x="198" y="54"/>
                  </a:cubicBezTo>
                  <a:cubicBezTo>
                    <a:pt x="197" y="53"/>
                    <a:pt x="197" y="53"/>
                    <a:pt x="197" y="53"/>
                  </a:cubicBezTo>
                  <a:cubicBezTo>
                    <a:pt x="197" y="52"/>
                    <a:pt x="197" y="52"/>
                    <a:pt x="197" y="52"/>
                  </a:cubicBezTo>
                  <a:cubicBezTo>
                    <a:pt x="196" y="51"/>
                    <a:pt x="196" y="51"/>
                    <a:pt x="196" y="51"/>
                  </a:cubicBezTo>
                  <a:cubicBezTo>
                    <a:pt x="196" y="51"/>
                    <a:pt x="196" y="51"/>
                    <a:pt x="196" y="51"/>
                  </a:cubicBezTo>
                  <a:cubicBezTo>
                    <a:pt x="192" y="46"/>
                    <a:pt x="188" y="42"/>
                    <a:pt x="185" y="38"/>
                  </a:cubicBezTo>
                  <a:cubicBezTo>
                    <a:pt x="177" y="31"/>
                    <a:pt x="174" y="27"/>
                    <a:pt x="174" y="19"/>
                  </a:cubicBezTo>
                  <a:cubicBezTo>
                    <a:pt x="174" y="13"/>
                    <a:pt x="174" y="13"/>
                    <a:pt x="174" y="13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62" y="6"/>
                    <a:pt x="162" y="6"/>
                    <a:pt x="162" y="6"/>
                  </a:cubicBezTo>
                  <a:cubicBezTo>
                    <a:pt x="148" y="14"/>
                    <a:pt x="128" y="18"/>
                    <a:pt x="103" y="18"/>
                  </a:cubicBezTo>
                  <a:cubicBezTo>
                    <a:pt x="81" y="18"/>
                    <a:pt x="64" y="10"/>
                    <a:pt x="55" y="5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2" y="8"/>
                    <a:pt x="40" y="11"/>
                    <a:pt x="37" y="14"/>
                  </a:cubicBezTo>
                  <a:cubicBezTo>
                    <a:pt x="29" y="22"/>
                    <a:pt x="15" y="44"/>
                    <a:pt x="8" y="91"/>
                  </a:cubicBezTo>
                  <a:cubicBezTo>
                    <a:pt x="4" y="126"/>
                    <a:pt x="25" y="157"/>
                    <a:pt x="40" y="179"/>
                  </a:cubicBezTo>
                  <a:cubicBezTo>
                    <a:pt x="44" y="185"/>
                    <a:pt x="47" y="189"/>
                    <a:pt x="49" y="194"/>
                  </a:cubicBezTo>
                  <a:cubicBezTo>
                    <a:pt x="65" y="220"/>
                    <a:pt x="65" y="220"/>
                    <a:pt x="65" y="220"/>
                  </a:cubicBezTo>
                  <a:cubicBezTo>
                    <a:pt x="62" y="221"/>
                    <a:pt x="60" y="222"/>
                    <a:pt x="58" y="223"/>
                  </a:cubicBezTo>
                  <a:cubicBezTo>
                    <a:pt x="43" y="230"/>
                    <a:pt x="38" y="239"/>
                    <a:pt x="28" y="261"/>
                  </a:cubicBezTo>
                  <a:cubicBezTo>
                    <a:pt x="26" y="264"/>
                    <a:pt x="25" y="267"/>
                    <a:pt x="23" y="271"/>
                  </a:cubicBezTo>
                  <a:cubicBezTo>
                    <a:pt x="10" y="298"/>
                    <a:pt x="0" y="323"/>
                    <a:pt x="15" y="355"/>
                  </a:cubicBezTo>
                  <a:cubicBezTo>
                    <a:pt x="27" y="380"/>
                    <a:pt x="53" y="392"/>
                    <a:pt x="64" y="398"/>
                  </a:cubicBezTo>
                  <a:cubicBezTo>
                    <a:pt x="65" y="398"/>
                    <a:pt x="67" y="399"/>
                    <a:pt x="68" y="400"/>
                  </a:cubicBezTo>
                  <a:cubicBezTo>
                    <a:pt x="70" y="401"/>
                    <a:pt x="73" y="403"/>
                    <a:pt x="78" y="406"/>
                  </a:cubicBezTo>
                  <a:cubicBezTo>
                    <a:pt x="78" y="406"/>
                    <a:pt x="78" y="406"/>
                    <a:pt x="78" y="406"/>
                  </a:cubicBezTo>
                  <a:cubicBezTo>
                    <a:pt x="78" y="406"/>
                    <a:pt x="78" y="406"/>
                    <a:pt x="78" y="406"/>
                  </a:cubicBezTo>
                  <a:cubicBezTo>
                    <a:pt x="79" y="406"/>
                    <a:pt x="79" y="406"/>
                    <a:pt x="79" y="406"/>
                  </a:cubicBezTo>
                  <a:cubicBezTo>
                    <a:pt x="79" y="406"/>
                    <a:pt x="79" y="406"/>
                    <a:pt x="79" y="406"/>
                  </a:cubicBezTo>
                  <a:cubicBezTo>
                    <a:pt x="86" y="410"/>
                    <a:pt x="99" y="410"/>
                    <a:pt x="104" y="410"/>
                  </a:cubicBezTo>
                  <a:cubicBezTo>
                    <a:pt x="137" y="410"/>
                    <a:pt x="175" y="399"/>
                    <a:pt x="187" y="368"/>
                  </a:cubicBezTo>
                  <a:close/>
                  <a:moveTo>
                    <a:pt x="64" y="207"/>
                  </a:moveTo>
                  <a:cubicBezTo>
                    <a:pt x="69" y="210"/>
                    <a:pt x="76" y="213"/>
                    <a:pt x="84" y="215"/>
                  </a:cubicBezTo>
                  <a:cubicBezTo>
                    <a:pt x="84" y="215"/>
                    <a:pt x="83" y="215"/>
                    <a:pt x="82" y="215"/>
                  </a:cubicBezTo>
                  <a:cubicBezTo>
                    <a:pt x="82" y="215"/>
                    <a:pt x="82" y="215"/>
                    <a:pt x="82" y="215"/>
                  </a:cubicBezTo>
                  <a:cubicBezTo>
                    <a:pt x="82" y="215"/>
                    <a:pt x="82" y="215"/>
                    <a:pt x="82" y="215"/>
                  </a:cubicBezTo>
                  <a:cubicBezTo>
                    <a:pt x="75" y="217"/>
                    <a:pt x="70" y="218"/>
                    <a:pt x="65" y="220"/>
                  </a:cubicBezTo>
                  <a:lnTo>
                    <a:pt x="64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6" name="Freeform 45"/>
            <p:cNvSpPr>
              <a:spLocks/>
            </p:cNvSpPr>
            <p:nvPr/>
          </p:nvSpPr>
          <p:spPr bwMode="auto">
            <a:xfrm>
              <a:off x="4859338" y="2992438"/>
              <a:ext cx="4017962" cy="8172450"/>
            </a:xfrm>
            <a:custGeom>
              <a:avLst/>
              <a:gdLst>
                <a:gd name="T0" fmla="*/ 781 w 782"/>
                <a:gd name="T1" fmla="*/ 1512 h 1616"/>
                <a:gd name="T2" fmla="*/ 781 w 782"/>
                <a:gd name="T3" fmla="*/ 1076 h 1616"/>
                <a:gd name="T4" fmla="*/ 778 w 782"/>
                <a:gd name="T5" fmla="*/ 1072 h 1616"/>
                <a:gd name="T6" fmla="*/ 782 w 782"/>
                <a:gd name="T7" fmla="*/ 998 h 1616"/>
                <a:gd name="T8" fmla="*/ 782 w 782"/>
                <a:gd name="T9" fmla="*/ 996 h 1616"/>
                <a:gd name="T10" fmla="*/ 782 w 782"/>
                <a:gd name="T11" fmla="*/ 994 h 1616"/>
                <a:gd name="T12" fmla="*/ 780 w 782"/>
                <a:gd name="T13" fmla="*/ 989 h 1616"/>
                <a:gd name="T14" fmla="*/ 765 w 782"/>
                <a:gd name="T15" fmla="*/ 950 h 1616"/>
                <a:gd name="T16" fmla="*/ 757 w 782"/>
                <a:gd name="T17" fmla="*/ 902 h 1616"/>
                <a:gd name="T18" fmla="*/ 757 w 782"/>
                <a:gd name="T19" fmla="*/ 901 h 1616"/>
                <a:gd name="T20" fmla="*/ 756 w 782"/>
                <a:gd name="T21" fmla="*/ 678 h 1616"/>
                <a:gd name="T22" fmla="*/ 757 w 782"/>
                <a:gd name="T23" fmla="*/ 675 h 1616"/>
                <a:gd name="T24" fmla="*/ 764 w 782"/>
                <a:gd name="T25" fmla="*/ 660 h 1616"/>
                <a:gd name="T26" fmla="*/ 781 w 782"/>
                <a:gd name="T27" fmla="*/ 633 h 1616"/>
                <a:gd name="T28" fmla="*/ 781 w 782"/>
                <a:gd name="T29" fmla="*/ 104 h 1616"/>
                <a:gd name="T30" fmla="*/ 104 w 782"/>
                <a:gd name="T31" fmla="*/ 0 h 1616"/>
                <a:gd name="T32" fmla="*/ 0 w 782"/>
                <a:gd name="T33" fmla="*/ 903 h 1616"/>
                <a:gd name="T34" fmla="*/ 0 w 782"/>
                <a:gd name="T35" fmla="*/ 904 h 1616"/>
                <a:gd name="T36" fmla="*/ 16 w 782"/>
                <a:gd name="T37" fmla="*/ 969 h 1616"/>
                <a:gd name="T38" fmla="*/ 16 w 782"/>
                <a:gd name="T39" fmla="*/ 970 h 1616"/>
                <a:gd name="T40" fmla="*/ 24 w 782"/>
                <a:gd name="T41" fmla="*/ 1007 h 1616"/>
                <a:gd name="T42" fmla="*/ 24 w 782"/>
                <a:gd name="T43" fmla="*/ 1008 h 1616"/>
                <a:gd name="T44" fmla="*/ 24 w 782"/>
                <a:gd name="T45" fmla="*/ 1068 h 1616"/>
                <a:gd name="T46" fmla="*/ 24 w 782"/>
                <a:gd name="T47" fmla="*/ 1074 h 1616"/>
                <a:gd name="T48" fmla="*/ 11 w 782"/>
                <a:gd name="T49" fmla="*/ 1099 h 1616"/>
                <a:gd name="T50" fmla="*/ 10 w 782"/>
                <a:gd name="T51" fmla="*/ 1103 h 1616"/>
                <a:gd name="T52" fmla="*/ 17 w 782"/>
                <a:gd name="T53" fmla="*/ 1163 h 1616"/>
                <a:gd name="T54" fmla="*/ 30 w 782"/>
                <a:gd name="T55" fmla="*/ 1288 h 1616"/>
                <a:gd name="T56" fmla="*/ 24 w 782"/>
                <a:gd name="T57" fmla="*/ 1311 h 1616"/>
                <a:gd name="T58" fmla="*/ 24 w 782"/>
                <a:gd name="T59" fmla="*/ 1319 h 1616"/>
                <a:gd name="T60" fmla="*/ 13 w 782"/>
                <a:gd name="T61" fmla="*/ 1336 h 1616"/>
                <a:gd name="T62" fmla="*/ 12 w 782"/>
                <a:gd name="T63" fmla="*/ 1347 h 1616"/>
                <a:gd name="T64" fmla="*/ 24 w 782"/>
                <a:gd name="T65" fmla="*/ 1370 h 1616"/>
                <a:gd name="T66" fmla="*/ 24 w 782"/>
                <a:gd name="T67" fmla="*/ 1391 h 1616"/>
                <a:gd name="T68" fmla="*/ 24 w 782"/>
                <a:gd name="T69" fmla="*/ 1400 h 1616"/>
                <a:gd name="T70" fmla="*/ 24 w 782"/>
                <a:gd name="T71" fmla="*/ 1441 h 1616"/>
                <a:gd name="T72" fmla="*/ 24 w 782"/>
                <a:gd name="T73" fmla="*/ 1442 h 1616"/>
                <a:gd name="T74" fmla="*/ 16 w 782"/>
                <a:gd name="T75" fmla="*/ 1482 h 1616"/>
                <a:gd name="T76" fmla="*/ 2 w 782"/>
                <a:gd name="T77" fmla="*/ 1513 h 1616"/>
                <a:gd name="T78" fmla="*/ 0 w 782"/>
                <a:gd name="T79" fmla="*/ 1518 h 1616"/>
                <a:gd name="T80" fmla="*/ 677 w 782"/>
                <a:gd name="T81" fmla="*/ 1616 h 1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2" h="1616">
                  <a:moveTo>
                    <a:pt x="677" y="1616"/>
                  </a:moveTo>
                  <a:cubicBezTo>
                    <a:pt x="734" y="1616"/>
                    <a:pt x="781" y="1569"/>
                    <a:pt x="781" y="1512"/>
                  </a:cubicBezTo>
                  <a:cubicBezTo>
                    <a:pt x="781" y="1078"/>
                    <a:pt x="781" y="1078"/>
                    <a:pt x="781" y="1078"/>
                  </a:cubicBezTo>
                  <a:cubicBezTo>
                    <a:pt x="781" y="1076"/>
                    <a:pt x="781" y="1076"/>
                    <a:pt x="781" y="1076"/>
                  </a:cubicBezTo>
                  <a:cubicBezTo>
                    <a:pt x="780" y="1074"/>
                    <a:pt x="780" y="1074"/>
                    <a:pt x="780" y="1074"/>
                  </a:cubicBezTo>
                  <a:cubicBezTo>
                    <a:pt x="778" y="1072"/>
                    <a:pt x="778" y="1072"/>
                    <a:pt x="778" y="1072"/>
                  </a:cubicBezTo>
                  <a:cubicBezTo>
                    <a:pt x="778" y="1065"/>
                    <a:pt x="777" y="1059"/>
                    <a:pt x="776" y="1054"/>
                  </a:cubicBezTo>
                  <a:cubicBezTo>
                    <a:pt x="772" y="1027"/>
                    <a:pt x="779" y="1007"/>
                    <a:pt x="782" y="998"/>
                  </a:cubicBezTo>
                  <a:cubicBezTo>
                    <a:pt x="782" y="998"/>
                    <a:pt x="782" y="998"/>
                    <a:pt x="782" y="998"/>
                  </a:cubicBezTo>
                  <a:cubicBezTo>
                    <a:pt x="782" y="996"/>
                    <a:pt x="782" y="996"/>
                    <a:pt x="782" y="996"/>
                  </a:cubicBezTo>
                  <a:cubicBezTo>
                    <a:pt x="782" y="995"/>
                    <a:pt x="782" y="995"/>
                    <a:pt x="782" y="995"/>
                  </a:cubicBezTo>
                  <a:cubicBezTo>
                    <a:pt x="782" y="994"/>
                    <a:pt x="782" y="994"/>
                    <a:pt x="782" y="994"/>
                  </a:cubicBezTo>
                  <a:cubicBezTo>
                    <a:pt x="782" y="991"/>
                    <a:pt x="782" y="991"/>
                    <a:pt x="782" y="991"/>
                  </a:cubicBezTo>
                  <a:cubicBezTo>
                    <a:pt x="780" y="989"/>
                    <a:pt x="780" y="989"/>
                    <a:pt x="780" y="989"/>
                  </a:cubicBezTo>
                  <a:cubicBezTo>
                    <a:pt x="776" y="984"/>
                    <a:pt x="768" y="973"/>
                    <a:pt x="766" y="957"/>
                  </a:cubicBezTo>
                  <a:cubicBezTo>
                    <a:pt x="765" y="955"/>
                    <a:pt x="765" y="953"/>
                    <a:pt x="765" y="950"/>
                  </a:cubicBezTo>
                  <a:cubicBezTo>
                    <a:pt x="757" y="951"/>
                    <a:pt x="757" y="951"/>
                    <a:pt x="757" y="951"/>
                  </a:cubicBezTo>
                  <a:cubicBezTo>
                    <a:pt x="757" y="902"/>
                    <a:pt x="757" y="902"/>
                    <a:pt x="757" y="902"/>
                  </a:cubicBezTo>
                  <a:cubicBezTo>
                    <a:pt x="757" y="902"/>
                    <a:pt x="757" y="902"/>
                    <a:pt x="757" y="902"/>
                  </a:cubicBezTo>
                  <a:cubicBezTo>
                    <a:pt x="757" y="901"/>
                    <a:pt x="757" y="901"/>
                    <a:pt x="757" y="901"/>
                  </a:cubicBezTo>
                  <a:cubicBezTo>
                    <a:pt x="755" y="891"/>
                    <a:pt x="753" y="881"/>
                    <a:pt x="751" y="871"/>
                  </a:cubicBezTo>
                  <a:cubicBezTo>
                    <a:pt x="743" y="828"/>
                    <a:pt x="735" y="739"/>
                    <a:pt x="756" y="678"/>
                  </a:cubicBezTo>
                  <a:cubicBezTo>
                    <a:pt x="757" y="676"/>
                    <a:pt x="757" y="676"/>
                    <a:pt x="757" y="676"/>
                  </a:cubicBezTo>
                  <a:cubicBezTo>
                    <a:pt x="757" y="675"/>
                    <a:pt x="757" y="675"/>
                    <a:pt x="757" y="675"/>
                  </a:cubicBezTo>
                  <a:cubicBezTo>
                    <a:pt x="757" y="674"/>
                    <a:pt x="757" y="674"/>
                    <a:pt x="757" y="674"/>
                  </a:cubicBezTo>
                  <a:cubicBezTo>
                    <a:pt x="764" y="660"/>
                    <a:pt x="764" y="660"/>
                    <a:pt x="764" y="660"/>
                  </a:cubicBezTo>
                  <a:cubicBezTo>
                    <a:pt x="768" y="650"/>
                    <a:pt x="774" y="642"/>
                    <a:pt x="779" y="635"/>
                  </a:cubicBezTo>
                  <a:cubicBezTo>
                    <a:pt x="781" y="633"/>
                    <a:pt x="781" y="633"/>
                    <a:pt x="781" y="633"/>
                  </a:cubicBezTo>
                  <a:cubicBezTo>
                    <a:pt x="781" y="630"/>
                    <a:pt x="781" y="630"/>
                    <a:pt x="781" y="630"/>
                  </a:cubicBezTo>
                  <a:cubicBezTo>
                    <a:pt x="781" y="104"/>
                    <a:pt x="781" y="104"/>
                    <a:pt x="781" y="104"/>
                  </a:cubicBezTo>
                  <a:cubicBezTo>
                    <a:pt x="781" y="46"/>
                    <a:pt x="734" y="0"/>
                    <a:pt x="677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6" y="0"/>
                    <a:pt x="0" y="46"/>
                    <a:pt x="0" y="104"/>
                  </a:cubicBezTo>
                  <a:cubicBezTo>
                    <a:pt x="0" y="903"/>
                    <a:pt x="0" y="903"/>
                    <a:pt x="0" y="903"/>
                  </a:cubicBezTo>
                  <a:cubicBezTo>
                    <a:pt x="0" y="904"/>
                    <a:pt x="0" y="904"/>
                    <a:pt x="0" y="904"/>
                  </a:cubicBezTo>
                  <a:cubicBezTo>
                    <a:pt x="0" y="904"/>
                    <a:pt x="0" y="904"/>
                    <a:pt x="0" y="904"/>
                  </a:cubicBezTo>
                  <a:cubicBezTo>
                    <a:pt x="2" y="928"/>
                    <a:pt x="7" y="944"/>
                    <a:pt x="11" y="955"/>
                  </a:cubicBezTo>
                  <a:cubicBezTo>
                    <a:pt x="13" y="960"/>
                    <a:pt x="15" y="965"/>
                    <a:pt x="16" y="969"/>
                  </a:cubicBezTo>
                  <a:cubicBezTo>
                    <a:pt x="16" y="970"/>
                    <a:pt x="16" y="970"/>
                    <a:pt x="16" y="970"/>
                  </a:cubicBezTo>
                  <a:cubicBezTo>
                    <a:pt x="16" y="970"/>
                    <a:pt x="16" y="970"/>
                    <a:pt x="16" y="970"/>
                  </a:cubicBezTo>
                  <a:cubicBezTo>
                    <a:pt x="24" y="1004"/>
                    <a:pt x="24" y="1004"/>
                    <a:pt x="24" y="1004"/>
                  </a:cubicBezTo>
                  <a:cubicBezTo>
                    <a:pt x="24" y="1007"/>
                    <a:pt x="24" y="1007"/>
                    <a:pt x="24" y="1007"/>
                  </a:cubicBezTo>
                  <a:cubicBezTo>
                    <a:pt x="24" y="1007"/>
                    <a:pt x="24" y="1007"/>
                    <a:pt x="24" y="1007"/>
                  </a:cubicBezTo>
                  <a:cubicBezTo>
                    <a:pt x="24" y="1008"/>
                    <a:pt x="24" y="1008"/>
                    <a:pt x="24" y="1008"/>
                  </a:cubicBezTo>
                  <a:cubicBezTo>
                    <a:pt x="28" y="1030"/>
                    <a:pt x="28" y="1050"/>
                    <a:pt x="24" y="1067"/>
                  </a:cubicBezTo>
                  <a:cubicBezTo>
                    <a:pt x="24" y="1068"/>
                    <a:pt x="24" y="1068"/>
                    <a:pt x="24" y="1068"/>
                  </a:cubicBezTo>
                  <a:cubicBezTo>
                    <a:pt x="24" y="1069"/>
                    <a:pt x="24" y="1069"/>
                    <a:pt x="24" y="1069"/>
                  </a:cubicBezTo>
                  <a:cubicBezTo>
                    <a:pt x="24" y="1074"/>
                    <a:pt x="24" y="1074"/>
                    <a:pt x="24" y="1074"/>
                  </a:cubicBezTo>
                  <a:cubicBezTo>
                    <a:pt x="17" y="1089"/>
                    <a:pt x="17" y="1089"/>
                    <a:pt x="17" y="1089"/>
                  </a:cubicBezTo>
                  <a:cubicBezTo>
                    <a:pt x="15" y="1093"/>
                    <a:pt x="13" y="1096"/>
                    <a:pt x="11" y="1099"/>
                  </a:cubicBezTo>
                  <a:cubicBezTo>
                    <a:pt x="10" y="1101"/>
                    <a:pt x="10" y="1101"/>
                    <a:pt x="10" y="1101"/>
                  </a:cubicBezTo>
                  <a:cubicBezTo>
                    <a:pt x="10" y="1103"/>
                    <a:pt x="10" y="1103"/>
                    <a:pt x="10" y="1103"/>
                  </a:cubicBezTo>
                  <a:cubicBezTo>
                    <a:pt x="10" y="1135"/>
                    <a:pt x="10" y="1135"/>
                    <a:pt x="10" y="1135"/>
                  </a:cubicBezTo>
                  <a:cubicBezTo>
                    <a:pt x="10" y="1148"/>
                    <a:pt x="11" y="1152"/>
                    <a:pt x="17" y="1163"/>
                  </a:cubicBezTo>
                  <a:cubicBezTo>
                    <a:pt x="28" y="1184"/>
                    <a:pt x="28" y="1184"/>
                    <a:pt x="28" y="1184"/>
                  </a:cubicBezTo>
                  <a:cubicBezTo>
                    <a:pt x="39" y="1207"/>
                    <a:pt x="42" y="1232"/>
                    <a:pt x="30" y="1288"/>
                  </a:cubicBezTo>
                  <a:cubicBezTo>
                    <a:pt x="28" y="1295"/>
                    <a:pt x="26" y="1304"/>
                    <a:pt x="24" y="1310"/>
                  </a:cubicBezTo>
                  <a:cubicBezTo>
                    <a:pt x="24" y="1311"/>
                    <a:pt x="24" y="1311"/>
                    <a:pt x="24" y="1311"/>
                  </a:cubicBezTo>
                  <a:cubicBezTo>
                    <a:pt x="24" y="1312"/>
                    <a:pt x="24" y="1312"/>
                    <a:pt x="24" y="1312"/>
                  </a:cubicBezTo>
                  <a:cubicBezTo>
                    <a:pt x="24" y="1319"/>
                    <a:pt x="24" y="1319"/>
                    <a:pt x="24" y="1319"/>
                  </a:cubicBezTo>
                  <a:cubicBezTo>
                    <a:pt x="17" y="1331"/>
                    <a:pt x="17" y="1331"/>
                    <a:pt x="17" y="1331"/>
                  </a:cubicBezTo>
                  <a:cubicBezTo>
                    <a:pt x="16" y="1333"/>
                    <a:pt x="14" y="1335"/>
                    <a:pt x="13" y="1336"/>
                  </a:cubicBezTo>
                  <a:cubicBezTo>
                    <a:pt x="8" y="1341"/>
                    <a:pt x="8" y="1341"/>
                    <a:pt x="8" y="1341"/>
                  </a:cubicBezTo>
                  <a:cubicBezTo>
                    <a:pt x="12" y="1347"/>
                    <a:pt x="12" y="1347"/>
                    <a:pt x="12" y="1347"/>
                  </a:cubicBezTo>
                  <a:cubicBezTo>
                    <a:pt x="14" y="1349"/>
                    <a:pt x="15" y="1352"/>
                    <a:pt x="17" y="1354"/>
                  </a:cubicBezTo>
                  <a:cubicBezTo>
                    <a:pt x="24" y="1370"/>
                    <a:pt x="24" y="1370"/>
                    <a:pt x="24" y="1370"/>
                  </a:cubicBezTo>
                  <a:cubicBezTo>
                    <a:pt x="24" y="1391"/>
                    <a:pt x="24" y="1391"/>
                    <a:pt x="24" y="1391"/>
                  </a:cubicBezTo>
                  <a:cubicBezTo>
                    <a:pt x="24" y="1391"/>
                    <a:pt x="24" y="1391"/>
                    <a:pt x="24" y="1391"/>
                  </a:cubicBezTo>
                  <a:cubicBezTo>
                    <a:pt x="24" y="1391"/>
                    <a:pt x="24" y="1391"/>
                    <a:pt x="24" y="1391"/>
                  </a:cubicBezTo>
                  <a:cubicBezTo>
                    <a:pt x="24" y="1394"/>
                    <a:pt x="24" y="1396"/>
                    <a:pt x="24" y="1400"/>
                  </a:cubicBezTo>
                  <a:cubicBezTo>
                    <a:pt x="24" y="1403"/>
                    <a:pt x="24" y="1407"/>
                    <a:pt x="24" y="1411"/>
                  </a:cubicBezTo>
                  <a:cubicBezTo>
                    <a:pt x="24" y="1420"/>
                    <a:pt x="25" y="1429"/>
                    <a:pt x="24" y="1441"/>
                  </a:cubicBezTo>
                  <a:cubicBezTo>
                    <a:pt x="24" y="1441"/>
                    <a:pt x="24" y="1441"/>
                    <a:pt x="24" y="1441"/>
                  </a:cubicBezTo>
                  <a:cubicBezTo>
                    <a:pt x="24" y="1442"/>
                    <a:pt x="24" y="1442"/>
                    <a:pt x="24" y="1442"/>
                  </a:cubicBezTo>
                  <a:cubicBezTo>
                    <a:pt x="24" y="1456"/>
                    <a:pt x="24" y="1456"/>
                    <a:pt x="24" y="1456"/>
                  </a:cubicBezTo>
                  <a:cubicBezTo>
                    <a:pt x="16" y="1482"/>
                    <a:pt x="16" y="1482"/>
                    <a:pt x="16" y="1482"/>
                  </a:cubicBezTo>
                  <a:cubicBezTo>
                    <a:pt x="15" y="1486"/>
                    <a:pt x="14" y="1490"/>
                    <a:pt x="12" y="1495"/>
                  </a:cubicBezTo>
                  <a:cubicBezTo>
                    <a:pt x="10" y="1501"/>
                    <a:pt x="6" y="1507"/>
                    <a:pt x="2" y="1513"/>
                  </a:cubicBezTo>
                  <a:cubicBezTo>
                    <a:pt x="0" y="1515"/>
                    <a:pt x="0" y="1515"/>
                    <a:pt x="0" y="1515"/>
                  </a:cubicBezTo>
                  <a:cubicBezTo>
                    <a:pt x="0" y="1518"/>
                    <a:pt x="0" y="1518"/>
                    <a:pt x="0" y="1518"/>
                  </a:cubicBezTo>
                  <a:cubicBezTo>
                    <a:pt x="3" y="1573"/>
                    <a:pt x="49" y="1616"/>
                    <a:pt x="104" y="1616"/>
                  </a:cubicBezTo>
                  <a:lnTo>
                    <a:pt x="677" y="1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7" name="Freeform 46"/>
            <p:cNvSpPr>
              <a:spLocks/>
            </p:cNvSpPr>
            <p:nvPr/>
          </p:nvSpPr>
          <p:spPr bwMode="auto">
            <a:xfrm>
              <a:off x="4514850" y="10699750"/>
              <a:ext cx="468312" cy="369887"/>
            </a:xfrm>
            <a:custGeom>
              <a:avLst/>
              <a:gdLst>
                <a:gd name="T0" fmla="*/ 61 w 91"/>
                <a:gd name="T1" fmla="*/ 11 h 73"/>
                <a:gd name="T2" fmla="*/ 59 w 91"/>
                <a:gd name="T3" fmla="*/ 0 h 73"/>
                <a:gd name="T4" fmla="*/ 49 w 91"/>
                <a:gd name="T5" fmla="*/ 5 h 73"/>
                <a:gd name="T6" fmla="*/ 21 w 91"/>
                <a:gd name="T7" fmla="*/ 16 h 73"/>
                <a:gd name="T8" fmla="*/ 0 w 91"/>
                <a:gd name="T9" fmla="*/ 21 h 73"/>
                <a:gd name="T10" fmla="*/ 19 w 91"/>
                <a:gd name="T11" fmla="*/ 31 h 73"/>
                <a:gd name="T12" fmla="*/ 60 w 91"/>
                <a:gd name="T13" fmla="*/ 54 h 73"/>
                <a:gd name="T14" fmla="*/ 64 w 91"/>
                <a:gd name="T15" fmla="*/ 57 h 73"/>
                <a:gd name="T16" fmla="*/ 91 w 91"/>
                <a:gd name="T17" fmla="*/ 73 h 73"/>
                <a:gd name="T18" fmla="*/ 75 w 91"/>
                <a:gd name="T19" fmla="*/ 46 h 73"/>
                <a:gd name="T20" fmla="*/ 61 w 91"/>
                <a:gd name="T21" fmla="*/ 1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73">
                  <a:moveTo>
                    <a:pt x="61" y="11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1" y="10"/>
                    <a:pt x="32" y="14"/>
                    <a:pt x="21" y="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35" y="39"/>
                    <a:pt x="52" y="49"/>
                    <a:pt x="60" y="54"/>
                  </a:cubicBezTo>
                  <a:cubicBezTo>
                    <a:pt x="61" y="55"/>
                    <a:pt x="63" y="56"/>
                    <a:pt x="64" y="57"/>
                  </a:cubicBezTo>
                  <a:cubicBezTo>
                    <a:pt x="91" y="73"/>
                    <a:pt x="91" y="73"/>
                    <a:pt x="91" y="73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68" y="35"/>
                    <a:pt x="64" y="23"/>
                    <a:pt x="6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69" name="Группа 68"/>
          <p:cNvGrpSpPr/>
          <p:nvPr/>
        </p:nvGrpSpPr>
        <p:grpSpPr>
          <a:xfrm>
            <a:off x="3777993" y="2881979"/>
            <a:ext cx="7091363" cy="11388725"/>
            <a:chOff x="3836988" y="2911475"/>
            <a:chExt cx="7091362" cy="11388725"/>
          </a:xfrm>
          <a:solidFill>
            <a:srgbClr val="91B3C1"/>
          </a:solidFill>
        </p:grpSpPr>
        <p:sp>
          <p:nvSpPr>
            <p:cNvPr id="70" name="Freeform 50"/>
            <p:cNvSpPr>
              <a:spLocks noEditPoints="1"/>
            </p:cNvSpPr>
            <p:nvPr/>
          </p:nvSpPr>
          <p:spPr bwMode="auto">
            <a:xfrm>
              <a:off x="4129088" y="8929688"/>
              <a:ext cx="550862" cy="717550"/>
            </a:xfrm>
            <a:custGeom>
              <a:avLst/>
              <a:gdLst>
                <a:gd name="T0" fmla="*/ 38 w 107"/>
                <a:gd name="T1" fmla="*/ 142 h 142"/>
                <a:gd name="T2" fmla="*/ 37 w 107"/>
                <a:gd name="T3" fmla="*/ 127 h 142"/>
                <a:gd name="T4" fmla="*/ 57 w 107"/>
                <a:gd name="T5" fmla="*/ 76 h 142"/>
                <a:gd name="T6" fmla="*/ 94 w 107"/>
                <a:gd name="T7" fmla="*/ 37 h 142"/>
                <a:gd name="T8" fmla="*/ 101 w 107"/>
                <a:gd name="T9" fmla="*/ 31 h 142"/>
                <a:gd name="T10" fmla="*/ 106 w 107"/>
                <a:gd name="T11" fmla="*/ 16 h 142"/>
                <a:gd name="T12" fmla="*/ 92 w 107"/>
                <a:gd name="T13" fmla="*/ 3 h 142"/>
                <a:gd name="T14" fmla="*/ 70 w 107"/>
                <a:gd name="T15" fmla="*/ 0 h 142"/>
                <a:gd name="T16" fmla="*/ 22 w 107"/>
                <a:gd name="T17" fmla="*/ 25 h 142"/>
                <a:gd name="T18" fmla="*/ 11 w 107"/>
                <a:gd name="T19" fmla="*/ 93 h 142"/>
                <a:gd name="T20" fmla="*/ 30 w 107"/>
                <a:gd name="T21" fmla="*/ 129 h 142"/>
                <a:gd name="T22" fmla="*/ 38 w 107"/>
                <a:gd name="T23" fmla="*/ 142 h 142"/>
                <a:gd name="T24" fmla="*/ 28 w 107"/>
                <a:gd name="T25" fmla="*/ 29 h 142"/>
                <a:gd name="T26" fmla="*/ 70 w 107"/>
                <a:gd name="T27" fmla="*/ 8 h 142"/>
                <a:gd name="T28" fmla="*/ 90 w 107"/>
                <a:gd name="T29" fmla="*/ 11 h 142"/>
                <a:gd name="T30" fmla="*/ 98 w 107"/>
                <a:gd name="T31" fmla="*/ 18 h 142"/>
                <a:gd name="T32" fmla="*/ 95 w 107"/>
                <a:gd name="T33" fmla="*/ 25 h 142"/>
                <a:gd name="T34" fmla="*/ 89 w 107"/>
                <a:gd name="T35" fmla="*/ 31 h 142"/>
                <a:gd name="T36" fmla="*/ 51 w 107"/>
                <a:gd name="T37" fmla="*/ 72 h 142"/>
                <a:gd name="T38" fmla="*/ 30 w 107"/>
                <a:gd name="T39" fmla="*/ 115 h 142"/>
                <a:gd name="T40" fmla="*/ 19 w 107"/>
                <a:gd name="T41" fmla="*/ 91 h 142"/>
                <a:gd name="T42" fmla="*/ 28 w 107"/>
                <a:gd name="T43" fmla="*/ 29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7" h="142">
                  <a:moveTo>
                    <a:pt x="38" y="142"/>
                  </a:moveTo>
                  <a:cubicBezTo>
                    <a:pt x="37" y="127"/>
                    <a:pt x="37" y="127"/>
                    <a:pt x="37" y="127"/>
                  </a:cubicBezTo>
                  <a:cubicBezTo>
                    <a:pt x="37" y="127"/>
                    <a:pt x="36" y="105"/>
                    <a:pt x="57" y="76"/>
                  </a:cubicBezTo>
                  <a:cubicBezTo>
                    <a:pt x="74" y="54"/>
                    <a:pt x="86" y="44"/>
                    <a:pt x="94" y="37"/>
                  </a:cubicBezTo>
                  <a:cubicBezTo>
                    <a:pt x="97" y="35"/>
                    <a:pt x="99" y="33"/>
                    <a:pt x="101" y="31"/>
                  </a:cubicBezTo>
                  <a:cubicBezTo>
                    <a:pt x="105" y="27"/>
                    <a:pt x="107" y="21"/>
                    <a:pt x="106" y="16"/>
                  </a:cubicBezTo>
                  <a:cubicBezTo>
                    <a:pt x="104" y="10"/>
                    <a:pt x="99" y="6"/>
                    <a:pt x="92" y="3"/>
                  </a:cubicBezTo>
                  <a:cubicBezTo>
                    <a:pt x="88" y="2"/>
                    <a:pt x="80" y="0"/>
                    <a:pt x="70" y="0"/>
                  </a:cubicBezTo>
                  <a:cubicBezTo>
                    <a:pt x="56" y="0"/>
                    <a:pt x="36" y="4"/>
                    <a:pt x="22" y="25"/>
                  </a:cubicBezTo>
                  <a:cubicBezTo>
                    <a:pt x="0" y="56"/>
                    <a:pt x="5" y="77"/>
                    <a:pt x="11" y="93"/>
                  </a:cubicBezTo>
                  <a:cubicBezTo>
                    <a:pt x="17" y="110"/>
                    <a:pt x="29" y="128"/>
                    <a:pt x="30" y="129"/>
                  </a:cubicBezTo>
                  <a:lnTo>
                    <a:pt x="38" y="142"/>
                  </a:lnTo>
                  <a:close/>
                  <a:moveTo>
                    <a:pt x="28" y="29"/>
                  </a:moveTo>
                  <a:cubicBezTo>
                    <a:pt x="38" y="15"/>
                    <a:pt x="52" y="8"/>
                    <a:pt x="70" y="8"/>
                  </a:cubicBezTo>
                  <a:cubicBezTo>
                    <a:pt x="79" y="8"/>
                    <a:pt x="87" y="10"/>
                    <a:pt x="90" y="11"/>
                  </a:cubicBezTo>
                  <a:cubicBezTo>
                    <a:pt x="94" y="12"/>
                    <a:pt x="97" y="15"/>
                    <a:pt x="98" y="18"/>
                  </a:cubicBezTo>
                  <a:cubicBezTo>
                    <a:pt x="98" y="20"/>
                    <a:pt x="97" y="23"/>
                    <a:pt x="95" y="25"/>
                  </a:cubicBezTo>
                  <a:cubicBezTo>
                    <a:pt x="94" y="27"/>
                    <a:pt x="92" y="28"/>
                    <a:pt x="89" y="31"/>
                  </a:cubicBezTo>
                  <a:cubicBezTo>
                    <a:pt x="81" y="38"/>
                    <a:pt x="68" y="48"/>
                    <a:pt x="51" y="72"/>
                  </a:cubicBezTo>
                  <a:cubicBezTo>
                    <a:pt x="38" y="89"/>
                    <a:pt x="33" y="105"/>
                    <a:pt x="30" y="115"/>
                  </a:cubicBezTo>
                  <a:cubicBezTo>
                    <a:pt x="27" y="108"/>
                    <a:pt x="22" y="99"/>
                    <a:pt x="19" y="91"/>
                  </a:cubicBezTo>
                  <a:cubicBezTo>
                    <a:pt x="13" y="74"/>
                    <a:pt x="9" y="57"/>
                    <a:pt x="2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" name="Freeform 51"/>
            <p:cNvSpPr>
              <a:spLocks noEditPoints="1"/>
            </p:cNvSpPr>
            <p:nvPr/>
          </p:nvSpPr>
          <p:spPr bwMode="auto">
            <a:xfrm>
              <a:off x="4202113" y="9920288"/>
              <a:ext cx="512762" cy="536575"/>
            </a:xfrm>
            <a:custGeom>
              <a:avLst/>
              <a:gdLst>
                <a:gd name="T0" fmla="*/ 83 w 100"/>
                <a:gd name="T1" fmla="*/ 0 h 106"/>
                <a:gd name="T2" fmla="*/ 60 w 100"/>
                <a:gd name="T3" fmla="*/ 3 h 106"/>
                <a:gd name="T4" fmla="*/ 12 w 100"/>
                <a:gd name="T5" fmla="*/ 37 h 106"/>
                <a:gd name="T6" fmla="*/ 14 w 100"/>
                <a:gd name="T7" fmla="*/ 87 h 106"/>
                <a:gd name="T8" fmla="*/ 47 w 100"/>
                <a:gd name="T9" fmla="*/ 105 h 106"/>
                <a:gd name="T10" fmla="*/ 54 w 100"/>
                <a:gd name="T11" fmla="*/ 106 h 106"/>
                <a:gd name="T12" fmla="*/ 61 w 100"/>
                <a:gd name="T13" fmla="*/ 104 h 106"/>
                <a:gd name="T14" fmla="*/ 63 w 100"/>
                <a:gd name="T15" fmla="*/ 93 h 106"/>
                <a:gd name="T16" fmla="*/ 78 w 100"/>
                <a:gd name="T17" fmla="*/ 40 h 106"/>
                <a:gd name="T18" fmla="*/ 93 w 100"/>
                <a:gd name="T19" fmla="*/ 19 h 106"/>
                <a:gd name="T20" fmla="*/ 99 w 100"/>
                <a:gd name="T21" fmla="*/ 7 h 106"/>
                <a:gd name="T22" fmla="*/ 83 w 100"/>
                <a:gd name="T23" fmla="*/ 0 h 106"/>
                <a:gd name="T24" fmla="*/ 87 w 100"/>
                <a:gd name="T25" fmla="*/ 13 h 106"/>
                <a:gd name="T26" fmla="*/ 71 w 100"/>
                <a:gd name="T27" fmla="*/ 36 h 106"/>
                <a:gd name="T28" fmla="*/ 55 w 100"/>
                <a:gd name="T29" fmla="*/ 92 h 106"/>
                <a:gd name="T30" fmla="*/ 55 w 100"/>
                <a:gd name="T31" fmla="*/ 93 h 106"/>
                <a:gd name="T32" fmla="*/ 55 w 100"/>
                <a:gd name="T33" fmla="*/ 93 h 106"/>
                <a:gd name="T34" fmla="*/ 55 w 100"/>
                <a:gd name="T35" fmla="*/ 98 h 106"/>
                <a:gd name="T36" fmla="*/ 51 w 100"/>
                <a:gd name="T37" fmla="*/ 97 h 106"/>
                <a:gd name="T38" fmla="*/ 19 w 100"/>
                <a:gd name="T39" fmla="*/ 80 h 106"/>
                <a:gd name="T40" fmla="*/ 20 w 100"/>
                <a:gd name="T41" fmla="*/ 40 h 106"/>
                <a:gd name="T42" fmla="*/ 61 w 100"/>
                <a:gd name="T43" fmla="*/ 10 h 106"/>
                <a:gd name="T44" fmla="*/ 83 w 100"/>
                <a:gd name="T45" fmla="*/ 8 h 106"/>
                <a:gd name="T46" fmla="*/ 91 w 100"/>
                <a:gd name="T47" fmla="*/ 9 h 106"/>
                <a:gd name="T48" fmla="*/ 87 w 100"/>
                <a:gd name="T49" fmla="*/ 1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0" h="106">
                  <a:moveTo>
                    <a:pt x="83" y="0"/>
                  </a:moveTo>
                  <a:cubicBezTo>
                    <a:pt x="77" y="0"/>
                    <a:pt x="69" y="1"/>
                    <a:pt x="60" y="3"/>
                  </a:cubicBezTo>
                  <a:cubicBezTo>
                    <a:pt x="43" y="5"/>
                    <a:pt x="25" y="9"/>
                    <a:pt x="12" y="37"/>
                  </a:cubicBezTo>
                  <a:cubicBezTo>
                    <a:pt x="0" y="66"/>
                    <a:pt x="8" y="82"/>
                    <a:pt x="14" y="87"/>
                  </a:cubicBezTo>
                  <a:cubicBezTo>
                    <a:pt x="20" y="92"/>
                    <a:pt x="40" y="101"/>
                    <a:pt x="47" y="105"/>
                  </a:cubicBezTo>
                  <a:cubicBezTo>
                    <a:pt x="50" y="106"/>
                    <a:pt x="52" y="106"/>
                    <a:pt x="54" y="106"/>
                  </a:cubicBezTo>
                  <a:cubicBezTo>
                    <a:pt x="58" y="106"/>
                    <a:pt x="60" y="105"/>
                    <a:pt x="61" y="104"/>
                  </a:cubicBezTo>
                  <a:cubicBezTo>
                    <a:pt x="63" y="102"/>
                    <a:pt x="64" y="98"/>
                    <a:pt x="63" y="93"/>
                  </a:cubicBezTo>
                  <a:cubicBezTo>
                    <a:pt x="64" y="89"/>
                    <a:pt x="69" y="57"/>
                    <a:pt x="78" y="40"/>
                  </a:cubicBezTo>
                  <a:cubicBezTo>
                    <a:pt x="83" y="30"/>
                    <a:pt x="89" y="23"/>
                    <a:pt x="93" y="19"/>
                  </a:cubicBezTo>
                  <a:cubicBezTo>
                    <a:pt x="97" y="14"/>
                    <a:pt x="100" y="11"/>
                    <a:pt x="99" y="7"/>
                  </a:cubicBezTo>
                  <a:cubicBezTo>
                    <a:pt x="98" y="1"/>
                    <a:pt x="90" y="0"/>
                    <a:pt x="83" y="0"/>
                  </a:cubicBezTo>
                  <a:close/>
                  <a:moveTo>
                    <a:pt x="87" y="13"/>
                  </a:moveTo>
                  <a:cubicBezTo>
                    <a:pt x="83" y="18"/>
                    <a:pt x="77" y="25"/>
                    <a:pt x="71" y="36"/>
                  </a:cubicBezTo>
                  <a:cubicBezTo>
                    <a:pt x="61" y="56"/>
                    <a:pt x="55" y="91"/>
                    <a:pt x="55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7"/>
                    <a:pt x="55" y="98"/>
                    <a:pt x="55" y="98"/>
                  </a:cubicBezTo>
                  <a:cubicBezTo>
                    <a:pt x="55" y="98"/>
                    <a:pt x="54" y="99"/>
                    <a:pt x="51" y="97"/>
                  </a:cubicBezTo>
                  <a:cubicBezTo>
                    <a:pt x="42" y="94"/>
                    <a:pt x="24" y="84"/>
                    <a:pt x="19" y="80"/>
                  </a:cubicBezTo>
                  <a:cubicBezTo>
                    <a:pt x="14" y="77"/>
                    <a:pt x="10" y="63"/>
                    <a:pt x="20" y="40"/>
                  </a:cubicBezTo>
                  <a:cubicBezTo>
                    <a:pt x="30" y="16"/>
                    <a:pt x="45" y="13"/>
                    <a:pt x="61" y="10"/>
                  </a:cubicBezTo>
                  <a:cubicBezTo>
                    <a:pt x="70" y="9"/>
                    <a:pt x="78" y="8"/>
                    <a:pt x="83" y="8"/>
                  </a:cubicBezTo>
                  <a:cubicBezTo>
                    <a:pt x="87" y="8"/>
                    <a:pt x="89" y="9"/>
                    <a:pt x="91" y="9"/>
                  </a:cubicBezTo>
                  <a:cubicBezTo>
                    <a:pt x="90" y="10"/>
                    <a:pt x="88" y="12"/>
                    <a:pt x="87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72" name="Группа 71"/>
            <p:cNvGrpSpPr/>
            <p:nvPr/>
          </p:nvGrpSpPr>
          <p:grpSpPr>
            <a:xfrm>
              <a:off x="3836988" y="2911475"/>
              <a:ext cx="7091362" cy="11388725"/>
              <a:chOff x="3836988" y="2911475"/>
              <a:chExt cx="7091362" cy="11388725"/>
            </a:xfrm>
            <a:grpFill/>
          </p:grpSpPr>
          <p:sp>
            <p:nvSpPr>
              <p:cNvPr id="73" name="Oval 47"/>
              <p:cNvSpPr>
                <a:spLocks noChangeArrowheads="1"/>
              </p:cNvSpPr>
              <p:nvPr/>
            </p:nvSpPr>
            <p:spPr bwMode="auto">
              <a:xfrm>
                <a:off x="6364288" y="3300413"/>
                <a:ext cx="107950" cy="10636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4" name="Oval 48"/>
              <p:cNvSpPr>
                <a:spLocks noChangeArrowheads="1"/>
              </p:cNvSpPr>
              <p:nvPr/>
            </p:nvSpPr>
            <p:spPr bwMode="auto">
              <a:xfrm>
                <a:off x="6816725" y="3128963"/>
                <a:ext cx="114300" cy="1111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5" name="Freeform 49"/>
              <p:cNvSpPr>
                <a:spLocks/>
              </p:cNvSpPr>
              <p:nvPr/>
            </p:nvSpPr>
            <p:spPr bwMode="auto">
              <a:xfrm>
                <a:off x="6559550" y="3316288"/>
                <a:ext cx="592137" cy="76200"/>
              </a:xfrm>
              <a:custGeom>
                <a:avLst/>
                <a:gdLst>
                  <a:gd name="T0" fmla="*/ 8 w 115"/>
                  <a:gd name="T1" fmla="*/ 15 h 15"/>
                  <a:gd name="T2" fmla="*/ 108 w 115"/>
                  <a:gd name="T3" fmla="*/ 15 h 15"/>
                  <a:gd name="T4" fmla="*/ 115 w 115"/>
                  <a:gd name="T5" fmla="*/ 8 h 15"/>
                  <a:gd name="T6" fmla="*/ 115 w 115"/>
                  <a:gd name="T7" fmla="*/ 7 h 15"/>
                  <a:gd name="T8" fmla="*/ 108 w 115"/>
                  <a:gd name="T9" fmla="*/ 0 h 15"/>
                  <a:gd name="T10" fmla="*/ 8 w 115"/>
                  <a:gd name="T11" fmla="*/ 0 h 15"/>
                  <a:gd name="T12" fmla="*/ 0 w 115"/>
                  <a:gd name="T13" fmla="*/ 7 h 15"/>
                  <a:gd name="T14" fmla="*/ 0 w 115"/>
                  <a:gd name="T15" fmla="*/ 8 h 15"/>
                  <a:gd name="T16" fmla="*/ 8 w 115"/>
                  <a:gd name="T1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5" h="15">
                    <a:moveTo>
                      <a:pt x="8" y="15"/>
                    </a:moveTo>
                    <a:cubicBezTo>
                      <a:pt x="108" y="15"/>
                      <a:pt x="108" y="15"/>
                      <a:pt x="108" y="15"/>
                    </a:cubicBezTo>
                    <a:cubicBezTo>
                      <a:pt x="112" y="15"/>
                      <a:pt x="115" y="12"/>
                      <a:pt x="115" y="8"/>
                    </a:cubicBezTo>
                    <a:cubicBezTo>
                      <a:pt x="115" y="7"/>
                      <a:pt x="115" y="7"/>
                      <a:pt x="115" y="7"/>
                    </a:cubicBezTo>
                    <a:cubicBezTo>
                      <a:pt x="115" y="3"/>
                      <a:pt x="112" y="0"/>
                      <a:pt x="10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3" y="15"/>
                      <a:pt x="8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6" name="Freeform 52"/>
              <p:cNvSpPr>
                <a:spLocks noEditPoints="1"/>
              </p:cNvSpPr>
              <p:nvPr/>
            </p:nvSpPr>
            <p:spPr bwMode="auto">
              <a:xfrm>
                <a:off x="3836988" y="2911475"/>
                <a:ext cx="7091362" cy="11388725"/>
              </a:xfrm>
              <a:custGeom>
                <a:avLst/>
                <a:gdLst>
                  <a:gd name="T0" fmla="*/ 1238 w 1380"/>
                  <a:gd name="T1" fmla="*/ 1842 h 2252"/>
                  <a:gd name="T2" fmla="*/ 1302 w 1380"/>
                  <a:gd name="T3" fmla="*/ 1408 h 2252"/>
                  <a:gd name="T4" fmla="*/ 1248 w 1380"/>
                  <a:gd name="T5" fmla="*/ 988 h 2252"/>
                  <a:gd name="T6" fmla="*/ 1153 w 1380"/>
                  <a:gd name="T7" fmla="*/ 788 h 2252"/>
                  <a:gd name="T8" fmla="*/ 1065 w 1380"/>
                  <a:gd name="T9" fmla="*/ 601 h 2252"/>
                  <a:gd name="T10" fmla="*/ 999 w 1380"/>
                  <a:gd name="T11" fmla="*/ 303 h 2252"/>
                  <a:gd name="T12" fmla="*/ 183 w 1380"/>
                  <a:gd name="T13" fmla="*/ 120 h 2252"/>
                  <a:gd name="T14" fmla="*/ 183 w 1380"/>
                  <a:gd name="T15" fmla="*/ 443 h 2252"/>
                  <a:gd name="T16" fmla="*/ 181 w 1380"/>
                  <a:gd name="T17" fmla="*/ 572 h 2252"/>
                  <a:gd name="T18" fmla="*/ 183 w 1380"/>
                  <a:gd name="T19" fmla="*/ 850 h 2252"/>
                  <a:gd name="T20" fmla="*/ 37 w 1380"/>
                  <a:gd name="T21" fmla="*/ 1068 h 2252"/>
                  <a:gd name="T22" fmla="*/ 44 w 1380"/>
                  <a:gd name="T23" fmla="*/ 1328 h 2252"/>
                  <a:gd name="T24" fmla="*/ 18 w 1380"/>
                  <a:gd name="T25" fmla="*/ 1502 h 2252"/>
                  <a:gd name="T26" fmla="*/ 224 w 1380"/>
                  <a:gd name="T27" fmla="*/ 1628 h 2252"/>
                  <a:gd name="T28" fmla="*/ 281 w 1380"/>
                  <a:gd name="T29" fmla="*/ 1720 h 2252"/>
                  <a:gd name="T30" fmla="*/ 447 w 1380"/>
                  <a:gd name="T31" fmla="*/ 1938 h 2252"/>
                  <a:gd name="T32" fmla="*/ 601 w 1380"/>
                  <a:gd name="T33" fmla="*/ 2101 h 2252"/>
                  <a:gd name="T34" fmla="*/ 1348 w 1380"/>
                  <a:gd name="T35" fmla="*/ 2252 h 2252"/>
                  <a:gd name="T36" fmla="*/ 1130 w 1380"/>
                  <a:gd name="T37" fmla="*/ 797 h 2252"/>
                  <a:gd name="T38" fmla="*/ 1101 w 1380"/>
                  <a:gd name="T39" fmla="*/ 649 h 2252"/>
                  <a:gd name="T40" fmla="*/ 972 w 1380"/>
                  <a:gd name="T41" fmla="*/ 120 h 2252"/>
                  <a:gd name="T42" fmla="*/ 223 w 1380"/>
                  <a:gd name="T43" fmla="*/ 985 h 2252"/>
                  <a:gd name="T44" fmla="*/ 948 w 1380"/>
                  <a:gd name="T45" fmla="*/ 918 h 2252"/>
                  <a:gd name="T46" fmla="*/ 231 w 1380"/>
                  <a:gd name="T47" fmla="*/ 1416 h 2252"/>
                  <a:gd name="T48" fmla="*/ 231 w 1380"/>
                  <a:gd name="T49" fmla="*/ 1085 h 2252"/>
                  <a:gd name="T50" fmla="*/ 942 w 1380"/>
                  <a:gd name="T51" fmla="*/ 888 h 2252"/>
                  <a:gd name="T52" fmla="*/ 223 w 1380"/>
                  <a:gd name="T53" fmla="*/ 1109 h 2252"/>
                  <a:gd name="T54" fmla="*/ 183 w 1380"/>
                  <a:gd name="T55" fmla="*/ 596 h 2252"/>
                  <a:gd name="T56" fmla="*/ 182 w 1380"/>
                  <a:gd name="T57" fmla="*/ 875 h 2252"/>
                  <a:gd name="T58" fmla="*/ 207 w 1380"/>
                  <a:gd name="T59" fmla="*/ 1023 h 2252"/>
                  <a:gd name="T60" fmla="*/ 96 w 1380"/>
                  <a:gd name="T61" fmla="*/ 1048 h 2252"/>
                  <a:gd name="T62" fmla="*/ 59 w 1380"/>
                  <a:gd name="T63" fmla="*/ 1036 h 2252"/>
                  <a:gd name="T64" fmla="*/ 67 w 1380"/>
                  <a:gd name="T65" fmla="*/ 1038 h 2252"/>
                  <a:gd name="T66" fmla="*/ 90 w 1380"/>
                  <a:gd name="T67" fmla="*/ 1042 h 2252"/>
                  <a:gd name="T68" fmla="*/ 120 w 1380"/>
                  <a:gd name="T69" fmla="*/ 1166 h 2252"/>
                  <a:gd name="T70" fmla="*/ 213 w 1380"/>
                  <a:gd name="T71" fmla="*/ 1300 h 2252"/>
                  <a:gd name="T72" fmla="*/ 73 w 1380"/>
                  <a:gd name="T73" fmla="*/ 1330 h 2252"/>
                  <a:gd name="T74" fmla="*/ 223 w 1380"/>
                  <a:gd name="T75" fmla="*/ 1351 h 2252"/>
                  <a:gd name="T76" fmla="*/ 47 w 1380"/>
                  <a:gd name="T77" fmla="*/ 1414 h 2252"/>
                  <a:gd name="T78" fmla="*/ 149 w 1380"/>
                  <a:gd name="T79" fmla="*/ 1361 h 2252"/>
                  <a:gd name="T80" fmla="*/ 196 w 1380"/>
                  <a:gd name="T81" fmla="*/ 1505 h 2252"/>
                  <a:gd name="T82" fmla="*/ 200 w 1380"/>
                  <a:gd name="T83" fmla="*/ 1590 h 2252"/>
                  <a:gd name="T84" fmla="*/ 223 w 1380"/>
                  <a:gd name="T85" fmla="*/ 1508 h 2252"/>
                  <a:gd name="T86" fmla="*/ 973 w 1380"/>
                  <a:gd name="T87" fmla="*/ 1011 h 2252"/>
                  <a:gd name="T88" fmla="*/ 972 w 1380"/>
                  <a:gd name="T89" fmla="*/ 1528 h 2252"/>
                  <a:gd name="T90" fmla="*/ 665 w 1380"/>
                  <a:gd name="T91" fmla="*/ 2156 h 2252"/>
                  <a:gd name="T92" fmla="*/ 399 w 1380"/>
                  <a:gd name="T93" fmla="*/ 1842 h 2252"/>
                  <a:gd name="T94" fmla="*/ 280 w 1380"/>
                  <a:gd name="T95" fmla="*/ 1664 h 2252"/>
                  <a:gd name="T96" fmla="*/ 996 w 1380"/>
                  <a:gd name="T97" fmla="*/ 1228 h 2252"/>
                  <a:gd name="T98" fmla="*/ 998 w 1380"/>
                  <a:gd name="T99" fmla="*/ 1139 h 2252"/>
                  <a:gd name="T100" fmla="*/ 1026 w 1380"/>
                  <a:gd name="T101" fmla="*/ 1011 h 2252"/>
                  <a:gd name="T102" fmla="*/ 980 w 1380"/>
                  <a:gd name="T103" fmla="*/ 971 h 2252"/>
                  <a:gd name="T104" fmla="*/ 1093 w 1380"/>
                  <a:gd name="T105" fmla="*/ 640 h 2252"/>
                  <a:gd name="T106" fmla="*/ 1119 w 1380"/>
                  <a:gd name="T107" fmla="*/ 817 h 2252"/>
                  <a:gd name="T108" fmla="*/ 1204 w 1380"/>
                  <a:gd name="T109" fmla="*/ 922 h 2252"/>
                  <a:gd name="T110" fmla="*/ 1224 w 1380"/>
                  <a:gd name="T111" fmla="*/ 1728 h 2252"/>
                  <a:gd name="T112" fmla="*/ 1348 w 1380"/>
                  <a:gd name="T113" fmla="*/ 2228 h 2252"/>
                  <a:gd name="T114" fmla="*/ 1001 w 1380"/>
                  <a:gd name="T115" fmla="*/ 1207 h 2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80" h="2252">
                    <a:moveTo>
                      <a:pt x="1371" y="2221"/>
                    </a:moveTo>
                    <a:cubicBezTo>
                      <a:pt x="1371" y="2220"/>
                      <a:pt x="1339" y="2112"/>
                      <a:pt x="1315" y="2039"/>
                    </a:cubicBezTo>
                    <a:cubicBezTo>
                      <a:pt x="1298" y="1988"/>
                      <a:pt x="1273" y="1941"/>
                      <a:pt x="1256" y="1910"/>
                    </a:cubicBezTo>
                    <a:cubicBezTo>
                      <a:pt x="1250" y="1899"/>
                      <a:pt x="1243" y="1886"/>
                      <a:pt x="1242" y="1882"/>
                    </a:cubicBezTo>
                    <a:cubicBezTo>
                      <a:pt x="1240" y="1876"/>
                      <a:pt x="1238" y="1863"/>
                      <a:pt x="1238" y="1842"/>
                    </a:cubicBezTo>
                    <a:cubicBezTo>
                      <a:pt x="1239" y="1810"/>
                      <a:pt x="1239" y="1810"/>
                      <a:pt x="1239" y="1810"/>
                    </a:cubicBezTo>
                    <a:cubicBezTo>
                      <a:pt x="1240" y="1788"/>
                      <a:pt x="1242" y="1762"/>
                      <a:pt x="1248" y="1732"/>
                    </a:cubicBezTo>
                    <a:cubicBezTo>
                      <a:pt x="1253" y="1698"/>
                      <a:pt x="1261" y="1651"/>
                      <a:pt x="1269" y="1600"/>
                    </a:cubicBezTo>
                    <a:cubicBezTo>
                      <a:pt x="1281" y="1525"/>
                      <a:pt x="1293" y="1447"/>
                      <a:pt x="1299" y="1420"/>
                    </a:cubicBezTo>
                    <a:cubicBezTo>
                      <a:pt x="1300" y="1416"/>
                      <a:pt x="1301" y="1412"/>
                      <a:pt x="1302" y="1408"/>
                    </a:cubicBezTo>
                    <a:cubicBezTo>
                      <a:pt x="1312" y="1366"/>
                      <a:pt x="1320" y="1333"/>
                      <a:pt x="1298" y="1240"/>
                    </a:cubicBezTo>
                    <a:cubicBezTo>
                      <a:pt x="1284" y="1179"/>
                      <a:pt x="1276" y="1141"/>
                      <a:pt x="1271" y="1112"/>
                    </a:cubicBezTo>
                    <a:cubicBezTo>
                      <a:pt x="1268" y="1096"/>
                      <a:pt x="1265" y="1083"/>
                      <a:pt x="1262" y="1071"/>
                    </a:cubicBezTo>
                    <a:cubicBezTo>
                      <a:pt x="1253" y="1034"/>
                      <a:pt x="1249" y="1008"/>
                      <a:pt x="1248" y="991"/>
                    </a:cubicBezTo>
                    <a:cubicBezTo>
                      <a:pt x="1248" y="988"/>
                      <a:pt x="1248" y="988"/>
                      <a:pt x="1248" y="988"/>
                    </a:cubicBezTo>
                    <a:cubicBezTo>
                      <a:pt x="1247" y="965"/>
                      <a:pt x="1246" y="941"/>
                      <a:pt x="1224" y="908"/>
                    </a:cubicBezTo>
                    <a:cubicBezTo>
                      <a:pt x="1200" y="872"/>
                      <a:pt x="1183" y="846"/>
                      <a:pt x="1180" y="841"/>
                    </a:cubicBezTo>
                    <a:cubicBezTo>
                      <a:pt x="1178" y="837"/>
                      <a:pt x="1172" y="824"/>
                      <a:pt x="1169" y="817"/>
                    </a:cubicBezTo>
                    <a:cubicBezTo>
                      <a:pt x="1167" y="811"/>
                      <a:pt x="1165" y="806"/>
                      <a:pt x="1163" y="803"/>
                    </a:cubicBezTo>
                    <a:cubicBezTo>
                      <a:pt x="1160" y="797"/>
                      <a:pt x="1156" y="792"/>
                      <a:pt x="1153" y="788"/>
                    </a:cubicBezTo>
                    <a:cubicBezTo>
                      <a:pt x="1148" y="764"/>
                      <a:pt x="1134" y="685"/>
                      <a:pt x="1132" y="670"/>
                    </a:cubicBezTo>
                    <a:cubicBezTo>
                      <a:pt x="1128" y="646"/>
                      <a:pt x="1125" y="635"/>
                      <a:pt x="1117" y="627"/>
                    </a:cubicBezTo>
                    <a:cubicBezTo>
                      <a:pt x="1115" y="625"/>
                      <a:pt x="1112" y="623"/>
                      <a:pt x="1110" y="622"/>
                    </a:cubicBezTo>
                    <a:cubicBezTo>
                      <a:pt x="1102" y="611"/>
                      <a:pt x="1089" y="600"/>
                      <a:pt x="1068" y="600"/>
                    </a:cubicBezTo>
                    <a:cubicBezTo>
                      <a:pt x="1067" y="600"/>
                      <a:pt x="1066" y="601"/>
                      <a:pt x="1065" y="601"/>
                    </a:cubicBezTo>
                    <a:cubicBezTo>
                      <a:pt x="1050" y="601"/>
                      <a:pt x="1031" y="603"/>
                      <a:pt x="1011" y="614"/>
                    </a:cubicBezTo>
                    <a:cubicBezTo>
                      <a:pt x="1006" y="616"/>
                      <a:pt x="1001" y="619"/>
                      <a:pt x="996" y="623"/>
                    </a:cubicBezTo>
                    <a:cubicBezTo>
                      <a:pt x="996" y="384"/>
                      <a:pt x="996" y="384"/>
                      <a:pt x="996" y="384"/>
                    </a:cubicBezTo>
                    <a:cubicBezTo>
                      <a:pt x="998" y="381"/>
                      <a:pt x="999" y="378"/>
                      <a:pt x="999" y="374"/>
                    </a:cubicBezTo>
                    <a:cubicBezTo>
                      <a:pt x="999" y="303"/>
                      <a:pt x="999" y="303"/>
                      <a:pt x="999" y="303"/>
                    </a:cubicBezTo>
                    <a:cubicBezTo>
                      <a:pt x="999" y="299"/>
                      <a:pt x="998" y="296"/>
                      <a:pt x="996" y="294"/>
                    </a:cubicBezTo>
                    <a:cubicBezTo>
                      <a:pt x="996" y="120"/>
                      <a:pt x="996" y="120"/>
                      <a:pt x="996" y="120"/>
                    </a:cubicBezTo>
                    <a:cubicBezTo>
                      <a:pt x="996" y="54"/>
                      <a:pt x="942" y="0"/>
                      <a:pt x="876" y="0"/>
                    </a:cubicBezTo>
                    <a:cubicBezTo>
                      <a:pt x="303" y="0"/>
                      <a:pt x="303" y="0"/>
                      <a:pt x="303" y="0"/>
                    </a:cubicBezTo>
                    <a:cubicBezTo>
                      <a:pt x="236" y="0"/>
                      <a:pt x="183" y="54"/>
                      <a:pt x="183" y="120"/>
                    </a:cubicBezTo>
                    <a:cubicBezTo>
                      <a:pt x="183" y="307"/>
                      <a:pt x="183" y="307"/>
                      <a:pt x="183" y="307"/>
                    </a:cubicBezTo>
                    <a:cubicBezTo>
                      <a:pt x="177" y="309"/>
                      <a:pt x="172" y="315"/>
                      <a:pt x="172" y="322"/>
                    </a:cubicBezTo>
                    <a:cubicBezTo>
                      <a:pt x="172" y="394"/>
                      <a:pt x="172" y="394"/>
                      <a:pt x="172" y="394"/>
                    </a:cubicBezTo>
                    <a:cubicBezTo>
                      <a:pt x="172" y="401"/>
                      <a:pt x="177" y="407"/>
                      <a:pt x="183" y="409"/>
                    </a:cubicBezTo>
                    <a:cubicBezTo>
                      <a:pt x="183" y="443"/>
                      <a:pt x="183" y="443"/>
                      <a:pt x="183" y="443"/>
                    </a:cubicBezTo>
                    <a:cubicBezTo>
                      <a:pt x="177" y="445"/>
                      <a:pt x="172" y="451"/>
                      <a:pt x="172" y="458"/>
                    </a:cubicBezTo>
                    <a:cubicBezTo>
                      <a:pt x="172" y="530"/>
                      <a:pt x="172" y="530"/>
                      <a:pt x="172" y="530"/>
                    </a:cubicBezTo>
                    <a:cubicBezTo>
                      <a:pt x="172" y="537"/>
                      <a:pt x="177" y="543"/>
                      <a:pt x="183" y="545"/>
                    </a:cubicBezTo>
                    <a:cubicBezTo>
                      <a:pt x="183" y="572"/>
                      <a:pt x="183" y="572"/>
                      <a:pt x="183" y="572"/>
                    </a:cubicBezTo>
                    <a:cubicBezTo>
                      <a:pt x="182" y="572"/>
                      <a:pt x="181" y="572"/>
                      <a:pt x="181" y="572"/>
                    </a:cubicBezTo>
                    <a:cubicBezTo>
                      <a:pt x="168" y="572"/>
                      <a:pt x="144" y="573"/>
                      <a:pt x="125" y="575"/>
                    </a:cubicBezTo>
                    <a:cubicBezTo>
                      <a:pt x="105" y="578"/>
                      <a:pt x="43" y="586"/>
                      <a:pt x="23" y="647"/>
                    </a:cubicBezTo>
                    <a:cubicBezTo>
                      <a:pt x="3" y="706"/>
                      <a:pt x="36" y="745"/>
                      <a:pt x="69" y="777"/>
                    </a:cubicBezTo>
                    <a:cubicBezTo>
                      <a:pt x="102" y="810"/>
                      <a:pt x="163" y="827"/>
                      <a:pt x="183" y="832"/>
                    </a:cubicBezTo>
                    <a:cubicBezTo>
                      <a:pt x="183" y="850"/>
                      <a:pt x="183" y="850"/>
                      <a:pt x="183" y="850"/>
                    </a:cubicBezTo>
                    <a:cubicBezTo>
                      <a:pt x="174" y="852"/>
                      <a:pt x="160" y="856"/>
                      <a:pt x="143" y="862"/>
                    </a:cubicBezTo>
                    <a:cubicBezTo>
                      <a:pt x="110" y="873"/>
                      <a:pt x="94" y="896"/>
                      <a:pt x="73" y="926"/>
                    </a:cubicBezTo>
                    <a:cubicBezTo>
                      <a:pt x="70" y="931"/>
                      <a:pt x="67" y="936"/>
                      <a:pt x="63" y="940"/>
                    </a:cubicBezTo>
                    <a:cubicBezTo>
                      <a:pt x="30" y="987"/>
                      <a:pt x="30" y="1018"/>
                      <a:pt x="35" y="1036"/>
                    </a:cubicBezTo>
                    <a:cubicBezTo>
                      <a:pt x="36" y="1040"/>
                      <a:pt x="37" y="1057"/>
                      <a:pt x="37" y="1068"/>
                    </a:cubicBezTo>
                    <a:cubicBezTo>
                      <a:pt x="38" y="1085"/>
                      <a:pt x="38" y="1102"/>
                      <a:pt x="40" y="1116"/>
                    </a:cubicBezTo>
                    <a:cubicBezTo>
                      <a:pt x="42" y="1125"/>
                      <a:pt x="44" y="1132"/>
                      <a:pt x="47" y="1138"/>
                    </a:cubicBezTo>
                    <a:cubicBezTo>
                      <a:pt x="45" y="1140"/>
                      <a:pt x="44" y="1141"/>
                      <a:pt x="42" y="1143"/>
                    </a:cubicBezTo>
                    <a:cubicBezTo>
                      <a:pt x="33" y="1153"/>
                      <a:pt x="17" y="1177"/>
                      <a:pt x="10" y="1229"/>
                    </a:cubicBezTo>
                    <a:cubicBezTo>
                      <a:pt x="4" y="1270"/>
                      <a:pt x="28" y="1305"/>
                      <a:pt x="44" y="1328"/>
                    </a:cubicBezTo>
                    <a:cubicBezTo>
                      <a:pt x="48" y="1335"/>
                      <a:pt x="53" y="1341"/>
                      <a:pt x="54" y="1345"/>
                    </a:cubicBezTo>
                    <a:cubicBezTo>
                      <a:pt x="55" y="1348"/>
                      <a:pt x="57" y="1351"/>
                      <a:pt x="59" y="1354"/>
                    </a:cubicBezTo>
                    <a:cubicBezTo>
                      <a:pt x="45" y="1363"/>
                      <a:pt x="39" y="1375"/>
                      <a:pt x="30" y="1394"/>
                    </a:cubicBezTo>
                    <a:cubicBezTo>
                      <a:pt x="29" y="1397"/>
                      <a:pt x="27" y="1400"/>
                      <a:pt x="26" y="1404"/>
                    </a:cubicBezTo>
                    <a:cubicBezTo>
                      <a:pt x="12" y="1432"/>
                      <a:pt x="0" y="1463"/>
                      <a:pt x="18" y="1502"/>
                    </a:cubicBezTo>
                    <a:cubicBezTo>
                      <a:pt x="32" y="1532"/>
                      <a:pt x="61" y="1546"/>
                      <a:pt x="74" y="1552"/>
                    </a:cubicBezTo>
                    <a:cubicBezTo>
                      <a:pt x="75" y="1553"/>
                      <a:pt x="76" y="1553"/>
                      <a:pt x="76" y="1553"/>
                    </a:cubicBezTo>
                    <a:cubicBezTo>
                      <a:pt x="83" y="1558"/>
                      <a:pt x="108" y="1572"/>
                      <a:pt x="123" y="1575"/>
                    </a:cubicBezTo>
                    <a:cubicBezTo>
                      <a:pt x="132" y="1578"/>
                      <a:pt x="168" y="1597"/>
                      <a:pt x="184" y="1608"/>
                    </a:cubicBezTo>
                    <a:cubicBezTo>
                      <a:pt x="194" y="1615"/>
                      <a:pt x="211" y="1622"/>
                      <a:pt x="224" y="1628"/>
                    </a:cubicBezTo>
                    <a:cubicBezTo>
                      <a:pt x="228" y="1630"/>
                      <a:pt x="233" y="1632"/>
                      <a:pt x="236" y="1633"/>
                    </a:cubicBezTo>
                    <a:cubicBezTo>
                      <a:pt x="239" y="1638"/>
                      <a:pt x="245" y="1650"/>
                      <a:pt x="248" y="1656"/>
                    </a:cubicBezTo>
                    <a:cubicBezTo>
                      <a:pt x="254" y="1667"/>
                      <a:pt x="257" y="1673"/>
                      <a:pt x="260" y="1677"/>
                    </a:cubicBezTo>
                    <a:cubicBezTo>
                      <a:pt x="264" y="1683"/>
                      <a:pt x="272" y="1697"/>
                      <a:pt x="276" y="1705"/>
                    </a:cubicBezTo>
                    <a:cubicBezTo>
                      <a:pt x="277" y="1709"/>
                      <a:pt x="278" y="1715"/>
                      <a:pt x="281" y="1720"/>
                    </a:cubicBezTo>
                    <a:cubicBezTo>
                      <a:pt x="284" y="1727"/>
                      <a:pt x="297" y="1748"/>
                      <a:pt x="324" y="1783"/>
                    </a:cubicBezTo>
                    <a:cubicBezTo>
                      <a:pt x="328" y="1789"/>
                      <a:pt x="328" y="1789"/>
                      <a:pt x="328" y="1789"/>
                    </a:cubicBezTo>
                    <a:cubicBezTo>
                      <a:pt x="333" y="1795"/>
                      <a:pt x="339" y="1802"/>
                      <a:pt x="345" y="1810"/>
                    </a:cubicBezTo>
                    <a:cubicBezTo>
                      <a:pt x="369" y="1842"/>
                      <a:pt x="369" y="1842"/>
                      <a:pt x="369" y="1842"/>
                    </a:cubicBezTo>
                    <a:cubicBezTo>
                      <a:pt x="394" y="1875"/>
                      <a:pt x="424" y="1912"/>
                      <a:pt x="447" y="1938"/>
                    </a:cubicBezTo>
                    <a:cubicBezTo>
                      <a:pt x="478" y="1973"/>
                      <a:pt x="500" y="1989"/>
                      <a:pt x="513" y="1998"/>
                    </a:cubicBezTo>
                    <a:cubicBezTo>
                      <a:pt x="516" y="2001"/>
                      <a:pt x="519" y="2003"/>
                      <a:pt x="521" y="2004"/>
                    </a:cubicBezTo>
                    <a:cubicBezTo>
                      <a:pt x="535" y="2017"/>
                      <a:pt x="581" y="2062"/>
                      <a:pt x="587" y="2071"/>
                    </a:cubicBezTo>
                    <a:cubicBezTo>
                      <a:pt x="589" y="2075"/>
                      <a:pt x="590" y="2079"/>
                      <a:pt x="591" y="2082"/>
                    </a:cubicBezTo>
                    <a:cubicBezTo>
                      <a:pt x="593" y="2088"/>
                      <a:pt x="595" y="2094"/>
                      <a:pt x="601" y="2101"/>
                    </a:cubicBezTo>
                    <a:cubicBezTo>
                      <a:pt x="604" y="2105"/>
                      <a:pt x="626" y="2139"/>
                      <a:pt x="645" y="2169"/>
                    </a:cubicBezTo>
                    <a:cubicBezTo>
                      <a:pt x="655" y="2186"/>
                      <a:pt x="659" y="2216"/>
                      <a:pt x="660" y="2226"/>
                    </a:cubicBezTo>
                    <a:cubicBezTo>
                      <a:pt x="662" y="2248"/>
                      <a:pt x="662" y="2248"/>
                      <a:pt x="662" y="2248"/>
                    </a:cubicBezTo>
                    <a:cubicBezTo>
                      <a:pt x="684" y="2248"/>
                      <a:pt x="684" y="2248"/>
                      <a:pt x="684" y="2248"/>
                    </a:cubicBezTo>
                    <a:cubicBezTo>
                      <a:pt x="1348" y="2252"/>
                      <a:pt x="1348" y="2252"/>
                      <a:pt x="1348" y="2252"/>
                    </a:cubicBezTo>
                    <a:cubicBezTo>
                      <a:pt x="1380" y="2252"/>
                      <a:pt x="1380" y="2252"/>
                      <a:pt x="1380" y="2252"/>
                    </a:cubicBezTo>
                    <a:lnTo>
                      <a:pt x="1371" y="2221"/>
                    </a:lnTo>
                    <a:close/>
                    <a:moveTo>
                      <a:pt x="1102" y="646"/>
                    </a:moveTo>
                    <a:cubicBezTo>
                      <a:pt x="1104" y="650"/>
                      <a:pt x="1106" y="658"/>
                      <a:pt x="1108" y="674"/>
                    </a:cubicBezTo>
                    <a:cubicBezTo>
                      <a:pt x="1111" y="691"/>
                      <a:pt x="1127" y="781"/>
                      <a:pt x="1130" y="797"/>
                    </a:cubicBezTo>
                    <a:cubicBezTo>
                      <a:pt x="1129" y="800"/>
                      <a:pt x="1125" y="808"/>
                      <a:pt x="1120" y="809"/>
                    </a:cubicBezTo>
                    <a:cubicBezTo>
                      <a:pt x="1117" y="809"/>
                      <a:pt x="1115" y="808"/>
                      <a:pt x="1112" y="805"/>
                    </a:cubicBezTo>
                    <a:cubicBezTo>
                      <a:pt x="1097" y="789"/>
                      <a:pt x="1081" y="756"/>
                      <a:pt x="1079" y="742"/>
                    </a:cubicBezTo>
                    <a:cubicBezTo>
                      <a:pt x="1077" y="725"/>
                      <a:pt x="1089" y="694"/>
                      <a:pt x="1092" y="684"/>
                    </a:cubicBezTo>
                    <a:cubicBezTo>
                      <a:pt x="1099" y="668"/>
                      <a:pt x="1101" y="653"/>
                      <a:pt x="1101" y="649"/>
                    </a:cubicBezTo>
                    <a:cubicBezTo>
                      <a:pt x="1102" y="648"/>
                      <a:pt x="1102" y="647"/>
                      <a:pt x="1102" y="646"/>
                    </a:cubicBezTo>
                    <a:close/>
                    <a:moveTo>
                      <a:pt x="207" y="120"/>
                    </a:moveTo>
                    <a:cubicBezTo>
                      <a:pt x="207" y="67"/>
                      <a:pt x="250" y="24"/>
                      <a:pt x="303" y="24"/>
                    </a:cubicBezTo>
                    <a:cubicBezTo>
                      <a:pt x="876" y="24"/>
                      <a:pt x="876" y="24"/>
                      <a:pt x="876" y="24"/>
                    </a:cubicBezTo>
                    <a:cubicBezTo>
                      <a:pt x="929" y="24"/>
                      <a:pt x="972" y="67"/>
                      <a:pt x="972" y="120"/>
                    </a:cubicBezTo>
                    <a:cubicBezTo>
                      <a:pt x="972" y="646"/>
                      <a:pt x="972" y="646"/>
                      <a:pt x="972" y="646"/>
                    </a:cubicBezTo>
                    <a:cubicBezTo>
                      <a:pt x="966" y="654"/>
                      <a:pt x="961" y="662"/>
                      <a:pt x="956" y="672"/>
                    </a:cubicBezTo>
                    <a:cubicBezTo>
                      <a:pt x="956" y="147"/>
                      <a:pt x="956" y="147"/>
                      <a:pt x="956" y="147"/>
                    </a:cubicBezTo>
                    <a:cubicBezTo>
                      <a:pt x="223" y="147"/>
                      <a:pt x="223" y="147"/>
                      <a:pt x="223" y="147"/>
                    </a:cubicBezTo>
                    <a:cubicBezTo>
                      <a:pt x="223" y="985"/>
                      <a:pt x="223" y="985"/>
                      <a:pt x="223" y="985"/>
                    </a:cubicBezTo>
                    <a:cubicBezTo>
                      <a:pt x="223" y="984"/>
                      <a:pt x="223" y="984"/>
                      <a:pt x="223" y="983"/>
                    </a:cubicBezTo>
                    <a:cubicBezTo>
                      <a:pt x="219" y="969"/>
                      <a:pt x="209" y="952"/>
                      <a:pt x="207" y="919"/>
                    </a:cubicBezTo>
                    <a:lnTo>
                      <a:pt x="207" y="120"/>
                    </a:lnTo>
                    <a:close/>
                    <a:moveTo>
                      <a:pt x="942" y="888"/>
                    </a:moveTo>
                    <a:cubicBezTo>
                      <a:pt x="944" y="899"/>
                      <a:pt x="946" y="909"/>
                      <a:pt x="948" y="918"/>
                    </a:cubicBezTo>
                    <a:cubicBezTo>
                      <a:pt x="948" y="1500"/>
                      <a:pt x="948" y="1500"/>
                      <a:pt x="948" y="1500"/>
                    </a:cubicBezTo>
                    <a:cubicBezTo>
                      <a:pt x="231" y="1500"/>
                      <a:pt x="231" y="1500"/>
                      <a:pt x="231" y="1500"/>
                    </a:cubicBezTo>
                    <a:cubicBezTo>
                      <a:pt x="231" y="1458"/>
                      <a:pt x="231" y="1458"/>
                      <a:pt x="231" y="1458"/>
                    </a:cubicBezTo>
                    <a:cubicBezTo>
                      <a:pt x="232" y="1446"/>
                      <a:pt x="231" y="1435"/>
                      <a:pt x="231" y="1427"/>
                    </a:cubicBezTo>
                    <a:cubicBezTo>
                      <a:pt x="231" y="1423"/>
                      <a:pt x="231" y="1419"/>
                      <a:pt x="231" y="1416"/>
                    </a:cubicBezTo>
                    <a:cubicBezTo>
                      <a:pt x="231" y="1413"/>
                      <a:pt x="231" y="1410"/>
                      <a:pt x="231" y="1407"/>
                    </a:cubicBezTo>
                    <a:cubicBezTo>
                      <a:pt x="231" y="1328"/>
                      <a:pt x="231" y="1328"/>
                      <a:pt x="231" y="1328"/>
                    </a:cubicBezTo>
                    <a:cubicBezTo>
                      <a:pt x="233" y="1322"/>
                      <a:pt x="234" y="1314"/>
                      <a:pt x="236" y="1305"/>
                    </a:cubicBezTo>
                    <a:cubicBezTo>
                      <a:pt x="250" y="1244"/>
                      <a:pt x="246" y="1217"/>
                      <a:pt x="231" y="1190"/>
                    </a:cubicBezTo>
                    <a:cubicBezTo>
                      <a:pt x="231" y="1085"/>
                      <a:pt x="231" y="1085"/>
                      <a:pt x="231" y="1085"/>
                    </a:cubicBezTo>
                    <a:cubicBezTo>
                      <a:pt x="235" y="1067"/>
                      <a:pt x="235" y="1046"/>
                      <a:pt x="231" y="1023"/>
                    </a:cubicBezTo>
                    <a:cubicBezTo>
                      <a:pt x="231" y="155"/>
                      <a:pt x="231" y="155"/>
                      <a:pt x="231" y="155"/>
                    </a:cubicBezTo>
                    <a:cubicBezTo>
                      <a:pt x="948" y="155"/>
                      <a:pt x="948" y="155"/>
                      <a:pt x="948" y="155"/>
                    </a:cubicBezTo>
                    <a:cubicBezTo>
                      <a:pt x="948" y="691"/>
                      <a:pt x="948" y="691"/>
                      <a:pt x="948" y="691"/>
                    </a:cubicBezTo>
                    <a:cubicBezTo>
                      <a:pt x="926" y="753"/>
                      <a:pt x="934" y="843"/>
                      <a:pt x="942" y="888"/>
                    </a:cubicBezTo>
                    <a:close/>
                    <a:moveTo>
                      <a:pt x="223" y="1109"/>
                    </a:moveTo>
                    <a:cubicBezTo>
                      <a:pt x="223" y="1176"/>
                      <a:pt x="223" y="1176"/>
                      <a:pt x="223" y="1176"/>
                    </a:cubicBezTo>
                    <a:cubicBezTo>
                      <a:pt x="217" y="1165"/>
                      <a:pt x="217" y="1162"/>
                      <a:pt x="217" y="1151"/>
                    </a:cubicBezTo>
                    <a:cubicBezTo>
                      <a:pt x="217" y="1119"/>
                      <a:pt x="217" y="1119"/>
                      <a:pt x="217" y="1119"/>
                    </a:cubicBezTo>
                    <a:cubicBezTo>
                      <a:pt x="219" y="1116"/>
                      <a:pt x="221" y="1112"/>
                      <a:pt x="223" y="1109"/>
                    </a:cubicBezTo>
                    <a:close/>
                    <a:moveTo>
                      <a:pt x="85" y="760"/>
                    </a:moveTo>
                    <a:cubicBezTo>
                      <a:pt x="51" y="726"/>
                      <a:pt x="31" y="698"/>
                      <a:pt x="45" y="654"/>
                    </a:cubicBezTo>
                    <a:cubicBezTo>
                      <a:pt x="60" y="611"/>
                      <a:pt x="104" y="602"/>
                      <a:pt x="129" y="599"/>
                    </a:cubicBezTo>
                    <a:cubicBezTo>
                      <a:pt x="146" y="597"/>
                      <a:pt x="169" y="596"/>
                      <a:pt x="181" y="596"/>
                    </a:cubicBezTo>
                    <a:cubicBezTo>
                      <a:pt x="181" y="596"/>
                      <a:pt x="182" y="596"/>
                      <a:pt x="183" y="596"/>
                    </a:cubicBezTo>
                    <a:cubicBezTo>
                      <a:pt x="183" y="807"/>
                      <a:pt x="183" y="807"/>
                      <a:pt x="183" y="807"/>
                    </a:cubicBezTo>
                    <a:cubicBezTo>
                      <a:pt x="161" y="801"/>
                      <a:pt x="111" y="785"/>
                      <a:pt x="85" y="760"/>
                    </a:cubicBezTo>
                    <a:close/>
                    <a:moveTo>
                      <a:pt x="83" y="954"/>
                    </a:moveTo>
                    <a:cubicBezTo>
                      <a:pt x="109" y="918"/>
                      <a:pt x="121" y="894"/>
                      <a:pt x="150" y="885"/>
                    </a:cubicBezTo>
                    <a:cubicBezTo>
                      <a:pt x="163" y="881"/>
                      <a:pt x="174" y="877"/>
                      <a:pt x="182" y="875"/>
                    </a:cubicBezTo>
                    <a:cubicBezTo>
                      <a:pt x="182" y="903"/>
                      <a:pt x="182" y="903"/>
                      <a:pt x="182" y="903"/>
                    </a:cubicBezTo>
                    <a:cubicBezTo>
                      <a:pt x="182" y="918"/>
                      <a:pt x="182" y="949"/>
                      <a:pt x="197" y="984"/>
                    </a:cubicBezTo>
                    <a:cubicBezTo>
                      <a:pt x="198" y="986"/>
                      <a:pt x="198" y="989"/>
                      <a:pt x="199" y="991"/>
                    </a:cubicBezTo>
                    <a:cubicBezTo>
                      <a:pt x="201" y="997"/>
                      <a:pt x="203" y="1003"/>
                      <a:pt x="204" y="1009"/>
                    </a:cubicBezTo>
                    <a:cubicBezTo>
                      <a:pt x="205" y="1013"/>
                      <a:pt x="206" y="1018"/>
                      <a:pt x="207" y="1023"/>
                    </a:cubicBezTo>
                    <a:cubicBezTo>
                      <a:pt x="216" y="1072"/>
                      <a:pt x="206" y="1107"/>
                      <a:pt x="175" y="1130"/>
                    </a:cubicBezTo>
                    <a:cubicBezTo>
                      <a:pt x="128" y="1165"/>
                      <a:pt x="82" y="1146"/>
                      <a:pt x="67" y="1123"/>
                    </a:cubicBezTo>
                    <a:cubicBezTo>
                      <a:pt x="66" y="1119"/>
                      <a:pt x="65" y="1116"/>
                      <a:pt x="64" y="1112"/>
                    </a:cubicBezTo>
                    <a:cubicBezTo>
                      <a:pt x="64" y="1111"/>
                      <a:pt x="64" y="1109"/>
                      <a:pt x="63" y="1108"/>
                    </a:cubicBezTo>
                    <a:cubicBezTo>
                      <a:pt x="67" y="1098"/>
                      <a:pt x="80" y="1066"/>
                      <a:pt x="96" y="1048"/>
                    </a:cubicBezTo>
                    <a:cubicBezTo>
                      <a:pt x="116" y="1025"/>
                      <a:pt x="144" y="1004"/>
                      <a:pt x="152" y="998"/>
                    </a:cubicBezTo>
                    <a:cubicBezTo>
                      <a:pt x="156" y="996"/>
                      <a:pt x="159" y="991"/>
                      <a:pt x="158" y="987"/>
                    </a:cubicBezTo>
                    <a:cubicBezTo>
                      <a:pt x="158" y="981"/>
                      <a:pt x="153" y="974"/>
                      <a:pt x="146" y="970"/>
                    </a:cubicBezTo>
                    <a:cubicBezTo>
                      <a:pt x="135" y="963"/>
                      <a:pt x="104" y="971"/>
                      <a:pt x="88" y="986"/>
                    </a:cubicBezTo>
                    <a:cubicBezTo>
                      <a:pt x="73" y="1002"/>
                      <a:pt x="63" y="1026"/>
                      <a:pt x="59" y="1036"/>
                    </a:cubicBezTo>
                    <a:cubicBezTo>
                      <a:pt x="59" y="1033"/>
                      <a:pt x="59" y="1031"/>
                      <a:pt x="58" y="1029"/>
                    </a:cubicBezTo>
                    <a:cubicBezTo>
                      <a:pt x="54" y="1016"/>
                      <a:pt x="57" y="991"/>
                      <a:pt x="83" y="954"/>
                    </a:cubicBezTo>
                    <a:close/>
                    <a:moveTo>
                      <a:pt x="62" y="1090"/>
                    </a:moveTo>
                    <a:cubicBezTo>
                      <a:pt x="61" y="1083"/>
                      <a:pt x="61" y="1074"/>
                      <a:pt x="61" y="1066"/>
                    </a:cubicBezTo>
                    <a:cubicBezTo>
                      <a:pt x="62" y="1059"/>
                      <a:pt x="63" y="1048"/>
                      <a:pt x="67" y="1038"/>
                    </a:cubicBezTo>
                    <a:cubicBezTo>
                      <a:pt x="69" y="1031"/>
                      <a:pt x="79" y="1007"/>
                      <a:pt x="94" y="992"/>
                    </a:cubicBezTo>
                    <a:cubicBezTo>
                      <a:pt x="108" y="978"/>
                      <a:pt x="135" y="973"/>
                      <a:pt x="142" y="977"/>
                    </a:cubicBezTo>
                    <a:cubicBezTo>
                      <a:pt x="147" y="979"/>
                      <a:pt x="150" y="984"/>
                      <a:pt x="150" y="987"/>
                    </a:cubicBezTo>
                    <a:cubicBezTo>
                      <a:pt x="150" y="988"/>
                      <a:pt x="150" y="990"/>
                      <a:pt x="148" y="992"/>
                    </a:cubicBezTo>
                    <a:cubicBezTo>
                      <a:pt x="139" y="997"/>
                      <a:pt x="111" y="1019"/>
                      <a:pt x="90" y="1042"/>
                    </a:cubicBezTo>
                    <a:cubicBezTo>
                      <a:pt x="78" y="1056"/>
                      <a:pt x="68" y="1076"/>
                      <a:pt x="62" y="1090"/>
                    </a:cubicBezTo>
                    <a:close/>
                    <a:moveTo>
                      <a:pt x="33" y="1232"/>
                    </a:moveTo>
                    <a:cubicBezTo>
                      <a:pt x="39" y="1189"/>
                      <a:pt x="52" y="1168"/>
                      <a:pt x="60" y="1159"/>
                    </a:cubicBezTo>
                    <a:cubicBezTo>
                      <a:pt x="63" y="1156"/>
                      <a:pt x="65" y="1154"/>
                      <a:pt x="68" y="1151"/>
                    </a:cubicBezTo>
                    <a:cubicBezTo>
                      <a:pt x="81" y="1159"/>
                      <a:pt x="100" y="1166"/>
                      <a:pt x="120" y="1166"/>
                    </a:cubicBezTo>
                    <a:cubicBezTo>
                      <a:pt x="137" y="1166"/>
                      <a:pt x="163" y="1165"/>
                      <a:pt x="183" y="1153"/>
                    </a:cubicBezTo>
                    <a:cubicBezTo>
                      <a:pt x="183" y="1159"/>
                      <a:pt x="183" y="1159"/>
                      <a:pt x="183" y="1159"/>
                    </a:cubicBezTo>
                    <a:cubicBezTo>
                      <a:pt x="183" y="1176"/>
                      <a:pt x="196" y="1181"/>
                      <a:pt x="207" y="1196"/>
                    </a:cubicBezTo>
                    <a:cubicBezTo>
                      <a:pt x="207" y="1196"/>
                      <a:pt x="208" y="1197"/>
                      <a:pt x="208" y="1198"/>
                    </a:cubicBezTo>
                    <a:cubicBezTo>
                      <a:pt x="220" y="1219"/>
                      <a:pt x="232" y="1257"/>
                      <a:pt x="213" y="1300"/>
                    </a:cubicBezTo>
                    <a:cubicBezTo>
                      <a:pt x="202" y="1326"/>
                      <a:pt x="188" y="1338"/>
                      <a:pt x="174" y="1343"/>
                    </a:cubicBezTo>
                    <a:cubicBezTo>
                      <a:pt x="169" y="1345"/>
                      <a:pt x="164" y="1346"/>
                      <a:pt x="158" y="1347"/>
                    </a:cubicBezTo>
                    <a:cubicBezTo>
                      <a:pt x="153" y="1348"/>
                      <a:pt x="148" y="1349"/>
                      <a:pt x="143" y="1349"/>
                    </a:cubicBezTo>
                    <a:cubicBezTo>
                      <a:pt x="89" y="1354"/>
                      <a:pt x="73" y="1330"/>
                      <a:pt x="73" y="1330"/>
                    </a:cubicBezTo>
                    <a:cubicBezTo>
                      <a:pt x="73" y="1330"/>
                      <a:pt x="73" y="1330"/>
                      <a:pt x="73" y="1330"/>
                    </a:cubicBezTo>
                    <a:cubicBezTo>
                      <a:pt x="61" y="1308"/>
                      <a:pt x="28" y="1272"/>
                      <a:pt x="33" y="1232"/>
                    </a:cubicBezTo>
                    <a:close/>
                    <a:moveTo>
                      <a:pt x="223" y="1351"/>
                    </a:moveTo>
                    <a:cubicBezTo>
                      <a:pt x="223" y="1367"/>
                      <a:pt x="223" y="1367"/>
                      <a:pt x="223" y="1367"/>
                    </a:cubicBezTo>
                    <a:cubicBezTo>
                      <a:pt x="221" y="1364"/>
                      <a:pt x="219" y="1361"/>
                      <a:pt x="217" y="1358"/>
                    </a:cubicBezTo>
                    <a:cubicBezTo>
                      <a:pt x="219" y="1356"/>
                      <a:pt x="221" y="1354"/>
                      <a:pt x="223" y="1351"/>
                    </a:cubicBezTo>
                    <a:close/>
                    <a:moveTo>
                      <a:pt x="99" y="1539"/>
                    </a:moveTo>
                    <a:cubicBezTo>
                      <a:pt x="99" y="1539"/>
                      <a:pt x="99" y="1539"/>
                      <a:pt x="99" y="1539"/>
                    </a:cubicBezTo>
                    <a:cubicBezTo>
                      <a:pt x="94" y="1536"/>
                      <a:pt x="91" y="1534"/>
                      <a:pt x="89" y="1533"/>
                    </a:cubicBezTo>
                    <a:cubicBezTo>
                      <a:pt x="85" y="1530"/>
                      <a:pt x="52" y="1519"/>
                      <a:pt x="39" y="1492"/>
                    </a:cubicBezTo>
                    <a:cubicBezTo>
                      <a:pt x="27" y="1464"/>
                      <a:pt x="33" y="1443"/>
                      <a:pt x="47" y="1414"/>
                    </a:cubicBezTo>
                    <a:cubicBezTo>
                      <a:pt x="61" y="1386"/>
                      <a:pt x="64" y="1377"/>
                      <a:pt x="78" y="1370"/>
                    </a:cubicBezTo>
                    <a:cubicBezTo>
                      <a:pt x="86" y="1367"/>
                      <a:pt x="94" y="1364"/>
                      <a:pt x="101" y="1363"/>
                    </a:cubicBezTo>
                    <a:cubicBezTo>
                      <a:pt x="107" y="1362"/>
                      <a:pt x="114" y="1361"/>
                      <a:pt x="122" y="1361"/>
                    </a:cubicBezTo>
                    <a:cubicBezTo>
                      <a:pt x="130" y="1361"/>
                      <a:pt x="139" y="1361"/>
                      <a:pt x="148" y="1361"/>
                    </a:cubicBezTo>
                    <a:cubicBezTo>
                      <a:pt x="149" y="1361"/>
                      <a:pt x="149" y="1361"/>
                      <a:pt x="149" y="1361"/>
                    </a:cubicBezTo>
                    <a:cubicBezTo>
                      <a:pt x="183" y="1364"/>
                      <a:pt x="183" y="1364"/>
                      <a:pt x="183" y="1364"/>
                    </a:cubicBezTo>
                    <a:cubicBezTo>
                      <a:pt x="183" y="1364"/>
                      <a:pt x="183" y="1364"/>
                      <a:pt x="183" y="1364"/>
                    </a:cubicBezTo>
                    <a:cubicBezTo>
                      <a:pt x="188" y="1366"/>
                      <a:pt x="194" y="1369"/>
                      <a:pt x="199" y="1373"/>
                    </a:cubicBezTo>
                    <a:cubicBezTo>
                      <a:pt x="207" y="1384"/>
                      <a:pt x="207" y="1401"/>
                      <a:pt x="207" y="1416"/>
                    </a:cubicBezTo>
                    <a:cubicBezTo>
                      <a:pt x="207" y="1438"/>
                      <a:pt x="211" y="1464"/>
                      <a:pt x="196" y="1505"/>
                    </a:cubicBezTo>
                    <a:cubicBezTo>
                      <a:pt x="181" y="1546"/>
                      <a:pt x="110" y="1545"/>
                      <a:pt x="99" y="1539"/>
                    </a:cubicBezTo>
                    <a:close/>
                    <a:moveTo>
                      <a:pt x="197" y="1588"/>
                    </a:moveTo>
                    <a:cubicBezTo>
                      <a:pt x="188" y="1582"/>
                      <a:pt x="171" y="1572"/>
                      <a:pt x="155" y="1564"/>
                    </a:cubicBezTo>
                    <a:cubicBezTo>
                      <a:pt x="165" y="1562"/>
                      <a:pt x="176" y="1558"/>
                      <a:pt x="185" y="1552"/>
                    </a:cubicBezTo>
                    <a:cubicBezTo>
                      <a:pt x="188" y="1566"/>
                      <a:pt x="193" y="1578"/>
                      <a:pt x="200" y="1590"/>
                    </a:cubicBezTo>
                    <a:cubicBezTo>
                      <a:pt x="199" y="1589"/>
                      <a:pt x="198" y="1588"/>
                      <a:pt x="197" y="1588"/>
                    </a:cubicBezTo>
                    <a:close/>
                    <a:moveTo>
                      <a:pt x="207" y="1534"/>
                    </a:moveTo>
                    <a:cubicBezTo>
                      <a:pt x="212" y="1528"/>
                      <a:pt x="216" y="1521"/>
                      <a:pt x="219" y="1513"/>
                    </a:cubicBezTo>
                    <a:cubicBezTo>
                      <a:pt x="220" y="1509"/>
                      <a:pt x="222" y="1504"/>
                      <a:pt x="223" y="1500"/>
                    </a:cubicBezTo>
                    <a:cubicBezTo>
                      <a:pt x="223" y="1508"/>
                      <a:pt x="223" y="1508"/>
                      <a:pt x="223" y="1508"/>
                    </a:cubicBezTo>
                    <a:cubicBezTo>
                      <a:pt x="956" y="1508"/>
                      <a:pt x="956" y="1508"/>
                      <a:pt x="956" y="1508"/>
                    </a:cubicBezTo>
                    <a:cubicBezTo>
                      <a:pt x="956" y="967"/>
                      <a:pt x="956" y="967"/>
                      <a:pt x="956" y="967"/>
                    </a:cubicBezTo>
                    <a:cubicBezTo>
                      <a:pt x="956" y="970"/>
                      <a:pt x="956" y="972"/>
                      <a:pt x="957" y="974"/>
                    </a:cubicBezTo>
                    <a:cubicBezTo>
                      <a:pt x="959" y="992"/>
                      <a:pt x="968" y="1004"/>
                      <a:pt x="973" y="1011"/>
                    </a:cubicBezTo>
                    <a:cubicBezTo>
                      <a:pt x="973" y="1011"/>
                      <a:pt x="973" y="1011"/>
                      <a:pt x="973" y="1011"/>
                    </a:cubicBezTo>
                    <a:cubicBezTo>
                      <a:pt x="973" y="1011"/>
                      <a:pt x="973" y="1011"/>
                      <a:pt x="973" y="1012"/>
                    </a:cubicBezTo>
                    <a:cubicBezTo>
                      <a:pt x="970" y="1021"/>
                      <a:pt x="963" y="1043"/>
                      <a:pt x="967" y="1072"/>
                    </a:cubicBezTo>
                    <a:cubicBezTo>
                      <a:pt x="968" y="1077"/>
                      <a:pt x="969" y="1084"/>
                      <a:pt x="970" y="1091"/>
                    </a:cubicBezTo>
                    <a:cubicBezTo>
                      <a:pt x="972" y="1094"/>
                      <a:pt x="972" y="1094"/>
                      <a:pt x="972" y="1094"/>
                    </a:cubicBezTo>
                    <a:cubicBezTo>
                      <a:pt x="972" y="1528"/>
                      <a:pt x="972" y="1528"/>
                      <a:pt x="972" y="1528"/>
                    </a:cubicBezTo>
                    <a:cubicBezTo>
                      <a:pt x="972" y="1581"/>
                      <a:pt x="929" y="1624"/>
                      <a:pt x="876" y="1624"/>
                    </a:cubicBezTo>
                    <a:cubicBezTo>
                      <a:pt x="303" y="1624"/>
                      <a:pt x="303" y="1624"/>
                      <a:pt x="303" y="1624"/>
                    </a:cubicBezTo>
                    <a:cubicBezTo>
                      <a:pt x="252" y="1624"/>
                      <a:pt x="210" y="1584"/>
                      <a:pt x="207" y="1534"/>
                    </a:cubicBezTo>
                    <a:close/>
                    <a:moveTo>
                      <a:pt x="684" y="2224"/>
                    </a:moveTo>
                    <a:cubicBezTo>
                      <a:pt x="684" y="2224"/>
                      <a:pt x="681" y="2182"/>
                      <a:pt x="665" y="2156"/>
                    </a:cubicBezTo>
                    <a:cubicBezTo>
                      <a:pt x="649" y="2130"/>
                      <a:pt x="624" y="2091"/>
                      <a:pt x="619" y="2085"/>
                    </a:cubicBezTo>
                    <a:cubicBezTo>
                      <a:pt x="614" y="2079"/>
                      <a:pt x="615" y="2071"/>
                      <a:pt x="607" y="2058"/>
                    </a:cubicBezTo>
                    <a:cubicBezTo>
                      <a:pt x="599" y="2045"/>
                      <a:pt x="547" y="1995"/>
                      <a:pt x="537" y="1986"/>
                    </a:cubicBezTo>
                    <a:cubicBezTo>
                      <a:pt x="527" y="1977"/>
                      <a:pt x="504" y="1966"/>
                      <a:pt x="465" y="1922"/>
                    </a:cubicBezTo>
                    <a:cubicBezTo>
                      <a:pt x="446" y="1900"/>
                      <a:pt x="422" y="1871"/>
                      <a:pt x="399" y="1842"/>
                    </a:cubicBezTo>
                    <a:cubicBezTo>
                      <a:pt x="375" y="1810"/>
                      <a:pt x="375" y="1810"/>
                      <a:pt x="375" y="1810"/>
                    </a:cubicBezTo>
                    <a:cubicBezTo>
                      <a:pt x="363" y="1794"/>
                      <a:pt x="351" y="1779"/>
                      <a:pt x="343" y="1768"/>
                    </a:cubicBezTo>
                    <a:cubicBezTo>
                      <a:pt x="317" y="1734"/>
                      <a:pt x="305" y="1715"/>
                      <a:pt x="302" y="1710"/>
                    </a:cubicBezTo>
                    <a:cubicBezTo>
                      <a:pt x="300" y="1705"/>
                      <a:pt x="299" y="1697"/>
                      <a:pt x="299" y="1697"/>
                    </a:cubicBezTo>
                    <a:cubicBezTo>
                      <a:pt x="299" y="1697"/>
                      <a:pt x="286" y="1673"/>
                      <a:pt x="280" y="1664"/>
                    </a:cubicBezTo>
                    <a:cubicBezTo>
                      <a:pt x="277" y="1660"/>
                      <a:pt x="273" y="1652"/>
                      <a:pt x="268" y="1643"/>
                    </a:cubicBezTo>
                    <a:cubicBezTo>
                      <a:pt x="279" y="1646"/>
                      <a:pt x="291" y="1648"/>
                      <a:pt x="303" y="1648"/>
                    </a:cubicBezTo>
                    <a:cubicBezTo>
                      <a:pt x="876" y="1648"/>
                      <a:pt x="876" y="1648"/>
                      <a:pt x="876" y="1648"/>
                    </a:cubicBezTo>
                    <a:cubicBezTo>
                      <a:pt x="942" y="1648"/>
                      <a:pt x="996" y="1594"/>
                      <a:pt x="996" y="1528"/>
                    </a:cubicBezTo>
                    <a:cubicBezTo>
                      <a:pt x="996" y="1228"/>
                      <a:pt x="996" y="1228"/>
                      <a:pt x="996" y="1228"/>
                    </a:cubicBezTo>
                    <a:cubicBezTo>
                      <a:pt x="1002" y="1219"/>
                      <a:pt x="1008" y="1211"/>
                      <a:pt x="1008" y="1210"/>
                    </a:cubicBezTo>
                    <a:cubicBezTo>
                      <a:pt x="1009" y="1209"/>
                      <a:pt x="1009" y="1209"/>
                      <a:pt x="1009" y="1209"/>
                    </a:cubicBezTo>
                    <a:cubicBezTo>
                      <a:pt x="1009" y="1208"/>
                      <a:pt x="1009" y="1208"/>
                      <a:pt x="1009" y="1208"/>
                    </a:cubicBezTo>
                    <a:cubicBezTo>
                      <a:pt x="1009" y="1208"/>
                      <a:pt x="1007" y="1187"/>
                      <a:pt x="1006" y="1177"/>
                    </a:cubicBezTo>
                    <a:cubicBezTo>
                      <a:pt x="1005" y="1168"/>
                      <a:pt x="1000" y="1147"/>
                      <a:pt x="998" y="1139"/>
                    </a:cubicBezTo>
                    <a:cubicBezTo>
                      <a:pt x="997" y="1120"/>
                      <a:pt x="994" y="1088"/>
                      <a:pt x="991" y="1068"/>
                    </a:cubicBezTo>
                    <a:cubicBezTo>
                      <a:pt x="986" y="1039"/>
                      <a:pt x="996" y="1019"/>
                      <a:pt x="997" y="1015"/>
                    </a:cubicBezTo>
                    <a:cubicBezTo>
                      <a:pt x="997" y="1013"/>
                      <a:pt x="997" y="1010"/>
                      <a:pt x="997" y="1007"/>
                    </a:cubicBezTo>
                    <a:cubicBezTo>
                      <a:pt x="1004" y="1011"/>
                      <a:pt x="1010" y="1012"/>
                      <a:pt x="1015" y="1012"/>
                    </a:cubicBezTo>
                    <a:cubicBezTo>
                      <a:pt x="1019" y="1012"/>
                      <a:pt x="1023" y="1011"/>
                      <a:pt x="1026" y="1011"/>
                    </a:cubicBezTo>
                    <a:cubicBezTo>
                      <a:pt x="1028" y="1010"/>
                      <a:pt x="1030" y="1010"/>
                      <a:pt x="1031" y="1010"/>
                    </a:cubicBezTo>
                    <a:cubicBezTo>
                      <a:pt x="1032" y="1002"/>
                      <a:pt x="1032" y="1002"/>
                      <a:pt x="1032" y="1002"/>
                    </a:cubicBezTo>
                    <a:cubicBezTo>
                      <a:pt x="1030" y="1002"/>
                      <a:pt x="1028" y="1002"/>
                      <a:pt x="1025" y="1003"/>
                    </a:cubicBezTo>
                    <a:cubicBezTo>
                      <a:pt x="1017" y="1004"/>
                      <a:pt x="1005" y="1006"/>
                      <a:pt x="990" y="993"/>
                    </a:cubicBezTo>
                    <a:cubicBezTo>
                      <a:pt x="986" y="988"/>
                      <a:pt x="982" y="981"/>
                      <a:pt x="980" y="971"/>
                    </a:cubicBezTo>
                    <a:cubicBezTo>
                      <a:pt x="979" y="959"/>
                      <a:pt x="973" y="925"/>
                      <a:pt x="966" y="884"/>
                    </a:cubicBezTo>
                    <a:cubicBezTo>
                      <a:pt x="958" y="844"/>
                      <a:pt x="949" y="747"/>
                      <a:pt x="974" y="689"/>
                    </a:cubicBezTo>
                    <a:cubicBezTo>
                      <a:pt x="1000" y="630"/>
                      <a:pt x="1044" y="626"/>
                      <a:pt x="1066" y="625"/>
                    </a:cubicBezTo>
                    <a:cubicBezTo>
                      <a:pt x="1067" y="624"/>
                      <a:pt x="1067" y="624"/>
                      <a:pt x="1068" y="624"/>
                    </a:cubicBezTo>
                    <a:cubicBezTo>
                      <a:pt x="1085" y="624"/>
                      <a:pt x="1091" y="636"/>
                      <a:pt x="1093" y="640"/>
                    </a:cubicBezTo>
                    <a:cubicBezTo>
                      <a:pt x="1093" y="642"/>
                      <a:pt x="1094" y="645"/>
                      <a:pt x="1094" y="649"/>
                    </a:cubicBezTo>
                    <a:cubicBezTo>
                      <a:pt x="1093" y="653"/>
                      <a:pt x="1091" y="667"/>
                      <a:pt x="1085" y="682"/>
                    </a:cubicBezTo>
                    <a:cubicBezTo>
                      <a:pt x="1080" y="694"/>
                      <a:pt x="1069" y="725"/>
                      <a:pt x="1071" y="743"/>
                    </a:cubicBezTo>
                    <a:cubicBezTo>
                      <a:pt x="1074" y="760"/>
                      <a:pt x="1092" y="795"/>
                      <a:pt x="1106" y="810"/>
                    </a:cubicBezTo>
                    <a:cubicBezTo>
                      <a:pt x="1110" y="815"/>
                      <a:pt x="1115" y="817"/>
                      <a:pt x="1119" y="817"/>
                    </a:cubicBezTo>
                    <a:cubicBezTo>
                      <a:pt x="1120" y="817"/>
                      <a:pt x="1120" y="817"/>
                      <a:pt x="1121" y="816"/>
                    </a:cubicBezTo>
                    <a:cubicBezTo>
                      <a:pt x="1128" y="815"/>
                      <a:pt x="1133" y="809"/>
                      <a:pt x="1135" y="804"/>
                    </a:cubicBezTo>
                    <a:cubicBezTo>
                      <a:pt x="1137" y="807"/>
                      <a:pt x="1140" y="810"/>
                      <a:pt x="1141" y="814"/>
                    </a:cubicBezTo>
                    <a:cubicBezTo>
                      <a:pt x="1145" y="821"/>
                      <a:pt x="1155" y="846"/>
                      <a:pt x="1159" y="853"/>
                    </a:cubicBezTo>
                    <a:cubicBezTo>
                      <a:pt x="1163" y="860"/>
                      <a:pt x="1185" y="893"/>
                      <a:pt x="1204" y="922"/>
                    </a:cubicBezTo>
                    <a:cubicBezTo>
                      <a:pt x="1223" y="950"/>
                      <a:pt x="1223" y="969"/>
                      <a:pt x="1224" y="992"/>
                    </a:cubicBezTo>
                    <a:cubicBezTo>
                      <a:pt x="1225" y="1015"/>
                      <a:pt x="1232" y="1048"/>
                      <a:pt x="1239" y="1077"/>
                    </a:cubicBezTo>
                    <a:cubicBezTo>
                      <a:pt x="1246" y="1106"/>
                      <a:pt x="1252" y="1149"/>
                      <a:pt x="1275" y="1245"/>
                    </a:cubicBezTo>
                    <a:cubicBezTo>
                      <a:pt x="1297" y="1341"/>
                      <a:pt x="1287" y="1368"/>
                      <a:pt x="1276" y="1414"/>
                    </a:cubicBezTo>
                    <a:cubicBezTo>
                      <a:pt x="1265" y="1461"/>
                      <a:pt x="1239" y="1644"/>
                      <a:pt x="1224" y="1728"/>
                    </a:cubicBezTo>
                    <a:cubicBezTo>
                      <a:pt x="1219" y="1759"/>
                      <a:pt x="1216" y="1787"/>
                      <a:pt x="1214" y="1810"/>
                    </a:cubicBezTo>
                    <a:cubicBezTo>
                      <a:pt x="1214" y="1842"/>
                      <a:pt x="1214" y="1842"/>
                      <a:pt x="1214" y="1842"/>
                    </a:cubicBezTo>
                    <a:cubicBezTo>
                      <a:pt x="1214" y="1865"/>
                      <a:pt x="1216" y="1881"/>
                      <a:pt x="1219" y="1889"/>
                    </a:cubicBezTo>
                    <a:cubicBezTo>
                      <a:pt x="1224" y="1906"/>
                      <a:pt x="1268" y="1973"/>
                      <a:pt x="1292" y="2046"/>
                    </a:cubicBezTo>
                    <a:cubicBezTo>
                      <a:pt x="1316" y="2120"/>
                      <a:pt x="1348" y="2228"/>
                      <a:pt x="1348" y="2228"/>
                    </a:cubicBezTo>
                    <a:lnTo>
                      <a:pt x="684" y="2224"/>
                    </a:lnTo>
                    <a:close/>
                    <a:moveTo>
                      <a:pt x="996" y="1214"/>
                    </a:moveTo>
                    <a:cubicBezTo>
                      <a:pt x="996" y="1166"/>
                      <a:pt x="996" y="1166"/>
                      <a:pt x="996" y="1166"/>
                    </a:cubicBezTo>
                    <a:cubicBezTo>
                      <a:pt x="997" y="1171"/>
                      <a:pt x="998" y="1175"/>
                      <a:pt x="998" y="1177"/>
                    </a:cubicBezTo>
                    <a:cubicBezTo>
                      <a:pt x="999" y="1186"/>
                      <a:pt x="1000" y="1202"/>
                      <a:pt x="1001" y="1207"/>
                    </a:cubicBezTo>
                    <a:cubicBezTo>
                      <a:pt x="1000" y="1208"/>
                      <a:pt x="998" y="1211"/>
                      <a:pt x="996" y="12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sp>
        <p:nvSpPr>
          <p:cNvPr id="85" name="Рисунок 84"/>
          <p:cNvSpPr>
            <a:spLocks noGrp="1"/>
          </p:cNvSpPr>
          <p:nvPr>
            <p:ph type="pic" sz="quarter" idx="10"/>
          </p:nvPr>
        </p:nvSpPr>
        <p:spPr>
          <a:xfrm>
            <a:off x="4965444" y="3659853"/>
            <a:ext cx="3687763" cy="6807201"/>
          </a:xfrm>
        </p:spPr>
      </p:sp>
      <p:grpSp>
        <p:nvGrpSpPr>
          <p:cNvPr id="88" name="Группа 87"/>
          <p:cNvGrpSpPr/>
          <p:nvPr/>
        </p:nvGrpSpPr>
        <p:grpSpPr>
          <a:xfrm>
            <a:off x="-3691680" y="14270703"/>
            <a:ext cx="6742112" cy="10453687"/>
            <a:chOff x="-3174205" y="5435600"/>
            <a:chExt cx="6742112" cy="10453687"/>
          </a:xfrm>
        </p:grpSpPr>
        <p:sp>
          <p:nvSpPr>
            <p:cNvPr id="89" name="Freeform 53"/>
            <p:cNvSpPr>
              <a:spLocks noEditPoints="1"/>
            </p:cNvSpPr>
            <p:nvPr/>
          </p:nvSpPr>
          <p:spPr bwMode="auto">
            <a:xfrm>
              <a:off x="-3071018" y="5465763"/>
              <a:ext cx="6540500" cy="10326687"/>
            </a:xfrm>
            <a:custGeom>
              <a:avLst/>
              <a:gdLst>
                <a:gd name="T0" fmla="*/ 1258 w 1273"/>
                <a:gd name="T1" fmla="*/ 723 h 2042"/>
                <a:gd name="T2" fmla="*/ 1254 w 1273"/>
                <a:gd name="T3" fmla="*/ 724 h 2042"/>
                <a:gd name="T4" fmla="*/ 1253 w 1273"/>
                <a:gd name="T5" fmla="*/ 725 h 2042"/>
                <a:gd name="T6" fmla="*/ 1253 w 1273"/>
                <a:gd name="T7" fmla="*/ 720 h 2042"/>
                <a:gd name="T8" fmla="*/ 1170 w 1273"/>
                <a:gd name="T9" fmla="*/ 705 h 2042"/>
                <a:gd name="T10" fmla="*/ 1091 w 1273"/>
                <a:gd name="T11" fmla="*/ 796 h 2042"/>
                <a:gd name="T12" fmla="*/ 1057 w 1273"/>
                <a:gd name="T13" fmla="*/ 847 h 2042"/>
                <a:gd name="T14" fmla="*/ 1046 w 1273"/>
                <a:gd name="T15" fmla="*/ 990 h 2042"/>
                <a:gd name="T16" fmla="*/ 1064 w 1273"/>
                <a:gd name="T17" fmla="*/ 787 h 2042"/>
                <a:gd name="T18" fmla="*/ 1089 w 1273"/>
                <a:gd name="T19" fmla="*/ 604 h 2042"/>
                <a:gd name="T20" fmla="*/ 1109 w 1273"/>
                <a:gd name="T21" fmla="*/ 432 h 2042"/>
                <a:gd name="T22" fmla="*/ 1122 w 1273"/>
                <a:gd name="T23" fmla="*/ 253 h 2042"/>
                <a:gd name="T24" fmla="*/ 1139 w 1273"/>
                <a:gd name="T25" fmla="*/ 178 h 2042"/>
                <a:gd name="T26" fmla="*/ 1104 w 1273"/>
                <a:gd name="T27" fmla="*/ 24 h 2042"/>
                <a:gd name="T28" fmla="*/ 966 w 1273"/>
                <a:gd name="T29" fmla="*/ 49 h 2042"/>
                <a:gd name="T30" fmla="*/ 939 w 1273"/>
                <a:gd name="T31" fmla="*/ 112 h 2042"/>
                <a:gd name="T32" fmla="*/ 931 w 1273"/>
                <a:gd name="T33" fmla="*/ 149 h 2042"/>
                <a:gd name="T34" fmla="*/ 907 w 1273"/>
                <a:gd name="T35" fmla="*/ 395 h 2042"/>
                <a:gd name="T36" fmla="*/ 863 w 1273"/>
                <a:gd name="T37" fmla="*/ 605 h 2042"/>
                <a:gd name="T38" fmla="*/ 823 w 1273"/>
                <a:gd name="T39" fmla="*/ 786 h 2042"/>
                <a:gd name="T40" fmla="*/ 811 w 1273"/>
                <a:gd name="T41" fmla="*/ 765 h 2042"/>
                <a:gd name="T42" fmla="*/ 815 w 1273"/>
                <a:gd name="T43" fmla="*/ 596 h 2042"/>
                <a:gd name="T44" fmla="*/ 828 w 1273"/>
                <a:gd name="T45" fmla="*/ 512 h 2042"/>
                <a:gd name="T46" fmla="*/ 705 w 1273"/>
                <a:gd name="T47" fmla="*/ 372 h 2042"/>
                <a:gd name="T48" fmla="*/ 585 w 1273"/>
                <a:gd name="T49" fmla="*/ 564 h 2042"/>
                <a:gd name="T50" fmla="*/ 582 w 1273"/>
                <a:gd name="T51" fmla="*/ 593 h 2042"/>
                <a:gd name="T52" fmla="*/ 582 w 1273"/>
                <a:gd name="T53" fmla="*/ 591 h 2042"/>
                <a:gd name="T54" fmla="*/ 565 w 1273"/>
                <a:gd name="T55" fmla="*/ 546 h 2042"/>
                <a:gd name="T56" fmla="*/ 467 w 1273"/>
                <a:gd name="T57" fmla="*/ 520 h 2042"/>
                <a:gd name="T58" fmla="*/ 351 w 1273"/>
                <a:gd name="T59" fmla="*/ 775 h 2042"/>
                <a:gd name="T60" fmla="*/ 350 w 1273"/>
                <a:gd name="T61" fmla="*/ 783 h 2042"/>
                <a:gd name="T62" fmla="*/ 349 w 1273"/>
                <a:gd name="T63" fmla="*/ 780 h 2042"/>
                <a:gd name="T64" fmla="*/ 264 w 1273"/>
                <a:gd name="T65" fmla="*/ 775 h 2042"/>
                <a:gd name="T66" fmla="*/ 97 w 1273"/>
                <a:gd name="T67" fmla="*/ 940 h 2042"/>
                <a:gd name="T68" fmla="*/ 46 w 1273"/>
                <a:gd name="T69" fmla="*/ 1215 h 2042"/>
                <a:gd name="T70" fmla="*/ 10 w 1273"/>
                <a:gd name="T71" fmla="*/ 1470 h 2042"/>
                <a:gd name="T72" fmla="*/ 12 w 1273"/>
                <a:gd name="T73" fmla="*/ 1825 h 2042"/>
                <a:gd name="T74" fmla="*/ 0 w 1273"/>
                <a:gd name="T75" fmla="*/ 1909 h 2042"/>
                <a:gd name="T76" fmla="*/ 642 w 1273"/>
                <a:gd name="T77" fmla="*/ 2041 h 2042"/>
                <a:gd name="T78" fmla="*/ 646 w 1273"/>
                <a:gd name="T79" fmla="*/ 2039 h 2042"/>
                <a:gd name="T80" fmla="*/ 895 w 1273"/>
                <a:gd name="T81" fmla="*/ 1701 h 2042"/>
                <a:gd name="T82" fmla="*/ 986 w 1273"/>
                <a:gd name="T83" fmla="*/ 1592 h 2042"/>
                <a:gd name="T84" fmla="*/ 1139 w 1273"/>
                <a:gd name="T85" fmla="*/ 1292 h 2042"/>
                <a:gd name="T86" fmla="*/ 1213 w 1273"/>
                <a:gd name="T87" fmla="*/ 984 h 2042"/>
                <a:gd name="T88" fmla="*/ 1224 w 1273"/>
                <a:gd name="T89" fmla="*/ 867 h 2042"/>
                <a:gd name="T90" fmla="*/ 1227 w 1273"/>
                <a:gd name="T91" fmla="*/ 846 h 2042"/>
                <a:gd name="T92" fmla="*/ 1227 w 1273"/>
                <a:gd name="T93" fmla="*/ 843 h 2042"/>
                <a:gd name="T94" fmla="*/ 1261 w 1273"/>
                <a:gd name="T95" fmla="*/ 769 h 2042"/>
                <a:gd name="T96" fmla="*/ 334 w 1273"/>
                <a:gd name="T97" fmla="*/ 843 h 2042"/>
                <a:gd name="T98" fmla="*/ 334 w 1273"/>
                <a:gd name="T99" fmla="*/ 843 h 2042"/>
                <a:gd name="T100" fmla="*/ 334 w 1273"/>
                <a:gd name="T101" fmla="*/ 843 h 2042"/>
                <a:gd name="T102" fmla="*/ 340 w 1273"/>
                <a:gd name="T103" fmla="*/ 829 h 2042"/>
                <a:gd name="T104" fmla="*/ 550 w 1273"/>
                <a:gd name="T105" fmla="*/ 800 h 2042"/>
                <a:gd name="T106" fmla="*/ 550 w 1273"/>
                <a:gd name="T107" fmla="*/ 800 h 2042"/>
                <a:gd name="T108" fmla="*/ 986 w 1273"/>
                <a:gd name="T109" fmla="*/ 1344 h 2042"/>
                <a:gd name="T110" fmla="*/ 993 w 1273"/>
                <a:gd name="T111" fmla="*/ 1299 h 2042"/>
                <a:gd name="T112" fmla="*/ 1015 w 1273"/>
                <a:gd name="T113" fmla="*/ 1187 h 2042"/>
                <a:gd name="T114" fmla="*/ 1015 w 1273"/>
                <a:gd name="T115" fmla="*/ 1187 h 2042"/>
                <a:gd name="T116" fmla="*/ 1199 w 1273"/>
                <a:gd name="T117" fmla="*/ 819 h 2042"/>
                <a:gd name="T118" fmla="*/ 1204 w 1273"/>
                <a:gd name="T119" fmla="*/ 785 h 2042"/>
                <a:gd name="T120" fmla="*/ 1204 w 1273"/>
                <a:gd name="T121" fmla="*/ 785 h 2042"/>
                <a:gd name="T122" fmla="*/ 1230 w 1273"/>
                <a:gd name="T123" fmla="*/ 751 h 2042"/>
                <a:gd name="T124" fmla="*/ 1249 w 1273"/>
                <a:gd name="T125" fmla="*/ 729 h 2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73" h="2042">
                  <a:moveTo>
                    <a:pt x="1267" y="731"/>
                  </a:moveTo>
                  <a:cubicBezTo>
                    <a:pt x="1264" y="728"/>
                    <a:pt x="1261" y="725"/>
                    <a:pt x="1258" y="723"/>
                  </a:cubicBezTo>
                  <a:cubicBezTo>
                    <a:pt x="1256" y="722"/>
                    <a:pt x="1256" y="722"/>
                    <a:pt x="1256" y="722"/>
                  </a:cubicBezTo>
                  <a:cubicBezTo>
                    <a:pt x="1254" y="724"/>
                    <a:pt x="1254" y="724"/>
                    <a:pt x="1254" y="724"/>
                  </a:cubicBezTo>
                  <a:cubicBezTo>
                    <a:pt x="1254" y="724"/>
                    <a:pt x="1253" y="725"/>
                    <a:pt x="1252" y="726"/>
                  </a:cubicBezTo>
                  <a:cubicBezTo>
                    <a:pt x="1253" y="726"/>
                    <a:pt x="1253" y="725"/>
                    <a:pt x="1253" y="725"/>
                  </a:cubicBezTo>
                  <a:cubicBezTo>
                    <a:pt x="1256" y="722"/>
                    <a:pt x="1256" y="722"/>
                    <a:pt x="1256" y="722"/>
                  </a:cubicBezTo>
                  <a:cubicBezTo>
                    <a:pt x="1253" y="720"/>
                    <a:pt x="1253" y="720"/>
                    <a:pt x="1253" y="720"/>
                  </a:cubicBezTo>
                  <a:cubicBezTo>
                    <a:pt x="1248" y="716"/>
                    <a:pt x="1230" y="702"/>
                    <a:pt x="1199" y="702"/>
                  </a:cubicBezTo>
                  <a:cubicBezTo>
                    <a:pt x="1190" y="702"/>
                    <a:pt x="1180" y="703"/>
                    <a:pt x="1170" y="705"/>
                  </a:cubicBezTo>
                  <a:cubicBezTo>
                    <a:pt x="1123" y="717"/>
                    <a:pt x="1107" y="756"/>
                    <a:pt x="1097" y="782"/>
                  </a:cubicBezTo>
                  <a:cubicBezTo>
                    <a:pt x="1095" y="787"/>
                    <a:pt x="1093" y="792"/>
                    <a:pt x="1091" y="796"/>
                  </a:cubicBezTo>
                  <a:cubicBezTo>
                    <a:pt x="1084" y="811"/>
                    <a:pt x="1069" y="832"/>
                    <a:pt x="1058" y="846"/>
                  </a:cubicBezTo>
                  <a:cubicBezTo>
                    <a:pt x="1057" y="847"/>
                    <a:pt x="1057" y="847"/>
                    <a:pt x="1057" y="847"/>
                  </a:cubicBezTo>
                  <a:cubicBezTo>
                    <a:pt x="1057" y="848"/>
                    <a:pt x="1057" y="848"/>
                    <a:pt x="1057" y="848"/>
                  </a:cubicBezTo>
                  <a:cubicBezTo>
                    <a:pt x="1055" y="886"/>
                    <a:pt x="1050" y="954"/>
                    <a:pt x="1046" y="990"/>
                  </a:cubicBezTo>
                  <a:cubicBezTo>
                    <a:pt x="1047" y="978"/>
                    <a:pt x="1049" y="959"/>
                    <a:pt x="1050" y="936"/>
                  </a:cubicBezTo>
                  <a:cubicBezTo>
                    <a:pt x="1053" y="895"/>
                    <a:pt x="1056" y="840"/>
                    <a:pt x="1064" y="787"/>
                  </a:cubicBezTo>
                  <a:cubicBezTo>
                    <a:pt x="1066" y="772"/>
                    <a:pt x="1069" y="752"/>
                    <a:pt x="1072" y="730"/>
                  </a:cubicBezTo>
                  <a:cubicBezTo>
                    <a:pt x="1078" y="682"/>
                    <a:pt x="1085" y="628"/>
                    <a:pt x="1089" y="604"/>
                  </a:cubicBezTo>
                  <a:cubicBezTo>
                    <a:pt x="1090" y="596"/>
                    <a:pt x="1092" y="586"/>
                    <a:pt x="1094" y="574"/>
                  </a:cubicBezTo>
                  <a:cubicBezTo>
                    <a:pt x="1101" y="531"/>
                    <a:pt x="1112" y="467"/>
                    <a:pt x="1109" y="432"/>
                  </a:cubicBezTo>
                  <a:cubicBezTo>
                    <a:pt x="1105" y="389"/>
                    <a:pt x="1108" y="351"/>
                    <a:pt x="1115" y="305"/>
                  </a:cubicBezTo>
                  <a:cubicBezTo>
                    <a:pt x="1118" y="290"/>
                    <a:pt x="1120" y="272"/>
                    <a:pt x="1122" y="253"/>
                  </a:cubicBezTo>
                  <a:cubicBezTo>
                    <a:pt x="1123" y="252"/>
                    <a:pt x="1123" y="252"/>
                    <a:pt x="1124" y="251"/>
                  </a:cubicBezTo>
                  <a:cubicBezTo>
                    <a:pt x="1139" y="228"/>
                    <a:pt x="1138" y="209"/>
                    <a:pt x="1139" y="178"/>
                  </a:cubicBezTo>
                  <a:cubicBezTo>
                    <a:pt x="1139" y="148"/>
                    <a:pt x="1136" y="106"/>
                    <a:pt x="1132" y="77"/>
                  </a:cubicBezTo>
                  <a:cubicBezTo>
                    <a:pt x="1128" y="49"/>
                    <a:pt x="1119" y="42"/>
                    <a:pt x="1104" y="24"/>
                  </a:cubicBezTo>
                  <a:cubicBezTo>
                    <a:pt x="1089" y="7"/>
                    <a:pt x="1060" y="0"/>
                    <a:pt x="1021" y="7"/>
                  </a:cubicBezTo>
                  <a:cubicBezTo>
                    <a:pt x="993" y="12"/>
                    <a:pt x="977" y="30"/>
                    <a:pt x="966" y="49"/>
                  </a:cubicBezTo>
                  <a:cubicBezTo>
                    <a:pt x="957" y="63"/>
                    <a:pt x="949" y="80"/>
                    <a:pt x="943" y="100"/>
                  </a:cubicBezTo>
                  <a:cubicBezTo>
                    <a:pt x="942" y="104"/>
                    <a:pt x="940" y="108"/>
                    <a:pt x="939" y="112"/>
                  </a:cubicBezTo>
                  <a:cubicBezTo>
                    <a:pt x="936" y="120"/>
                    <a:pt x="933" y="127"/>
                    <a:pt x="931" y="132"/>
                  </a:cubicBezTo>
                  <a:cubicBezTo>
                    <a:pt x="929" y="136"/>
                    <a:pt x="929" y="142"/>
                    <a:pt x="931" y="149"/>
                  </a:cubicBezTo>
                  <a:cubicBezTo>
                    <a:pt x="920" y="206"/>
                    <a:pt x="921" y="256"/>
                    <a:pt x="921" y="273"/>
                  </a:cubicBezTo>
                  <a:cubicBezTo>
                    <a:pt x="922" y="293"/>
                    <a:pt x="921" y="357"/>
                    <a:pt x="907" y="395"/>
                  </a:cubicBezTo>
                  <a:cubicBezTo>
                    <a:pt x="891" y="437"/>
                    <a:pt x="879" y="482"/>
                    <a:pt x="872" y="522"/>
                  </a:cubicBezTo>
                  <a:cubicBezTo>
                    <a:pt x="868" y="545"/>
                    <a:pt x="866" y="574"/>
                    <a:pt x="863" y="605"/>
                  </a:cubicBezTo>
                  <a:cubicBezTo>
                    <a:pt x="860" y="632"/>
                    <a:pt x="858" y="661"/>
                    <a:pt x="854" y="685"/>
                  </a:cubicBezTo>
                  <a:cubicBezTo>
                    <a:pt x="843" y="759"/>
                    <a:pt x="831" y="780"/>
                    <a:pt x="823" y="786"/>
                  </a:cubicBezTo>
                  <a:cubicBezTo>
                    <a:pt x="820" y="787"/>
                    <a:pt x="818" y="788"/>
                    <a:pt x="818" y="788"/>
                  </a:cubicBezTo>
                  <a:cubicBezTo>
                    <a:pt x="813" y="788"/>
                    <a:pt x="812" y="775"/>
                    <a:pt x="811" y="765"/>
                  </a:cubicBezTo>
                  <a:cubicBezTo>
                    <a:pt x="811" y="765"/>
                    <a:pt x="811" y="765"/>
                    <a:pt x="811" y="765"/>
                  </a:cubicBezTo>
                  <a:cubicBezTo>
                    <a:pt x="810" y="750"/>
                    <a:pt x="812" y="632"/>
                    <a:pt x="815" y="596"/>
                  </a:cubicBezTo>
                  <a:cubicBezTo>
                    <a:pt x="816" y="576"/>
                    <a:pt x="820" y="557"/>
                    <a:pt x="823" y="541"/>
                  </a:cubicBezTo>
                  <a:cubicBezTo>
                    <a:pt x="826" y="530"/>
                    <a:pt x="828" y="520"/>
                    <a:pt x="828" y="512"/>
                  </a:cubicBezTo>
                  <a:cubicBezTo>
                    <a:pt x="830" y="473"/>
                    <a:pt x="826" y="405"/>
                    <a:pt x="769" y="384"/>
                  </a:cubicBezTo>
                  <a:cubicBezTo>
                    <a:pt x="746" y="376"/>
                    <a:pt x="725" y="372"/>
                    <a:pt x="705" y="372"/>
                  </a:cubicBezTo>
                  <a:cubicBezTo>
                    <a:pt x="658" y="372"/>
                    <a:pt x="625" y="396"/>
                    <a:pt x="610" y="441"/>
                  </a:cubicBezTo>
                  <a:cubicBezTo>
                    <a:pt x="596" y="482"/>
                    <a:pt x="589" y="530"/>
                    <a:pt x="585" y="564"/>
                  </a:cubicBezTo>
                  <a:cubicBezTo>
                    <a:pt x="583" y="582"/>
                    <a:pt x="581" y="609"/>
                    <a:pt x="578" y="637"/>
                  </a:cubicBezTo>
                  <a:cubicBezTo>
                    <a:pt x="580" y="620"/>
                    <a:pt x="581" y="607"/>
                    <a:pt x="582" y="593"/>
                  </a:cubicBezTo>
                  <a:cubicBezTo>
                    <a:pt x="582" y="591"/>
                    <a:pt x="582" y="591"/>
                    <a:pt x="582" y="591"/>
                  </a:cubicBezTo>
                  <a:cubicBezTo>
                    <a:pt x="582" y="591"/>
                    <a:pt x="582" y="591"/>
                    <a:pt x="582" y="591"/>
                  </a:cubicBezTo>
                  <a:cubicBezTo>
                    <a:pt x="582" y="591"/>
                    <a:pt x="582" y="591"/>
                    <a:pt x="582" y="591"/>
                  </a:cubicBezTo>
                  <a:cubicBezTo>
                    <a:pt x="582" y="571"/>
                    <a:pt x="576" y="556"/>
                    <a:pt x="565" y="546"/>
                  </a:cubicBezTo>
                  <a:cubicBezTo>
                    <a:pt x="549" y="532"/>
                    <a:pt x="531" y="518"/>
                    <a:pt x="491" y="518"/>
                  </a:cubicBezTo>
                  <a:cubicBezTo>
                    <a:pt x="484" y="518"/>
                    <a:pt x="476" y="519"/>
                    <a:pt x="467" y="520"/>
                  </a:cubicBezTo>
                  <a:cubicBezTo>
                    <a:pt x="401" y="528"/>
                    <a:pt x="382" y="600"/>
                    <a:pt x="378" y="622"/>
                  </a:cubicBezTo>
                  <a:cubicBezTo>
                    <a:pt x="372" y="653"/>
                    <a:pt x="357" y="739"/>
                    <a:pt x="351" y="775"/>
                  </a:cubicBezTo>
                  <a:cubicBezTo>
                    <a:pt x="350" y="789"/>
                    <a:pt x="347" y="807"/>
                    <a:pt x="342" y="823"/>
                  </a:cubicBezTo>
                  <a:cubicBezTo>
                    <a:pt x="346" y="809"/>
                    <a:pt x="349" y="794"/>
                    <a:pt x="350" y="783"/>
                  </a:cubicBezTo>
                  <a:cubicBezTo>
                    <a:pt x="350" y="781"/>
                    <a:pt x="350" y="781"/>
                    <a:pt x="350" y="781"/>
                  </a:cubicBezTo>
                  <a:cubicBezTo>
                    <a:pt x="349" y="780"/>
                    <a:pt x="349" y="780"/>
                    <a:pt x="349" y="780"/>
                  </a:cubicBezTo>
                  <a:cubicBezTo>
                    <a:pt x="341" y="774"/>
                    <a:pt x="324" y="763"/>
                    <a:pt x="303" y="763"/>
                  </a:cubicBezTo>
                  <a:cubicBezTo>
                    <a:pt x="290" y="763"/>
                    <a:pt x="276" y="767"/>
                    <a:pt x="264" y="775"/>
                  </a:cubicBezTo>
                  <a:cubicBezTo>
                    <a:pt x="227" y="797"/>
                    <a:pt x="172" y="858"/>
                    <a:pt x="131" y="902"/>
                  </a:cubicBezTo>
                  <a:cubicBezTo>
                    <a:pt x="117" y="918"/>
                    <a:pt x="105" y="931"/>
                    <a:pt x="97" y="940"/>
                  </a:cubicBezTo>
                  <a:cubicBezTo>
                    <a:pt x="65" y="971"/>
                    <a:pt x="46" y="1029"/>
                    <a:pt x="49" y="1085"/>
                  </a:cubicBezTo>
                  <a:cubicBezTo>
                    <a:pt x="52" y="1129"/>
                    <a:pt x="51" y="1173"/>
                    <a:pt x="46" y="1215"/>
                  </a:cubicBezTo>
                  <a:cubicBezTo>
                    <a:pt x="45" y="1223"/>
                    <a:pt x="42" y="1241"/>
                    <a:pt x="38" y="1263"/>
                  </a:cubicBezTo>
                  <a:cubicBezTo>
                    <a:pt x="26" y="1323"/>
                    <a:pt x="8" y="1413"/>
                    <a:pt x="10" y="1470"/>
                  </a:cubicBezTo>
                  <a:cubicBezTo>
                    <a:pt x="10" y="1479"/>
                    <a:pt x="10" y="1489"/>
                    <a:pt x="10" y="1501"/>
                  </a:cubicBezTo>
                  <a:cubicBezTo>
                    <a:pt x="13" y="1597"/>
                    <a:pt x="18" y="1774"/>
                    <a:pt x="12" y="1825"/>
                  </a:cubicBezTo>
                  <a:cubicBezTo>
                    <a:pt x="4" y="1882"/>
                    <a:pt x="0" y="1906"/>
                    <a:pt x="0" y="1906"/>
                  </a:cubicBezTo>
                  <a:cubicBezTo>
                    <a:pt x="0" y="1909"/>
                    <a:pt x="0" y="1909"/>
                    <a:pt x="0" y="1909"/>
                  </a:cubicBezTo>
                  <a:cubicBezTo>
                    <a:pt x="3" y="1910"/>
                    <a:pt x="3" y="1910"/>
                    <a:pt x="3" y="1910"/>
                  </a:cubicBezTo>
                  <a:cubicBezTo>
                    <a:pt x="642" y="2041"/>
                    <a:pt x="642" y="2041"/>
                    <a:pt x="642" y="2041"/>
                  </a:cubicBezTo>
                  <a:cubicBezTo>
                    <a:pt x="645" y="2042"/>
                    <a:pt x="645" y="2042"/>
                    <a:pt x="645" y="2042"/>
                  </a:cubicBezTo>
                  <a:cubicBezTo>
                    <a:pt x="646" y="2039"/>
                    <a:pt x="646" y="2039"/>
                    <a:pt x="646" y="2039"/>
                  </a:cubicBezTo>
                  <a:cubicBezTo>
                    <a:pt x="665" y="1965"/>
                    <a:pt x="724" y="1886"/>
                    <a:pt x="773" y="1845"/>
                  </a:cubicBezTo>
                  <a:cubicBezTo>
                    <a:pt x="803" y="1820"/>
                    <a:pt x="852" y="1757"/>
                    <a:pt x="895" y="1701"/>
                  </a:cubicBezTo>
                  <a:cubicBezTo>
                    <a:pt x="926" y="1662"/>
                    <a:pt x="955" y="1625"/>
                    <a:pt x="973" y="1605"/>
                  </a:cubicBezTo>
                  <a:cubicBezTo>
                    <a:pt x="977" y="1601"/>
                    <a:pt x="982" y="1596"/>
                    <a:pt x="986" y="1592"/>
                  </a:cubicBezTo>
                  <a:cubicBezTo>
                    <a:pt x="1031" y="1545"/>
                    <a:pt x="1087" y="1487"/>
                    <a:pt x="1107" y="1423"/>
                  </a:cubicBezTo>
                  <a:cubicBezTo>
                    <a:pt x="1115" y="1394"/>
                    <a:pt x="1127" y="1345"/>
                    <a:pt x="1139" y="1292"/>
                  </a:cubicBezTo>
                  <a:cubicBezTo>
                    <a:pt x="1157" y="1217"/>
                    <a:pt x="1176" y="1131"/>
                    <a:pt x="1189" y="1105"/>
                  </a:cubicBezTo>
                  <a:cubicBezTo>
                    <a:pt x="1207" y="1066"/>
                    <a:pt x="1210" y="1030"/>
                    <a:pt x="1213" y="984"/>
                  </a:cubicBezTo>
                  <a:cubicBezTo>
                    <a:pt x="1213" y="978"/>
                    <a:pt x="1214" y="971"/>
                    <a:pt x="1214" y="963"/>
                  </a:cubicBezTo>
                  <a:cubicBezTo>
                    <a:pt x="1219" y="903"/>
                    <a:pt x="1221" y="882"/>
                    <a:pt x="1224" y="867"/>
                  </a:cubicBezTo>
                  <a:cubicBezTo>
                    <a:pt x="1225" y="860"/>
                    <a:pt x="1226" y="854"/>
                    <a:pt x="1227" y="849"/>
                  </a:cubicBezTo>
                  <a:cubicBezTo>
                    <a:pt x="1227" y="846"/>
                    <a:pt x="1227" y="846"/>
                    <a:pt x="1227" y="846"/>
                  </a:cubicBezTo>
                  <a:cubicBezTo>
                    <a:pt x="1226" y="846"/>
                    <a:pt x="1226" y="846"/>
                    <a:pt x="1226" y="846"/>
                  </a:cubicBezTo>
                  <a:cubicBezTo>
                    <a:pt x="1227" y="843"/>
                    <a:pt x="1227" y="843"/>
                    <a:pt x="1227" y="843"/>
                  </a:cubicBezTo>
                  <a:cubicBezTo>
                    <a:pt x="1230" y="837"/>
                    <a:pt x="1246" y="805"/>
                    <a:pt x="1255" y="783"/>
                  </a:cubicBezTo>
                  <a:cubicBezTo>
                    <a:pt x="1257" y="778"/>
                    <a:pt x="1259" y="773"/>
                    <a:pt x="1261" y="769"/>
                  </a:cubicBezTo>
                  <a:cubicBezTo>
                    <a:pt x="1268" y="750"/>
                    <a:pt x="1273" y="739"/>
                    <a:pt x="1267" y="731"/>
                  </a:cubicBezTo>
                  <a:close/>
                  <a:moveTo>
                    <a:pt x="334" y="843"/>
                  </a:moveTo>
                  <a:cubicBezTo>
                    <a:pt x="333" y="844"/>
                    <a:pt x="333" y="845"/>
                    <a:pt x="332" y="847"/>
                  </a:cubicBezTo>
                  <a:cubicBezTo>
                    <a:pt x="333" y="845"/>
                    <a:pt x="333" y="844"/>
                    <a:pt x="334" y="843"/>
                  </a:cubicBezTo>
                  <a:cubicBezTo>
                    <a:pt x="335" y="840"/>
                    <a:pt x="336" y="838"/>
                    <a:pt x="337" y="836"/>
                  </a:cubicBezTo>
                  <a:cubicBezTo>
                    <a:pt x="336" y="838"/>
                    <a:pt x="335" y="840"/>
                    <a:pt x="334" y="843"/>
                  </a:cubicBezTo>
                  <a:close/>
                  <a:moveTo>
                    <a:pt x="342" y="823"/>
                  </a:moveTo>
                  <a:cubicBezTo>
                    <a:pt x="341" y="825"/>
                    <a:pt x="340" y="827"/>
                    <a:pt x="340" y="829"/>
                  </a:cubicBezTo>
                  <a:cubicBezTo>
                    <a:pt x="340" y="827"/>
                    <a:pt x="341" y="825"/>
                    <a:pt x="342" y="823"/>
                  </a:cubicBezTo>
                  <a:close/>
                  <a:moveTo>
                    <a:pt x="550" y="800"/>
                  </a:moveTo>
                  <a:cubicBezTo>
                    <a:pt x="551" y="799"/>
                    <a:pt x="569" y="711"/>
                    <a:pt x="576" y="654"/>
                  </a:cubicBezTo>
                  <a:cubicBezTo>
                    <a:pt x="569" y="711"/>
                    <a:pt x="551" y="796"/>
                    <a:pt x="550" y="800"/>
                  </a:cubicBezTo>
                  <a:close/>
                  <a:moveTo>
                    <a:pt x="990" y="1318"/>
                  </a:moveTo>
                  <a:cubicBezTo>
                    <a:pt x="989" y="1327"/>
                    <a:pt x="987" y="1336"/>
                    <a:pt x="986" y="1344"/>
                  </a:cubicBezTo>
                  <a:cubicBezTo>
                    <a:pt x="987" y="1336"/>
                    <a:pt x="989" y="1327"/>
                    <a:pt x="990" y="1318"/>
                  </a:cubicBezTo>
                  <a:cubicBezTo>
                    <a:pt x="991" y="1312"/>
                    <a:pt x="992" y="1306"/>
                    <a:pt x="993" y="1299"/>
                  </a:cubicBezTo>
                  <a:cubicBezTo>
                    <a:pt x="992" y="1306"/>
                    <a:pt x="991" y="1312"/>
                    <a:pt x="990" y="1318"/>
                  </a:cubicBezTo>
                  <a:close/>
                  <a:moveTo>
                    <a:pt x="1015" y="1187"/>
                  </a:moveTo>
                  <a:cubicBezTo>
                    <a:pt x="1025" y="1143"/>
                    <a:pt x="1034" y="1082"/>
                    <a:pt x="1040" y="1036"/>
                  </a:cubicBezTo>
                  <a:cubicBezTo>
                    <a:pt x="1034" y="1082"/>
                    <a:pt x="1025" y="1143"/>
                    <a:pt x="1015" y="1187"/>
                  </a:cubicBezTo>
                  <a:close/>
                  <a:moveTo>
                    <a:pt x="1197" y="810"/>
                  </a:moveTo>
                  <a:cubicBezTo>
                    <a:pt x="1198" y="813"/>
                    <a:pt x="1198" y="816"/>
                    <a:pt x="1199" y="819"/>
                  </a:cubicBezTo>
                  <a:cubicBezTo>
                    <a:pt x="1198" y="816"/>
                    <a:pt x="1198" y="813"/>
                    <a:pt x="1197" y="810"/>
                  </a:cubicBezTo>
                  <a:close/>
                  <a:moveTo>
                    <a:pt x="1204" y="785"/>
                  </a:moveTo>
                  <a:cubicBezTo>
                    <a:pt x="1209" y="776"/>
                    <a:pt x="1216" y="767"/>
                    <a:pt x="1223" y="759"/>
                  </a:cubicBezTo>
                  <a:cubicBezTo>
                    <a:pt x="1216" y="767"/>
                    <a:pt x="1209" y="776"/>
                    <a:pt x="1204" y="785"/>
                  </a:cubicBezTo>
                  <a:close/>
                  <a:moveTo>
                    <a:pt x="1232" y="749"/>
                  </a:moveTo>
                  <a:cubicBezTo>
                    <a:pt x="1230" y="751"/>
                    <a:pt x="1230" y="751"/>
                    <a:pt x="1230" y="751"/>
                  </a:cubicBezTo>
                  <a:cubicBezTo>
                    <a:pt x="1232" y="749"/>
                    <a:pt x="1232" y="749"/>
                    <a:pt x="1232" y="749"/>
                  </a:cubicBezTo>
                  <a:cubicBezTo>
                    <a:pt x="1238" y="742"/>
                    <a:pt x="1244" y="735"/>
                    <a:pt x="1249" y="729"/>
                  </a:cubicBezTo>
                  <a:cubicBezTo>
                    <a:pt x="1244" y="735"/>
                    <a:pt x="1237" y="742"/>
                    <a:pt x="1232" y="7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0" name="Freeform 54"/>
            <p:cNvSpPr>
              <a:spLocks noEditPoints="1"/>
            </p:cNvSpPr>
            <p:nvPr/>
          </p:nvSpPr>
          <p:spPr bwMode="auto">
            <a:xfrm>
              <a:off x="-3174205" y="5435600"/>
              <a:ext cx="6742112" cy="10453687"/>
            </a:xfrm>
            <a:custGeom>
              <a:avLst/>
              <a:gdLst>
                <a:gd name="T0" fmla="*/ 1219 w 1312"/>
                <a:gd name="T1" fmla="*/ 691 h 2067"/>
                <a:gd name="T2" fmla="*/ 1104 w 1312"/>
                <a:gd name="T3" fmla="*/ 774 h 2067"/>
                <a:gd name="T4" fmla="*/ 1145 w 1312"/>
                <a:gd name="T5" fmla="*/ 437 h 2067"/>
                <a:gd name="T6" fmla="*/ 1165 w 1312"/>
                <a:gd name="T7" fmla="*/ 146 h 2067"/>
                <a:gd name="T8" fmla="*/ 1060 w 1312"/>
                <a:gd name="T9" fmla="*/ 0 h 2067"/>
                <a:gd name="T10" fmla="*/ 925 w 1312"/>
                <a:gd name="T11" fmla="*/ 280 h 2067"/>
                <a:gd name="T12" fmla="*/ 866 w 1312"/>
                <a:gd name="T13" fmla="*/ 609 h 2067"/>
                <a:gd name="T14" fmla="*/ 851 w 1312"/>
                <a:gd name="T15" fmla="*/ 603 h 2067"/>
                <a:gd name="T16" fmla="*/ 795 w 1312"/>
                <a:gd name="T17" fmla="*/ 375 h 2067"/>
                <a:gd name="T18" fmla="*/ 592 w 1312"/>
                <a:gd name="T19" fmla="*/ 536 h 2067"/>
                <a:gd name="T20" fmla="*/ 410 w 1312"/>
                <a:gd name="T21" fmla="*/ 555 h 2067"/>
                <a:gd name="T22" fmla="*/ 323 w 1312"/>
                <a:gd name="T23" fmla="*/ 753 h 2067"/>
                <a:gd name="T24" fmla="*/ 105 w 1312"/>
                <a:gd name="T25" fmla="*/ 934 h 2067"/>
                <a:gd name="T26" fmla="*/ 41 w 1312"/>
                <a:gd name="T27" fmla="*/ 1266 h 2067"/>
                <a:gd name="T28" fmla="*/ 15 w 1312"/>
                <a:gd name="T29" fmla="*/ 1829 h 2067"/>
                <a:gd name="T30" fmla="*/ 19 w 1312"/>
                <a:gd name="T31" fmla="*/ 1932 h 2067"/>
                <a:gd name="T32" fmla="*/ 682 w 1312"/>
                <a:gd name="T33" fmla="*/ 2049 h 2067"/>
                <a:gd name="T34" fmla="*/ 1005 w 1312"/>
                <a:gd name="T35" fmla="*/ 1622 h 2067"/>
                <a:gd name="T36" fmla="*/ 1175 w 1312"/>
                <a:gd name="T37" fmla="*/ 1302 h 2067"/>
                <a:gd name="T38" fmla="*/ 1251 w 1312"/>
                <a:gd name="T39" fmla="*/ 970 h 2067"/>
                <a:gd name="T40" fmla="*/ 1290 w 1312"/>
                <a:gd name="T41" fmla="*/ 795 h 2067"/>
                <a:gd name="T42" fmla="*/ 1090 w 1312"/>
                <a:gd name="T43" fmla="*/ 23 h 2067"/>
                <a:gd name="T44" fmla="*/ 1033 w 1312"/>
                <a:gd name="T45" fmla="*/ 136 h 2067"/>
                <a:gd name="T46" fmla="*/ 1060 w 1312"/>
                <a:gd name="T47" fmla="*/ 20 h 2067"/>
                <a:gd name="T48" fmla="*/ 1206 w 1312"/>
                <a:gd name="T49" fmla="*/ 1110 h 2067"/>
                <a:gd name="T50" fmla="*/ 791 w 1312"/>
                <a:gd name="T51" fmla="*/ 1848 h 2067"/>
                <a:gd name="T52" fmla="*/ 35 w 1312"/>
                <a:gd name="T53" fmla="*/ 1832 h 2067"/>
                <a:gd name="T54" fmla="*/ 73 w 1312"/>
                <a:gd name="T55" fmla="*/ 1091 h 2067"/>
                <a:gd name="T56" fmla="*/ 323 w 1312"/>
                <a:gd name="T57" fmla="*/ 773 h 2067"/>
                <a:gd name="T58" fmla="*/ 309 w 1312"/>
                <a:gd name="T59" fmla="*/ 918 h 2067"/>
                <a:gd name="T60" fmla="*/ 314 w 1312"/>
                <a:gd name="T61" fmla="*/ 921 h 2067"/>
                <a:gd name="T62" fmla="*/ 401 w 1312"/>
                <a:gd name="T63" fmla="*/ 628 h 2067"/>
                <a:gd name="T64" fmla="*/ 583 w 1312"/>
                <a:gd name="T65" fmla="*/ 555 h 2067"/>
                <a:gd name="T66" fmla="*/ 567 w 1312"/>
                <a:gd name="T67" fmla="*/ 805 h 2067"/>
                <a:gd name="T68" fmla="*/ 574 w 1312"/>
                <a:gd name="T69" fmla="*/ 807 h 2067"/>
                <a:gd name="T70" fmla="*/ 633 w 1312"/>
                <a:gd name="T71" fmla="*/ 449 h 2067"/>
                <a:gd name="T72" fmla="*/ 845 w 1312"/>
                <a:gd name="T73" fmla="*/ 518 h 2067"/>
                <a:gd name="T74" fmla="*/ 838 w 1312"/>
                <a:gd name="T75" fmla="*/ 797 h 2067"/>
                <a:gd name="T76" fmla="*/ 895 w 1312"/>
                <a:gd name="T77" fmla="*/ 528 h 2067"/>
                <a:gd name="T78" fmla="*/ 966 w 1312"/>
                <a:gd name="T79" fmla="*/ 107 h 2067"/>
                <a:gd name="T80" fmla="*/ 1030 w 1312"/>
                <a:gd name="T81" fmla="*/ 141 h 2067"/>
                <a:gd name="T82" fmla="*/ 1145 w 1312"/>
                <a:gd name="T83" fmla="*/ 107 h 2067"/>
                <a:gd name="T84" fmla="*/ 1126 w 1312"/>
                <a:gd name="T85" fmla="*/ 439 h 2067"/>
                <a:gd name="T86" fmla="*/ 1062 w 1312"/>
                <a:gd name="T87" fmla="*/ 996 h 2067"/>
                <a:gd name="T88" fmla="*/ 998 w 1312"/>
                <a:gd name="T89" fmla="*/ 1376 h 2067"/>
                <a:gd name="T90" fmla="*/ 982 w 1312"/>
                <a:gd name="T91" fmla="*/ 1450 h 2067"/>
                <a:gd name="T92" fmla="*/ 1013 w 1312"/>
                <a:gd name="T93" fmla="*/ 1325 h 2067"/>
                <a:gd name="T94" fmla="*/ 1080 w 1312"/>
                <a:gd name="T95" fmla="*/ 854 h 2067"/>
                <a:gd name="T96" fmla="*/ 1219 w 1312"/>
                <a:gd name="T97" fmla="*/ 711 h 2067"/>
                <a:gd name="T98" fmla="*/ 1247 w 1312"/>
                <a:gd name="T99" fmla="*/ 756 h 2067"/>
                <a:gd name="T100" fmla="*/ 1244 w 1312"/>
                <a:gd name="T101" fmla="*/ 854 h 2067"/>
                <a:gd name="T102" fmla="*/ 1272 w 1312"/>
                <a:gd name="T103" fmla="*/ 788 h 2067"/>
                <a:gd name="T104" fmla="*/ 1221 w 1312"/>
                <a:gd name="T105" fmla="*/ 808 h 2067"/>
                <a:gd name="T106" fmla="*/ 1277 w 1312"/>
                <a:gd name="T107" fmla="*/ 732 h 2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2" h="2067">
                  <a:moveTo>
                    <a:pt x="1300" y="726"/>
                  </a:moveTo>
                  <a:cubicBezTo>
                    <a:pt x="1294" y="719"/>
                    <a:pt x="1288" y="715"/>
                    <a:pt x="1283" y="713"/>
                  </a:cubicBezTo>
                  <a:cubicBezTo>
                    <a:pt x="1274" y="705"/>
                    <a:pt x="1253" y="691"/>
                    <a:pt x="1219" y="691"/>
                  </a:cubicBezTo>
                  <a:cubicBezTo>
                    <a:pt x="1208" y="691"/>
                    <a:pt x="1198" y="692"/>
                    <a:pt x="1186" y="695"/>
                  </a:cubicBezTo>
                  <a:cubicBezTo>
                    <a:pt x="1136" y="708"/>
                    <a:pt x="1116" y="747"/>
                    <a:pt x="1104" y="775"/>
                  </a:cubicBezTo>
                  <a:cubicBezTo>
                    <a:pt x="1104" y="775"/>
                    <a:pt x="1104" y="774"/>
                    <a:pt x="1104" y="774"/>
                  </a:cubicBezTo>
                  <a:cubicBezTo>
                    <a:pt x="1109" y="728"/>
                    <a:pt x="1120" y="645"/>
                    <a:pt x="1125" y="612"/>
                  </a:cubicBezTo>
                  <a:cubicBezTo>
                    <a:pt x="1126" y="605"/>
                    <a:pt x="1128" y="594"/>
                    <a:pt x="1130" y="583"/>
                  </a:cubicBezTo>
                  <a:cubicBezTo>
                    <a:pt x="1138" y="536"/>
                    <a:pt x="1149" y="473"/>
                    <a:pt x="1145" y="437"/>
                  </a:cubicBezTo>
                  <a:cubicBezTo>
                    <a:pt x="1141" y="395"/>
                    <a:pt x="1145" y="358"/>
                    <a:pt x="1152" y="313"/>
                  </a:cubicBezTo>
                  <a:cubicBezTo>
                    <a:pt x="1158" y="275"/>
                    <a:pt x="1168" y="193"/>
                    <a:pt x="1166" y="162"/>
                  </a:cubicBezTo>
                  <a:cubicBezTo>
                    <a:pt x="1165" y="158"/>
                    <a:pt x="1165" y="153"/>
                    <a:pt x="1165" y="146"/>
                  </a:cubicBezTo>
                  <a:cubicBezTo>
                    <a:pt x="1166" y="127"/>
                    <a:pt x="1166" y="97"/>
                    <a:pt x="1158" y="70"/>
                  </a:cubicBezTo>
                  <a:cubicBezTo>
                    <a:pt x="1145" y="25"/>
                    <a:pt x="1117" y="9"/>
                    <a:pt x="1094" y="4"/>
                  </a:cubicBezTo>
                  <a:cubicBezTo>
                    <a:pt x="1082" y="1"/>
                    <a:pt x="1071" y="0"/>
                    <a:pt x="1060" y="0"/>
                  </a:cubicBezTo>
                  <a:cubicBezTo>
                    <a:pt x="1033" y="0"/>
                    <a:pt x="1009" y="9"/>
                    <a:pt x="990" y="26"/>
                  </a:cubicBezTo>
                  <a:cubicBezTo>
                    <a:pt x="971" y="44"/>
                    <a:pt x="957" y="68"/>
                    <a:pt x="947" y="102"/>
                  </a:cubicBezTo>
                  <a:cubicBezTo>
                    <a:pt x="923" y="180"/>
                    <a:pt x="924" y="258"/>
                    <a:pt x="925" y="280"/>
                  </a:cubicBezTo>
                  <a:cubicBezTo>
                    <a:pt x="926" y="303"/>
                    <a:pt x="924" y="362"/>
                    <a:pt x="912" y="395"/>
                  </a:cubicBezTo>
                  <a:cubicBezTo>
                    <a:pt x="895" y="438"/>
                    <a:pt x="882" y="484"/>
                    <a:pt x="876" y="525"/>
                  </a:cubicBezTo>
                  <a:cubicBezTo>
                    <a:pt x="872" y="549"/>
                    <a:pt x="869" y="578"/>
                    <a:pt x="866" y="609"/>
                  </a:cubicBezTo>
                  <a:cubicBezTo>
                    <a:pt x="864" y="637"/>
                    <a:pt x="861" y="665"/>
                    <a:pt x="858" y="688"/>
                  </a:cubicBezTo>
                  <a:cubicBezTo>
                    <a:pt x="854" y="712"/>
                    <a:pt x="851" y="729"/>
                    <a:pt x="848" y="742"/>
                  </a:cubicBezTo>
                  <a:cubicBezTo>
                    <a:pt x="848" y="701"/>
                    <a:pt x="849" y="629"/>
                    <a:pt x="851" y="603"/>
                  </a:cubicBezTo>
                  <a:cubicBezTo>
                    <a:pt x="852" y="584"/>
                    <a:pt x="856" y="567"/>
                    <a:pt x="859" y="551"/>
                  </a:cubicBezTo>
                  <a:cubicBezTo>
                    <a:pt x="862" y="538"/>
                    <a:pt x="864" y="528"/>
                    <a:pt x="865" y="519"/>
                  </a:cubicBezTo>
                  <a:cubicBezTo>
                    <a:pt x="869" y="445"/>
                    <a:pt x="844" y="392"/>
                    <a:pt x="795" y="375"/>
                  </a:cubicBezTo>
                  <a:cubicBezTo>
                    <a:pt x="770" y="366"/>
                    <a:pt x="747" y="362"/>
                    <a:pt x="725" y="362"/>
                  </a:cubicBezTo>
                  <a:cubicBezTo>
                    <a:pt x="671" y="362"/>
                    <a:pt x="631" y="390"/>
                    <a:pt x="614" y="442"/>
                  </a:cubicBezTo>
                  <a:cubicBezTo>
                    <a:pt x="604" y="472"/>
                    <a:pt x="597" y="506"/>
                    <a:pt x="592" y="536"/>
                  </a:cubicBezTo>
                  <a:cubicBezTo>
                    <a:pt x="576" y="522"/>
                    <a:pt x="553" y="508"/>
                    <a:pt x="511" y="508"/>
                  </a:cubicBezTo>
                  <a:cubicBezTo>
                    <a:pt x="503" y="508"/>
                    <a:pt x="494" y="508"/>
                    <a:pt x="485" y="510"/>
                  </a:cubicBezTo>
                  <a:cubicBezTo>
                    <a:pt x="455" y="513"/>
                    <a:pt x="429" y="529"/>
                    <a:pt x="410" y="555"/>
                  </a:cubicBezTo>
                  <a:cubicBezTo>
                    <a:pt x="392" y="580"/>
                    <a:pt x="384" y="609"/>
                    <a:pt x="381" y="624"/>
                  </a:cubicBezTo>
                  <a:cubicBezTo>
                    <a:pt x="376" y="652"/>
                    <a:pt x="365" y="720"/>
                    <a:pt x="358" y="760"/>
                  </a:cubicBezTo>
                  <a:cubicBezTo>
                    <a:pt x="348" y="756"/>
                    <a:pt x="336" y="753"/>
                    <a:pt x="323" y="753"/>
                  </a:cubicBezTo>
                  <a:cubicBezTo>
                    <a:pt x="307" y="753"/>
                    <a:pt x="290" y="758"/>
                    <a:pt x="275" y="767"/>
                  </a:cubicBezTo>
                  <a:cubicBezTo>
                    <a:pt x="236" y="790"/>
                    <a:pt x="180" y="852"/>
                    <a:pt x="139" y="897"/>
                  </a:cubicBezTo>
                  <a:cubicBezTo>
                    <a:pt x="125" y="913"/>
                    <a:pt x="113" y="926"/>
                    <a:pt x="105" y="934"/>
                  </a:cubicBezTo>
                  <a:cubicBezTo>
                    <a:pt x="69" y="969"/>
                    <a:pt x="49" y="1030"/>
                    <a:pt x="53" y="1092"/>
                  </a:cubicBezTo>
                  <a:cubicBezTo>
                    <a:pt x="55" y="1135"/>
                    <a:pt x="54" y="1178"/>
                    <a:pt x="50" y="1219"/>
                  </a:cubicBezTo>
                  <a:cubicBezTo>
                    <a:pt x="49" y="1227"/>
                    <a:pt x="46" y="1245"/>
                    <a:pt x="41" y="1266"/>
                  </a:cubicBezTo>
                  <a:cubicBezTo>
                    <a:pt x="29" y="1326"/>
                    <a:pt x="11" y="1417"/>
                    <a:pt x="13" y="1476"/>
                  </a:cubicBezTo>
                  <a:cubicBezTo>
                    <a:pt x="13" y="1485"/>
                    <a:pt x="13" y="1496"/>
                    <a:pt x="14" y="1508"/>
                  </a:cubicBezTo>
                  <a:cubicBezTo>
                    <a:pt x="16" y="1596"/>
                    <a:pt x="22" y="1779"/>
                    <a:pt x="15" y="1829"/>
                  </a:cubicBezTo>
                  <a:cubicBezTo>
                    <a:pt x="8" y="1885"/>
                    <a:pt x="4" y="1909"/>
                    <a:pt x="4" y="1909"/>
                  </a:cubicBezTo>
                  <a:cubicBezTo>
                    <a:pt x="0" y="1928"/>
                    <a:pt x="0" y="1928"/>
                    <a:pt x="0" y="1928"/>
                  </a:cubicBezTo>
                  <a:cubicBezTo>
                    <a:pt x="19" y="1932"/>
                    <a:pt x="19" y="1932"/>
                    <a:pt x="19" y="1932"/>
                  </a:cubicBezTo>
                  <a:cubicBezTo>
                    <a:pt x="659" y="2063"/>
                    <a:pt x="659" y="2063"/>
                    <a:pt x="659" y="2063"/>
                  </a:cubicBezTo>
                  <a:cubicBezTo>
                    <a:pt x="677" y="2067"/>
                    <a:pt x="677" y="2067"/>
                    <a:pt x="677" y="2067"/>
                  </a:cubicBezTo>
                  <a:cubicBezTo>
                    <a:pt x="682" y="2049"/>
                    <a:pt x="682" y="2049"/>
                    <a:pt x="682" y="2049"/>
                  </a:cubicBezTo>
                  <a:cubicBezTo>
                    <a:pt x="700" y="1979"/>
                    <a:pt x="757" y="1903"/>
                    <a:pt x="804" y="1864"/>
                  </a:cubicBezTo>
                  <a:cubicBezTo>
                    <a:pt x="835" y="1837"/>
                    <a:pt x="883" y="1776"/>
                    <a:pt x="928" y="1717"/>
                  </a:cubicBezTo>
                  <a:cubicBezTo>
                    <a:pt x="958" y="1678"/>
                    <a:pt x="987" y="1641"/>
                    <a:pt x="1005" y="1622"/>
                  </a:cubicBezTo>
                  <a:cubicBezTo>
                    <a:pt x="1009" y="1618"/>
                    <a:pt x="1013" y="1614"/>
                    <a:pt x="1018" y="1610"/>
                  </a:cubicBezTo>
                  <a:cubicBezTo>
                    <a:pt x="1064" y="1561"/>
                    <a:pt x="1122" y="1501"/>
                    <a:pt x="1143" y="1433"/>
                  </a:cubicBezTo>
                  <a:cubicBezTo>
                    <a:pt x="1151" y="1405"/>
                    <a:pt x="1163" y="1355"/>
                    <a:pt x="1175" y="1302"/>
                  </a:cubicBezTo>
                  <a:cubicBezTo>
                    <a:pt x="1192" y="1227"/>
                    <a:pt x="1212" y="1143"/>
                    <a:pt x="1224" y="1118"/>
                  </a:cubicBezTo>
                  <a:cubicBezTo>
                    <a:pt x="1244" y="1077"/>
                    <a:pt x="1246" y="1039"/>
                    <a:pt x="1249" y="991"/>
                  </a:cubicBezTo>
                  <a:cubicBezTo>
                    <a:pt x="1250" y="985"/>
                    <a:pt x="1250" y="978"/>
                    <a:pt x="1251" y="970"/>
                  </a:cubicBezTo>
                  <a:cubicBezTo>
                    <a:pt x="1255" y="911"/>
                    <a:pt x="1258" y="890"/>
                    <a:pt x="1260" y="876"/>
                  </a:cubicBezTo>
                  <a:cubicBezTo>
                    <a:pt x="1262" y="865"/>
                    <a:pt x="1263" y="858"/>
                    <a:pt x="1264" y="854"/>
                  </a:cubicBezTo>
                  <a:cubicBezTo>
                    <a:pt x="1269" y="844"/>
                    <a:pt x="1282" y="816"/>
                    <a:pt x="1290" y="795"/>
                  </a:cubicBezTo>
                  <a:cubicBezTo>
                    <a:pt x="1292" y="790"/>
                    <a:pt x="1294" y="785"/>
                    <a:pt x="1296" y="781"/>
                  </a:cubicBezTo>
                  <a:cubicBezTo>
                    <a:pt x="1305" y="760"/>
                    <a:pt x="1312" y="742"/>
                    <a:pt x="1300" y="726"/>
                  </a:cubicBezTo>
                  <a:close/>
                  <a:moveTo>
                    <a:pt x="1090" y="23"/>
                  </a:moveTo>
                  <a:cubicBezTo>
                    <a:pt x="1121" y="31"/>
                    <a:pt x="1135" y="55"/>
                    <a:pt x="1141" y="83"/>
                  </a:cubicBezTo>
                  <a:cubicBezTo>
                    <a:pt x="1141" y="104"/>
                    <a:pt x="1135" y="128"/>
                    <a:pt x="1120" y="135"/>
                  </a:cubicBezTo>
                  <a:cubicBezTo>
                    <a:pt x="1101" y="143"/>
                    <a:pt x="1062" y="151"/>
                    <a:pt x="1033" y="136"/>
                  </a:cubicBezTo>
                  <a:cubicBezTo>
                    <a:pt x="1007" y="122"/>
                    <a:pt x="995" y="102"/>
                    <a:pt x="998" y="77"/>
                  </a:cubicBezTo>
                  <a:cubicBezTo>
                    <a:pt x="1000" y="56"/>
                    <a:pt x="1008" y="41"/>
                    <a:pt x="1015" y="32"/>
                  </a:cubicBezTo>
                  <a:cubicBezTo>
                    <a:pt x="1028" y="24"/>
                    <a:pt x="1043" y="20"/>
                    <a:pt x="1060" y="20"/>
                  </a:cubicBezTo>
                  <a:cubicBezTo>
                    <a:pt x="1069" y="20"/>
                    <a:pt x="1079" y="21"/>
                    <a:pt x="1090" y="23"/>
                  </a:cubicBezTo>
                  <a:close/>
                  <a:moveTo>
                    <a:pt x="1231" y="969"/>
                  </a:moveTo>
                  <a:cubicBezTo>
                    <a:pt x="1227" y="1026"/>
                    <a:pt x="1227" y="1066"/>
                    <a:pt x="1206" y="1110"/>
                  </a:cubicBezTo>
                  <a:cubicBezTo>
                    <a:pt x="1185" y="1154"/>
                    <a:pt x="1145" y="1358"/>
                    <a:pt x="1124" y="1428"/>
                  </a:cubicBezTo>
                  <a:cubicBezTo>
                    <a:pt x="1103" y="1497"/>
                    <a:pt x="1037" y="1560"/>
                    <a:pt x="991" y="1609"/>
                  </a:cubicBezTo>
                  <a:cubicBezTo>
                    <a:pt x="945" y="1657"/>
                    <a:pt x="842" y="1806"/>
                    <a:pt x="791" y="1848"/>
                  </a:cubicBezTo>
                  <a:cubicBezTo>
                    <a:pt x="741" y="1890"/>
                    <a:pt x="682" y="1970"/>
                    <a:pt x="663" y="2044"/>
                  </a:cubicBezTo>
                  <a:cubicBezTo>
                    <a:pt x="23" y="1913"/>
                    <a:pt x="23" y="1913"/>
                    <a:pt x="23" y="1913"/>
                  </a:cubicBezTo>
                  <a:cubicBezTo>
                    <a:pt x="23" y="1913"/>
                    <a:pt x="28" y="1889"/>
                    <a:pt x="35" y="1832"/>
                  </a:cubicBezTo>
                  <a:cubicBezTo>
                    <a:pt x="42" y="1774"/>
                    <a:pt x="35" y="1555"/>
                    <a:pt x="33" y="1476"/>
                  </a:cubicBezTo>
                  <a:cubicBezTo>
                    <a:pt x="31" y="1397"/>
                    <a:pt x="66" y="1251"/>
                    <a:pt x="70" y="1221"/>
                  </a:cubicBezTo>
                  <a:cubicBezTo>
                    <a:pt x="73" y="1192"/>
                    <a:pt x="76" y="1147"/>
                    <a:pt x="73" y="1091"/>
                  </a:cubicBezTo>
                  <a:cubicBezTo>
                    <a:pt x="70" y="1035"/>
                    <a:pt x="88" y="979"/>
                    <a:pt x="119" y="948"/>
                  </a:cubicBezTo>
                  <a:cubicBezTo>
                    <a:pt x="151" y="916"/>
                    <a:pt x="236" y="813"/>
                    <a:pt x="285" y="784"/>
                  </a:cubicBezTo>
                  <a:cubicBezTo>
                    <a:pt x="299" y="776"/>
                    <a:pt x="312" y="773"/>
                    <a:pt x="323" y="773"/>
                  </a:cubicBezTo>
                  <a:cubicBezTo>
                    <a:pt x="343" y="773"/>
                    <a:pt x="359" y="782"/>
                    <a:pt x="367" y="788"/>
                  </a:cubicBezTo>
                  <a:cubicBezTo>
                    <a:pt x="364" y="807"/>
                    <a:pt x="360" y="830"/>
                    <a:pt x="351" y="847"/>
                  </a:cubicBezTo>
                  <a:cubicBezTo>
                    <a:pt x="336" y="878"/>
                    <a:pt x="309" y="917"/>
                    <a:pt x="309" y="918"/>
                  </a:cubicBezTo>
                  <a:cubicBezTo>
                    <a:pt x="308" y="919"/>
                    <a:pt x="308" y="921"/>
                    <a:pt x="310" y="922"/>
                  </a:cubicBezTo>
                  <a:cubicBezTo>
                    <a:pt x="310" y="923"/>
                    <a:pt x="311" y="923"/>
                    <a:pt x="312" y="923"/>
                  </a:cubicBezTo>
                  <a:cubicBezTo>
                    <a:pt x="313" y="923"/>
                    <a:pt x="314" y="922"/>
                    <a:pt x="314" y="921"/>
                  </a:cubicBezTo>
                  <a:cubicBezTo>
                    <a:pt x="315" y="921"/>
                    <a:pt x="341" y="881"/>
                    <a:pt x="357" y="850"/>
                  </a:cubicBezTo>
                  <a:cubicBezTo>
                    <a:pt x="367" y="830"/>
                    <a:pt x="372" y="801"/>
                    <a:pt x="375" y="781"/>
                  </a:cubicBezTo>
                  <a:cubicBezTo>
                    <a:pt x="380" y="749"/>
                    <a:pt x="395" y="660"/>
                    <a:pt x="401" y="628"/>
                  </a:cubicBezTo>
                  <a:cubicBezTo>
                    <a:pt x="408" y="589"/>
                    <a:pt x="433" y="536"/>
                    <a:pt x="487" y="529"/>
                  </a:cubicBezTo>
                  <a:cubicBezTo>
                    <a:pt x="496" y="528"/>
                    <a:pt x="504" y="528"/>
                    <a:pt x="511" y="528"/>
                  </a:cubicBezTo>
                  <a:cubicBezTo>
                    <a:pt x="549" y="528"/>
                    <a:pt x="567" y="540"/>
                    <a:pt x="583" y="555"/>
                  </a:cubicBezTo>
                  <a:cubicBezTo>
                    <a:pt x="592" y="562"/>
                    <a:pt x="599" y="575"/>
                    <a:pt x="599" y="597"/>
                  </a:cubicBezTo>
                  <a:cubicBezTo>
                    <a:pt x="597" y="616"/>
                    <a:pt x="596" y="629"/>
                    <a:pt x="594" y="653"/>
                  </a:cubicBezTo>
                  <a:cubicBezTo>
                    <a:pt x="588" y="710"/>
                    <a:pt x="567" y="804"/>
                    <a:pt x="567" y="805"/>
                  </a:cubicBezTo>
                  <a:cubicBezTo>
                    <a:pt x="567" y="807"/>
                    <a:pt x="568" y="809"/>
                    <a:pt x="570" y="809"/>
                  </a:cubicBezTo>
                  <a:cubicBezTo>
                    <a:pt x="570" y="809"/>
                    <a:pt x="570" y="809"/>
                    <a:pt x="570" y="809"/>
                  </a:cubicBezTo>
                  <a:cubicBezTo>
                    <a:pt x="572" y="809"/>
                    <a:pt x="573" y="808"/>
                    <a:pt x="574" y="807"/>
                  </a:cubicBezTo>
                  <a:cubicBezTo>
                    <a:pt x="574" y="806"/>
                    <a:pt x="594" y="711"/>
                    <a:pt x="600" y="653"/>
                  </a:cubicBezTo>
                  <a:cubicBezTo>
                    <a:pt x="604" y="621"/>
                    <a:pt x="606" y="591"/>
                    <a:pt x="608" y="571"/>
                  </a:cubicBezTo>
                  <a:cubicBezTo>
                    <a:pt x="612" y="537"/>
                    <a:pt x="619" y="489"/>
                    <a:pt x="633" y="449"/>
                  </a:cubicBezTo>
                  <a:cubicBezTo>
                    <a:pt x="649" y="399"/>
                    <a:pt x="685" y="381"/>
                    <a:pt x="725" y="381"/>
                  </a:cubicBezTo>
                  <a:cubicBezTo>
                    <a:pt x="745" y="381"/>
                    <a:pt x="767" y="386"/>
                    <a:pt x="788" y="394"/>
                  </a:cubicBezTo>
                  <a:cubicBezTo>
                    <a:pt x="850" y="416"/>
                    <a:pt x="846" y="500"/>
                    <a:pt x="845" y="518"/>
                  </a:cubicBezTo>
                  <a:cubicBezTo>
                    <a:pt x="844" y="536"/>
                    <a:pt x="833" y="567"/>
                    <a:pt x="831" y="602"/>
                  </a:cubicBezTo>
                  <a:cubicBezTo>
                    <a:pt x="829" y="637"/>
                    <a:pt x="827" y="755"/>
                    <a:pt x="828" y="771"/>
                  </a:cubicBezTo>
                  <a:cubicBezTo>
                    <a:pt x="829" y="784"/>
                    <a:pt x="830" y="797"/>
                    <a:pt x="838" y="797"/>
                  </a:cubicBezTo>
                  <a:cubicBezTo>
                    <a:pt x="840" y="797"/>
                    <a:pt x="842" y="796"/>
                    <a:pt x="845" y="794"/>
                  </a:cubicBezTo>
                  <a:cubicBezTo>
                    <a:pt x="860" y="785"/>
                    <a:pt x="870" y="741"/>
                    <a:pt x="877" y="691"/>
                  </a:cubicBezTo>
                  <a:cubicBezTo>
                    <a:pt x="885" y="642"/>
                    <a:pt x="888" y="573"/>
                    <a:pt x="895" y="528"/>
                  </a:cubicBezTo>
                  <a:cubicBezTo>
                    <a:pt x="903" y="483"/>
                    <a:pt x="916" y="438"/>
                    <a:pt x="930" y="402"/>
                  </a:cubicBezTo>
                  <a:cubicBezTo>
                    <a:pt x="944" y="366"/>
                    <a:pt x="946" y="304"/>
                    <a:pt x="945" y="279"/>
                  </a:cubicBezTo>
                  <a:cubicBezTo>
                    <a:pt x="944" y="254"/>
                    <a:pt x="944" y="180"/>
                    <a:pt x="966" y="107"/>
                  </a:cubicBezTo>
                  <a:cubicBezTo>
                    <a:pt x="974" y="80"/>
                    <a:pt x="986" y="59"/>
                    <a:pt x="1000" y="44"/>
                  </a:cubicBezTo>
                  <a:cubicBezTo>
                    <a:pt x="996" y="53"/>
                    <a:pt x="992" y="64"/>
                    <a:pt x="991" y="76"/>
                  </a:cubicBezTo>
                  <a:cubicBezTo>
                    <a:pt x="988" y="104"/>
                    <a:pt x="1002" y="126"/>
                    <a:pt x="1030" y="141"/>
                  </a:cubicBezTo>
                  <a:cubicBezTo>
                    <a:pt x="1043" y="148"/>
                    <a:pt x="1058" y="151"/>
                    <a:pt x="1073" y="151"/>
                  </a:cubicBezTo>
                  <a:cubicBezTo>
                    <a:pt x="1092" y="151"/>
                    <a:pt x="1111" y="146"/>
                    <a:pt x="1122" y="141"/>
                  </a:cubicBezTo>
                  <a:cubicBezTo>
                    <a:pt x="1135" y="135"/>
                    <a:pt x="1141" y="121"/>
                    <a:pt x="1145" y="107"/>
                  </a:cubicBezTo>
                  <a:cubicBezTo>
                    <a:pt x="1147" y="131"/>
                    <a:pt x="1145" y="153"/>
                    <a:pt x="1146" y="163"/>
                  </a:cubicBezTo>
                  <a:cubicBezTo>
                    <a:pt x="1148" y="189"/>
                    <a:pt x="1139" y="262"/>
                    <a:pt x="1132" y="310"/>
                  </a:cubicBezTo>
                  <a:cubicBezTo>
                    <a:pt x="1125" y="359"/>
                    <a:pt x="1122" y="396"/>
                    <a:pt x="1126" y="439"/>
                  </a:cubicBezTo>
                  <a:cubicBezTo>
                    <a:pt x="1130" y="482"/>
                    <a:pt x="1111" y="573"/>
                    <a:pt x="1106" y="609"/>
                  </a:cubicBezTo>
                  <a:cubicBezTo>
                    <a:pt x="1100" y="645"/>
                    <a:pt x="1087" y="748"/>
                    <a:pt x="1081" y="792"/>
                  </a:cubicBezTo>
                  <a:cubicBezTo>
                    <a:pt x="1069" y="876"/>
                    <a:pt x="1067" y="963"/>
                    <a:pt x="1062" y="996"/>
                  </a:cubicBezTo>
                  <a:cubicBezTo>
                    <a:pt x="1057" y="1041"/>
                    <a:pt x="1042" y="1151"/>
                    <a:pt x="1028" y="1211"/>
                  </a:cubicBezTo>
                  <a:cubicBezTo>
                    <a:pt x="1019" y="1248"/>
                    <a:pt x="1012" y="1288"/>
                    <a:pt x="1007" y="1324"/>
                  </a:cubicBezTo>
                  <a:cubicBezTo>
                    <a:pt x="1004" y="1343"/>
                    <a:pt x="1001" y="1362"/>
                    <a:pt x="998" y="1376"/>
                  </a:cubicBezTo>
                  <a:cubicBezTo>
                    <a:pt x="990" y="1415"/>
                    <a:pt x="979" y="1445"/>
                    <a:pt x="979" y="1445"/>
                  </a:cubicBezTo>
                  <a:cubicBezTo>
                    <a:pt x="978" y="1447"/>
                    <a:pt x="979" y="1449"/>
                    <a:pt x="981" y="1450"/>
                  </a:cubicBezTo>
                  <a:cubicBezTo>
                    <a:pt x="981" y="1450"/>
                    <a:pt x="982" y="1450"/>
                    <a:pt x="982" y="1450"/>
                  </a:cubicBezTo>
                  <a:cubicBezTo>
                    <a:pt x="983" y="1450"/>
                    <a:pt x="985" y="1449"/>
                    <a:pt x="985" y="1448"/>
                  </a:cubicBezTo>
                  <a:cubicBezTo>
                    <a:pt x="985" y="1447"/>
                    <a:pt x="996" y="1417"/>
                    <a:pt x="1004" y="1378"/>
                  </a:cubicBezTo>
                  <a:cubicBezTo>
                    <a:pt x="1007" y="1363"/>
                    <a:pt x="1010" y="1345"/>
                    <a:pt x="1013" y="1325"/>
                  </a:cubicBezTo>
                  <a:cubicBezTo>
                    <a:pt x="1019" y="1289"/>
                    <a:pt x="1025" y="1249"/>
                    <a:pt x="1034" y="1212"/>
                  </a:cubicBezTo>
                  <a:cubicBezTo>
                    <a:pt x="1049" y="1152"/>
                    <a:pt x="1063" y="1042"/>
                    <a:pt x="1069" y="997"/>
                  </a:cubicBezTo>
                  <a:cubicBezTo>
                    <a:pt x="1074" y="961"/>
                    <a:pt x="1078" y="890"/>
                    <a:pt x="1080" y="854"/>
                  </a:cubicBezTo>
                  <a:cubicBezTo>
                    <a:pt x="1091" y="840"/>
                    <a:pt x="1106" y="819"/>
                    <a:pt x="1114" y="804"/>
                  </a:cubicBezTo>
                  <a:cubicBezTo>
                    <a:pt x="1126" y="779"/>
                    <a:pt x="1137" y="728"/>
                    <a:pt x="1191" y="714"/>
                  </a:cubicBezTo>
                  <a:cubicBezTo>
                    <a:pt x="1201" y="712"/>
                    <a:pt x="1211" y="711"/>
                    <a:pt x="1219" y="711"/>
                  </a:cubicBezTo>
                  <a:cubicBezTo>
                    <a:pt x="1249" y="711"/>
                    <a:pt x="1266" y="724"/>
                    <a:pt x="1271" y="729"/>
                  </a:cubicBezTo>
                  <a:cubicBezTo>
                    <a:pt x="1265" y="735"/>
                    <a:pt x="1257" y="744"/>
                    <a:pt x="1249" y="752"/>
                  </a:cubicBezTo>
                  <a:cubicBezTo>
                    <a:pt x="1247" y="756"/>
                    <a:pt x="1247" y="756"/>
                    <a:pt x="1247" y="756"/>
                  </a:cubicBezTo>
                  <a:cubicBezTo>
                    <a:pt x="1234" y="770"/>
                    <a:pt x="1219" y="787"/>
                    <a:pt x="1215" y="807"/>
                  </a:cubicBezTo>
                  <a:cubicBezTo>
                    <a:pt x="1212" y="820"/>
                    <a:pt x="1216" y="833"/>
                    <a:pt x="1225" y="843"/>
                  </a:cubicBezTo>
                  <a:cubicBezTo>
                    <a:pt x="1230" y="849"/>
                    <a:pt x="1237" y="853"/>
                    <a:pt x="1244" y="854"/>
                  </a:cubicBezTo>
                  <a:cubicBezTo>
                    <a:pt x="1243" y="858"/>
                    <a:pt x="1242" y="864"/>
                    <a:pt x="1241" y="872"/>
                  </a:cubicBezTo>
                  <a:cubicBezTo>
                    <a:pt x="1238" y="889"/>
                    <a:pt x="1235" y="912"/>
                    <a:pt x="1231" y="969"/>
                  </a:cubicBezTo>
                  <a:close/>
                  <a:moveTo>
                    <a:pt x="1272" y="788"/>
                  </a:moveTo>
                  <a:cubicBezTo>
                    <a:pt x="1263" y="810"/>
                    <a:pt x="1247" y="843"/>
                    <a:pt x="1244" y="848"/>
                  </a:cubicBezTo>
                  <a:cubicBezTo>
                    <a:pt x="1239" y="847"/>
                    <a:pt x="1234" y="843"/>
                    <a:pt x="1230" y="838"/>
                  </a:cubicBezTo>
                  <a:cubicBezTo>
                    <a:pt x="1222" y="830"/>
                    <a:pt x="1219" y="819"/>
                    <a:pt x="1221" y="808"/>
                  </a:cubicBezTo>
                  <a:cubicBezTo>
                    <a:pt x="1225" y="790"/>
                    <a:pt x="1240" y="773"/>
                    <a:pt x="1252" y="760"/>
                  </a:cubicBezTo>
                  <a:cubicBezTo>
                    <a:pt x="1254" y="757"/>
                    <a:pt x="1254" y="757"/>
                    <a:pt x="1254" y="757"/>
                  </a:cubicBezTo>
                  <a:cubicBezTo>
                    <a:pt x="1262" y="748"/>
                    <a:pt x="1271" y="739"/>
                    <a:pt x="1277" y="732"/>
                  </a:cubicBezTo>
                  <a:cubicBezTo>
                    <a:pt x="1279" y="733"/>
                    <a:pt x="1281" y="735"/>
                    <a:pt x="1284" y="739"/>
                  </a:cubicBezTo>
                  <a:cubicBezTo>
                    <a:pt x="1291" y="747"/>
                    <a:pt x="1281" y="763"/>
                    <a:pt x="1272" y="788"/>
                  </a:cubicBezTo>
                  <a:close/>
                </a:path>
              </a:pathLst>
            </a:custGeom>
            <a:solidFill>
              <a:srgbClr val="91B3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26" name="Шеврон 25">
            <a:hlinkClick r:id="" action="ppaction://hlinkshowjump?jump=previousslide"/>
          </p:cNvPr>
          <p:cNvSpPr/>
          <p:nvPr/>
        </p:nvSpPr>
        <p:spPr>
          <a:xfrm rot="10800000">
            <a:off x="536694" y="5290311"/>
            <a:ext cx="1236109" cy="3200400"/>
          </a:xfrm>
          <a:prstGeom prst="chevron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661357" y="4847946"/>
            <a:ext cx="2106602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Step 0</a:t>
            </a:r>
            <a:r>
              <a:rPr lang="ru-RU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3</a:t>
            </a:r>
            <a:endParaRPr lang="en-US" sz="48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661360" y="3350035"/>
            <a:ext cx="4274440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MOBILE</a:t>
            </a:r>
            <a:endParaRPr lang="ru-RU" sz="10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661361" y="5971605"/>
            <a:ext cx="9331991" cy="11818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Understanding people’s experiences and the context in which they live, is the key to success.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661361" y="8264322"/>
            <a:ext cx="7955523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71486" indent="-57148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Study the landscape</a:t>
            </a:r>
          </a:p>
          <a:p>
            <a:pPr marL="571486" indent="-57148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Understand the brand strategy</a:t>
            </a:r>
          </a:p>
          <a:p>
            <a:pPr marL="571486" indent="-57148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Research the core </a:t>
            </a:r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user</a:t>
            </a:r>
            <a:endParaRPr lang="en-US" sz="36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944482"/>
      </p:ext>
    </p:extLst>
  </p:cSld>
  <p:clrMapOvr>
    <a:masterClrMapping/>
  </p:clrMapOvr>
  <p:transition spd="slow" advClick="0" advTm="2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625E-6 -2.03704E-6 L 0.20599 -0.5185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9" y="-2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3650171" y="3894925"/>
            <a:ext cx="2225225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Subtitle</a:t>
            </a:r>
            <a:endParaRPr lang="en-US" sz="48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650173" y="2397014"/>
            <a:ext cx="4820935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PROJECT</a:t>
            </a:r>
            <a:endParaRPr lang="ru-RU" sz="10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650172" y="5018581"/>
            <a:ext cx="8660296" cy="11818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Understanding people’s experiences and the context in which they live, is the key to success.</a:t>
            </a:r>
          </a:p>
        </p:txBody>
      </p:sp>
      <p:grpSp>
        <p:nvGrpSpPr>
          <p:cNvPr id="18" name="Группа 17"/>
          <p:cNvGrpSpPr/>
          <p:nvPr/>
        </p:nvGrpSpPr>
        <p:grpSpPr>
          <a:xfrm>
            <a:off x="1865837" y="3935896"/>
            <a:ext cx="9900187" cy="5841035"/>
            <a:chOff x="1660525" y="3814763"/>
            <a:chExt cx="10310812" cy="6083300"/>
          </a:xfrm>
        </p:grpSpPr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2898775" y="4237038"/>
              <a:ext cx="7829550" cy="4830763"/>
            </a:xfrm>
            <a:custGeom>
              <a:avLst/>
              <a:gdLst>
                <a:gd name="T0" fmla="*/ 0 w 4932"/>
                <a:gd name="T1" fmla="*/ 3043 h 3043"/>
                <a:gd name="T2" fmla="*/ 4932 w 4932"/>
                <a:gd name="T3" fmla="*/ 3043 h 3043"/>
                <a:gd name="T4" fmla="*/ 4932 w 4932"/>
                <a:gd name="T5" fmla="*/ 0 h 3043"/>
                <a:gd name="T6" fmla="*/ 0 w 4932"/>
                <a:gd name="T7" fmla="*/ 0 h 3043"/>
                <a:gd name="T8" fmla="*/ 0 w 4932"/>
                <a:gd name="T9" fmla="*/ 3043 h 3043"/>
                <a:gd name="T10" fmla="*/ 41 w 4932"/>
                <a:gd name="T11" fmla="*/ 40 h 3043"/>
                <a:gd name="T12" fmla="*/ 4891 w 4932"/>
                <a:gd name="T13" fmla="*/ 40 h 3043"/>
                <a:gd name="T14" fmla="*/ 4891 w 4932"/>
                <a:gd name="T15" fmla="*/ 3003 h 3043"/>
                <a:gd name="T16" fmla="*/ 41 w 4932"/>
                <a:gd name="T17" fmla="*/ 3003 h 3043"/>
                <a:gd name="T18" fmla="*/ 41 w 4932"/>
                <a:gd name="T19" fmla="*/ 40 h 3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32" h="3043">
                  <a:moveTo>
                    <a:pt x="0" y="3043"/>
                  </a:moveTo>
                  <a:lnTo>
                    <a:pt x="4932" y="3043"/>
                  </a:lnTo>
                  <a:lnTo>
                    <a:pt x="4932" y="0"/>
                  </a:lnTo>
                  <a:lnTo>
                    <a:pt x="0" y="0"/>
                  </a:lnTo>
                  <a:lnTo>
                    <a:pt x="0" y="3043"/>
                  </a:lnTo>
                  <a:close/>
                  <a:moveTo>
                    <a:pt x="41" y="40"/>
                  </a:moveTo>
                  <a:lnTo>
                    <a:pt x="4891" y="40"/>
                  </a:lnTo>
                  <a:lnTo>
                    <a:pt x="4891" y="3003"/>
                  </a:lnTo>
                  <a:lnTo>
                    <a:pt x="41" y="3003"/>
                  </a:lnTo>
                  <a:lnTo>
                    <a:pt x="41" y="40"/>
                  </a:lnTo>
                  <a:close/>
                </a:path>
              </a:pathLst>
            </a:custGeom>
            <a:solidFill>
              <a:srgbClr val="91B3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6777038" y="4057651"/>
              <a:ext cx="76200" cy="71438"/>
            </a:xfrm>
            <a:prstGeom prst="ellipse">
              <a:avLst/>
            </a:prstGeom>
            <a:solidFill>
              <a:srgbClr val="91B3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1660525" y="3814763"/>
              <a:ext cx="10310812" cy="6083300"/>
            </a:xfrm>
            <a:custGeom>
              <a:avLst/>
              <a:gdLst>
                <a:gd name="T0" fmla="*/ 2333 w 2547"/>
                <a:gd name="T1" fmla="*/ 1380 h 1525"/>
                <a:gd name="T2" fmla="*/ 2333 w 2547"/>
                <a:gd name="T3" fmla="*/ 115 h 1525"/>
                <a:gd name="T4" fmla="*/ 2218 w 2547"/>
                <a:gd name="T5" fmla="*/ 0 h 1525"/>
                <a:gd name="T6" fmla="*/ 329 w 2547"/>
                <a:gd name="T7" fmla="*/ 0 h 1525"/>
                <a:gd name="T8" fmla="*/ 214 w 2547"/>
                <a:gd name="T9" fmla="*/ 115 h 1525"/>
                <a:gd name="T10" fmla="*/ 214 w 2547"/>
                <a:gd name="T11" fmla="*/ 1380 h 1525"/>
                <a:gd name="T12" fmla="*/ 0 w 2547"/>
                <a:gd name="T13" fmla="*/ 1380 h 1525"/>
                <a:gd name="T14" fmla="*/ 0 w 2547"/>
                <a:gd name="T15" fmla="*/ 1418 h 1525"/>
                <a:gd name="T16" fmla="*/ 107 w 2547"/>
                <a:gd name="T17" fmla="*/ 1525 h 1525"/>
                <a:gd name="T18" fmla="*/ 2440 w 2547"/>
                <a:gd name="T19" fmla="*/ 1525 h 1525"/>
                <a:gd name="T20" fmla="*/ 2547 w 2547"/>
                <a:gd name="T21" fmla="*/ 1418 h 1525"/>
                <a:gd name="T22" fmla="*/ 2547 w 2547"/>
                <a:gd name="T23" fmla="*/ 1380 h 1525"/>
                <a:gd name="T24" fmla="*/ 2333 w 2547"/>
                <a:gd name="T25" fmla="*/ 1380 h 1525"/>
                <a:gd name="T26" fmla="*/ 246 w 2547"/>
                <a:gd name="T27" fmla="*/ 115 h 1525"/>
                <a:gd name="T28" fmla="*/ 329 w 2547"/>
                <a:gd name="T29" fmla="*/ 32 h 1525"/>
                <a:gd name="T30" fmla="*/ 2218 w 2547"/>
                <a:gd name="T31" fmla="*/ 32 h 1525"/>
                <a:gd name="T32" fmla="*/ 2301 w 2547"/>
                <a:gd name="T33" fmla="*/ 115 h 1525"/>
                <a:gd name="T34" fmla="*/ 2301 w 2547"/>
                <a:gd name="T35" fmla="*/ 1380 h 1525"/>
                <a:gd name="T36" fmla="*/ 246 w 2547"/>
                <a:gd name="T37" fmla="*/ 1380 h 1525"/>
                <a:gd name="T38" fmla="*/ 246 w 2547"/>
                <a:gd name="T39" fmla="*/ 115 h 1525"/>
                <a:gd name="T40" fmla="*/ 1486 w 2547"/>
                <a:gd name="T41" fmla="*/ 1412 h 1525"/>
                <a:gd name="T42" fmla="*/ 1446 w 2547"/>
                <a:gd name="T43" fmla="*/ 1448 h 1525"/>
                <a:gd name="T44" fmla="*/ 1100 w 2547"/>
                <a:gd name="T45" fmla="*/ 1448 h 1525"/>
                <a:gd name="T46" fmla="*/ 1061 w 2547"/>
                <a:gd name="T47" fmla="*/ 1412 h 1525"/>
                <a:gd name="T48" fmla="*/ 1486 w 2547"/>
                <a:gd name="T49" fmla="*/ 1412 h 1525"/>
                <a:gd name="T50" fmla="*/ 2515 w 2547"/>
                <a:gd name="T51" fmla="*/ 1418 h 1525"/>
                <a:gd name="T52" fmla="*/ 2440 w 2547"/>
                <a:gd name="T53" fmla="*/ 1493 h 1525"/>
                <a:gd name="T54" fmla="*/ 107 w 2547"/>
                <a:gd name="T55" fmla="*/ 1493 h 1525"/>
                <a:gd name="T56" fmla="*/ 32 w 2547"/>
                <a:gd name="T57" fmla="*/ 1418 h 1525"/>
                <a:gd name="T58" fmla="*/ 32 w 2547"/>
                <a:gd name="T59" fmla="*/ 1412 h 1525"/>
                <a:gd name="T60" fmla="*/ 1045 w 2547"/>
                <a:gd name="T61" fmla="*/ 1412 h 1525"/>
                <a:gd name="T62" fmla="*/ 1100 w 2547"/>
                <a:gd name="T63" fmla="*/ 1464 h 1525"/>
                <a:gd name="T64" fmla="*/ 1446 w 2547"/>
                <a:gd name="T65" fmla="*/ 1464 h 1525"/>
                <a:gd name="T66" fmla="*/ 1502 w 2547"/>
                <a:gd name="T67" fmla="*/ 1412 h 1525"/>
                <a:gd name="T68" fmla="*/ 2515 w 2547"/>
                <a:gd name="T69" fmla="*/ 1412 h 1525"/>
                <a:gd name="T70" fmla="*/ 2515 w 2547"/>
                <a:gd name="T71" fmla="*/ 1418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47" h="1525">
                  <a:moveTo>
                    <a:pt x="2333" y="1380"/>
                  </a:moveTo>
                  <a:cubicBezTo>
                    <a:pt x="2333" y="115"/>
                    <a:pt x="2333" y="115"/>
                    <a:pt x="2333" y="115"/>
                  </a:cubicBezTo>
                  <a:cubicBezTo>
                    <a:pt x="2333" y="51"/>
                    <a:pt x="2281" y="0"/>
                    <a:pt x="2218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265" y="0"/>
                    <a:pt x="214" y="51"/>
                    <a:pt x="214" y="115"/>
                  </a:cubicBezTo>
                  <a:cubicBezTo>
                    <a:pt x="214" y="1380"/>
                    <a:pt x="214" y="1380"/>
                    <a:pt x="214" y="1380"/>
                  </a:cubicBezTo>
                  <a:cubicBezTo>
                    <a:pt x="0" y="1380"/>
                    <a:pt x="0" y="1380"/>
                    <a:pt x="0" y="1380"/>
                  </a:cubicBezTo>
                  <a:cubicBezTo>
                    <a:pt x="0" y="1418"/>
                    <a:pt x="0" y="1418"/>
                    <a:pt x="0" y="1418"/>
                  </a:cubicBezTo>
                  <a:cubicBezTo>
                    <a:pt x="0" y="1477"/>
                    <a:pt x="48" y="1525"/>
                    <a:pt x="107" y="1525"/>
                  </a:cubicBezTo>
                  <a:cubicBezTo>
                    <a:pt x="2440" y="1525"/>
                    <a:pt x="2440" y="1525"/>
                    <a:pt x="2440" y="1525"/>
                  </a:cubicBezTo>
                  <a:cubicBezTo>
                    <a:pt x="2499" y="1525"/>
                    <a:pt x="2547" y="1477"/>
                    <a:pt x="2547" y="1418"/>
                  </a:cubicBezTo>
                  <a:cubicBezTo>
                    <a:pt x="2547" y="1380"/>
                    <a:pt x="2547" y="1380"/>
                    <a:pt x="2547" y="1380"/>
                  </a:cubicBezTo>
                  <a:lnTo>
                    <a:pt x="2333" y="1380"/>
                  </a:lnTo>
                  <a:close/>
                  <a:moveTo>
                    <a:pt x="246" y="115"/>
                  </a:moveTo>
                  <a:cubicBezTo>
                    <a:pt x="246" y="69"/>
                    <a:pt x="283" y="32"/>
                    <a:pt x="329" y="32"/>
                  </a:cubicBezTo>
                  <a:cubicBezTo>
                    <a:pt x="2218" y="32"/>
                    <a:pt x="2218" y="32"/>
                    <a:pt x="2218" y="32"/>
                  </a:cubicBezTo>
                  <a:cubicBezTo>
                    <a:pt x="2264" y="32"/>
                    <a:pt x="2301" y="69"/>
                    <a:pt x="2301" y="115"/>
                  </a:cubicBezTo>
                  <a:cubicBezTo>
                    <a:pt x="2301" y="1380"/>
                    <a:pt x="2301" y="1380"/>
                    <a:pt x="2301" y="1380"/>
                  </a:cubicBezTo>
                  <a:cubicBezTo>
                    <a:pt x="246" y="1380"/>
                    <a:pt x="246" y="1380"/>
                    <a:pt x="246" y="1380"/>
                  </a:cubicBezTo>
                  <a:lnTo>
                    <a:pt x="246" y="115"/>
                  </a:lnTo>
                  <a:close/>
                  <a:moveTo>
                    <a:pt x="1486" y="1412"/>
                  </a:moveTo>
                  <a:cubicBezTo>
                    <a:pt x="1485" y="1432"/>
                    <a:pt x="1467" y="1448"/>
                    <a:pt x="1446" y="1448"/>
                  </a:cubicBezTo>
                  <a:cubicBezTo>
                    <a:pt x="1100" y="1448"/>
                    <a:pt x="1100" y="1448"/>
                    <a:pt x="1100" y="1448"/>
                  </a:cubicBezTo>
                  <a:cubicBezTo>
                    <a:pt x="1080" y="1448"/>
                    <a:pt x="1062" y="1432"/>
                    <a:pt x="1061" y="1412"/>
                  </a:cubicBezTo>
                  <a:lnTo>
                    <a:pt x="1486" y="1412"/>
                  </a:lnTo>
                  <a:close/>
                  <a:moveTo>
                    <a:pt x="2515" y="1418"/>
                  </a:moveTo>
                  <a:cubicBezTo>
                    <a:pt x="2515" y="1460"/>
                    <a:pt x="2481" y="1493"/>
                    <a:pt x="2440" y="1493"/>
                  </a:cubicBezTo>
                  <a:cubicBezTo>
                    <a:pt x="107" y="1493"/>
                    <a:pt x="107" y="1493"/>
                    <a:pt x="107" y="1493"/>
                  </a:cubicBezTo>
                  <a:cubicBezTo>
                    <a:pt x="66" y="1493"/>
                    <a:pt x="32" y="1460"/>
                    <a:pt x="32" y="1418"/>
                  </a:cubicBezTo>
                  <a:cubicBezTo>
                    <a:pt x="32" y="1412"/>
                    <a:pt x="32" y="1412"/>
                    <a:pt x="32" y="1412"/>
                  </a:cubicBezTo>
                  <a:cubicBezTo>
                    <a:pt x="1045" y="1412"/>
                    <a:pt x="1045" y="1412"/>
                    <a:pt x="1045" y="1412"/>
                  </a:cubicBezTo>
                  <a:cubicBezTo>
                    <a:pt x="1046" y="1441"/>
                    <a:pt x="1071" y="1464"/>
                    <a:pt x="1100" y="1464"/>
                  </a:cubicBezTo>
                  <a:cubicBezTo>
                    <a:pt x="1446" y="1464"/>
                    <a:pt x="1446" y="1464"/>
                    <a:pt x="1446" y="1464"/>
                  </a:cubicBezTo>
                  <a:cubicBezTo>
                    <a:pt x="1476" y="1464"/>
                    <a:pt x="1501" y="1441"/>
                    <a:pt x="1502" y="1412"/>
                  </a:cubicBezTo>
                  <a:cubicBezTo>
                    <a:pt x="2515" y="1412"/>
                    <a:pt x="2515" y="1412"/>
                    <a:pt x="2515" y="1412"/>
                  </a:cubicBezTo>
                  <a:lnTo>
                    <a:pt x="2515" y="1418"/>
                  </a:lnTo>
                  <a:close/>
                </a:path>
              </a:pathLst>
            </a:custGeom>
            <a:solidFill>
              <a:srgbClr val="91B3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20" name="Рисунок 19"/>
          <p:cNvSpPr>
            <a:spLocks noGrp="1"/>
          </p:cNvSpPr>
          <p:nvPr>
            <p:ph type="pic" sz="quarter" idx="10"/>
          </p:nvPr>
        </p:nvSpPr>
        <p:spPr>
          <a:xfrm>
            <a:off x="3112295" y="4394200"/>
            <a:ext cx="7409656" cy="4530725"/>
          </a:xfrm>
        </p:spPr>
      </p:sp>
      <p:sp>
        <p:nvSpPr>
          <p:cNvPr id="11" name="Овал 10"/>
          <p:cNvSpPr/>
          <p:nvPr/>
        </p:nvSpPr>
        <p:spPr>
          <a:xfrm>
            <a:off x="13596941" y="6681680"/>
            <a:ext cx="1366835" cy="13668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15319656" y="7041954"/>
            <a:ext cx="2660665" cy="5539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3600" dirty="0" err="1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Layot</a:t>
            </a:r>
            <a:r>
              <a:rPr lang="en-US" sz="3600" dirty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Design</a:t>
            </a:r>
            <a:endParaRPr lang="en-US" sz="3600" dirty="0">
              <a:solidFill>
                <a:schemeClr val="tx2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13625704" y="8444530"/>
            <a:ext cx="1338072" cy="13380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15319655" y="8822184"/>
            <a:ext cx="3828549" cy="5539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Interaction Design</a:t>
            </a:r>
            <a:endParaRPr lang="en-US" sz="3600" dirty="0">
              <a:solidFill>
                <a:schemeClr val="tx2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13596939" y="10246455"/>
            <a:ext cx="1366837" cy="13668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15319655" y="10602412"/>
            <a:ext cx="4232505" cy="5539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Icons &amp; Illustrations</a:t>
            </a:r>
            <a:endParaRPr lang="en-US" sz="3600" dirty="0">
              <a:solidFill>
                <a:schemeClr val="tx2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868180" y="6681682"/>
            <a:ext cx="7610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spc="2304" baseline="-4166" dirty="0">
                <a:solidFill>
                  <a:schemeClr val="bg1"/>
                </a:solidFill>
                <a:latin typeface="et-line"/>
                <a:ea typeface="et-line"/>
                <a:cs typeface="et-line"/>
                <a:sym typeface="et-line"/>
              </a:rPr>
              <a:t></a:t>
            </a:r>
            <a:endParaRPr lang="ru-RU" sz="80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763594" y="8437465"/>
            <a:ext cx="8940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spc="2304" baseline="-4166" dirty="0">
                <a:solidFill>
                  <a:schemeClr val="bg1"/>
                </a:solidFill>
                <a:latin typeface="et-line"/>
                <a:ea typeface="et-line"/>
                <a:cs typeface="et-line"/>
                <a:sym typeface="et-line"/>
              </a:rPr>
              <a:t></a:t>
            </a:r>
            <a:endParaRPr lang="ru-RU" sz="80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877517" y="10217694"/>
            <a:ext cx="7610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spc="2304" baseline="-4166" dirty="0">
                <a:solidFill>
                  <a:schemeClr val="bg1"/>
                </a:solidFill>
                <a:latin typeface="et-line"/>
                <a:ea typeface="et-line"/>
                <a:cs typeface="et-line"/>
                <a:sym typeface="et-line"/>
              </a:rPr>
              <a:t></a:t>
            </a:r>
            <a:endParaRPr lang="ru-RU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789765"/>
      </p:ext>
    </p:extLst>
  </p:cSld>
  <p:clrMapOvr>
    <a:masterClrMapping/>
  </p:clrMapOvr>
  <p:transition spd="slow" advClick="0" advTm="2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1" grpId="0"/>
      <p:bldP spid="11" grpId="0" animBg="1"/>
      <p:bldP spid="19" grpId="0"/>
      <p:bldP spid="22" grpId="0" animBg="1"/>
      <p:bldP spid="23" grpId="0"/>
      <p:bldP spid="24" grpId="0" animBg="1"/>
      <p:bldP spid="2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90651" y="9393014"/>
            <a:ext cx="6697663" cy="1329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Lorem ipsum dolor sit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amet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consectetur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adipiscing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elit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sed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do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eiusmod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tempor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incididunt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ut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labore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et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dolore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magna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aliqua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17549" y="8379365"/>
            <a:ext cx="2242280" cy="76944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5000" dirty="0">
                <a:solidFill>
                  <a:srgbClr val="4BC1EB"/>
                </a:solidFill>
                <a:latin typeface="+mj-lt"/>
                <a:ea typeface="Fira Sans SemiBold" panose="020B0703050000020004" pitchFamily="34" charset="0"/>
              </a:rPr>
              <a:t>SKETCH</a:t>
            </a:r>
            <a:endParaRPr lang="en-US" sz="5000" dirty="0">
              <a:solidFill>
                <a:srgbClr val="4BC1EB"/>
              </a:solidFill>
              <a:latin typeface="+mj-lt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390650" y="599385"/>
            <a:ext cx="1421095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USA</a:t>
            </a:r>
            <a:endParaRPr lang="ru-RU" sz="6400" dirty="0">
              <a:solidFill>
                <a:srgbClr val="4BC1EB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332233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159612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828090" y="9393014"/>
            <a:ext cx="6697663" cy="1329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Lorem ipsum dolor sit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amet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consectetur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adipiscing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elit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sed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do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eiusmod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tempor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incididunt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ut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labore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et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dolore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magna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aliqua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.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306069" y="8379365"/>
            <a:ext cx="3771865" cy="76944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5000" dirty="0">
                <a:solidFill>
                  <a:srgbClr val="4BC1EB"/>
                </a:solidFill>
                <a:latin typeface="+mj-lt"/>
                <a:ea typeface="Fira Sans SemiBold" panose="020B0703050000020004" pitchFamily="34" charset="0"/>
              </a:rPr>
              <a:t>WIREFRAMES</a:t>
            </a:r>
            <a:endParaRPr lang="en-US" sz="5000" dirty="0">
              <a:solidFill>
                <a:srgbClr val="4BC1EB"/>
              </a:solidFill>
              <a:latin typeface="+mj-lt"/>
              <a:ea typeface="Fira Sans SemiBold" panose="020B07030500000200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292202" y="9393014"/>
            <a:ext cx="6697663" cy="1329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Lorem ipsum dolor sit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amet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consectetur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adipiscing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elit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sed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do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eiusmod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tempor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incididunt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ut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labore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et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dolore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magna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aliqua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.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38205" y="8379365"/>
            <a:ext cx="3428503" cy="76944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5000" dirty="0">
                <a:solidFill>
                  <a:srgbClr val="4BC1EB"/>
                </a:solidFill>
                <a:latin typeface="+mj-lt"/>
                <a:ea typeface="Fira Sans SemiBold" panose="020B0703050000020004" pitchFamily="34" charset="0"/>
              </a:rPr>
              <a:t>PROTOTYPE</a:t>
            </a:r>
            <a:endParaRPr lang="en-US" sz="5000" dirty="0">
              <a:solidFill>
                <a:srgbClr val="4BC1EB"/>
              </a:solidFill>
              <a:latin typeface="+mj-lt"/>
              <a:ea typeface="Fira Sans SemiBold" panose="020B0703050000020004" pitchFamily="34" charset="0"/>
            </a:endParaRPr>
          </a:p>
        </p:txBody>
      </p:sp>
      <p:sp>
        <p:nvSpPr>
          <p:cNvPr id="27" name="Шеврон 26"/>
          <p:cNvSpPr/>
          <p:nvPr/>
        </p:nvSpPr>
        <p:spPr>
          <a:xfrm>
            <a:off x="8082761" y="5333231"/>
            <a:ext cx="797851" cy="797851"/>
          </a:xfrm>
          <a:prstGeom prst="chevron">
            <a:avLst/>
          </a:prstGeom>
          <a:solidFill>
            <a:srgbClr val="E4E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8" name="Шеврон 27"/>
          <p:cNvSpPr/>
          <p:nvPr/>
        </p:nvSpPr>
        <p:spPr>
          <a:xfrm>
            <a:off x="15507293" y="5333231"/>
            <a:ext cx="797851" cy="797851"/>
          </a:xfrm>
          <a:prstGeom prst="chevron">
            <a:avLst/>
          </a:prstGeom>
          <a:solidFill>
            <a:srgbClr val="E4E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29" name="Группа 28"/>
          <p:cNvGrpSpPr/>
          <p:nvPr/>
        </p:nvGrpSpPr>
        <p:grpSpPr>
          <a:xfrm>
            <a:off x="1803119" y="4239697"/>
            <a:ext cx="5871139" cy="3463927"/>
            <a:chOff x="1660525" y="3814763"/>
            <a:chExt cx="10310812" cy="6083300"/>
          </a:xfrm>
        </p:grpSpPr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2898775" y="4237038"/>
              <a:ext cx="7829550" cy="4830763"/>
            </a:xfrm>
            <a:custGeom>
              <a:avLst/>
              <a:gdLst>
                <a:gd name="T0" fmla="*/ 0 w 4932"/>
                <a:gd name="T1" fmla="*/ 3043 h 3043"/>
                <a:gd name="T2" fmla="*/ 4932 w 4932"/>
                <a:gd name="T3" fmla="*/ 3043 h 3043"/>
                <a:gd name="T4" fmla="*/ 4932 w 4932"/>
                <a:gd name="T5" fmla="*/ 0 h 3043"/>
                <a:gd name="T6" fmla="*/ 0 w 4932"/>
                <a:gd name="T7" fmla="*/ 0 h 3043"/>
                <a:gd name="T8" fmla="*/ 0 w 4932"/>
                <a:gd name="T9" fmla="*/ 3043 h 3043"/>
                <a:gd name="T10" fmla="*/ 41 w 4932"/>
                <a:gd name="T11" fmla="*/ 40 h 3043"/>
                <a:gd name="T12" fmla="*/ 4891 w 4932"/>
                <a:gd name="T13" fmla="*/ 40 h 3043"/>
                <a:gd name="T14" fmla="*/ 4891 w 4932"/>
                <a:gd name="T15" fmla="*/ 3003 h 3043"/>
                <a:gd name="T16" fmla="*/ 41 w 4932"/>
                <a:gd name="T17" fmla="*/ 3003 h 3043"/>
                <a:gd name="T18" fmla="*/ 41 w 4932"/>
                <a:gd name="T19" fmla="*/ 40 h 3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32" h="3043">
                  <a:moveTo>
                    <a:pt x="0" y="3043"/>
                  </a:moveTo>
                  <a:lnTo>
                    <a:pt x="4932" y="3043"/>
                  </a:lnTo>
                  <a:lnTo>
                    <a:pt x="4932" y="0"/>
                  </a:lnTo>
                  <a:lnTo>
                    <a:pt x="0" y="0"/>
                  </a:lnTo>
                  <a:lnTo>
                    <a:pt x="0" y="3043"/>
                  </a:lnTo>
                  <a:close/>
                  <a:moveTo>
                    <a:pt x="41" y="40"/>
                  </a:moveTo>
                  <a:lnTo>
                    <a:pt x="4891" y="40"/>
                  </a:lnTo>
                  <a:lnTo>
                    <a:pt x="4891" y="3003"/>
                  </a:lnTo>
                  <a:lnTo>
                    <a:pt x="41" y="3003"/>
                  </a:lnTo>
                  <a:lnTo>
                    <a:pt x="41" y="40"/>
                  </a:lnTo>
                  <a:close/>
                </a:path>
              </a:pathLst>
            </a:custGeom>
            <a:solidFill>
              <a:srgbClr val="91B3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Oval 12"/>
            <p:cNvSpPr>
              <a:spLocks noChangeArrowheads="1"/>
            </p:cNvSpPr>
            <p:nvPr/>
          </p:nvSpPr>
          <p:spPr bwMode="auto">
            <a:xfrm>
              <a:off x="6777038" y="4057651"/>
              <a:ext cx="76200" cy="71438"/>
            </a:xfrm>
            <a:prstGeom prst="ellipse">
              <a:avLst/>
            </a:prstGeom>
            <a:solidFill>
              <a:srgbClr val="91B3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13"/>
            <p:cNvSpPr>
              <a:spLocks noEditPoints="1"/>
            </p:cNvSpPr>
            <p:nvPr/>
          </p:nvSpPr>
          <p:spPr bwMode="auto">
            <a:xfrm>
              <a:off x="1660525" y="3814763"/>
              <a:ext cx="10310812" cy="6083300"/>
            </a:xfrm>
            <a:custGeom>
              <a:avLst/>
              <a:gdLst>
                <a:gd name="T0" fmla="*/ 2333 w 2547"/>
                <a:gd name="T1" fmla="*/ 1380 h 1525"/>
                <a:gd name="T2" fmla="*/ 2333 w 2547"/>
                <a:gd name="T3" fmla="*/ 115 h 1525"/>
                <a:gd name="T4" fmla="*/ 2218 w 2547"/>
                <a:gd name="T5" fmla="*/ 0 h 1525"/>
                <a:gd name="T6" fmla="*/ 329 w 2547"/>
                <a:gd name="T7" fmla="*/ 0 h 1525"/>
                <a:gd name="T8" fmla="*/ 214 w 2547"/>
                <a:gd name="T9" fmla="*/ 115 h 1525"/>
                <a:gd name="T10" fmla="*/ 214 w 2547"/>
                <a:gd name="T11" fmla="*/ 1380 h 1525"/>
                <a:gd name="T12" fmla="*/ 0 w 2547"/>
                <a:gd name="T13" fmla="*/ 1380 h 1525"/>
                <a:gd name="T14" fmla="*/ 0 w 2547"/>
                <a:gd name="T15" fmla="*/ 1418 h 1525"/>
                <a:gd name="T16" fmla="*/ 107 w 2547"/>
                <a:gd name="T17" fmla="*/ 1525 h 1525"/>
                <a:gd name="T18" fmla="*/ 2440 w 2547"/>
                <a:gd name="T19" fmla="*/ 1525 h 1525"/>
                <a:gd name="T20" fmla="*/ 2547 w 2547"/>
                <a:gd name="T21" fmla="*/ 1418 h 1525"/>
                <a:gd name="T22" fmla="*/ 2547 w 2547"/>
                <a:gd name="T23" fmla="*/ 1380 h 1525"/>
                <a:gd name="T24" fmla="*/ 2333 w 2547"/>
                <a:gd name="T25" fmla="*/ 1380 h 1525"/>
                <a:gd name="T26" fmla="*/ 246 w 2547"/>
                <a:gd name="T27" fmla="*/ 115 h 1525"/>
                <a:gd name="T28" fmla="*/ 329 w 2547"/>
                <a:gd name="T29" fmla="*/ 32 h 1525"/>
                <a:gd name="T30" fmla="*/ 2218 w 2547"/>
                <a:gd name="T31" fmla="*/ 32 h 1525"/>
                <a:gd name="T32" fmla="*/ 2301 w 2547"/>
                <a:gd name="T33" fmla="*/ 115 h 1525"/>
                <a:gd name="T34" fmla="*/ 2301 w 2547"/>
                <a:gd name="T35" fmla="*/ 1380 h 1525"/>
                <a:gd name="T36" fmla="*/ 246 w 2547"/>
                <a:gd name="T37" fmla="*/ 1380 h 1525"/>
                <a:gd name="T38" fmla="*/ 246 w 2547"/>
                <a:gd name="T39" fmla="*/ 115 h 1525"/>
                <a:gd name="T40" fmla="*/ 1486 w 2547"/>
                <a:gd name="T41" fmla="*/ 1412 h 1525"/>
                <a:gd name="T42" fmla="*/ 1446 w 2547"/>
                <a:gd name="T43" fmla="*/ 1448 h 1525"/>
                <a:gd name="T44" fmla="*/ 1100 w 2547"/>
                <a:gd name="T45" fmla="*/ 1448 h 1525"/>
                <a:gd name="T46" fmla="*/ 1061 w 2547"/>
                <a:gd name="T47" fmla="*/ 1412 h 1525"/>
                <a:gd name="T48" fmla="*/ 1486 w 2547"/>
                <a:gd name="T49" fmla="*/ 1412 h 1525"/>
                <a:gd name="T50" fmla="*/ 2515 w 2547"/>
                <a:gd name="T51" fmla="*/ 1418 h 1525"/>
                <a:gd name="T52" fmla="*/ 2440 w 2547"/>
                <a:gd name="T53" fmla="*/ 1493 h 1525"/>
                <a:gd name="T54" fmla="*/ 107 w 2547"/>
                <a:gd name="T55" fmla="*/ 1493 h 1525"/>
                <a:gd name="T56" fmla="*/ 32 w 2547"/>
                <a:gd name="T57" fmla="*/ 1418 h 1525"/>
                <a:gd name="T58" fmla="*/ 32 w 2547"/>
                <a:gd name="T59" fmla="*/ 1412 h 1525"/>
                <a:gd name="T60" fmla="*/ 1045 w 2547"/>
                <a:gd name="T61" fmla="*/ 1412 h 1525"/>
                <a:gd name="T62" fmla="*/ 1100 w 2547"/>
                <a:gd name="T63" fmla="*/ 1464 h 1525"/>
                <a:gd name="T64" fmla="*/ 1446 w 2547"/>
                <a:gd name="T65" fmla="*/ 1464 h 1525"/>
                <a:gd name="T66" fmla="*/ 1502 w 2547"/>
                <a:gd name="T67" fmla="*/ 1412 h 1525"/>
                <a:gd name="T68" fmla="*/ 2515 w 2547"/>
                <a:gd name="T69" fmla="*/ 1412 h 1525"/>
                <a:gd name="T70" fmla="*/ 2515 w 2547"/>
                <a:gd name="T71" fmla="*/ 1418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47" h="1525">
                  <a:moveTo>
                    <a:pt x="2333" y="1380"/>
                  </a:moveTo>
                  <a:cubicBezTo>
                    <a:pt x="2333" y="115"/>
                    <a:pt x="2333" y="115"/>
                    <a:pt x="2333" y="115"/>
                  </a:cubicBezTo>
                  <a:cubicBezTo>
                    <a:pt x="2333" y="51"/>
                    <a:pt x="2281" y="0"/>
                    <a:pt x="2218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265" y="0"/>
                    <a:pt x="214" y="51"/>
                    <a:pt x="214" y="115"/>
                  </a:cubicBezTo>
                  <a:cubicBezTo>
                    <a:pt x="214" y="1380"/>
                    <a:pt x="214" y="1380"/>
                    <a:pt x="214" y="1380"/>
                  </a:cubicBezTo>
                  <a:cubicBezTo>
                    <a:pt x="0" y="1380"/>
                    <a:pt x="0" y="1380"/>
                    <a:pt x="0" y="1380"/>
                  </a:cubicBezTo>
                  <a:cubicBezTo>
                    <a:pt x="0" y="1418"/>
                    <a:pt x="0" y="1418"/>
                    <a:pt x="0" y="1418"/>
                  </a:cubicBezTo>
                  <a:cubicBezTo>
                    <a:pt x="0" y="1477"/>
                    <a:pt x="48" y="1525"/>
                    <a:pt x="107" y="1525"/>
                  </a:cubicBezTo>
                  <a:cubicBezTo>
                    <a:pt x="2440" y="1525"/>
                    <a:pt x="2440" y="1525"/>
                    <a:pt x="2440" y="1525"/>
                  </a:cubicBezTo>
                  <a:cubicBezTo>
                    <a:pt x="2499" y="1525"/>
                    <a:pt x="2547" y="1477"/>
                    <a:pt x="2547" y="1418"/>
                  </a:cubicBezTo>
                  <a:cubicBezTo>
                    <a:pt x="2547" y="1380"/>
                    <a:pt x="2547" y="1380"/>
                    <a:pt x="2547" y="1380"/>
                  </a:cubicBezTo>
                  <a:lnTo>
                    <a:pt x="2333" y="1380"/>
                  </a:lnTo>
                  <a:close/>
                  <a:moveTo>
                    <a:pt x="246" y="115"/>
                  </a:moveTo>
                  <a:cubicBezTo>
                    <a:pt x="246" y="69"/>
                    <a:pt x="283" y="32"/>
                    <a:pt x="329" y="32"/>
                  </a:cubicBezTo>
                  <a:cubicBezTo>
                    <a:pt x="2218" y="32"/>
                    <a:pt x="2218" y="32"/>
                    <a:pt x="2218" y="32"/>
                  </a:cubicBezTo>
                  <a:cubicBezTo>
                    <a:pt x="2264" y="32"/>
                    <a:pt x="2301" y="69"/>
                    <a:pt x="2301" y="115"/>
                  </a:cubicBezTo>
                  <a:cubicBezTo>
                    <a:pt x="2301" y="1380"/>
                    <a:pt x="2301" y="1380"/>
                    <a:pt x="2301" y="1380"/>
                  </a:cubicBezTo>
                  <a:cubicBezTo>
                    <a:pt x="246" y="1380"/>
                    <a:pt x="246" y="1380"/>
                    <a:pt x="246" y="1380"/>
                  </a:cubicBezTo>
                  <a:lnTo>
                    <a:pt x="246" y="115"/>
                  </a:lnTo>
                  <a:close/>
                  <a:moveTo>
                    <a:pt x="1486" y="1412"/>
                  </a:moveTo>
                  <a:cubicBezTo>
                    <a:pt x="1485" y="1432"/>
                    <a:pt x="1467" y="1448"/>
                    <a:pt x="1446" y="1448"/>
                  </a:cubicBezTo>
                  <a:cubicBezTo>
                    <a:pt x="1100" y="1448"/>
                    <a:pt x="1100" y="1448"/>
                    <a:pt x="1100" y="1448"/>
                  </a:cubicBezTo>
                  <a:cubicBezTo>
                    <a:pt x="1080" y="1448"/>
                    <a:pt x="1062" y="1432"/>
                    <a:pt x="1061" y="1412"/>
                  </a:cubicBezTo>
                  <a:lnTo>
                    <a:pt x="1486" y="1412"/>
                  </a:lnTo>
                  <a:close/>
                  <a:moveTo>
                    <a:pt x="2515" y="1418"/>
                  </a:moveTo>
                  <a:cubicBezTo>
                    <a:pt x="2515" y="1460"/>
                    <a:pt x="2481" y="1493"/>
                    <a:pt x="2440" y="1493"/>
                  </a:cubicBezTo>
                  <a:cubicBezTo>
                    <a:pt x="107" y="1493"/>
                    <a:pt x="107" y="1493"/>
                    <a:pt x="107" y="1493"/>
                  </a:cubicBezTo>
                  <a:cubicBezTo>
                    <a:pt x="66" y="1493"/>
                    <a:pt x="32" y="1460"/>
                    <a:pt x="32" y="1418"/>
                  </a:cubicBezTo>
                  <a:cubicBezTo>
                    <a:pt x="32" y="1412"/>
                    <a:pt x="32" y="1412"/>
                    <a:pt x="32" y="1412"/>
                  </a:cubicBezTo>
                  <a:cubicBezTo>
                    <a:pt x="1045" y="1412"/>
                    <a:pt x="1045" y="1412"/>
                    <a:pt x="1045" y="1412"/>
                  </a:cubicBezTo>
                  <a:cubicBezTo>
                    <a:pt x="1046" y="1441"/>
                    <a:pt x="1071" y="1464"/>
                    <a:pt x="1100" y="1464"/>
                  </a:cubicBezTo>
                  <a:cubicBezTo>
                    <a:pt x="1446" y="1464"/>
                    <a:pt x="1446" y="1464"/>
                    <a:pt x="1446" y="1464"/>
                  </a:cubicBezTo>
                  <a:cubicBezTo>
                    <a:pt x="1476" y="1464"/>
                    <a:pt x="1501" y="1441"/>
                    <a:pt x="1502" y="1412"/>
                  </a:cubicBezTo>
                  <a:cubicBezTo>
                    <a:pt x="2515" y="1412"/>
                    <a:pt x="2515" y="1412"/>
                    <a:pt x="2515" y="1412"/>
                  </a:cubicBezTo>
                  <a:lnTo>
                    <a:pt x="2515" y="1418"/>
                  </a:lnTo>
                  <a:close/>
                </a:path>
              </a:pathLst>
            </a:custGeom>
            <a:solidFill>
              <a:srgbClr val="91B3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9258384" y="4239697"/>
            <a:ext cx="5871139" cy="3463927"/>
            <a:chOff x="1660525" y="3814763"/>
            <a:chExt cx="10310812" cy="6083300"/>
          </a:xfrm>
        </p:grpSpPr>
        <p:sp>
          <p:nvSpPr>
            <p:cNvPr id="34" name="Freeform 11"/>
            <p:cNvSpPr>
              <a:spLocks noEditPoints="1"/>
            </p:cNvSpPr>
            <p:nvPr/>
          </p:nvSpPr>
          <p:spPr bwMode="auto">
            <a:xfrm>
              <a:off x="2898775" y="4237038"/>
              <a:ext cx="7829550" cy="4830763"/>
            </a:xfrm>
            <a:custGeom>
              <a:avLst/>
              <a:gdLst>
                <a:gd name="T0" fmla="*/ 0 w 4932"/>
                <a:gd name="T1" fmla="*/ 3043 h 3043"/>
                <a:gd name="T2" fmla="*/ 4932 w 4932"/>
                <a:gd name="T3" fmla="*/ 3043 h 3043"/>
                <a:gd name="T4" fmla="*/ 4932 w 4932"/>
                <a:gd name="T5" fmla="*/ 0 h 3043"/>
                <a:gd name="T6" fmla="*/ 0 w 4932"/>
                <a:gd name="T7" fmla="*/ 0 h 3043"/>
                <a:gd name="T8" fmla="*/ 0 w 4932"/>
                <a:gd name="T9" fmla="*/ 3043 h 3043"/>
                <a:gd name="T10" fmla="*/ 41 w 4932"/>
                <a:gd name="T11" fmla="*/ 40 h 3043"/>
                <a:gd name="T12" fmla="*/ 4891 w 4932"/>
                <a:gd name="T13" fmla="*/ 40 h 3043"/>
                <a:gd name="T14" fmla="*/ 4891 w 4932"/>
                <a:gd name="T15" fmla="*/ 3003 h 3043"/>
                <a:gd name="T16" fmla="*/ 41 w 4932"/>
                <a:gd name="T17" fmla="*/ 3003 h 3043"/>
                <a:gd name="T18" fmla="*/ 41 w 4932"/>
                <a:gd name="T19" fmla="*/ 40 h 3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32" h="3043">
                  <a:moveTo>
                    <a:pt x="0" y="3043"/>
                  </a:moveTo>
                  <a:lnTo>
                    <a:pt x="4932" y="3043"/>
                  </a:lnTo>
                  <a:lnTo>
                    <a:pt x="4932" y="0"/>
                  </a:lnTo>
                  <a:lnTo>
                    <a:pt x="0" y="0"/>
                  </a:lnTo>
                  <a:lnTo>
                    <a:pt x="0" y="3043"/>
                  </a:lnTo>
                  <a:close/>
                  <a:moveTo>
                    <a:pt x="41" y="40"/>
                  </a:moveTo>
                  <a:lnTo>
                    <a:pt x="4891" y="40"/>
                  </a:lnTo>
                  <a:lnTo>
                    <a:pt x="4891" y="3003"/>
                  </a:lnTo>
                  <a:lnTo>
                    <a:pt x="41" y="3003"/>
                  </a:lnTo>
                  <a:lnTo>
                    <a:pt x="41" y="40"/>
                  </a:lnTo>
                  <a:close/>
                </a:path>
              </a:pathLst>
            </a:custGeom>
            <a:solidFill>
              <a:srgbClr val="91B3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Oval 12"/>
            <p:cNvSpPr>
              <a:spLocks noChangeArrowheads="1"/>
            </p:cNvSpPr>
            <p:nvPr/>
          </p:nvSpPr>
          <p:spPr bwMode="auto">
            <a:xfrm>
              <a:off x="6777038" y="4057651"/>
              <a:ext cx="76200" cy="71438"/>
            </a:xfrm>
            <a:prstGeom prst="ellipse">
              <a:avLst/>
            </a:prstGeom>
            <a:solidFill>
              <a:srgbClr val="91B3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13"/>
            <p:cNvSpPr>
              <a:spLocks noEditPoints="1"/>
            </p:cNvSpPr>
            <p:nvPr/>
          </p:nvSpPr>
          <p:spPr bwMode="auto">
            <a:xfrm>
              <a:off x="1660525" y="3814763"/>
              <a:ext cx="10310812" cy="6083300"/>
            </a:xfrm>
            <a:custGeom>
              <a:avLst/>
              <a:gdLst>
                <a:gd name="T0" fmla="*/ 2333 w 2547"/>
                <a:gd name="T1" fmla="*/ 1380 h 1525"/>
                <a:gd name="T2" fmla="*/ 2333 w 2547"/>
                <a:gd name="T3" fmla="*/ 115 h 1525"/>
                <a:gd name="T4" fmla="*/ 2218 w 2547"/>
                <a:gd name="T5" fmla="*/ 0 h 1525"/>
                <a:gd name="T6" fmla="*/ 329 w 2547"/>
                <a:gd name="T7" fmla="*/ 0 h 1525"/>
                <a:gd name="T8" fmla="*/ 214 w 2547"/>
                <a:gd name="T9" fmla="*/ 115 h 1525"/>
                <a:gd name="T10" fmla="*/ 214 w 2547"/>
                <a:gd name="T11" fmla="*/ 1380 h 1525"/>
                <a:gd name="T12" fmla="*/ 0 w 2547"/>
                <a:gd name="T13" fmla="*/ 1380 h 1525"/>
                <a:gd name="T14" fmla="*/ 0 w 2547"/>
                <a:gd name="T15" fmla="*/ 1418 h 1525"/>
                <a:gd name="T16" fmla="*/ 107 w 2547"/>
                <a:gd name="T17" fmla="*/ 1525 h 1525"/>
                <a:gd name="T18" fmla="*/ 2440 w 2547"/>
                <a:gd name="T19" fmla="*/ 1525 h 1525"/>
                <a:gd name="T20" fmla="*/ 2547 w 2547"/>
                <a:gd name="T21" fmla="*/ 1418 h 1525"/>
                <a:gd name="T22" fmla="*/ 2547 w 2547"/>
                <a:gd name="T23" fmla="*/ 1380 h 1525"/>
                <a:gd name="T24" fmla="*/ 2333 w 2547"/>
                <a:gd name="T25" fmla="*/ 1380 h 1525"/>
                <a:gd name="T26" fmla="*/ 246 w 2547"/>
                <a:gd name="T27" fmla="*/ 115 h 1525"/>
                <a:gd name="T28" fmla="*/ 329 w 2547"/>
                <a:gd name="T29" fmla="*/ 32 h 1525"/>
                <a:gd name="T30" fmla="*/ 2218 w 2547"/>
                <a:gd name="T31" fmla="*/ 32 h 1525"/>
                <a:gd name="T32" fmla="*/ 2301 w 2547"/>
                <a:gd name="T33" fmla="*/ 115 h 1525"/>
                <a:gd name="T34" fmla="*/ 2301 w 2547"/>
                <a:gd name="T35" fmla="*/ 1380 h 1525"/>
                <a:gd name="T36" fmla="*/ 246 w 2547"/>
                <a:gd name="T37" fmla="*/ 1380 h 1525"/>
                <a:gd name="T38" fmla="*/ 246 w 2547"/>
                <a:gd name="T39" fmla="*/ 115 h 1525"/>
                <a:gd name="T40" fmla="*/ 1486 w 2547"/>
                <a:gd name="T41" fmla="*/ 1412 h 1525"/>
                <a:gd name="T42" fmla="*/ 1446 w 2547"/>
                <a:gd name="T43" fmla="*/ 1448 h 1525"/>
                <a:gd name="T44" fmla="*/ 1100 w 2547"/>
                <a:gd name="T45" fmla="*/ 1448 h 1525"/>
                <a:gd name="T46" fmla="*/ 1061 w 2547"/>
                <a:gd name="T47" fmla="*/ 1412 h 1525"/>
                <a:gd name="T48" fmla="*/ 1486 w 2547"/>
                <a:gd name="T49" fmla="*/ 1412 h 1525"/>
                <a:gd name="T50" fmla="*/ 2515 w 2547"/>
                <a:gd name="T51" fmla="*/ 1418 h 1525"/>
                <a:gd name="T52" fmla="*/ 2440 w 2547"/>
                <a:gd name="T53" fmla="*/ 1493 h 1525"/>
                <a:gd name="T54" fmla="*/ 107 w 2547"/>
                <a:gd name="T55" fmla="*/ 1493 h 1525"/>
                <a:gd name="T56" fmla="*/ 32 w 2547"/>
                <a:gd name="T57" fmla="*/ 1418 h 1525"/>
                <a:gd name="T58" fmla="*/ 32 w 2547"/>
                <a:gd name="T59" fmla="*/ 1412 h 1525"/>
                <a:gd name="T60" fmla="*/ 1045 w 2547"/>
                <a:gd name="T61" fmla="*/ 1412 h 1525"/>
                <a:gd name="T62" fmla="*/ 1100 w 2547"/>
                <a:gd name="T63" fmla="*/ 1464 h 1525"/>
                <a:gd name="T64" fmla="*/ 1446 w 2547"/>
                <a:gd name="T65" fmla="*/ 1464 h 1525"/>
                <a:gd name="T66" fmla="*/ 1502 w 2547"/>
                <a:gd name="T67" fmla="*/ 1412 h 1525"/>
                <a:gd name="T68" fmla="*/ 2515 w 2547"/>
                <a:gd name="T69" fmla="*/ 1412 h 1525"/>
                <a:gd name="T70" fmla="*/ 2515 w 2547"/>
                <a:gd name="T71" fmla="*/ 1418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47" h="1525">
                  <a:moveTo>
                    <a:pt x="2333" y="1380"/>
                  </a:moveTo>
                  <a:cubicBezTo>
                    <a:pt x="2333" y="115"/>
                    <a:pt x="2333" y="115"/>
                    <a:pt x="2333" y="115"/>
                  </a:cubicBezTo>
                  <a:cubicBezTo>
                    <a:pt x="2333" y="51"/>
                    <a:pt x="2281" y="0"/>
                    <a:pt x="2218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265" y="0"/>
                    <a:pt x="214" y="51"/>
                    <a:pt x="214" y="115"/>
                  </a:cubicBezTo>
                  <a:cubicBezTo>
                    <a:pt x="214" y="1380"/>
                    <a:pt x="214" y="1380"/>
                    <a:pt x="214" y="1380"/>
                  </a:cubicBezTo>
                  <a:cubicBezTo>
                    <a:pt x="0" y="1380"/>
                    <a:pt x="0" y="1380"/>
                    <a:pt x="0" y="1380"/>
                  </a:cubicBezTo>
                  <a:cubicBezTo>
                    <a:pt x="0" y="1418"/>
                    <a:pt x="0" y="1418"/>
                    <a:pt x="0" y="1418"/>
                  </a:cubicBezTo>
                  <a:cubicBezTo>
                    <a:pt x="0" y="1477"/>
                    <a:pt x="48" y="1525"/>
                    <a:pt x="107" y="1525"/>
                  </a:cubicBezTo>
                  <a:cubicBezTo>
                    <a:pt x="2440" y="1525"/>
                    <a:pt x="2440" y="1525"/>
                    <a:pt x="2440" y="1525"/>
                  </a:cubicBezTo>
                  <a:cubicBezTo>
                    <a:pt x="2499" y="1525"/>
                    <a:pt x="2547" y="1477"/>
                    <a:pt x="2547" y="1418"/>
                  </a:cubicBezTo>
                  <a:cubicBezTo>
                    <a:pt x="2547" y="1380"/>
                    <a:pt x="2547" y="1380"/>
                    <a:pt x="2547" y="1380"/>
                  </a:cubicBezTo>
                  <a:lnTo>
                    <a:pt x="2333" y="1380"/>
                  </a:lnTo>
                  <a:close/>
                  <a:moveTo>
                    <a:pt x="246" y="115"/>
                  </a:moveTo>
                  <a:cubicBezTo>
                    <a:pt x="246" y="69"/>
                    <a:pt x="283" y="32"/>
                    <a:pt x="329" y="32"/>
                  </a:cubicBezTo>
                  <a:cubicBezTo>
                    <a:pt x="2218" y="32"/>
                    <a:pt x="2218" y="32"/>
                    <a:pt x="2218" y="32"/>
                  </a:cubicBezTo>
                  <a:cubicBezTo>
                    <a:pt x="2264" y="32"/>
                    <a:pt x="2301" y="69"/>
                    <a:pt x="2301" y="115"/>
                  </a:cubicBezTo>
                  <a:cubicBezTo>
                    <a:pt x="2301" y="1380"/>
                    <a:pt x="2301" y="1380"/>
                    <a:pt x="2301" y="1380"/>
                  </a:cubicBezTo>
                  <a:cubicBezTo>
                    <a:pt x="246" y="1380"/>
                    <a:pt x="246" y="1380"/>
                    <a:pt x="246" y="1380"/>
                  </a:cubicBezTo>
                  <a:lnTo>
                    <a:pt x="246" y="115"/>
                  </a:lnTo>
                  <a:close/>
                  <a:moveTo>
                    <a:pt x="1486" y="1412"/>
                  </a:moveTo>
                  <a:cubicBezTo>
                    <a:pt x="1485" y="1432"/>
                    <a:pt x="1467" y="1448"/>
                    <a:pt x="1446" y="1448"/>
                  </a:cubicBezTo>
                  <a:cubicBezTo>
                    <a:pt x="1100" y="1448"/>
                    <a:pt x="1100" y="1448"/>
                    <a:pt x="1100" y="1448"/>
                  </a:cubicBezTo>
                  <a:cubicBezTo>
                    <a:pt x="1080" y="1448"/>
                    <a:pt x="1062" y="1432"/>
                    <a:pt x="1061" y="1412"/>
                  </a:cubicBezTo>
                  <a:lnTo>
                    <a:pt x="1486" y="1412"/>
                  </a:lnTo>
                  <a:close/>
                  <a:moveTo>
                    <a:pt x="2515" y="1418"/>
                  </a:moveTo>
                  <a:cubicBezTo>
                    <a:pt x="2515" y="1460"/>
                    <a:pt x="2481" y="1493"/>
                    <a:pt x="2440" y="1493"/>
                  </a:cubicBezTo>
                  <a:cubicBezTo>
                    <a:pt x="107" y="1493"/>
                    <a:pt x="107" y="1493"/>
                    <a:pt x="107" y="1493"/>
                  </a:cubicBezTo>
                  <a:cubicBezTo>
                    <a:pt x="66" y="1493"/>
                    <a:pt x="32" y="1460"/>
                    <a:pt x="32" y="1418"/>
                  </a:cubicBezTo>
                  <a:cubicBezTo>
                    <a:pt x="32" y="1412"/>
                    <a:pt x="32" y="1412"/>
                    <a:pt x="32" y="1412"/>
                  </a:cubicBezTo>
                  <a:cubicBezTo>
                    <a:pt x="1045" y="1412"/>
                    <a:pt x="1045" y="1412"/>
                    <a:pt x="1045" y="1412"/>
                  </a:cubicBezTo>
                  <a:cubicBezTo>
                    <a:pt x="1046" y="1441"/>
                    <a:pt x="1071" y="1464"/>
                    <a:pt x="1100" y="1464"/>
                  </a:cubicBezTo>
                  <a:cubicBezTo>
                    <a:pt x="1446" y="1464"/>
                    <a:pt x="1446" y="1464"/>
                    <a:pt x="1446" y="1464"/>
                  </a:cubicBezTo>
                  <a:cubicBezTo>
                    <a:pt x="1476" y="1464"/>
                    <a:pt x="1501" y="1441"/>
                    <a:pt x="1502" y="1412"/>
                  </a:cubicBezTo>
                  <a:cubicBezTo>
                    <a:pt x="2515" y="1412"/>
                    <a:pt x="2515" y="1412"/>
                    <a:pt x="2515" y="1412"/>
                  </a:cubicBezTo>
                  <a:lnTo>
                    <a:pt x="2515" y="1418"/>
                  </a:lnTo>
                  <a:close/>
                </a:path>
              </a:pathLst>
            </a:custGeom>
            <a:solidFill>
              <a:srgbClr val="91B3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7" name="Группа 36"/>
          <p:cNvGrpSpPr/>
          <p:nvPr/>
        </p:nvGrpSpPr>
        <p:grpSpPr>
          <a:xfrm>
            <a:off x="16716885" y="4239697"/>
            <a:ext cx="5871139" cy="3463927"/>
            <a:chOff x="1660525" y="3814763"/>
            <a:chExt cx="10310812" cy="6083300"/>
          </a:xfrm>
        </p:grpSpPr>
        <p:sp>
          <p:nvSpPr>
            <p:cNvPr id="38" name="Freeform 11"/>
            <p:cNvSpPr>
              <a:spLocks noEditPoints="1"/>
            </p:cNvSpPr>
            <p:nvPr/>
          </p:nvSpPr>
          <p:spPr bwMode="auto">
            <a:xfrm>
              <a:off x="2898775" y="4237038"/>
              <a:ext cx="7829550" cy="4830763"/>
            </a:xfrm>
            <a:custGeom>
              <a:avLst/>
              <a:gdLst>
                <a:gd name="T0" fmla="*/ 0 w 4932"/>
                <a:gd name="T1" fmla="*/ 3043 h 3043"/>
                <a:gd name="T2" fmla="*/ 4932 w 4932"/>
                <a:gd name="T3" fmla="*/ 3043 h 3043"/>
                <a:gd name="T4" fmla="*/ 4932 w 4932"/>
                <a:gd name="T5" fmla="*/ 0 h 3043"/>
                <a:gd name="T6" fmla="*/ 0 w 4932"/>
                <a:gd name="T7" fmla="*/ 0 h 3043"/>
                <a:gd name="T8" fmla="*/ 0 w 4932"/>
                <a:gd name="T9" fmla="*/ 3043 h 3043"/>
                <a:gd name="T10" fmla="*/ 41 w 4932"/>
                <a:gd name="T11" fmla="*/ 40 h 3043"/>
                <a:gd name="T12" fmla="*/ 4891 w 4932"/>
                <a:gd name="T13" fmla="*/ 40 h 3043"/>
                <a:gd name="T14" fmla="*/ 4891 w 4932"/>
                <a:gd name="T15" fmla="*/ 3003 h 3043"/>
                <a:gd name="T16" fmla="*/ 41 w 4932"/>
                <a:gd name="T17" fmla="*/ 3003 h 3043"/>
                <a:gd name="T18" fmla="*/ 41 w 4932"/>
                <a:gd name="T19" fmla="*/ 40 h 3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32" h="3043">
                  <a:moveTo>
                    <a:pt x="0" y="3043"/>
                  </a:moveTo>
                  <a:lnTo>
                    <a:pt x="4932" y="3043"/>
                  </a:lnTo>
                  <a:lnTo>
                    <a:pt x="4932" y="0"/>
                  </a:lnTo>
                  <a:lnTo>
                    <a:pt x="0" y="0"/>
                  </a:lnTo>
                  <a:lnTo>
                    <a:pt x="0" y="3043"/>
                  </a:lnTo>
                  <a:close/>
                  <a:moveTo>
                    <a:pt x="41" y="40"/>
                  </a:moveTo>
                  <a:lnTo>
                    <a:pt x="4891" y="40"/>
                  </a:lnTo>
                  <a:lnTo>
                    <a:pt x="4891" y="3003"/>
                  </a:lnTo>
                  <a:lnTo>
                    <a:pt x="41" y="3003"/>
                  </a:lnTo>
                  <a:lnTo>
                    <a:pt x="41" y="40"/>
                  </a:lnTo>
                  <a:close/>
                </a:path>
              </a:pathLst>
            </a:custGeom>
            <a:solidFill>
              <a:srgbClr val="91B3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Oval 12"/>
            <p:cNvSpPr>
              <a:spLocks noChangeArrowheads="1"/>
            </p:cNvSpPr>
            <p:nvPr/>
          </p:nvSpPr>
          <p:spPr bwMode="auto">
            <a:xfrm>
              <a:off x="6777038" y="4057651"/>
              <a:ext cx="76200" cy="71438"/>
            </a:xfrm>
            <a:prstGeom prst="ellipse">
              <a:avLst/>
            </a:prstGeom>
            <a:solidFill>
              <a:srgbClr val="91B3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0" name="Freeform 13"/>
            <p:cNvSpPr>
              <a:spLocks noEditPoints="1"/>
            </p:cNvSpPr>
            <p:nvPr/>
          </p:nvSpPr>
          <p:spPr bwMode="auto">
            <a:xfrm>
              <a:off x="1660525" y="3814763"/>
              <a:ext cx="10310812" cy="6083300"/>
            </a:xfrm>
            <a:custGeom>
              <a:avLst/>
              <a:gdLst>
                <a:gd name="T0" fmla="*/ 2333 w 2547"/>
                <a:gd name="T1" fmla="*/ 1380 h 1525"/>
                <a:gd name="T2" fmla="*/ 2333 w 2547"/>
                <a:gd name="T3" fmla="*/ 115 h 1525"/>
                <a:gd name="T4" fmla="*/ 2218 w 2547"/>
                <a:gd name="T5" fmla="*/ 0 h 1525"/>
                <a:gd name="T6" fmla="*/ 329 w 2547"/>
                <a:gd name="T7" fmla="*/ 0 h 1525"/>
                <a:gd name="T8" fmla="*/ 214 w 2547"/>
                <a:gd name="T9" fmla="*/ 115 h 1525"/>
                <a:gd name="T10" fmla="*/ 214 w 2547"/>
                <a:gd name="T11" fmla="*/ 1380 h 1525"/>
                <a:gd name="T12" fmla="*/ 0 w 2547"/>
                <a:gd name="T13" fmla="*/ 1380 h 1525"/>
                <a:gd name="T14" fmla="*/ 0 w 2547"/>
                <a:gd name="T15" fmla="*/ 1418 h 1525"/>
                <a:gd name="T16" fmla="*/ 107 w 2547"/>
                <a:gd name="T17" fmla="*/ 1525 h 1525"/>
                <a:gd name="T18" fmla="*/ 2440 w 2547"/>
                <a:gd name="T19" fmla="*/ 1525 h 1525"/>
                <a:gd name="T20" fmla="*/ 2547 w 2547"/>
                <a:gd name="T21" fmla="*/ 1418 h 1525"/>
                <a:gd name="T22" fmla="*/ 2547 w 2547"/>
                <a:gd name="T23" fmla="*/ 1380 h 1525"/>
                <a:gd name="T24" fmla="*/ 2333 w 2547"/>
                <a:gd name="T25" fmla="*/ 1380 h 1525"/>
                <a:gd name="T26" fmla="*/ 246 w 2547"/>
                <a:gd name="T27" fmla="*/ 115 h 1525"/>
                <a:gd name="T28" fmla="*/ 329 w 2547"/>
                <a:gd name="T29" fmla="*/ 32 h 1525"/>
                <a:gd name="T30" fmla="*/ 2218 w 2547"/>
                <a:gd name="T31" fmla="*/ 32 h 1525"/>
                <a:gd name="T32" fmla="*/ 2301 w 2547"/>
                <a:gd name="T33" fmla="*/ 115 h 1525"/>
                <a:gd name="T34" fmla="*/ 2301 w 2547"/>
                <a:gd name="T35" fmla="*/ 1380 h 1525"/>
                <a:gd name="T36" fmla="*/ 246 w 2547"/>
                <a:gd name="T37" fmla="*/ 1380 h 1525"/>
                <a:gd name="T38" fmla="*/ 246 w 2547"/>
                <a:gd name="T39" fmla="*/ 115 h 1525"/>
                <a:gd name="T40" fmla="*/ 1486 w 2547"/>
                <a:gd name="T41" fmla="*/ 1412 h 1525"/>
                <a:gd name="T42" fmla="*/ 1446 w 2547"/>
                <a:gd name="T43" fmla="*/ 1448 h 1525"/>
                <a:gd name="T44" fmla="*/ 1100 w 2547"/>
                <a:gd name="T45" fmla="*/ 1448 h 1525"/>
                <a:gd name="T46" fmla="*/ 1061 w 2547"/>
                <a:gd name="T47" fmla="*/ 1412 h 1525"/>
                <a:gd name="T48" fmla="*/ 1486 w 2547"/>
                <a:gd name="T49" fmla="*/ 1412 h 1525"/>
                <a:gd name="T50" fmla="*/ 2515 w 2547"/>
                <a:gd name="T51" fmla="*/ 1418 h 1525"/>
                <a:gd name="T52" fmla="*/ 2440 w 2547"/>
                <a:gd name="T53" fmla="*/ 1493 h 1525"/>
                <a:gd name="T54" fmla="*/ 107 w 2547"/>
                <a:gd name="T55" fmla="*/ 1493 h 1525"/>
                <a:gd name="T56" fmla="*/ 32 w 2547"/>
                <a:gd name="T57" fmla="*/ 1418 h 1525"/>
                <a:gd name="T58" fmla="*/ 32 w 2547"/>
                <a:gd name="T59" fmla="*/ 1412 h 1525"/>
                <a:gd name="T60" fmla="*/ 1045 w 2547"/>
                <a:gd name="T61" fmla="*/ 1412 h 1525"/>
                <a:gd name="T62" fmla="*/ 1100 w 2547"/>
                <a:gd name="T63" fmla="*/ 1464 h 1525"/>
                <a:gd name="T64" fmla="*/ 1446 w 2547"/>
                <a:gd name="T65" fmla="*/ 1464 h 1525"/>
                <a:gd name="T66" fmla="*/ 1502 w 2547"/>
                <a:gd name="T67" fmla="*/ 1412 h 1525"/>
                <a:gd name="T68" fmla="*/ 2515 w 2547"/>
                <a:gd name="T69" fmla="*/ 1412 h 1525"/>
                <a:gd name="T70" fmla="*/ 2515 w 2547"/>
                <a:gd name="T71" fmla="*/ 1418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47" h="1525">
                  <a:moveTo>
                    <a:pt x="2333" y="1380"/>
                  </a:moveTo>
                  <a:cubicBezTo>
                    <a:pt x="2333" y="115"/>
                    <a:pt x="2333" y="115"/>
                    <a:pt x="2333" y="115"/>
                  </a:cubicBezTo>
                  <a:cubicBezTo>
                    <a:pt x="2333" y="51"/>
                    <a:pt x="2281" y="0"/>
                    <a:pt x="2218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265" y="0"/>
                    <a:pt x="214" y="51"/>
                    <a:pt x="214" y="115"/>
                  </a:cubicBezTo>
                  <a:cubicBezTo>
                    <a:pt x="214" y="1380"/>
                    <a:pt x="214" y="1380"/>
                    <a:pt x="214" y="1380"/>
                  </a:cubicBezTo>
                  <a:cubicBezTo>
                    <a:pt x="0" y="1380"/>
                    <a:pt x="0" y="1380"/>
                    <a:pt x="0" y="1380"/>
                  </a:cubicBezTo>
                  <a:cubicBezTo>
                    <a:pt x="0" y="1418"/>
                    <a:pt x="0" y="1418"/>
                    <a:pt x="0" y="1418"/>
                  </a:cubicBezTo>
                  <a:cubicBezTo>
                    <a:pt x="0" y="1477"/>
                    <a:pt x="48" y="1525"/>
                    <a:pt x="107" y="1525"/>
                  </a:cubicBezTo>
                  <a:cubicBezTo>
                    <a:pt x="2440" y="1525"/>
                    <a:pt x="2440" y="1525"/>
                    <a:pt x="2440" y="1525"/>
                  </a:cubicBezTo>
                  <a:cubicBezTo>
                    <a:pt x="2499" y="1525"/>
                    <a:pt x="2547" y="1477"/>
                    <a:pt x="2547" y="1418"/>
                  </a:cubicBezTo>
                  <a:cubicBezTo>
                    <a:pt x="2547" y="1380"/>
                    <a:pt x="2547" y="1380"/>
                    <a:pt x="2547" y="1380"/>
                  </a:cubicBezTo>
                  <a:lnTo>
                    <a:pt x="2333" y="1380"/>
                  </a:lnTo>
                  <a:close/>
                  <a:moveTo>
                    <a:pt x="246" y="115"/>
                  </a:moveTo>
                  <a:cubicBezTo>
                    <a:pt x="246" y="69"/>
                    <a:pt x="283" y="32"/>
                    <a:pt x="329" y="32"/>
                  </a:cubicBezTo>
                  <a:cubicBezTo>
                    <a:pt x="2218" y="32"/>
                    <a:pt x="2218" y="32"/>
                    <a:pt x="2218" y="32"/>
                  </a:cubicBezTo>
                  <a:cubicBezTo>
                    <a:pt x="2264" y="32"/>
                    <a:pt x="2301" y="69"/>
                    <a:pt x="2301" y="115"/>
                  </a:cubicBezTo>
                  <a:cubicBezTo>
                    <a:pt x="2301" y="1380"/>
                    <a:pt x="2301" y="1380"/>
                    <a:pt x="2301" y="1380"/>
                  </a:cubicBezTo>
                  <a:cubicBezTo>
                    <a:pt x="246" y="1380"/>
                    <a:pt x="246" y="1380"/>
                    <a:pt x="246" y="1380"/>
                  </a:cubicBezTo>
                  <a:lnTo>
                    <a:pt x="246" y="115"/>
                  </a:lnTo>
                  <a:close/>
                  <a:moveTo>
                    <a:pt x="1486" y="1412"/>
                  </a:moveTo>
                  <a:cubicBezTo>
                    <a:pt x="1485" y="1432"/>
                    <a:pt x="1467" y="1448"/>
                    <a:pt x="1446" y="1448"/>
                  </a:cubicBezTo>
                  <a:cubicBezTo>
                    <a:pt x="1100" y="1448"/>
                    <a:pt x="1100" y="1448"/>
                    <a:pt x="1100" y="1448"/>
                  </a:cubicBezTo>
                  <a:cubicBezTo>
                    <a:pt x="1080" y="1448"/>
                    <a:pt x="1062" y="1432"/>
                    <a:pt x="1061" y="1412"/>
                  </a:cubicBezTo>
                  <a:lnTo>
                    <a:pt x="1486" y="1412"/>
                  </a:lnTo>
                  <a:close/>
                  <a:moveTo>
                    <a:pt x="2515" y="1418"/>
                  </a:moveTo>
                  <a:cubicBezTo>
                    <a:pt x="2515" y="1460"/>
                    <a:pt x="2481" y="1493"/>
                    <a:pt x="2440" y="1493"/>
                  </a:cubicBezTo>
                  <a:cubicBezTo>
                    <a:pt x="107" y="1493"/>
                    <a:pt x="107" y="1493"/>
                    <a:pt x="107" y="1493"/>
                  </a:cubicBezTo>
                  <a:cubicBezTo>
                    <a:pt x="66" y="1493"/>
                    <a:pt x="32" y="1460"/>
                    <a:pt x="32" y="1418"/>
                  </a:cubicBezTo>
                  <a:cubicBezTo>
                    <a:pt x="32" y="1412"/>
                    <a:pt x="32" y="1412"/>
                    <a:pt x="32" y="1412"/>
                  </a:cubicBezTo>
                  <a:cubicBezTo>
                    <a:pt x="1045" y="1412"/>
                    <a:pt x="1045" y="1412"/>
                    <a:pt x="1045" y="1412"/>
                  </a:cubicBezTo>
                  <a:cubicBezTo>
                    <a:pt x="1046" y="1441"/>
                    <a:pt x="1071" y="1464"/>
                    <a:pt x="1100" y="1464"/>
                  </a:cubicBezTo>
                  <a:cubicBezTo>
                    <a:pt x="1446" y="1464"/>
                    <a:pt x="1446" y="1464"/>
                    <a:pt x="1446" y="1464"/>
                  </a:cubicBezTo>
                  <a:cubicBezTo>
                    <a:pt x="1476" y="1464"/>
                    <a:pt x="1501" y="1441"/>
                    <a:pt x="1502" y="1412"/>
                  </a:cubicBezTo>
                  <a:cubicBezTo>
                    <a:pt x="2515" y="1412"/>
                    <a:pt x="2515" y="1412"/>
                    <a:pt x="2515" y="1412"/>
                  </a:cubicBezTo>
                  <a:lnTo>
                    <a:pt x="2515" y="1418"/>
                  </a:lnTo>
                  <a:close/>
                </a:path>
              </a:pathLst>
            </a:custGeom>
            <a:solidFill>
              <a:srgbClr val="91B3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1" name="Рисунок 23"/>
          <p:cNvSpPr>
            <a:spLocks noGrp="1"/>
          </p:cNvSpPr>
          <p:nvPr>
            <p:ph type="pic" sz="quarter" idx="10"/>
          </p:nvPr>
        </p:nvSpPr>
        <p:spPr>
          <a:xfrm>
            <a:off x="2516486" y="4480146"/>
            <a:ext cx="4449983" cy="2750713"/>
          </a:xfrm>
        </p:spPr>
      </p:sp>
      <p:sp>
        <p:nvSpPr>
          <p:cNvPr id="42" name="Рисунок 24"/>
          <p:cNvSpPr>
            <a:spLocks noGrp="1"/>
          </p:cNvSpPr>
          <p:nvPr>
            <p:ph type="pic" sz="quarter" idx="11"/>
          </p:nvPr>
        </p:nvSpPr>
        <p:spPr>
          <a:xfrm>
            <a:off x="9963464" y="4480145"/>
            <a:ext cx="4458269" cy="2750713"/>
          </a:xfrm>
        </p:spPr>
      </p:sp>
      <p:sp>
        <p:nvSpPr>
          <p:cNvPr id="43" name="Рисунок 25"/>
          <p:cNvSpPr>
            <a:spLocks noGrp="1"/>
          </p:cNvSpPr>
          <p:nvPr>
            <p:ph type="pic" sz="quarter" idx="12"/>
          </p:nvPr>
        </p:nvSpPr>
        <p:spPr>
          <a:xfrm>
            <a:off x="17421964" y="4480145"/>
            <a:ext cx="4458269" cy="2750713"/>
          </a:xfrm>
        </p:spPr>
      </p:sp>
    </p:spTree>
    <p:extLst>
      <p:ext uri="{BB962C8B-B14F-4D97-AF65-F5344CB8AC3E}">
        <p14:creationId xmlns:p14="http://schemas.microsoft.com/office/powerpoint/2010/main" val="2810617127"/>
      </p:ext>
    </p:extLst>
  </p:cSld>
  <p:clrMapOvr>
    <a:masterClrMapping/>
  </p:clrMapOvr>
  <p:transition spd="slow" advClick="0" advTm="2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/>
      <p:bldP spid="18" grpId="0"/>
      <p:bldP spid="22" grpId="0"/>
      <p:bldP spid="2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188" y="2005781"/>
            <a:ext cx="9782275" cy="97822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650171" y="4742833"/>
            <a:ext cx="2225225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Subtitle</a:t>
            </a:r>
            <a:endParaRPr lang="en-US" sz="48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50172" y="3244922"/>
            <a:ext cx="9138656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DEVICE MOCKUP</a:t>
            </a:r>
            <a:endParaRPr lang="ru-RU" sz="10000" spc="-151" dirty="0">
              <a:solidFill>
                <a:schemeClr val="tx1">
                  <a:lumMod val="75000"/>
                  <a:lumOff val="25000"/>
                </a:schemeClr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650172" y="5866491"/>
            <a:ext cx="8660296" cy="11818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Understanding people’s experiences and the context in which they live, is the key to success.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650172" y="7644857"/>
            <a:ext cx="9343179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71486" indent="-57148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Study the landscape</a:t>
            </a:r>
          </a:p>
          <a:p>
            <a:pPr marL="571486" indent="-57148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Understand the brand strategy</a:t>
            </a:r>
          </a:p>
          <a:p>
            <a:pPr marL="571486" indent="-57148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Research the core </a:t>
            </a:r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user</a:t>
            </a:r>
            <a:endParaRPr lang="en-US" sz="36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/>
          </p:nvPr>
        </p:nvSpPr>
        <p:spPr>
          <a:xfrm>
            <a:off x="2303687" y="3244923"/>
            <a:ext cx="8969152" cy="5038448"/>
          </a:xfrm>
        </p:spPr>
      </p:sp>
    </p:spTree>
    <p:extLst>
      <p:ext uri="{BB962C8B-B14F-4D97-AF65-F5344CB8AC3E}">
        <p14:creationId xmlns:p14="http://schemas.microsoft.com/office/powerpoint/2010/main" val="3890665895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179" y="3657601"/>
            <a:ext cx="10982492" cy="6472335"/>
          </a:xfrm>
          <a:prstGeom prst="rect">
            <a:avLst/>
          </a:prstGeom>
        </p:spPr>
      </p:pic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2714759" y="4144304"/>
            <a:ext cx="8181708" cy="5094019"/>
          </a:xfrm>
        </p:spPr>
      </p:sp>
      <p:sp>
        <p:nvSpPr>
          <p:cNvPr id="8" name="TextBox 7"/>
          <p:cNvSpPr txBox="1"/>
          <p:nvPr/>
        </p:nvSpPr>
        <p:spPr>
          <a:xfrm>
            <a:off x="13650171" y="4742833"/>
            <a:ext cx="2225225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Subtitle</a:t>
            </a:r>
            <a:endParaRPr lang="en-US" sz="48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650172" y="3244922"/>
            <a:ext cx="9138656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DEVICE MOCKUP</a:t>
            </a:r>
            <a:endParaRPr lang="ru-RU" sz="10000" spc="-151" dirty="0">
              <a:solidFill>
                <a:schemeClr val="tx1">
                  <a:lumMod val="75000"/>
                  <a:lumOff val="25000"/>
                </a:schemeClr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50172" y="5866491"/>
            <a:ext cx="8660296" cy="11818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Understanding people’s experiences and the context in which they live, is the key to success.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650172" y="7644857"/>
            <a:ext cx="9343179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71486" indent="-57148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Study the landscape</a:t>
            </a:r>
          </a:p>
          <a:p>
            <a:pPr marL="571486" indent="-57148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Understand the brand strategy</a:t>
            </a:r>
          </a:p>
          <a:p>
            <a:pPr marL="571486" indent="-57148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Research the core </a:t>
            </a:r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user</a:t>
            </a:r>
            <a:endParaRPr lang="en-US" sz="36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116977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/>
      <p:bldP spid="15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650171" y="4773109"/>
            <a:ext cx="3869072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What we love</a:t>
            </a:r>
            <a:r>
              <a:rPr lang="en-US" sz="4800" dirty="0">
                <a:solidFill>
                  <a:schemeClr val="tx2"/>
                </a:solidFill>
              </a:rPr>
              <a:t> 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50174" y="3205647"/>
            <a:ext cx="7840351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CORE SERVICE</a:t>
            </a:r>
            <a:endParaRPr lang="ru-RU" sz="10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650172" y="5881090"/>
            <a:ext cx="8660296" cy="11818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Lorem ipsum dolor sit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amet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consectetur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adipiscing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elit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sed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do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eiusmod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tempor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.</a:t>
            </a:r>
            <a:endParaRPr lang="en-US" sz="3200" dirty="0">
              <a:solidFill>
                <a:schemeClr val="bg1">
                  <a:lumMod val="50000"/>
                </a:schemeClr>
              </a:solidFill>
              <a:ea typeface="Fira Sans" panose="020B05030500000200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3797" y="1859708"/>
            <a:ext cx="16962568" cy="9996584"/>
          </a:xfrm>
          <a:prstGeom prst="rect">
            <a:avLst/>
          </a:prstGeom>
        </p:spPr>
      </p:pic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-2462213" y="2622528"/>
            <a:ext cx="12653963" cy="7885928"/>
          </a:xfrm>
        </p:spPr>
      </p:sp>
      <p:sp>
        <p:nvSpPr>
          <p:cNvPr id="16" name="TextBox 15"/>
          <p:cNvSpPr txBox="1"/>
          <p:nvPr/>
        </p:nvSpPr>
        <p:spPr>
          <a:xfrm>
            <a:off x="13362823" y="9955625"/>
            <a:ext cx="2446255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dirty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UX Design</a:t>
            </a:r>
            <a:endParaRPr lang="en-US" sz="3200" dirty="0">
              <a:solidFill>
                <a:schemeClr val="tx2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757193" y="9955626"/>
            <a:ext cx="2446255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dirty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Interface</a:t>
            </a:r>
            <a:endParaRPr lang="en-US" sz="3200" dirty="0">
              <a:solidFill>
                <a:schemeClr val="tx2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308817" y="9955625"/>
            <a:ext cx="2446255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dirty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Mobile app</a:t>
            </a:r>
            <a:endParaRPr lang="en-US" sz="3200" dirty="0">
              <a:solidFill>
                <a:schemeClr val="tx2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13631865" y="7752028"/>
            <a:ext cx="1908175" cy="1908175"/>
            <a:chOff x="13631863" y="7752027"/>
            <a:chExt cx="1908175" cy="1908175"/>
          </a:xfrm>
        </p:grpSpPr>
        <p:sp>
          <p:nvSpPr>
            <p:cNvPr id="2" name="Овал 1"/>
            <p:cNvSpPr/>
            <p:nvPr/>
          </p:nvSpPr>
          <p:spPr>
            <a:xfrm>
              <a:off x="13631863" y="7752027"/>
              <a:ext cx="1908175" cy="1908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138767" y="8060588"/>
              <a:ext cx="76105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0" spc="2304" baseline="-4166" dirty="0">
                  <a:solidFill>
                    <a:schemeClr val="bg1"/>
                  </a:solidFill>
                  <a:latin typeface="et-line"/>
                  <a:ea typeface="et-line"/>
                  <a:cs typeface="et-line"/>
                  <a:sym typeface="et-line"/>
                </a:rPr>
                <a:t></a:t>
              </a:r>
              <a:endParaRPr lang="ru-RU" sz="8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17026234" y="7752026"/>
            <a:ext cx="1908175" cy="1908174"/>
            <a:chOff x="17026232" y="7752027"/>
            <a:chExt cx="1908175" cy="1908175"/>
          </a:xfrm>
        </p:grpSpPr>
        <p:sp>
          <p:nvSpPr>
            <p:cNvPr id="14" name="Овал 13"/>
            <p:cNvSpPr/>
            <p:nvPr/>
          </p:nvSpPr>
          <p:spPr>
            <a:xfrm>
              <a:off x="17026232" y="7752027"/>
              <a:ext cx="1908175" cy="19081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427801" y="8021534"/>
              <a:ext cx="894025" cy="1323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0" spc="2304" baseline="-4166" dirty="0">
                  <a:solidFill>
                    <a:schemeClr val="bg1"/>
                  </a:solidFill>
                  <a:latin typeface="et-line"/>
                  <a:ea typeface="et-line"/>
                  <a:cs typeface="et-line"/>
                  <a:sym typeface="et-line"/>
                </a:rPr>
                <a:t></a:t>
              </a:r>
              <a:endParaRPr lang="ru-RU" sz="8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20577858" y="7752027"/>
            <a:ext cx="1908175" cy="1908174"/>
            <a:chOff x="20577856" y="7752027"/>
            <a:chExt cx="1908175" cy="1908175"/>
          </a:xfrm>
        </p:grpSpPr>
        <p:sp>
          <p:nvSpPr>
            <p:cNvPr id="15" name="Овал 14"/>
            <p:cNvSpPr/>
            <p:nvPr/>
          </p:nvSpPr>
          <p:spPr>
            <a:xfrm>
              <a:off x="20577856" y="7752027"/>
              <a:ext cx="1908175" cy="19081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111536" y="7992007"/>
              <a:ext cx="761052" cy="1323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0" spc="2304" baseline="-4166" dirty="0">
                  <a:solidFill>
                    <a:srgbClr val="FFFFFF"/>
                  </a:solidFill>
                  <a:latin typeface="et-line"/>
                  <a:ea typeface="et-line"/>
                  <a:cs typeface="et-line"/>
                  <a:sym typeface="et-line"/>
                </a:rPr>
                <a:t></a:t>
              </a:r>
              <a:endParaRPr lang="ru-RU" sz="8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3202582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6" grpId="0"/>
      <p:bldP spid="17" grpId="0"/>
      <p:bldP spid="1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140" y="2247940"/>
            <a:ext cx="17616913" cy="10382211"/>
          </a:xfrm>
          <a:prstGeom prst="rect">
            <a:avLst/>
          </a:prstGeom>
        </p:spPr>
      </p:pic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7815104" y="3053477"/>
            <a:ext cx="13142101" cy="8190135"/>
          </a:xfrm>
        </p:spPr>
      </p:sp>
      <p:sp>
        <p:nvSpPr>
          <p:cNvPr id="27" name="TextBox 26"/>
          <p:cNvSpPr txBox="1"/>
          <p:nvPr/>
        </p:nvSpPr>
        <p:spPr>
          <a:xfrm>
            <a:off x="2467760" y="4847946"/>
            <a:ext cx="7724935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Strategy </a:t>
            </a:r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and User Research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67761" y="3350035"/>
            <a:ext cx="5861156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RESEARCH</a:t>
            </a:r>
            <a:endParaRPr lang="ru-RU" sz="10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67761" y="5971604"/>
            <a:ext cx="8660296" cy="11818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Understanding people’s experiences and the context in which they live, is the key to success.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7761" y="7769021"/>
            <a:ext cx="9455427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71486" indent="-57148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Study the landscape</a:t>
            </a:r>
          </a:p>
          <a:p>
            <a:pPr marL="571486" indent="-57148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Understand the brand strategy</a:t>
            </a:r>
          </a:p>
          <a:p>
            <a:pPr marL="571486" indent="-57148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Research the core </a:t>
            </a:r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user</a:t>
            </a:r>
            <a:endParaRPr lang="en-US" sz="36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623439"/>
      </p:ext>
    </p:extLst>
  </p:cSld>
  <p:clrMapOvr>
    <a:masterClrMapping/>
  </p:clrMapOvr>
  <p:transition spd="slow" advClick="0" advTm="2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08457" y="2247940"/>
            <a:ext cx="17616913" cy="10382210"/>
          </a:xfrm>
          <a:prstGeom prst="rect">
            <a:avLst/>
          </a:prstGeom>
        </p:spPr>
      </p:pic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-6571491" y="3053475"/>
            <a:ext cx="13142101" cy="8190135"/>
          </a:xfrm>
        </p:spPr>
      </p:sp>
      <p:sp>
        <p:nvSpPr>
          <p:cNvPr id="8" name="TextBox 7"/>
          <p:cNvSpPr txBox="1"/>
          <p:nvPr/>
        </p:nvSpPr>
        <p:spPr>
          <a:xfrm>
            <a:off x="12211050" y="4847946"/>
            <a:ext cx="7562968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High-definition wireframes</a:t>
            </a:r>
            <a:endParaRPr lang="en-US" sz="4800" dirty="0">
              <a:solidFill>
                <a:schemeClr val="tx2"/>
              </a:solidFill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11053" y="3350035"/>
            <a:ext cx="6154377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ARCHITECT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211052" y="5971604"/>
            <a:ext cx="8660296" cy="11818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Understanding people’s experiences and the context in which they live, is the key to success.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211052" y="7769021"/>
            <a:ext cx="9455427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71486" indent="-57148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Study the landscape</a:t>
            </a:r>
          </a:p>
          <a:p>
            <a:pPr marL="571486" indent="-57148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Understand the brand strategy</a:t>
            </a:r>
          </a:p>
          <a:p>
            <a:pPr marL="571486" indent="-57148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Research the core </a:t>
            </a:r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user</a:t>
            </a:r>
            <a:endParaRPr lang="en-US" sz="36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513427"/>
      </p:ext>
    </p:extLst>
  </p:cSld>
  <p:clrMapOvr>
    <a:masterClrMapping/>
  </p:clrMapOvr>
  <p:transition spd="slow" advClick="0" advTm="2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534" y="4002834"/>
            <a:ext cx="8655111" cy="5100735"/>
          </a:xfrm>
          <a:prstGeom prst="rect">
            <a:avLst/>
          </a:prstGeom>
        </p:spPr>
      </p:pic>
      <p:sp>
        <p:nvSpPr>
          <p:cNvPr id="9" name="Рисунок 3"/>
          <p:cNvSpPr>
            <a:spLocks noGrp="1"/>
          </p:cNvSpPr>
          <p:nvPr>
            <p:ph type="pic" sz="quarter" idx="10"/>
          </p:nvPr>
        </p:nvSpPr>
        <p:spPr>
          <a:xfrm>
            <a:off x="2508250" y="4400648"/>
            <a:ext cx="6447863" cy="4014507"/>
          </a:xfrm>
        </p:spPr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9377" y="3995642"/>
            <a:ext cx="8655111" cy="510073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700108" y="10051210"/>
            <a:ext cx="5021888" cy="76944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5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DEVICES MOCK-UP</a:t>
            </a:r>
            <a:endParaRPr lang="en-US" sz="5000" dirty="0"/>
          </a:p>
        </p:txBody>
      </p:sp>
      <p:sp>
        <p:nvSpPr>
          <p:cNvPr id="19" name="TextBox 18"/>
          <p:cNvSpPr txBox="1"/>
          <p:nvPr/>
        </p:nvSpPr>
        <p:spPr>
          <a:xfrm>
            <a:off x="7105651" y="11122926"/>
            <a:ext cx="10172700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Lorem ipsum dolor sit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amet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consectetur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adipiscing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elit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sed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do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eiusmod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tempor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incididunt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ut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labore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et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dolore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magna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aliqua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. </a:t>
            </a:r>
          </a:p>
        </p:txBody>
      </p:sp>
      <p:sp>
        <p:nvSpPr>
          <p:cNvPr id="20" name="Рисунок 3"/>
          <p:cNvSpPr>
            <a:spLocks noGrp="1"/>
          </p:cNvSpPr>
          <p:nvPr>
            <p:ph type="pic" sz="quarter" idx="11"/>
          </p:nvPr>
        </p:nvSpPr>
        <p:spPr>
          <a:xfrm>
            <a:off x="15442906" y="4387107"/>
            <a:ext cx="6447863" cy="4014507"/>
          </a:xfrm>
        </p:spPr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534" y="3048001"/>
            <a:ext cx="10982492" cy="6472335"/>
          </a:xfrm>
          <a:prstGeom prst="rect">
            <a:avLst/>
          </a:prstGeom>
        </p:spPr>
      </p:pic>
      <p:sp>
        <p:nvSpPr>
          <p:cNvPr id="22" name="Рисунок 3"/>
          <p:cNvSpPr>
            <a:spLocks noGrp="1"/>
          </p:cNvSpPr>
          <p:nvPr>
            <p:ph type="pic" sz="quarter" idx="12"/>
          </p:nvPr>
        </p:nvSpPr>
        <p:spPr>
          <a:xfrm>
            <a:off x="8120114" y="3534704"/>
            <a:ext cx="8181708" cy="5094019"/>
          </a:xfrm>
        </p:spPr>
      </p:sp>
    </p:spTree>
    <p:extLst>
      <p:ext uri="{BB962C8B-B14F-4D97-AF65-F5344CB8AC3E}">
        <p14:creationId xmlns:p14="http://schemas.microsoft.com/office/powerpoint/2010/main" val="1290510658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90651" y="599385"/>
            <a:ext cx="3416448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TIME LINE</a:t>
            </a:r>
            <a:endParaRPr lang="ru-RU" sz="6400" dirty="0">
              <a:solidFill>
                <a:srgbClr val="4BC1EB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189379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5016759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650171" y="4847946"/>
            <a:ext cx="2225225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Subtitle</a:t>
            </a:r>
            <a:endParaRPr lang="en-US" sz="48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650172" y="3350035"/>
            <a:ext cx="6523068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CHALLENGE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3650172" y="5971605"/>
            <a:ext cx="9343179" cy="11818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Lorem ipsum dolor sit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amet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consectetur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adipiscing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elit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sed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do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eiusmod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tempor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650172" y="7749971"/>
            <a:ext cx="9343179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71486" indent="-57148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Challenge</a:t>
            </a:r>
            <a:endParaRPr lang="en-US" dirty="0"/>
          </a:p>
          <a:p>
            <a:pPr marL="571486" indent="-57148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Approach</a:t>
            </a:r>
          </a:p>
          <a:p>
            <a:pPr marL="571486" indent="-57148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Results</a:t>
            </a:r>
            <a:endParaRPr lang="en-US" sz="36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36" name="Рисунок 1"/>
          <p:cNvSpPr>
            <a:spLocks noGrp="1"/>
          </p:cNvSpPr>
          <p:nvPr>
            <p:ph type="pic" sz="quarter" idx="10"/>
          </p:nvPr>
        </p:nvSpPr>
        <p:spPr>
          <a:xfrm>
            <a:off x="2530365" y="2581275"/>
            <a:ext cx="8553451" cy="8553451"/>
          </a:xfrm>
          <a:prstGeom prst="ellipse">
            <a:avLst/>
          </a:prstGeom>
        </p:spPr>
      </p:sp>
      <p:grpSp>
        <p:nvGrpSpPr>
          <p:cNvPr id="2" name="Группа 1"/>
          <p:cNvGrpSpPr/>
          <p:nvPr/>
        </p:nvGrpSpPr>
        <p:grpSpPr>
          <a:xfrm>
            <a:off x="0" y="3524250"/>
            <a:ext cx="1390650" cy="6667500"/>
            <a:chOff x="0" y="3867150"/>
            <a:chExt cx="1390650" cy="6667500"/>
          </a:xfrm>
        </p:grpSpPr>
        <p:sp>
          <p:nvSpPr>
            <p:cNvPr id="21" name="Прямоугольник 20">
              <a:hlinkClick r:id="rId2" action="ppaction://hlinksldjump"/>
            </p:cNvPr>
            <p:cNvSpPr/>
            <p:nvPr/>
          </p:nvSpPr>
          <p:spPr>
            <a:xfrm>
              <a:off x="0" y="3867150"/>
              <a:ext cx="1390650" cy="6667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Fira Sans Medium" panose="020B0603050000020004" pitchFamily="34" charset="0"/>
                  <a:ea typeface="Fira Sans Medium" panose="020B0603050000020004" pitchFamily="34" charset="0"/>
                </a:rPr>
                <a:t>2009</a:t>
              </a:r>
              <a:endParaRPr lang="ru-RU" sz="3600" dirty="0">
                <a:latin typeface="Fira Sans Medium" panose="020B0603050000020004" pitchFamily="34" charset="0"/>
                <a:ea typeface="Fira Sans Medium" panose="020B0603050000020004" pitchFamily="34" charset="0"/>
              </a:endParaRPr>
            </a:p>
          </p:txBody>
        </p:sp>
        <p:sp>
          <p:nvSpPr>
            <p:cNvPr id="23" name="Прямоугольник 22">
              <a:hlinkClick r:id="rId3" action="ppaction://hlinksldjump"/>
            </p:cNvPr>
            <p:cNvSpPr/>
            <p:nvPr/>
          </p:nvSpPr>
          <p:spPr>
            <a:xfrm>
              <a:off x="0" y="4533900"/>
              <a:ext cx="1390650" cy="666750"/>
            </a:xfrm>
            <a:prstGeom prst="rect">
              <a:avLst/>
            </a:prstGeom>
            <a:solidFill>
              <a:srgbClr val="4BC1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Fira Sans Medium" panose="020B0603050000020004" pitchFamily="34" charset="0"/>
                  <a:ea typeface="Fira Sans Medium" panose="020B0603050000020004" pitchFamily="34" charset="0"/>
                </a:rPr>
                <a:t>2010</a:t>
              </a:r>
              <a:endParaRPr lang="ru-RU" sz="3600" dirty="0">
                <a:latin typeface="Fira Sans Medium" panose="020B0603050000020004" pitchFamily="34" charset="0"/>
                <a:ea typeface="Fira Sans Medium" panose="020B0603050000020004" pitchFamily="34" charset="0"/>
              </a:endParaRPr>
            </a:p>
          </p:txBody>
        </p:sp>
        <p:sp>
          <p:nvSpPr>
            <p:cNvPr id="24" name="Прямоугольник 23">
              <a:hlinkClick r:id="rId4" action="ppaction://hlinksldjump"/>
            </p:cNvPr>
            <p:cNvSpPr/>
            <p:nvPr/>
          </p:nvSpPr>
          <p:spPr>
            <a:xfrm>
              <a:off x="0" y="5200650"/>
              <a:ext cx="1390650" cy="666750"/>
            </a:xfrm>
            <a:prstGeom prst="rect">
              <a:avLst/>
            </a:prstGeom>
            <a:solidFill>
              <a:srgbClr val="4BC1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Fira Sans Medium" panose="020B0603050000020004" pitchFamily="34" charset="0"/>
                  <a:ea typeface="Fira Sans Medium" panose="020B0603050000020004" pitchFamily="34" charset="0"/>
                </a:rPr>
                <a:t>2011</a:t>
              </a:r>
              <a:endParaRPr lang="ru-RU" sz="3600" dirty="0">
                <a:latin typeface="Fira Sans Medium" panose="020B0603050000020004" pitchFamily="34" charset="0"/>
                <a:ea typeface="Fira Sans Medium" panose="020B0603050000020004" pitchFamily="34" charset="0"/>
              </a:endParaRPr>
            </a:p>
          </p:txBody>
        </p:sp>
        <p:sp>
          <p:nvSpPr>
            <p:cNvPr id="25" name="Прямоугольник 24">
              <a:hlinkClick r:id="rId5" action="ppaction://hlinksldjump"/>
            </p:cNvPr>
            <p:cNvSpPr/>
            <p:nvPr/>
          </p:nvSpPr>
          <p:spPr>
            <a:xfrm>
              <a:off x="0" y="5867400"/>
              <a:ext cx="1390650" cy="666750"/>
            </a:xfrm>
            <a:prstGeom prst="rect">
              <a:avLst/>
            </a:prstGeom>
            <a:solidFill>
              <a:srgbClr val="4BC1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Fira Sans Medium" panose="020B0603050000020004" pitchFamily="34" charset="0"/>
                  <a:ea typeface="Fira Sans Medium" panose="020B0603050000020004" pitchFamily="34" charset="0"/>
                </a:rPr>
                <a:t>2012</a:t>
              </a:r>
              <a:endParaRPr lang="ru-RU" sz="3600" dirty="0">
                <a:latin typeface="Fira Sans Medium" panose="020B0603050000020004" pitchFamily="34" charset="0"/>
                <a:ea typeface="Fira Sans Medium" panose="020B0603050000020004" pitchFamily="34" charset="0"/>
              </a:endParaRPr>
            </a:p>
          </p:txBody>
        </p:sp>
        <p:sp>
          <p:nvSpPr>
            <p:cNvPr id="26" name="Прямоугольник 25">
              <a:hlinkClick r:id="rId6" action="ppaction://hlinksldjump"/>
            </p:cNvPr>
            <p:cNvSpPr/>
            <p:nvPr/>
          </p:nvSpPr>
          <p:spPr>
            <a:xfrm>
              <a:off x="0" y="6534150"/>
              <a:ext cx="1390650" cy="666750"/>
            </a:xfrm>
            <a:prstGeom prst="rect">
              <a:avLst/>
            </a:prstGeom>
            <a:solidFill>
              <a:srgbClr val="4BC1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Fira Sans Medium" panose="020B0603050000020004" pitchFamily="34" charset="0"/>
                  <a:ea typeface="Fira Sans Medium" panose="020B0603050000020004" pitchFamily="34" charset="0"/>
                </a:rPr>
                <a:t>2013</a:t>
              </a:r>
              <a:endParaRPr lang="ru-RU" sz="3600" dirty="0">
                <a:latin typeface="Fira Sans Medium" panose="020B0603050000020004" pitchFamily="34" charset="0"/>
                <a:ea typeface="Fira Sans Medium" panose="020B0603050000020004" pitchFamily="34" charset="0"/>
              </a:endParaRPr>
            </a:p>
          </p:txBody>
        </p:sp>
        <p:sp>
          <p:nvSpPr>
            <p:cNvPr id="27" name="Прямоугольник 26">
              <a:hlinkClick r:id="rId7" action="ppaction://hlinksldjump"/>
            </p:cNvPr>
            <p:cNvSpPr/>
            <p:nvPr/>
          </p:nvSpPr>
          <p:spPr>
            <a:xfrm>
              <a:off x="0" y="7200900"/>
              <a:ext cx="1390650" cy="666750"/>
            </a:xfrm>
            <a:prstGeom prst="rect">
              <a:avLst/>
            </a:prstGeom>
            <a:solidFill>
              <a:srgbClr val="4BC1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Fira Sans Medium" panose="020B0603050000020004" pitchFamily="34" charset="0"/>
                  <a:ea typeface="Fira Sans Medium" panose="020B0603050000020004" pitchFamily="34" charset="0"/>
                </a:rPr>
                <a:t>2014</a:t>
              </a:r>
              <a:endParaRPr lang="ru-RU" sz="3600" dirty="0">
                <a:latin typeface="Fira Sans Medium" panose="020B0603050000020004" pitchFamily="34" charset="0"/>
                <a:ea typeface="Fira Sans Medium" panose="020B0603050000020004" pitchFamily="34" charset="0"/>
              </a:endParaRPr>
            </a:p>
          </p:txBody>
        </p:sp>
        <p:sp>
          <p:nvSpPr>
            <p:cNvPr id="28" name="Прямоугольник 27">
              <a:hlinkClick r:id="rId8" action="ppaction://hlinksldjump"/>
            </p:cNvPr>
            <p:cNvSpPr/>
            <p:nvPr/>
          </p:nvSpPr>
          <p:spPr>
            <a:xfrm>
              <a:off x="0" y="7867650"/>
              <a:ext cx="1390650" cy="666750"/>
            </a:xfrm>
            <a:prstGeom prst="rect">
              <a:avLst/>
            </a:prstGeom>
            <a:solidFill>
              <a:srgbClr val="4BC1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Fira Sans Medium" panose="020B0603050000020004" pitchFamily="34" charset="0"/>
                  <a:ea typeface="Fira Sans Medium" panose="020B0603050000020004" pitchFamily="34" charset="0"/>
                </a:rPr>
                <a:t>2015</a:t>
              </a:r>
              <a:endParaRPr lang="ru-RU" sz="3600" dirty="0">
                <a:latin typeface="Fira Sans Medium" panose="020B0603050000020004" pitchFamily="34" charset="0"/>
                <a:ea typeface="Fira Sans Medium" panose="020B0603050000020004" pitchFamily="34" charset="0"/>
              </a:endParaRPr>
            </a:p>
          </p:txBody>
        </p:sp>
        <p:sp>
          <p:nvSpPr>
            <p:cNvPr id="29" name="Прямоугольник 28">
              <a:hlinkClick r:id="rId9" action="ppaction://hlinksldjump"/>
            </p:cNvPr>
            <p:cNvSpPr/>
            <p:nvPr/>
          </p:nvSpPr>
          <p:spPr>
            <a:xfrm>
              <a:off x="0" y="8534400"/>
              <a:ext cx="1390650" cy="666750"/>
            </a:xfrm>
            <a:prstGeom prst="rect">
              <a:avLst/>
            </a:prstGeom>
            <a:solidFill>
              <a:srgbClr val="4BC1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Fira Sans Medium" panose="020B0603050000020004" pitchFamily="34" charset="0"/>
                  <a:ea typeface="Fira Sans Medium" panose="020B0603050000020004" pitchFamily="34" charset="0"/>
                </a:rPr>
                <a:t>2016</a:t>
              </a:r>
              <a:endParaRPr lang="ru-RU" sz="3600" dirty="0">
                <a:latin typeface="Fira Sans Medium" panose="020B0603050000020004" pitchFamily="34" charset="0"/>
                <a:ea typeface="Fira Sans Medium" panose="020B0603050000020004" pitchFamily="34" charset="0"/>
              </a:endParaRPr>
            </a:p>
          </p:txBody>
        </p:sp>
        <p:sp>
          <p:nvSpPr>
            <p:cNvPr id="30" name="Прямоугольник 29">
              <a:hlinkClick r:id="rId10" action="ppaction://hlinksldjump"/>
            </p:cNvPr>
            <p:cNvSpPr/>
            <p:nvPr/>
          </p:nvSpPr>
          <p:spPr>
            <a:xfrm>
              <a:off x="0" y="9201150"/>
              <a:ext cx="1390650" cy="666750"/>
            </a:xfrm>
            <a:prstGeom prst="rect">
              <a:avLst/>
            </a:prstGeom>
            <a:solidFill>
              <a:srgbClr val="4BC1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Fira Sans Medium" panose="020B0603050000020004" pitchFamily="34" charset="0"/>
                  <a:ea typeface="Fira Sans Medium" panose="020B0603050000020004" pitchFamily="34" charset="0"/>
                </a:rPr>
                <a:t>2017</a:t>
              </a:r>
            </a:p>
          </p:txBody>
        </p:sp>
        <p:sp>
          <p:nvSpPr>
            <p:cNvPr id="19" name="Прямоугольник 18">
              <a:hlinkClick r:id="rId11" action="ppaction://hlinksldjump"/>
            </p:cNvPr>
            <p:cNvSpPr/>
            <p:nvPr/>
          </p:nvSpPr>
          <p:spPr>
            <a:xfrm>
              <a:off x="0" y="9867900"/>
              <a:ext cx="1390650" cy="666750"/>
            </a:xfrm>
            <a:prstGeom prst="rect">
              <a:avLst/>
            </a:prstGeom>
            <a:solidFill>
              <a:srgbClr val="4BC1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Fira Sans Medium" panose="020B0603050000020004" pitchFamily="34" charset="0"/>
                  <a:ea typeface="Fira Sans Medium" panose="020B0603050000020004" pitchFamily="34" charset="0"/>
                </a:rPr>
                <a:t>2018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1956478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92000" y="6319321"/>
            <a:ext cx="5488747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MANAGIN DIRECTOR</a:t>
            </a:r>
            <a:endParaRPr lang="en-US" sz="48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0" y="3703620"/>
            <a:ext cx="6869188" cy="230832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lnSpc>
                <a:spcPct val="75000"/>
              </a:lnSpc>
            </a:pPr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ALEXANDER </a:t>
            </a:r>
          </a:p>
          <a:p>
            <a:pPr>
              <a:lnSpc>
                <a:spcPct val="75000"/>
              </a:lnSpc>
            </a:pPr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SMIRNOFF</a:t>
            </a:r>
            <a:endParaRPr lang="ru-RU" sz="10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92000" y="7705372"/>
            <a:ext cx="8660296" cy="23637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Serial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Entrepreneur responsible for building the strategy of countless brands.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Alex’s 10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+ year experience in Marketing and Advertising, adds a solid background to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company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projects.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Fira Sans Light" panose="020B0403050000020004" pitchFamily="34" charset="0"/>
              <a:ea typeface="Fira Sans Light" panose="020B0403050000020004" pitchFamily="34" charset="0"/>
            </a:endParaRP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2435226" y="773114"/>
            <a:ext cx="8782903" cy="12942887"/>
          </a:xfrm>
        </p:spPr>
      </p:sp>
    </p:spTree>
    <p:extLst>
      <p:ext uri="{BB962C8B-B14F-4D97-AF65-F5344CB8AC3E}">
        <p14:creationId xmlns:p14="http://schemas.microsoft.com/office/powerpoint/2010/main" val="2334036067"/>
      </p:ext>
    </p:extLst>
  </p:cSld>
  <p:clrMapOvr>
    <a:masterClrMapping/>
  </p:clrMapOvr>
  <p:transition spd="slow" advClick="0" advTm="2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90651" y="599385"/>
            <a:ext cx="3416448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TIME LINE</a:t>
            </a:r>
            <a:endParaRPr lang="ru-RU" sz="6400" dirty="0">
              <a:solidFill>
                <a:srgbClr val="4BC1EB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189379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5016759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25711" y="4847946"/>
            <a:ext cx="2225225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Subtitle</a:t>
            </a:r>
            <a:endParaRPr lang="en-US" sz="48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25714" y="3350035"/>
            <a:ext cx="6106415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APPROACH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25713" y="5971605"/>
            <a:ext cx="9343179" cy="11818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Lorem ipsum dolor sit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amet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consectetur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adipiscing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elit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sed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do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eiusmod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tempor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25713" y="7749971"/>
            <a:ext cx="9343179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71486" indent="-57148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Challenge</a:t>
            </a:r>
            <a:endParaRPr lang="en-US" dirty="0"/>
          </a:p>
          <a:p>
            <a:pPr marL="571486" indent="-57148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Approach</a:t>
            </a:r>
          </a:p>
          <a:p>
            <a:pPr marL="571486" indent="-57148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Results</a:t>
            </a:r>
            <a:endParaRPr lang="en-US" sz="36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36" name="Рисунок 1"/>
          <p:cNvSpPr>
            <a:spLocks noGrp="1"/>
          </p:cNvSpPr>
          <p:nvPr>
            <p:ph type="pic" sz="quarter" idx="10"/>
          </p:nvPr>
        </p:nvSpPr>
        <p:spPr>
          <a:xfrm>
            <a:off x="13387388" y="2581275"/>
            <a:ext cx="8553451" cy="8553451"/>
          </a:xfrm>
          <a:prstGeom prst="ellipse">
            <a:avLst/>
          </a:prstGeom>
        </p:spPr>
      </p:sp>
      <p:sp>
        <p:nvSpPr>
          <p:cNvPr id="20" name="Прямоугольник 19">
            <a:hlinkClick r:id="rId2" action="ppaction://hlinksldjump"/>
          </p:cNvPr>
          <p:cNvSpPr/>
          <p:nvPr/>
        </p:nvSpPr>
        <p:spPr>
          <a:xfrm>
            <a:off x="0" y="3524250"/>
            <a:ext cx="1390650" cy="666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2009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22" name="Прямоугольник 21">
            <a:hlinkClick r:id="rId3" action="ppaction://hlinksldjump"/>
          </p:cNvPr>
          <p:cNvSpPr/>
          <p:nvPr/>
        </p:nvSpPr>
        <p:spPr>
          <a:xfrm>
            <a:off x="0" y="4191000"/>
            <a:ext cx="1390650" cy="666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2010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35" name="Прямоугольник 34">
            <a:hlinkClick r:id="rId4" action="ppaction://hlinksldjump"/>
          </p:cNvPr>
          <p:cNvSpPr/>
          <p:nvPr/>
        </p:nvSpPr>
        <p:spPr>
          <a:xfrm>
            <a:off x="0" y="4857750"/>
            <a:ext cx="1390650" cy="666750"/>
          </a:xfrm>
          <a:prstGeom prst="rect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2011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37" name="Прямоугольник 36">
            <a:hlinkClick r:id="rId5" action="ppaction://hlinksldjump"/>
          </p:cNvPr>
          <p:cNvSpPr/>
          <p:nvPr/>
        </p:nvSpPr>
        <p:spPr>
          <a:xfrm>
            <a:off x="0" y="5524500"/>
            <a:ext cx="1390650" cy="666750"/>
          </a:xfrm>
          <a:prstGeom prst="rect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2012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38" name="Прямоугольник 37">
            <a:hlinkClick r:id="rId6" action="ppaction://hlinksldjump"/>
          </p:cNvPr>
          <p:cNvSpPr/>
          <p:nvPr/>
        </p:nvSpPr>
        <p:spPr>
          <a:xfrm>
            <a:off x="0" y="6191250"/>
            <a:ext cx="1390650" cy="666750"/>
          </a:xfrm>
          <a:prstGeom prst="rect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2013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39" name="Прямоугольник 38">
            <a:hlinkClick r:id="rId7" action="ppaction://hlinksldjump"/>
          </p:cNvPr>
          <p:cNvSpPr/>
          <p:nvPr/>
        </p:nvSpPr>
        <p:spPr>
          <a:xfrm>
            <a:off x="0" y="6858000"/>
            <a:ext cx="1390650" cy="666750"/>
          </a:xfrm>
          <a:prstGeom prst="rect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2014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40" name="Прямоугольник 39">
            <a:hlinkClick r:id="rId8" action="ppaction://hlinksldjump"/>
          </p:cNvPr>
          <p:cNvSpPr/>
          <p:nvPr/>
        </p:nvSpPr>
        <p:spPr>
          <a:xfrm>
            <a:off x="0" y="7524750"/>
            <a:ext cx="1390650" cy="666750"/>
          </a:xfrm>
          <a:prstGeom prst="rect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2015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41" name="Прямоугольник 40">
            <a:hlinkClick r:id="rId9" action="ppaction://hlinksldjump"/>
          </p:cNvPr>
          <p:cNvSpPr/>
          <p:nvPr/>
        </p:nvSpPr>
        <p:spPr>
          <a:xfrm>
            <a:off x="0" y="8191500"/>
            <a:ext cx="1390650" cy="666750"/>
          </a:xfrm>
          <a:prstGeom prst="rect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2016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42" name="Прямоугольник 41">
            <a:hlinkClick r:id="rId10" action="ppaction://hlinksldjump"/>
          </p:cNvPr>
          <p:cNvSpPr/>
          <p:nvPr/>
        </p:nvSpPr>
        <p:spPr>
          <a:xfrm>
            <a:off x="0" y="8858250"/>
            <a:ext cx="1390650" cy="666750"/>
          </a:xfrm>
          <a:prstGeom prst="rect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2017</a:t>
            </a:r>
          </a:p>
        </p:txBody>
      </p:sp>
      <p:sp>
        <p:nvSpPr>
          <p:cNvPr id="43" name="Прямоугольник 42">
            <a:hlinkClick r:id="rId11" action="ppaction://hlinksldjump"/>
          </p:cNvPr>
          <p:cNvSpPr/>
          <p:nvPr/>
        </p:nvSpPr>
        <p:spPr>
          <a:xfrm>
            <a:off x="0" y="9525000"/>
            <a:ext cx="1390650" cy="666750"/>
          </a:xfrm>
          <a:prstGeom prst="rect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135119423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90651" y="599385"/>
            <a:ext cx="3416448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TIME LINE</a:t>
            </a:r>
            <a:endParaRPr lang="ru-RU" sz="6400" dirty="0">
              <a:solidFill>
                <a:srgbClr val="4BC1EB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189379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5016759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25714" y="4847946"/>
            <a:ext cx="2225225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Subtitle</a:t>
            </a:r>
            <a:endParaRPr lang="en-US" sz="48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25716" y="3350035"/>
            <a:ext cx="4173450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RESULT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25715" y="5971605"/>
            <a:ext cx="9343179" cy="11818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Lorem ipsum dolor sit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amet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consectetur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adipiscing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elit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sed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do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eiusmod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tempor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25715" y="7749971"/>
            <a:ext cx="9343179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71486" indent="-57148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Challenge</a:t>
            </a:r>
            <a:endParaRPr lang="en-US" dirty="0"/>
          </a:p>
          <a:p>
            <a:pPr marL="571486" indent="-57148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Approach</a:t>
            </a:r>
          </a:p>
          <a:p>
            <a:pPr marL="571486" indent="-57148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Results</a:t>
            </a:r>
            <a:endParaRPr lang="en-US" sz="36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9530" y="3638550"/>
            <a:ext cx="10982492" cy="6472335"/>
          </a:xfrm>
          <a:prstGeom prst="rect">
            <a:avLst/>
          </a:prstGeom>
        </p:spPr>
      </p:pic>
      <p:sp>
        <p:nvSpPr>
          <p:cNvPr id="37" name="Прямоугольник 36">
            <a:hlinkClick r:id="rId3" action="ppaction://hlinksldjump"/>
          </p:cNvPr>
          <p:cNvSpPr/>
          <p:nvPr/>
        </p:nvSpPr>
        <p:spPr>
          <a:xfrm>
            <a:off x="0" y="3524250"/>
            <a:ext cx="1390650" cy="666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2009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38" name="Прямоугольник 37">
            <a:hlinkClick r:id="rId4" action="ppaction://hlinksldjump"/>
          </p:cNvPr>
          <p:cNvSpPr/>
          <p:nvPr/>
        </p:nvSpPr>
        <p:spPr>
          <a:xfrm>
            <a:off x="0" y="4191000"/>
            <a:ext cx="1390650" cy="666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2010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39" name="Прямоугольник 38">
            <a:hlinkClick r:id="rId5" action="ppaction://hlinksldjump"/>
          </p:cNvPr>
          <p:cNvSpPr/>
          <p:nvPr/>
        </p:nvSpPr>
        <p:spPr>
          <a:xfrm>
            <a:off x="0" y="4857750"/>
            <a:ext cx="1390650" cy="666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2011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40" name="Прямоугольник 39">
            <a:hlinkClick r:id="rId6" action="ppaction://hlinksldjump"/>
          </p:cNvPr>
          <p:cNvSpPr/>
          <p:nvPr/>
        </p:nvSpPr>
        <p:spPr>
          <a:xfrm>
            <a:off x="0" y="5524500"/>
            <a:ext cx="1390650" cy="666750"/>
          </a:xfrm>
          <a:prstGeom prst="rect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2012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41" name="Прямоугольник 40">
            <a:hlinkClick r:id="rId7" action="ppaction://hlinksldjump"/>
          </p:cNvPr>
          <p:cNvSpPr/>
          <p:nvPr/>
        </p:nvSpPr>
        <p:spPr>
          <a:xfrm>
            <a:off x="0" y="6191250"/>
            <a:ext cx="1390650" cy="666750"/>
          </a:xfrm>
          <a:prstGeom prst="rect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2013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42" name="Прямоугольник 41">
            <a:hlinkClick r:id="rId8" action="ppaction://hlinksldjump"/>
          </p:cNvPr>
          <p:cNvSpPr/>
          <p:nvPr/>
        </p:nvSpPr>
        <p:spPr>
          <a:xfrm>
            <a:off x="0" y="6858000"/>
            <a:ext cx="1390650" cy="666750"/>
          </a:xfrm>
          <a:prstGeom prst="rect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2014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43" name="Прямоугольник 42">
            <a:hlinkClick r:id="rId9" action="ppaction://hlinksldjump"/>
          </p:cNvPr>
          <p:cNvSpPr/>
          <p:nvPr/>
        </p:nvSpPr>
        <p:spPr>
          <a:xfrm>
            <a:off x="0" y="7524750"/>
            <a:ext cx="1390650" cy="666750"/>
          </a:xfrm>
          <a:prstGeom prst="rect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2015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44" name="Прямоугольник 43">
            <a:hlinkClick r:id="rId10" action="ppaction://hlinksldjump"/>
          </p:cNvPr>
          <p:cNvSpPr/>
          <p:nvPr/>
        </p:nvSpPr>
        <p:spPr>
          <a:xfrm>
            <a:off x="0" y="8191500"/>
            <a:ext cx="1390650" cy="666750"/>
          </a:xfrm>
          <a:prstGeom prst="rect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2016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45" name="Прямоугольник 44">
            <a:hlinkClick r:id="rId11" action="ppaction://hlinksldjump"/>
          </p:cNvPr>
          <p:cNvSpPr/>
          <p:nvPr/>
        </p:nvSpPr>
        <p:spPr>
          <a:xfrm>
            <a:off x="0" y="8858250"/>
            <a:ext cx="1390650" cy="666750"/>
          </a:xfrm>
          <a:prstGeom prst="rect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2017</a:t>
            </a:r>
          </a:p>
        </p:txBody>
      </p:sp>
      <p:sp>
        <p:nvSpPr>
          <p:cNvPr id="46" name="Прямоугольник 45">
            <a:hlinkClick r:id="rId12" action="ppaction://hlinksldjump"/>
          </p:cNvPr>
          <p:cNvSpPr/>
          <p:nvPr/>
        </p:nvSpPr>
        <p:spPr>
          <a:xfrm>
            <a:off x="0" y="9525000"/>
            <a:ext cx="1390650" cy="666750"/>
          </a:xfrm>
          <a:prstGeom prst="rect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2018</a:t>
            </a:r>
          </a:p>
        </p:txBody>
      </p:sp>
      <p:sp>
        <p:nvSpPr>
          <p:cNvPr id="47" name="Рисунок 3"/>
          <p:cNvSpPr>
            <a:spLocks noGrp="1"/>
          </p:cNvSpPr>
          <p:nvPr>
            <p:ph type="pic" sz="quarter" idx="11"/>
          </p:nvPr>
        </p:nvSpPr>
        <p:spPr>
          <a:xfrm>
            <a:off x="13516110" y="4125253"/>
            <a:ext cx="8181708" cy="5094019"/>
          </a:xfrm>
        </p:spPr>
      </p:sp>
    </p:spTree>
    <p:extLst>
      <p:ext uri="{BB962C8B-B14F-4D97-AF65-F5344CB8AC3E}">
        <p14:creationId xmlns:p14="http://schemas.microsoft.com/office/powerpoint/2010/main" val="3484241924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90651" y="599385"/>
            <a:ext cx="3416448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TIME LINE</a:t>
            </a:r>
            <a:endParaRPr lang="ru-RU" sz="6400" dirty="0">
              <a:solidFill>
                <a:srgbClr val="4BC1EB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189379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5016759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34059" y="4601658"/>
            <a:ext cx="3869072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What we love</a:t>
            </a:r>
            <a:r>
              <a:rPr lang="en-US" sz="4800" dirty="0">
                <a:solidFill>
                  <a:schemeClr val="tx2"/>
                </a:solidFill>
              </a:rPr>
              <a:t> 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34062" y="3034198"/>
            <a:ext cx="7840351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CORE SERVICE</a:t>
            </a:r>
            <a:endParaRPr lang="ru-RU" sz="10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34060" y="5709641"/>
            <a:ext cx="8660296" cy="11818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Lorem ipsum dolor sit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amet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consectetur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adipiscing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elit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sed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do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eiusmod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tempor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.</a:t>
            </a:r>
            <a:endParaRPr lang="en-US" sz="3200" dirty="0">
              <a:solidFill>
                <a:schemeClr val="bg1">
                  <a:lumMod val="50000"/>
                </a:schemeClr>
              </a:solidFill>
              <a:ea typeface="Fira Sans" panose="020B05030500000200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08611" y="9784175"/>
            <a:ext cx="2446255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dirty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UX Design</a:t>
            </a:r>
            <a:endParaRPr lang="en-US" sz="3200" dirty="0">
              <a:solidFill>
                <a:schemeClr val="tx2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22030" y="9784175"/>
            <a:ext cx="2446255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dirty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Interface</a:t>
            </a:r>
            <a:endParaRPr lang="en-US" sz="3200" dirty="0">
              <a:solidFill>
                <a:schemeClr val="tx2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192705" y="9784175"/>
            <a:ext cx="2446255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dirty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Mobile app</a:t>
            </a:r>
            <a:endParaRPr lang="en-US" sz="3200" dirty="0">
              <a:solidFill>
                <a:schemeClr val="tx2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9591" y="2672929"/>
            <a:ext cx="14536071" cy="8566571"/>
          </a:xfrm>
          <a:prstGeom prst="rect">
            <a:avLst/>
          </a:prstGeom>
        </p:spPr>
      </p:pic>
      <p:sp>
        <p:nvSpPr>
          <p:cNvPr id="31" name="Прямоугольник 30">
            <a:hlinkClick r:id="rId3" action="ppaction://hlinksldjump"/>
          </p:cNvPr>
          <p:cNvSpPr/>
          <p:nvPr/>
        </p:nvSpPr>
        <p:spPr>
          <a:xfrm>
            <a:off x="0" y="3524250"/>
            <a:ext cx="1390650" cy="666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2009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32" name="Прямоугольник 31">
            <a:hlinkClick r:id="rId4" action="ppaction://hlinksldjump"/>
          </p:cNvPr>
          <p:cNvSpPr/>
          <p:nvPr/>
        </p:nvSpPr>
        <p:spPr>
          <a:xfrm>
            <a:off x="0" y="4191000"/>
            <a:ext cx="1390650" cy="666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2010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33" name="Прямоугольник 32">
            <a:hlinkClick r:id="rId5" action="ppaction://hlinksldjump"/>
          </p:cNvPr>
          <p:cNvSpPr/>
          <p:nvPr/>
        </p:nvSpPr>
        <p:spPr>
          <a:xfrm>
            <a:off x="0" y="4857750"/>
            <a:ext cx="1390650" cy="666750"/>
          </a:xfrm>
          <a:prstGeom prst="rect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2011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34" name="Прямоугольник 33">
            <a:hlinkClick r:id="rId6" action="ppaction://hlinksldjump"/>
          </p:cNvPr>
          <p:cNvSpPr/>
          <p:nvPr/>
        </p:nvSpPr>
        <p:spPr>
          <a:xfrm>
            <a:off x="0" y="5524500"/>
            <a:ext cx="1390650" cy="666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2012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35" name="Прямоугольник 34">
            <a:hlinkClick r:id="rId7" action="ppaction://hlinksldjump"/>
          </p:cNvPr>
          <p:cNvSpPr/>
          <p:nvPr/>
        </p:nvSpPr>
        <p:spPr>
          <a:xfrm>
            <a:off x="0" y="6191250"/>
            <a:ext cx="1390650" cy="666750"/>
          </a:xfrm>
          <a:prstGeom prst="rect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2013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48" name="Прямоугольник 47">
            <a:hlinkClick r:id="rId8" action="ppaction://hlinksldjump"/>
          </p:cNvPr>
          <p:cNvSpPr/>
          <p:nvPr/>
        </p:nvSpPr>
        <p:spPr>
          <a:xfrm>
            <a:off x="0" y="6858000"/>
            <a:ext cx="1390650" cy="666750"/>
          </a:xfrm>
          <a:prstGeom prst="rect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2014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49" name="Прямоугольник 48">
            <a:hlinkClick r:id="rId9" action="ppaction://hlinksldjump"/>
          </p:cNvPr>
          <p:cNvSpPr/>
          <p:nvPr/>
        </p:nvSpPr>
        <p:spPr>
          <a:xfrm>
            <a:off x="0" y="7524750"/>
            <a:ext cx="1390650" cy="666750"/>
          </a:xfrm>
          <a:prstGeom prst="rect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2015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50" name="Прямоугольник 49">
            <a:hlinkClick r:id="rId10" action="ppaction://hlinksldjump"/>
          </p:cNvPr>
          <p:cNvSpPr/>
          <p:nvPr/>
        </p:nvSpPr>
        <p:spPr>
          <a:xfrm>
            <a:off x="0" y="8191500"/>
            <a:ext cx="1390650" cy="666750"/>
          </a:xfrm>
          <a:prstGeom prst="rect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2016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51" name="Прямоугольник 50">
            <a:hlinkClick r:id="rId11" action="ppaction://hlinksldjump"/>
          </p:cNvPr>
          <p:cNvSpPr/>
          <p:nvPr/>
        </p:nvSpPr>
        <p:spPr>
          <a:xfrm>
            <a:off x="0" y="8858250"/>
            <a:ext cx="1390650" cy="666750"/>
          </a:xfrm>
          <a:prstGeom prst="rect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2017</a:t>
            </a:r>
          </a:p>
        </p:txBody>
      </p:sp>
      <p:sp>
        <p:nvSpPr>
          <p:cNvPr id="52" name="Прямоугольник 51">
            <a:hlinkClick r:id="rId12" action="ppaction://hlinksldjump"/>
          </p:cNvPr>
          <p:cNvSpPr/>
          <p:nvPr/>
        </p:nvSpPr>
        <p:spPr>
          <a:xfrm>
            <a:off x="0" y="9525000"/>
            <a:ext cx="1390650" cy="666750"/>
          </a:xfrm>
          <a:prstGeom prst="rect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2018</a:t>
            </a:r>
          </a:p>
        </p:txBody>
      </p:sp>
      <p:sp>
        <p:nvSpPr>
          <p:cNvPr id="53" name="Рисунок 3"/>
          <p:cNvSpPr>
            <a:spLocks noGrp="1"/>
          </p:cNvSpPr>
          <p:nvPr>
            <p:ph type="pic" sz="quarter" idx="11"/>
          </p:nvPr>
        </p:nvSpPr>
        <p:spPr>
          <a:xfrm>
            <a:off x="15407417" y="3319607"/>
            <a:ext cx="10843811" cy="6757844"/>
          </a:xfrm>
        </p:spPr>
      </p:sp>
      <p:grpSp>
        <p:nvGrpSpPr>
          <p:cNvPr id="9" name="Группа 8"/>
          <p:cNvGrpSpPr/>
          <p:nvPr/>
        </p:nvGrpSpPr>
        <p:grpSpPr>
          <a:xfrm>
            <a:off x="2534802" y="7580577"/>
            <a:ext cx="1908175" cy="1908174"/>
            <a:chOff x="2515751" y="7580577"/>
            <a:chExt cx="1908175" cy="1908175"/>
          </a:xfrm>
        </p:grpSpPr>
        <p:sp>
          <p:nvSpPr>
            <p:cNvPr id="40" name="Овал 39"/>
            <p:cNvSpPr/>
            <p:nvPr/>
          </p:nvSpPr>
          <p:spPr>
            <a:xfrm>
              <a:off x="2515751" y="7580577"/>
              <a:ext cx="1908175" cy="1908175"/>
            </a:xfrm>
            <a:prstGeom prst="ellipse">
              <a:avLst/>
            </a:prstGeom>
            <a:solidFill>
              <a:srgbClr val="4BC1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89382" y="7914128"/>
              <a:ext cx="1596340" cy="12311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et-line" panose="02000503000000000000" pitchFamily="2" charset="2"/>
                </a:rPr>
                <a:t></a:t>
              </a:r>
              <a:endParaRPr lang="ru-RU" sz="8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5897422" y="7580578"/>
            <a:ext cx="1908175" cy="1908175"/>
            <a:chOff x="5897420" y="7580577"/>
            <a:chExt cx="1908175" cy="1908175"/>
          </a:xfrm>
        </p:grpSpPr>
        <p:sp>
          <p:nvSpPr>
            <p:cNvPr id="41" name="Овал 40"/>
            <p:cNvSpPr/>
            <p:nvPr/>
          </p:nvSpPr>
          <p:spPr>
            <a:xfrm>
              <a:off x="5897420" y="7580577"/>
              <a:ext cx="1908175" cy="19081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54559" y="7870845"/>
              <a:ext cx="1183928" cy="123110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r>
                <a:rPr lang="ru-RU" sz="8000" spc="2304" baseline="-4166" dirty="0">
                  <a:solidFill>
                    <a:schemeClr val="bg1"/>
                  </a:solidFill>
                  <a:latin typeface="et-line"/>
                  <a:ea typeface="et-line"/>
                  <a:cs typeface="et-line"/>
                  <a:sym typeface="et-line"/>
                </a:rPr>
                <a:t></a:t>
              </a:r>
              <a:endParaRPr lang="ru-RU" sz="8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9461746" y="7580579"/>
            <a:ext cx="1908175" cy="1908175"/>
            <a:chOff x="9461744" y="7580577"/>
            <a:chExt cx="1908175" cy="1908175"/>
          </a:xfrm>
        </p:grpSpPr>
        <p:sp>
          <p:nvSpPr>
            <p:cNvPr id="42" name="Овал 41"/>
            <p:cNvSpPr/>
            <p:nvPr/>
          </p:nvSpPr>
          <p:spPr>
            <a:xfrm>
              <a:off x="9461744" y="7580577"/>
              <a:ext cx="1908175" cy="19081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854264" y="7716957"/>
              <a:ext cx="1157672" cy="15388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ru-RU" sz="10000" spc="-300" baseline="-4166" dirty="0">
                  <a:solidFill>
                    <a:schemeClr val="bg1"/>
                  </a:solidFill>
                  <a:latin typeface="et-line"/>
                  <a:ea typeface="et-line"/>
                  <a:cs typeface="et-line"/>
                  <a:sym typeface="et-line"/>
                </a:rPr>
                <a:t></a:t>
              </a:r>
              <a:endParaRPr lang="ru-RU" sz="10000" spc="-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0539229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3" grpId="0"/>
      <p:bldP spid="44" grpId="0"/>
      <p:bldP spid="4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4604612" y="2005445"/>
            <a:ext cx="4906241" cy="9705109"/>
          </a:xfrm>
          <a:prstGeom prst="rect">
            <a:avLst/>
          </a:prstGeom>
          <a:solidFill>
            <a:srgbClr val="E4E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5119395" y="10347453"/>
            <a:ext cx="3876675" cy="9474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6187715" y="10636588"/>
            <a:ext cx="1729256" cy="43088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PURCHARE</a:t>
            </a:r>
            <a:endParaRPr lang="en-US" sz="2800" dirty="0">
              <a:solidFill>
                <a:schemeClr val="bg1"/>
              </a:solidFill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249224" y="6283218"/>
            <a:ext cx="3617016" cy="369331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marL="342891" indent="-34289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30GB SPACE</a:t>
            </a:r>
          </a:p>
          <a:p>
            <a:pPr marL="342891" indent="-34289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UNLIMITED BANDWIDTH</a:t>
            </a:r>
          </a:p>
          <a:p>
            <a:pPr marL="342891" indent="-34289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DATABASE</a:t>
            </a:r>
          </a:p>
          <a:p>
            <a:pPr marL="342891" indent="-34289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EMAIL </a:t>
            </a:r>
          </a:p>
          <a:p>
            <a:pPr marL="342891" indent="-34289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FREE DOMAIN NAME</a:t>
            </a:r>
            <a:endParaRPr lang="en-US" sz="2400" dirty="0">
              <a:solidFill>
                <a:schemeClr val="tx2"/>
              </a:solidFill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689178" y="3376768"/>
            <a:ext cx="2726324" cy="43088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a typeface="Fira Sans SemiBold" panose="020B0703050000020004" pitchFamily="34" charset="0"/>
              </a:rPr>
              <a:t>FOR INDIVIDUALS</a:t>
            </a:r>
            <a:endParaRPr lang="en-US" sz="2800" dirty="0">
              <a:solidFill>
                <a:schemeClr val="bg1"/>
              </a:solidFill>
              <a:ea typeface="Fira Sans SemiBold" panose="020B07030500000200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334675" y="5459050"/>
            <a:ext cx="1435329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PER  MONTH</a:t>
            </a:r>
            <a:endParaRPr lang="en-US" sz="2000" dirty="0">
              <a:solidFill>
                <a:schemeClr val="bg1"/>
              </a:solidFill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191999" y="4428146"/>
            <a:ext cx="4133055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For individuals</a:t>
            </a:r>
            <a:endParaRPr lang="en-US" sz="48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192001" y="2930235"/>
            <a:ext cx="4934749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STARTER</a:t>
            </a:r>
            <a:endParaRPr lang="ru-RU" sz="10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2192001" y="5897588"/>
            <a:ext cx="10801351" cy="19208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0" tIns="0" rIns="720000" bIns="0" rtlCol="0" anchor="ctr"/>
          <a:lstStyle/>
          <a:p>
            <a:r>
              <a:rPr lang="en-US" sz="3200" dirty="0">
                <a:solidFill>
                  <a:schemeClr val="bg1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STARTER</a:t>
            </a:r>
          </a:p>
          <a:p>
            <a:r>
              <a:rPr lang="en-US" sz="2400" dirty="0">
                <a:solidFill>
                  <a:srgbClr val="4BC1EB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For</a:t>
            </a:r>
            <a:r>
              <a:rPr lang="en-US" sz="24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 </a:t>
            </a:r>
            <a:r>
              <a:rPr lang="en-US" sz="2400" dirty="0">
                <a:solidFill>
                  <a:srgbClr val="4BC1EB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individuals</a:t>
            </a:r>
          </a:p>
          <a:p>
            <a:endParaRPr lang="en-US" sz="1200" dirty="0">
              <a:solidFill>
                <a:schemeClr val="bg1"/>
              </a:solidFill>
              <a:ea typeface="Fira Sans" panose="020B0503050000020004" pitchFamily="34" charset="0"/>
            </a:endParaRPr>
          </a:p>
          <a:p>
            <a:r>
              <a:rPr lang="en-US" sz="2000" dirty="0" err="1">
                <a:solidFill>
                  <a:schemeClr val="bg1"/>
                </a:solidFill>
                <a:ea typeface="Fira Sans" panose="020B0503050000020004" pitchFamily="34" charset="0"/>
              </a:rPr>
              <a:t>Tempor</a:t>
            </a:r>
            <a:r>
              <a:rPr lang="en-US" sz="2000" dirty="0">
                <a:solidFill>
                  <a:schemeClr val="bg1"/>
                </a:solidFill>
                <a:ea typeface="Fira Sans" panose="020B05030500000200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Fira Sans" panose="020B0503050000020004" pitchFamily="34" charset="0"/>
              </a:rPr>
              <a:t>incididunt</a:t>
            </a:r>
            <a:r>
              <a:rPr lang="en-US" sz="2000" dirty="0">
                <a:solidFill>
                  <a:schemeClr val="bg1"/>
                </a:solidFill>
                <a:ea typeface="Fira Sans" panose="020B05030500000200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Fira Sans" panose="020B0503050000020004" pitchFamily="34" charset="0"/>
              </a:rPr>
              <a:t>ut</a:t>
            </a:r>
            <a:r>
              <a:rPr lang="en-US" sz="2000" dirty="0">
                <a:solidFill>
                  <a:schemeClr val="bg1"/>
                </a:solidFill>
                <a:ea typeface="Fira Sans" panose="020B05030500000200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Fira Sans" panose="020B0503050000020004" pitchFamily="34" charset="0"/>
              </a:rPr>
              <a:t>labore</a:t>
            </a:r>
            <a:r>
              <a:rPr lang="en-US" sz="2000" dirty="0">
                <a:solidFill>
                  <a:schemeClr val="bg1"/>
                </a:solidFill>
                <a:ea typeface="Fira Sans" panose="020B0503050000020004" pitchFamily="34" charset="0"/>
              </a:rPr>
              <a:t> et </a:t>
            </a:r>
            <a:r>
              <a:rPr lang="en-US" sz="2000" dirty="0" err="1">
                <a:solidFill>
                  <a:schemeClr val="bg1"/>
                </a:solidFill>
                <a:ea typeface="Fira Sans" panose="020B0503050000020004" pitchFamily="34" charset="0"/>
              </a:rPr>
              <a:t>dolore</a:t>
            </a:r>
            <a:r>
              <a:rPr lang="en-US" sz="2000" dirty="0">
                <a:solidFill>
                  <a:schemeClr val="bg1"/>
                </a:solidFill>
                <a:ea typeface="Fira Sans" panose="020B0503050000020004" pitchFamily="34" charset="0"/>
              </a:rPr>
              <a:t> magna </a:t>
            </a:r>
            <a:r>
              <a:rPr lang="en-US" sz="2000" dirty="0" err="1">
                <a:solidFill>
                  <a:schemeClr val="bg1"/>
                </a:solidFill>
                <a:ea typeface="Fira Sans" panose="020B0503050000020004" pitchFamily="34" charset="0"/>
              </a:rPr>
              <a:t>aliqua</a:t>
            </a:r>
            <a:r>
              <a:rPr lang="en-US" sz="2000" dirty="0">
                <a:solidFill>
                  <a:schemeClr val="bg1"/>
                </a:solidFill>
                <a:ea typeface="Fira Sans" panose="020B0503050000020004" pitchFamily="34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ea typeface="Fira Sans" panose="020B0503050000020004" pitchFamily="34" charset="0"/>
              </a:rPr>
              <a:t> Lorem ipsum dolor sit </a:t>
            </a:r>
            <a:r>
              <a:rPr lang="en-US" sz="2000" dirty="0" err="1">
                <a:solidFill>
                  <a:schemeClr val="bg1"/>
                </a:solidFill>
                <a:ea typeface="Fira Sans" panose="020B0503050000020004" pitchFamily="34" charset="0"/>
              </a:rPr>
              <a:t>amet</a:t>
            </a:r>
            <a:r>
              <a:rPr lang="en-US" sz="2000" dirty="0">
                <a:solidFill>
                  <a:schemeClr val="bg1"/>
                </a:solidFill>
                <a:ea typeface="Fira Sans" panose="020B05030500000200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a typeface="Fira Sans" panose="020B0503050000020004" pitchFamily="34" charset="0"/>
              </a:rPr>
              <a:t>consectetur</a:t>
            </a:r>
            <a:r>
              <a:rPr lang="en-US" sz="2000" dirty="0">
                <a:solidFill>
                  <a:schemeClr val="bg1"/>
                </a:solidFill>
                <a:ea typeface="Fira Sans" panose="020B05030500000200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Fira Sans" panose="020B0503050000020004" pitchFamily="34" charset="0"/>
              </a:rPr>
              <a:t>adipiscing</a:t>
            </a:r>
            <a:r>
              <a:rPr lang="en-US" sz="2000" dirty="0">
                <a:solidFill>
                  <a:schemeClr val="bg1"/>
                </a:solidFill>
                <a:ea typeface="Fira Sans" panose="020B05030500000200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Fira Sans" panose="020B0503050000020004" pitchFamily="34" charset="0"/>
              </a:rPr>
              <a:t>elit</a:t>
            </a:r>
            <a:r>
              <a:rPr lang="en-US" sz="2000" dirty="0">
                <a:solidFill>
                  <a:schemeClr val="bg1"/>
                </a:solidFill>
                <a:ea typeface="Fira Sans" panose="020B05030500000200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a typeface="Fira Sans" panose="020B0503050000020004" pitchFamily="34" charset="0"/>
              </a:rPr>
              <a:t>sed</a:t>
            </a:r>
            <a:r>
              <a:rPr lang="en-US" sz="2000" dirty="0">
                <a:solidFill>
                  <a:schemeClr val="bg1"/>
                </a:solidFill>
                <a:ea typeface="Fira Sans" panose="020B0503050000020004" pitchFamily="34" charset="0"/>
              </a:rPr>
              <a:t> do </a:t>
            </a:r>
            <a:r>
              <a:rPr lang="en-US" sz="2000" dirty="0" err="1">
                <a:solidFill>
                  <a:schemeClr val="bg1"/>
                </a:solidFill>
                <a:ea typeface="Fira Sans" panose="020B0503050000020004" pitchFamily="34" charset="0"/>
              </a:rPr>
              <a:t>eiusmod</a:t>
            </a:r>
            <a:r>
              <a:rPr lang="en-US" sz="2000" dirty="0">
                <a:solidFill>
                  <a:schemeClr val="bg1"/>
                </a:solidFill>
                <a:ea typeface="Fira Sans" panose="020B0503050000020004" pitchFamily="34" charset="0"/>
              </a:rPr>
              <a:t> 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33" name="Блок-схема: ссылка на другую страницу 32"/>
          <p:cNvSpPr/>
          <p:nvPr/>
        </p:nvSpPr>
        <p:spPr>
          <a:xfrm rot="16200000">
            <a:off x="12254421" y="5835169"/>
            <a:ext cx="1920823" cy="2045665"/>
          </a:xfrm>
          <a:prstGeom prst="flowChartOffpageConnector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r"/>
            <a:r>
              <a:rPr lang="ru-RU" sz="9600" spc="2304" baseline="-4166" dirty="0">
                <a:solidFill>
                  <a:schemeClr val="bg1"/>
                </a:solidFill>
                <a:latin typeface="et-line"/>
                <a:ea typeface="et-line"/>
                <a:cs typeface="et-line"/>
                <a:sym typeface="et-line"/>
              </a:rPr>
              <a:t></a:t>
            </a:r>
            <a:endParaRPr lang="ru-RU" sz="9600" dirty="0"/>
          </a:p>
        </p:txBody>
      </p:sp>
      <p:graphicFrame>
        <p:nvGraphicFramePr>
          <p:cNvPr id="36" name="Диаграмма 35"/>
          <p:cNvGraphicFramePr/>
          <p:nvPr>
            <p:extLst>
              <p:ext uri="{D42A27DB-BD31-4B8C-83A1-F6EECF244321}">
                <p14:modId xmlns:p14="http://schemas.microsoft.com/office/powerpoint/2010/main" val="4129125720"/>
              </p:ext>
            </p:extLst>
          </p:nvPr>
        </p:nvGraphicFramePr>
        <p:xfrm>
          <a:off x="1390650" y="2019300"/>
          <a:ext cx="10801351" cy="952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5086333" y="5445341"/>
            <a:ext cx="2530244" cy="7879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Lorem ipsum </a:t>
            </a:r>
            <a:endParaRPr lang="ru-RU" sz="3200" dirty="0">
              <a:solidFill>
                <a:schemeClr val="tx2"/>
              </a:solidFill>
              <a:latin typeface="Fira Sans Medium" panose="020B0603050000020004" pitchFamily="34" charset="0"/>
              <a:ea typeface="Fira Sans Medium" panose="020B06030500000200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32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dolor</a:t>
            </a:r>
            <a:endParaRPr lang="ru-RU" sz="3200" dirty="0">
              <a:solidFill>
                <a:schemeClr val="tx2"/>
              </a:solidFill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74321" y="6085412"/>
            <a:ext cx="3634008" cy="230832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ru-RU" sz="150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52</a:t>
            </a:r>
            <a:r>
              <a:rPr lang="en-US" sz="150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%</a:t>
            </a:r>
            <a:endParaRPr lang="en-US" sz="150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34" name="Прямоугольник 33">
            <a:hlinkClick r:id="rId3" action="ppaction://hlinksldjump"/>
          </p:cNvPr>
          <p:cNvSpPr/>
          <p:nvPr/>
        </p:nvSpPr>
        <p:spPr>
          <a:xfrm>
            <a:off x="0" y="3524250"/>
            <a:ext cx="1390650" cy="666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2009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35" name="Прямоугольник 34">
            <a:hlinkClick r:id="rId4" action="ppaction://hlinksldjump"/>
          </p:cNvPr>
          <p:cNvSpPr/>
          <p:nvPr/>
        </p:nvSpPr>
        <p:spPr>
          <a:xfrm>
            <a:off x="0" y="4191000"/>
            <a:ext cx="1390650" cy="666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2010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39" name="Прямоугольник 38">
            <a:hlinkClick r:id="rId5" action="ppaction://hlinksldjump"/>
          </p:cNvPr>
          <p:cNvSpPr/>
          <p:nvPr/>
        </p:nvSpPr>
        <p:spPr>
          <a:xfrm>
            <a:off x="0" y="4857750"/>
            <a:ext cx="1390650" cy="666750"/>
          </a:xfrm>
          <a:prstGeom prst="rect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2011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40" name="Прямоугольник 39">
            <a:hlinkClick r:id="rId6" action="ppaction://hlinksldjump"/>
          </p:cNvPr>
          <p:cNvSpPr/>
          <p:nvPr/>
        </p:nvSpPr>
        <p:spPr>
          <a:xfrm>
            <a:off x="0" y="5524500"/>
            <a:ext cx="1390650" cy="666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2012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41" name="Прямоугольник 40">
            <a:hlinkClick r:id="rId7" action="ppaction://hlinksldjump"/>
          </p:cNvPr>
          <p:cNvSpPr/>
          <p:nvPr/>
        </p:nvSpPr>
        <p:spPr>
          <a:xfrm>
            <a:off x="0" y="6191250"/>
            <a:ext cx="1390650" cy="666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2013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42" name="Прямоугольник 41">
            <a:hlinkClick r:id="rId8" action="ppaction://hlinksldjump"/>
          </p:cNvPr>
          <p:cNvSpPr/>
          <p:nvPr/>
        </p:nvSpPr>
        <p:spPr>
          <a:xfrm>
            <a:off x="0" y="6858000"/>
            <a:ext cx="1390650" cy="666750"/>
          </a:xfrm>
          <a:prstGeom prst="rect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2014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43" name="Прямоугольник 42">
            <a:hlinkClick r:id="rId9" action="ppaction://hlinksldjump"/>
          </p:cNvPr>
          <p:cNvSpPr/>
          <p:nvPr/>
        </p:nvSpPr>
        <p:spPr>
          <a:xfrm>
            <a:off x="0" y="7524750"/>
            <a:ext cx="1390650" cy="666750"/>
          </a:xfrm>
          <a:prstGeom prst="rect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2015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44" name="Прямоугольник 43">
            <a:hlinkClick r:id="rId10" action="ppaction://hlinksldjump"/>
          </p:cNvPr>
          <p:cNvSpPr/>
          <p:nvPr/>
        </p:nvSpPr>
        <p:spPr>
          <a:xfrm>
            <a:off x="0" y="8191500"/>
            <a:ext cx="1390650" cy="666750"/>
          </a:xfrm>
          <a:prstGeom prst="rect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2016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45" name="Прямоугольник 44">
            <a:hlinkClick r:id="rId11" action="ppaction://hlinksldjump"/>
          </p:cNvPr>
          <p:cNvSpPr/>
          <p:nvPr/>
        </p:nvSpPr>
        <p:spPr>
          <a:xfrm>
            <a:off x="0" y="8858250"/>
            <a:ext cx="1390650" cy="666750"/>
          </a:xfrm>
          <a:prstGeom prst="rect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2017</a:t>
            </a:r>
          </a:p>
        </p:txBody>
      </p:sp>
      <p:sp>
        <p:nvSpPr>
          <p:cNvPr id="46" name="Прямоугольник 45">
            <a:hlinkClick r:id="rId12" action="ppaction://hlinksldjump"/>
          </p:cNvPr>
          <p:cNvSpPr/>
          <p:nvPr/>
        </p:nvSpPr>
        <p:spPr>
          <a:xfrm>
            <a:off x="0" y="9525000"/>
            <a:ext cx="1390650" cy="666750"/>
          </a:xfrm>
          <a:prstGeom prst="rect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2018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390651" y="599385"/>
            <a:ext cx="3416448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TIME LINE</a:t>
            </a:r>
            <a:endParaRPr lang="ru-RU" sz="6400" dirty="0">
              <a:solidFill>
                <a:srgbClr val="4BC1EB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189379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5016759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101612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3" grpId="0" animBg="1"/>
      <p:bldP spid="33" grpId="0" animBg="1"/>
      <p:bldGraphic spid="36" grpId="0">
        <p:bldAsOne/>
      </p:bldGraphic>
      <p:bldP spid="37" grpId="0"/>
      <p:bldP spid="3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4604612" y="2005445"/>
            <a:ext cx="4906241" cy="9705109"/>
          </a:xfrm>
          <a:prstGeom prst="rect">
            <a:avLst/>
          </a:prstGeom>
          <a:solidFill>
            <a:srgbClr val="E4E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5119395" y="10347453"/>
            <a:ext cx="3876675" cy="9474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6187715" y="10636588"/>
            <a:ext cx="1729256" cy="43088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PURCHARE</a:t>
            </a:r>
            <a:endParaRPr lang="en-US" sz="2800" dirty="0">
              <a:solidFill>
                <a:schemeClr val="bg1"/>
              </a:solidFill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249224" y="6283218"/>
            <a:ext cx="3617016" cy="369331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marL="342891" indent="-34289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30GB SPACE</a:t>
            </a:r>
          </a:p>
          <a:p>
            <a:pPr marL="342891" indent="-34289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UNLIMITED BANDWIDTH</a:t>
            </a:r>
          </a:p>
          <a:p>
            <a:pPr marL="342891" indent="-34289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DATABASE</a:t>
            </a:r>
          </a:p>
          <a:p>
            <a:pPr marL="342891" indent="-34289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EMAIL </a:t>
            </a:r>
          </a:p>
          <a:p>
            <a:pPr marL="342891" indent="-34289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FREE DOMAIN NAME</a:t>
            </a:r>
            <a:endParaRPr lang="en-US" sz="2400" dirty="0">
              <a:solidFill>
                <a:schemeClr val="tx2"/>
              </a:solidFill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689178" y="3376768"/>
            <a:ext cx="2726324" cy="43088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a typeface="Fira Sans SemiBold" panose="020B0703050000020004" pitchFamily="34" charset="0"/>
              </a:rPr>
              <a:t>FOR INDIVIDUALS</a:t>
            </a:r>
            <a:endParaRPr lang="en-US" sz="2800" dirty="0">
              <a:solidFill>
                <a:schemeClr val="bg1"/>
              </a:solidFill>
              <a:ea typeface="Fira Sans SemiBold" panose="020B07030500000200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334675" y="5459050"/>
            <a:ext cx="1435329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PER  MONTH</a:t>
            </a:r>
            <a:endParaRPr lang="en-US" sz="2000" dirty="0">
              <a:solidFill>
                <a:schemeClr val="bg1"/>
              </a:solidFill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191999" y="4428146"/>
            <a:ext cx="4133055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For individuals</a:t>
            </a:r>
            <a:endParaRPr lang="en-US" sz="48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192001" y="2930235"/>
            <a:ext cx="4934749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STARTER</a:t>
            </a:r>
            <a:endParaRPr lang="ru-RU" sz="10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2192001" y="5897588"/>
            <a:ext cx="10801351" cy="19208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0" tIns="0" rIns="720000" bIns="0" rtlCol="0" anchor="ctr"/>
          <a:lstStyle/>
          <a:p>
            <a:r>
              <a:rPr lang="en-US" sz="3200" dirty="0">
                <a:solidFill>
                  <a:schemeClr val="bg1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STARTER</a:t>
            </a:r>
          </a:p>
          <a:p>
            <a:r>
              <a:rPr lang="en-US" sz="2400" dirty="0">
                <a:solidFill>
                  <a:srgbClr val="4BC1EB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For</a:t>
            </a:r>
            <a:r>
              <a:rPr lang="en-US" sz="24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 </a:t>
            </a:r>
            <a:r>
              <a:rPr lang="en-US" sz="2400" dirty="0">
                <a:solidFill>
                  <a:srgbClr val="4BC1EB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individuals</a:t>
            </a:r>
          </a:p>
          <a:p>
            <a:endParaRPr lang="en-US" sz="1200" dirty="0">
              <a:solidFill>
                <a:schemeClr val="bg1"/>
              </a:solidFill>
              <a:ea typeface="Fira Sans" panose="020B0503050000020004" pitchFamily="34" charset="0"/>
            </a:endParaRPr>
          </a:p>
          <a:p>
            <a:r>
              <a:rPr lang="en-US" sz="2000" dirty="0" err="1">
                <a:solidFill>
                  <a:schemeClr val="bg1"/>
                </a:solidFill>
                <a:ea typeface="Fira Sans" panose="020B0503050000020004" pitchFamily="34" charset="0"/>
              </a:rPr>
              <a:t>Tempor</a:t>
            </a:r>
            <a:r>
              <a:rPr lang="en-US" sz="2000" dirty="0">
                <a:solidFill>
                  <a:schemeClr val="bg1"/>
                </a:solidFill>
                <a:ea typeface="Fira Sans" panose="020B05030500000200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Fira Sans" panose="020B0503050000020004" pitchFamily="34" charset="0"/>
              </a:rPr>
              <a:t>incididunt</a:t>
            </a:r>
            <a:r>
              <a:rPr lang="en-US" sz="2000" dirty="0">
                <a:solidFill>
                  <a:schemeClr val="bg1"/>
                </a:solidFill>
                <a:ea typeface="Fira Sans" panose="020B05030500000200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Fira Sans" panose="020B0503050000020004" pitchFamily="34" charset="0"/>
              </a:rPr>
              <a:t>ut</a:t>
            </a:r>
            <a:r>
              <a:rPr lang="en-US" sz="2000" dirty="0">
                <a:solidFill>
                  <a:schemeClr val="bg1"/>
                </a:solidFill>
                <a:ea typeface="Fira Sans" panose="020B05030500000200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Fira Sans" panose="020B0503050000020004" pitchFamily="34" charset="0"/>
              </a:rPr>
              <a:t>labore</a:t>
            </a:r>
            <a:r>
              <a:rPr lang="en-US" sz="2000" dirty="0">
                <a:solidFill>
                  <a:schemeClr val="bg1"/>
                </a:solidFill>
                <a:ea typeface="Fira Sans" panose="020B0503050000020004" pitchFamily="34" charset="0"/>
              </a:rPr>
              <a:t> et </a:t>
            </a:r>
            <a:r>
              <a:rPr lang="en-US" sz="2000" dirty="0" err="1">
                <a:solidFill>
                  <a:schemeClr val="bg1"/>
                </a:solidFill>
                <a:ea typeface="Fira Sans" panose="020B0503050000020004" pitchFamily="34" charset="0"/>
              </a:rPr>
              <a:t>dolore</a:t>
            </a:r>
            <a:r>
              <a:rPr lang="en-US" sz="2000" dirty="0">
                <a:solidFill>
                  <a:schemeClr val="bg1"/>
                </a:solidFill>
                <a:ea typeface="Fira Sans" panose="020B0503050000020004" pitchFamily="34" charset="0"/>
              </a:rPr>
              <a:t> magna </a:t>
            </a:r>
            <a:r>
              <a:rPr lang="en-US" sz="2000" dirty="0" err="1">
                <a:solidFill>
                  <a:schemeClr val="bg1"/>
                </a:solidFill>
                <a:ea typeface="Fira Sans" panose="020B0503050000020004" pitchFamily="34" charset="0"/>
              </a:rPr>
              <a:t>aliqua</a:t>
            </a:r>
            <a:r>
              <a:rPr lang="en-US" sz="2000" dirty="0">
                <a:solidFill>
                  <a:schemeClr val="bg1"/>
                </a:solidFill>
                <a:ea typeface="Fira Sans" panose="020B0503050000020004" pitchFamily="34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ea typeface="Fira Sans" panose="020B0503050000020004" pitchFamily="34" charset="0"/>
              </a:rPr>
              <a:t> Lorem ipsum dolor sit </a:t>
            </a:r>
            <a:r>
              <a:rPr lang="en-US" sz="2000" dirty="0" err="1">
                <a:solidFill>
                  <a:schemeClr val="bg1"/>
                </a:solidFill>
                <a:ea typeface="Fira Sans" panose="020B0503050000020004" pitchFamily="34" charset="0"/>
              </a:rPr>
              <a:t>amet</a:t>
            </a:r>
            <a:r>
              <a:rPr lang="en-US" sz="2000" dirty="0">
                <a:solidFill>
                  <a:schemeClr val="bg1"/>
                </a:solidFill>
                <a:ea typeface="Fira Sans" panose="020B05030500000200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a typeface="Fira Sans" panose="020B0503050000020004" pitchFamily="34" charset="0"/>
              </a:rPr>
              <a:t>consectetur</a:t>
            </a:r>
            <a:r>
              <a:rPr lang="en-US" sz="2000" dirty="0">
                <a:solidFill>
                  <a:schemeClr val="bg1"/>
                </a:solidFill>
                <a:ea typeface="Fira Sans" panose="020B05030500000200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Fira Sans" panose="020B0503050000020004" pitchFamily="34" charset="0"/>
              </a:rPr>
              <a:t>adipiscing</a:t>
            </a:r>
            <a:r>
              <a:rPr lang="en-US" sz="2000" dirty="0">
                <a:solidFill>
                  <a:schemeClr val="bg1"/>
                </a:solidFill>
                <a:ea typeface="Fira Sans" panose="020B05030500000200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Fira Sans" panose="020B0503050000020004" pitchFamily="34" charset="0"/>
              </a:rPr>
              <a:t>elit</a:t>
            </a:r>
            <a:r>
              <a:rPr lang="en-US" sz="2000" dirty="0">
                <a:solidFill>
                  <a:schemeClr val="bg1"/>
                </a:solidFill>
                <a:ea typeface="Fira Sans" panose="020B05030500000200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a typeface="Fira Sans" panose="020B0503050000020004" pitchFamily="34" charset="0"/>
              </a:rPr>
              <a:t>sed</a:t>
            </a:r>
            <a:r>
              <a:rPr lang="en-US" sz="2000" dirty="0">
                <a:solidFill>
                  <a:schemeClr val="bg1"/>
                </a:solidFill>
                <a:ea typeface="Fira Sans" panose="020B0503050000020004" pitchFamily="34" charset="0"/>
              </a:rPr>
              <a:t> do </a:t>
            </a:r>
            <a:r>
              <a:rPr lang="en-US" sz="2000" dirty="0" err="1">
                <a:solidFill>
                  <a:schemeClr val="bg1"/>
                </a:solidFill>
                <a:ea typeface="Fira Sans" panose="020B0503050000020004" pitchFamily="34" charset="0"/>
              </a:rPr>
              <a:t>eiusmod</a:t>
            </a:r>
            <a:r>
              <a:rPr lang="en-US" sz="2000" dirty="0">
                <a:solidFill>
                  <a:schemeClr val="bg1"/>
                </a:solidFill>
                <a:ea typeface="Fira Sans" panose="020B0503050000020004" pitchFamily="34" charset="0"/>
              </a:rPr>
              <a:t> 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33" name="Блок-схема: ссылка на другую страницу 32"/>
          <p:cNvSpPr/>
          <p:nvPr/>
        </p:nvSpPr>
        <p:spPr>
          <a:xfrm rot="16200000">
            <a:off x="12254421" y="5835169"/>
            <a:ext cx="1920823" cy="2045665"/>
          </a:xfrm>
          <a:prstGeom prst="flowChartOffpageConnector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r"/>
            <a:r>
              <a:rPr lang="ru-RU" sz="9600" spc="2304" baseline="-4166" dirty="0">
                <a:solidFill>
                  <a:schemeClr val="bg1"/>
                </a:solidFill>
                <a:latin typeface="et-line"/>
                <a:ea typeface="et-line"/>
                <a:cs typeface="et-line"/>
                <a:sym typeface="et-line"/>
              </a:rPr>
              <a:t></a:t>
            </a:r>
            <a:endParaRPr lang="ru-RU" sz="9600" dirty="0"/>
          </a:p>
        </p:txBody>
      </p:sp>
      <p:sp>
        <p:nvSpPr>
          <p:cNvPr id="37" name="TextBox 36"/>
          <p:cNvSpPr txBox="1"/>
          <p:nvPr/>
        </p:nvSpPr>
        <p:spPr>
          <a:xfrm>
            <a:off x="12191999" y="8534401"/>
            <a:ext cx="2530244" cy="7879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Lorem ipsum </a:t>
            </a:r>
            <a:endParaRPr lang="ru-RU" sz="3200" dirty="0">
              <a:solidFill>
                <a:schemeClr val="tx2"/>
              </a:solidFill>
              <a:latin typeface="Fira Sans Medium" panose="020B0603050000020004" pitchFamily="34" charset="0"/>
              <a:ea typeface="Fira Sans Medium" panose="020B06030500000200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32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dolor</a:t>
            </a:r>
            <a:endParaRPr lang="ru-RU" sz="3200" dirty="0">
              <a:solidFill>
                <a:schemeClr val="tx2"/>
              </a:solidFill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079987" y="9174471"/>
            <a:ext cx="3634008" cy="230832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ru-RU" sz="150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52</a:t>
            </a:r>
            <a:r>
              <a:rPr lang="en-US" sz="150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%</a:t>
            </a:r>
            <a:endParaRPr lang="en-US" sz="150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6286501" y="3051177"/>
            <a:ext cx="106363" cy="104775"/>
          </a:xfrm>
          <a:prstGeom prst="ellipse">
            <a:avLst/>
          </a:prstGeom>
          <a:solidFill>
            <a:srgbClr val="91B3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9" name="Oval 6"/>
          <p:cNvSpPr>
            <a:spLocks noChangeArrowheads="1"/>
          </p:cNvSpPr>
          <p:nvPr/>
        </p:nvSpPr>
        <p:spPr bwMode="auto">
          <a:xfrm>
            <a:off x="6732588" y="2881314"/>
            <a:ext cx="111125" cy="109537"/>
          </a:xfrm>
          <a:prstGeom prst="ellipse">
            <a:avLst/>
          </a:prstGeom>
          <a:solidFill>
            <a:srgbClr val="91B3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0" name="Freeform 7"/>
          <p:cNvSpPr>
            <a:spLocks/>
          </p:cNvSpPr>
          <p:nvPr/>
        </p:nvSpPr>
        <p:spPr bwMode="auto">
          <a:xfrm>
            <a:off x="6478588" y="3065463"/>
            <a:ext cx="584200" cy="74612"/>
          </a:xfrm>
          <a:custGeom>
            <a:avLst/>
            <a:gdLst>
              <a:gd name="T0" fmla="*/ 8 w 115"/>
              <a:gd name="T1" fmla="*/ 15 h 15"/>
              <a:gd name="T2" fmla="*/ 108 w 115"/>
              <a:gd name="T3" fmla="*/ 15 h 15"/>
              <a:gd name="T4" fmla="*/ 115 w 115"/>
              <a:gd name="T5" fmla="*/ 8 h 15"/>
              <a:gd name="T6" fmla="*/ 115 w 115"/>
              <a:gd name="T7" fmla="*/ 7 h 15"/>
              <a:gd name="T8" fmla="*/ 108 w 115"/>
              <a:gd name="T9" fmla="*/ 0 h 15"/>
              <a:gd name="T10" fmla="*/ 8 w 115"/>
              <a:gd name="T11" fmla="*/ 0 h 15"/>
              <a:gd name="T12" fmla="*/ 0 w 115"/>
              <a:gd name="T13" fmla="*/ 7 h 15"/>
              <a:gd name="T14" fmla="*/ 0 w 115"/>
              <a:gd name="T15" fmla="*/ 8 h 15"/>
              <a:gd name="T16" fmla="*/ 8 w 115"/>
              <a:gd name="T17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5" h="15">
                <a:moveTo>
                  <a:pt x="8" y="15"/>
                </a:moveTo>
                <a:cubicBezTo>
                  <a:pt x="108" y="15"/>
                  <a:pt x="108" y="15"/>
                  <a:pt x="108" y="15"/>
                </a:cubicBezTo>
                <a:cubicBezTo>
                  <a:pt x="112" y="15"/>
                  <a:pt x="115" y="12"/>
                  <a:pt x="115" y="8"/>
                </a:cubicBezTo>
                <a:cubicBezTo>
                  <a:pt x="115" y="7"/>
                  <a:pt x="115" y="7"/>
                  <a:pt x="115" y="7"/>
                </a:cubicBezTo>
                <a:cubicBezTo>
                  <a:pt x="115" y="3"/>
                  <a:pt x="112" y="0"/>
                  <a:pt x="108" y="0"/>
                </a:cubicBez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8"/>
                  <a:pt x="0" y="8"/>
                  <a:pt x="0" y="8"/>
                </a:cubicBezTo>
                <a:cubicBezTo>
                  <a:pt x="0" y="12"/>
                  <a:pt x="3" y="15"/>
                  <a:pt x="8" y="15"/>
                </a:cubicBezTo>
                <a:close/>
              </a:path>
            </a:pathLst>
          </a:custGeom>
          <a:solidFill>
            <a:srgbClr val="91B3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" name="Freeform 8"/>
          <p:cNvSpPr>
            <a:spLocks noEditPoints="1"/>
          </p:cNvSpPr>
          <p:nvPr/>
        </p:nvSpPr>
        <p:spPr bwMode="auto">
          <a:xfrm>
            <a:off x="4079876" y="8604252"/>
            <a:ext cx="542925" cy="708025"/>
          </a:xfrm>
          <a:custGeom>
            <a:avLst/>
            <a:gdLst>
              <a:gd name="T0" fmla="*/ 38 w 107"/>
              <a:gd name="T1" fmla="*/ 142 h 142"/>
              <a:gd name="T2" fmla="*/ 37 w 107"/>
              <a:gd name="T3" fmla="*/ 127 h 142"/>
              <a:gd name="T4" fmla="*/ 57 w 107"/>
              <a:gd name="T5" fmla="*/ 76 h 142"/>
              <a:gd name="T6" fmla="*/ 94 w 107"/>
              <a:gd name="T7" fmla="*/ 37 h 142"/>
              <a:gd name="T8" fmla="*/ 101 w 107"/>
              <a:gd name="T9" fmla="*/ 31 h 142"/>
              <a:gd name="T10" fmla="*/ 106 w 107"/>
              <a:gd name="T11" fmla="*/ 16 h 142"/>
              <a:gd name="T12" fmla="*/ 92 w 107"/>
              <a:gd name="T13" fmla="*/ 3 h 142"/>
              <a:gd name="T14" fmla="*/ 70 w 107"/>
              <a:gd name="T15" fmla="*/ 0 h 142"/>
              <a:gd name="T16" fmla="*/ 22 w 107"/>
              <a:gd name="T17" fmla="*/ 25 h 142"/>
              <a:gd name="T18" fmla="*/ 11 w 107"/>
              <a:gd name="T19" fmla="*/ 93 h 142"/>
              <a:gd name="T20" fmla="*/ 30 w 107"/>
              <a:gd name="T21" fmla="*/ 129 h 142"/>
              <a:gd name="T22" fmla="*/ 38 w 107"/>
              <a:gd name="T23" fmla="*/ 142 h 142"/>
              <a:gd name="T24" fmla="*/ 28 w 107"/>
              <a:gd name="T25" fmla="*/ 29 h 142"/>
              <a:gd name="T26" fmla="*/ 70 w 107"/>
              <a:gd name="T27" fmla="*/ 8 h 142"/>
              <a:gd name="T28" fmla="*/ 90 w 107"/>
              <a:gd name="T29" fmla="*/ 11 h 142"/>
              <a:gd name="T30" fmla="*/ 98 w 107"/>
              <a:gd name="T31" fmla="*/ 18 h 142"/>
              <a:gd name="T32" fmla="*/ 95 w 107"/>
              <a:gd name="T33" fmla="*/ 25 h 142"/>
              <a:gd name="T34" fmla="*/ 89 w 107"/>
              <a:gd name="T35" fmla="*/ 31 h 142"/>
              <a:gd name="T36" fmla="*/ 51 w 107"/>
              <a:gd name="T37" fmla="*/ 72 h 142"/>
              <a:gd name="T38" fmla="*/ 30 w 107"/>
              <a:gd name="T39" fmla="*/ 115 h 142"/>
              <a:gd name="T40" fmla="*/ 19 w 107"/>
              <a:gd name="T41" fmla="*/ 91 h 142"/>
              <a:gd name="T42" fmla="*/ 28 w 107"/>
              <a:gd name="T43" fmla="*/ 29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7" h="142">
                <a:moveTo>
                  <a:pt x="38" y="142"/>
                </a:moveTo>
                <a:cubicBezTo>
                  <a:pt x="37" y="127"/>
                  <a:pt x="37" y="127"/>
                  <a:pt x="37" y="127"/>
                </a:cubicBezTo>
                <a:cubicBezTo>
                  <a:pt x="37" y="127"/>
                  <a:pt x="36" y="105"/>
                  <a:pt x="57" y="76"/>
                </a:cubicBezTo>
                <a:cubicBezTo>
                  <a:pt x="74" y="54"/>
                  <a:pt x="86" y="44"/>
                  <a:pt x="94" y="37"/>
                </a:cubicBezTo>
                <a:cubicBezTo>
                  <a:pt x="97" y="35"/>
                  <a:pt x="99" y="33"/>
                  <a:pt x="101" y="31"/>
                </a:cubicBezTo>
                <a:cubicBezTo>
                  <a:pt x="105" y="27"/>
                  <a:pt x="107" y="21"/>
                  <a:pt x="106" y="16"/>
                </a:cubicBezTo>
                <a:cubicBezTo>
                  <a:pt x="104" y="10"/>
                  <a:pt x="99" y="6"/>
                  <a:pt x="92" y="3"/>
                </a:cubicBezTo>
                <a:cubicBezTo>
                  <a:pt x="88" y="2"/>
                  <a:pt x="80" y="0"/>
                  <a:pt x="70" y="0"/>
                </a:cubicBezTo>
                <a:cubicBezTo>
                  <a:pt x="56" y="0"/>
                  <a:pt x="36" y="4"/>
                  <a:pt x="22" y="25"/>
                </a:cubicBezTo>
                <a:cubicBezTo>
                  <a:pt x="0" y="56"/>
                  <a:pt x="5" y="77"/>
                  <a:pt x="11" y="93"/>
                </a:cubicBezTo>
                <a:cubicBezTo>
                  <a:pt x="17" y="110"/>
                  <a:pt x="29" y="128"/>
                  <a:pt x="30" y="129"/>
                </a:cubicBezTo>
                <a:lnTo>
                  <a:pt x="38" y="142"/>
                </a:lnTo>
                <a:close/>
                <a:moveTo>
                  <a:pt x="28" y="29"/>
                </a:moveTo>
                <a:cubicBezTo>
                  <a:pt x="38" y="15"/>
                  <a:pt x="52" y="8"/>
                  <a:pt x="70" y="8"/>
                </a:cubicBezTo>
                <a:cubicBezTo>
                  <a:pt x="79" y="8"/>
                  <a:pt x="87" y="10"/>
                  <a:pt x="90" y="11"/>
                </a:cubicBezTo>
                <a:cubicBezTo>
                  <a:pt x="94" y="12"/>
                  <a:pt x="97" y="15"/>
                  <a:pt x="98" y="18"/>
                </a:cubicBezTo>
                <a:cubicBezTo>
                  <a:pt x="98" y="20"/>
                  <a:pt x="97" y="23"/>
                  <a:pt x="95" y="25"/>
                </a:cubicBezTo>
                <a:cubicBezTo>
                  <a:pt x="94" y="27"/>
                  <a:pt x="92" y="28"/>
                  <a:pt x="89" y="31"/>
                </a:cubicBezTo>
                <a:cubicBezTo>
                  <a:pt x="81" y="38"/>
                  <a:pt x="68" y="48"/>
                  <a:pt x="51" y="72"/>
                </a:cubicBezTo>
                <a:cubicBezTo>
                  <a:pt x="38" y="89"/>
                  <a:pt x="33" y="105"/>
                  <a:pt x="30" y="115"/>
                </a:cubicBezTo>
                <a:cubicBezTo>
                  <a:pt x="27" y="108"/>
                  <a:pt x="22" y="99"/>
                  <a:pt x="19" y="91"/>
                </a:cubicBezTo>
                <a:cubicBezTo>
                  <a:pt x="13" y="74"/>
                  <a:pt x="9" y="57"/>
                  <a:pt x="28" y="29"/>
                </a:cubicBezTo>
                <a:close/>
              </a:path>
            </a:pathLst>
          </a:custGeom>
          <a:solidFill>
            <a:srgbClr val="91B3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2" name="Freeform 9"/>
          <p:cNvSpPr>
            <a:spLocks noEditPoints="1"/>
          </p:cNvSpPr>
          <p:nvPr/>
        </p:nvSpPr>
        <p:spPr bwMode="auto">
          <a:xfrm>
            <a:off x="4151314" y="9580565"/>
            <a:ext cx="506413" cy="530225"/>
          </a:xfrm>
          <a:custGeom>
            <a:avLst/>
            <a:gdLst>
              <a:gd name="T0" fmla="*/ 83 w 100"/>
              <a:gd name="T1" fmla="*/ 0 h 106"/>
              <a:gd name="T2" fmla="*/ 60 w 100"/>
              <a:gd name="T3" fmla="*/ 3 h 106"/>
              <a:gd name="T4" fmla="*/ 12 w 100"/>
              <a:gd name="T5" fmla="*/ 37 h 106"/>
              <a:gd name="T6" fmla="*/ 14 w 100"/>
              <a:gd name="T7" fmla="*/ 87 h 106"/>
              <a:gd name="T8" fmla="*/ 47 w 100"/>
              <a:gd name="T9" fmla="*/ 105 h 106"/>
              <a:gd name="T10" fmla="*/ 54 w 100"/>
              <a:gd name="T11" fmla="*/ 106 h 106"/>
              <a:gd name="T12" fmla="*/ 61 w 100"/>
              <a:gd name="T13" fmla="*/ 104 h 106"/>
              <a:gd name="T14" fmla="*/ 63 w 100"/>
              <a:gd name="T15" fmla="*/ 93 h 106"/>
              <a:gd name="T16" fmla="*/ 78 w 100"/>
              <a:gd name="T17" fmla="*/ 40 h 106"/>
              <a:gd name="T18" fmla="*/ 93 w 100"/>
              <a:gd name="T19" fmla="*/ 19 h 106"/>
              <a:gd name="T20" fmla="*/ 99 w 100"/>
              <a:gd name="T21" fmla="*/ 7 h 106"/>
              <a:gd name="T22" fmla="*/ 83 w 100"/>
              <a:gd name="T23" fmla="*/ 0 h 106"/>
              <a:gd name="T24" fmla="*/ 87 w 100"/>
              <a:gd name="T25" fmla="*/ 13 h 106"/>
              <a:gd name="T26" fmla="*/ 71 w 100"/>
              <a:gd name="T27" fmla="*/ 36 h 106"/>
              <a:gd name="T28" fmla="*/ 55 w 100"/>
              <a:gd name="T29" fmla="*/ 92 h 106"/>
              <a:gd name="T30" fmla="*/ 55 w 100"/>
              <a:gd name="T31" fmla="*/ 93 h 106"/>
              <a:gd name="T32" fmla="*/ 55 w 100"/>
              <a:gd name="T33" fmla="*/ 93 h 106"/>
              <a:gd name="T34" fmla="*/ 55 w 100"/>
              <a:gd name="T35" fmla="*/ 98 h 106"/>
              <a:gd name="T36" fmla="*/ 51 w 100"/>
              <a:gd name="T37" fmla="*/ 97 h 106"/>
              <a:gd name="T38" fmla="*/ 19 w 100"/>
              <a:gd name="T39" fmla="*/ 80 h 106"/>
              <a:gd name="T40" fmla="*/ 20 w 100"/>
              <a:gd name="T41" fmla="*/ 40 h 106"/>
              <a:gd name="T42" fmla="*/ 61 w 100"/>
              <a:gd name="T43" fmla="*/ 10 h 106"/>
              <a:gd name="T44" fmla="*/ 83 w 100"/>
              <a:gd name="T45" fmla="*/ 8 h 106"/>
              <a:gd name="T46" fmla="*/ 91 w 100"/>
              <a:gd name="T47" fmla="*/ 9 h 106"/>
              <a:gd name="T48" fmla="*/ 87 w 100"/>
              <a:gd name="T49" fmla="*/ 13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0" h="106">
                <a:moveTo>
                  <a:pt x="83" y="0"/>
                </a:moveTo>
                <a:cubicBezTo>
                  <a:pt x="77" y="0"/>
                  <a:pt x="69" y="1"/>
                  <a:pt x="60" y="3"/>
                </a:cubicBezTo>
                <a:cubicBezTo>
                  <a:pt x="43" y="5"/>
                  <a:pt x="25" y="9"/>
                  <a:pt x="12" y="37"/>
                </a:cubicBezTo>
                <a:cubicBezTo>
                  <a:pt x="0" y="66"/>
                  <a:pt x="8" y="82"/>
                  <a:pt x="14" y="87"/>
                </a:cubicBezTo>
                <a:cubicBezTo>
                  <a:pt x="20" y="92"/>
                  <a:pt x="40" y="101"/>
                  <a:pt x="47" y="105"/>
                </a:cubicBezTo>
                <a:cubicBezTo>
                  <a:pt x="50" y="106"/>
                  <a:pt x="52" y="106"/>
                  <a:pt x="54" y="106"/>
                </a:cubicBezTo>
                <a:cubicBezTo>
                  <a:pt x="58" y="106"/>
                  <a:pt x="60" y="105"/>
                  <a:pt x="61" y="104"/>
                </a:cubicBezTo>
                <a:cubicBezTo>
                  <a:pt x="63" y="102"/>
                  <a:pt x="64" y="98"/>
                  <a:pt x="63" y="93"/>
                </a:cubicBezTo>
                <a:cubicBezTo>
                  <a:pt x="64" y="89"/>
                  <a:pt x="69" y="57"/>
                  <a:pt x="78" y="40"/>
                </a:cubicBezTo>
                <a:cubicBezTo>
                  <a:pt x="83" y="30"/>
                  <a:pt x="89" y="23"/>
                  <a:pt x="93" y="19"/>
                </a:cubicBezTo>
                <a:cubicBezTo>
                  <a:pt x="97" y="14"/>
                  <a:pt x="100" y="11"/>
                  <a:pt x="99" y="7"/>
                </a:cubicBezTo>
                <a:cubicBezTo>
                  <a:pt x="98" y="1"/>
                  <a:pt x="90" y="0"/>
                  <a:pt x="83" y="0"/>
                </a:cubicBezTo>
                <a:close/>
                <a:moveTo>
                  <a:pt x="87" y="13"/>
                </a:moveTo>
                <a:cubicBezTo>
                  <a:pt x="83" y="18"/>
                  <a:pt x="77" y="25"/>
                  <a:pt x="71" y="36"/>
                </a:cubicBezTo>
                <a:cubicBezTo>
                  <a:pt x="61" y="56"/>
                  <a:pt x="55" y="91"/>
                  <a:pt x="55" y="92"/>
                </a:cubicBezTo>
                <a:cubicBezTo>
                  <a:pt x="55" y="93"/>
                  <a:pt x="55" y="93"/>
                  <a:pt x="55" y="93"/>
                </a:cubicBezTo>
                <a:cubicBezTo>
                  <a:pt x="55" y="93"/>
                  <a:pt x="55" y="93"/>
                  <a:pt x="55" y="93"/>
                </a:cubicBezTo>
                <a:cubicBezTo>
                  <a:pt x="55" y="97"/>
                  <a:pt x="55" y="98"/>
                  <a:pt x="55" y="98"/>
                </a:cubicBezTo>
                <a:cubicBezTo>
                  <a:pt x="55" y="98"/>
                  <a:pt x="54" y="99"/>
                  <a:pt x="51" y="97"/>
                </a:cubicBezTo>
                <a:cubicBezTo>
                  <a:pt x="42" y="94"/>
                  <a:pt x="24" y="84"/>
                  <a:pt x="19" y="80"/>
                </a:cubicBezTo>
                <a:cubicBezTo>
                  <a:pt x="14" y="77"/>
                  <a:pt x="10" y="63"/>
                  <a:pt x="20" y="40"/>
                </a:cubicBezTo>
                <a:cubicBezTo>
                  <a:pt x="30" y="16"/>
                  <a:pt x="45" y="13"/>
                  <a:pt x="61" y="10"/>
                </a:cubicBezTo>
                <a:cubicBezTo>
                  <a:pt x="70" y="9"/>
                  <a:pt x="78" y="8"/>
                  <a:pt x="83" y="8"/>
                </a:cubicBezTo>
                <a:cubicBezTo>
                  <a:pt x="87" y="8"/>
                  <a:pt x="89" y="9"/>
                  <a:pt x="91" y="9"/>
                </a:cubicBezTo>
                <a:cubicBezTo>
                  <a:pt x="90" y="10"/>
                  <a:pt x="88" y="12"/>
                  <a:pt x="87" y="13"/>
                </a:cubicBezTo>
                <a:close/>
              </a:path>
            </a:pathLst>
          </a:custGeom>
          <a:solidFill>
            <a:srgbClr val="91B3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3" name="Freeform 10"/>
          <p:cNvSpPr>
            <a:spLocks noEditPoints="1"/>
          </p:cNvSpPr>
          <p:nvPr/>
        </p:nvSpPr>
        <p:spPr bwMode="auto">
          <a:xfrm>
            <a:off x="3790951" y="2667002"/>
            <a:ext cx="6999288" cy="11234737"/>
          </a:xfrm>
          <a:custGeom>
            <a:avLst/>
            <a:gdLst>
              <a:gd name="T0" fmla="*/ 1238 w 1380"/>
              <a:gd name="T1" fmla="*/ 1842 h 2252"/>
              <a:gd name="T2" fmla="*/ 1302 w 1380"/>
              <a:gd name="T3" fmla="*/ 1408 h 2252"/>
              <a:gd name="T4" fmla="*/ 1248 w 1380"/>
              <a:gd name="T5" fmla="*/ 988 h 2252"/>
              <a:gd name="T6" fmla="*/ 1153 w 1380"/>
              <a:gd name="T7" fmla="*/ 788 h 2252"/>
              <a:gd name="T8" fmla="*/ 1065 w 1380"/>
              <a:gd name="T9" fmla="*/ 601 h 2252"/>
              <a:gd name="T10" fmla="*/ 999 w 1380"/>
              <a:gd name="T11" fmla="*/ 473 h 2252"/>
              <a:gd name="T12" fmla="*/ 183 w 1380"/>
              <a:gd name="T13" fmla="*/ 120 h 2252"/>
              <a:gd name="T14" fmla="*/ 69 w 1380"/>
              <a:gd name="T15" fmla="*/ 777 h 2252"/>
              <a:gd name="T16" fmla="*/ 63 w 1380"/>
              <a:gd name="T17" fmla="*/ 940 h 2252"/>
              <a:gd name="T18" fmla="*/ 42 w 1380"/>
              <a:gd name="T19" fmla="*/ 1143 h 2252"/>
              <a:gd name="T20" fmla="*/ 30 w 1380"/>
              <a:gd name="T21" fmla="*/ 1394 h 2252"/>
              <a:gd name="T22" fmla="*/ 123 w 1380"/>
              <a:gd name="T23" fmla="*/ 1575 h 2252"/>
              <a:gd name="T24" fmla="*/ 260 w 1380"/>
              <a:gd name="T25" fmla="*/ 1677 h 2252"/>
              <a:gd name="T26" fmla="*/ 345 w 1380"/>
              <a:gd name="T27" fmla="*/ 1810 h 2252"/>
              <a:gd name="T28" fmla="*/ 587 w 1380"/>
              <a:gd name="T29" fmla="*/ 2071 h 2252"/>
              <a:gd name="T30" fmla="*/ 662 w 1380"/>
              <a:gd name="T31" fmla="*/ 2248 h 2252"/>
              <a:gd name="T32" fmla="*/ 1102 w 1380"/>
              <a:gd name="T33" fmla="*/ 646 h 2252"/>
              <a:gd name="T34" fmla="*/ 1079 w 1380"/>
              <a:gd name="T35" fmla="*/ 742 h 2252"/>
              <a:gd name="T36" fmla="*/ 303 w 1380"/>
              <a:gd name="T37" fmla="*/ 24 h 2252"/>
              <a:gd name="T38" fmla="*/ 956 w 1380"/>
              <a:gd name="T39" fmla="*/ 147 h 2252"/>
              <a:gd name="T40" fmla="*/ 207 w 1380"/>
              <a:gd name="T41" fmla="*/ 120 h 2252"/>
              <a:gd name="T42" fmla="*/ 231 w 1380"/>
              <a:gd name="T43" fmla="*/ 1458 h 2252"/>
              <a:gd name="T44" fmla="*/ 236 w 1380"/>
              <a:gd name="T45" fmla="*/ 1305 h 2252"/>
              <a:gd name="T46" fmla="*/ 948 w 1380"/>
              <a:gd name="T47" fmla="*/ 155 h 2252"/>
              <a:gd name="T48" fmla="*/ 217 w 1380"/>
              <a:gd name="T49" fmla="*/ 1151 h 2252"/>
              <a:gd name="T50" fmla="*/ 129 w 1380"/>
              <a:gd name="T51" fmla="*/ 599 h 2252"/>
              <a:gd name="T52" fmla="*/ 83 w 1380"/>
              <a:gd name="T53" fmla="*/ 954 h 2252"/>
              <a:gd name="T54" fmla="*/ 199 w 1380"/>
              <a:gd name="T55" fmla="*/ 991 h 2252"/>
              <a:gd name="T56" fmla="*/ 64 w 1380"/>
              <a:gd name="T57" fmla="*/ 1112 h 2252"/>
              <a:gd name="T58" fmla="*/ 146 w 1380"/>
              <a:gd name="T59" fmla="*/ 970 h 2252"/>
              <a:gd name="T60" fmla="*/ 62 w 1380"/>
              <a:gd name="T61" fmla="*/ 1090 h 2252"/>
              <a:gd name="T62" fmla="*/ 150 w 1380"/>
              <a:gd name="T63" fmla="*/ 987 h 2252"/>
              <a:gd name="T64" fmla="*/ 60 w 1380"/>
              <a:gd name="T65" fmla="*/ 1159 h 2252"/>
              <a:gd name="T66" fmla="*/ 207 w 1380"/>
              <a:gd name="T67" fmla="*/ 1196 h 2252"/>
              <a:gd name="T68" fmla="*/ 143 w 1380"/>
              <a:gd name="T69" fmla="*/ 1349 h 2252"/>
              <a:gd name="T70" fmla="*/ 223 w 1380"/>
              <a:gd name="T71" fmla="*/ 1367 h 2252"/>
              <a:gd name="T72" fmla="*/ 89 w 1380"/>
              <a:gd name="T73" fmla="*/ 1533 h 2252"/>
              <a:gd name="T74" fmla="*/ 122 w 1380"/>
              <a:gd name="T75" fmla="*/ 1361 h 2252"/>
              <a:gd name="T76" fmla="*/ 199 w 1380"/>
              <a:gd name="T77" fmla="*/ 1373 h 2252"/>
              <a:gd name="T78" fmla="*/ 155 w 1380"/>
              <a:gd name="T79" fmla="*/ 1564 h 2252"/>
              <a:gd name="T80" fmla="*/ 219 w 1380"/>
              <a:gd name="T81" fmla="*/ 1513 h 2252"/>
              <a:gd name="T82" fmla="*/ 957 w 1380"/>
              <a:gd name="T83" fmla="*/ 974 h 2252"/>
              <a:gd name="T84" fmla="*/ 970 w 1380"/>
              <a:gd name="T85" fmla="*/ 1091 h 2252"/>
              <a:gd name="T86" fmla="*/ 207 w 1380"/>
              <a:gd name="T87" fmla="*/ 1534 h 2252"/>
              <a:gd name="T88" fmla="*/ 537 w 1380"/>
              <a:gd name="T89" fmla="*/ 1986 h 2252"/>
              <a:gd name="T90" fmla="*/ 302 w 1380"/>
              <a:gd name="T91" fmla="*/ 1710 h 2252"/>
              <a:gd name="T92" fmla="*/ 876 w 1380"/>
              <a:gd name="T93" fmla="*/ 1648 h 2252"/>
              <a:gd name="T94" fmla="*/ 1009 w 1380"/>
              <a:gd name="T95" fmla="*/ 1208 h 2252"/>
              <a:gd name="T96" fmla="*/ 997 w 1380"/>
              <a:gd name="T97" fmla="*/ 1007 h 2252"/>
              <a:gd name="T98" fmla="*/ 1025 w 1380"/>
              <a:gd name="T99" fmla="*/ 1003 h 2252"/>
              <a:gd name="T100" fmla="*/ 1066 w 1380"/>
              <a:gd name="T101" fmla="*/ 625 h 2252"/>
              <a:gd name="T102" fmla="*/ 1071 w 1380"/>
              <a:gd name="T103" fmla="*/ 743 h 2252"/>
              <a:gd name="T104" fmla="*/ 1141 w 1380"/>
              <a:gd name="T105" fmla="*/ 814 h 2252"/>
              <a:gd name="T106" fmla="*/ 1275 w 1380"/>
              <a:gd name="T107" fmla="*/ 1245 h 2252"/>
              <a:gd name="T108" fmla="*/ 1219 w 1380"/>
              <a:gd name="T109" fmla="*/ 1889 h 2252"/>
              <a:gd name="T110" fmla="*/ 996 w 1380"/>
              <a:gd name="T111" fmla="*/ 1166 h 2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380" h="2252">
                <a:moveTo>
                  <a:pt x="1371" y="2221"/>
                </a:moveTo>
                <a:cubicBezTo>
                  <a:pt x="1371" y="2220"/>
                  <a:pt x="1339" y="2112"/>
                  <a:pt x="1315" y="2039"/>
                </a:cubicBezTo>
                <a:cubicBezTo>
                  <a:pt x="1298" y="1988"/>
                  <a:pt x="1273" y="1941"/>
                  <a:pt x="1256" y="1910"/>
                </a:cubicBezTo>
                <a:cubicBezTo>
                  <a:pt x="1250" y="1899"/>
                  <a:pt x="1243" y="1886"/>
                  <a:pt x="1242" y="1882"/>
                </a:cubicBezTo>
                <a:cubicBezTo>
                  <a:pt x="1240" y="1876"/>
                  <a:pt x="1238" y="1863"/>
                  <a:pt x="1238" y="1842"/>
                </a:cubicBezTo>
                <a:cubicBezTo>
                  <a:pt x="1239" y="1810"/>
                  <a:pt x="1239" y="1810"/>
                  <a:pt x="1239" y="1810"/>
                </a:cubicBezTo>
                <a:cubicBezTo>
                  <a:pt x="1240" y="1788"/>
                  <a:pt x="1242" y="1762"/>
                  <a:pt x="1248" y="1732"/>
                </a:cubicBezTo>
                <a:cubicBezTo>
                  <a:pt x="1253" y="1698"/>
                  <a:pt x="1261" y="1651"/>
                  <a:pt x="1269" y="1600"/>
                </a:cubicBezTo>
                <a:cubicBezTo>
                  <a:pt x="1281" y="1525"/>
                  <a:pt x="1293" y="1447"/>
                  <a:pt x="1299" y="1420"/>
                </a:cubicBezTo>
                <a:cubicBezTo>
                  <a:pt x="1300" y="1416"/>
                  <a:pt x="1301" y="1412"/>
                  <a:pt x="1302" y="1408"/>
                </a:cubicBezTo>
                <a:cubicBezTo>
                  <a:pt x="1312" y="1366"/>
                  <a:pt x="1320" y="1333"/>
                  <a:pt x="1298" y="1240"/>
                </a:cubicBezTo>
                <a:cubicBezTo>
                  <a:pt x="1284" y="1179"/>
                  <a:pt x="1276" y="1141"/>
                  <a:pt x="1271" y="1112"/>
                </a:cubicBezTo>
                <a:cubicBezTo>
                  <a:pt x="1268" y="1096"/>
                  <a:pt x="1265" y="1083"/>
                  <a:pt x="1262" y="1071"/>
                </a:cubicBezTo>
                <a:cubicBezTo>
                  <a:pt x="1253" y="1034"/>
                  <a:pt x="1249" y="1008"/>
                  <a:pt x="1248" y="991"/>
                </a:cubicBezTo>
                <a:cubicBezTo>
                  <a:pt x="1248" y="988"/>
                  <a:pt x="1248" y="988"/>
                  <a:pt x="1248" y="988"/>
                </a:cubicBezTo>
                <a:cubicBezTo>
                  <a:pt x="1247" y="965"/>
                  <a:pt x="1246" y="941"/>
                  <a:pt x="1224" y="908"/>
                </a:cubicBezTo>
                <a:cubicBezTo>
                  <a:pt x="1200" y="872"/>
                  <a:pt x="1183" y="846"/>
                  <a:pt x="1180" y="841"/>
                </a:cubicBezTo>
                <a:cubicBezTo>
                  <a:pt x="1178" y="837"/>
                  <a:pt x="1172" y="824"/>
                  <a:pt x="1169" y="817"/>
                </a:cubicBezTo>
                <a:cubicBezTo>
                  <a:pt x="1167" y="811"/>
                  <a:pt x="1165" y="806"/>
                  <a:pt x="1163" y="803"/>
                </a:cubicBezTo>
                <a:cubicBezTo>
                  <a:pt x="1160" y="797"/>
                  <a:pt x="1156" y="792"/>
                  <a:pt x="1153" y="788"/>
                </a:cubicBezTo>
                <a:cubicBezTo>
                  <a:pt x="1148" y="764"/>
                  <a:pt x="1134" y="685"/>
                  <a:pt x="1132" y="670"/>
                </a:cubicBezTo>
                <a:cubicBezTo>
                  <a:pt x="1128" y="646"/>
                  <a:pt x="1125" y="635"/>
                  <a:pt x="1117" y="627"/>
                </a:cubicBezTo>
                <a:cubicBezTo>
                  <a:pt x="1115" y="625"/>
                  <a:pt x="1112" y="623"/>
                  <a:pt x="1110" y="622"/>
                </a:cubicBezTo>
                <a:cubicBezTo>
                  <a:pt x="1102" y="611"/>
                  <a:pt x="1089" y="600"/>
                  <a:pt x="1068" y="600"/>
                </a:cubicBezTo>
                <a:cubicBezTo>
                  <a:pt x="1067" y="600"/>
                  <a:pt x="1066" y="601"/>
                  <a:pt x="1065" y="601"/>
                </a:cubicBezTo>
                <a:cubicBezTo>
                  <a:pt x="1050" y="601"/>
                  <a:pt x="1031" y="603"/>
                  <a:pt x="1011" y="614"/>
                </a:cubicBezTo>
                <a:cubicBezTo>
                  <a:pt x="1006" y="616"/>
                  <a:pt x="1001" y="619"/>
                  <a:pt x="996" y="623"/>
                </a:cubicBezTo>
                <a:cubicBezTo>
                  <a:pt x="996" y="554"/>
                  <a:pt x="996" y="554"/>
                  <a:pt x="996" y="554"/>
                </a:cubicBezTo>
                <a:cubicBezTo>
                  <a:pt x="998" y="551"/>
                  <a:pt x="999" y="548"/>
                  <a:pt x="999" y="545"/>
                </a:cubicBezTo>
                <a:cubicBezTo>
                  <a:pt x="999" y="473"/>
                  <a:pt x="999" y="473"/>
                  <a:pt x="999" y="473"/>
                </a:cubicBezTo>
                <a:cubicBezTo>
                  <a:pt x="999" y="470"/>
                  <a:pt x="998" y="466"/>
                  <a:pt x="996" y="464"/>
                </a:cubicBezTo>
                <a:cubicBezTo>
                  <a:pt x="996" y="120"/>
                  <a:pt x="996" y="120"/>
                  <a:pt x="996" y="120"/>
                </a:cubicBezTo>
                <a:cubicBezTo>
                  <a:pt x="996" y="54"/>
                  <a:pt x="942" y="0"/>
                  <a:pt x="876" y="0"/>
                </a:cubicBezTo>
                <a:cubicBezTo>
                  <a:pt x="303" y="0"/>
                  <a:pt x="303" y="0"/>
                  <a:pt x="303" y="0"/>
                </a:cubicBezTo>
                <a:cubicBezTo>
                  <a:pt x="236" y="0"/>
                  <a:pt x="183" y="54"/>
                  <a:pt x="183" y="120"/>
                </a:cubicBezTo>
                <a:cubicBezTo>
                  <a:pt x="183" y="572"/>
                  <a:pt x="183" y="572"/>
                  <a:pt x="183" y="572"/>
                </a:cubicBezTo>
                <a:cubicBezTo>
                  <a:pt x="182" y="572"/>
                  <a:pt x="181" y="572"/>
                  <a:pt x="181" y="572"/>
                </a:cubicBezTo>
                <a:cubicBezTo>
                  <a:pt x="168" y="572"/>
                  <a:pt x="144" y="573"/>
                  <a:pt x="125" y="575"/>
                </a:cubicBezTo>
                <a:cubicBezTo>
                  <a:pt x="105" y="578"/>
                  <a:pt x="43" y="586"/>
                  <a:pt x="23" y="647"/>
                </a:cubicBezTo>
                <a:cubicBezTo>
                  <a:pt x="3" y="706"/>
                  <a:pt x="36" y="745"/>
                  <a:pt x="69" y="777"/>
                </a:cubicBezTo>
                <a:cubicBezTo>
                  <a:pt x="102" y="810"/>
                  <a:pt x="163" y="827"/>
                  <a:pt x="183" y="832"/>
                </a:cubicBezTo>
                <a:cubicBezTo>
                  <a:pt x="183" y="850"/>
                  <a:pt x="183" y="850"/>
                  <a:pt x="183" y="850"/>
                </a:cubicBezTo>
                <a:cubicBezTo>
                  <a:pt x="174" y="852"/>
                  <a:pt x="160" y="856"/>
                  <a:pt x="143" y="862"/>
                </a:cubicBezTo>
                <a:cubicBezTo>
                  <a:pt x="110" y="873"/>
                  <a:pt x="94" y="896"/>
                  <a:pt x="73" y="926"/>
                </a:cubicBezTo>
                <a:cubicBezTo>
                  <a:pt x="70" y="931"/>
                  <a:pt x="67" y="936"/>
                  <a:pt x="63" y="940"/>
                </a:cubicBezTo>
                <a:cubicBezTo>
                  <a:pt x="30" y="987"/>
                  <a:pt x="30" y="1018"/>
                  <a:pt x="35" y="1036"/>
                </a:cubicBezTo>
                <a:cubicBezTo>
                  <a:pt x="36" y="1040"/>
                  <a:pt x="37" y="1057"/>
                  <a:pt x="37" y="1068"/>
                </a:cubicBezTo>
                <a:cubicBezTo>
                  <a:pt x="38" y="1085"/>
                  <a:pt x="38" y="1102"/>
                  <a:pt x="40" y="1116"/>
                </a:cubicBezTo>
                <a:cubicBezTo>
                  <a:pt x="42" y="1125"/>
                  <a:pt x="44" y="1132"/>
                  <a:pt x="47" y="1138"/>
                </a:cubicBezTo>
                <a:cubicBezTo>
                  <a:pt x="45" y="1140"/>
                  <a:pt x="44" y="1141"/>
                  <a:pt x="42" y="1143"/>
                </a:cubicBezTo>
                <a:cubicBezTo>
                  <a:pt x="33" y="1153"/>
                  <a:pt x="17" y="1177"/>
                  <a:pt x="10" y="1229"/>
                </a:cubicBezTo>
                <a:cubicBezTo>
                  <a:pt x="4" y="1270"/>
                  <a:pt x="28" y="1305"/>
                  <a:pt x="44" y="1328"/>
                </a:cubicBezTo>
                <a:cubicBezTo>
                  <a:pt x="48" y="1335"/>
                  <a:pt x="53" y="1341"/>
                  <a:pt x="54" y="1345"/>
                </a:cubicBezTo>
                <a:cubicBezTo>
                  <a:pt x="55" y="1348"/>
                  <a:pt x="57" y="1351"/>
                  <a:pt x="59" y="1354"/>
                </a:cubicBezTo>
                <a:cubicBezTo>
                  <a:pt x="45" y="1363"/>
                  <a:pt x="39" y="1375"/>
                  <a:pt x="30" y="1394"/>
                </a:cubicBezTo>
                <a:cubicBezTo>
                  <a:pt x="29" y="1397"/>
                  <a:pt x="27" y="1400"/>
                  <a:pt x="26" y="1404"/>
                </a:cubicBezTo>
                <a:cubicBezTo>
                  <a:pt x="12" y="1432"/>
                  <a:pt x="0" y="1463"/>
                  <a:pt x="18" y="1502"/>
                </a:cubicBezTo>
                <a:cubicBezTo>
                  <a:pt x="32" y="1532"/>
                  <a:pt x="61" y="1546"/>
                  <a:pt x="74" y="1552"/>
                </a:cubicBezTo>
                <a:cubicBezTo>
                  <a:pt x="75" y="1553"/>
                  <a:pt x="76" y="1553"/>
                  <a:pt x="76" y="1553"/>
                </a:cubicBezTo>
                <a:cubicBezTo>
                  <a:pt x="83" y="1558"/>
                  <a:pt x="108" y="1572"/>
                  <a:pt x="123" y="1575"/>
                </a:cubicBezTo>
                <a:cubicBezTo>
                  <a:pt x="132" y="1578"/>
                  <a:pt x="168" y="1597"/>
                  <a:pt x="184" y="1608"/>
                </a:cubicBezTo>
                <a:cubicBezTo>
                  <a:pt x="194" y="1615"/>
                  <a:pt x="211" y="1622"/>
                  <a:pt x="224" y="1628"/>
                </a:cubicBezTo>
                <a:cubicBezTo>
                  <a:pt x="228" y="1630"/>
                  <a:pt x="233" y="1632"/>
                  <a:pt x="236" y="1633"/>
                </a:cubicBezTo>
                <a:cubicBezTo>
                  <a:pt x="239" y="1638"/>
                  <a:pt x="245" y="1650"/>
                  <a:pt x="248" y="1656"/>
                </a:cubicBezTo>
                <a:cubicBezTo>
                  <a:pt x="254" y="1667"/>
                  <a:pt x="257" y="1673"/>
                  <a:pt x="260" y="1677"/>
                </a:cubicBezTo>
                <a:cubicBezTo>
                  <a:pt x="264" y="1683"/>
                  <a:pt x="272" y="1697"/>
                  <a:pt x="276" y="1705"/>
                </a:cubicBezTo>
                <a:cubicBezTo>
                  <a:pt x="277" y="1709"/>
                  <a:pt x="278" y="1715"/>
                  <a:pt x="281" y="1720"/>
                </a:cubicBezTo>
                <a:cubicBezTo>
                  <a:pt x="284" y="1727"/>
                  <a:pt x="297" y="1748"/>
                  <a:pt x="324" y="1783"/>
                </a:cubicBezTo>
                <a:cubicBezTo>
                  <a:pt x="328" y="1789"/>
                  <a:pt x="328" y="1789"/>
                  <a:pt x="328" y="1789"/>
                </a:cubicBezTo>
                <a:cubicBezTo>
                  <a:pt x="333" y="1795"/>
                  <a:pt x="339" y="1802"/>
                  <a:pt x="345" y="1810"/>
                </a:cubicBezTo>
                <a:cubicBezTo>
                  <a:pt x="369" y="1842"/>
                  <a:pt x="369" y="1842"/>
                  <a:pt x="369" y="1842"/>
                </a:cubicBezTo>
                <a:cubicBezTo>
                  <a:pt x="394" y="1875"/>
                  <a:pt x="424" y="1912"/>
                  <a:pt x="447" y="1938"/>
                </a:cubicBezTo>
                <a:cubicBezTo>
                  <a:pt x="478" y="1973"/>
                  <a:pt x="500" y="1989"/>
                  <a:pt x="513" y="1998"/>
                </a:cubicBezTo>
                <a:cubicBezTo>
                  <a:pt x="516" y="2001"/>
                  <a:pt x="519" y="2003"/>
                  <a:pt x="521" y="2004"/>
                </a:cubicBezTo>
                <a:cubicBezTo>
                  <a:pt x="535" y="2017"/>
                  <a:pt x="581" y="2062"/>
                  <a:pt x="587" y="2071"/>
                </a:cubicBezTo>
                <a:cubicBezTo>
                  <a:pt x="589" y="2075"/>
                  <a:pt x="590" y="2079"/>
                  <a:pt x="591" y="2082"/>
                </a:cubicBezTo>
                <a:cubicBezTo>
                  <a:pt x="593" y="2088"/>
                  <a:pt x="595" y="2094"/>
                  <a:pt x="601" y="2101"/>
                </a:cubicBezTo>
                <a:cubicBezTo>
                  <a:pt x="604" y="2105"/>
                  <a:pt x="626" y="2139"/>
                  <a:pt x="645" y="2169"/>
                </a:cubicBezTo>
                <a:cubicBezTo>
                  <a:pt x="655" y="2186"/>
                  <a:pt x="659" y="2216"/>
                  <a:pt x="660" y="2226"/>
                </a:cubicBezTo>
                <a:cubicBezTo>
                  <a:pt x="662" y="2248"/>
                  <a:pt x="662" y="2248"/>
                  <a:pt x="662" y="2248"/>
                </a:cubicBezTo>
                <a:cubicBezTo>
                  <a:pt x="684" y="2248"/>
                  <a:pt x="684" y="2248"/>
                  <a:pt x="684" y="2248"/>
                </a:cubicBezTo>
                <a:cubicBezTo>
                  <a:pt x="1348" y="2252"/>
                  <a:pt x="1348" y="2252"/>
                  <a:pt x="1348" y="2252"/>
                </a:cubicBezTo>
                <a:cubicBezTo>
                  <a:pt x="1380" y="2252"/>
                  <a:pt x="1380" y="2252"/>
                  <a:pt x="1380" y="2252"/>
                </a:cubicBezTo>
                <a:lnTo>
                  <a:pt x="1371" y="2221"/>
                </a:lnTo>
                <a:close/>
                <a:moveTo>
                  <a:pt x="1102" y="646"/>
                </a:moveTo>
                <a:cubicBezTo>
                  <a:pt x="1104" y="650"/>
                  <a:pt x="1106" y="658"/>
                  <a:pt x="1108" y="674"/>
                </a:cubicBezTo>
                <a:cubicBezTo>
                  <a:pt x="1111" y="691"/>
                  <a:pt x="1127" y="781"/>
                  <a:pt x="1130" y="797"/>
                </a:cubicBezTo>
                <a:cubicBezTo>
                  <a:pt x="1129" y="800"/>
                  <a:pt x="1125" y="808"/>
                  <a:pt x="1120" y="809"/>
                </a:cubicBezTo>
                <a:cubicBezTo>
                  <a:pt x="1117" y="809"/>
                  <a:pt x="1115" y="808"/>
                  <a:pt x="1112" y="805"/>
                </a:cubicBezTo>
                <a:cubicBezTo>
                  <a:pt x="1097" y="789"/>
                  <a:pt x="1081" y="756"/>
                  <a:pt x="1079" y="742"/>
                </a:cubicBezTo>
                <a:cubicBezTo>
                  <a:pt x="1077" y="725"/>
                  <a:pt x="1089" y="694"/>
                  <a:pt x="1092" y="684"/>
                </a:cubicBezTo>
                <a:cubicBezTo>
                  <a:pt x="1099" y="668"/>
                  <a:pt x="1101" y="653"/>
                  <a:pt x="1101" y="649"/>
                </a:cubicBezTo>
                <a:cubicBezTo>
                  <a:pt x="1102" y="648"/>
                  <a:pt x="1102" y="647"/>
                  <a:pt x="1102" y="646"/>
                </a:cubicBezTo>
                <a:close/>
                <a:moveTo>
                  <a:pt x="207" y="120"/>
                </a:moveTo>
                <a:cubicBezTo>
                  <a:pt x="207" y="67"/>
                  <a:pt x="250" y="24"/>
                  <a:pt x="303" y="24"/>
                </a:cubicBezTo>
                <a:cubicBezTo>
                  <a:pt x="876" y="24"/>
                  <a:pt x="876" y="24"/>
                  <a:pt x="876" y="24"/>
                </a:cubicBezTo>
                <a:cubicBezTo>
                  <a:pt x="929" y="24"/>
                  <a:pt x="972" y="67"/>
                  <a:pt x="972" y="120"/>
                </a:cubicBezTo>
                <a:cubicBezTo>
                  <a:pt x="972" y="646"/>
                  <a:pt x="972" y="646"/>
                  <a:pt x="972" y="646"/>
                </a:cubicBezTo>
                <a:cubicBezTo>
                  <a:pt x="966" y="654"/>
                  <a:pt x="961" y="662"/>
                  <a:pt x="956" y="672"/>
                </a:cubicBezTo>
                <a:cubicBezTo>
                  <a:pt x="956" y="147"/>
                  <a:pt x="956" y="147"/>
                  <a:pt x="956" y="147"/>
                </a:cubicBezTo>
                <a:cubicBezTo>
                  <a:pt x="223" y="147"/>
                  <a:pt x="223" y="147"/>
                  <a:pt x="223" y="147"/>
                </a:cubicBezTo>
                <a:cubicBezTo>
                  <a:pt x="223" y="985"/>
                  <a:pt x="223" y="985"/>
                  <a:pt x="223" y="985"/>
                </a:cubicBezTo>
                <a:cubicBezTo>
                  <a:pt x="223" y="984"/>
                  <a:pt x="223" y="984"/>
                  <a:pt x="223" y="983"/>
                </a:cubicBezTo>
                <a:cubicBezTo>
                  <a:pt x="219" y="969"/>
                  <a:pt x="209" y="952"/>
                  <a:pt x="207" y="919"/>
                </a:cubicBezTo>
                <a:lnTo>
                  <a:pt x="207" y="120"/>
                </a:lnTo>
                <a:close/>
                <a:moveTo>
                  <a:pt x="942" y="888"/>
                </a:moveTo>
                <a:cubicBezTo>
                  <a:pt x="944" y="899"/>
                  <a:pt x="946" y="909"/>
                  <a:pt x="948" y="918"/>
                </a:cubicBezTo>
                <a:cubicBezTo>
                  <a:pt x="948" y="1500"/>
                  <a:pt x="948" y="1500"/>
                  <a:pt x="948" y="1500"/>
                </a:cubicBezTo>
                <a:cubicBezTo>
                  <a:pt x="231" y="1500"/>
                  <a:pt x="231" y="1500"/>
                  <a:pt x="231" y="1500"/>
                </a:cubicBezTo>
                <a:cubicBezTo>
                  <a:pt x="231" y="1458"/>
                  <a:pt x="231" y="1458"/>
                  <a:pt x="231" y="1458"/>
                </a:cubicBezTo>
                <a:cubicBezTo>
                  <a:pt x="232" y="1446"/>
                  <a:pt x="231" y="1435"/>
                  <a:pt x="231" y="1427"/>
                </a:cubicBezTo>
                <a:cubicBezTo>
                  <a:pt x="231" y="1423"/>
                  <a:pt x="231" y="1419"/>
                  <a:pt x="231" y="1416"/>
                </a:cubicBezTo>
                <a:cubicBezTo>
                  <a:pt x="231" y="1413"/>
                  <a:pt x="231" y="1410"/>
                  <a:pt x="231" y="1407"/>
                </a:cubicBezTo>
                <a:cubicBezTo>
                  <a:pt x="231" y="1328"/>
                  <a:pt x="231" y="1328"/>
                  <a:pt x="231" y="1328"/>
                </a:cubicBezTo>
                <a:cubicBezTo>
                  <a:pt x="233" y="1322"/>
                  <a:pt x="234" y="1314"/>
                  <a:pt x="236" y="1305"/>
                </a:cubicBezTo>
                <a:cubicBezTo>
                  <a:pt x="250" y="1244"/>
                  <a:pt x="246" y="1217"/>
                  <a:pt x="231" y="1190"/>
                </a:cubicBezTo>
                <a:cubicBezTo>
                  <a:pt x="231" y="1085"/>
                  <a:pt x="231" y="1085"/>
                  <a:pt x="231" y="1085"/>
                </a:cubicBezTo>
                <a:cubicBezTo>
                  <a:pt x="235" y="1067"/>
                  <a:pt x="235" y="1046"/>
                  <a:pt x="231" y="1023"/>
                </a:cubicBezTo>
                <a:cubicBezTo>
                  <a:pt x="231" y="155"/>
                  <a:pt x="231" y="155"/>
                  <a:pt x="231" y="155"/>
                </a:cubicBezTo>
                <a:cubicBezTo>
                  <a:pt x="948" y="155"/>
                  <a:pt x="948" y="155"/>
                  <a:pt x="948" y="155"/>
                </a:cubicBezTo>
                <a:cubicBezTo>
                  <a:pt x="948" y="691"/>
                  <a:pt x="948" y="691"/>
                  <a:pt x="948" y="691"/>
                </a:cubicBezTo>
                <a:cubicBezTo>
                  <a:pt x="926" y="753"/>
                  <a:pt x="934" y="843"/>
                  <a:pt x="942" y="888"/>
                </a:cubicBezTo>
                <a:close/>
                <a:moveTo>
                  <a:pt x="223" y="1109"/>
                </a:moveTo>
                <a:cubicBezTo>
                  <a:pt x="223" y="1176"/>
                  <a:pt x="223" y="1176"/>
                  <a:pt x="223" y="1176"/>
                </a:cubicBezTo>
                <a:cubicBezTo>
                  <a:pt x="217" y="1165"/>
                  <a:pt x="217" y="1162"/>
                  <a:pt x="217" y="1151"/>
                </a:cubicBezTo>
                <a:cubicBezTo>
                  <a:pt x="217" y="1119"/>
                  <a:pt x="217" y="1119"/>
                  <a:pt x="217" y="1119"/>
                </a:cubicBezTo>
                <a:cubicBezTo>
                  <a:pt x="219" y="1116"/>
                  <a:pt x="221" y="1112"/>
                  <a:pt x="223" y="1109"/>
                </a:cubicBezTo>
                <a:close/>
                <a:moveTo>
                  <a:pt x="85" y="760"/>
                </a:moveTo>
                <a:cubicBezTo>
                  <a:pt x="51" y="726"/>
                  <a:pt x="31" y="698"/>
                  <a:pt x="45" y="654"/>
                </a:cubicBezTo>
                <a:cubicBezTo>
                  <a:pt x="60" y="611"/>
                  <a:pt x="104" y="602"/>
                  <a:pt x="129" y="599"/>
                </a:cubicBezTo>
                <a:cubicBezTo>
                  <a:pt x="146" y="597"/>
                  <a:pt x="169" y="596"/>
                  <a:pt x="181" y="596"/>
                </a:cubicBezTo>
                <a:cubicBezTo>
                  <a:pt x="181" y="596"/>
                  <a:pt x="182" y="596"/>
                  <a:pt x="183" y="596"/>
                </a:cubicBezTo>
                <a:cubicBezTo>
                  <a:pt x="183" y="807"/>
                  <a:pt x="183" y="807"/>
                  <a:pt x="183" y="807"/>
                </a:cubicBezTo>
                <a:cubicBezTo>
                  <a:pt x="161" y="801"/>
                  <a:pt x="111" y="785"/>
                  <a:pt x="85" y="760"/>
                </a:cubicBezTo>
                <a:close/>
                <a:moveTo>
                  <a:pt x="83" y="954"/>
                </a:moveTo>
                <a:cubicBezTo>
                  <a:pt x="109" y="918"/>
                  <a:pt x="121" y="894"/>
                  <a:pt x="150" y="885"/>
                </a:cubicBezTo>
                <a:cubicBezTo>
                  <a:pt x="163" y="881"/>
                  <a:pt x="174" y="877"/>
                  <a:pt x="182" y="875"/>
                </a:cubicBezTo>
                <a:cubicBezTo>
                  <a:pt x="182" y="903"/>
                  <a:pt x="182" y="903"/>
                  <a:pt x="182" y="903"/>
                </a:cubicBezTo>
                <a:cubicBezTo>
                  <a:pt x="182" y="918"/>
                  <a:pt x="182" y="949"/>
                  <a:pt x="197" y="984"/>
                </a:cubicBezTo>
                <a:cubicBezTo>
                  <a:pt x="198" y="986"/>
                  <a:pt x="198" y="989"/>
                  <a:pt x="199" y="991"/>
                </a:cubicBezTo>
                <a:cubicBezTo>
                  <a:pt x="201" y="997"/>
                  <a:pt x="203" y="1003"/>
                  <a:pt x="204" y="1009"/>
                </a:cubicBezTo>
                <a:cubicBezTo>
                  <a:pt x="205" y="1013"/>
                  <a:pt x="206" y="1018"/>
                  <a:pt x="207" y="1023"/>
                </a:cubicBezTo>
                <a:cubicBezTo>
                  <a:pt x="216" y="1072"/>
                  <a:pt x="206" y="1107"/>
                  <a:pt x="175" y="1130"/>
                </a:cubicBezTo>
                <a:cubicBezTo>
                  <a:pt x="128" y="1165"/>
                  <a:pt x="82" y="1146"/>
                  <a:pt x="67" y="1123"/>
                </a:cubicBezTo>
                <a:cubicBezTo>
                  <a:pt x="66" y="1119"/>
                  <a:pt x="65" y="1116"/>
                  <a:pt x="64" y="1112"/>
                </a:cubicBezTo>
                <a:cubicBezTo>
                  <a:pt x="64" y="1111"/>
                  <a:pt x="64" y="1109"/>
                  <a:pt x="63" y="1108"/>
                </a:cubicBezTo>
                <a:cubicBezTo>
                  <a:pt x="67" y="1098"/>
                  <a:pt x="80" y="1066"/>
                  <a:pt x="96" y="1048"/>
                </a:cubicBezTo>
                <a:cubicBezTo>
                  <a:pt x="116" y="1025"/>
                  <a:pt x="144" y="1004"/>
                  <a:pt x="152" y="998"/>
                </a:cubicBezTo>
                <a:cubicBezTo>
                  <a:pt x="156" y="996"/>
                  <a:pt x="159" y="991"/>
                  <a:pt x="158" y="987"/>
                </a:cubicBezTo>
                <a:cubicBezTo>
                  <a:pt x="158" y="981"/>
                  <a:pt x="153" y="974"/>
                  <a:pt x="146" y="970"/>
                </a:cubicBezTo>
                <a:cubicBezTo>
                  <a:pt x="135" y="963"/>
                  <a:pt x="104" y="971"/>
                  <a:pt x="88" y="986"/>
                </a:cubicBezTo>
                <a:cubicBezTo>
                  <a:pt x="73" y="1002"/>
                  <a:pt x="63" y="1026"/>
                  <a:pt x="59" y="1036"/>
                </a:cubicBezTo>
                <a:cubicBezTo>
                  <a:pt x="59" y="1033"/>
                  <a:pt x="59" y="1031"/>
                  <a:pt x="58" y="1029"/>
                </a:cubicBezTo>
                <a:cubicBezTo>
                  <a:pt x="54" y="1016"/>
                  <a:pt x="57" y="991"/>
                  <a:pt x="83" y="954"/>
                </a:cubicBezTo>
                <a:close/>
                <a:moveTo>
                  <a:pt x="62" y="1090"/>
                </a:moveTo>
                <a:cubicBezTo>
                  <a:pt x="61" y="1083"/>
                  <a:pt x="61" y="1074"/>
                  <a:pt x="61" y="1066"/>
                </a:cubicBezTo>
                <a:cubicBezTo>
                  <a:pt x="62" y="1059"/>
                  <a:pt x="63" y="1048"/>
                  <a:pt x="67" y="1038"/>
                </a:cubicBezTo>
                <a:cubicBezTo>
                  <a:pt x="69" y="1031"/>
                  <a:pt x="79" y="1007"/>
                  <a:pt x="94" y="992"/>
                </a:cubicBezTo>
                <a:cubicBezTo>
                  <a:pt x="108" y="978"/>
                  <a:pt x="135" y="973"/>
                  <a:pt x="142" y="977"/>
                </a:cubicBezTo>
                <a:cubicBezTo>
                  <a:pt x="147" y="979"/>
                  <a:pt x="150" y="984"/>
                  <a:pt x="150" y="987"/>
                </a:cubicBezTo>
                <a:cubicBezTo>
                  <a:pt x="150" y="988"/>
                  <a:pt x="150" y="990"/>
                  <a:pt x="148" y="992"/>
                </a:cubicBezTo>
                <a:cubicBezTo>
                  <a:pt x="139" y="997"/>
                  <a:pt x="111" y="1019"/>
                  <a:pt x="90" y="1042"/>
                </a:cubicBezTo>
                <a:cubicBezTo>
                  <a:pt x="78" y="1056"/>
                  <a:pt x="68" y="1076"/>
                  <a:pt x="62" y="1090"/>
                </a:cubicBezTo>
                <a:close/>
                <a:moveTo>
                  <a:pt x="33" y="1232"/>
                </a:moveTo>
                <a:cubicBezTo>
                  <a:pt x="39" y="1189"/>
                  <a:pt x="52" y="1168"/>
                  <a:pt x="60" y="1159"/>
                </a:cubicBezTo>
                <a:cubicBezTo>
                  <a:pt x="63" y="1156"/>
                  <a:pt x="65" y="1154"/>
                  <a:pt x="68" y="1151"/>
                </a:cubicBezTo>
                <a:cubicBezTo>
                  <a:pt x="81" y="1159"/>
                  <a:pt x="100" y="1166"/>
                  <a:pt x="120" y="1166"/>
                </a:cubicBezTo>
                <a:cubicBezTo>
                  <a:pt x="137" y="1166"/>
                  <a:pt x="163" y="1165"/>
                  <a:pt x="183" y="1153"/>
                </a:cubicBezTo>
                <a:cubicBezTo>
                  <a:pt x="183" y="1159"/>
                  <a:pt x="183" y="1159"/>
                  <a:pt x="183" y="1159"/>
                </a:cubicBezTo>
                <a:cubicBezTo>
                  <a:pt x="183" y="1176"/>
                  <a:pt x="196" y="1181"/>
                  <a:pt x="207" y="1196"/>
                </a:cubicBezTo>
                <a:cubicBezTo>
                  <a:pt x="207" y="1196"/>
                  <a:pt x="208" y="1197"/>
                  <a:pt x="208" y="1198"/>
                </a:cubicBezTo>
                <a:cubicBezTo>
                  <a:pt x="220" y="1219"/>
                  <a:pt x="232" y="1257"/>
                  <a:pt x="213" y="1300"/>
                </a:cubicBezTo>
                <a:cubicBezTo>
                  <a:pt x="202" y="1326"/>
                  <a:pt x="188" y="1338"/>
                  <a:pt x="174" y="1343"/>
                </a:cubicBezTo>
                <a:cubicBezTo>
                  <a:pt x="169" y="1345"/>
                  <a:pt x="164" y="1346"/>
                  <a:pt x="158" y="1347"/>
                </a:cubicBezTo>
                <a:cubicBezTo>
                  <a:pt x="153" y="1348"/>
                  <a:pt x="148" y="1349"/>
                  <a:pt x="143" y="1349"/>
                </a:cubicBezTo>
                <a:cubicBezTo>
                  <a:pt x="89" y="1354"/>
                  <a:pt x="73" y="1330"/>
                  <a:pt x="73" y="1330"/>
                </a:cubicBezTo>
                <a:cubicBezTo>
                  <a:pt x="73" y="1330"/>
                  <a:pt x="73" y="1330"/>
                  <a:pt x="73" y="1330"/>
                </a:cubicBezTo>
                <a:cubicBezTo>
                  <a:pt x="61" y="1308"/>
                  <a:pt x="28" y="1272"/>
                  <a:pt x="33" y="1232"/>
                </a:cubicBezTo>
                <a:close/>
                <a:moveTo>
                  <a:pt x="223" y="1351"/>
                </a:moveTo>
                <a:cubicBezTo>
                  <a:pt x="223" y="1367"/>
                  <a:pt x="223" y="1367"/>
                  <a:pt x="223" y="1367"/>
                </a:cubicBezTo>
                <a:cubicBezTo>
                  <a:pt x="221" y="1364"/>
                  <a:pt x="219" y="1361"/>
                  <a:pt x="217" y="1358"/>
                </a:cubicBezTo>
                <a:cubicBezTo>
                  <a:pt x="219" y="1356"/>
                  <a:pt x="221" y="1354"/>
                  <a:pt x="223" y="1351"/>
                </a:cubicBezTo>
                <a:close/>
                <a:moveTo>
                  <a:pt x="99" y="1539"/>
                </a:moveTo>
                <a:cubicBezTo>
                  <a:pt x="99" y="1539"/>
                  <a:pt x="99" y="1539"/>
                  <a:pt x="99" y="1539"/>
                </a:cubicBezTo>
                <a:cubicBezTo>
                  <a:pt x="94" y="1536"/>
                  <a:pt x="91" y="1534"/>
                  <a:pt x="89" y="1533"/>
                </a:cubicBezTo>
                <a:cubicBezTo>
                  <a:pt x="85" y="1530"/>
                  <a:pt x="52" y="1519"/>
                  <a:pt x="39" y="1492"/>
                </a:cubicBezTo>
                <a:cubicBezTo>
                  <a:pt x="27" y="1464"/>
                  <a:pt x="33" y="1443"/>
                  <a:pt x="47" y="1414"/>
                </a:cubicBezTo>
                <a:cubicBezTo>
                  <a:pt x="61" y="1386"/>
                  <a:pt x="64" y="1377"/>
                  <a:pt x="78" y="1370"/>
                </a:cubicBezTo>
                <a:cubicBezTo>
                  <a:pt x="86" y="1367"/>
                  <a:pt x="94" y="1364"/>
                  <a:pt x="101" y="1363"/>
                </a:cubicBezTo>
                <a:cubicBezTo>
                  <a:pt x="107" y="1362"/>
                  <a:pt x="114" y="1361"/>
                  <a:pt x="122" y="1361"/>
                </a:cubicBezTo>
                <a:cubicBezTo>
                  <a:pt x="130" y="1361"/>
                  <a:pt x="139" y="1361"/>
                  <a:pt x="148" y="1361"/>
                </a:cubicBezTo>
                <a:cubicBezTo>
                  <a:pt x="149" y="1361"/>
                  <a:pt x="149" y="1361"/>
                  <a:pt x="149" y="1361"/>
                </a:cubicBezTo>
                <a:cubicBezTo>
                  <a:pt x="183" y="1364"/>
                  <a:pt x="183" y="1364"/>
                  <a:pt x="183" y="1364"/>
                </a:cubicBezTo>
                <a:cubicBezTo>
                  <a:pt x="183" y="1364"/>
                  <a:pt x="183" y="1364"/>
                  <a:pt x="183" y="1364"/>
                </a:cubicBezTo>
                <a:cubicBezTo>
                  <a:pt x="188" y="1366"/>
                  <a:pt x="194" y="1369"/>
                  <a:pt x="199" y="1373"/>
                </a:cubicBezTo>
                <a:cubicBezTo>
                  <a:pt x="207" y="1384"/>
                  <a:pt x="207" y="1401"/>
                  <a:pt x="207" y="1416"/>
                </a:cubicBezTo>
                <a:cubicBezTo>
                  <a:pt x="207" y="1438"/>
                  <a:pt x="211" y="1464"/>
                  <a:pt x="196" y="1505"/>
                </a:cubicBezTo>
                <a:cubicBezTo>
                  <a:pt x="181" y="1546"/>
                  <a:pt x="110" y="1545"/>
                  <a:pt x="99" y="1539"/>
                </a:cubicBezTo>
                <a:close/>
                <a:moveTo>
                  <a:pt x="197" y="1588"/>
                </a:moveTo>
                <a:cubicBezTo>
                  <a:pt x="188" y="1582"/>
                  <a:pt x="171" y="1572"/>
                  <a:pt x="155" y="1564"/>
                </a:cubicBezTo>
                <a:cubicBezTo>
                  <a:pt x="165" y="1562"/>
                  <a:pt x="176" y="1558"/>
                  <a:pt x="185" y="1552"/>
                </a:cubicBezTo>
                <a:cubicBezTo>
                  <a:pt x="188" y="1566"/>
                  <a:pt x="193" y="1578"/>
                  <a:pt x="200" y="1590"/>
                </a:cubicBezTo>
                <a:cubicBezTo>
                  <a:pt x="199" y="1589"/>
                  <a:pt x="198" y="1588"/>
                  <a:pt x="197" y="1588"/>
                </a:cubicBezTo>
                <a:close/>
                <a:moveTo>
                  <a:pt x="207" y="1534"/>
                </a:moveTo>
                <a:cubicBezTo>
                  <a:pt x="212" y="1528"/>
                  <a:pt x="216" y="1521"/>
                  <a:pt x="219" y="1513"/>
                </a:cubicBezTo>
                <a:cubicBezTo>
                  <a:pt x="220" y="1509"/>
                  <a:pt x="222" y="1504"/>
                  <a:pt x="223" y="1500"/>
                </a:cubicBezTo>
                <a:cubicBezTo>
                  <a:pt x="223" y="1508"/>
                  <a:pt x="223" y="1508"/>
                  <a:pt x="223" y="1508"/>
                </a:cubicBezTo>
                <a:cubicBezTo>
                  <a:pt x="956" y="1508"/>
                  <a:pt x="956" y="1508"/>
                  <a:pt x="956" y="1508"/>
                </a:cubicBezTo>
                <a:cubicBezTo>
                  <a:pt x="956" y="967"/>
                  <a:pt x="956" y="967"/>
                  <a:pt x="956" y="967"/>
                </a:cubicBezTo>
                <a:cubicBezTo>
                  <a:pt x="956" y="970"/>
                  <a:pt x="956" y="972"/>
                  <a:pt x="957" y="974"/>
                </a:cubicBezTo>
                <a:cubicBezTo>
                  <a:pt x="959" y="992"/>
                  <a:pt x="968" y="1004"/>
                  <a:pt x="973" y="1011"/>
                </a:cubicBezTo>
                <a:cubicBezTo>
                  <a:pt x="973" y="1011"/>
                  <a:pt x="973" y="1011"/>
                  <a:pt x="973" y="1011"/>
                </a:cubicBezTo>
                <a:cubicBezTo>
                  <a:pt x="973" y="1011"/>
                  <a:pt x="973" y="1011"/>
                  <a:pt x="973" y="1012"/>
                </a:cubicBezTo>
                <a:cubicBezTo>
                  <a:pt x="970" y="1021"/>
                  <a:pt x="963" y="1043"/>
                  <a:pt x="967" y="1072"/>
                </a:cubicBezTo>
                <a:cubicBezTo>
                  <a:pt x="968" y="1077"/>
                  <a:pt x="969" y="1084"/>
                  <a:pt x="970" y="1091"/>
                </a:cubicBezTo>
                <a:cubicBezTo>
                  <a:pt x="972" y="1094"/>
                  <a:pt x="972" y="1094"/>
                  <a:pt x="972" y="1094"/>
                </a:cubicBezTo>
                <a:cubicBezTo>
                  <a:pt x="972" y="1528"/>
                  <a:pt x="972" y="1528"/>
                  <a:pt x="972" y="1528"/>
                </a:cubicBezTo>
                <a:cubicBezTo>
                  <a:pt x="972" y="1581"/>
                  <a:pt x="929" y="1624"/>
                  <a:pt x="876" y="1624"/>
                </a:cubicBezTo>
                <a:cubicBezTo>
                  <a:pt x="303" y="1624"/>
                  <a:pt x="303" y="1624"/>
                  <a:pt x="303" y="1624"/>
                </a:cubicBezTo>
                <a:cubicBezTo>
                  <a:pt x="252" y="1624"/>
                  <a:pt x="210" y="1584"/>
                  <a:pt x="207" y="1534"/>
                </a:cubicBezTo>
                <a:close/>
                <a:moveTo>
                  <a:pt x="684" y="2224"/>
                </a:moveTo>
                <a:cubicBezTo>
                  <a:pt x="684" y="2224"/>
                  <a:pt x="681" y="2182"/>
                  <a:pt x="665" y="2156"/>
                </a:cubicBezTo>
                <a:cubicBezTo>
                  <a:pt x="649" y="2130"/>
                  <a:pt x="624" y="2091"/>
                  <a:pt x="619" y="2085"/>
                </a:cubicBezTo>
                <a:cubicBezTo>
                  <a:pt x="614" y="2079"/>
                  <a:pt x="615" y="2071"/>
                  <a:pt x="607" y="2058"/>
                </a:cubicBezTo>
                <a:cubicBezTo>
                  <a:pt x="599" y="2045"/>
                  <a:pt x="547" y="1995"/>
                  <a:pt x="537" y="1986"/>
                </a:cubicBezTo>
                <a:cubicBezTo>
                  <a:pt x="527" y="1977"/>
                  <a:pt x="504" y="1966"/>
                  <a:pt x="465" y="1922"/>
                </a:cubicBezTo>
                <a:cubicBezTo>
                  <a:pt x="446" y="1900"/>
                  <a:pt x="422" y="1871"/>
                  <a:pt x="399" y="1842"/>
                </a:cubicBezTo>
                <a:cubicBezTo>
                  <a:pt x="375" y="1810"/>
                  <a:pt x="375" y="1810"/>
                  <a:pt x="375" y="1810"/>
                </a:cubicBezTo>
                <a:cubicBezTo>
                  <a:pt x="363" y="1794"/>
                  <a:pt x="351" y="1779"/>
                  <a:pt x="343" y="1768"/>
                </a:cubicBezTo>
                <a:cubicBezTo>
                  <a:pt x="317" y="1734"/>
                  <a:pt x="305" y="1715"/>
                  <a:pt x="302" y="1710"/>
                </a:cubicBezTo>
                <a:cubicBezTo>
                  <a:pt x="300" y="1705"/>
                  <a:pt x="299" y="1697"/>
                  <a:pt x="299" y="1697"/>
                </a:cubicBezTo>
                <a:cubicBezTo>
                  <a:pt x="299" y="1697"/>
                  <a:pt x="286" y="1673"/>
                  <a:pt x="280" y="1664"/>
                </a:cubicBezTo>
                <a:cubicBezTo>
                  <a:pt x="277" y="1660"/>
                  <a:pt x="273" y="1652"/>
                  <a:pt x="268" y="1643"/>
                </a:cubicBezTo>
                <a:cubicBezTo>
                  <a:pt x="279" y="1646"/>
                  <a:pt x="291" y="1648"/>
                  <a:pt x="303" y="1648"/>
                </a:cubicBezTo>
                <a:cubicBezTo>
                  <a:pt x="876" y="1648"/>
                  <a:pt x="876" y="1648"/>
                  <a:pt x="876" y="1648"/>
                </a:cubicBezTo>
                <a:cubicBezTo>
                  <a:pt x="942" y="1648"/>
                  <a:pt x="996" y="1594"/>
                  <a:pt x="996" y="1528"/>
                </a:cubicBezTo>
                <a:cubicBezTo>
                  <a:pt x="996" y="1228"/>
                  <a:pt x="996" y="1228"/>
                  <a:pt x="996" y="1228"/>
                </a:cubicBezTo>
                <a:cubicBezTo>
                  <a:pt x="1002" y="1219"/>
                  <a:pt x="1008" y="1211"/>
                  <a:pt x="1008" y="1210"/>
                </a:cubicBezTo>
                <a:cubicBezTo>
                  <a:pt x="1009" y="1209"/>
                  <a:pt x="1009" y="1209"/>
                  <a:pt x="1009" y="1209"/>
                </a:cubicBezTo>
                <a:cubicBezTo>
                  <a:pt x="1009" y="1208"/>
                  <a:pt x="1009" y="1208"/>
                  <a:pt x="1009" y="1208"/>
                </a:cubicBezTo>
                <a:cubicBezTo>
                  <a:pt x="1009" y="1208"/>
                  <a:pt x="1007" y="1187"/>
                  <a:pt x="1006" y="1177"/>
                </a:cubicBezTo>
                <a:cubicBezTo>
                  <a:pt x="1005" y="1168"/>
                  <a:pt x="1000" y="1147"/>
                  <a:pt x="998" y="1139"/>
                </a:cubicBezTo>
                <a:cubicBezTo>
                  <a:pt x="997" y="1120"/>
                  <a:pt x="994" y="1088"/>
                  <a:pt x="991" y="1068"/>
                </a:cubicBezTo>
                <a:cubicBezTo>
                  <a:pt x="986" y="1039"/>
                  <a:pt x="996" y="1019"/>
                  <a:pt x="997" y="1015"/>
                </a:cubicBezTo>
                <a:cubicBezTo>
                  <a:pt x="997" y="1013"/>
                  <a:pt x="997" y="1010"/>
                  <a:pt x="997" y="1007"/>
                </a:cubicBezTo>
                <a:cubicBezTo>
                  <a:pt x="1004" y="1011"/>
                  <a:pt x="1010" y="1012"/>
                  <a:pt x="1015" y="1012"/>
                </a:cubicBezTo>
                <a:cubicBezTo>
                  <a:pt x="1019" y="1012"/>
                  <a:pt x="1023" y="1011"/>
                  <a:pt x="1026" y="1011"/>
                </a:cubicBezTo>
                <a:cubicBezTo>
                  <a:pt x="1028" y="1010"/>
                  <a:pt x="1030" y="1010"/>
                  <a:pt x="1031" y="1010"/>
                </a:cubicBezTo>
                <a:cubicBezTo>
                  <a:pt x="1032" y="1002"/>
                  <a:pt x="1032" y="1002"/>
                  <a:pt x="1032" y="1002"/>
                </a:cubicBezTo>
                <a:cubicBezTo>
                  <a:pt x="1030" y="1002"/>
                  <a:pt x="1028" y="1002"/>
                  <a:pt x="1025" y="1003"/>
                </a:cubicBezTo>
                <a:cubicBezTo>
                  <a:pt x="1017" y="1004"/>
                  <a:pt x="1005" y="1006"/>
                  <a:pt x="990" y="993"/>
                </a:cubicBezTo>
                <a:cubicBezTo>
                  <a:pt x="986" y="988"/>
                  <a:pt x="982" y="981"/>
                  <a:pt x="980" y="971"/>
                </a:cubicBezTo>
                <a:cubicBezTo>
                  <a:pt x="979" y="959"/>
                  <a:pt x="973" y="925"/>
                  <a:pt x="966" y="884"/>
                </a:cubicBezTo>
                <a:cubicBezTo>
                  <a:pt x="958" y="844"/>
                  <a:pt x="949" y="747"/>
                  <a:pt x="974" y="689"/>
                </a:cubicBezTo>
                <a:cubicBezTo>
                  <a:pt x="1000" y="630"/>
                  <a:pt x="1044" y="626"/>
                  <a:pt x="1066" y="625"/>
                </a:cubicBezTo>
                <a:cubicBezTo>
                  <a:pt x="1067" y="624"/>
                  <a:pt x="1067" y="624"/>
                  <a:pt x="1068" y="624"/>
                </a:cubicBezTo>
                <a:cubicBezTo>
                  <a:pt x="1085" y="624"/>
                  <a:pt x="1091" y="636"/>
                  <a:pt x="1093" y="640"/>
                </a:cubicBezTo>
                <a:cubicBezTo>
                  <a:pt x="1093" y="642"/>
                  <a:pt x="1094" y="645"/>
                  <a:pt x="1094" y="649"/>
                </a:cubicBezTo>
                <a:cubicBezTo>
                  <a:pt x="1093" y="653"/>
                  <a:pt x="1091" y="667"/>
                  <a:pt x="1085" y="682"/>
                </a:cubicBezTo>
                <a:cubicBezTo>
                  <a:pt x="1080" y="694"/>
                  <a:pt x="1069" y="725"/>
                  <a:pt x="1071" y="743"/>
                </a:cubicBezTo>
                <a:cubicBezTo>
                  <a:pt x="1074" y="760"/>
                  <a:pt x="1092" y="795"/>
                  <a:pt x="1106" y="810"/>
                </a:cubicBezTo>
                <a:cubicBezTo>
                  <a:pt x="1110" y="815"/>
                  <a:pt x="1115" y="817"/>
                  <a:pt x="1119" y="817"/>
                </a:cubicBezTo>
                <a:cubicBezTo>
                  <a:pt x="1120" y="817"/>
                  <a:pt x="1120" y="817"/>
                  <a:pt x="1121" y="816"/>
                </a:cubicBezTo>
                <a:cubicBezTo>
                  <a:pt x="1128" y="815"/>
                  <a:pt x="1133" y="809"/>
                  <a:pt x="1135" y="804"/>
                </a:cubicBezTo>
                <a:cubicBezTo>
                  <a:pt x="1137" y="807"/>
                  <a:pt x="1140" y="810"/>
                  <a:pt x="1141" y="814"/>
                </a:cubicBezTo>
                <a:cubicBezTo>
                  <a:pt x="1145" y="821"/>
                  <a:pt x="1155" y="846"/>
                  <a:pt x="1159" y="853"/>
                </a:cubicBezTo>
                <a:cubicBezTo>
                  <a:pt x="1163" y="860"/>
                  <a:pt x="1185" y="893"/>
                  <a:pt x="1204" y="922"/>
                </a:cubicBezTo>
                <a:cubicBezTo>
                  <a:pt x="1223" y="950"/>
                  <a:pt x="1223" y="969"/>
                  <a:pt x="1224" y="992"/>
                </a:cubicBezTo>
                <a:cubicBezTo>
                  <a:pt x="1225" y="1015"/>
                  <a:pt x="1232" y="1048"/>
                  <a:pt x="1239" y="1077"/>
                </a:cubicBezTo>
                <a:cubicBezTo>
                  <a:pt x="1246" y="1106"/>
                  <a:pt x="1252" y="1149"/>
                  <a:pt x="1275" y="1245"/>
                </a:cubicBezTo>
                <a:cubicBezTo>
                  <a:pt x="1297" y="1341"/>
                  <a:pt x="1287" y="1368"/>
                  <a:pt x="1276" y="1414"/>
                </a:cubicBezTo>
                <a:cubicBezTo>
                  <a:pt x="1265" y="1461"/>
                  <a:pt x="1239" y="1644"/>
                  <a:pt x="1224" y="1728"/>
                </a:cubicBezTo>
                <a:cubicBezTo>
                  <a:pt x="1219" y="1759"/>
                  <a:pt x="1216" y="1787"/>
                  <a:pt x="1214" y="1810"/>
                </a:cubicBezTo>
                <a:cubicBezTo>
                  <a:pt x="1214" y="1842"/>
                  <a:pt x="1214" y="1842"/>
                  <a:pt x="1214" y="1842"/>
                </a:cubicBezTo>
                <a:cubicBezTo>
                  <a:pt x="1214" y="1865"/>
                  <a:pt x="1216" y="1881"/>
                  <a:pt x="1219" y="1889"/>
                </a:cubicBezTo>
                <a:cubicBezTo>
                  <a:pt x="1224" y="1906"/>
                  <a:pt x="1268" y="1973"/>
                  <a:pt x="1292" y="2046"/>
                </a:cubicBezTo>
                <a:cubicBezTo>
                  <a:pt x="1316" y="2120"/>
                  <a:pt x="1348" y="2228"/>
                  <a:pt x="1348" y="2228"/>
                </a:cubicBezTo>
                <a:lnTo>
                  <a:pt x="684" y="2224"/>
                </a:lnTo>
                <a:close/>
                <a:moveTo>
                  <a:pt x="996" y="1214"/>
                </a:moveTo>
                <a:cubicBezTo>
                  <a:pt x="996" y="1166"/>
                  <a:pt x="996" y="1166"/>
                  <a:pt x="996" y="1166"/>
                </a:cubicBezTo>
                <a:cubicBezTo>
                  <a:pt x="997" y="1171"/>
                  <a:pt x="998" y="1175"/>
                  <a:pt x="998" y="1177"/>
                </a:cubicBezTo>
                <a:cubicBezTo>
                  <a:pt x="999" y="1186"/>
                  <a:pt x="1000" y="1202"/>
                  <a:pt x="1001" y="1207"/>
                </a:cubicBezTo>
                <a:cubicBezTo>
                  <a:pt x="1000" y="1208"/>
                  <a:pt x="998" y="1211"/>
                  <a:pt x="996" y="1214"/>
                </a:cubicBezTo>
                <a:close/>
              </a:path>
            </a:pathLst>
          </a:custGeom>
          <a:solidFill>
            <a:srgbClr val="91B3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4" name="Рисунок 25"/>
          <p:cNvSpPr>
            <a:spLocks noGrp="1"/>
          </p:cNvSpPr>
          <p:nvPr>
            <p:ph type="pic" sz="quarter" idx="10"/>
          </p:nvPr>
        </p:nvSpPr>
        <p:spPr>
          <a:xfrm>
            <a:off x="4965100" y="3444240"/>
            <a:ext cx="3645501" cy="6720840"/>
          </a:xfrm>
        </p:spPr>
      </p:sp>
      <p:sp>
        <p:nvSpPr>
          <p:cNvPr id="34" name="Прямоугольник 33">
            <a:hlinkClick r:id="rId2" action="ppaction://hlinksldjump"/>
          </p:cNvPr>
          <p:cNvSpPr/>
          <p:nvPr/>
        </p:nvSpPr>
        <p:spPr>
          <a:xfrm>
            <a:off x="0" y="3524250"/>
            <a:ext cx="1390650" cy="666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2009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36" name="Прямоугольник 35">
            <a:hlinkClick r:id="rId3" action="ppaction://hlinksldjump"/>
          </p:cNvPr>
          <p:cNvSpPr/>
          <p:nvPr/>
        </p:nvSpPr>
        <p:spPr>
          <a:xfrm>
            <a:off x="0" y="4191000"/>
            <a:ext cx="1390650" cy="666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2010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45" name="Прямоугольник 44">
            <a:hlinkClick r:id="rId4" action="ppaction://hlinksldjump"/>
          </p:cNvPr>
          <p:cNvSpPr/>
          <p:nvPr/>
        </p:nvSpPr>
        <p:spPr>
          <a:xfrm>
            <a:off x="0" y="4857750"/>
            <a:ext cx="1390650" cy="666750"/>
          </a:xfrm>
          <a:prstGeom prst="rect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2011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46" name="Прямоугольник 45">
            <a:hlinkClick r:id="rId5" action="ppaction://hlinksldjump"/>
          </p:cNvPr>
          <p:cNvSpPr/>
          <p:nvPr/>
        </p:nvSpPr>
        <p:spPr>
          <a:xfrm>
            <a:off x="0" y="5524500"/>
            <a:ext cx="1390650" cy="666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2012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47" name="Прямоугольник 46">
            <a:hlinkClick r:id="rId6" action="ppaction://hlinksldjump"/>
          </p:cNvPr>
          <p:cNvSpPr/>
          <p:nvPr/>
        </p:nvSpPr>
        <p:spPr>
          <a:xfrm>
            <a:off x="0" y="6191250"/>
            <a:ext cx="1390650" cy="666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2013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48" name="Прямоугольник 47">
            <a:hlinkClick r:id="rId7" action="ppaction://hlinksldjump"/>
          </p:cNvPr>
          <p:cNvSpPr/>
          <p:nvPr/>
        </p:nvSpPr>
        <p:spPr>
          <a:xfrm>
            <a:off x="0" y="6858000"/>
            <a:ext cx="1390650" cy="666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2014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49" name="Прямоугольник 48">
            <a:hlinkClick r:id="rId8" action="ppaction://hlinksldjump"/>
          </p:cNvPr>
          <p:cNvSpPr/>
          <p:nvPr/>
        </p:nvSpPr>
        <p:spPr>
          <a:xfrm>
            <a:off x="0" y="7524750"/>
            <a:ext cx="1390650" cy="666750"/>
          </a:xfrm>
          <a:prstGeom prst="rect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2015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50" name="Прямоугольник 49">
            <a:hlinkClick r:id="rId9" action="ppaction://hlinksldjump"/>
          </p:cNvPr>
          <p:cNvSpPr/>
          <p:nvPr/>
        </p:nvSpPr>
        <p:spPr>
          <a:xfrm>
            <a:off x="0" y="8191500"/>
            <a:ext cx="1390650" cy="666750"/>
          </a:xfrm>
          <a:prstGeom prst="rect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2016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51" name="Прямоугольник 50">
            <a:hlinkClick r:id="rId10" action="ppaction://hlinksldjump"/>
          </p:cNvPr>
          <p:cNvSpPr/>
          <p:nvPr/>
        </p:nvSpPr>
        <p:spPr>
          <a:xfrm>
            <a:off x="0" y="8858250"/>
            <a:ext cx="1390650" cy="666750"/>
          </a:xfrm>
          <a:prstGeom prst="rect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2017</a:t>
            </a:r>
          </a:p>
        </p:txBody>
      </p:sp>
      <p:sp>
        <p:nvSpPr>
          <p:cNvPr id="52" name="Прямоугольник 51">
            <a:hlinkClick r:id="rId11" action="ppaction://hlinksldjump"/>
          </p:cNvPr>
          <p:cNvSpPr/>
          <p:nvPr/>
        </p:nvSpPr>
        <p:spPr>
          <a:xfrm>
            <a:off x="0" y="9525000"/>
            <a:ext cx="1390650" cy="666750"/>
          </a:xfrm>
          <a:prstGeom prst="rect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2018</a:t>
            </a:r>
          </a:p>
        </p:txBody>
      </p:sp>
      <p:sp>
        <p:nvSpPr>
          <p:cNvPr id="53" name="Прямоугольник 52"/>
          <p:cNvSpPr/>
          <p:nvPr/>
        </p:nvSpPr>
        <p:spPr>
          <a:xfrm>
            <a:off x="1390651" y="599385"/>
            <a:ext cx="3416448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TIME LINE</a:t>
            </a:r>
            <a:endParaRPr lang="ru-RU" sz="6400" dirty="0">
              <a:solidFill>
                <a:srgbClr val="4BC1EB"/>
              </a:solidFill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5189379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>
            <a:off x="5016759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918362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3" grpId="0" animBg="1"/>
      <p:bldP spid="33" grpId="0" animBg="1"/>
      <p:bldP spid="37" grpId="0"/>
      <p:bldP spid="3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Рисунок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033" y="2247902"/>
            <a:ext cx="15978480" cy="9416628"/>
          </a:xfrm>
          <a:prstGeom prst="rect">
            <a:avLst/>
          </a:prstGeom>
        </p:spPr>
      </p:pic>
      <p:sp>
        <p:nvSpPr>
          <p:cNvPr id="48" name="Рисунок 3"/>
          <p:cNvSpPr>
            <a:spLocks noGrp="1"/>
          </p:cNvSpPr>
          <p:nvPr>
            <p:ph type="pic" sz="quarter" idx="10"/>
          </p:nvPr>
        </p:nvSpPr>
        <p:spPr>
          <a:xfrm>
            <a:off x="6248053" y="2984318"/>
            <a:ext cx="11919836" cy="7428423"/>
          </a:xfrm>
        </p:spPr>
      </p:sp>
      <p:sp>
        <p:nvSpPr>
          <p:cNvPr id="4" name="TextBox 3"/>
          <p:cNvSpPr txBox="1"/>
          <p:nvPr/>
        </p:nvSpPr>
        <p:spPr>
          <a:xfrm>
            <a:off x="8897935" y="6283218"/>
            <a:ext cx="65992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rgbClr val="4BC1EB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Interaction Design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520411" y="7753351"/>
            <a:ext cx="9343179" cy="11818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dirty="0">
                <a:solidFill>
                  <a:schemeClr val="bg1"/>
                </a:solidFill>
                <a:ea typeface="Fira Sans" panose="020B0503050000020004" pitchFamily="34" charset="0"/>
              </a:rPr>
              <a:t>Lorem ipsum dolor sit </a:t>
            </a:r>
            <a:r>
              <a:rPr lang="en-US" sz="3200" dirty="0" err="1">
                <a:solidFill>
                  <a:schemeClr val="bg1"/>
                </a:solidFill>
                <a:ea typeface="Fira Sans" panose="020B0503050000020004" pitchFamily="34" charset="0"/>
              </a:rPr>
              <a:t>amet</a:t>
            </a:r>
            <a:r>
              <a:rPr lang="en-US" sz="3200" dirty="0">
                <a:solidFill>
                  <a:schemeClr val="bg1"/>
                </a:solidFill>
                <a:ea typeface="Fira Sans" panose="020B0503050000020004" pitchFamily="34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ea typeface="Fira Sans" panose="020B0503050000020004" pitchFamily="34" charset="0"/>
              </a:rPr>
              <a:t>consectetur</a:t>
            </a:r>
            <a:r>
              <a:rPr lang="en-US" sz="3200" dirty="0">
                <a:solidFill>
                  <a:schemeClr val="bg1"/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Fira Sans" panose="020B0503050000020004" pitchFamily="34" charset="0"/>
              </a:rPr>
              <a:t>adipiscing</a:t>
            </a:r>
            <a:r>
              <a:rPr lang="en-US" sz="3200" dirty="0">
                <a:solidFill>
                  <a:schemeClr val="bg1"/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Fira Sans" panose="020B0503050000020004" pitchFamily="34" charset="0"/>
              </a:rPr>
              <a:t>elit</a:t>
            </a:r>
            <a:r>
              <a:rPr lang="en-US" sz="3200" dirty="0">
                <a:solidFill>
                  <a:schemeClr val="bg1"/>
                </a:solidFill>
                <a:ea typeface="Fira Sans" panose="020B0503050000020004" pitchFamily="34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ea typeface="Fira Sans" panose="020B0503050000020004" pitchFamily="34" charset="0"/>
              </a:rPr>
              <a:t>sed</a:t>
            </a:r>
            <a:r>
              <a:rPr lang="en-US" sz="3200" dirty="0">
                <a:solidFill>
                  <a:schemeClr val="bg1"/>
                </a:solidFill>
                <a:ea typeface="Fira Sans" panose="020B0503050000020004" pitchFamily="34" charset="0"/>
              </a:rPr>
              <a:t> do </a:t>
            </a:r>
            <a:r>
              <a:rPr lang="en-US" sz="3200" dirty="0" err="1">
                <a:solidFill>
                  <a:schemeClr val="bg1"/>
                </a:solidFill>
                <a:ea typeface="Fira Sans" panose="020B0503050000020004" pitchFamily="34" charset="0"/>
              </a:rPr>
              <a:t>eiusmod</a:t>
            </a:r>
            <a:r>
              <a:rPr lang="en-US" sz="3200" dirty="0">
                <a:solidFill>
                  <a:schemeClr val="bg1"/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Fira Sans" panose="020B0503050000020004" pitchFamily="34" charset="0"/>
              </a:rPr>
              <a:t>tempor</a:t>
            </a:r>
            <a:r>
              <a:rPr lang="en-US" sz="3200" dirty="0">
                <a:solidFill>
                  <a:schemeClr val="bg1"/>
                </a:solidFill>
                <a:ea typeface="Fira Sans" panose="020B0503050000020004" pitchFamily="34" charset="0"/>
              </a:rPr>
              <a:t>.</a:t>
            </a:r>
          </a:p>
        </p:txBody>
      </p:sp>
      <p:sp>
        <p:nvSpPr>
          <p:cNvPr id="24" name="Прямоугольник 23">
            <a:hlinkClick r:id="rId3" action="ppaction://hlinksldjump"/>
          </p:cNvPr>
          <p:cNvSpPr/>
          <p:nvPr/>
        </p:nvSpPr>
        <p:spPr>
          <a:xfrm>
            <a:off x="0" y="3524250"/>
            <a:ext cx="1390650" cy="666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2009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25" name="Прямоугольник 24">
            <a:hlinkClick r:id="rId4" action="ppaction://hlinksldjump"/>
          </p:cNvPr>
          <p:cNvSpPr/>
          <p:nvPr/>
        </p:nvSpPr>
        <p:spPr>
          <a:xfrm>
            <a:off x="0" y="4191000"/>
            <a:ext cx="1390650" cy="666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2010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33" name="Прямоугольник 32">
            <a:hlinkClick r:id="rId5" action="ppaction://hlinksldjump"/>
          </p:cNvPr>
          <p:cNvSpPr/>
          <p:nvPr/>
        </p:nvSpPr>
        <p:spPr>
          <a:xfrm>
            <a:off x="0" y="4857750"/>
            <a:ext cx="1390650" cy="666750"/>
          </a:xfrm>
          <a:prstGeom prst="rect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2011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34" name="Прямоугольник 33">
            <a:hlinkClick r:id="rId6" action="ppaction://hlinksldjump"/>
          </p:cNvPr>
          <p:cNvSpPr/>
          <p:nvPr/>
        </p:nvSpPr>
        <p:spPr>
          <a:xfrm>
            <a:off x="0" y="5524500"/>
            <a:ext cx="1390650" cy="666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2012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35" name="Прямоугольник 34">
            <a:hlinkClick r:id="rId7" action="ppaction://hlinksldjump"/>
          </p:cNvPr>
          <p:cNvSpPr/>
          <p:nvPr/>
        </p:nvSpPr>
        <p:spPr>
          <a:xfrm>
            <a:off x="0" y="6191250"/>
            <a:ext cx="1390650" cy="666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2013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36" name="Прямоугольник 35">
            <a:hlinkClick r:id="rId8" action="ppaction://hlinksldjump"/>
          </p:cNvPr>
          <p:cNvSpPr/>
          <p:nvPr/>
        </p:nvSpPr>
        <p:spPr>
          <a:xfrm>
            <a:off x="0" y="6858000"/>
            <a:ext cx="1390650" cy="666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2014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37" name="Прямоугольник 36">
            <a:hlinkClick r:id="rId9" action="ppaction://hlinksldjump"/>
          </p:cNvPr>
          <p:cNvSpPr/>
          <p:nvPr/>
        </p:nvSpPr>
        <p:spPr>
          <a:xfrm>
            <a:off x="0" y="7524750"/>
            <a:ext cx="1390650" cy="666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2015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38" name="Прямоугольник 37">
            <a:hlinkClick r:id="rId10" action="ppaction://hlinksldjump"/>
          </p:cNvPr>
          <p:cNvSpPr/>
          <p:nvPr/>
        </p:nvSpPr>
        <p:spPr>
          <a:xfrm>
            <a:off x="0" y="8191500"/>
            <a:ext cx="1390650" cy="666750"/>
          </a:xfrm>
          <a:prstGeom prst="rect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2016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39" name="Прямоугольник 38">
            <a:hlinkClick r:id="rId11" action="ppaction://hlinksldjump"/>
          </p:cNvPr>
          <p:cNvSpPr/>
          <p:nvPr/>
        </p:nvSpPr>
        <p:spPr>
          <a:xfrm>
            <a:off x="0" y="8858250"/>
            <a:ext cx="1390650" cy="666750"/>
          </a:xfrm>
          <a:prstGeom prst="rect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2017</a:t>
            </a:r>
          </a:p>
        </p:txBody>
      </p:sp>
      <p:sp>
        <p:nvSpPr>
          <p:cNvPr id="40" name="Прямоугольник 39">
            <a:hlinkClick r:id="rId12" action="ppaction://hlinksldjump"/>
          </p:cNvPr>
          <p:cNvSpPr/>
          <p:nvPr/>
        </p:nvSpPr>
        <p:spPr>
          <a:xfrm>
            <a:off x="0" y="9525000"/>
            <a:ext cx="1390650" cy="666750"/>
          </a:xfrm>
          <a:prstGeom prst="rect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2018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1390651" y="599385"/>
            <a:ext cx="3416448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TIME LINE</a:t>
            </a:r>
            <a:endParaRPr lang="ru-RU" sz="6400" dirty="0">
              <a:solidFill>
                <a:srgbClr val="4BC1EB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5189379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016759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278009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191999" y="5173173"/>
            <a:ext cx="4998420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Internet of Things</a:t>
            </a:r>
            <a:endParaRPr lang="en-US" sz="4800" dirty="0"/>
          </a:p>
        </p:txBody>
      </p:sp>
      <p:sp>
        <p:nvSpPr>
          <p:cNvPr id="15" name="TextBox 14"/>
          <p:cNvSpPr txBox="1"/>
          <p:nvPr/>
        </p:nvSpPr>
        <p:spPr>
          <a:xfrm>
            <a:off x="12192001" y="3675262"/>
            <a:ext cx="5445978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INTERNET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192000" y="6296830"/>
            <a:ext cx="8660296" cy="11818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Lorem ipsum dolor sit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amet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consectetur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adipiscing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elit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sed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do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eiusmod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tempor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.</a:t>
            </a: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3843338" y="4475956"/>
            <a:ext cx="5924551" cy="4764088"/>
          </a:xfrm>
          <a:custGeom>
            <a:avLst/>
            <a:gdLst>
              <a:gd name="T0" fmla="*/ 128 w 128"/>
              <a:gd name="T1" fmla="*/ 96 h 104"/>
              <a:gd name="T2" fmla="*/ 126 w 128"/>
              <a:gd name="T3" fmla="*/ 102 h 104"/>
              <a:gd name="T4" fmla="*/ 120 w 128"/>
              <a:gd name="T5" fmla="*/ 104 h 104"/>
              <a:gd name="T6" fmla="*/ 8 w 128"/>
              <a:gd name="T7" fmla="*/ 104 h 104"/>
              <a:gd name="T8" fmla="*/ 2 w 128"/>
              <a:gd name="T9" fmla="*/ 102 h 104"/>
              <a:gd name="T10" fmla="*/ 0 w 128"/>
              <a:gd name="T11" fmla="*/ 96 h 104"/>
              <a:gd name="T12" fmla="*/ 0 w 128"/>
              <a:gd name="T13" fmla="*/ 8 h 104"/>
              <a:gd name="T14" fmla="*/ 2 w 128"/>
              <a:gd name="T15" fmla="*/ 2 h 104"/>
              <a:gd name="T16" fmla="*/ 8 w 128"/>
              <a:gd name="T17" fmla="*/ 0 h 104"/>
              <a:gd name="T18" fmla="*/ 120 w 128"/>
              <a:gd name="T19" fmla="*/ 0 h 104"/>
              <a:gd name="T20" fmla="*/ 126 w 128"/>
              <a:gd name="T21" fmla="*/ 2 h 104"/>
              <a:gd name="T22" fmla="*/ 128 w 128"/>
              <a:gd name="T23" fmla="*/ 8 h 104"/>
              <a:gd name="T24" fmla="*/ 128 w 128"/>
              <a:gd name="T25" fmla="*/ 9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8" h="104">
                <a:moveTo>
                  <a:pt x="128" y="96"/>
                </a:moveTo>
                <a:cubicBezTo>
                  <a:pt x="128" y="98"/>
                  <a:pt x="127" y="100"/>
                  <a:pt x="126" y="102"/>
                </a:cubicBezTo>
                <a:cubicBezTo>
                  <a:pt x="124" y="103"/>
                  <a:pt x="122" y="104"/>
                  <a:pt x="120" y="104"/>
                </a:cubicBezTo>
                <a:cubicBezTo>
                  <a:pt x="8" y="104"/>
                  <a:pt x="8" y="104"/>
                  <a:pt x="8" y="104"/>
                </a:cubicBezTo>
                <a:cubicBezTo>
                  <a:pt x="6" y="104"/>
                  <a:pt x="4" y="103"/>
                  <a:pt x="2" y="102"/>
                </a:cubicBezTo>
                <a:cubicBezTo>
                  <a:pt x="1" y="100"/>
                  <a:pt x="0" y="98"/>
                  <a:pt x="0" y="96"/>
                </a:cubicBezTo>
                <a:cubicBezTo>
                  <a:pt x="0" y="8"/>
                  <a:pt x="0" y="8"/>
                  <a:pt x="0" y="8"/>
                </a:cubicBezTo>
                <a:cubicBezTo>
                  <a:pt x="0" y="6"/>
                  <a:pt x="1" y="4"/>
                  <a:pt x="2" y="2"/>
                </a:cubicBezTo>
                <a:cubicBezTo>
                  <a:pt x="4" y="1"/>
                  <a:pt x="6" y="0"/>
                  <a:pt x="8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122" y="0"/>
                  <a:pt x="124" y="1"/>
                  <a:pt x="126" y="2"/>
                </a:cubicBezTo>
                <a:cubicBezTo>
                  <a:pt x="127" y="4"/>
                  <a:pt x="128" y="6"/>
                  <a:pt x="128" y="8"/>
                </a:cubicBezTo>
                <a:cubicBezTo>
                  <a:pt x="128" y="96"/>
                  <a:pt x="128" y="96"/>
                  <a:pt x="128" y="96"/>
                </a:cubicBezTo>
              </a:path>
            </a:pathLst>
          </a:custGeom>
          <a:solidFill>
            <a:srgbClr val="D5E2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4029078" y="5209382"/>
            <a:ext cx="5554663" cy="3848100"/>
          </a:xfrm>
          <a:custGeom>
            <a:avLst/>
            <a:gdLst>
              <a:gd name="T0" fmla="*/ 120 w 120"/>
              <a:gd name="T1" fmla="*/ 4 h 84"/>
              <a:gd name="T2" fmla="*/ 119 w 120"/>
              <a:gd name="T3" fmla="*/ 1 h 84"/>
              <a:gd name="T4" fmla="*/ 116 w 120"/>
              <a:gd name="T5" fmla="*/ 0 h 84"/>
              <a:gd name="T6" fmla="*/ 4 w 120"/>
              <a:gd name="T7" fmla="*/ 0 h 84"/>
              <a:gd name="T8" fmla="*/ 1 w 120"/>
              <a:gd name="T9" fmla="*/ 1 h 84"/>
              <a:gd name="T10" fmla="*/ 0 w 120"/>
              <a:gd name="T11" fmla="*/ 4 h 84"/>
              <a:gd name="T12" fmla="*/ 0 w 120"/>
              <a:gd name="T13" fmla="*/ 80 h 84"/>
              <a:gd name="T14" fmla="*/ 1 w 120"/>
              <a:gd name="T15" fmla="*/ 83 h 84"/>
              <a:gd name="T16" fmla="*/ 4 w 120"/>
              <a:gd name="T17" fmla="*/ 84 h 84"/>
              <a:gd name="T18" fmla="*/ 116 w 120"/>
              <a:gd name="T19" fmla="*/ 84 h 84"/>
              <a:gd name="T20" fmla="*/ 119 w 120"/>
              <a:gd name="T21" fmla="*/ 83 h 84"/>
              <a:gd name="T22" fmla="*/ 120 w 120"/>
              <a:gd name="T23" fmla="*/ 80 h 84"/>
              <a:gd name="T24" fmla="*/ 120 w 120"/>
              <a:gd name="T25" fmla="*/ 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0" h="84">
                <a:moveTo>
                  <a:pt x="120" y="4"/>
                </a:moveTo>
                <a:cubicBezTo>
                  <a:pt x="120" y="3"/>
                  <a:pt x="120" y="2"/>
                  <a:pt x="119" y="1"/>
                </a:cubicBezTo>
                <a:cubicBezTo>
                  <a:pt x="118" y="0"/>
                  <a:pt x="117" y="0"/>
                  <a:pt x="116" y="0"/>
                </a:cubicBezTo>
                <a:cubicBezTo>
                  <a:pt x="4" y="0"/>
                  <a:pt x="4" y="0"/>
                  <a:pt x="4" y="0"/>
                </a:cubicBezTo>
                <a:cubicBezTo>
                  <a:pt x="3" y="0"/>
                  <a:pt x="2" y="0"/>
                  <a:pt x="1" y="1"/>
                </a:cubicBezTo>
                <a:cubicBezTo>
                  <a:pt x="0" y="2"/>
                  <a:pt x="0" y="3"/>
                  <a:pt x="0" y="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0" y="82"/>
                  <a:pt x="1" y="83"/>
                </a:cubicBezTo>
                <a:cubicBezTo>
                  <a:pt x="2" y="84"/>
                  <a:pt x="3" y="84"/>
                  <a:pt x="4" y="84"/>
                </a:cubicBezTo>
                <a:cubicBezTo>
                  <a:pt x="116" y="84"/>
                  <a:pt x="116" y="84"/>
                  <a:pt x="116" y="84"/>
                </a:cubicBezTo>
                <a:cubicBezTo>
                  <a:pt x="117" y="84"/>
                  <a:pt x="118" y="84"/>
                  <a:pt x="119" y="83"/>
                </a:cubicBezTo>
                <a:cubicBezTo>
                  <a:pt x="120" y="82"/>
                  <a:pt x="120" y="81"/>
                  <a:pt x="120" y="80"/>
                </a:cubicBezTo>
                <a:cubicBezTo>
                  <a:pt x="120" y="4"/>
                  <a:pt x="120" y="4"/>
                  <a:pt x="120" y="4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029076" y="4658521"/>
            <a:ext cx="369888" cy="366713"/>
          </a:xfrm>
          <a:prstGeom prst="ellipse">
            <a:avLst/>
          </a:prstGeom>
          <a:solidFill>
            <a:srgbClr val="D4372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4584701" y="4658521"/>
            <a:ext cx="369888" cy="366713"/>
          </a:xfrm>
          <a:prstGeom prst="ellipse">
            <a:avLst/>
          </a:prstGeom>
          <a:solidFill>
            <a:srgbClr val="FCB9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Oval 9"/>
          <p:cNvSpPr>
            <a:spLocks noChangeArrowheads="1"/>
          </p:cNvSpPr>
          <p:nvPr/>
        </p:nvSpPr>
        <p:spPr bwMode="auto">
          <a:xfrm>
            <a:off x="5138739" y="4658521"/>
            <a:ext cx="371475" cy="36671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4213228" y="5391945"/>
            <a:ext cx="925513" cy="184151"/>
          </a:xfrm>
          <a:prstGeom prst="rect">
            <a:avLst/>
          </a:prstGeom>
          <a:solidFill>
            <a:srgbClr val="91B3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4213228" y="5391945"/>
            <a:ext cx="925513" cy="18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5880101" y="7590631"/>
            <a:ext cx="1666875" cy="184151"/>
          </a:xfrm>
          <a:prstGeom prst="rect">
            <a:avLst/>
          </a:prstGeom>
          <a:solidFill>
            <a:srgbClr val="91B3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5880101" y="7590631"/>
            <a:ext cx="1666875" cy="18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5880102" y="8141495"/>
            <a:ext cx="3517900" cy="182563"/>
          </a:xfrm>
          <a:prstGeom prst="rect">
            <a:avLst/>
          </a:prstGeom>
          <a:solidFill>
            <a:srgbClr val="91B3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5880102" y="8141495"/>
            <a:ext cx="35179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5880102" y="8690770"/>
            <a:ext cx="3517900" cy="184151"/>
          </a:xfrm>
          <a:prstGeom prst="rect">
            <a:avLst/>
          </a:prstGeom>
          <a:solidFill>
            <a:srgbClr val="91B3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5880102" y="8690770"/>
            <a:ext cx="3517900" cy="18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4213227" y="5758656"/>
            <a:ext cx="5184775" cy="164941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4213225" y="7590631"/>
            <a:ext cx="1481139" cy="12842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12192001" y="8595794"/>
            <a:ext cx="5400675" cy="121840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PROJECTS</a:t>
            </a:r>
            <a:endParaRPr lang="ru-RU" sz="40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37" name="Прямоугольник 36">
            <a:hlinkClick r:id="rId2" action="ppaction://hlinksldjump"/>
          </p:cNvPr>
          <p:cNvSpPr/>
          <p:nvPr/>
        </p:nvSpPr>
        <p:spPr>
          <a:xfrm>
            <a:off x="0" y="3524250"/>
            <a:ext cx="1390650" cy="666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2009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38" name="Прямоугольник 37">
            <a:hlinkClick r:id="rId3" action="ppaction://hlinksldjump"/>
          </p:cNvPr>
          <p:cNvSpPr/>
          <p:nvPr/>
        </p:nvSpPr>
        <p:spPr>
          <a:xfrm>
            <a:off x="0" y="4191000"/>
            <a:ext cx="1390650" cy="666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2010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40" name="Прямоугольник 39">
            <a:hlinkClick r:id="rId4" action="ppaction://hlinksldjump"/>
          </p:cNvPr>
          <p:cNvSpPr/>
          <p:nvPr/>
        </p:nvSpPr>
        <p:spPr>
          <a:xfrm>
            <a:off x="0" y="4857750"/>
            <a:ext cx="1390650" cy="666750"/>
          </a:xfrm>
          <a:prstGeom prst="rect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2011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47" name="Прямоугольник 46">
            <a:hlinkClick r:id="rId5" action="ppaction://hlinksldjump"/>
          </p:cNvPr>
          <p:cNvSpPr/>
          <p:nvPr/>
        </p:nvSpPr>
        <p:spPr>
          <a:xfrm>
            <a:off x="0" y="5524500"/>
            <a:ext cx="1390650" cy="666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2012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48" name="Прямоугольник 47">
            <a:hlinkClick r:id="rId6" action="ppaction://hlinksldjump"/>
          </p:cNvPr>
          <p:cNvSpPr/>
          <p:nvPr/>
        </p:nvSpPr>
        <p:spPr>
          <a:xfrm>
            <a:off x="0" y="6191250"/>
            <a:ext cx="1390650" cy="666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2013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49" name="Прямоугольник 48">
            <a:hlinkClick r:id="rId7" action="ppaction://hlinksldjump"/>
          </p:cNvPr>
          <p:cNvSpPr/>
          <p:nvPr/>
        </p:nvSpPr>
        <p:spPr>
          <a:xfrm>
            <a:off x="0" y="6858000"/>
            <a:ext cx="1390650" cy="666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2014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50" name="Прямоугольник 49">
            <a:hlinkClick r:id="rId8" action="ppaction://hlinksldjump"/>
          </p:cNvPr>
          <p:cNvSpPr/>
          <p:nvPr/>
        </p:nvSpPr>
        <p:spPr>
          <a:xfrm>
            <a:off x="0" y="7524750"/>
            <a:ext cx="1390650" cy="666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2015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51" name="Прямоугольник 50">
            <a:hlinkClick r:id="rId9" action="ppaction://hlinksldjump"/>
          </p:cNvPr>
          <p:cNvSpPr/>
          <p:nvPr/>
        </p:nvSpPr>
        <p:spPr>
          <a:xfrm>
            <a:off x="0" y="8191500"/>
            <a:ext cx="1390650" cy="666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2016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52" name="Прямоугольник 51">
            <a:hlinkClick r:id="rId10" action="ppaction://hlinksldjump"/>
          </p:cNvPr>
          <p:cNvSpPr/>
          <p:nvPr/>
        </p:nvSpPr>
        <p:spPr>
          <a:xfrm>
            <a:off x="0" y="8858250"/>
            <a:ext cx="1390650" cy="666750"/>
          </a:xfrm>
          <a:prstGeom prst="rect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2017</a:t>
            </a:r>
          </a:p>
        </p:txBody>
      </p:sp>
      <p:sp>
        <p:nvSpPr>
          <p:cNvPr id="53" name="Прямоугольник 52">
            <a:hlinkClick r:id="rId11" action="ppaction://hlinksldjump"/>
          </p:cNvPr>
          <p:cNvSpPr/>
          <p:nvPr/>
        </p:nvSpPr>
        <p:spPr>
          <a:xfrm>
            <a:off x="0" y="9525000"/>
            <a:ext cx="1390650" cy="666750"/>
          </a:xfrm>
          <a:prstGeom prst="rect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2018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390651" y="599385"/>
            <a:ext cx="3416448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TIME LINE</a:t>
            </a:r>
            <a:endParaRPr lang="ru-RU" sz="6400" dirty="0">
              <a:solidFill>
                <a:srgbClr val="4BC1EB"/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5189379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5016759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780492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"/>
                            </p:stCondLst>
                            <p:childTnLst>
                              <p:par>
                                <p:cTn id="5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9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1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25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5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1" grpId="0"/>
      <p:bldP spid="5" grpId="0" animBg="1"/>
      <p:bldP spid="6" grpId="0" animBg="1"/>
      <p:bldP spid="7" grpId="0" animBg="1"/>
      <p:bldP spid="16" grpId="0" animBg="1"/>
      <p:bldP spid="17" grpId="0" animBg="1"/>
      <p:bldP spid="18" grpId="0" animBg="1"/>
      <p:bldP spid="19" grpId="0"/>
      <p:bldP spid="20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 animBg="1"/>
      <p:bldP spid="29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470148" y="3988781"/>
            <a:ext cx="3608808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T</a:t>
            </a:r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wo </a:t>
            </a:r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columns</a:t>
            </a:r>
            <a:endParaRPr lang="en-US" sz="4800" dirty="0"/>
          </a:p>
        </p:txBody>
      </p:sp>
      <p:sp>
        <p:nvSpPr>
          <p:cNvPr id="15" name="TextBox 14"/>
          <p:cNvSpPr txBox="1"/>
          <p:nvPr/>
        </p:nvSpPr>
        <p:spPr>
          <a:xfrm>
            <a:off x="2470151" y="2490870"/>
            <a:ext cx="2758256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TEXT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70151" y="5829301"/>
            <a:ext cx="20556000" cy="6336000"/>
          </a:xfrm>
          <a:prstGeom prst="rect">
            <a:avLst/>
          </a:prstGeom>
          <a:noFill/>
        </p:spPr>
        <p:txBody>
          <a:bodyPr wrap="square" numCol="2" spcCol="1080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ut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perspiciatis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unde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omnis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iste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natus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error sit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voluptatem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accusantium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doloremque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laudantium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totam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rem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aperiam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eaque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ipsa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quae ab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illo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inventore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veritatis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et quasi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architecto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beatae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vitae dicta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sunt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explicabo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. Nemo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enim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ipsam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voluptatem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quia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voluptas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sit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aspernatur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aut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odit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aut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fugit,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quia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consequuntur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magni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dolores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eos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qui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ratione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voluptatem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sequi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nesciunt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Neque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porro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quisquam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est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, qui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dolorem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ipsum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quia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dolor sit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adipisci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velit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quia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non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numquam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eius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modi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tempora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incidunt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ut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labore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et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dolore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magnam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aliquam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quaerat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voluptatem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Ut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enim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ad minima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veniam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quis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nostrum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exercitationem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ullam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corporis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suscipit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laboriosam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, nisi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ut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aliquid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ex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ea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commodi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consequatur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?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Quis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autem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vel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eum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iure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reprehenderit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qui in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ea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voluptate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velit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esse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quam nihil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molestiae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consequatur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vel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illum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qui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dolorem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eum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fugiat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quo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voluptas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nulla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pariatur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ru-RU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>
            <a:off x="2470151" y="5059927"/>
            <a:ext cx="20523200" cy="0"/>
          </a:xfrm>
          <a:prstGeom prst="line">
            <a:avLst/>
          </a:prstGeom>
          <a:ln w="63500" cap="rnd">
            <a:solidFill>
              <a:srgbClr val="91B3C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>
            <a:hlinkClick r:id="rId2" action="ppaction://hlinksldjump"/>
          </p:cNvPr>
          <p:cNvSpPr/>
          <p:nvPr/>
        </p:nvSpPr>
        <p:spPr>
          <a:xfrm>
            <a:off x="0" y="3524250"/>
            <a:ext cx="1390650" cy="666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2009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19" name="Прямоугольник 18">
            <a:hlinkClick r:id="rId3" action="ppaction://hlinksldjump"/>
          </p:cNvPr>
          <p:cNvSpPr/>
          <p:nvPr/>
        </p:nvSpPr>
        <p:spPr>
          <a:xfrm>
            <a:off x="0" y="4191000"/>
            <a:ext cx="1390650" cy="666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2010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20" name="Прямоугольник 19">
            <a:hlinkClick r:id="rId4" action="ppaction://hlinksldjump"/>
          </p:cNvPr>
          <p:cNvSpPr/>
          <p:nvPr/>
        </p:nvSpPr>
        <p:spPr>
          <a:xfrm>
            <a:off x="0" y="4857750"/>
            <a:ext cx="1390650" cy="666750"/>
          </a:xfrm>
          <a:prstGeom prst="rect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2011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21" name="Прямоугольник 20">
            <a:hlinkClick r:id="rId5" action="ppaction://hlinksldjump"/>
          </p:cNvPr>
          <p:cNvSpPr/>
          <p:nvPr/>
        </p:nvSpPr>
        <p:spPr>
          <a:xfrm>
            <a:off x="0" y="5524500"/>
            <a:ext cx="1390650" cy="666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2012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22" name="Прямоугольник 21">
            <a:hlinkClick r:id="rId6" action="ppaction://hlinksldjump"/>
          </p:cNvPr>
          <p:cNvSpPr/>
          <p:nvPr/>
        </p:nvSpPr>
        <p:spPr>
          <a:xfrm>
            <a:off x="0" y="6191250"/>
            <a:ext cx="1390650" cy="666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2013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23" name="Прямоугольник 22">
            <a:hlinkClick r:id="rId7" action="ppaction://hlinksldjump"/>
          </p:cNvPr>
          <p:cNvSpPr/>
          <p:nvPr/>
        </p:nvSpPr>
        <p:spPr>
          <a:xfrm>
            <a:off x="0" y="6858000"/>
            <a:ext cx="1390650" cy="666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2014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24" name="Прямоугольник 23">
            <a:hlinkClick r:id="rId8" action="ppaction://hlinksldjump"/>
          </p:cNvPr>
          <p:cNvSpPr/>
          <p:nvPr/>
        </p:nvSpPr>
        <p:spPr>
          <a:xfrm>
            <a:off x="0" y="7524750"/>
            <a:ext cx="1390650" cy="666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2015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25" name="Прямоугольник 24">
            <a:hlinkClick r:id="rId9" action="ppaction://hlinksldjump"/>
          </p:cNvPr>
          <p:cNvSpPr/>
          <p:nvPr/>
        </p:nvSpPr>
        <p:spPr>
          <a:xfrm>
            <a:off x="0" y="8191500"/>
            <a:ext cx="1390650" cy="666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2016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26" name="Прямоугольник 25">
            <a:hlinkClick r:id="rId10" action="ppaction://hlinksldjump"/>
          </p:cNvPr>
          <p:cNvSpPr/>
          <p:nvPr/>
        </p:nvSpPr>
        <p:spPr>
          <a:xfrm>
            <a:off x="0" y="8858250"/>
            <a:ext cx="1390650" cy="666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2017</a:t>
            </a:r>
          </a:p>
        </p:txBody>
      </p:sp>
      <p:sp>
        <p:nvSpPr>
          <p:cNvPr id="27" name="Прямоугольник 26">
            <a:hlinkClick r:id="rId11" action="ppaction://hlinksldjump"/>
          </p:cNvPr>
          <p:cNvSpPr/>
          <p:nvPr/>
        </p:nvSpPr>
        <p:spPr>
          <a:xfrm>
            <a:off x="0" y="9525000"/>
            <a:ext cx="1390650" cy="666750"/>
          </a:xfrm>
          <a:prstGeom prst="rect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2018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390651" y="599385"/>
            <a:ext cx="3416448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TIME LINE</a:t>
            </a:r>
            <a:endParaRPr lang="ru-RU" sz="6400" dirty="0">
              <a:solidFill>
                <a:srgbClr val="4BC1EB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189379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5016759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433999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Овал 17"/>
          <p:cNvSpPr/>
          <p:nvPr/>
        </p:nvSpPr>
        <p:spPr>
          <a:xfrm>
            <a:off x="4375565" y="4442243"/>
            <a:ext cx="2916776" cy="29167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613400" y="7876048"/>
            <a:ext cx="2660664" cy="5539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3600" dirty="0" err="1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Layot</a:t>
            </a:r>
            <a:r>
              <a:rPr lang="en-US" sz="3600" dirty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Design</a:t>
            </a:r>
            <a:endParaRPr lang="en-US" sz="3600" dirty="0">
              <a:solidFill>
                <a:schemeClr val="tx2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10766842" y="4442243"/>
            <a:ext cx="2850319" cy="28503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10277726" y="7843661"/>
            <a:ext cx="3828548" cy="5539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I</a:t>
            </a:r>
            <a:r>
              <a:rPr lang="en-US" sz="3600" dirty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nteraction Design</a:t>
            </a:r>
            <a:endParaRPr lang="en-US" sz="3600" dirty="0">
              <a:solidFill>
                <a:schemeClr val="tx2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17074735" y="4436747"/>
            <a:ext cx="2950627" cy="29506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16433798" y="7843661"/>
            <a:ext cx="4232505" cy="5539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I</a:t>
            </a:r>
            <a:r>
              <a:rPr lang="en-US" sz="3600" dirty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cons &amp; Illustrations</a:t>
            </a:r>
            <a:endParaRPr lang="en-US" sz="3600" dirty="0">
              <a:solidFill>
                <a:schemeClr val="tx2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45096" y="4928533"/>
            <a:ext cx="14075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0" spc="2304" baseline="-4166" dirty="0">
                <a:solidFill>
                  <a:schemeClr val="bg1"/>
                </a:solidFill>
                <a:latin typeface="et-line"/>
                <a:ea typeface="et-line"/>
                <a:cs typeface="et-line"/>
                <a:sym typeface="et-line"/>
              </a:rPr>
              <a:t></a:t>
            </a:r>
            <a:endParaRPr lang="ru-RU" sz="120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443554" y="4832985"/>
            <a:ext cx="1728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0" spc="2304" baseline="-4166" dirty="0">
                <a:solidFill>
                  <a:schemeClr val="bg1"/>
                </a:solidFill>
                <a:latin typeface="et-line"/>
                <a:ea typeface="et-line"/>
                <a:cs typeface="et-line"/>
                <a:sym typeface="et-line"/>
              </a:rPr>
              <a:t></a:t>
            </a:r>
            <a:endParaRPr lang="ru-RU" sz="120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947123" y="4884719"/>
            <a:ext cx="14075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0" spc="2304" baseline="-4166" dirty="0">
                <a:solidFill>
                  <a:schemeClr val="bg1"/>
                </a:solidFill>
                <a:latin typeface="et-line"/>
                <a:ea typeface="et-line"/>
                <a:cs typeface="et-line"/>
                <a:sym typeface="et-line"/>
              </a:rPr>
              <a:t></a:t>
            </a:r>
            <a:endParaRPr lang="ru-RU" sz="12000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872738" y="8867775"/>
            <a:ext cx="5922431" cy="17727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Lorem ipsum dolor sit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amet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consectetur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adipiscing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elit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sed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do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eiusmod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tempor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incididunt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ut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labore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et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dolore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magna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aliqua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.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230785" y="8867775"/>
            <a:ext cx="5922431" cy="17727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Lorem ipsum dolor sit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amet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consectetur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adipiscing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elit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sed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do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eiusmod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tempor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incididunt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ut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labore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et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dolore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magna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aliqua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.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5588830" y="8867775"/>
            <a:ext cx="5922431" cy="17727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Lorem ipsum dolor sit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amet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consectetur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adipiscing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elit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sed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do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eiusmod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tempor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incididunt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ut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labore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et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dolore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magna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aliqua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. </a:t>
            </a:r>
          </a:p>
        </p:txBody>
      </p:sp>
      <p:sp>
        <p:nvSpPr>
          <p:cNvPr id="61" name="Прямоугольник 60">
            <a:hlinkClick r:id="rId2" action="ppaction://hlinksldjump"/>
          </p:cNvPr>
          <p:cNvSpPr/>
          <p:nvPr/>
        </p:nvSpPr>
        <p:spPr>
          <a:xfrm>
            <a:off x="0" y="3524250"/>
            <a:ext cx="1390650" cy="666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2009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62" name="Прямоугольник 61">
            <a:hlinkClick r:id="rId3" action="ppaction://hlinksldjump"/>
          </p:cNvPr>
          <p:cNvSpPr/>
          <p:nvPr/>
        </p:nvSpPr>
        <p:spPr>
          <a:xfrm>
            <a:off x="0" y="4191000"/>
            <a:ext cx="1390650" cy="666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2010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63" name="Прямоугольник 62">
            <a:hlinkClick r:id="rId4" action="ppaction://hlinksldjump"/>
          </p:cNvPr>
          <p:cNvSpPr/>
          <p:nvPr/>
        </p:nvSpPr>
        <p:spPr>
          <a:xfrm>
            <a:off x="0" y="4857750"/>
            <a:ext cx="1390650" cy="666750"/>
          </a:xfrm>
          <a:prstGeom prst="rect">
            <a:avLst/>
          </a:prstGeom>
          <a:solidFill>
            <a:srgbClr val="4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2011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64" name="Прямоугольник 63">
            <a:hlinkClick r:id="rId5" action="ppaction://hlinksldjump"/>
          </p:cNvPr>
          <p:cNvSpPr/>
          <p:nvPr/>
        </p:nvSpPr>
        <p:spPr>
          <a:xfrm>
            <a:off x="0" y="5524500"/>
            <a:ext cx="1390650" cy="666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2012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65" name="Прямоугольник 64">
            <a:hlinkClick r:id="rId6" action="ppaction://hlinksldjump"/>
          </p:cNvPr>
          <p:cNvSpPr/>
          <p:nvPr/>
        </p:nvSpPr>
        <p:spPr>
          <a:xfrm>
            <a:off x="0" y="6191250"/>
            <a:ext cx="1390650" cy="666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2013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66" name="Прямоугольник 65">
            <a:hlinkClick r:id="rId7" action="ppaction://hlinksldjump"/>
          </p:cNvPr>
          <p:cNvSpPr/>
          <p:nvPr/>
        </p:nvSpPr>
        <p:spPr>
          <a:xfrm>
            <a:off x="0" y="6858000"/>
            <a:ext cx="1390650" cy="666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2014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67" name="Прямоугольник 66">
            <a:hlinkClick r:id="rId8" action="ppaction://hlinksldjump"/>
          </p:cNvPr>
          <p:cNvSpPr/>
          <p:nvPr/>
        </p:nvSpPr>
        <p:spPr>
          <a:xfrm>
            <a:off x="0" y="7524750"/>
            <a:ext cx="1390650" cy="666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2015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68" name="Прямоугольник 67">
            <a:hlinkClick r:id="rId9" action="ppaction://hlinksldjump"/>
          </p:cNvPr>
          <p:cNvSpPr/>
          <p:nvPr/>
        </p:nvSpPr>
        <p:spPr>
          <a:xfrm>
            <a:off x="0" y="8191500"/>
            <a:ext cx="1390650" cy="666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2016</a:t>
            </a:r>
            <a:endParaRPr lang="ru-RU" sz="3600" dirty="0"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sp>
        <p:nvSpPr>
          <p:cNvPr id="69" name="Прямоугольник 68">
            <a:hlinkClick r:id="rId10" action="ppaction://hlinksldjump"/>
          </p:cNvPr>
          <p:cNvSpPr/>
          <p:nvPr/>
        </p:nvSpPr>
        <p:spPr>
          <a:xfrm>
            <a:off x="0" y="8858250"/>
            <a:ext cx="1390650" cy="666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2017</a:t>
            </a:r>
          </a:p>
        </p:txBody>
      </p:sp>
      <p:sp>
        <p:nvSpPr>
          <p:cNvPr id="70" name="Прямоугольник 69">
            <a:hlinkClick r:id="rId11" action="ppaction://hlinksldjump"/>
          </p:cNvPr>
          <p:cNvSpPr/>
          <p:nvPr/>
        </p:nvSpPr>
        <p:spPr>
          <a:xfrm>
            <a:off x="0" y="9525000"/>
            <a:ext cx="1390650" cy="666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Sans Medium" panose="020B0603050000020004" pitchFamily="34" charset="0"/>
                <a:ea typeface="Fira Sans Medium" panose="020B0603050000020004" pitchFamily="34" charset="0"/>
              </a:rPr>
              <a:t>2018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390651" y="599385"/>
            <a:ext cx="3416448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TIME LINE</a:t>
            </a:r>
            <a:endParaRPr lang="ru-RU" sz="6400" dirty="0">
              <a:solidFill>
                <a:srgbClr val="4BC1EB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189379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5016759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659350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animBg="1"/>
      <p:bldP spid="21" grpId="0"/>
      <p:bldP spid="22" grpId="0" animBg="1"/>
      <p:bldP spid="23" grpId="0"/>
      <p:bldP spid="58" grpId="0"/>
      <p:bldP spid="59" grpId="0"/>
      <p:bldP spid="6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1240165881"/>
              </p:ext>
            </p:extLst>
          </p:nvPr>
        </p:nvGraphicFramePr>
        <p:xfrm>
          <a:off x="4064000" y="1439334"/>
          <a:ext cx="16256000" cy="10837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614102" y="7478909"/>
            <a:ext cx="3155031" cy="135421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8800" spc="-151" dirty="0">
                <a:solidFill>
                  <a:schemeClr val="tx2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Result</a:t>
            </a:r>
            <a:endParaRPr lang="ru-RU" sz="8800" spc="-151" dirty="0">
              <a:solidFill>
                <a:schemeClr val="tx2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77920" y="5364002"/>
            <a:ext cx="162397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5000" spc="2304" baseline="-4166" dirty="0">
                <a:solidFill>
                  <a:schemeClr val="tx2"/>
                </a:solidFill>
                <a:latin typeface="et-line"/>
                <a:ea typeface="et-line"/>
                <a:cs typeface="et-line"/>
                <a:sym typeface="et-line"/>
              </a:rPr>
              <a:t></a:t>
            </a:r>
            <a:endParaRPr lang="ru-RU" sz="15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390651" y="599385"/>
            <a:ext cx="2214324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spc="-151" dirty="0" smtClean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STEPS</a:t>
            </a:r>
            <a:endParaRPr lang="ru-RU" sz="6400" dirty="0">
              <a:solidFill>
                <a:srgbClr val="4BC1EB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80012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807392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255536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940F649-A8DF-4C70-A256-FE9696BC07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2">
                                            <p:graphicEl>
                                              <a:dgm id="{0940F649-A8DF-4C70-A256-FE9696BC07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32D454F-2944-448D-B87E-DA0BCA870F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50"/>
                                        <p:tgtEl>
                                          <p:spTgt spid="2">
                                            <p:graphicEl>
                                              <a:dgm id="{C32D454F-2944-448D-B87E-DA0BCA870F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123B047-9352-4DE3-ABEF-83C1EA09E4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50"/>
                                        <p:tgtEl>
                                          <p:spTgt spid="2">
                                            <p:graphicEl>
                                              <a:dgm id="{0123B047-9352-4DE3-ABEF-83C1EA09E4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E856184-CB1A-4897-BA28-F3F613826C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50"/>
                                        <p:tgtEl>
                                          <p:spTgt spid="2">
                                            <p:graphicEl>
                                              <a:dgm id="{EE856184-CB1A-4897-BA28-F3F613826C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60C1921-2CDF-4DE4-8215-C6F78ED19E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50"/>
                                        <p:tgtEl>
                                          <p:spTgt spid="2">
                                            <p:graphicEl>
                                              <a:dgm id="{C60C1921-2CDF-4DE4-8215-C6F78ED19E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CAE0259-3DEC-4D72-9168-CF0E7BF42C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50"/>
                                        <p:tgtEl>
                                          <p:spTgt spid="2">
                                            <p:graphicEl>
                                              <a:dgm id="{2CAE0259-3DEC-4D72-9168-CF0E7BF42C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73E5CC7-7B94-4E54-B19F-59709689A8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50"/>
                                        <p:tgtEl>
                                          <p:spTgt spid="2">
                                            <p:graphicEl>
                                              <a:dgm id="{973E5CC7-7B94-4E54-B19F-59709689A8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93AB5B8-C291-4CE8-8B67-13473E537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50"/>
                                        <p:tgtEl>
                                          <p:spTgt spid="2">
                                            <p:graphicEl>
                                              <a:dgm id="{493AB5B8-C291-4CE8-8B67-13473E537F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68B6FED-A176-41F2-91CA-BA20B06FD4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50"/>
                                        <p:tgtEl>
                                          <p:spTgt spid="2">
                                            <p:graphicEl>
                                              <a:dgm id="{968B6FED-A176-41F2-91CA-BA20B06FD4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E236216-10D1-4FCF-94DA-1E2C75F624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50"/>
                                        <p:tgtEl>
                                          <p:spTgt spid="2">
                                            <p:graphicEl>
                                              <a:dgm id="{DE236216-10D1-4FCF-94DA-1E2C75F624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 tmFilter="0, 0; .2, .5; .8, .5; 1, 0"/>
                                        <p:tgtEl>
                                          <p:spTgt spid="2">
                                            <p:graphicEl>
                                              <a:dgm id="{0940F649-A8DF-4C70-A256-FE9696BC07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125" autoRev="1" fill="hold"/>
                                        <p:tgtEl>
                                          <p:spTgt spid="2">
                                            <p:graphicEl>
                                              <a:dgm id="{0940F649-A8DF-4C70-A256-FE9696BC0720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50" tmFilter="0, 0; .2, .5; .8, .5; 1, 0"/>
                                        <p:tgtEl>
                                          <p:spTgt spid="2">
                                            <p:graphicEl>
                                              <a:dgm id="{C32D454F-2944-448D-B87E-DA0BCA870F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125" autoRev="1" fill="hold"/>
                                        <p:tgtEl>
                                          <p:spTgt spid="2">
                                            <p:graphicEl>
                                              <a:dgm id="{C32D454F-2944-448D-B87E-DA0BCA870F3A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50" tmFilter="0, 0; .2, .5; .8, .5; 1, 0"/>
                                        <p:tgtEl>
                                          <p:spTgt spid="2">
                                            <p:graphicEl>
                                              <a:dgm id="{0123B047-9352-4DE3-ABEF-83C1EA09E4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125" autoRev="1" fill="hold"/>
                                        <p:tgtEl>
                                          <p:spTgt spid="2">
                                            <p:graphicEl>
                                              <a:dgm id="{0123B047-9352-4DE3-ABEF-83C1EA09E455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50" tmFilter="0, 0; .2, .5; .8, .5; 1, 0"/>
                                        <p:tgtEl>
                                          <p:spTgt spid="2">
                                            <p:graphicEl>
                                              <a:dgm id="{EE856184-CB1A-4897-BA28-F3F613826C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125" autoRev="1" fill="hold"/>
                                        <p:tgtEl>
                                          <p:spTgt spid="2">
                                            <p:graphicEl>
                                              <a:dgm id="{EE856184-CB1A-4897-BA28-F3F613826CDF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50" tmFilter="0, 0; .2, .5; .8, .5; 1, 0"/>
                                        <p:tgtEl>
                                          <p:spTgt spid="2">
                                            <p:graphicEl>
                                              <a:dgm id="{C60C1921-2CDF-4DE4-8215-C6F78ED19E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125" autoRev="1" fill="hold"/>
                                        <p:tgtEl>
                                          <p:spTgt spid="2">
                                            <p:graphicEl>
                                              <a:dgm id="{C60C1921-2CDF-4DE4-8215-C6F78ED19ED9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50" tmFilter="0, 0; .2, .5; .8, .5; 1, 0"/>
                                        <p:tgtEl>
                                          <p:spTgt spid="2">
                                            <p:graphicEl>
                                              <a:dgm id="{2CAE0259-3DEC-4D72-9168-CF0E7BF42C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125" autoRev="1" fill="hold"/>
                                        <p:tgtEl>
                                          <p:spTgt spid="2">
                                            <p:graphicEl>
                                              <a:dgm id="{2CAE0259-3DEC-4D72-9168-CF0E7BF42C18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50" tmFilter="0, 0; .2, .5; .8, .5; 1, 0"/>
                                        <p:tgtEl>
                                          <p:spTgt spid="2">
                                            <p:graphicEl>
                                              <a:dgm id="{973E5CC7-7B94-4E54-B19F-59709689A8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125" autoRev="1" fill="hold"/>
                                        <p:tgtEl>
                                          <p:spTgt spid="2">
                                            <p:graphicEl>
                                              <a:dgm id="{973E5CC7-7B94-4E54-B19F-59709689A8A1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50" tmFilter="0, 0; .2, .5; .8, .5; 1, 0"/>
                                        <p:tgtEl>
                                          <p:spTgt spid="2">
                                            <p:graphicEl>
                                              <a:dgm id="{493AB5B8-C291-4CE8-8B67-13473E537F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125" autoRev="1" fill="hold"/>
                                        <p:tgtEl>
                                          <p:spTgt spid="2">
                                            <p:graphicEl>
                                              <a:dgm id="{493AB5B8-C291-4CE8-8B67-13473E537F81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50" tmFilter="0, 0; .2, .5; .8, .5; 1, 0"/>
                                        <p:tgtEl>
                                          <p:spTgt spid="2">
                                            <p:graphicEl>
                                              <a:dgm id="{968B6FED-A176-41F2-91CA-BA20B06FD4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125" autoRev="1" fill="hold"/>
                                        <p:tgtEl>
                                          <p:spTgt spid="2">
                                            <p:graphicEl>
                                              <a:dgm id="{968B6FED-A176-41F2-91CA-BA20B06FD4C7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50" tmFilter="0, 0; .2, .5; .8, .5; 1, 0"/>
                                        <p:tgtEl>
                                          <p:spTgt spid="2">
                                            <p:graphicEl>
                                              <a:dgm id="{DE236216-10D1-4FCF-94DA-1E2C75F624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125" autoRev="1" fill="hold"/>
                                        <p:tgtEl>
                                          <p:spTgt spid="2">
                                            <p:graphicEl>
                                              <a:dgm id="{DE236216-10D1-4FCF-94DA-1E2C75F62446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25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Graphic spid="2" grpId="1">
        <p:bldSub>
          <a:bldDgm bld="one"/>
        </p:bldSub>
      </p:bldGraphic>
      <p:bldP spid="3" grpId="0"/>
      <p:bldP spid="5" grpId="0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2271" y="7195932"/>
            <a:ext cx="2872838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RESEARCH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77023" y="8220019"/>
            <a:ext cx="6123333" cy="23637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Understanding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people’s experiences and the context in which they live, is the key to success.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686654" y="7195932"/>
            <a:ext cx="3010696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ARCHITECT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130334" y="8220019"/>
            <a:ext cx="6123333" cy="17727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To get your desired results, you need a clear vision and a strategic pathway.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609820" y="7195932"/>
            <a:ext cx="2061462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DESIGN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578884" y="8220019"/>
            <a:ext cx="6123333" cy="23637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Engaging products and services generate memorable experiences, which lead to customer loyalty.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298768" y="4486151"/>
            <a:ext cx="2683565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0" dirty="0">
                <a:solidFill>
                  <a:schemeClr val="accent2"/>
                </a:solidFill>
                <a:latin typeface="et-line" panose="02000503000000000000" pitchFamily="2" charset="2"/>
              </a:rPr>
              <a:t></a:t>
            </a:r>
            <a:endParaRPr lang="ru-RU" sz="12000" dirty="0">
              <a:solidFill>
                <a:schemeClr val="accent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850218" y="4638551"/>
            <a:ext cx="2683565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0" dirty="0">
                <a:solidFill>
                  <a:schemeClr val="accent2"/>
                </a:solidFill>
                <a:latin typeface="et-line" panose="02000503000000000000" pitchFamily="2" charset="2"/>
              </a:rPr>
              <a:t></a:t>
            </a:r>
            <a:endParaRPr lang="ru-RU" sz="12000" dirty="0">
              <a:solidFill>
                <a:schemeClr val="accent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96906" y="4638550"/>
            <a:ext cx="2683565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0" dirty="0">
                <a:solidFill>
                  <a:schemeClr val="accent2"/>
                </a:solidFill>
                <a:latin typeface="et-line" panose="02000503000000000000" pitchFamily="2" charset="2"/>
              </a:rPr>
              <a:t></a:t>
            </a:r>
            <a:endParaRPr lang="ru-RU" sz="12000" dirty="0">
              <a:solidFill>
                <a:schemeClr val="accent2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390650" y="599385"/>
            <a:ext cx="2881815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SERVICE</a:t>
            </a:r>
            <a:endParaRPr lang="ru-RU" sz="64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725641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4474771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717122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7" grpId="0"/>
      <p:bldP spid="18" grpId="0"/>
      <p:bldP spid="19" grpId="0"/>
      <p:bldP spid="20" grpId="0"/>
      <p:bldP spid="24" grpId="0"/>
      <p:bldP spid="25" grpId="0"/>
      <p:bldP spid="2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390651" y="599385"/>
            <a:ext cx="3416448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TIME LINE</a:t>
            </a:r>
            <a:endParaRPr lang="ru-RU" sz="6400" dirty="0">
              <a:solidFill>
                <a:srgbClr val="4BC1EB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189379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5016759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1670051" y="6057900"/>
            <a:ext cx="1600200" cy="1600200"/>
          </a:xfrm>
          <a:prstGeom prst="ellipse">
            <a:avLst/>
          </a:prstGeom>
          <a:noFill/>
          <a:ln w="76200">
            <a:solidFill>
              <a:srgbClr val="E36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9700" y="4012119"/>
            <a:ext cx="2263568" cy="147732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Initial </a:t>
            </a:r>
          </a:p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Meeting</a:t>
            </a:r>
            <a:endParaRPr lang="en-US" sz="4800" dirty="0"/>
          </a:p>
        </p:txBody>
      </p:sp>
      <p:cxnSp>
        <p:nvCxnSpPr>
          <p:cNvPr id="14" name="Прямая соединительная линия 13"/>
          <p:cNvCxnSpPr>
            <a:stCxn id="11" idx="6"/>
          </p:cNvCxnSpPr>
          <p:nvPr/>
        </p:nvCxnSpPr>
        <p:spPr>
          <a:xfrm>
            <a:off x="3270251" y="6858000"/>
            <a:ext cx="3521075" cy="0"/>
          </a:xfrm>
          <a:prstGeom prst="line">
            <a:avLst/>
          </a:prstGeom>
          <a:ln w="76200">
            <a:solidFill>
              <a:srgbClr val="E36D5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8088314" y="6858000"/>
            <a:ext cx="6911975" cy="0"/>
          </a:xfrm>
          <a:prstGeom prst="line">
            <a:avLst/>
          </a:prstGeom>
          <a:ln w="76200">
            <a:solidFill>
              <a:srgbClr val="E36D5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44955" y="7621754"/>
            <a:ext cx="2562496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Research</a:t>
            </a:r>
            <a:endParaRPr lang="en-US" sz="4800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4811714" y="6821948"/>
            <a:ext cx="14031" cy="2286000"/>
          </a:xfrm>
          <a:prstGeom prst="line">
            <a:avLst/>
          </a:prstGeom>
          <a:ln w="76200">
            <a:solidFill>
              <a:srgbClr val="E36D5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84784" y="9604677"/>
            <a:ext cx="3282950" cy="4924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3200" dirty="0">
                <a:solidFill>
                  <a:srgbClr val="44546A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Needs </a:t>
            </a:r>
            <a:r>
              <a:rPr lang="en-US" sz="3200" dirty="0" err="1">
                <a:solidFill>
                  <a:srgbClr val="44546A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Assesment</a:t>
            </a:r>
            <a:endParaRPr lang="en-US" sz="3200" dirty="0">
              <a:solidFill>
                <a:srgbClr val="44546A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60977" y="6036409"/>
            <a:ext cx="1051377" cy="15388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ru-RU" sz="10000" spc="2304" baseline="-4166" dirty="0">
                <a:solidFill>
                  <a:srgbClr val="91B3C1"/>
                </a:solidFill>
                <a:latin typeface="et-line"/>
                <a:ea typeface="et-line"/>
                <a:cs typeface="et-line"/>
                <a:sym typeface="et-line"/>
              </a:rPr>
              <a:t></a:t>
            </a:r>
            <a:endParaRPr lang="ru-RU" sz="10000" dirty="0">
              <a:solidFill>
                <a:srgbClr val="91B3C1"/>
              </a:solidFill>
            </a:endParaRPr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10121889" y="4612603"/>
            <a:ext cx="14031" cy="2286000"/>
          </a:xfrm>
          <a:prstGeom prst="line">
            <a:avLst/>
          </a:prstGeom>
          <a:ln w="76200">
            <a:solidFill>
              <a:srgbClr val="E36D5F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026684" y="3842097"/>
            <a:ext cx="2190408" cy="4924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3200" dirty="0">
                <a:solidFill>
                  <a:srgbClr val="44546A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Site Outline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>
            <a:off x="12191295" y="5321372"/>
            <a:ext cx="0" cy="1577233"/>
          </a:xfrm>
          <a:prstGeom prst="line">
            <a:avLst/>
          </a:prstGeom>
          <a:ln w="76200">
            <a:solidFill>
              <a:srgbClr val="E36D5F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382228" y="4524585"/>
            <a:ext cx="1618135" cy="4924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3200" dirty="0">
                <a:solidFill>
                  <a:srgbClr val="44546A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Site Map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362057" y="7621754"/>
            <a:ext cx="3209981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Wireframes</a:t>
            </a:r>
            <a:endParaRPr lang="en-US" sz="4800" dirty="0"/>
          </a:p>
        </p:txBody>
      </p:sp>
      <p:sp>
        <p:nvSpPr>
          <p:cNvPr id="43" name="TextBox 42"/>
          <p:cNvSpPr txBox="1"/>
          <p:nvPr/>
        </p:nvSpPr>
        <p:spPr>
          <a:xfrm>
            <a:off x="15335883" y="6067186"/>
            <a:ext cx="1274195" cy="147732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ru-RU" sz="9600" spc="2304" baseline="-4166" dirty="0">
                <a:solidFill>
                  <a:srgbClr val="91B3C1"/>
                </a:solidFill>
                <a:latin typeface="et-line"/>
                <a:ea typeface="et-line"/>
                <a:cs typeface="et-line"/>
                <a:sym typeface="et-line"/>
              </a:rPr>
              <a:t></a:t>
            </a:r>
            <a:endParaRPr lang="ru-RU" sz="10000" dirty="0">
              <a:solidFill>
                <a:srgbClr val="91B3C1"/>
              </a:solidFill>
            </a:endParaRP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>
            <a:off x="16767177" y="6879553"/>
            <a:ext cx="7616825" cy="0"/>
          </a:xfrm>
          <a:prstGeom prst="line">
            <a:avLst/>
          </a:prstGeom>
          <a:ln w="76200">
            <a:solidFill>
              <a:srgbClr val="E36D5F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flipV="1">
            <a:off x="18384568" y="6889064"/>
            <a:ext cx="0" cy="1471355"/>
          </a:xfrm>
          <a:prstGeom prst="line">
            <a:avLst/>
          </a:prstGeom>
          <a:ln w="76200">
            <a:solidFill>
              <a:srgbClr val="E36D5F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912307" y="8842677"/>
            <a:ext cx="2944524" cy="4924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3200" dirty="0">
                <a:solidFill>
                  <a:srgbClr val="44546A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Content Outline</a:t>
            </a:r>
          </a:p>
        </p:txBody>
      </p:sp>
    </p:spTree>
    <p:extLst>
      <p:ext uri="{BB962C8B-B14F-4D97-AF65-F5344CB8AC3E}">
        <p14:creationId xmlns:p14="http://schemas.microsoft.com/office/powerpoint/2010/main" val="2446866358"/>
      </p:ext>
    </p:extLst>
  </p:cSld>
  <p:clrMapOvr>
    <a:masterClrMapping/>
  </p:clrMapOvr>
  <p:transition spd="slow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8" grpId="0" build="p"/>
      <p:bldP spid="21" grpId="0" build="p"/>
      <p:bldP spid="36" grpId="0" build="p"/>
      <p:bldP spid="40" grpId="0" build="p"/>
      <p:bldP spid="42" grpId="0" build="p"/>
      <p:bldP spid="48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390651" y="599385"/>
            <a:ext cx="3416448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TIME LINE</a:t>
            </a:r>
            <a:endParaRPr lang="ru-RU" sz="6400" dirty="0">
              <a:solidFill>
                <a:srgbClr val="4BC1EB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189379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5016759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12815888" y="6858000"/>
            <a:ext cx="4481512" cy="0"/>
          </a:xfrm>
          <a:prstGeom prst="line">
            <a:avLst/>
          </a:prstGeom>
          <a:ln w="76200">
            <a:solidFill>
              <a:srgbClr val="E36D5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4082930" y="6858000"/>
            <a:ext cx="6911975" cy="0"/>
          </a:xfrm>
          <a:prstGeom prst="line">
            <a:avLst/>
          </a:prstGeom>
          <a:ln w="76200">
            <a:solidFill>
              <a:srgbClr val="E36D5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095020" y="7621754"/>
            <a:ext cx="1936684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Coding</a:t>
            </a:r>
            <a:endParaRPr lang="en-US" sz="4800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9338883" y="6821948"/>
            <a:ext cx="14031" cy="2286000"/>
          </a:xfrm>
          <a:prstGeom prst="line">
            <a:avLst/>
          </a:prstGeom>
          <a:ln w="76200">
            <a:solidFill>
              <a:srgbClr val="E36D5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71990" y="9604677"/>
            <a:ext cx="3533788" cy="4924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3200" dirty="0">
                <a:solidFill>
                  <a:srgbClr val="44546A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Inner Page Artwork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386238" y="6067187"/>
            <a:ext cx="1274195" cy="147732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ru-RU" sz="9600" spc="2304" baseline="-4166" dirty="0">
                <a:solidFill>
                  <a:srgbClr val="91B3C1"/>
                </a:solidFill>
                <a:latin typeface="et-line"/>
                <a:ea typeface="et-line"/>
                <a:cs typeface="et-line"/>
                <a:sym typeface="et-line"/>
              </a:rPr>
              <a:t></a:t>
            </a:r>
            <a:endParaRPr lang="ru-RU" sz="10000" dirty="0">
              <a:solidFill>
                <a:srgbClr val="91B3C1"/>
              </a:solidFill>
            </a:endParaRP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>
            <a:off x="0" y="6879553"/>
            <a:ext cx="2470150" cy="0"/>
          </a:xfrm>
          <a:prstGeom prst="line">
            <a:avLst/>
          </a:prstGeom>
          <a:ln w="76200">
            <a:solidFill>
              <a:srgbClr val="E36D5F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19680239" y="5099035"/>
            <a:ext cx="0" cy="1741964"/>
          </a:xfrm>
          <a:prstGeom prst="line">
            <a:avLst/>
          </a:prstGeom>
          <a:ln w="76200">
            <a:solidFill>
              <a:srgbClr val="E36D5F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857422" y="4206675"/>
            <a:ext cx="3612784" cy="4924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3200" dirty="0">
                <a:solidFill>
                  <a:srgbClr val="44546A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Content Population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88640" y="7658100"/>
            <a:ext cx="3737753" cy="1477328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Landing Page</a:t>
            </a:r>
          </a:p>
          <a:p>
            <a:pPr algn="ctr"/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Artwork</a:t>
            </a:r>
            <a:endParaRPr lang="en-US" sz="4800" dirty="0"/>
          </a:p>
        </p:txBody>
      </p:sp>
      <p:sp>
        <p:nvSpPr>
          <p:cNvPr id="35" name="TextBox 34"/>
          <p:cNvSpPr txBox="1"/>
          <p:nvPr/>
        </p:nvSpPr>
        <p:spPr>
          <a:xfrm>
            <a:off x="2893945" y="6067187"/>
            <a:ext cx="992066" cy="147732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ru-RU" sz="9600" spc="2304" baseline="-4166" dirty="0">
                <a:solidFill>
                  <a:srgbClr val="91B3C1"/>
                </a:solidFill>
                <a:latin typeface="et-line"/>
                <a:ea typeface="et-line"/>
                <a:cs typeface="et-line"/>
                <a:sym typeface="et-line"/>
              </a:rPr>
              <a:t></a:t>
            </a:r>
            <a:endParaRPr lang="ru-RU" sz="10000" dirty="0">
              <a:solidFill>
                <a:srgbClr val="91B3C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550884" y="7621753"/>
            <a:ext cx="2841675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Validation</a:t>
            </a:r>
            <a:endParaRPr lang="en-US" sz="4800" dirty="0"/>
          </a:p>
        </p:txBody>
      </p:sp>
      <p:sp>
        <p:nvSpPr>
          <p:cNvPr id="39" name="TextBox 38"/>
          <p:cNvSpPr txBox="1"/>
          <p:nvPr/>
        </p:nvSpPr>
        <p:spPr>
          <a:xfrm>
            <a:off x="17624344" y="6067186"/>
            <a:ext cx="889474" cy="147732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ru-RU" sz="9600" spc="2304" baseline="-4166" dirty="0">
                <a:solidFill>
                  <a:srgbClr val="91B3C1"/>
                </a:solidFill>
                <a:latin typeface="et-line"/>
                <a:ea typeface="et-line"/>
                <a:cs typeface="et-line"/>
                <a:sym typeface="et-line"/>
              </a:rPr>
              <a:t></a:t>
            </a:r>
            <a:endParaRPr lang="ru-RU" sz="10000" dirty="0">
              <a:solidFill>
                <a:srgbClr val="91B3C1"/>
              </a:solidFill>
            </a:endParaRPr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>
            <a:off x="18669000" y="6879553"/>
            <a:ext cx="5715000" cy="0"/>
          </a:xfrm>
          <a:prstGeom prst="line">
            <a:avLst/>
          </a:prstGeom>
          <a:ln w="76200">
            <a:solidFill>
              <a:srgbClr val="E36D5F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731654"/>
      </p:ext>
    </p:extLst>
  </p:cSld>
  <p:clrMapOvr>
    <a:masterClrMapping/>
  </p:clrMapOvr>
  <p:transition spd="slow" advClick="0" advTm="2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21" grpId="0" build="p"/>
      <p:bldP spid="48" grpId="0" build="p"/>
      <p:bldP spid="34" grpId="0" build="p"/>
      <p:bldP spid="38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390651" y="599385"/>
            <a:ext cx="3416448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TIME LINE</a:t>
            </a:r>
            <a:endParaRPr lang="ru-RU" sz="6400" dirty="0">
              <a:solidFill>
                <a:srgbClr val="4BC1EB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189379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5016759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12815888" y="6858000"/>
            <a:ext cx="4481512" cy="0"/>
          </a:xfrm>
          <a:prstGeom prst="line">
            <a:avLst/>
          </a:prstGeom>
          <a:ln w="76200">
            <a:solidFill>
              <a:srgbClr val="E36D5F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4811714" y="6858000"/>
            <a:ext cx="6183191" cy="0"/>
          </a:xfrm>
          <a:prstGeom prst="line">
            <a:avLst/>
          </a:prstGeom>
          <a:ln w="76200">
            <a:solidFill>
              <a:srgbClr val="E36D5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059083" y="7562477"/>
            <a:ext cx="2008563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Launch</a:t>
            </a:r>
            <a:endParaRPr lang="en-US" sz="4800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flipV="1">
            <a:off x="6791326" y="4818359"/>
            <a:ext cx="1" cy="2061195"/>
          </a:xfrm>
          <a:prstGeom prst="line">
            <a:avLst/>
          </a:prstGeom>
          <a:ln w="76200">
            <a:solidFill>
              <a:srgbClr val="E36D5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40613" y="3932871"/>
            <a:ext cx="2153090" cy="4924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3200" dirty="0">
                <a:solidFill>
                  <a:srgbClr val="44546A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Refinement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37535" y="5971938"/>
            <a:ext cx="1171603" cy="147732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ru-RU" sz="9600" spc="2304" baseline="-4166" dirty="0">
                <a:solidFill>
                  <a:srgbClr val="91B3C1"/>
                </a:solidFill>
                <a:latin typeface="et-line"/>
                <a:ea typeface="et-line"/>
                <a:cs typeface="et-line"/>
                <a:sym typeface="et-line"/>
              </a:rPr>
              <a:t></a:t>
            </a:r>
            <a:endParaRPr lang="ru-RU" sz="10000" dirty="0">
              <a:solidFill>
                <a:srgbClr val="91B3C1"/>
              </a:solidFill>
            </a:endParaRP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>
            <a:off x="0" y="6879553"/>
            <a:ext cx="3293162" cy="0"/>
          </a:xfrm>
          <a:prstGeom prst="line">
            <a:avLst/>
          </a:prstGeom>
          <a:ln w="76200">
            <a:solidFill>
              <a:srgbClr val="E36D5F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32527" y="7562476"/>
            <a:ext cx="5100114" cy="1477328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Cross Platform</a:t>
            </a:r>
          </a:p>
          <a:p>
            <a:pPr algn="ctr"/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&amp; Browser Testing</a:t>
            </a:r>
            <a:endParaRPr lang="en-US" sz="4800" dirty="0"/>
          </a:p>
        </p:txBody>
      </p:sp>
      <p:sp>
        <p:nvSpPr>
          <p:cNvPr id="35" name="TextBox 34"/>
          <p:cNvSpPr txBox="1"/>
          <p:nvPr/>
        </p:nvSpPr>
        <p:spPr>
          <a:xfrm>
            <a:off x="3625606" y="6067187"/>
            <a:ext cx="940770" cy="147732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ru-RU" sz="9600" spc="2304" baseline="-4166" dirty="0">
                <a:solidFill>
                  <a:srgbClr val="91B3C1"/>
                </a:solidFill>
                <a:latin typeface="et-line"/>
                <a:ea typeface="et-line"/>
                <a:cs typeface="et-line"/>
                <a:sym typeface="et-line"/>
              </a:rPr>
              <a:t></a:t>
            </a:r>
            <a:endParaRPr lang="ru-RU" sz="10000" dirty="0">
              <a:solidFill>
                <a:srgbClr val="91B3C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311146" y="6123248"/>
            <a:ext cx="3948453" cy="1477328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Search Engine</a:t>
            </a:r>
          </a:p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Submission</a:t>
            </a:r>
            <a:endParaRPr lang="en-US" sz="4800" dirty="0"/>
          </a:p>
        </p:txBody>
      </p:sp>
      <p:sp>
        <p:nvSpPr>
          <p:cNvPr id="33" name="Овал 32"/>
          <p:cNvSpPr/>
          <p:nvPr/>
        </p:nvSpPr>
        <p:spPr>
          <a:xfrm>
            <a:off x="17297400" y="6057900"/>
            <a:ext cx="1600200" cy="1600200"/>
          </a:xfrm>
          <a:prstGeom prst="ellipse">
            <a:avLst/>
          </a:prstGeom>
          <a:noFill/>
          <a:ln w="76200">
            <a:solidFill>
              <a:srgbClr val="E36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232204"/>
      </p:ext>
    </p:extLst>
  </p:cSld>
  <p:clrMapOvr>
    <a:masterClrMapping/>
  </p:clrMapOvr>
  <p:transition spd="slow" advClick="0" advTm="2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21" grpId="0" build="p"/>
      <p:bldP spid="34" grpId="0" build="p"/>
      <p:bldP spid="38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2939889409"/>
              </p:ext>
            </p:extLst>
          </p:nvPr>
        </p:nvGraphicFramePr>
        <p:xfrm>
          <a:off x="1803606" y="891100"/>
          <a:ext cx="21602700" cy="10837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" name="Прямоугольник 30"/>
          <p:cNvSpPr/>
          <p:nvPr/>
        </p:nvSpPr>
        <p:spPr>
          <a:xfrm>
            <a:off x="1390651" y="599385"/>
            <a:ext cx="3416448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TIME LINE</a:t>
            </a:r>
            <a:endParaRPr lang="ru-RU" sz="6400" dirty="0">
              <a:solidFill>
                <a:srgbClr val="4BC1EB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5189379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5016759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2800349" y="6300790"/>
            <a:ext cx="835027" cy="1069975"/>
          </a:xfrm>
          <a:custGeom>
            <a:avLst/>
            <a:gdLst>
              <a:gd name="T0" fmla="*/ 428 w 448"/>
              <a:gd name="T1" fmla="*/ 261 h 583"/>
              <a:gd name="T2" fmla="*/ 298 w 448"/>
              <a:gd name="T3" fmla="*/ 38 h 583"/>
              <a:gd name="T4" fmla="*/ 148 w 448"/>
              <a:gd name="T5" fmla="*/ 53 h 583"/>
              <a:gd name="T6" fmla="*/ 62 w 448"/>
              <a:gd name="T7" fmla="*/ 92 h 583"/>
              <a:gd name="T8" fmla="*/ 15 w 448"/>
              <a:gd name="T9" fmla="*/ 267 h 583"/>
              <a:gd name="T10" fmla="*/ 2 w 448"/>
              <a:gd name="T11" fmla="*/ 335 h 583"/>
              <a:gd name="T12" fmla="*/ 39 w 448"/>
              <a:gd name="T13" fmla="*/ 420 h 583"/>
              <a:gd name="T14" fmla="*/ 224 w 448"/>
              <a:gd name="T15" fmla="*/ 583 h 583"/>
              <a:gd name="T16" fmla="*/ 409 w 448"/>
              <a:gd name="T17" fmla="*/ 420 h 583"/>
              <a:gd name="T18" fmla="*/ 446 w 448"/>
              <a:gd name="T19" fmla="*/ 335 h 583"/>
              <a:gd name="T20" fmla="*/ 428 w 448"/>
              <a:gd name="T21" fmla="*/ 261 h 583"/>
              <a:gd name="T22" fmla="*/ 420 w 448"/>
              <a:gd name="T23" fmla="*/ 333 h 583"/>
              <a:gd name="T24" fmla="*/ 387 w 448"/>
              <a:gd name="T25" fmla="*/ 401 h 583"/>
              <a:gd name="T26" fmla="*/ 224 w 448"/>
              <a:gd name="T27" fmla="*/ 557 h 583"/>
              <a:gd name="T28" fmla="*/ 60 w 448"/>
              <a:gd name="T29" fmla="*/ 401 h 583"/>
              <a:gd name="T30" fmla="*/ 28 w 448"/>
              <a:gd name="T31" fmla="*/ 333 h 583"/>
              <a:gd name="T32" fmla="*/ 42 w 448"/>
              <a:gd name="T33" fmla="*/ 275 h 583"/>
              <a:gd name="T34" fmla="*/ 43 w 448"/>
              <a:gd name="T35" fmla="*/ 275 h 583"/>
              <a:gd name="T36" fmla="*/ 43 w 448"/>
              <a:gd name="T37" fmla="*/ 275 h 583"/>
              <a:gd name="T38" fmla="*/ 46 w 448"/>
              <a:gd name="T39" fmla="*/ 273 h 583"/>
              <a:gd name="T40" fmla="*/ 65 w 448"/>
              <a:gd name="T41" fmla="*/ 274 h 583"/>
              <a:gd name="T42" fmla="*/ 79 w 448"/>
              <a:gd name="T43" fmla="*/ 304 h 583"/>
              <a:gd name="T44" fmla="*/ 91 w 448"/>
              <a:gd name="T45" fmla="*/ 304 h 583"/>
              <a:gd name="T46" fmla="*/ 111 w 448"/>
              <a:gd name="T47" fmla="*/ 224 h 583"/>
              <a:gd name="T48" fmla="*/ 269 w 448"/>
              <a:gd name="T49" fmla="*/ 257 h 583"/>
              <a:gd name="T50" fmla="*/ 357 w 448"/>
              <a:gd name="T51" fmla="*/ 304 h 583"/>
              <a:gd name="T52" fmla="*/ 366 w 448"/>
              <a:gd name="T53" fmla="*/ 304 h 583"/>
              <a:gd name="T54" fmla="*/ 379 w 448"/>
              <a:gd name="T55" fmla="*/ 276 h 583"/>
              <a:gd name="T56" fmla="*/ 400 w 448"/>
              <a:gd name="T57" fmla="*/ 272 h 583"/>
              <a:gd name="T58" fmla="*/ 400 w 448"/>
              <a:gd name="T59" fmla="*/ 272 h 583"/>
              <a:gd name="T60" fmla="*/ 404 w 448"/>
              <a:gd name="T61" fmla="*/ 274 h 583"/>
              <a:gd name="T62" fmla="*/ 410 w 448"/>
              <a:gd name="T63" fmla="*/ 281 h 583"/>
              <a:gd name="T64" fmla="*/ 420 w 448"/>
              <a:gd name="T65" fmla="*/ 333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8" h="583">
                <a:moveTo>
                  <a:pt x="428" y="261"/>
                </a:moveTo>
                <a:cubicBezTo>
                  <a:pt x="443" y="125"/>
                  <a:pt x="367" y="62"/>
                  <a:pt x="298" y="38"/>
                </a:cubicBezTo>
                <a:cubicBezTo>
                  <a:pt x="189" y="0"/>
                  <a:pt x="148" y="53"/>
                  <a:pt x="148" y="53"/>
                </a:cubicBezTo>
                <a:cubicBezTo>
                  <a:pt x="148" y="53"/>
                  <a:pt x="103" y="54"/>
                  <a:pt x="62" y="92"/>
                </a:cubicBezTo>
                <a:cubicBezTo>
                  <a:pt x="23" y="128"/>
                  <a:pt x="9" y="174"/>
                  <a:pt x="15" y="267"/>
                </a:cubicBezTo>
                <a:cubicBezTo>
                  <a:pt x="4" y="283"/>
                  <a:pt x="0" y="306"/>
                  <a:pt x="2" y="335"/>
                </a:cubicBezTo>
                <a:cubicBezTo>
                  <a:pt x="4" y="367"/>
                  <a:pt x="15" y="404"/>
                  <a:pt x="39" y="420"/>
                </a:cubicBezTo>
                <a:cubicBezTo>
                  <a:pt x="74" y="518"/>
                  <a:pt x="147" y="583"/>
                  <a:pt x="224" y="583"/>
                </a:cubicBezTo>
                <a:cubicBezTo>
                  <a:pt x="301" y="583"/>
                  <a:pt x="374" y="518"/>
                  <a:pt x="409" y="420"/>
                </a:cubicBezTo>
                <a:cubicBezTo>
                  <a:pt x="432" y="404"/>
                  <a:pt x="443" y="367"/>
                  <a:pt x="446" y="335"/>
                </a:cubicBezTo>
                <a:cubicBezTo>
                  <a:pt x="448" y="302"/>
                  <a:pt x="442" y="277"/>
                  <a:pt x="428" y="261"/>
                </a:cubicBezTo>
                <a:close/>
                <a:moveTo>
                  <a:pt x="420" y="333"/>
                </a:moveTo>
                <a:cubicBezTo>
                  <a:pt x="417" y="369"/>
                  <a:pt x="403" y="398"/>
                  <a:pt x="387" y="401"/>
                </a:cubicBezTo>
                <a:cubicBezTo>
                  <a:pt x="360" y="487"/>
                  <a:pt x="297" y="557"/>
                  <a:pt x="224" y="557"/>
                </a:cubicBezTo>
                <a:cubicBezTo>
                  <a:pt x="150" y="557"/>
                  <a:pt x="87" y="487"/>
                  <a:pt x="60" y="401"/>
                </a:cubicBezTo>
                <a:cubicBezTo>
                  <a:pt x="45" y="398"/>
                  <a:pt x="30" y="369"/>
                  <a:pt x="28" y="333"/>
                </a:cubicBezTo>
                <a:cubicBezTo>
                  <a:pt x="25" y="303"/>
                  <a:pt x="32" y="283"/>
                  <a:pt x="42" y="275"/>
                </a:cubicBezTo>
                <a:cubicBezTo>
                  <a:pt x="43" y="275"/>
                  <a:pt x="43" y="275"/>
                  <a:pt x="43" y="275"/>
                </a:cubicBezTo>
                <a:cubicBezTo>
                  <a:pt x="43" y="275"/>
                  <a:pt x="43" y="275"/>
                  <a:pt x="43" y="275"/>
                </a:cubicBezTo>
                <a:cubicBezTo>
                  <a:pt x="44" y="274"/>
                  <a:pt x="45" y="273"/>
                  <a:pt x="46" y="273"/>
                </a:cubicBezTo>
                <a:cubicBezTo>
                  <a:pt x="51" y="270"/>
                  <a:pt x="60" y="271"/>
                  <a:pt x="65" y="274"/>
                </a:cubicBezTo>
                <a:cubicBezTo>
                  <a:pt x="81" y="284"/>
                  <a:pt x="79" y="304"/>
                  <a:pt x="79" y="304"/>
                </a:cubicBezTo>
                <a:cubicBezTo>
                  <a:pt x="91" y="304"/>
                  <a:pt x="91" y="304"/>
                  <a:pt x="91" y="304"/>
                </a:cubicBezTo>
                <a:cubicBezTo>
                  <a:pt x="91" y="304"/>
                  <a:pt x="92" y="233"/>
                  <a:pt x="111" y="224"/>
                </a:cubicBezTo>
                <a:cubicBezTo>
                  <a:pt x="149" y="206"/>
                  <a:pt x="175" y="267"/>
                  <a:pt x="269" y="257"/>
                </a:cubicBezTo>
                <a:cubicBezTo>
                  <a:pt x="362" y="248"/>
                  <a:pt x="357" y="304"/>
                  <a:pt x="357" y="304"/>
                </a:cubicBezTo>
                <a:cubicBezTo>
                  <a:pt x="366" y="304"/>
                  <a:pt x="366" y="304"/>
                  <a:pt x="366" y="304"/>
                </a:cubicBezTo>
                <a:cubicBezTo>
                  <a:pt x="366" y="304"/>
                  <a:pt x="371" y="283"/>
                  <a:pt x="379" y="276"/>
                </a:cubicBezTo>
                <a:cubicBezTo>
                  <a:pt x="387" y="269"/>
                  <a:pt x="395" y="269"/>
                  <a:pt x="400" y="272"/>
                </a:cubicBezTo>
                <a:cubicBezTo>
                  <a:pt x="400" y="272"/>
                  <a:pt x="400" y="272"/>
                  <a:pt x="400" y="272"/>
                </a:cubicBezTo>
                <a:cubicBezTo>
                  <a:pt x="402" y="273"/>
                  <a:pt x="403" y="273"/>
                  <a:pt x="404" y="274"/>
                </a:cubicBezTo>
                <a:cubicBezTo>
                  <a:pt x="407" y="276"/>
                  <a:pt x="409" y="279"/>
                  <a:pt x="410" y="281"/>
                </a:cubicBezTo>
                <a:cubicBezTo>
                  <a:pt x="417" y="291"/>
                  <a:pt x="421" y="309"/>
                  <a:pt x="420" y="333"/>
                </a:cubicBezTo>
                <a:close/>
              </a:path>
            </a:pathLst>
          </a:custGeom>
          <a:solidFill>
            <a:srgbClr val="91B3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2887663" y="6827839"/>
            <a:ext cx="668339" cy="220663"/>
          </a:xfrm>
          <a:custGeom>
            <a:avLst/>
            <a:gdLst>
              <a:gd name="T0" fmla="*/ 351 w 358"/>
              <a:gd name="T1" fmla="*/ 6 h 120"/>
              <a:gd name="T2" fmla="*/ 266 w 358"/>
              <a:gd name="T3" fmla="*/ 2 h 120"/>
              <a:gd name="T4" fmla="*/ 179 w 358"/>
              <a:gd name="T5" fmla="*/ 24 h 120"/>
              <a:gd name="T6" fmla="*/ 93 w 358"/>
              <a:gd name="T7" fmla="*/ 2 h 120"/>
              <a:gd name="T8" fmla="*/ 7 w 358"/>
              <a:gd name="T9" fmla="*/ 6 h 120"/>
              <a:gd name="T10" fmla="*/ 1 w 358"/>
              <a:gd name="T11" fmla="*/ 15 h 120"/>
              <a:gd name="T12" fmla="*/ 5 w 358"/>
              <a:gd name="T13" fmla="*/ 30 h 120"/>
              <a:gd name="T14" fmla="*/ 13 w 358"/>
              <a:gd name="T15" fmla="*/ 35 h 120"/>
              <a:gd name="T16" fmla="*/ 32 w 358"/>
              <a:gd name="T17" fmla="*/ 79 h 120"/>
              <a:gd name="T18" fmla="*/ 104 w 358"/>
              <a:gd name="T19" fmla="*/ 120 h 120"/>
              <a:gd name="T20" fmla="*/ 156 w 358"/>
              <a:gd name="T21" fmla="*/ 90 h 120"/>
              <a:gd name="T22" fmla="*/ 179 w 358"/>
              <a:gd name="T23" fmla="*/ 48 h 120"/>
              <a:gd name="T24" fmla="*/ 203 w 358"/>
              <a:gd name="T25" fmla="*/ 90 h 120"/>
              <a:gd name="T26" fmla="*/ 255 w 358"/>
              <a:gd name="T27" fmla="*/ 120 h 120"/>
              <a:gd name="T28" fmla="*/ 327 w 358"/>
              <a:gd name="T29" fmla="*/ 79 h 120"/>
              <a:gd name="T30" fmla="*/ 346 w 358"/>
              <a:gd name="T31" fmla="*/ 35 h 120"/>
              <a:gd name="T32" fmla="*/ 354 w 358"/>
              <a:gd name="T33" fmla="*/ 30 h 120"/>
              <a:gd name="T34" fmla="*/ 357 w 358"/>
              <a:gd name="T35" fmla="*/ 15 h 120"/>
              <a:gd name="T36" fmla="*/ 351 w 358"/>
              <a:gd name="T37" fmla="*/ 6 h 120"/>
              <a:gd name="T38" fmla="*/ 121 w 358"/>
              <a:gd name="T39" fmla="*/ 106 h 120"/>
              <a:gd name="T40" fmla="*/ 56 w 358"/>
              <a:gd name="T41" fmla="*/ 93 h 120"/>
              <a:gd name="T42" fmla="*/ 37 w 358"/>
              <a:gd name="T43" fmla="*/ 43 h 120"/>
              <a:gd name="T44" fmla="*/ 99 w 358"/>
              <a:gd name="T45" fmla="*/ 22 h 120"/>
              <a:gd name="T46" fmla="*/ 150 w 358"/>
              <a:gd name="T47" fmla="*/ 45 h 120"/>
              <a:gd name="T48" fmla="*/ 121 w 358"/>
              <a:gd name="T49" fmla="*/ 106 h 120"/>
              <a:gd name="T50" fmla="*/ 322 w 358"/>
              <a:gd name="T51" fmla="*/ 43 h 120"/>
              <a:gd name="T52" fmla="*/ 302 w 358"/>
              <a:gd name="T53" fmla="*/ 93 h 120"/>
              <a:gd name="T54" fmla="*/ 238 w 358"/>
              <a:gd name="T55" fmla="*/ 106 h 120"/>
              <a:gd name="T56" fmla="*/ 208 w 358"/>
              <a:gd name="T57" fmla="*/ 45 h 120"/>
              <a:gd name="T58" fmla="*/ 260 w 358"/>
              <a:gd name="T59" fmla="*/ 22 h 120"/>
              <a:gd name="T60" fmla="*/ 322 w 358"/>
              <a:gd name="T61" fmla="*/ 43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8" h="120">
                <a:moveTo>
                  <a:pt x="351" y="6"/>
                </a:moveTo>
                <a:cubicBezTo>
                  <a:pt x="347" y="6"/>
                  <a:pt x="308" y="0"/>
                  <a:pt x="266" y="2"/>
                </a:cubicBezTo>
                <a:cubicBezTo>
                  <a:pt x="222" y="5"/>
                  <a:pt x="198" y="24"/>
                  <a:pt x="179" y="24"/>
                </a:cubicBezTo>
                <a:cubicBezTo>
                  <a:pt x="161" y="24"/>
                  <a:pt x="137" y="5"/>
                  <a:pt x="93" y="2"/>
                </a:cubicBezTo>
                <a:cubicBezTo>
                  <a:pt x="50" y="0"/>
                  <a:pt x="12" y="6"/>
                  <a:pt x="7" y="6"/>
                </a:cubicBezTo>
                <a:cubicBezTo>
                  <a:pt x="3" y="6"/>
                  <a:pt x="0" y="9"/>
                  <a:pt x="1" y="15"/>
                </a:cubicBezTo>
                <a:cubicBezTo>
                  <a:pt x="2" y="22"/>
                  <a:pt x="4" y="28"/>
                  <a:pt x="5" y="30"/>
                </a:cubicBezTo>
                <a:cubicBezTo>
                  <a:pt x="5" y="33"/>
                  <a:pt x="11" y="33"/>
                  <a:pt x="13" y="35"/>
                </a:cubicBezTo>
                <a:cubicBezTo>
                  <a:pt x="16" y="38"/>
                  <a:pt x="23" y="61"/>
                  <a:pt x="32" y="79"/>
                </a:cubicBezTo>
                <a:cubicBezTo>
                  <a:pt x="41" y="97"/>
                  <a:pt x="54" y="120"/>
                  <a:pt x="104" y="120"/>
                </a:cubicBezTo>
                <a:cubicBezTo>
                  <a:pt x="138" y="120"/>
                  <a:pt x="151" y="100"/>
                  <a:pt x="156" y="90"/>
                </a:cubicBezTo>
                <a:cubicBezTo>
                  <a:pt x="165" y="72"/>
                  <a:pt x="164" y="48"/>
                  <a:pt x="179" y="48"/>
                </a:cubicBezTo>
                <a:cubicBezTo>
                  <a:pt x="195" y="48"/>
                  <a:pt x="194" y="72"/>
                  <a:pt x="203" y="90"/>
                </a:cubicBezTo>
                <a:cubicBezTo>
                  <a:pt x="208" y="100"/>
                  <a:pt x="221" y="120"/>
                  <a:pt x="255" y="120"/>
                </a:cubicBezTo>
                <a:cubicBezTo>
                  <a:pt x="305" y="120"/>
                  <a:pt x="318" y="97"/>
                  <a:pt x="327" y="79"/>
                </a:cubicBezTo>
                <a:cubicBezTo>
                  <a:pt x="336" y="61"/>
                  <a:pt x="343" y="38"/>
                  <a:pt x="346" y="35"/>
                </a:cubicBezTo>
                <a:cubicBezTo>
                  <a:pt x="348" y="33"/>
                  <a:pt x="353" y="33"/>
                  <a:pt x="354" y="30"/>
                </a:cubicBezTo>
                <a:cubicBezTo>
                  <a:pt x="354" y="28"/>
                  <a:pt x="356" y="22"/>
                  <a:pt x="357" y="15"/>
                </a:cubicBezTo>
                <a:cubicBezTo>
                  <a:pt x="358" y="9"/>
                  <a:pt x="356" y="6"/>
                  <a:pt x="351" y="6"/>
                </a:cubicBezTo>
                <a:close/>
                <a:moveTo>
                  <a:pt x="121" y="106"/>
                </a:moveTo>
                <a:cubicBezTo>
                  <a:pt x="97" y="112"/>
                  <a:pt x="66" y="104"/>
                  <a:pt x="56" y="93"/>
                </a:cubicBezTo>
                <a:cubicBezTo>
                  <a:pt x="46" y="81"/>
                  <a:pt x="38" y="58"/>
                  <a:pt x="37" y="43"/>
                </a:cubicBezTo>
                <a:cubicBezTo>
                  <a:pt x="36" y="29"/>
                  <a:pt x="46" y="19"/>
                  <a:pt x="99" y="22"/>
                </a:cubicBezTo>
                <a:cubicBezTo>
                  <a:pt x="123" y="23"/>
                  <a:pt x="150" y="33"/>
                  <a:pt x="150" y="45"/>
                </a:cubicBezTo>
                <a:cubicBezTo>
                  <a:pt x="151" y="57"/>
                  <a:pt x="144" y="99"/>
                  <a:pt x="121" y="106"/>
                </a:cubicBezTo>
                <a:close/>
                <a:moveTo>
                  <a:pt x="322" y="43"/>
                </a:moveTo>
                <a:cubicBezTo>
                  <a:pt x="321" y="58"/>
                  <a:pt x="312" y="81"/>
                  <a:pt x="302" y="93"/>
                </a:cubicBezTo>
                <a:cubicBezTo>
                  <a:pt x="292" y="104"/>
                  <a:pt x="261" y="112"/>
                  <a:pt x="238" y="106"/>
                </a:cubicBezTo>
                <a:cubicBezTo>
                  <a:pt x="214" y="99"/>
                  <a:pt x="207" y="57"/>
                  <a:pt x="208" y="45"/>
                </a:cubicBezTo>
                <a:cubicBezTo>
                  <a:pt x="209" y="33"/>
                  <a:pt x="235" y="23"/>
                  <a:pt x="260" y="22"/>
                </a:cubicBezTo>
                <a:cubicBezTo>
                  <a:pt x="312" y="19"/>
                  <a:pt x="323" y="29"/>
                  <a:pt x="322" y="43"/>
                </a:cubicBezTo>
                <a:close/>
              </a:path>
            </a:pathLst>
          </a:custGeom>
          <a:solidFill>
            <a:srgbClr val="91B3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622771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86E1204-8939-4919-82C4-3776373417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>
                                            <p:graphicEl>
                                              <a:dgm id="{086E1204-8939-4919-82C4-3776373417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>
                                            <p:graphicEl>
                                              <a:dgm id="{086E1204-8939-4919-82C4-3776373417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">
                                            <p:graphicEl>
                                              <a:dgm id="{086E1204-8939-4919-82C4-3776373417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36B248C-3662-4BC7-A251-7A3A58CF17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">
                                            <p:graphicEl>
                                              <a:dgm id="{036B248C-3662-4BC7-A251-7A3A58CF17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">
                                            <p:graphicEl>
                                              <a:dgm id="{036B248C-3662-4BC7-A251-7A3A58CF17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>
                                            <p:graphicEl>
                                              <a:dgm id="{036B248C-3662-4BC7-A251-7A3A58CF17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1FE8A62-1F7A-4691-A7D6-C00A0338F0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">
                                            <p:graphicEl>
                                              <a:dgm id="{E1FE8A62-1F7A-4691-A7D6-C00A0338F0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">
                                            <p:graphicEl>
                                              <a:dgm id="{E1FE8A62-1F7A-4691-A7D6-C00A0338F0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">
                                            <p:graphicEl>
                                              <a:dgm id="{E1FE8A62-1F7A-4691-A7D6-C00A0338F0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93A57FE-F739-4A2C-9686-CE2D2A4A53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">
                                            <p:graphicEl>
                                              <a:dgm id="{893A57FE-F739-4A2C-9686-CE2D2A4A53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">
                                            <p:graphicEl>
                                              <a:dgm id="{893A57FE-F739-4A2C-9686-CE2D2A4A53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">
                                            <p:graphicEl>
                                              <a:dgm id="{893A57FE-F739-4A2C-9686-CE2D2A4A53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6C85606-9470-4E75-A4D2-7A16928CF9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">
                                            <p:graphicEl>
                                              <a:dgm id="{36C85606-9470-4E75-A4D2-7A16928CF9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">
                                            <p:graphicEl>
                                              <a:dgm id="{36C85606-9470-4E75-A4D2-7A16928CF9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">
                                            <p:graphicEl>
                                              <a:dgm id="{36C85606-9470-4E75-A4D2-7A16928CF9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0D11030-E8A5-4347-9AEC-EA69DBB036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">
                                            <p:graphicEl>
                                              <a:dgm id="{E0D11030-E8A5-4347-9AEC-EA69DBB036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">
                                            <p:graphicEl>
                                              <a:dgm id="{E0D11030-E8A5-4347-9AEC-EA69DBB036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">
                                            <p:graphicEl>
                                              <a:dgm id="{E0D11030-E8A5-4347-9AEC-EA69DBB036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4F93796-E620-436F-88C2-8FC3946E5C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">
                                            <p:graphicEl>
                                              <a:dgm id="{C4F93796-E620-436F-88C2-8FC3946E5C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">
                                            <p:graphicEl>
                                              <a:dgm id="{C4F93796-E620-436F-88C2-8FC3946E5C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">
                                            <p:graphicEl>
                                              <a:dgm id="{C4F93796-E620-436F-88C2-8FC3946E5C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ECBC75A-A29E-42B2-B8C4-6F4F4B667E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">
                                            <p:graphicEl>
                                              <a:dgm id="{FECBC75A-A29E-42B2-B8C4-6F4F4B667E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">
                                            <p:graphicEl>
                                              <a:dgm id="{FECBC75A-A29E-42B2-B8C4-6F4F4B667E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">
                                            <p:graphicEl>
                                              <a:dgm id="{FECBC75A-A29E-42B2-B8C4-6F4F4B667E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3FC839F-203B-457D-8037-EA73DEDBA1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">
                                            <p:graphicEl>
                                              <a:dgm id="{A3FC839F-203B-457D-8037-EA73DEDBA1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2">
                                            <p:graphicEl>
                                              <a:dgm id="{A3FC839F-203B-457D-8037-EA73DEDBA1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">
                                            <p:graphicEl>
                                              <a:dgm id="{A3FC839F-203B-457D-8037-EA73DEDBA1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D0A8061-E0C1-42AC-A7E2-0867B9677B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2">
                                            <p:graphicEl>
                                              <a:dgm id="{DD0A8061-E0C1-42AC-A7E2-0867B9677B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2">
                                            <p:graphicEl>
                                              <a:dgm id="{DD0A8061-E0C1-42AC-A7E2-0867B9677B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">
                                            <p:graphicEl>
                                              <a:dgm id="{DD0A8061-E0C1-42AC-A7E2-0867B9677B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ACA9716-3BE2-4441-9363-62AB7B91CB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">
                                            <p:graphicEl>
                                              <a:dgm id="{7ACA9716-3BE2-4441-9363-62AB7B91CB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2">
                                            <p:graphicEl>
                                              <a:dgm id="{7ACA9716-3BE2-4441-9363-62AB7B91CB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2">
                                            <p:graphicEl>
                                              <a:dgm id="{7ACA9716-3BE2-4441-9363-62AB7B91CB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5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FA6EDAB-8E2E-43C2-A019-650DEC8E6D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2">
                                            <p:graphicEl>
                                              <a:dgm id="{AFA6EDAB-8E2E-43C2-A019-650DEC8E6D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2">
                                            <p:graphicEl>
                                              <a:dgm id="{AFA6EDAB-8E2E-43C2-A019-650DEC8E6D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2">
                                            <p:graphicEl>
                                              <a:dgm id="{AFA6EDAB-8E2E-43C2-A019-650DEC8E6D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EB8FD2E-1E41-4462-9321-25790F6556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">
                                            <p:graphicEl>
                                              <a:dgm id="{0EB8FD2E-1E41-4462-9321-25790F6556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2">
                                            <p:graphicEl>
                                              <a:dgm id="{0EB8FD2E-1E41-4462-9321-25790F6556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2">
                                            <p:graphicEl>
                                              <a:dgm id="{0EB8FD2E-1E41-4462-9321-25790F6556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25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3F71F44-AF7C-4D7B-9A73-11B6246442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2">
                                            <p:graphicEl>
                                              <a:dgm id="{03F71F44-AF7C-4D7B-9A73-11B6246442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2">
                                            <p:graphicEl>
                                              <a:dgm id="{03F71F44-AF7C-4D7B-9A73-11B6246442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2">
                                            <p:graphicEl>
                                              <a:dgm id="{03F71F44-AF7C-4D7B-9A73-11B6246442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79032DA-F17F-482D-90DC-1BBB0E0E8D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2">
                                            <p:graphicEl>
                                              <a:dgm id="{C79032DA-F17F-482D-90DC-1BBB0E0E8D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2">
                                            <p:graphicEl>
                                              <a:dgm id="{C79032DA-F17F-482D-90DC-1BBB0E0E8D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2">
                                            <p:graphicEl>
                                              <a:dgm id="{C79032DA-F17F-482D-90DC-1BBB0E0E8D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75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86312EE-E18E-48C8-BD15-64DEEFADAF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2">
                                            <p:graphicEl>
                                              <a:dgm id="{286312EE-E18E-48C8-BD15-64DEEFADAF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2">
                                            <p:graphicEl>
                                              <a:dgm id="{286312EE-E18E-48C8-BD15-64DEEFADAF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2">
                                            <p:graphicEl>
                                              <a:dgm id="{286312EE-E18E-48C8-BD15-64DEEFADAF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B92F3A7-CA4E-4C0F-BB11-3FF99726A2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2">
                                            <p:graphicEl>
                                              <a:dgm id="{6B92F3A7-CA4E-4C0F-BB11-3FF99726A2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2">
                                            <p:graphicEl>
                                              <a:dgm id="{6B92F3A7-CA4E-4C0F-BB11-3FF99726A2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2">
                                            <p:graphicEl>
                                              <a:dgm id="{6B92F3A7-CA4E-4C0F-BB11-3FF99726A2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25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383C136-64EB-45F6-86E8-04A9514B8D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2">
                                            <p:graphicEl>
                                              <a:dgm id="{5383C136-64EB-45F6-86E8-04A9514B8D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2">
                                            <p:graphicEl>
                                              <a:dgm id="{5383C136-64EB-45F6-86E8-04A9514B8D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2">
                                            <p:graphicEl>
                                              <a:dgm id="{5383C136-64EB-45F6-86E8-04A9514B8D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8A17445-E10B-433A-A88E-853724065E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2">
                                            <p:graphicEl>
                                              <a:dgm id="{F8A17445-E10B-433A-A88E-853724065E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2">
                                            <p:graphicEl>
                                              <a:dgm id="{F8A17445-E10B-433A-A88E-853724065E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2">
                                            <p:graphicEl>
                                              <a:dgm id="{F8A17445-E10B-433A-A88E-853724065E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75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204CDC8-F7AF-48D5-BF2B-2C4ABFFD6D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2">
                                            <p:graphicEl>
                                              <a:dgm id="{A204CDC8-F7AF-48D5-BF2B-2C4ABFFD6D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2">
                                            <p:graphicEl>
                                              <a:dgm id="{A204CDC8-F7AF-48D5-BF2B-2C4ABFFD6D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2">
                                            <p:graphicEl>
                                              <a:dgm id="{A204CDC8-F7AF-48D5-BF2B-2C4ABFFD6D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ABC8E92-D722-4DEC-91A6-FCF42E4FCF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2">
                                            <p:graphicEl>
                                              <a:dgm id="{AABC8E92-D722-4DEC-91A6-FCF42E4FCF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2">
                                            <p:graphicEl>
                                              <a:dgm id="{AABC8E92-D722-4DEC-91A6-FCF42E4FCF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2">
                                            <p:graphicEl>
                                              <a:dgm id="{AABC8E92-D722-4DEC-91A6-FCF42E4FCF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250"/>
                            </p:stCondLst>
                            <p:childTnLst>
                              <p:par>
                                <p:cTn id="1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830AF8F-A881-4581-AC2A-06FEE546E3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2">
                                            <p:graphicEl>
                                              <a:dgm id="{7830AF8F-A881-4581-AC2A-06FEE546E3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2">
                                            <p:graphicEl>
                                              <a:dgm id="{7830AF8F-A881-4581-AC2A-06FEE546E3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250"/>
                                        <p:tgtEl>
                                          <p:spTgt spid="2">
                                            <p:graphicEl>
                                              <a:dgm id="{7830AF8F-A881-4581-AC2A-06FEE546E3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500"/>
                            </p:stCondLst>
                            <p:childTnLst>
                              <p:par>
                                <p:cTn id="1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18DD0DA-E072-452D-8893-EC341D6C8A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250" fill="hold"/>
                                        <p:tgtEl>
                                          <p:spTgt spid="2">
                                            <p:graphicEl>
                                              <a:dgm id="{B18DD0DA-E072-452D-8893-EC341D6C8A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2">
                                            <p:graphicEl>
                                              <a:dgm id="{B18DD0DA-E072-452D-8893-EC341D6C8A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2">
                                            <p:graphicEl>
                                              <a:dgm id="{B18DD0DA-E072-452D-8893-EC341D6C8A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0"/>
          <p:cNvSpPr/>
          <p:nvPr/>
        </p:nvSpPr>
        <p:spPr>
          <a:xfrm>
            <a:off x="1390651" y="599385"/>
            <a:ext cx="3416448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TIME LINE</a:t>
            </a:r>
            <a:endParaRPr lang="ru-RU" sz="6400" dirty="0">
              <a:solidFill>
                <a:srgbClr val="4BC1EB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5189379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5016759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1708914688"/>
              </p:ext>
            </p:extLst>
          </p:nvPr>
        </p:nvGraphicFramePr>
        <p:xfrm>
          <a:off x="1390651" y="6415563"/>
          <a:ext cx="21602700" cy="884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Овал 9"/>
          <p:cNvSpPr/>
          <p:nvPr/>
        </p:nvSpPr>
        <p:spPr>
          <a:xfrm>
            <a:off x="22279924" y="6508640"/>
            <a:ext cx="713427" cy="713427"/>
          </a:xfrm>
          <a:prstGeom prst="ellipse">
            <a:avLst/>
          </a:prstGeom>
          <a:solidFill>
            <a:srgbClr val="D5E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7</a:t>
            </a:r>
            <a:endParaRPr lang="ru-RU" sz="28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390651" y="6508640"/>
            <a:ext cx="713427" cy="7134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ru-RU" sz="28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4872197" y="6508640"/>
            <a:ext cx="713427" cy="7134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ru-RU" sz="28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8353743" y="6508640"/>
            <a:ext cx="713427" cy="7134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ru-RU" sz="28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11835289" y="6508640"/>
            <a:ext cx="713427" cy="7134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4</a:t>
            </a:r>
            <a:endParaRPr lang="ru-RU" sz="28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15316835" y="6508640"/>
            <a:ext cx="713427" cy="713427"/>
          </a:xfrm>
          <a:prstGeom prst="ellipse">
            <a:avLst/>
          </a:prstGeom>
          <a:solidFill>
            <a:srgbClr val="D5E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5</a:t>
            </a:r>
            <a:endParaRPr lang="ru-RU" sz="28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18798381" y="6508640"/>
            <a:ext cx="713427" cy="713427"/>
          </a:xfrm>
          <a:prstGeom prst="ellipse">
            <a:avLst/>
          </a:prstGeom>
          <a:solidFill>
            <a:srgbClr val="D5E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6</a:t>
            </a:r>
            <a:endParaRPr lang="ru-RU" sz="28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0747" y="5216409"/>
            <a:ext cx="1513235" cy="5539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Launch</a:t>
            </a:r>
            <a:endParaRPr lang="en-US" sz="36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 flipV="1">
            <a:off x="13246100" y="7029451"/>
            <a:ext cx="0" cy="1727200"/>
          </a:xfrm>
          <a:prstGeom prst="line">
            <a:avLst/>
          </a:prstGeom>
          <a:ln w="63500" cap="rnd">
            <a:solidFill>
              <a:srgbClr val="D5E2E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13129260" y="6736080"/>
            <a:ext cx="243840" cy="243840"/>
          </a:xfrm>
          <a:prstGeom prst="ellipse">
            <a:avLst/>
          </a:prstGeom>
          <a:solidFill>
            <a:srgbClr val="D5E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13126720" y="8854440"/>
            <a:ext cx="243840" cy="243840"/>
          </a:xfrm>
          <a:prstGeom prst="ellipse">
            <a:avLst/>
          </a:prstGeom>
          <a:solidFill>
            <a:srgbClr val="D5E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11383788" y="8636616"/>
            <a:ext cx="1465145" cy="92333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55%</a:t>
            </a:r>
            <a:endParaRPr lang="en-US" sz="6000" dirty="0"/>
          </a:p>
        </p:txBody>
      </p:sp>
      <p:sp>
        <p:nvSpPr>
          <p:cNvPr id="26" name="TextBox 25"/>
          <p:cNvSpPr txBox="1"/>
          <p:nvPr/>
        </p:nvSpPr>
        <p:spPr>
          <a:xfrm>
            <a:off x="21774353" y="5216409"/>
            <a:ext cx="1694951" cy="5539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Develop</a:t>
            </a:r>
            <a:endParaRPr lang="en-US" sz="36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75986" y="5216409"/>
            <a:ext cx="1905843" cy="5539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Research</a:t>
            </a:r>
            <a:endParaRPr lang="en-US" sz="3600" dirty="0">
              <a:solidFill>
                <a:schemeClr val="tx2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15362" y="5216409"/>
            <a:ext cx="1390188" cy="5539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Sketch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001267" y="5216409"/>
            <a:ext cx="2332946" cy="5539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3600" dirty="0" err="1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Wileframes</a:t>
            </a:r>
            <a:endParaRPr lang="en-US" sz="3600" dirty="0">
              <a:solidFill>
                <a:schemeClr val="tx2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641823" y="5216409"/>
            <a:ext cx="2063450" cy="5539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Prototype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7887050" y="5216409"/>
            <a:ext cx="2660664" cy="5539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3600" dirty="0" err="1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Layot</a:t>
            </a:r>
            <a:r>
              <a:rPr lang="en-US" sz="3600" dirty="0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Design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740369" y="9473176"/>
            <a:ext cx="3113801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4800" dirty="0" err="1">
                <a:solidFill>
                  <a:schemeClr val="tx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Wileframes</a:t>
            </a:r>
            <a:endParaRPr lang="en-US" sz="4800" dirty="0">
              <a:solidFill>
                <a:schemeClr val="tx2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96937" y="9514100"/>
            <a:ext cx="52014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Lorem ipsum dolor sit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amet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,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consectetur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adipiscing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elit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,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sed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do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eiusmod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tempor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.</a:t>
            </a:r>
            <a:endParaRPr lang="en-US" sz="2800" dirty="0">
              <a:solidFill>
                <a:schemeClr val="bg1">
                  <a:lumMod val="50000"/>
                </a:schemeClr>
              </a:solidFill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726724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4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5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1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3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6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8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1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35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85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1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35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category"/>
        </p:bldSub>
      </p:bldGraphic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20" grpId="0" animBg="1"/>
      <p:bldP spid="24" grpId="0" animBg="1"/>
      <p:bldP spid="25" grpId="0"/>
      <p:bldP spid="26" grpId="0"/>
      <p:bldP spid="27" grpId="0"/>
      <p:bldP spid="28" grpId="0"/>
      <p:bldP spid="29" grpId="0"/>
      <p:bldP spid="30" grpId="0"/>
      <p:bldP spid="34" grpId="0"/>
      <p:bldP spid="35" grpId="0"/>
      <p:bldP spid="21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77841" y="5630626"/>
            <a:ext cx="9828332" cy="246221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6000" spc="-600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PORTFOLIO</a:t>
            </a:r>
            <a:endParaRPr lang="ru-RU" sz="16000" spc="-600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003542"/>
      </p:ext>
    </p:extLst>
  </p:cSld>
  <p:clrMapOvr>
    <a:masterClrMapping/>
  </p:clrMapOvr>
  <p:transition spd="slow" advClick="0" advTm="2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1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3" name="TextBox 22"/>
          <p:cNvSpPr txBox="1"/>
          <p:nvPr/>
        </p:nvSpPr>
        <p:spPr>
          <a:xfrm>
            <a:off x="15000289" y="3470921"/>
            <a:ext cx="7993063" cy="15388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0000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PORTFOLIO</a:t>
            </a:r>
            <a:endParaRPr lang="ru-RU" sz="10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000290" y="4918281"/>
            <a:ext cx="268887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IMAGES</a:t>
            </a:r>
            <a:endParaRPr lang="en-US" sz="48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000289" y="6326630"/>
            <a:ext cx="7993063" cy="23637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Lorem ipsum dolor sit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amet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consectetur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adipiscing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elit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sed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do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eiusmod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tempor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incididunt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ut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labore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et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dolore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 magna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aliqua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. 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15000289" y="9067802"/>
            <a:ext cx="4645025" cy="1190205"/>
            <a:chOff x="15000288" y="9067801"/>
            <a:chExt cx="4645025" cy="1190205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15000288" y="9067801"/>
              <a:ext cx="4645025" cy="119020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699685" y="9357396"/>
              <a:ext cx="1317668" cy="73866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Fira Sans SemiBold" panose="020B0703050000020004" pitchFamily="34" charset="0"/>
                  <a:ea typeface="Fira Sans SemiBold" panose="020B0703050000020004" pitchFamily="34" charset="0"/>
                </a:rPr>
                <a:t>INFO</a:t>
              </a:r>
              <a:endParaRPr lang="en-US" sz="4800" dirty="0">
                <a:solidFill>
                  <a:schemeClr val="bg1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3905428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Рисунок 4"/>
          <p:cNvSpPr>
            <a:spLocks noGrp="1"/>
          </p:cNvSpPr>
          <p:nvPr>
            <p:ph type="pic" sz="quarter" idx="10"/>
          </p:nvPr>
        </p:nvSpPr>
        <p:spPr>
          <a:xfrm>
            <a:off x="0" y="2552700"/>
            <a:ext cx="6096000" cy="8629651"/>
          </a:xfrm>
        </p:spPr>
      </p:sp>
      <p:sp>
        <p:nvSpPr>
          <p:cNvPr id="19" name="Рисунок 5"/>
          <p:cNvSpPr>
            <a:spLocks noGrp="1"/>
          </p:cNvSpPr>
          <p:nvPr>
            <p:ph type="pic" sz="quarter" idx="11"/>
          </p:nvPr>
        </p:nvSpPr>
        <p:spPr>
          <a:xfrm>
            <a:off x="6096000" y="2552700"/>
            <a:ext cx="6096000" cy="8629651"/>
          </a:xfrm>
        </p:spPr>
      </p:sp>
      <p:sp>
        <p:nvSpPr>
          <p:cNvPr id="20" name="Рисунок 6"/>
          <p:cNvSpPr>
            <a:spLocks noGrp="1"/>
          </p:cNvSpPr>
          <p:nvPr>
            <p:ph type="pic" sz="quarter" idx="12"/>
          </p:nvPr>
        </p:nvSpPr>
        <p:spPr>
          <a:xfrm>
            <a:off x="12192000" y="2552700"/>
            <a:ext cx="6096000" cy="8629651"/>
          </a:xfrm>
        </p:spPr>
      </p:sp>
      <p:sp>
        <p:nvSpPr>
          <p:cNvPr id="21" name="Рисунок 7"/>
          <p:cNvSpPr>
            <a:spLocks noGrp="1"/>
          </p:cNvSpPr>
          <p:nvPr>
            <p:ph type="pic" sz="quarter" idx="13"/>
          </p:nvPr>
        </p:nvSpPr>
        <p:spPr>
          <a:xfrm>
            <a:off x="18288000" y="2552700"/>
            <a:ext cx="6096000" cy="8629651"/>
          </a:xfrm>
        </p:spPr>
      </p:sp>
      <p:sp>
        <p:nvSpPr>
          <p:cNvPr id="28" name="Прямоугольник 27"/>
          <p:cNvSpPr/>
          <p:nvPr/>
        </p:nvSpPr>
        <p:spPr>
          <a:xfrm>
            <a:off x="0" y="8846641"/>
            <a:ext cx="24384000" cy="16002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1808078" y="9048752"/>
            <a:ext cx="2478820" cy="76944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5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IMAGE 01</a:t>
            </a:r>
            <a:endParaRPr lang="en-US" sz="5000" dirty="0"/>
          </a:p>
        </p:txBody>
      </p:sp>
      <p:sp>
        <p:nvSpPr>
          <p:cNvPr id="30" name="TextBox 29"/>
          <p:cNvSpPr txBox="1"/>
          <p:nvPr/>
        </p:nvSpPr>
        <p:spPr>
          <a:xfrm>
            <a:off x="7904078" y="9048752"/>
            <a:ext cx="2517292" cy="76944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5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IMAGE 02</a:t>
            </a:r>
            <a:endParaRPr lang="en-US" sz="5000" dirty="0"/>
          </a:p>
        </p:txBody>
      </p:sp>
      <p:sp>
        <p:nvSpPr>
          <p:cNvPr id="31" name="TextBox 30"/>
          <p:cNvSpPr txBox="1"/>
          <p:nvPr/>
        </p:nvSpPr>
        <p:spPr>
          <a:xfrm>
            <a:off x="13980039" y="9048752"/>
            <a:ext cx="2518895" cy="76944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5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IMAGE 03</a:t>
            </a:r>
            <a:endParaRPr lang="en-US" sz="5000" dirty="0"/>
          </a:p>
        </p:txBody>
      </p:sp>
      <p:sp>
        <p:nvSpPr>
          <p:cNvPr id="32" name="TextBox 31"/>
          <p:cNvSpPr txBox="1"/>
          <p:nvPr/>
        </p:nvSpPr>
        <p:spPr>
          <a:xfrm>
            <a:off x="20076040" y="9048752"/>
            <a:ext cx="2550955" cy="76944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5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IMAGE 04</a:t>
            </a:r>
            <a:endParaRPr lang="en-US" sz="5000" dirty="0"/>
          </a:p>
        </p:txBody>
      </p:sp>
      <p:sp>
        <p:nvSpPr>
          <p:cNvPr id="33" name="TextBox 32"/>
          <p:cNvSpPr txBox="1"/>
          <p:nvPr/>
        </p:nvSpPr>
        <p:spPr>
          <a:xfrm>
            <a:off x="571500" y="9846577"/>
            <a:ext cx="4953000" cy="2954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tx2"/>
                </a:solidFill>
                <a:ea typeface="Fira Sans Medium" panose="020B0603050000020004" pitchFamily="34" charset="0"/>
              </a:rPr>
              <a:t>Lorem ipsum dolor sit </a:t>
            </a:r>
            <a:r>
              <a:rPr lang="en-US" sz="1600" dirty="0" err="1">
                <a:solidFill>
                  <a:schemeClr val="tx2"/>
                </a:solidFill>
                <a:ea typeface="Fira Sans Medium" panose="020B0603050000020004" pitchFamily="34" charset="0"/>
              </a:rPr>
              <a:t>amet</a:t>
            </a:r>
            <a:r>
              <a:rPr lang="en-US" sz="1600" dirty="0">
                <a:solidFill>
                  <a:schemeClr val="tx2"/>
                </a:solidFill>
                <a:ea typeface="Fira Sans Medium" panose="020B0603050000020004" pitchFamily="34" charset="0"/>
              </a:rPr>
              <a:t>, </a:t>
            </a:r>
            <a:r>
              <a:rPr lang="en-US" sz="1600" dirty="0" err="1">
                <a:solidFill>
                  <a:schemeClr val="tx2"/>
                </a:solidFill>
                <a:ea typeface="Fira Sans Medium" panose="020B0603050000020004" pitchFamily="34" charset="0"/>
              </a:rPr>
              <a:t>consectetur</a:t>
            </a:r>
            <a:r>
              <a:rPr lang="en-US" sz="1600" dirty="0">
                <a:solidFill>
                  <a:schemeClr val="tx2"/>
                </a:solidFill>
                <a:ea typeface="Fira Sans Medium" panose="020B0603050000020004" pitchFamily="34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ea typeface="Fira Sans Medium" panose="020B0603050000020004" pitchFamily="34" charset="0"/>
              </a:rPr>
              <a:t>adipiscing</a:t>
            </a:r>
            <a:r>
              <a:rPr lang="en-US" sz="1600" dirty="0">
                <a:solidFill>
                  <a:schemeClr val="tx2"/>
                </a:solidFill>
                <a:ea typeface="Fira Sans Medium" panose="020B0603050000020004" pitchFamily="34" charset="0"/>
              </a:rPr>
              <a:t>.</a:t>
            </a:r>
            <a:endParaRPr lang="en-US" sz="1600" dirty="0">
              <a:solidFill>
                <a:schemeClr val="tx2"/>
              </a:solidFill>
              <a:ea typeface="Fira Sans Medium" panose="020B06030500000200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67500" y="9846577"/>
            <a:ext cx="4953000" cy="2954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tx2"/>
                </a:solidFill>
                <a:ea typeface="Fira Sans Medium" panose="020B0603050000020004" pitchFamily="34" charset="0"/>
              </a:rPr>
              <a:t>Lorem ipsum dolor sit </a:t>
            </a:r>
            <a:r>
              <a:rPr lang="en-US" sz="1600" dirty="0" err="1">
                <a:solidFill>
                  <a:schemeClr val="tx2"/>
                </a:solidFill>
                <a:ea typeface="Fira Sans Medium" panose="020B0603050000020004" pitchFamily="34" charset="0"/>
              </a:rPr>
              <a:t>amet</a:t>
            </a:r>
            <a:r>
              <a:rPr lang="en-US" sz="1600" dirty="0">
                <a:solidFill>
                  <a:schemeClr val="tx2"/>
                </a:solidFill>
                <a:ea typeface="Fira Sans Medium" panose="020B0603050000020004" pitchFamily="34" charset="0"/>
              </a:rPr>
              <a:t>, </a:t>
            </a:r>
            <a:r>
              <a:rPr lang="en-US" sz="1600" dirty="0" err="1">
                <a:solidFill>
                  <a:schemeClr val="tx2"/>
                </a:solidFill>
                <a:ea typeface="Fira Sans Medium" panose="020B0603050000020004" pitchFamily="34" charset="0"/>
              </a:rPr>
              <a:t>consectetur</a:t>
            </a:r>
            <a:r>
              <a:rPr lang="en-US" sz="1600" dirty="0">
                <a:solidFill>
                  <a:schemeClr val="tx2"/>
                </a:solidFill>
                <a:ea typeface="Fira Sans Medium" panose="020B0603050000020004" pitchFamily="34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ea typeface="Fira Sans Medium" panose="020B0603050000020004" pitchFamily="34" charset="0"/>
              </a:rPr>
              <a:t>adipiscing</a:t>
            </a:r>
            <a:r>
              <a:rPr lang="en-US" sz="1600" dirty="0">
                <a:solidFill>
                  <a:schemeClr val="tx2"/>
                </a:solidFill>
                <a:ea typeface="Fira Sans Medium" panose="020B0603050000020004" pitchFamily="34" charset="0"/>
              </a:rPr>
              <a:t>.</a:t>
            </a:r>
            <a:endParaRPr lang="en-US" sz="1600" dirty="0">
              <a:solidFill>
                <a:schemeClr val="tx2"/>
              </a:solidFill>
              <a:ea typeface="Fira Sans Medium" panose="020B06030500000200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763500" y="9846577"/>
            <a:ext cx="4953000" cy="2954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tx2"/>
                </a:solidFill>
                <a:ea typeface="Fira Sans Medium" panose="020B0603050000020004" pitchFamily="34" charset="0"/>
              </a:rPr>
              <a:t>Lorem ipsum dolor sit </a:t>
            </a:r>
            <a:r>
              <a:rPr lang="en-US" sz="1600" dirty="0" err="1">
                <a:solidFill>
                  <a:schemeClr val="tx2"/>
                </a:solidFill>
                <a:ea typeface="Fira Sans Medium" panose="020B0603050000020004" pitchFamily="34" charset="0"/>
              </a:rPr>
              <a:t>amet</a:t>
            </a:r>
            <a:r>
              <a:rPr lang="en-US" sz="1600" dirty="0">
                <a:solidFill>
                  <a:schemeClr val="tx2"/>
                </a:solidFill>
                <a:ea typeface="Fira Sans Medium" panose="020B0603050000020004" pitchFamily="34" charset="0"/>
              </a:rPr>
              <a:t>, </a:t>
            </a:r>
            <a:r>
              <a:rPr lang="en-US" sz="1600" dirty="0" err="1">
                <a:solidFill>
                  <a:schemeClr val="tx2"/>
                </a:solidFill>
                <a:ea typeface="Fira Sans Medium" panose="020B0603050000020004" pitchFamily="34" charset="0"/>
              </a:rPr>
              <a:t>consectetur</a:t>
            </a:r>
            <a:r>
              <a:rPr lang="en-US" sz="1600" dirty="0">
                <a:solidFill>
                  <a:schemeClr val="tx2"/>
                </a:solidFill>
                <a:ea typeface="Fira Sans Medium" panose="020B0603050000020004" pitchFamily="34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ea typeface="Fira Sans Medium" panose="020B0603050000020004" pitchFamily="34" charset="0"/>
              </a:rPr>
              <a:t>adipiscing</a:t>
            </a:r>
            <a:r>
              <a:rPr lang="en-US" sz="1600" dirty="0">
                <a:solidFill>
                  <a:schemeClr val="tx2"/>
                </a:solidFill>
                <a:ea typeface="Fira Sans Medium" panose="020B0603050000020004" pitchFamily="34" charset="0"/>
              </a:rPr>
              <a:t>.</a:t>
            </a:r>
            <a:endParaRPr lang="en-US" sz="1600" dirty="0">
              <a:solidFill>
                <a:schemeClr val="tx2"/>
              </a:solidFill>
              <a:ea typeface="Fira Sans Medium" panose="020B06030500000200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859500" y="9846577"/>
            <a:ext cx="4953000" cy="2954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tx2"/>
                </a:solidFill>
                <a:ea typeface="Fira Sans Medium" panose="020B0603050000020004" pitchFamily="34" charset="0"/>
              </a:rPr>
              <a:t>Lorem ipsum dolor sit </a:t>
            </a:r>
            <a:r>
              <a:rPr lang="en-US" sz="1600" dirty="0" err="1">
                <a:solidFill>
                  <a:schemeClr val="tx2"/>
                </a:solidFill>
                <a:ea typeface="Fira Sans Medium" panose="020B0603050000020004" pitchFamily="34" charset="0"/>
              </a:rPr>
              <a:t>amet</a:t>
            </a:r>
            <a:r>
              <a:rPr lang="en-US" sz="1600" dirty="0">
                <a:solidFill>
                  <a:schemeClr val="tx2"/>
                </a:solidFill>
                <a:ea typeface="Fira Sans Medium" panose="020B0603050000020004" pitchFamily="34" charset="0"/>
              </a:rPr>
              <a:t>, </a:t>
            </a:r>
            <a:r>
              <a:rPr lang="en-US" sz="1600" dirty="0" err="1">
                <a:solidFill>
                  <a:schemeClr val="tx2"/>
                </a:solidFill>
                <a:ea typeface="Fira Sans Medium" panose="020B0603050000020004" pitchFamily="34" charset="0"/>
              </a:rPr>
              <a:t>consectetur</a:t>
            </a:r>
            <a:r>
              <a:rPr lang="en-US" sz="1600" dirty="0">
                <a:solidFill>
                  <a:schemeClr val="tx2"/>
                </a:solidFill>
                <a:ea typeface="Fira Sans Medium" panose="020B0603050000020004" pitchFamily="34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ea typeface="Fira Sans Medium" panose="020B0603050000020004" pitchFamily="34" charset="0"/>
              </a:rPr>
              <a:t>adipiscing</a:t>
            </a:r>
            <a:r>
              <a:rPr lang="en-US" sz="1600" dirty="0">
                <a:solidFill>
                  <a:schemeClr val="tx2"/>
                </a:solidFill>
                <a:ea typeface="Fira Sans Medium" panose="020B0603050000020004" pitchFamily="34" charset="0"/>
              </a:rPr>
              <a:t>.</a:t>
            </a:r>
            <a:endParaRPr lang="en-US" sz="1600" dirty="0">
              <a:solidFill>
                <a:schemeClr val="tx2"/>
              </a:solidFill>
              <a:ea typeface="Fira Sans Medium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573464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Рисунок 77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9" name="Рисунок 78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0" name="Рисунок 79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1" name="Рисунок 80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2" name="Рисунок 8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3" name="Рисунок 8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4" name="Рисунок 83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5" name="Рисунок 84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86" name="Рисунок 85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87" name="Рисунок 86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88" name="Рисунок 87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89" name="Рисунок 88"/>
          <p:cNvSpPr>
            <a:spLocks noGrp="1"/>
          </p:cNvSpPr>
          <p:nvPr>
            <p:ph type="pic" sz="quarter" idx="21"/>
          </p:nvPr>
        </p:nvSpPr>
        <p:spPr/>
      </p:sp>
    </p:spTree>
    <p:extLst>
      <p:ext uri="{BB962C8B-B14F-4D97-AF65-F5344CB8AC3E}">
        <p14:creationId xmlns:p14="http://schemas.microsoft.com/office/powerpoint/2010/main" val="1385283574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Рисунок 15"/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30" name="Группа 29"/>
          <p:cNvGrpSpPr/>
          <p:nvPr/>
        </p:nvGrpSpPr>
        <p:grpSpPr>
          <a:xfrm>
            <a:off x="16368712" y="2033798"/>
            <a:ext cx="6624637" cy="9686505"/>
            <a:chOff x="16295688" y="2400300"/>
            <a:chExt cx="6697662" cy="9686505"/>
          </a:xfrm>
        </p:grpSpPr>
        <p:sp>
          <p:nvSpPr>
            <p:cNvPr id="31" name="Прямоугольник 30"/>
            <p:cNvSpPr/>
            <p:nvPr/>
          </p:nvSpPr>
          <p:spPr>
            <a:xfrm>
              <a:off x="16295688" y="2400300"/>
              <a:ext cx="6697662" cy="84963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16295688" y="10896600"/>
              <a:ext cx="6697662" cy="119020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6840672" y="3603627"/>
            <a:ext cx="1243546" cy="43088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a typeface="Fira Sans SemiBold" panose="020B0703050000020004" pitchFamily="34" charset="0"/>
              </a:rPr>
              <a:t>Subtitle</a:t>
            </a:r>
            <a:endParaRPr lang="en-US" sz="2800" dirty="0">
              <a:solidFill>
                <a:schemeClr val="bg1"/>
              </a:solidFill>
              <a:ea typeface="Fira Sans SemiBold" panose="020B07030500000200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840673" y="2737132"/>
            <a:ext cx="3209981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FULL IMAGE</a:t>
            </a:r>
            <a:endParaRPr lang="en-US" sz="4800" dirty="0">
              <a:solidFill>
                <a:schemeClr val="accent1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636096" y="10750286"/>
            <a:ext cx="1435586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a typeface="Fira Sans SemiBold" panose="020B0703050000020004" pitchFamily="34" charset="0"/>
              </a:rPr>
              <a:t>Total </a:t>
            </a:r>
            <a:r>
              <a:rPr lang="en-US" sz="1600" dirty="0" err="1">
                <a:solidFill>
                  <a:schemeClr val="bg1"/>
                </a:solidFill>
                <a:ea typeface="Fira Sans SemiBold" panose="020B0703050000020004" pitchFamily="34" charset="0"/>
              </a:rPr>
              <a:t>pageviews</a:t>
            </a:r>
            <a:endParaRPr lang="en-US" sz="1600" dirty="0">
              <a:solidFill>
                <a:schemeClr val="bg1"/>
              </a:solidFill>
              <a:ea typeface="Fira Sans SemiBold" panose="020B07030500000200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152286" y="2783298"/>
            <a:ext cx="1173645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0" dirty="0">
                <a:solidFill>
                  <a:srgbClr val="92D050"/>
                </a:solidFill>
                <a:latin typeface="et-line" panose="02000503000000000000" pitchFamily="2" charset="2"/>
              </a:rPr>
              <a:t></a:t>
            </a:r>
            <a:endParaRPr lang="ru-RU" sz="9000" dirty="0">
              <a:solidFill>
                <a:srgbClr val="92D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840672" y="5200093"/>
            <a:ext cx="4616197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ea typeface="Fira Sans" panose="020B0503050000020004" pitchFamily="34" charset="0"/>
              </a:rPr>
              <a:t>Lorem ipsum dolor sit </a:t>
            </a:r>
            <a:r>
              <a:rPr lang="en-US" sz="2000" dirty="0" err="1">
                <a:solidFill>
                  <a:schemeClr val="bg1"/>
                </a:solidFill>
                <a:ea typeface="Fira Sans" panose="020B0503050000020004" pitchFamily="34" charset="0"/>
              </a:rPr>
              <a:t>amet</a:t>
            </a:r>
            <a:r>
              <a:rPr lang="en-US" sz="2000" dirty="0">
                <a:solidFill>
                  <a:schemeClr val="bg1"/>
                </a:solidFill>
                <a:ea typeface="Fira Sans" panose="020B05030500000200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a typeface="Fira Sans" panose="020B0503050000020004" pitchFamily="34" charset="0"/>
              </a:rPr>
              <a:t>consectetur</a:t>
            </a:r>
            <a:r>
              <a:rPr lang="en-US" sz="2000" dirty="0">
                <a:solidFill>
                  <a:schemeClr val="bg1"/>
                </a:solidFill>
                <a:ea typeface="Fira Sans" panose="020B05030500000200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Fira Sans" panose="020B0503050000020004" pitchFamily="34" charset="0"/>
              </a:rPr>
              <a:t>adipiscing</a:t>
            </a:r>
            <a:r>
              <a:rPr lang="en-US" sz="2000" dirty="0">
                <a:solidFill>
                  <a:schemeClr val="bg1"/>
                </a:solidFill>
                <a:ea typeface="Fira Sans" panose="020B05030500000200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Fira Sans" panose="020B0503050000020004" pitchFamily="34" charset="0"/>
              </a:rPr>
              <a:t>elit</a:t>
            </a:r>
            <a:r>
              <a:rPr lang="en-US" sz="2000" dirty="0">
                <a:solidFill>
                  <a:schemeClr val="bg1"/>
                </a:solidFill>
                <a:ea typeface="Fira Sans" panose="020B05030500000200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a typeface="Fira Sans" panose="020B0503050000020004" pitchFamily="34" charset="0"/>
              </a:rPr>
              <a:t>sed</a:t>
            </a:r>
            <a:r>
              <a:rPr lang="en-US" sz="2000" dirty="0">
                <a:solidFill>
                  <a:schemeClr val="bg1"/>
                </a:solidFill>
                <a:ea typeface="Fira Sans" panose="020B0503050000020004" pitchFamily="34" charset="0"/>
              </a:rPr>
              <a:t> do </a:t>
            </a:r>
            <a:r>
              <a:rPr lang="en-US" sz="2000" dirty="0" err="1">
                <a:solidFill>
                  <a:schemeClr val="bg1"/>
                </a:solidFill>
                <a:ea typeface="Fira Sans" panose="020B0503050000020004" pitchFamily="34" charset="0"/>
              </a:rPr>
              <a:t>eiusmod</a:t>
            </a:r>
            <a:r>
              <a:rPr lang="en-US" sz="2000" dirty="0">
                <a:solidFill>
                  <a:schemeClr val="bg1"/>
                </a:solidFill>
                <a:ea typeface="Fira Sans" panose="020B05030500000200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Fira Sans" panose="020B0503050000020004" pitchFamily="34" charset="0"/>
              </a:rPr>
              <a:t>tempor</a:t>
            </a:r>
            <a:r>
              <a:rPr lang="en-US" sz="2000" dirty="0">
                <a:solidFill>
                  <a:schemeClr val="bg1"/>
                </a:solidFill>
                <a:ea typeface="Fira Sans" panose="020B05030500000200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Fira Sans" panose="020B0503050000020004" pitchFamily="34" charset="0"/>
              </a:rPr>
              <a:t>incididunt</a:t>
            </a:r>
            <a:r>
              <a:rPr lang="en-US" sz="2000" dirty="0">
                <a:solidFill>
                  <a:schemeClr val="bg1"/>
                </a:solidFill>
                <a:ea typeface="Fira Sans" panose="020B05030500000200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Fira Sans" panose="020B0503050000020004" pitchFamily="34" charset="0"/>
              </a:rPr>
              <a:t>ut</a:t>
            </a:r>
            <a:r>
              <a:rPr lang="en-US" sz="2000" dirty="0">
                <a:solidFill>
                  <a:schemeClr val="bg1"/>
                </a:solidFill>
                <a:ea typeface="Fira Sans" panose="020B05030500000200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Fira Sans" panose="020B0503050000020004" pitchFamily="34" charset="0"/>
              </a:rPr>
              <a:t>labore</a:t>
            </a:r>
            <a:r>
              <a:rPr lang="en-US" sz="2000" dirty="0">
                <a:solidFill>
                  <a:schemeClr val="bg1"/>
                </a:solidFill>
                <a:ea typeface="Fira Sans" panose="020B0503050000020004" pitchFamily="34" charset="0"/>
              </a:rPr>
              <a:t> et </a:t>
            </a:r>
            <a:r>
              <a:rPr lang="en-US" sz="2000" dirty="0" err="1">
                <a:solidFill>
                  <a:schemeClr val="bg1"/>
                </a:solidFill>
                <a:ea typeface="Fira Sans" panose="020B0503050000020004" pitchFamily="34" charset="0"/>
              </a:rPr>
              <a:t>dolore</a:t>
            </a:r>
            <a:r>
              <a:rPr lang="en-US" sz="2000" dirty="0">
                <a:solidFill>
                  <a:schemeClr val="bg1"/>
                </a:solidFill>
                <a:ea typeface="Fira Sans" panose="020B0503050000020004" pitchFamily="34" charset="0"/>
              </a:rPr>
              <a:t> magna </a:t>
            </a:r>
            <a:r>
              <a:rPr lang="en-US" sz="2000" dirty="0" err="1">
                <a:solidFill>
                  <a:schemeClr val="bg1"/>
                </a:solidFill>
                <a:ea typeface="Fira Sans" panose="020B0503050000020004" pitchFamily="34" charset="0"/>
              </a:rPr>
              <a:t>aliqua</a:t>
            </a:r>
            <a:r>
              <a:rPr lang="en-US" sz="2000" dirty="0">
                <a:solidFill>
                  <a:schemeClr val="bg1"/>
                </a:solidFill>
                <a:ea typeface="Fira Sans" panose="020B0503050000020004" pitchFamily="34" charset="0"/>
              </a:rPr>
              <a:t>. </a:t>
            </a:r>
          </a:p>
        </p:txBody>
      </p:sp>
      <p:sp>
        <p:nvSpPr>
          <p:cNvPr id="39" name="Freeform 5"/>
          <p:cNvSpPr>
            <a:spLocks noEditPoints="1"/>
          </p:cNvSpPr>
          <p:nvPr/>
        </p:nvSpPr>
        <p:spPr bwMode="auto">
          <a:xfrm>
            <a:off x="22040362" y="10872088"/>
            <a:ext cx="571137" cy="430888"/>
          </a:xfrm>
          <a:custGeom>
            <a:avLst/>
            <a:gdLst>
              <a:gd name="T0" fmla="*/ 782 w 795"/>
              <a:gd name="T1" fmla="*/ 159 h 608"/>
              <a:gd name="T2" fmla="*/ 768 w 795"/>
              <a:gd name="T3" fmla="*/ 149 h 608"/>
              <a:gd name="T4" fmla="*/ 768 w 795"/>
              <a:gd name="T5" fmla="*/ 48 h 608"/>
              <a:gd name="T6" fmla="*/ 720 w 795"/>
              <a:gd name="T7" fmla="*/ 0 h 608"/>
              <a:gd name="T8" fmla="*/ 80 w 795"/>
              <a:gd name="T9" fmla="*/ 0 h 608"/>
              <a:gd name="T10" fmla="*/ 32 w 795"/>
              <a:gd name="T11" fmla="*/ 48 h 608"/>
              <a:gd name="T12" fmla="*/ 32 w 795"/>
              <a:gd name="T13" fmla="*/ 75 h 608"/>
              <a:gd name="T14" fmla="*/ 14 w 795"/>
              <a:gd name="T15" fmla="*/ 87 h 608"/>
              <a:gd name="T16" fmla="*/ 1 w 795"/>
              <a:gd name="T17" fmla="*/ 123 h 608"/>
              <a:gd name="T18" fmla="*/ 27 w 795"/>
              <a:gd name="T19" fmla="*/ 563 h 608"/>
              <a:gd name="T20" fmla="*/ 75 w 795"/>
              <a:gd name="T21" fmla="*/ 608 h 608"/>
              <a:gd name="T22" fmla="*/ 725 w 795"/>
              <a:gd name="T23" fmla="*/ 608 h 608"/>
              <a:gd name="T24" fmla="*/ 773 w 795"/>
              <a:gd name="T25" fmla="*/ 563 h 608"/>
              <a:gd name="T26" fmla="*/ 795 w 795"/>
              <a:gd name="T27" fmla="*/ 195 h 608"/>
              <a:gd name="T28" fmla="*/ 782 w 795"/>
              <a:gd name="T29" fmla="*/ 159 h 608"/>
              <a:gd name="T30" fmla="*/ 741 w 795"/>
              <a:gd name="T31" fmla="*/ 561 h 608"/>
              <a:gd name="T32" fmla="*/ 725 w 795"/>
              <a:gd name="T33" fmla="*/ 576 h 608"/>
              <a:gd name="T34" fmla="*/ 75 w 795"/>
              <a:gd name="T35" fmla="*/ 576 h 608"/>
              <a:gd name="T36" fmla="*/ 59 w 795"/>
              <a:gd name="T37" fmla="*/ 561 h 608"/>
              <a:gd name="T38" fmla="*/ 33 w 795"/>
              <a:gd name="T39" fmla="*/ 121 h 608"/>
              <a:gd name="T40" fmla="*/ 49 w 795"/>
              <a:gd name="T41" fmla="*/ 104 h 608"/>
              <a:gd name="T42" fmla="*/ 64 w 795"/>
              <a:gd name="T43" fmla="*/ 104 h 608"/>
              <a:gd name="T44" fmla="*/ 384 w 795"/>
              <a:gd name="T45" fmla="*/ 104 h 608"/>
              <a:gd name="T46" fmla="*/ 390 w 795"/>
              <a:gd name="T47" fmla="*/ 107 h 608"/>
              <a:gd name="T48" fmla="*/ 431 w 795"/>
              <a:gd name="T49" fmla="*/ 166 h 608"/>
              <a:gd name="T50" fmla="*/ 450 w 795"/>
              <a:gd name="T51" fmla="*/ 176 h 608"/>
              <a:gd name="T52" fmla="*/ 736 w 795"/>
              <a:gd name="T53" fmla="*/ 176 h 608"/>
              <a:gd name="T54" fmla="*/ 747 w 795"/>
              <a:gd name="T55" fmla="*/ 176 h 608"/>
              <a:gd name="T56" fmla="*/ 763 w 795"/>
              <a:gd name="T57" fmla="*/ 193 h 608"/>
              <a:gd name="T58" fmla="*/ 741 w 795"/>
              <a:gd name="T59" fmla="*/ 561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95" h="608">
                <a:moveTo>
                  <a:pt x="782" y="159"/>
                </a:moveTo>
                <a:cubicBezTo>
                  <a:pt x="778" y="155"/>
                  <a:pt x="773" y="151"/>
                  <a:pt x="768" y="149"/>
                </a:cubicBezTo>
                <a:cubicBezTo>
                  <a:pt x="768" y="48"/>
                  <a:pt x="768" y="48"/>
                  <a:pt x="768" y="48"/>
                </a:cubicBezTo>
                <a:cubicBezTo>
                  <a:pt x="768" y="22"/>
                  <a:pt x="746" y="0"/>
                  <a:pt x="72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54" y="0"/>
                  <a:pt x="32" y="22"/>
                  <a:pt x="32" y="4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8"/>
                  <a:pt x="19" y="82"/>
                  <a:pt x="14" y="87"/>
                </a:cubicBezTo>
                <a:cubicBezTo>
                  <a:pt x="5" y="97"/>
                  <a:pt x="0" y="110"/>
                  <a:pt x="1" y="123"/>
                </a:cubicBezTo>
                <a:cubicBezTo>
                  <a:pt x="27" y="563"/>
                  <a:pt x="27" y="563"/>
                  <a:pt x="27" y="563"/>
                </a:cubicBezTo>
                <a:cubicBezTo>
                  <a:pt x="29" y="588"/>
                  <a:pt x="50" y="608"/>
                  <a:pt x="75" y="608"/>
                </a:cubicBezTo>
                <a:cubicBezTo>
                  <a:pt x="725" y="608"/>
                  <a:pt x="725" y="608"/>
                  <a:pt x="725" y="608"/>
                </a:cubicBezTo>
                <a:cubicBezTo>
                  <a:pt x="750" y="608"/>
                  <a:pt x="771" y="588"/>
                  <a:pt x="773" y="563"/>
                </a:cubicBezTo>
                <a:cubicBezTo>
                  <a:pt x="795" y="195"/>
                  <a:pt x="795" y="195"/>
                  <a:pt x="795" y="195"/>
                </a:cubicBezTo>
                <a:cubicBezTo>
                  <a:pt x="795" y="182"/>
                  <a:pt x="791" y="169"/>
                  <a:pt x="782" y="159"/>
                </a:cubicBezTo>
                <a:close/>
                <a:moveTo>
                  <a:pt x="741" y="561"/>
                </a:moveTo>
                <a:cubicBezTo>
                  <a:pt x="740" y="569"/>
                  <a:pt x="733" y="576"/>
                  <a:pt x="725" y="576"/>
                </a:cubicBezTo>
                <a:cubicBezTo>
                  <a:pt x="75" y="576"/>
                  <a:pt x="75" y="576"/>
                  <a:pt x="75" y="576"/>
                </a:cubicBezTo>
                <a:cubicBezTo>
                  <a:pt x="67" y="576"/>
                  <a:pt x="60" y="569"/>
                  <a:pt x="59" y="561"/>
                </a:cubicBezTo>
                <a:cubicBezTo>
                  <a:pt x="33" y="121"/>
                  <a:pt x="33" y="121"/>
                  <a:pt x="33" y="121"/>
                </a:cubicBezTo>
                <a:cubicBezTo>
                  <a:pt x="32" y="112"/>
                  <a:pt x="40" y="104"/>
                  <a:pt x="49" y="104"/>
                </a:cubicBezTo>
                <a:cubicBezTo>
                  <a:pt x="64" y="104"/>
                  <a:pt x="64" y="104"/>
                  <a:pt x="64" y="104"/>
                </a:cubicBezTo>
                <a:cubicBezTo>
                  <a:pt x="384" y="104"/>
                  <a:pt x="384" y="104"/>
                  <a:pt x="384" y="104"/>
                </a:cubicBezTo>
                <a:cubicBezTo>
                  <a:pt x="386" y="104"/>
                  <a:pt x="389" y="105"/>
                  <a:pt x="390" y="107"/>
                </a:cubicBezTo>
                <a:cubicBezTo>
                  <a:pt x="431" y="166"/>
                  <a:pt x="431" y="166"/>
                  <a:pt x="431" y="166"/>
                </a:cubicBezTo>
                <a:cubicBezTo>
                  <a:pt x="435" y="172"/>
                  <a:pt x="443" y="176"/>
                  <a:pt x="450" y="176"/>
                </a:cubicBezTo>
                <a:cubicBezTo>
                  <a:pt x="736" y="176"/>
                  <a:pt x="736" y="176"/>
                  <a:pt x="736" y="176"/>
                </a:cubicBezTo>
                <a:cubicBezTo>
                  <a:pt x="747" y="176"/>
                  <a:pt x="747" y="176"/>
                  <a:pt x="747" y="176"/>
                </a:cubicBezTo>
                <a:cubicBezTo>
                  <a:pt x="756" y="176"/>
                  <a:pt x="763" y="184"/>
                  <a:pt x="763" y="193"/>
                </a:cubicBezTo>
                <a:lnTo>
                  <a:pt x="741" y="5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16655146" y="11076116"/>
            <a:ext cx="1033937" cy="43088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25,569</a:t>
            </a:r>
            <a:endParaRPr lang="en-US" sz="2800" dirty="0">
              <a:solidFill>
                <a:schemeClr val="bg1"/>
              </a:solidFill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132736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39086" y="3706660"/>
            <a:ext cx="3757455" cy="110799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Digital Marketing </a:t>
            </a:r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Strategy</a:t>
            </a:r>
            <a:endParaRPr lang="en-US" sz="36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39086" y="5015481"/>
            <a:ext cx="4500412" cy="1329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Lorem ipsum dolor sit </a:t>
            </a:r>
            <a:r>
              <a:rPr lang="en-US" sz="24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amet</a:t>
            </a:r>
            <a:r>
              <a:rPr lang="en-US" sz="24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24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consectetur</a:t>
            </a:r>
            <a:r>
              <a:rPr lang="en-US" sz="24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adipiscing</a:t>
            </a:r>
            <a:r>
              <a:rPr lang="en-US" sz="24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elit</a:t>
            </a:r>
            <a:r>
              <a:rPr lang="en-US" sz="24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24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sed</a:t>
            </a:r>
            <a:r>
              <a:rPr lang="en-US" sz="24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do </a:t>
            </a:r>
            <a:r>
              <a:rPr lang="en-US" sz="24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eiusmd</a:t>
            </a:r>
            <a:r>
              <a:rPr lang="en-US" sz="24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tempor</a:t>
            </a:r>
            <a:r>
              <a:rPr lang="en-US" sz="24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.</a:t>
            </a:r>
            <a:endParaRPr lang="en-US" sz="2400" spc="100" dirty="0">
              <a:solidFill>
                <a:schemeClr val="bg1">
                  <a:lumMod val="50000"/>
                </a:schemeClr>
              </a:solidFill>
              <a:latin typeface="Fira Sans Light" panose="020B0403050000020004" pitchFamily="34" charset="0"/>
              <a:ea typeface="Fira Sans Light" panose="020B04030500000200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90652" y="3568159"/>
            <a:ext cx="1173645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0" dirty="0">
                <a:solidFill>
                  <a:srgbClr val="92D050"/>
                </a:solidFill>
                <a:latin typeface="et-line" panose="02000503000000000000" pitchFamily="2" charset="2"/>
              </a:rPr>
              <a:t></a:t>
            </a:r>
            <a:endParaRPr lang="ru-RU" sz="9000" dirty="0">
              <a:solidFill>
                <a:srgbClr val="92D050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390650" y="599385"/>
            <a:ext cx="2881815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SERVICE</a:t>
            </a:r>
            <a:endParaRPr lang="ru-RU" sz="64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940563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4689692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492938" y="3650918"/>
            <a:ext cx="3757455" cy="110799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Digital Marketing </a:t>
            </a:r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Strategy</a:t>
            </a:r>
            <a:endParaRPr lang="en-US" sz="36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492939" y="4959738"/>
            <a:ext cx="4500412" cy="1329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Lorem ipsum dolor sit </a:t>
            </a:r>
            <a:r>
              <a:rPr lang="en-US" sz="24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amet</a:t>
            </a:r>
            <a:r>
              <a:rPr lang="en-US" sz="24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24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consectetur</a:t>
            </a:r>
            <a:r>
              <a:rPr lang="en-US" sz="24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adipiscing</a:t>
            </a:r>
            <a:r>
              <a:rPr lang="en-US" sz="24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elit</a:t>
            </a:r>
            <a:r>
              <a:rPr lang="en-US" sz="24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24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sed</a:t>
            </a:r>
            <a:r>
              <a:rPr lang="en-US" sz="24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do </a:t>
            </a:r>
            <a:r>
              <a:rPr lang="en-US" sz="24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eiusmd</a:t>
            </a:r>
            <a:r>
              <a:rPr lang="en-US" sz="24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tempor</a:t>
            </a:r>
            <a:r>
              <a:rPr lang="en-US" sz="24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.</a:t>
            </a:r>
            <a:endParaRPr lang="en-US" sz="2400" spc="100" dirty="0">
              <a:solidFill>
                <a:schemeClr val="bg1">
                  <a:lumMod val="50000"/>
                </a:schemeClr>
              </a:solidFill>
              <a:latin typeface="Fira Sans Light" panose="020B0403050000020004" pitchFamily="34" charset="0"/>
              <a:ea typeface="Fira Sans Light" panose="020B04030500000200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544504" y="3512417"/>
            <a:ext cx="1173645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0" dirty="0">
                <a:solidFill>
                  <a:srgbClr val="92D050"/>
                </a:solidFill>
                <a:latin typeface="et-line" panose="02000503000000000000" pitchFamily="2" charset="2"/>
              </a:rPr>
              <a:t>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916011" y="3651238"/>
            <a:ext cx="3757455" cy="110799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Social Media &amp; Opinion Outreach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916011" y="4960059"/>
            <a:ext cx="4500412" cy="1329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Lorem ipsum dolor sit </a:t>
            </a:r>
            <a:r>
              <a:rPr lang="en-US" sz="24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amet</a:t>
            </a:r>
            <a:r>
              <a:rPr lang="en-US" sz="24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24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consectetur</a:t>
            </a:r>
            <a:r>
              <a:rPr lang="en-US" sz="24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adipiscing</a:t>
            </a:r>
            <a:r>
              <a:rPr lang="en-US" sz="24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elit</a:t>
            </a:r>
            <a:r>
              <a:rPr lang="en-US" sz="24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24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sed</a:t>
            </a:r>
            <a:r>
              <a:rPr lang="en-US" sz="24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do </a:t>
            </a:r>
            <a:r>
              <a:rPr lang="en-US" sz="24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eiusmd</a:t>
            </a:r>
            <a:r>
              <a:rPr lang="en-US" sz="24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tempor</a:t>
            </a:r>
            <a:r>
              <a:rPr lang="en-US" sz="24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.</a:t>
            </a:r>
            <a:endParaRPr lang="en-US" sz="2400" spc="100" dirty="0">
              <a:solidFill>
                <a:schemeClr val="bg1">
                  <a:lumMod val="50000"/>
                </a:schemeClr>
              </a:solidFill>
              <a:latin typeface="Fira Sans Light" panose="020B0403050000020004" pitchFamily="34" charset="0"/>
              <a:ea typeface="Fira Sans Light" panose="020B04030500000200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967578" y="3512738"/>
            <a:ext cx="1173645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0" dirty="0">
                <a:solidFill>
                  <a:srgbClr val="92D050"/>
                </a:solidFill>
                <a:latin typeface="et-line" panose="02000503000000000000" pitchFamily="2" charset="2"/>
              </a:rPr>
              <a:t></a:t>
            </a:r>
            <a:endParaRPr lang="ru-RU" sz="9000" dirty="0">
              <a:solidFill>
                <a:srgbClr val="92D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39086" y="7953980"/>
            <a:ext cx="3757455" cy="110799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Search Engine </a:t>
            </a:r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Optimization</a:t>
            </a:r>
            <a:endParaRPr lang="en-US" sz="36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39086" y="9262802"/>
            <a:ext cx="4500412" cy="17727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Lorem ipsum dolor sit </a:t>
            </a:r>
            <a:r>
              <a:rPr lang="en-US" sz="24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amet</a:t>
            </a:r>
            <a:r>
              <a:rPr lang="en-US" sz="24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24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consectetur</a:t>
            </a:r>
            <a:r>
              <a:rPr lang="en-US" sz="24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adipiscing</a:t>
            </a:r>
            <a:r>
              <a:rPr lang="en-US" sz="24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elit</a:t>
            </a:r>
            <a:r>
              <a:rPr lang="en-US" sz="24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24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sed</a:t>
            </a:r>
            <a:r>
              <a:rPr lang="en-US" sz="24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do </a:t>
            </a:r>
            <a:r>
              <a:rPr lang="en-US" sz="24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eiusmd</a:t>
            </a:r>
            <a:r>
              <a:rPr lang="en-US" sz="24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tempor</a:t>
            </a:r>
            <a:r>
              <a:rPr lang="en-US" sz="24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incididunt</a:t>
            </a:r>
            <a:r>
              <a:rPr lang="en-US" sz="24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.</a:t>
            </a:r>
            <a:endParaRPr lang="en-US" sz="2400" spc="100" dirty="0">
              <a:solidFill>
                <a:schemeClr val="bg1">
                  <a:lumMod val="50000"/>
                </a:schemeClr>
              </a:solidFill>
              <a:latin typeface="Fira Sans Light" panose="020B0403050000020004" pitchFamily="34" charset="0"/>
              <a:ea typeface="Fira Sans Light" panose="020B04030500000200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390652" y="7815481"/>
            <a:ext cx="1173645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0" dirty="0">
                <a:solidFill>
                  <a:srgbClr val="92D050"/>
                </a:solidFill>
                <a:latin typeface="et-line" panose="02000503000000000000" pitchFamily="2" charset="2"/>
              </a:rPr>
              <a:t></a:t>
            </a:r>
            <a:endParaRPr lang="ru-RU" sz="9000" dirty="0">
              <a:solidFill>
                <a:srgbClr val="92D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492938" y="7898238"/>
            <a:ext cx="3757455" cy="110799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Design &amp; Web development</a:t>
            </a:r>
            <a:endParaRPr lang="en-US" sz="36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8492939" y="9207059"/>
            <a:ext cx="4500412" cy="1329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Lorem ipsum dolor sit </a:t>
            </a:r>
            <a:r>
              <a:rPr lang="en-US" sz="24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amet</a:t>
            </a:r>
            <a:r>
              <a:rPr lang="en-US" sz="24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24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consectetur</a:t>
            </a:r>
            <a:r>
              <a:rPr lang="en-US" sz="24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adipiscing</a:t>
            </a:r>
            <a:r>
              <a:rPr lang="en-US" sz="24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elit</a:t>
            </a:r>
            <a:r>
              <a:rPr lang="en-US" sz="24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24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sed</a:t>
            </a:r>
            <a:r>
              <a:rPr lang="en-US" sz="24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do </a:t>
            </a:r>
            <a:r>
              <a:rPr lang="en-US" sz="24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eiusmd</a:t>
            </a:r>
            <a:r>
              <a:rPr lang="en-US" sz="24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6544504" y="7759738"/>
            <a:ext cx="1173645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0" dirty="0">
                <a:solidFill>
                  <a:srgbClr val="92D050"/>
                </a:solidFill>
                <a:latin typeface="et-line" panose="02000503000000000000" pitchFamily="2" charset="2"/>
              </a:rPr>
              <a:t></a:t>
            </a:r>
            <a:endParaRPr lang="ru-RU" sz="9000" dirty="0">
              <a:solidFill>
                <a:srgbClr val="92D05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916011" y="7898559"/>
            <a:ext cx="3757455" cy="110799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Mobile &amp; App Marketing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916011" y="9207379"/>
            <a:ext cx="4500412" cy="1329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Lorem ipsum dolor sit </a:t>
            </a:r>
            <a:r>
              <a:rPr lang="en-US" sz="24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amet</a:t>
            </a:r>
            <a:r>
              <a:rPr lang="en-US" sz="24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24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consectetur</a:t>
            </a:r>
            <a:r>
              <a:rPr lang="en-US" sz="24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adipiscing</a:t>
            </a:r>
            <a:r>
              <a:rPr lang="en-US" sz="24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elit</a:t>
            </a:r>
            <a:r>
              <a:rPr lang="en-US" sz="24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, </a:t>
            </a:r>
            <a:r>
              <a:rPr lang="en-US" sz="24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sed</a:t>
            </a:r>
            <a:r>
              <a:rPr lang="en-US" sz="24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do </a:t>
            </a:r>
            <a:r>
              <a:rPr lang="en-US" sz="24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eiusmd</a:t>
            </a:r>
            <a:r>
              <a:rPr lang="en-US" sz="24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</a:t>
            </a:r>
            <a:r>
              <a:rPr lang="en-US" sz="2400" spc="100" dirty="0" err="1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tempor</a:t>
            </a:r>
            <a:r>
              <a:rPr lang="en-US" sz="2400" spc="1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.</a:t>
            </a:r>
            <a:endParaRPr lang="en-US" sz="2400" spc="100" dirty="0">
              <a:solidFill>
                <a:schemeClr val="bg1">
                  <a:lumMod val="50000"/>
                </a:schemeClr>
              </a:solidFill>
              <a:latin typeface="Fira Sans Light" panose="020B0403050000020004" pitchFamily="34" charset="0"/>
              <a:ea typeface="Fira Sans Light" panose="020B04030500000200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967578" y="7760058"/>
            <a:ext cx="1173645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0" dirty="0">
                <a:solidFill>
                  <a:srgbClr val="92D050"/>
                </a:solidFill>
                <a:latin typeface="et-line" panose="02000503000000000000" pitchFamily="2" charset="2"/>
              </a:rPr>
              <a:t></a:t>
            </a:r>
            <a:endParaRPr lang="ru-RU" sz="9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909911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26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Рисунок 1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5" name="Прямоугольник 14"/>
          <p:cNvSpPr/>
          <p:nvPr/>
        </p:nvSpPr>
        <p:spPr>
          <a:xfrm>
            <a:off x="1390650" y="10500579"/>
            <a:ext cx="10801351" cy="19208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0" tIns="0" rIns="720000" bIns="0" rtlCol="0" anchor="ctr"/>
          <a:lstStyle/>
          <a:p>
            <a:r>
              <a:rPr lang="en-US" sz="3200" dirty="0">
                <a:solidFill>
                  <a:schemeClr val="bg1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STARTER</a:t>
            </a:r>
          </a:p>
          <a:p>
            <a:r>
              <a:rPr lang="en-US" sz="2400" dirty="0">
                <a:solidFill>
                  <a:schemeClr val="accent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For individuals</a:t>
            </a:r>
          </a:p>
          <a:p>
            <a:endParaRPr lang="en-US" sz="1200" dirty="0">
              <a:solidFill>
                <a:schemeClr val="bg1"/>
              </a:solidFill>
              <a:ea typeface="Fira Sans" panose="020B0503050000020004" pitchFamily="34" charset="0"/>
            </a:endParaRPr>
          </a:p>
          <a:p>
            <a:r>
              <a:rPr lang="en-US" sz="2000" dirty="0" err="1">
                <a:solidFill>
                  <a:schemeClr val="bg1"/>
                </a:solidFill>
                <a:ea typeface="Fira Sans" panose="020B0503050000020004" pitchFamily="34" charset="0"/>
              </a:rPr>
              <a:t>Tempor</a:t>
            </a:r>
            <a:r>
              <a:rPr lang="en-US" sz="2000" dirty="0">
                <a:solidFill>
                  <a:schemeClr val="bg1"/>
                </a:solidFill>
                <a:ea typeface="Fira Sans" panose="020B05030500000200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Fira Sans" panose="020B0503050000020004" pitchFamily="34" charset="0"/>
              </a:rPr>
              <a:t>incididunt</a:t>
            </a:r>
            <a:r>
              <a:rPr lang="en-US" sz="2000" dirty="0">
                <a:solidFill>
                  <a:schemeClr val="bg1"/>
                </a:solidFill>
                <a:ea typeface="Fira Sans" panose="020B05030500000200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Fira Sans" panose="020B0503050000020004" pitchFamily="34" charset="0"/>
              </a:rPr>
              <a:t>ut</a:t>
            </a:r>
            <a:r>
              <a:rPr lang="en-US" sz="2000" dirty="0">
                <a:solidFill>
                  <a:schemeClr val="bg1"/>
                </a:solidFill>
                <a:ea typeface="Fira Sans" panose="020B05030500000200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Fira Sans" panose="020B0503050000020004" pitchFamily="34" charset="0"/>
              </a:rPr>
              <a:t>labore</a:t>
            </a:r>
            <a:r>
              <a:rPr lang="en-US" sz="2000" dirty="0">
                <a:solidFill>
                  <a:schemeClr val="bg1"/>
                </a:solidFill>
                <a:ea typeface="Fira Sans" panose="020B0503050000020004" pitchFamily="34" charset="0"/>
              </a:rPr>
              <a:t> et </a:t>
            </a:r>
            <a:r>
              <a:rPr lang="en-US" sz="2000" dirty="0" err="1">
                <a:solidFill>
                  <a:schemeClr val="bg1"/>
                </a:solidFill>
                <a:ea typeface="Fira Sans" panose="020B0503050000020004" pitchFamily="34" charset="0"/>
              </a:rPr>
              <a:t>dolore</a:t>
            </a:r>
            <a:r>
              <a:rPr lang="en-US" sz="2000" dirty="0">
                <a:solidFill>
                  <a:schemeClr val="bg1"/>
                </a:solidFill>
                <a:ea typeface="Fira Sans" panose="020B0503050000020004" pitchFamily="34" charset="0"/>
              </a:rPr>
              <a:t> magna </a:t>
            </a:r>
            <a:r>
              <a:rPr lang="en-US" sz="2000" dirty="0" err="1">
                <a:solidFill>
                  <a:schemeClr val="bg1"/>
                </a:solidFill>
                <a:ea typeface="Fira Sans" panose="020B0503050000020004" pitchFamily="34" charset="0"/>
              </a:rPr>
              <a:t>aliqua</a:t>
            </a:r>
            <a:r>
              <a:rPr lang="en-US" sz="2000" dirty="0">
                <a:solidFill>
                  <a:schemeClr val="bg1"/>
                </a:solidFill>
                <a:ea typeface="Fira Sans" panose="020B0503050000020004" pitchFamily="34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ea typeface="Fira Sans" panose="020B0503050000020004" pitchFamily="34" charset="0"/>
              </a:rPr>
              <a:t> Lorem ipsum dolor sit </a:t>
            </a:r>
            <a:r>
              <a:rPr lang="en-US" sz="2000" dirty="0" err="1">
                <a:solidFill>
                  <a:schemeClr val="bg1"/>
                </a:solidFill>
                <a:ea typeface="Fira Sans" panose="020B0503050000020004" pitchFamily="34" charset="0"/>
              </a:rPr>
              <a:t>amet</a:t>
            </a:r>
            <a:r>
              <a:rPr lang="en-US" sz="2000" dirty="0">
                <a:solidFill>
                  <a:schemeClr val="bg1"/>
                </a:solidFill>
                <a:ea typeface="Fira Sans" panose="020B05030500000200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a typeface="Fira Sans" panose="020B0503050000020004" pitchFamily="34" charset="0"/>
              </a:rPr>
              <a:t>consectetur</a:t>
            </a:r>
            <a:r>
              <a:rPr lang="en-US" sz="2000" dirty="0">
                <a:solidFill>
                  <a:schemeClr val="bg1"/>
                </a:solidFill>
                <a:ea typeface="Fira Sans" panose="020B05030500000200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Fira Sans" panose="020B0503050000020004" pitchFamily="34" charset="0"/>
              </a:rPr>
              <a:t>adipiscing</a:t>
            </a:r>
            <a:r>
              <a:rPr lang="en-US" sz="2000" dirty="0">
                <a:solidFill>
                  <a:schemeClr val="bg1"/>
                </a:solidFill>
                <a:ea typeface="Fira Sans" panose="020B05030500000200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Fira Sans" panose="020B0503050000020004" pitchFamily="34" charset="0"/>
              </a:rPr>
              <a:t>elit</a:t>
            </a:r>
            <a:r>
              <a:rPr lang="en-US" sz="2000" dirty="0">
                <a:solidFill>
                  <a:schemeClr val="bg1"/>
                </a:solidFill>
                <a:ea typeface="Fira Sans" panose="020B05030500000200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a typeface="Fira Sans" panose="020B0503050000020004" pitchFamily="34" charset="0"/>
              </a:rPr>
              <a:t>sed</a:t>
            </a:r>
            <a:r>
              <a:rPr lang="en-US" sz="2000" dirty="0">
                <a:solidFill>
                  <a:schemeClr val="bg1"/>
                </a:solidFill>
                <a:ea typeface="Fira Sans" panose="020B0503050000020004" pitchFamily="34" charset="0"/>
              </a:rPr>
              <a:t> do </a:t>
            </a:r>
            <a:r>
              <a:rPr lang="en-US" sz="2000" dirty="0" err="1">
                <a:solidFill>
                  <a:schemeClr val="bg1"/>
                </a:solidFill>
                <a:ea typeface="Fira Sans" panose="020B0503050000020004" pitchFamily="34" charset="0"/>
              </a:rPr>
              <a:t>eiusmod</a:t>
            </a:r>
            <a:r>
              <a:rPr lang="en-US" sz="2000" dirty="0">
                <a:solidFill>
                  <a:schemeClr val="bg1"/>
                </a:solidFill>
                <a:ea typeface="Fira Sans" panose="020B0503050000020004" pitchFamily="34" charset="0"/>
              </a:rPr>
              <a:t> 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7" name="Блок-схема: ссылка на другую страницу 16"/>
          <p:cNvSpPr/>
          <p:nvPr/>
        </p:nvSpPr>
        <p:spPr>
          <a:xfrm rot="16200000">
            <a:off x="1453070" y="10438160"/>
            <a:ext cx="1920823" cy="2045665"/>
          </a:xfrm>
          <a:prstGeom prst="flowChartOffpage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r"/>
            <a:r>
              <a:rPr lang="ru-RU" sz="9600" spc="2304" baseline="-4166" dirty="0">
                <a:solidFill>
                  <a:schemeClr val="bg1"/>
                </a:solidFill>
                <a:latin typeface="et-line"/>
                <a:ea typeface="et-line"/>
                <a:cs typeface="et-line"/>
                <a:sym typeface="et-line"/>
              </a:rPr>
              <a:t>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2243212005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Рисунок 1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TextBox 7"/>
          <p:cNvSpPr txBox="1"/>
          <p:nvPr/>
        </p:nvSpPr>
        <p:spPr>
          <a:xfrm>
            <a:off x="13650171" y="6314797"/>
            <a:ext cx="2225225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Subtitle</a:t>
            </a:r>
            <a:endParaRPr lang="en-US" sz="48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650174" y="4816886"/>
            <a:ext cx="6498895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FULL IMAGE</a:t>
            </a:r>
            <a:endParaRPr lang="ru-RU" sz="10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650172" y="7438453"/>
            <a:ext cx="8660296" cy="11818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Understanding people’s experiences and the context in which they live, is the key to success.</a:t>
            </a:r>
          </a:p>
        </p:txBody>
      </p:sp>
    </p:spTree>
    <p:extLst>
      <p:ext uri="{BB962C8B-B14F-4D97-AF65-F5344CB8AC3E}">
        <p14:creationId xmlns:p14="http://schemas.microsoft.com/office/powerpoint/2010/main" val="3723397463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2464928" y="5028516"/>
            <a:ext cx="3703320" cy="3703320"/>
          </a:xfrm>
        </p:spPr>
      </p:sp>
      <p:sp>
        <p:nvSpPr>
          <p:cNvPr id="5" name="Рисунок 4"/>
          <p:cNvSpPr>
            <a:spLocks noGrp="1"/>
          </p:cNvSpPr>
          <p:nvPr>
            <p:ph type="pic" sz="quarter" idx="12"/>
          </p:nvPr>
        </p:nvSpPr>
        <p:spPr>
          <a:xfrm>
            <a:off x="13628739" y="5006340"/>
            <a:ext cx="3703320" cy="3703320"/>
          </a:xfrm>
        </p:spPr>
      </p:sp>
      <p:grpSp>
        <p:nvGrpSpPr>
          <p:cNvPr id="18" name="Группа 17"/>
          <p:cNvGrpSpPr/>
          <p:nvPr/>
        </p:nvGrpSpPr>
        <p:grpSpPr>
          <a:xfrm>
            <a:off x="6888473" y="8539864"/>
            <a:ext cx="313640" cy="502843"/>
            <a:chOff x="10668172" y="3486709"/>
            <a:chExt cx="684213" cy="1096963"/>
          </a:xfrm>
          <a:solidFill>
            <a:srgbClr val="91B3C1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10668172" y="3486709"/>
              <a:ext cx="684213" cy="1096963"/>
            </a:xfrm>
            <a:custGeom>
              <a:avLst/>
              <a:gdLst>
                <a:gd name="T0" fmla="*/ 180 w 210"/>
                <a:gd name="T1" fmla="*/ 0 h 340"/>
                <a:gd name="T2" fmla="*/ 30 w 210"/>
                <a:gd name="T3" fmla="*/ 0 h 340"/>
                <a:gd name="T4" fmla="*/ 0 w 210"/>
                <a:gd name="T5" fmla="*/ 30 h 340"/>
                <a:gd name="T6" fmla="*/ 0 w 210"/>
                <a:gd name="T7" fmla="*/ 310 h 340"/>
                <a:gd name="T8" fmla="*/ 30 w 210"/>
                <a:gd name="T9" fmla="*/ 340 h 340"/>
                <a:gd name="T10" fmla="*/ 180 w 210"/>
                <a:gd name="T11" fmla="*/ 340 h 340"/>
                <a:gd name="T12" fmla="*/ 210 w 210"/>
                <a:gd name="T13" fmla="*/ 310 h 340"/>
                <a:gd name="T14" fmla="*/ 210 w 210"/>
                <a:gd name="T15" fmla="*/ 30 h 340"/>
                <a:gd name="T16" fmla="*/ 180 w 210"/>
                <a:gd name="T17" fmla="*/ 0 h 340"/>
                <a:gd name="T18" fmla="*/ 200 w 210"/>
                <a:gd name="T19" fmla="*/ 310 h 340"/>
                <a:gd name="T20" fmla="*/ 180 w 210"/>
                <a:gd name="T21" fmla="*/ 330 h 340"/>
                <a:gd name="T22" fmla="*/ 30 w 210"/>
                <a:gd name="T23" fmla="*/ 330 h 340"/>
                <a:gd name="T24" fmla="*/ 10 w 210"/>
                <a:gd name="T25" fmla="*/ 310 h 340"/>
                <a:gd name="T26" fmla="*/ 10 w 210"/>
                <a:gd name="T27" fmla="*/ 30 h 340"/>
                <a:gd name="T28" fmla="*/ 30 w 210"/>
                <a:gd name="T29" fmla="*/ 10 h 340"/>
                <a:gd name="T30" fmla="*/ 180 w 210"/>
                <a:gd name="T31" fmla="*/ 10 h 340"/>
                <a:gd name="T32" fmla="*/ 200 w 210"/>
                <a:gd name="T33" fmla="*/ 30 h 340"/>
                <a:gd name="T34" fmla="*/ 200 w 210"/>
                <a:gd name="T35" fmla="*/ 31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0">
                  <a:moveTo>
                    <a:pt x="18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26"/>
                    <a:pt x="13" y="340"/>
                    <a:pt x="30" y="340"/>
                  </a:cubicBezTo>
                  <a:cubicBezTo>
                    <a:pt x="180" y="340"/>
                    <a:pt x="180" y="340"/>
                    <a:pt x="180" y="340"/>
                  </a:cubicBezTo>
                  <a:cubicBezTo>
                    <a:pt x="196" y="340"/>
                    <a:pt x="210" y="326"/>
                    <a:pt x="210" y="310"/>
                  </a:cubicBezTo>
                  <a:cubicBezTo>
                    <a:pt x="210" y="30"/>
                    <a:pt x="210" y="30"/>
                    <a:pt x="210" y="30"/>
                  </a:cubicBezTo>
                  <a:cubicBezTo>
                    <a:pt x="210" y="13"/>
                    <a:pt x="196" y="0"/>
                    <a:pt x="180" y="0"/>
                  </a:cubicBezTo>
                  <a:close/>
                  <a:moveTo>
                    <a:pt x="200" y="310"/>
                  </a:moveTo>
                  <a:cubicBezTo>
                    <a:pt x="200" y="321"/>
                    <a:pt x="191" y="330"/>
                    <a:pt x="180" y="330"/>
                  </a:cubicBezTo>
                  <a:cubicBezTo>
                    <a:pt x="30" y="330"/>
                    <a:pt x="30" y="330"/>
                    <a:pt x="30" y="330"/>
                  </a:cubicBezTo>
                  <a:cubicBezTo>
                    <a:pt x="19" y="330"/>
                    <a:pt x="10" y="321"/>
                    <a:pt x="10" y="31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19"/>
                    <a:pt x="19" y="10"/>
                    <a:pt x="30" y="10"/>
                  </a:cubicBezTo>
                  <a:cubicBezTo>
                    <a:pt x="180" y="10"/>
                    <a:pt x="180" y="10"/>
                    <a:pt x="180" y="10"/>
                  </a:cubicBezTo>
                  <a:cubicBezTo>
                    <a:pt x="191" y="10"/>
                    <a:pt x="200" y="19"/>
                    <a:pt x="200" y="30"/>
                  </a:cubicBezTo>
                  <a:lnTo>
                    <a:pt x="200" y="3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0993609" y="4455084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10993609" y="3551796"/>
              <a:ext cx="33338" cy="31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0733259" y="3615296"/>
              <a:ext cx="554038" cy="806450"/>
            </a:xfrm>
            <a:custGeom>
              <a:avLst/>
              <a:gdLst>
                <a:gd name="T0" fmla="*/ 0 w 349"/>
                <a:gd name="T1" fmla="*/ 508 h 508"/>
                <a:gd name="T2" fmla="*/ 349 w 349"/>
                <a:gd name="T3" fmla="*/ 508 h 508"/>
                <a:gd name="T4" fmla="*/ 349 w 349"/>
                <a:gd name="T5" fmla="*/ 0 h 508"/>
                <a:gd name="T6" fmla="*/ 0 w 349"/>
                <a:gd name="T7" fmla="*/ 0 h 508"/>
                <a:gd name="T8" fmla="*/ 0 w 349"/>
                <a:gd name="T9" fmla="*/ 508 h 508"/>
                <a:gd name="T10" fmla="*/ 6 w 349"/>
                <a:gd name="T11" fmla="*/ 6 h 508"/>
                <a:gd name="T12" fmla="*/ 343 w 349"/>
                <a:gd name="T13" fmla="*/ 6 h 508"/>
                <a:gd name="T14" fmla="*/ 343 w 349"/>
                <a:gd name="T15" fmla="*/ 502 h 508"/>
                <a:gd name="T16" fmla="*/ 6 w 349"/>
                <a:gd name="T17" fmla="*/ 502 h 508"/>
                <a:gd name="T18" fmla="*/ 6 w 349"/>
                <a:gd name="T19" fmla="*/ 6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9" h="508">
                  <a:moveTo>
                    <a:pt x="0" y="508"/>
                  </a:moveTo>
                  <a:lnTo>
                    <a:pt x="349" y="508"/>
                  </a:lnTo>
                  <a:lnTo>
                    <a:pt x="349" y="0"/>
                  </a:lnTo>
                  <a:lnTo>
                    <a:pt x="0" y="0"/>
                  </a:lnTo>
                  <a:lnTo>
                    <a:pt x="0" y="508"/>
                  </a:lnTo>
                  <a:close/>
                  <a:moveTo>
                    <a:pt x="6" y="6"/>
                  </a:moveTo>
                  <a:lnTo>
                    <a:pt x="343" y="6"/>
                  </a:lnTo>
                  <a:lnTo>
                    <a:pt x="343" y="502"/>
                  </a:lnTo>
                  <a:lnTo>
                    <a:pt x="6" y="50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6791325" y="7723666"/>
            <a:ext cx="507936" cy="491927"/>
          </a:xfrm>
          <a:custGeom>
            <a:avLst/>
            <a:gdLst>
              <a:gd name="T0" fmla="*/ 338 w 340"/>
              <a:gd name="T1" fmla="*/ 140 h 333"/>
              <a:gd name="T2" fmla="*/ 330 w 340"/>
              <a:gd name="T3" fmla="*/ 130 h 333"/>
              <a:gd name="T4" fmla="*/ 190 w 340"/>
              <a:gd name="T5" fmla="*/ 7 h 333"/>
              <a:gd name="T6" fmla="*/ 170 w 340"/>
              <a:gd name="T7" fmla="*/ 0 h 333"/>
              <a:gd name="T8" fmla="*/ 151 w 340"/>
              <a:gd name="T9" fmla="*/ 7 h 333"/>
              <a:gd name="T10" fmla="*/ 11 w 340"/>
              <a:gd name="T11" fmla="*/ 130 h 333"/>
              <a:gd name="T12" fmla="*/ 3 w 340"/>
              <a:gd name="T13" fmla="*/ 140 h 333"/>
              <a:gd name="T14" fmla="*/ 0 w 340"/>
              <a:gd name="T15" fmla="*/ 152 h 333"/>
              <a:gd name="T16" fmla="*/ 0 w 340"/>
              <a:gd name="T17" fmla="*/ 303 h 333"/>
              <a:gd name="T18" fmla="*/ 9 w 340"/>
              <a:gd name="T19" fmla="*/ 324 h 333"/>
              <a:gd name="T20" fmla="*/ 11 w 340"/>
              <a:gd name="T21" fmla="*/ 326 h 333"/>
              <a:gd name="T22" fmla="*/ 12 w 340"/>
              <a:gd name="T23" fmla="*/ 327 h 333"/>
              <a:gd name="T24" fmla="*/ 20 w 340"/>
              <a:gd name="T25" fmla="*/ 331 h 333"/>
              <a:gd name="T26" fmla="*/ 20 w 340"/>
              <a:gd name="T27" fmla="*/ 331 h 333"/>
              <a:gd name="T28" fmla="*/ 21 w 340"/>
              <a:gd name="T29" fmla="*/ 331 h 333"/>
              <a:gd name="T30" fmla="*/ 21 w 340"/>
              <a:gd name="T31" fmla="*/ 331 h 333"/>
              <a:gd name="T32" fmla="*/ 21 w 340"/>
              <a:gd name="T33" fmla="*/ 332 h 333"/>
              <a:gd name="T34" fmla="*/ 25 w 340"/>
              <a:gd name="T35" fmla="*/ 333 h 333"/>
              <a:gd name="T36" fmla="*/ 30 w 340"/>
              <a:gd name="T37" fmla="*/ 333 h 333"/>
              <a:gd name="T38" fmla="*/ 310 w 340"/>
              <a:gd name="T39" fmla="*/ 333 h 333"/>
              <a:gd name="T40" fmla="*/ 316 w 340"/>
              <a:gd name="T41" fmla="*/ 333 h 333"/>
              <a:gd name="T42" fmla="*/ 319 w 340"/>
              <a:gd name="T43" fmla="*/ 332 h 333"/>
              <a:gd name="T44" fmla="*/ 319 w 340"/>
              <a:gd name="T45" fmla="*/ 332 h 333"/>
              <a:gd name="T46" fmla="*/ 320 w 340"/>
              <a:gd name="T47" fmla="*/ 331 h 333"/>
              <a:gd name="T48" fmla="*/ 320 w 340"/>
              <a:gd name="T49" fmla="*/ 331 h 333"/>
              <a:gd name="T50" fmla="*/ 321 w 340"/>
              <a:gd name="T51" fmla="*/ 331 h 333"/>
              <a:gd name="T52" fmla="*/ 329 w 340"/>
              <a:gd name="T53" fmla="*/ 327 h 333"/>
              <a:gd name="T54" fmla="*/ 330 w 340"/>
              <a:gd name="T55" fmla="*/ 326 h 333"/>
              <a:gd name="T56" fmla="*/ 331 w 340"/>
              <a:gd name="T57" fmla="*/ 324 h 333"/>
              <a:gd name="T58" fmla="*/ 340 w 340"/>
              <a:gd name="T59" fmla="*/ 303 h 333"/>
              <a:gd name="T60" fmla="*/ 340 w 340"/>
              <a:gd name="T61" fmla="*/ 152 h 333"/>
              <a:gd name="T62" fmla="*/ 338 w 340"/>
              <a:gd name="T63" fmla="*/ 140 h 333"/>
              <a:gd name="T64" fmla="*/ 16 w 340"/>
              <a:gd name="T65" fmla="*/ 317 h 333"/>
              <a:gd name="T66" fmla="*/ 10 w 340"/>
              <a:gd name="T67" fmla="*/ 303 h 333"/>
              <a:gd name="T68" fmla="*/ 10 w 340"/>
              <a:gd name="T69" fmla="*/ 152 h 333"/>
              <a:gd name="T70" fmla="*/ 12 w 340"/>
              <a:gd name="T71" fmla="*/ 145 h 333"/>
              <a:gd name="T72" fmla="*/ 151 w 340"/>
              <a:gd name="T73" fmla="*/ 224 h 333"/>
              <a:gd name="T74" fmla="*/ 16 w 340"/>
              <a:gd name="T75" fmla="*/ 317 h 333"/>
              <a:gd name="T76" fmla="*/ 16 w 340"/>
              <a:gd name="T77" fmla="*/ 317 h 333"/>
              <a:gd name="T78" fmla="*/ 317 w 340"/>
              <a:gd name="T79" fmla="*/ 322 h 333"/>
              <a:gd name="T80" fmla="*/ 317 w 340"/>
              <a:gd name="T81" fmla="*/ 322 h 333"/>
              <a:gd name="T82" fmla="*/ 316 w 340"/>
              <a:gd name="T83" fmla="*/ 322 h 333"/>
              <a:gd name="T84" fmla="*/ 314 w 340"/>
              <a:gd name="T85" fmla="*/ 323 h 333"/>
              <a:gd name="T86" fmla="*/ 310 w 340"/>
              <a:gd name="T87" fmla="*/ 323 h 333"/>
              <a:gd name="T88" fmla="*/ 30 w 340"/>
              <a:gd name="T89" fmla="*/ 323 h 333"/>
              <a:gd name="T90" fmla="*/ 27 w 340"/>
              <a:gd name="T91" fmla="*/ 323 h 333"/>
              <a:gd name="T92" fmla="*/ 24 w 340"/>
              <a:gd name="T93" fmla="*/ 322 h 333"/>
              <a:gd name="T94" fmla="*/ 24 w 340"/>
              <a:gd name="T95" fmla="*/ 322 h 333"/>
              <a:gd name="T96" fmla="*/ 23 w 340"/>
              <a:gd name="T97" fmla="*/ 322 h 333"/>
              <a:gd name="T98" fmla="*/ 19 w 340"/>
              <a:gd name="T99" fmla="*/ 319 h 333"/>
              <a:gd name="T100" fmla="*/ 160 w 340"/>
              <a:gd name="T101" fmla="*/ 222 h 333"/>
              <a:gd name="T102" fmla="*/ 181 w 340"/>
              <a:gd name="T103" fmla="*/ 222 h 333"/>
              <a:gd name="T104" fmla="*/ 322 w 340"/>
              <a:gd name="T105" fmla="*/ 319 h 333"/>
              <a:gd name="T106" fmla="*/ 317 w 340"/>
              <a:gd name="T107" fmla="*/ 322 h 333"/>
              <a:gd name="T108" fmla="*/ 330 w 340"/>
              <a:gd name="T109" fmla="*/ 303 h 333"/>
              <a:gd name="T110" fmla="*/ 324 w 340"/>
              <a:gd name="T111" fmla="*/ 317 h 333"/>
              <a:gd name="T112" fmla="*/ 189 w 340"/>
              <a:gd name="T113" fmla="*/ 224 h 333"/>
              <a:gd name="T114" fmla="*/ 329 w 340"/>
              <a:gd name="T115" fmla="*/ 146 h 333"/>
              <a:gd name="T116" fmla="*/ 330 w 340"/>
              <a:gd name="T117" fmla="*/ 152 h 333"/>
              <a:gd name="T118" fmla="*/ 330 w 340"/>
              <a:gd name="T119" fmla="*/ 303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40" h="333">
                <a:moveTo>
                  <a:pt x="338" y="140"/>
                </a:moveTo>
                <a:cubicBezTo>
                  <a:pt x="336" y="136"/>
                  <a:pt x="333" y="132"/>
                  <a:pt x="330" y="130"/>
                </a:cubicBezTo>
                <a:cubicBezTo>
                  <a:pt x="190" y="7"/>
                  <a:pt x="190" y="7"/>
                  <a:pt x="190" y="7"/>
                </a:cubicBezTo>
                <a:cubicBezTo>
                  <a:pt x="185" y="2"/>
                  <a:pt x="178" y="0"/>
                  <a:pt x="170" y="0"/>
                </a:cubicBezTo>
                <a:cubicBezTo>
                  <a:pt x="163" y="0"/>
                  <a:pt x="156" y="2"/>
                  <a:pt x="151" y="7"/>
                </a:cubicBezTo>
                <a:cubicBezTo>
                  <a:pt x="11" y="130"/>
                  <a:pt x="11" y="130"/>
                  <a:pt x="11" y="130"/>
                </a:cubicBezTo>
                <a:cubicBezTo>
                  <a:pt x="7" y="132"/>
                  <a:pt x="5" y="136"/>
                  <a:pt x="3" y="140"/>
                </a:cubicBezTo>
                <a:cubicBezTo>
                  <a:pt x="1" y="144"/>
                  <a:pt x="0" y="148"/>
                  <a:pt x="0" y="152"/>
                </a:cubicBezTo>
                <a:cubicBezTo>
                  <a:pt x="0" y="303"/>
                  <a:pt x="0" y="303"/>
                  <a:pt x="0" y="303"/>
                </a:cubicBezTo>
                <a:cubicBezTo>
                  <a:pt x="0" y="311"/>
                  <a:pt x="3" y="319"/>
                  <a:pt x="9" y="324"/>
                </a:cubicBezTo>
                <a:cubicBezTo>
                  <a:pt x="10" y="325"/>
                  <a:pt x="10" y="325"/>
                  <a:pt x="11" y="326"/>
                </a:cubicBezTo>
                <a:cubicBezTo>
                  <a:pt x="11" y="326"/>
                  <a:pt x="12" y="326"/>
                  <a:pt x="12" y="327"/>
                </a:cubicBezTo>
                <a:cubicBezTo>
                  <a:pt x="14" y="329"/>
                  <a:pt x="17" y="330"/>
                  <a:pt x="20" y="331"/>
                </a:cubicBezTo>
                <a:cubicBezTo>
                  <a:pt x="20" y="331"/>
                  <a:pt x="20" y="331"/>
                  <a:pt x="20" y="331"/>
                </a:cubicBezTo>
                <a:cubicBezTo>
                  <a:pt x="21" y="331"/>
                  <a:pt x="21" y="331"/>
                  <a:pt x="21" y="331"/>
                </a:cubicBezTo>
                <a:cubicBezTo>
                  <a:pt x="21" y="331"/>
                  <a:pt x="21" y="331"/>
                  <a:pt x="21" y="331"/>
                </a:cubicBezTo>
                <a:cubicBezTo>
                  <a:pt x="21" y="331"/>
                  <a:pt x="21" y="331"/>
                  <a:pt x="21" y="332"/>
                </a:cubicBezTo>
                <a:cubicBezTo>
                  <a:pt x="23" y="332"/>
                  <a:pt x="24" y="332"/>
                  <a:pt x="25" y="333"/>
                </a:cubicBezTo>
                <a:cubicBezTo>
                  <a:pt x="27" y="333"/>
                  <a:pt x="29" y="333"/>
                  <a:pt x="30" y="333"/>
                </a:cubicBezTo>
                <a:cubicBezTo>
                  <a:pt x="310" y="333"/>
                  <a:pt x="310" y="333"/>
                  <a:pt x="310" y="333"/>
                </a:cubicBezTo>
                <a:cubicBezTo>
                  <a:pt x="312" y="333"/>
                  <a:pt x="314" y="333"/>
                  <a:pt x="316" y="333"/>
                </a:cubicBezTo>
                <a:cubicBezTo>
                  <a:pt x="317" y="332"/>
                  <a:pt x="318" y="332"/>
                  <a:pt x="319" y="332"/>
                </a:cubicBezTo>
                <a:cubicBezTo>
                  <a:pt x="319" y="332"/>
                  <a:pt x="319" y="332"/>
                  <a:pt x="319" y="332"/>
                </a:cubicBezTo>
                <a:cubicBezTo>
                  <a:pt x="320" y="331"/>
                  <a:pt x="320" y="331"/>
                  <a:pt x="320" y="331"/>
                </a:cubicBezTo>
                <a:cubicBezTo>
                  <a:pt x="320" y="331"/>
                  <a:pt x="320" y="331"/>
                  <a:pt x="320" y="331"/>
                </a:cubicBezTo>
                <a:cubicBezTo>
                  <a:pt x="321" y="331"/>
                  <a:pt x="321" y="331"/>
                  <a:pt x="321" y="331"/>
                </a:cubicBezTo>
                <a:cubicBezTo>
                  <a:pt x="323" y="330"/>
                  <a:pt x="326" y="329"/>
                  <a:pt x="329" y="327"/>
                </a:cubicBezTo>
                <a:cubicBezTo>
                  <a:pt x="330" y="326"/>
                  <a:pt x="330" y="326"/>
                  <a:pt x="330" y="326"/>
                </a:cubicBezTo>
                <a:cubicBezTo>
                  <a:pt x="330" y="325"/>
                  <a:pt x="331" y="325"/>
                  <a:pt x="331" y="324"/>
                </a:cubicBezTo>
                <a:cubicBezTo>
                  <a:pt x="337" y="319"/>
                  <a:pt x="340" y="311"/>
                  <a:pt x="340" y="303"/>
                </a:cubicBezTo>
                <a:cubicBezTo>
                  <a:pt x="340" y="152"/>
                  <a:pt x="340" y="152"/>
                  <a:pt x="340" y="152"/>
                </a:cubicBezTo>
                <a:cubicBezTo>
                  <a:pt x="340" y="148"/>
                  <a:pt x="339" y="144"/>
                  <a:pt x="338" y="140"/>
                </a:cubicBezTo>
                <a:close/>
                <a:moveTo>
                  <a:pt x="16" y="317"/>
                </a:moveTo>
                <a:cubicBezTo>
                  <a:pt x="12" y="313"/>
                  <a:pt x="10" y="308"/>
                  <a:pt x="10" y="303"/>
                </a:cubicBezTo>
                <a:cubicBezTo>
                  <a:pt x="10" y="152"/>
                  <a:pt x="10" y="152"/>
                  <a:pt x="10" y="152"/>
                </a:cubicBezTo>
                <a:cubicBezTo>
                  <a:pt x="10" y="150"/>
                  <a:pt x="11" y="148"/>
                  <a:pt x="12" y="145"/>
                </a:cubicBezTo>
                <a:cubicBezTo>
                  <a:pt x="151" y="224"/>
                  <a:pt x="151" y="224"/>
                  <a:pt x="151" y="224"/>
                </a:cubicBezTo>
                <a:cubicBezTo>
                  <a:pt x="16" y="317"/>
                  <a:pt x="16" y="317"/>
                  <a:pt x="16" y="317"/>
                </a:cubicBezTo>
                <a:cubicBezTo>
                  <a:pt x="16" y="317"/>
                  <a:pt x="16" y="317"/>
                  <a:pt x="16" y="317"/>
                </a:cubicBezTo>
                <a:close/>
                <a:moveTo>
                  <a:pt x="317" y="322"/>
                </a:moveTo>
                <a:cubicBezTo>
                  <a:pt x="317" y="322"/>
                  <a:pt x="317" y="322"/>
                  <a:pt x="317" y="322"/>
                </a:cubicBezTo>
                <a:cubicBezTo>
                  <a:pt x="317" y="322"/>
                  <a:pt x="317" y="322"/>
                  <a:pt x="316" y="322"/>
                </a:cubicBezTo>
                <a:cubicBezTo>
                  <a:pt x="316" y="322"/>
                  <a:pt x="315" y="323"/>
                  <a:pt x="314" y="323"/>
                </a:cubicBezTo>
                <a:cubicBezTo>
                  <a:pt x="313" y="323"/>
                  <a:pt x="311" y="323"/>
                  <a:pt x="310" y="323"/>
                </a:cubicBezTo>
                <a:cubicBezTo>
                  <a:pt x="30" y="323"/>
                  <a:pt x="30" y="323"/>
                  <a:pt x="30" y="323"/>
                </a:cubicBezTo>
                <a:cubicBezTo>
                  <a:pt x="29" y="323"/>
                  <a:pt x="28" y="323"/>
                  <a:pt x="27" y="323"/>
                </a:cubicBezTo>
                <a:cubicBezTo>
                  <a:pt x="26" y="323"/>
                  <a:pt x="25" y="322"/>
                  <a:pt x="24" y="322"/>
                </a:cubicBezTo>
                <a:cubicBezTo>
                  <a:pt x="24" y="322"/>
                  <a:pt x="24" y="322"/>
                  <a:pt x="24" y="322"/>
                </a:cubicBezTo>
                <a:cubicBezTo>
                  <a:pt x="24" y="322"/>
                  <a:pt x="24" y="322"/>
                  <a:pt x="23" y="322"/>
                </a:cubicBezTo>
                <a:cubicBezTo>
                  <a:pt x="22" y="321"/>
                  <a:pt x="20" y="320"/>
                  <a:pt x="19" y="319"/>
                </a:cubicBezTo>
                <a:cubicBezTo>
                  <a:pt x="160" y="222"/>
                  <a:pt x="160" y="222"/>
                  <a:pt x="160" y="222"/>
                </a:cubicBezTo>
                <a:cubicBezTo>
                  <a:pt x="166" y="218"/>
                  <a:pt x="175" y="218"/>
                  <a:pt x="181" y="222"/>
                </a:cubicBezTo>
                <a:cubicBezTo>
                  <a:pt x="322" y="319"/>
                  <a:pt x="322" y="319"/>
                  <a:pt x="322" y="319"/>
                </a:cubicBezTo>
                <a:cubicBezTo>
                  <a:pt x="320" y="320"/>
                  <a:pt x="319" y="321"/>
                  <a:pt x="317" y="322"/>
                </a:cubicBezTo>
                <a:close/>
                <a:moveTo>
                  <a:pt x="330" y="303"/>
                </a:moveTo>
                <a:cubicBezTo>
                  <a:pt x="330" y="308"/>
                  <a:pt x="328" y="313"/>
                  <a:pt x="324" y="317"/>
                </a:cubicBezTo>
                <a:cubicBezTo>
                  <a:pt x="189" y="224"/>
                  <a:pt x="189" y="224"/>
                  <a:pt x="189" y="224"/>
                </a:cubicBezTo>
                <a:cubicBezTo>
                  <a:pt x="329" y="146"/>
                  <a:pt x="329" y="146"/>
                  <a:pt x="329" y="146"/>
                </a:cubicBezTo>
                <a:cubicBezTo>
                  <a:pt x="330" y="148"/>
                  <a:pt x="330" y="150"/>
                  <a:pt x="330" y="152"/>
                </a:cubicBezTo>
                <a:lnTo>
                  <a:pt x="330" y="303"/>
                </a:lnTo>
                <a:close/>
              </a:path>
            </a:pathLst>
          </a:custGeom>
          <a:solidFill>
            <a:srgbClr val="91B3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6829290" y="6896231"/>
            <a:ext cx="49614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000" dirty="0">
                <a:solidFill>
                  <a:schemeClr val="accent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CREATIVE DIRECTOR</a:t>
            </a:r>
            <a:endParaRPr lang="en-US" sz="3000" dirty="0">
              <a:solidFill>
                <a:schemeClr val="accent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30985" y="6118090"/>
            <a:ext cx="6237315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SIMONE MARCO</a:t>
            </a:r>
            <a:endParaRPr lang="en-US" sz="48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43338" y="6894853"/>
            <a:ext cx="49614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000" dirty="0">
                <a:solidFill>
                  <a:schemeClr val="accent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MANAGIN DIRECTOR</a:t>
            </a:r>
            <a:endParaRPr lang="en-US" sz="3200" dirty="0">
              <a:solidFill>
                <a:schemeClr val="accent1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173967" y="6121858"/>
            <a:ext cx="4819383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ALEX SMIRNOFF</a:t>
            </a:r>
            <a:endParaRPr lang="en-US" sz="4800" dirty="0">
              <a:solidFill>
                <a:schemeClr val="tx2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57965" y="7723664"/>
            <a:ext cx="298342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000" dirty="0">
                <a:solidFill>
                  <a:schemeClr val="accent3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simone@mail.ru</a:t>
            </a:r>
            <a:endParaRPr lang="en-US" sz="3000" dirty="0">
              <a:solidFill>
                <a:schemeClr val="accent3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57965" y="8463101"/>
            <a:ext cx="298342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000" dirty="0">
                <a:solidFill>
                  <a:schemeClr val="accent3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555-55-55</a:t>
            </a:r>
            <a:endParaRPr lang="en-US" sz="3000" dirty="0">
              <a:solidFill>
                <a:schemeClr val="accent3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grpSp>
        <p:nvGrpSpPr>
          <p:cNvPr id="26" name="Группа 25"/>
          <p:cNvGrpSpPr/>
          <p:nvPr/>
        </p:nvGrpSpPr>
        <p:grpSpPr>
          <a:xfrm>
            <a:off x="18275776" y="8539864"/>
            <a:ext cx="313640" cy="502843"/>
            <a:chOff x="10668172" y="3486709"/>
            <a:chExt cx="684213" cy="1096963"/>
          </a:xfrm>
          <a:solidFill>
            <a:srgbClr val="91B3C1"/>
          </a:solidFill>
        </p:grpSpPr>
        <p:sp>
          <p:nvSpPr>
            <p:cNvPr id="27" name="Freeform 5"/>
            <p:cNvSpPr>
              <a:spLocks noEditPoints="1"/>
            </p:cNvSpPr>
            <p:nvPr/>
          </p:nvSpPr>
          <p:spPr bwMode="auto">
            <a:xfrm>
              <a:off x="10668172" y="3486709"/>
              <a:ext cx="684213" cy="1096963"/>
            </a:xfrm>
            <a:custGeom>
              <a:avLst/>
              <a:gdLst>
                <a:gd name="T0" fmla="*/ 180 w 210"/>
                <a:gd name="T1" fmla="*/ 0 h 340"/>
                <a:gd name="T2" fmla="*/ 30 w 210"/>
                <a:gd name="T3" fmla="*/ 0 h 340"/>
                <a:gd name="T4" fmla="*/ 0 w 210"/>
                <a:gd name="T5" fmla="*/ 30 h 340"/>
                <a:gd name="T6" fmla="*/ 0 w 210"/>
                <a:gd name="T7" fmla="*/ 310 h 340"/>
                <a:gd name="T8" fmla="*/ 30 w 210"/>
                <a:gd name="T9" fmla="*/ 340 h 340"/>
                <a:gd name="T10" fmla="*/ 180 w 210"/>
                <a:gd name="T11" fmla="*/ 340 h 340"/>
                <a:gd name="T12" fmla="*/ 210 w 210"/>
                <a:gd name="T13" fmla="*/ 310 h 340"/>
                <a:gd name="T14" fmla="*/ 210 w 210"/>
                <a:gd name="T15" fmla="*/ 30 h 340"/>
                <a:gd name="T16" fmla="*/ 180 w 210"/>
                <a:gd name="T17" fmla="*/ 0 h 340"/>
                <a:gd name="T18" fmla="*/ 200 w 210"/>
                <a:gd name="T19" fmla="*/ 310 h 340"/>
                <a:gd name="T20" fmla="*/ 180 w 210"/>
                <a:gd name="T21" fmla="*/ 330 h 340"/>
                <a:gd name="T22" fmla="*/ 30 w 210"/>
                <a:gd name="T23" fmla="*/ 330 h 340"/>
                <a:gd name="T24" fmla="*/ 10 w 210"/>
                <a:gd name="T25" fmla="*/ 310 h 340"/>
                <a:gd name="T26" fmla="*/ 10 w 210"/>
                <a:gd name="T27" fmla="*/ 30 h 340"/>
                <a:gd name="T28" fmla="*/ 30 w 210"/>
                <a:gd name="T29" fmla="*/ 10 h 340"/>
                <a:gd name="T30" fmla="*/ 180 w 210"/>
                <a:gd name="T31" fmla="*/ 10 h 340"/>
                <a:gd name="T32" fmla="*/ 200 w 210"/>
                <a:gd name="T33" fmla="*/ 30 h 340"/>
                <a:gd name="T34" fmla="*/ 200 w 210"/>
                <a:gd name="T35" fmla="*/ 31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0">
                  <a:moveTo>
                    <a:pt x="18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26"/>
                    <a:pt x="13" y="340"/>
                    <a:pt x="30" y="340"/>
                  </a:cubicBezTo>
                  <a:cubicBezTo>
                    <a:pt x="180" y="340"/>
                    <a:pt x="180" y="340"/>
                    <a:pt x="180" y="340"/>
                  </a:cubicBezTo>
                  <a:cubicBezTo>
                    <a:pt x="196" y="340"/>
                    <a:pt x="210" y="326"/>
                    <a:pt x="210" y="310"/>
                  </a:cubicBezTo>
                  <a:cubicBezTo>
                    <a:pt x="210" y="30"/>
                    <a:pt x="210" y="30"/>
                    <a:pt x="210" y="30"/>
                  </a:cubicBezTo>
                  <a:cubicBezTo>
                    <a:pt x="210" y="13"/>
                    <a:pt x="196" y="0"/>
                    <a:pt x="180" y="0"/>
                  </a:cubicBezTo>
                  <a:close/>
                  <a:moveTo>
                    <a:pt x="200" y="310"/>
                  </a:moveTo>
                  <a:cubicBezTo>
                    <a:pt x="200" y="321"/>
                    <a:pt x="191" y="330"/>
                    <a:pt x="180" y="330"/>
                  </a:cubicBezTo>
                  <a:cubicBezTo>
                    <a:pt x="30" y="330"/>
                    <a:pt x="30" y="330"/>
                    <a:pt x="30" y="330"/>
                  </a:cubicBezTo>
                  <a:cubicBezTo>
                    <a:pt x="19" y="330"/>
                    <a:pt x="10" y="321"/>
                    <a:pt x="10" y="31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19"/>
                    <a:pt x="19" y="10"/>
                    <a:pt x="30" y="10"/>
                  </a:cubicBezTo>
                  <a:cubicBezTo>
                    <a:pt x="180" y="10"/>
                    <a:pt x="180" y="10"/>
                    <a:pt x="180" y="10"/>
                  </a:cubicBezTo>
                  <a:cubicBezTo>
                    <a:pt x="191" y="10"/>
                    <a:pt x="200" y="19"/>
                    <a:pt x="200" y="30"/>
                  </a:cubicBezTo>
                  <a:lnTo>
                    <a:pt x="200" y="3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10993609" y="4455084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10993609" y="3551796"/>
              <a:ext cx="33338" cy="31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8"/>
            <p:cNvSpPr>
              <a:spLocks noEditPoints="1"/>
            </p:cNvSpPr>
            <p:nvPr/>
          </p:nvSpPr>
          <p:spPr bwMode="auto">
            <a:xfrm>
              <a:off x="10733259" y="3615296"/>
              <a:ext cx="554038" cy="806450"/>
            </a:xfrm>
            <a:custGeom>
              <a:avLst/>
              <a:gdLst>
                <a:gd name="T0" fmla="*/ 0 w 349"/>
                <a:gd name="T1" fmla="*/ 508 h 508"/>
                <a:gd name="T2" fmla="*/ 349 w 349"/>
                <a:gd name="T3" fmla="*/ 508 h 508"/>
                <a:gd name="T4" fmla="*/ 349 w 349"/>
                <a:gd name="T5" fmla="*/ 0 h 508"/>
                <a:gd name="T6" fmla="*/ 0 w 349"/>
                <a:gd name="T7" fmla="*/ 0 h 508"/>
                <a:gd name="T8" fmla="*/ 0 w 349"/>
                <a:gd name="T9" fmla="*/ 508 h 508"/>
                <a:gd name="T10" fmla="*/ 6 w 349"/>
                <a:gd name="T11" fmla="*/ 6 h 508"/>
                <a:gd name="T12" fmla="*/ 343 w 349"/>
                <a:gd name="T13" fmla="*/ 6 h 508"/>
                <a:gd name="T14" fmla="*/ 343 w 349"/>
                <a:gd name="T15" fmla="*/ 502 h 508"/>
                <a:gd name="T16" fmla="*/ 6 w 349"/>
                <a:gd name="T17" fmla="*/ 502 h 508"/>
                <a:gd name="T18" fmla="*/ 6 w 349"/>
                <a:gd name="T19" fmla="*/ 6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9" h="508">
                  <a:moveTo>
                    <a:pt x="0" y="508"/>
                  </a:moveTo>
                  <a:lnTo>
                    <a:pt x="349" y="508"/>
                  </a:lnTo>
                  <a:lnTo>
                    <a:pt x="349" y="0"/>
                  </a:lnTo>
                  <a:lnTo>
                    <a:pt x="0" y="0"/>
                  </a:lnTo>
                  <a:lnTo>
                    <a:pt x="0" y="508"/>
                  </a:lnTo>
                  <a:close/>
                  <a:moveTo>
                    <a:pt x="6" y="6"/>
                  </a:moveTo>
                  <a:lnTo>
                    <a:pt x="343" y="6"/>
                  </a:lnTo>
                  <a:lnTo>
                    <a:pt x="343" y="502"/>
                  </a:lnTo>
                  <a:lnTo>
                    <a:pt x="6" y="50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31" name="Freeform 13"/>
          <p:cNvSpPr>
            <a:spLocks noEditPoints="1"/>
          </p:cNvSpPr>
          <p:nvPr/>
        </p:nvSpPr>
        <p:spPr bwMode="auto">
          <a:xfrm>
            <a:off x="18178628" y="7723666"/>
            <a:ext cx="507936" cy="491927"/>
          </a:xfrm>
          <a:custGeom>
            <a:avLst/>
            <a:gdLst>
              <a:gd name="T0" fmla="*/ 338 w 340"/>
              <a:gd name="T1" fmla="*/ 140 h 333"/>
              <a:gd name="T2" fmla="*/ 330 w 340"/>
              <a:gd name="T3" fmla="*/ 130 h 333"/>
              <a:gd name="T4" fmla="*/ 190 w 340"/>
              <a:gd name="T5" fmla="*/ 7 h 333"/>
              <a:gd name="T6" fmla="*/ 170 w 340"/>
              <a:gd name="T7" fmla="*/ 0 h 333"/>
              <a:gd name="T8" fmla="*/ 151 w 340"/>
              <a:gd name="T9" fmla="*/ 7 h 333"/>
              <a:gd name="T10" fmla="*/ 11 w 340"/>
              <a:gd name="T11" fmla="*/ 130 h 333"/>
              <a:gd name="T12" fmla="*/ 3 w 340"/>
              <a:gd name="T13" fmla="*/ 140 h 333"/>
              <a:gd name="T14" fmla="*/ 0 w 340"/>
              <a:gd name="T15" fmla="*/ 152 h 333"/>
              <a:gd name="T16" fmla="*/ 0 w 340"/>
              <a:gd name="T17" fmla="*/ 303 h 333"/>
              <a:gd name="T18" fmla="*/ 9 w 340"/>
              <a:gd name="T19" fmla="*/ 324 h 333"/>
              <a:gd name="T20" fmla="*/ 11 w 340"/>
              <a:gd name="T21" fmla="*/ 326 h 333"/>
              <a:gd name="T22" fmla="*/ 12 w 340"/>
              <a:gd name="T23" fmla="*/ 327 h 333"/>
              <a:gd name="T24" fmla="*/ 20 w 340"/>
              <a:gd name="T25" fmla="*/ 331 h 333"/>
              <a:gd name="T26" fmla="*/ 20 w 340"/>
              <a:gd name="T27" fmla="*/ 331 h 333"/>
              <a:gd name="T28" fmla="*/ 21 w 340"/>
              <a:gd name="T29" fmla="*/ 331 h 333"/>
              <a:gd name="T30" fmla="*/ 21 w 340"/>
              <a:gd name="T31" fmla="*/ 331 h 333"/>
              <a:gd name="T32" fmla="*/ 21 w 340"/>
              <a:gd name="T33" fmla="*/ 332 h 333"/>
              <a:gd name="T34" fmla="*/ 25 w 340"/>
              <a:gd name="T35" fmla="*/ 333 h 333"/>
              <a:gd name="T36" fmla="*/ 30 w 340"/>
              <a:gd name="T37" fmla="*/ 333 h 333"/>
              <a:gd name="T38" fmla="*/ 310 w 340"/>
              <a:gd name="T39" fmla="*/ 333 h 333"/>
              <a:gd name="T40" fmla="*/ 316 w 340"/>
              <a:gd name="T41" fmla="*/ 333 h 333"/>
              <a:gd name="T42" fmla="*/ 319 w 340"/>
              <a:gd name="T43" fmla="*/ 332 h 333"/>
              <a:gd name="T44" fmla="*/ 319 w 340"/>
              <a:gd name="T45" fmla="*/ 332 h 333"/>
              <a:gd name="T46" fmla="*/ 320 w 340"/>
              <a:gd name="T47" fmla="*/ 331 h 333"/>
              <a:gd name="T48" fmla="*/ 320 w 340"/>
              <a:gd name="T49" fmla="*/ 331 h 333"/>
              <a:gd name="T50" fmla="*/ 321 w 340"/>
              <a:gd name="T51" fmla="*/ 331 h 333"/>
              <a:gd name="T52" fmla="*/ 329 w 340"/>
              <a:gd name="T53" fmla="*/ 327 h 333"/>
              <a:gd name="T54" fmla="*/ 330 w 340"/>
              <a:gd name="T55" fmla="*/ 326 h 333"/>
              <a:gd name="T56" fmla="*/ 331 w 340"/>
              <a:gd name="T57" fmla="*/ 324 h 333"/>
              <a:gd name="T58" fmla="*/ 340 w 340"/>
              <a:gd name="T59" fmla="*/ 303 h 333"/>
              <a:gd name="T60" fmla="*/ 340 w 340"/>
              <a:gd name="T61" fmla="*/ 152 h 333"/>
              <a:gd name="T62" fmla="*/ 338 w 340"/>
              <a:gd name="T63" fmla="*/ 140 h 333"/>
              <a:gd name="T64" fmla="*/ 16 w 340"/>
              <a:gd name="T65" fmla="*/ 317 h 333"/>
              <a:gd name="T66" fmla="*/ 10 w 340"/>
              <a:gd name="T67" fmla="*/ 303 h 333"/>
              <a:gd name="T68" fmla="*/ 10 w 340"/>
              <a:gd name="T69" fmla="*/ 152 h 333"/>
              <a:gd name="T70" fmla="*/ 12 w 340"/>
              <a:gd name="T71" fmla="*/ 145 h 333"/>
              <a:gd name="T72" fmla="*/ 151 w 340"/>
              <a:gd name="T73" fmla="*/ 224 h 333"/>
              <a:gd name="T74" fmla="*/ 16 w 340"/>
              <a:gd name="T75" fmla="*/ 317 h 333"/>
              <a:gd name="T76" fmla="*/ 16 w 340"/>
              <a:gd name="T77" fmla="*/ 317 h 333"/>
              <a:gd name="T78" fmla="*/ 317 w 340"/>
              <a:gd name="T79" fmla="*/ 322 h 333"/>
              <a:gd name="T80" fmla="*/ 317 w 340"/>
              <a:gd name="T81" fmla="*/ 322 h 333"/>
              <a:gd name="T82" fmla="*/ 316 w 340"/>
              <a:gd name="T83" fmla="*/ 322 h 333"/>
              <a:gd name="T84" fmla="*/ 314 w 340"/>
              <a:gd name="T85" fmla="*/ 323 h 333"/>
              <a:gd name="T86" fmla="*/ 310 w 340"/>
              <a:gd name="T87" fmla="*/ 323 h 333"/>
              <a:gd name="T88" fmla="*/ 30 w 340"/>
              <a:gd name="T89" fmla="*/ 323 h 333"/>
              <a:gd name="T90" fmla="*/ 27 w 340"/>
              <a:gd name="T91" fmla="*/ 323 h 333"/>
              <a:gd name="T92" fmla="*/ 24 w 340"/>
              <a:gd name="T93" fmla="*/ 322 h 333"/>
              <a:gd name="T94" fmla="*/ 24 w 340"/>
              <a:gd name="T95" fmla="*/ 322 h 333"/>
              <a:gd name="T96" fmla="*/ 23 w 340"/>
              <a:gd name="T97" fmla="*/ 322 h 333"/>
              <a:gd name="T98" fmla="*/ 19 w 340"/>
              <a:gd name="T99" fmla="*/ 319 h 333"/>
              <a:gd name="T100" fmla="*/ 160 w 340"/>
              <a:gd name="T101" fmla="*/ 222 h 333"/>
              <a:gd name="T102" fmla="*/ 181 w 340"/>
              <a:gd name="T103" fmla="*/ 222 h 333"/>
              <a:gd name="T104" fmla="*/ 322 w 340"/>
              <a:gd name="T105" fmla="*/ 319 h 333"/>
              <a:gd name="T106" fmla="*/ 317 w 340"/>
              <a:gd name="T107" fmla="*/ 322 h 333"/>
              <a:gd name="T108" fmla="*/ 330 w 340"/>
              <a:gd name="T109" fmla="*/ 303 h 333"/>
              <a:gd name="T110" fmla="*/ 324 w 340"/>
              <a:gd name="T111" fmla="*/ 317 h 333"/>
              <a:gd name="T112" fmla="*/ 189 w 340"/>
              <a:gd name="T113" fmla="*/ 224 h 333"/>
              <a:gd name="T114" fmla="*/ 329 w 340"/>
              <a:gd name="T115" fmla="*/ 146 h 333"/>
              <a:gd name="T116" fmla="*/ 330 w 340"/>
              <a:gd name="T117" fmla="*/ 152 h 333"/>
              <a:gd name="T118" fmla="*/ 330 w 340"/>
              <a:gd name="T119" fmla="*/ 303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40" h="333">
                <a:moveTo>
                  <a:pt x="338" y="140"/>
                </a:moveTo>
                <a:cubicBezTo>
                  <a:pt x="336" y="136"/>
                  <a:pt x="333" y="132"/>
                  <a:pt x="330" y="130"/>
                </a:cubicBezTo>
                <a:cubicBezTo>
                  <a:pt x="190" y="7"/>
                  <a:pt x="190" y="7"/>
                  <a:pt x="190" y="7"/>
                </a:cubicBezTo>
                <a:cubicBezTo>
                  <a:pt x="185" y="2"/>
                  <a:pt x="178" y="0"/>
                  <a:pt x="170" y="0"/>
                </a:cubicBezTo>
                <a:cubicBezTo>
                  <a:pt x="163" y="0"/>
                  <a:pt x="156" y="2"/>
                  <a:pt x="151" y="7"/>
                </a:cubicBezTo>
                <a:cubicBezTo>
                  <a:pt x="11" y="130"/>
                  <a:pt x="11" y="130"/>
                  <a:pt x="11" y="130"/>
                </a:cubicBezTo>
                <a:cubicBezTo>
                  <a:pt x="7" y="132"/>
                  <a:pt x="5" y="136"/>
                  <a:pt x="3" y="140"/>
                </a:cubicBezTo>
                <a:cubicBezTo>
                  <a:pt x="1" y="144"/>
                  <a:pt x="0" y="148"/>
                  <a:pt x="0" y="152"/>
                </a:cubicBezTo>
                <a:cubicBezTo>
                  <a:pt x="0" y="303"/>
                  <a:pt x="0" y="303"/>
                  <a:pt x="0" y="303"/>
                </a:cubicBezTo>
                <a:cubicBezTo>
                  <a:pt x="0" y="311"/>
                  <a:pt x="3" y="319"/>
                  <a:pt x="9" y="324"/>
                </a:cubicBezTo>
                <a:cubicBezTo>
                  <a:pt x="10" y="325"/>
                  <a:pt x="10" y="325"/>
                  <a:pt x="11" y="326"/>
                </a:cubicBezTo>
                <a:cubicBezTo>
                  <a:pt x="11" y="326"/>
                  <a:pt x="12" y="326"/>
                  <a:pt x="12" y="327"/>
                </a:cubicBezTo>
                <a:cubicBezTo>
                  <a:pt x="14" y="329"/>
                  <a:pt x="17" y="330"/>
                  <a:pt x="20" y="331"/>
                </a:cubicBezTo>
                <a:cubicBezTo>
                  <a:pt x="20" y="331"/>
                  <a:pt x="20" y="331"/>
                  <a:pt x="20" y="331"/>
                </a:cubicBezTo>
                <a:cubicBezTo>
                  <a:pt x="21" y="331"/>
                  <a:pt x="21" y="331"/>
                  <a:pt x="21" y="331"/>
                </a:cubicBezTo>
                <a:cubicBezTo>
                  <a:pt x="21" y="331"/>
                  <a:pt x="21" y="331"/>
                  <a:pt x="21" y="331"/>
                </a:cubicBezTo>
                <a:cubicBezTo>
                  <a:pt x="21" y="331"/>
                  <a:pt x="21" y="331"/>
                  <a:pt x="21" y="332"/>
                </a:cubicBezTo>
                <a:cubicBezTo>
                  <a:pt x="23" y="332"/>
                  <a:pt x="24" y="332"/>
                  <a:pt x="25" y="333"/>
                </a:cubicBezTo>
                <a:cubicBezTo>
                  <a:pt x="27" y="333"/>
                  <a:pt x="29" y="333"/>
                  <a:pt x="30" y="333"/>
                </a:cubicBezTo>
                <a:cubicBezTo>
                  <a:pt x="310" y="333"/>
                  <a:pt x="310" y="333"/>
                  <a:pt x="310" y="333"/>
                </a:cubicBezTo>
                <a:cubicBezTo>
                  <a:pt x="312" y="333"/>
                  <a:pt x="314" y="333"/>
                  <a:pt x="316" y="333"/>
                </a:cubicBezTo>
                <a:cubicBezTo>
                  <a:pt x="317" y="332"/>
                  <a:pt x="318" y="332"/>
                  <a:pt x="319" y="332"/>
                </a:cubicBezTo>
                <a:cubicBezTo>
                  <a:pt x="319" y="332"/>
                  <a:pt x="319" y="332"/>
                  <a:pt x="319" y="332"/>
                </a:cubicBezTo>
                <a:cubicBezTo>
                  <a:pt x="320" y="331"/>
                  <a:pt x="320" y="331"/>
                  <a:pt x="320" y="331"/>
                </a:cubicBezTo>
                <a:cubicBezTo>
                  <a:pt x="320" y="331"/>
                  <a:pt x="320" y="331"/>
                  <a:pt x="320" y="331"/>
                </a:cubicBezTo>
                <a:cubicBezTo>
                  <a:pt x="321" y="331"/>
                  <a:pt x="321" y="331"/>
                  <a:pt x="321" y="331"/>
                </a:cubicBezTo>
                <a:cubicBezTo>
                  <a:pt x="323" y="330"/>
                  <a:pt x="326" y="329"/>
                  <a:pt x="329" y="327"/>
                </a:cubicBezTo>
                <a:cubicBezTo>
                  <a:pt x="330" y="326"/>
                  <a:pt x="330" y="326"/>
                  <a:pt x="330" y="326"/>
                </a:cubicBezTo>
                <a:cubicBezTo>
                  <a:pt x="330" y="325"/>
                  <a:pt x="331" y="325"/>
                  <a:pt x="331" y="324"/>
                </a:cubicBezTo>
                <a:cubicBezTo>
                  <a:pt x="337" y="319"/>
                  <a:pt x="340" y="311"/>
                  <a:pt x="340" y="303"/>
                </a:cubicBezTo>
                <a:cubicBezTo>
                  <a:pt x="340" y="152"/>
                  <a:pt x="340" y="152"/>
                  <a:pt x="340" y="152"/>
                </a:cubicBezTo>
                <a:cubicBezTo>
                  <a:pt x="340" y="148"/>
                  <a:pt x="339" y="144"/>
                  <a:pt x="338" y="140"/>
                </a:cubicBezTo>
                <a:close/>
                <a:moveTo>
                  <a:pt x="16" y="317"/>
                </a:moveTo>
                <a:cubicBezTo>
                  <a:pt x="12" y="313"/>
                  <a:pt x="10" y="308"/>
                  <a:pt x="10" y="303"/>
                </a:cubicBezTo>
                <a:cubicBezTo>
                  <a:pt x="10" y="152"/>
                  <a:pt x="10" y="152"/>
                  <a:pt x="10" y="152"/>
                </a:cubicBezTo>
                <a:cubicBezTo>
                  <a:pt x="10" y="150"/>
                  <a:pt x="11" y="148"/>
                  <a:pt x="12" y="145"/>
                </a:cubicBezTo>
                <a:cubicBezTo>
                  <a:pt x="151" y="224"/>
                  <a:pt x="151" y="224"/>
                  <a:pt x="151" y="224"/>
                </a:cubicBezTo>
                <a:cubicBezTo>
                  <a:pt x="16" y="317"/>
                  <a:pt x="16" y="317"/>
                  <a:pt x="16" y="317"/>
                </a:cubicBezTo>
                <a:cubicBezTo>
                  <a:pt x="16" y="317"/>
                  <a:pt x="16" y="317"/>
                  <a:pt x="16" y="317"/>
                </a:cubicBezTo>
                <a:close/>
                <a:moveTo>
                  <a:pt x="317" y="322"/>
                </a:moveTo>
                <a:cubicBezTo>
                  <a:pt x="317" y="322"/>
                  <a:pt x="317" y="322"/>
                  <a:pt x="317" y="322"/>
                </a:cubicBezTo>
                <a:cubicBezTo>
                  <a:pt x="317" y="322"/>
                  <a:pt x="317" y="322"/>
                  <a:pt x="316" y="322"/>
                </a:cubicBezTo>
                <a:cubicBezTo>
                  <a:pt x="316" y="322"/>
                  <a:pt x="315" y="323"/>
                  <a:pt x="314" y="323"/>
                </a:cubicBezTo>
                <a:cubicBezTo>
                  <a:pt x="313" y="323"/>
                  <a:pt x="311" y="323"/>
                  <a:pt x="310" y="323"/>
                </a:cubicBezTo>
                <a:cubicBezTo>
                  <a:pt x="30" y="323"/>
                  <a:pt x="30" y="323"/>
                  <a:pt x="30" y="323"/>
                </a:cubicBezTo>
                <a:cubicBezTo>
                  <a:pt x="29" y="323"/>
                  <a:pt x="28" y="323"/>
                  <a:pt x="27" y="323"/>
                </a:cubicBezTo>
                <a:cubicBezTo>
                  <a:pt x="26" y="323"/>
                  <a:pt x="25" y="322"/>
                  <a:pt x="24" y="322"/>
                </a:cubicBezTo>
                <a:cubicBezTo>
                  <a:pt x="24" y="322"/>
                  <a:pt x="24" y="322"/>
                  <a:pt x="24" y="322"/>
                </a:cubicBezTo>
                <a:cubicBezTo>
                  <a:pt x="24" y="322"/>
                  <a:pt x="24" y="322"/>
                  <a:pt x="23" y="322"/>
                </a:cubicBezTo>
                <a:cubicBezTo>
                  <a:pt x="22" y="321"/>
                  <a:pt x="20" y="320"/>
                  <a:pt x="19" y="319"/>
                </a:cubicBezTo>
                <a:cubicBezTo>
                  <a:pt x="160" y="222"/>
                  <a:pt x="160" y="222"/>
                  <a:pt x="160" y="222"/>
                </a:cubicBezTo>
                <a:cubicBezTo>
                  <a:pt x="166" y="218"/>
                  <a:pt x="175" y="218"/>
                  <a:pt x="181" y="222"/>
                </a:cubicBezTo>
                <a:cubicBezTo>
                  <a:pt x="322" y="319"/>
                  <a:pt x="322" y="319"/>
                  <a:pt x="322" y="319"/>
                </a:cubicBezTo>
                <a:cubicBezTo>
                  <a:pt x="320" y="320"/>
                  <a:pt x="319" y="321"/>
                  <a:pt x="317" y="322"/>
                </a:cubicBezTo>
                <a:close/>
                <a:moveTo>
                  <a:pt x="330" y="303"/>
                </a:moveTo>
                <a:cubicBezTo>
                  <a:pt x="330" y="308"/>
                  <a:pt x="328" y="313"/>
                  <a:pt x="324" y="317"/>
                </a:cubicBezTo>
                <a:cubicBezTo>
                  <a:pt x="189" y="224"/>
                  <a:pt x="189" y="224"/>
                  <a:pt x="189" y="224"/>
                </a:cubicBezTo>
                <a:cubicBezTo>
                  <a:pt x="329" y="146"/>
                  <a:pt x="329" y="146"/>
                  <a:pt x="329" y="146"/>
                </a:cubicBezTo>
                <a:cubicBezTo>
                  <a:pt x="330" y="148"/>
                  <a:pt x="330" y="150"/>
                  <a:pt x="330" y="152"/>
                </a:cubicBezTo>
                <a:lnTo>
                  <a:pt x="330" y="303"/>
                </a:lnTo>
                <a:close/>
              </a:path>
            </a:pathLst>
          </a:custGeom>
          <a:solidFill>
            <a:srgbClr val="91B3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19045268" y="7723664"/>
            <a:ext cx="298342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000" dirty="0">
                <a:solidFill>
                  <a:schemeClr val="accent3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alex@mail.ru</a:t>
            </a:r>
            <a:endParaRPr lang="en-US" sz="3000" dirty="0">
              <a:solidFill>
                <a:schemeClr val="accent3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045268" y="8463101"/>
            <a:ext cx="298342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000" dirty="0">
                <a:solidFill>
                  <a:schemeClr val="accent3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555-55-55</a:t>
            </a:r>
            <a:endParaRPr lang="en-US" sz="3000" dirty="0">
              <a:solidFill>
                <a:schemeClr val="accent3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712336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32" grpId="0"/>
      <p:bldP spid="33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390651" y="5058231"/>
            <a:ext cx="5628592" cy="4924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WE WANT TO HEAR FROM YOU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0649" y="3519346"/>
            <a:ext cx="9922268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CONTACT DETAILS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90650" y="7387513"/>
            <a:ext cx="6624639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91B3C1"/>
                </a:solidFill>
                <a:ea typeface="Fira Sans" panose="020B0503050000020004" pitchFamily="34" charset="0"/>
              </a:rPr>
              <a:t>Tel.: +1 (555) 888-55-77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91B3C1"/>
                </a:solidFill>
                <a:ea typeface="Fira Sans" panose="020B0503050000020004" pitchFamily="34" charset="0"/>
              </a:rPr>
              <a:t>Mail: info@company.com</a:t>
            </a:r>
            <a:endParaRPr lang="en-US" sz="3600" dirty="0">
              <a:solidFill>
                <a:srgbClr val="91B3C1"/>
              </a:solidFill>
              <a:ea typeface="Fira Sans" panose="020B0503050000020004" pitchFamily="34" charset="0"/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1390650" y="773114"/>
            <a:ext cx="2051903" cy="2031327"/>
            <a:chOff x="13015913" y="9236075"/>
            <a:chExt cx="1108075" cy="1096963"/>
          </a:xfrm>
          <a:solidFill>
            <a:srgbClr val="91B3C1"/>
          </a:solidFill>
        </p:grpSpPr>
        <p:sp>
          <p:nvSpPr>
            <p:cNvPr id="26" name="Freeform 20"/>
            <p:cNvSpPr>
              <a:spLocks noEditPoints="1"/>
            </p:cNvSpPr>
            <p:nvPr/>
          </p:nvSpPr>
          <p:spPr bwMode="auto">
            <a:xfrm>
              <a:off x="13015913" y="9236075"/>
              <a:ext cx="1108075" cy="1096963"/>
            </a:xfrm>
            <a:custGeom>
              <a:avLst/>
              <a:gdLst>
                <a:gd name="T0" fmla="*/ 330 w 340"/>
                <a:gd name="T1" fmla="*/ 136 h 340"/>
                <a:gd name="T2" fmla="*/ 300 w 340"/>
                <a:gd name="T3" fmla="*/ 70 h 340"/>
                <a:gd name="T4" fmla="*/ 297 w 340"/>
                <a:gd name="T5" fmla="*/ 63 h 340"/>
                <a:gd name="T6" fmla="*/ 235 w 340"/>
                <a:gd name="T7" fmla="*/ 0 h 340"/>
                <a:gd name="T8" fmla="*/ 70 w 340"/>
                <a:gd name="T9" fmla="*/ 0 h 340"/>
                <a:gd name="T10" fmla="*/ 40 w 340"/>
                <a:gd name="T11" fmla="*/ 30 h 340"/>
                <a:gd name="T12" fmla="*/ 11 w 340"/>
                <a:gd name="T13" fmla="*/ 136 h 340"/>
                <a:gd name="T14" fmla="*/ 0 w 340"/>
                <a:gd name="T15" fmla="*/ 159 h 340"/>
                <a:gd name="T16" fmla="*/ 9 w 340"/>
                <a:gd name="T17" fmla="*/ 331 h 340"/>
                <a:gd name="T18" fmla="*/ 12 w 340"/>
                <a:gd name="T19" fmla="*/ 333 h 340"/>
                <a:gd name="T20" fmla="*/ 20 w 340"/>
                <a:gd name="T21" fmla="*/ 338 h 340"/>
                <a:gd name="T22" fmla="*/ 21 w 340"/>
                <a:gd name="T23" fmla="*/ 338 h 340"/>
                <a:gd name="T24" fmla="*/ 25 w 340"/>
                <a:gd name="T25" fmla="*/ 339 h 340"/>
                <a:gd name="T26" fmla="*/ 50 w 340"/>
                <a:gd name="T27" fmla="*/ 340 h 340"/>
                <a:gd name="T28" fmla="*/ 310 w 340"/>
                <a:gd name="T29" fmla="*/ 340 h 340"/>
                <a:gd name="T30" fmla="*/ 319 w 340"/>
                <a:gd name="T31" fmla="*/ 338 h 340"/>
                <a:gd name="T32" fmla="*/ 320 w 340"/>
                <a:gd name="T33" fmla="*/ 338 h 340"/>
                <a:gd name="T34" fmla="*/ 321 w 340"/>
                <a:gd name="T35" fmla="*/ 338 h 340"/>
                <a:gd name="T36" fmla="*/ 330 w 340"/>
                <a:gd name="T37" fmla="*/ 332 h 340"/>
                <a:gd name="T38" fmla="*/ 340 w 340"/>
                <a:gd name="T39" fmla="*/ 310 h 340"/>
                <a:gd name="T40" fmla="*/ 338 w 340"/>
                <a:gd name="T41" fmla="*/ 146 h 340"/>
                <a:gd name="T42" fmla="*/ 289 w 340"/>
                <a:gd name="T43" fmla="*/ 68 h 340"/>
                <a:gd name="T44" fmla="*/ 232 w 340"/>
                <a:gd name="T45" fmla="*/ 11 h 340"/>
                <a:gd name="T46" fmla="*/ 70 w 340"/>
                <a:gd name="T47" fmla="*/ 10 h 340"/>
                <a:gd name="T48" fmla="*/ 229 w 340"/>
                <a:gd name="T49" fmla="*/ 71 h 340"/>
                <a:gd name="T50" fmla="*/ 290 w 340"/>
                <a:gd name="T51" fmla="*/ 108 h 340"/>
                <a:gd name="T52" fmla="*/ 290 w 340"/>
                <a:gd name="T53" fmla="*/ 170 h 340"/>
                <a:gd name="T54" fmla="*/ 260 w 340"/>
                <a:gd name="T55" fmla="*/ 180 h 340"/>
                <a:gd name="T56" fmla="*/ 80 w 340"/>
                <a:gd name="T57" fmla="*/ 187 h 340"/>
                <a:gd name="T58" fmla="*/ 50 w 340"/>
                <a:gd name="T59" fmla="*/ 170 h 340"/>
                <a:gd name="T60" fmla="*/ 56 w 340"/>
                <a:gd name="T61" fmla="*/ 16 h 340"/>
                <a:gd name="T62" fmla="*/ 85 w 340"/>
                <a:gd name="T63" fmla="*/ 190 h 340"/>
                <a:gd name="T64" fmla="*/ 221 w 340"/>
                <a:gd name="T65" fmla="*/ 210 h 340"/>
                <a:gd name="T66" fmla="*/ 203 w 340"/>
                <a:gd name="T67" fmla="*/ 219 h 340"/>
                <a:gd name="T68" fmla="*/ 183 w 340"/>
                <a:gd name="T69" fmla="*/ 226 h 340"/>
                <a:gd name="T70" fmla="*/ 154 w 340"/>
                <a:gd name="T71" fmla="*/ 229 h 340"/>
                <a:gd name="T72" fmla="*/ 203 w 340"/>
                <a:gd name="T73" fmla="*/ 219 h 340"/>
                <a:gd name="T74" fmla="*/ 10 w 340"/>
                <a:gd name="T75" fmla="*/ 310 h 340"/>
                <a:gd name="T76" fmla="*/ 12 w 340"/>
                <a:gd name="T77" fmla="*/ 152 h 340"/>
                <a:gd name="T78" fmla="*/ 17 w 340"/>
                <a:gd name="T79" fmla="*/ 324 h 340"/>
                <a:gd name="T80" fmla="*/ 317 w 340"/>
                <a:gd name="T81" fmla="*/ 328 h 340"/>
                <a:gd name="T82" fmla="*/ 317 w 340"/>
                <a:gd name="T83" fmla="*/ 329 h 340"/>
                <a:gd name="T84" fmla="*/ 310 w 340"/>
                <a:gd name="T85" fmla="*/ 330 h 340"/>
                <a:gd name="T86" fmla="*/ 50 w 340"/>
                <a:gd name="T87" fmla="*/ 330 h 340"/>
                <a:gd name="T88" fmla="*/ 27 w 340"/>
                <a:gd name="T89" fmla="*/ 329 h 340"/>
                <a:gd name="T90" fmla="*/ 24 w 340"/>
                <a:gd name="T91" fmla="*/ 329 h 340"/>
                <a:gd name="T92" fmla="*/ 19 w 340"/>
                <a:gd name="T93" fmla="*/ 326 h 340"/>
                <a:gd name="T94" fmla="*/ 181 w 340"/>
                <a:gd name="T95" fmla="*/ 229 h 340"/>
                <a:gd name="T96" fmla="*/ 317 w 340"/>
                <a:gd name="T97" fmla="*/ 328 h 340"/>
                <a:gd name="T98" fmla="*/ 325 w 340"/>
                <a:gd name="T99" fmla="*/ 324 h 340"/>
                <a:gd name="T100" fmla="*/ 329 w 340"/>
                <a:gd name="T101" fmla="*/ 152 h 340"/>
                <a:gd name="T102" fmla="*/ 330 w 340"/>
                <a:gd name="T103" fmla="*/ 31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0" h="340">
                  <a:moveTo>
                    <a:pt x="338" y="146"/>
                  </a:moveTo>
                  <a:cubicBezTo>
                    <a:pt x="336" y="142"/>
                    <a:pt x="333" y="139"/>
                    <a:pt x="330" y="136"/>
                  </a:cubicBezTo>
                  <a:cubicBezTo>
                    <a:pt x="300" y="110"/>
                    <a:pt x="300" y="110"/>
                    <a:pt x="300" y="110"/>
                  </a:cubicBezTo>
                  <a:cubicBezTo>
                    <a:pt x="300" y="70"/>
                    <a:pt x="300" y="70"/>
                    <a:pt x="300" y="70"/>
                  </a:cubicBezTo>
                  <a:cubicBezTo>
                    <a:pt x="300" y="66"/>
                    <a:pt x="300" y="66"/>
                    <a:pt x="300" y="66"/>
                  </a:cubicBezTo>
                  <a:cubicBezTo>
                    <a:pt x="297" y="63"/>
                    <a:pt x="297" y="63"/>
                    <a:pt x="297" y="63"/>
                  </a:cubicBezTo>
                  <a:cubicBezTo>
                    <a:pt x="237" y="3"/>
                    <a:pt x="237" y="3"/>
                    <a:pt x="237" y="3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2" y="0"/>
                    <a:pt x="55" y="3"/>
                    <a:pt x="49" y="8"/>
                  </a:cubicBezTo>
                  <a:cubicBezTo>
                    <a:pt x="44" y="14"/>
                    <a:pt x="40" y="22"/>
                    <a:pt x="40" y="3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7" y="139"/>
                    <a:pt x="5" y="142"/>
                    <a:pt x="3" y="146"/>
                  </a:cubicBezTo>
                  <a:cubicBezTo>
                    <a:pt x="1" y="150"/>
                    <a:pt x="0" y="154"/>
                    <a:pt x="0" y="159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8"/>
                    <a:pt x="4" y="325"/>
                    <a:pt x="9" y="331"/>
                  </a:cubicBezTo>
                  <a:cubicBezTo>
                    <a:pt x="10" y="331"/>
                    <a:pt x="10" y="332"/>
                    <a:pt x="11" y="332"/>
                  </a:cubicBezTo>
                  <a:cubicBezTo>
                    <a:pt x="12" y="333"/>
                    <a:pt x="12" y="333"/>
                    <a:pt x="12" y="333"/>
                  </a:cubicBezTo>
                  <a:cubicBezTo>
                    <a:pt x="14" y="335"/>
                    <a:pt x="17" y="337"/>
                    <a:pt x="20" y="338"/>
                  </a:cubicBezTo>
                  <a:cubicBezTo>
                    <a:pt x="20" y="338"/>
                    <a:pt x="20" y="338"/>
                    <a:pt x="20" y="338"/>
                  </a:cubicBezTo>
                  <a:cubicBezTo>
                    <a:pt x="21" y="338"/>
                    <a:pt x="21" y="338"/>
                    <a:pt x="21" y="338"/>
                  </a:cubicBezTo>
                  <a:cubicBezTo>
                    <a:pt x="21" y="338"/>
                    <a:pt x="21" y="338"/>
                    <a:pt x="21" y="338"/>
                  </a:cubicBezTo>
                  <a:cubicBezTo>
                    <a:pt x="21" y="338"/>
                    <a:pt x="21" y="338"/>
                    <a:pt x="21" y="338"/>
                  </a:cubicBezTo>
                  <a:cubicBezTo>
                    <a:pt x="23" y="339"/>
                    <a:pt x="24" y="339"/>
                    <a:pt x="25" y="339"/>
                  </a:cubicBezTo>
                  <a:cubicBezTo>
                    <a:pt x="27" y="340"/>
                    <a:pt x="29" y="340"/>
                    <a:pt x="30" y="340"/>
                  </a:cubicBezTo>
                  <a:cubicBezTo>
                    <a:pt x="50" y="340"/>
                    <a:pt x="50" y="340"/>
                    <a:pt x="50" y="340"/>
                  </a:cubicBezTo>
                  <a:cubicBezTo>
                    <a:pt x="290" y="340"/>
                    <a:pt x="290" y="340"/>
                    <a:pt x="290" y="340"/>
                  </a:cubicBezTo>
                  <a:cubicBezTo>
                    <a:pt x="310" y="340"/>
                    <a:pt x="310" y="340"/>
                    <a:pt x="310" y="340"/>
                  </a:cubicBezTo>
                  <a:cubicBezTo>
                    <a:pt x="312" y="340"/>
                    <a:pt x="314" y="340"/>
                    <a:pt x="316" y="339"/>
                  </a:cubicBezTo>
                  <a:cubicBezTo>
                    <a:pt x="317" y="339"/>
                    <a:pt x="318" y="339"/>
                    <a:pt x="319" y="338"/>
                  </a:cubicBezTo>
                  <a:cubicBezTo>
                    <a:pt x="320" y="338"/>
                    <a:pt x="320" y="338"/>
                    <a:pt x="320" y="338"/>
                  </a:cubicBezTo>
                  <a:cubicBezTo>
                    <a:pt x="320" y="338"/>
                    <a:pt x="320" y="338"/>
                    <a:pt x="320" y="338"/>
                  </a:cubicBezTo>
                  <a:cubicBezTo>
                    <a:pt x="320" y="338"/>
                    <a:pt x="320" y="338"/>
                    <a:pt x="320" y="338"/>
                  </a:cubicBezTo>
                  <a:cubicBezTo>
                    <a:pt x="321" y="338"/>
                    <a:pt x="321" y="338"/>
                    <a:pt x="321" y="338"/>
                  </a:cubicBezTo>
                  <a:cubicBezTo>
                    <a:pt x="324" y="337"/>
                    <a:pt x="326" y="335"/>
                    <a:pt x="329" y="333"/>
                  </a:cubicBezTo>
                  <a:cubicBezTo>
                    <a:pt x="330" y="332"/>
                    <a:pt x="330" y="332"/>
                    <a:pt x="330" y="332"/>
                  </a:cubicBezTo>
                  <a:cubicBezTo>
                    <a:pt x="330" y="332"/>
                    <a:pt x="331" y="331"/>
                    <a:pt x="332" y="331"/>
                  </a:cubicBezTo>
                  <a:cubicBezTo>
                    <a:pt x="337" y="325"/>
                    <a:pt x="340" y="318"/>
                    <a:pt x="340" y="310"/>
                  </a:cubicBezTo>
                  <a:cubicBezTo>
                    <a:pt x="340" y="159"/>
                    <a:pt x="340" y="159"/>
                    <a:pt x="340" y="159"/>
                  </a:cubicBezTo>
                  <a:cubicBezTo>
                    <a:pt x="340" y="154"/>
                    <a:pt x="339" y="150"/>
                    <a:pt x="338" y="146"/>
                  </a:cubicBezTo>
                  <a:close/>
                  <a:moveTo>
                    <a:pt x="232" y="11"/>
                  </a:moveTo>
                  <a:cubicBezTo>
                    <a:pt x="289" y="68"/>
                    <a:pt x="289" y="68"/>
                    <a:pt x="289" y="68"/>
                  </a:cubicBezTo>
                  <a:cubicBezTo>
                    <a:pt x="232" y="68"/>
                    <a:pt x="232" y="68"/>
                    <a:pt x="232" y="68"/>
                  </a:cubicBezTo>
                  <a:lnTo>
                    <a:pt x="232" y="11"/>
                  </a:lnTo>
                  <a:close/>
                  <a:moveTo>
                    <a:pt x="56" y="16"/>
                  </a:moveTo>
                  <a:cubicBezTo>
                    <a:pt x="60" y="12"/>
                    <a:pt x="65" y="10"/>
                    <a:pt x="70" y="10"/>
                  </a:cubicBezTo>
                  <a:cubicBezTo>
                    <a:pt x="229" y="10"/>
                    <a:pt x="229" y="10"/>
                    <a:pt x="229" y="10"/>
                  </a:cubicBezTo>
                  <a:cubicBezTo>
                    <a:pt x="229" y="71"/>
                    <a:pt x="229" y="71"/>
                    <a:pt x="229" y="71"/>
                  </a:cubicBezTo>
                  <a:cubicBezTo>
                    <a:pt x="290" y="71"/>
                    <a:pt x="290" y="71"/>
                    <a:pt x="290" y="71"/>
                  </a:cubicBezTo>
                  <a:cubicBezTo>
                    <a:pt x="290" y="108"/>
                    <a:pt x="290" y="108"/>
                    <a:pt x="290" y="108"/>
                  </a:cubicBezTo>
                  <a:cubicBezTo>
                    <a:pt x="290" y="108"/>
                    <a:pt x="290" y="108"/>
                    <a:pt x="290" y="108"/>
                  </a:cubicBezTo>
                  <a:cubicBezTo>
                    <a:pt x="290" y="170"/>
                    <a:pt x="290" y="170"/>
                    <a:pt x="290" y="170"/>
                  </a:cubicBezTo>
                  <a:cubicBezTo>
                    <a:pt x="260" y="187"/>
                    <a:pt x="260" y="187"/>
                    <a:pt x="260" y="187"/>
                  </a:cubicBezTo>
                  <a:cubicBezTo>
                    <a:pt x="260" y="180"/>
                    <a:pt x="260" y="180"/>
                    <a:pt x="260" y="180"/>
                  </a:cubicBezTo>
                  <a:cubicBezTo>
                    <a:pt x="80" y="180"/>
                    <a:pt x="80" y="180"/>
                    <a:pt x="80" y="180"/>
                  </a:cubicBezTo>
                  <a:cubicBezTo>
                    <a:pt x="80" y="187"/>
                    <a:pt x="80" y="187"/>
                    <a:pt x="80" y="187"/>
                  </a:cubicBezTo>
                  <a:cubicBezTo>
                    <a:pt x="50" y="170"/>
                    <a:pt x="50" y="170"/>
                    <a:pt x="50" y="170"/>
                  </a:cubicBezTo>
                  <a:cubicBezTo>
                    <a:pt x="50" y="170"/>
                    <a:pt x="50" y="170"/>
                    <a:pt x="50" y="17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0" y="25"/>
                    <a:pt x="52" y="19"/>
                    <a:pt x="56" y="16"/>
                  </a:cubicBezTo>
                  <a:close/>
                  <a:moveTo>
                    <a:pt x="120" y="210"/>
                  </a:moveTo>
                  <a:cubicBezTo>
                    <a:pt x="85" y="190"/>
                    <a:pt x="85" y="190"/>
                    <a:pt x="85" y="190"/>
                  </a:cubicBezTo>
                  <a:cubicBezTo>
                    <a:pt x="256" y="190"/>
                    <a:pt x="256" y="190"/>
                    <a:pt x="256" y="190"/>
                  </a:cubicBezTo>
                  <a:cubicBezTo>
                    <a:pt x="221" y="210"/>
                    <a:pt x="221" y="210"/>
                    <a:pt x="221" y="210"/>
                  </a:cubicBezTo>
                  <a:lnTo>
                    <a:pt x="120" y="210"/>
                  </a:lnTo>
                  <a:close/>
                  <a:moveTo>
                    <a:pt x="203" y="219"/>
                  </a:moveTo>
                  <a:cubicBezTo>
                    <a:pt x="187" y="229"/>
                    <a:pt x="187" y="229"/>
                    <a:pt x="187" y="229"/>
                  </a:cubicBezTo>
                  <a:cubicBezTo>
                    <a:pt x="183" y="226"/>
                    <a:pt x="183" y="226"/>
                    <a:pt x="183" y="226"/>
                  </a:cubicBezTo>
                  <a:cubicBezTo>
                    <a:pt x="175" y="221"/>
                    <a:pt x="165" y="221"/>
                    <a:pt x="158" y="226"/>
                  </a:cubicBezTo>
                  <a:cubicBezTo>
                    <a:pt x="154" y="229"/>
                    <a:pt x="154" y="229"/>
                    <a:pt x="154" y="229"/>
                  </a:cubicBezTo>
                  <a:cubicBezTo>
                    <a:pt x="137" y="219"/>
                    <a:pt x="137" y="219"/>
                    <a:pt x="137" y="219"/>
                  </a:cubicBezTo>
                  <a:lnTo>
                    <a:pt x="203" y="219"/>
                  </a:lnTo>
                  <a:close/>
                  <a:moveTo>
                    <a:pt x="16" y="324"/>
                  </a:moveTo>
                  <a:cubicBezTo>
                    <a:pt x="12" y="320"/>
                    <a:pt x="10" y="315"/>
                    <a:pt x="10" y="310"/>
                  </a:cubicBezTo>
                  <a:cubicBezTo>
                    <a:pt x="10" y="159"/>
                    <a:pt x="10" y="159"/>
                    <a:pt x="10" y="159"/>
                  </a:cubicBezTo>
                  <a:cubicBezTo>
                    <a:pt x="10" y="157"/>
                    <a:pt x="11" y="154"/>
                    <a:pt x="12" y="152"/>
                  </a:cubicBezTo>
                  <a:cubicBezTo>
                    <a:pt x="152" y="231"/>
                    <a:pt x="152" y="231"/>
                    <a:pt x="152" y="231"/>
                  </a:cubicBezTo>
                  <a:cubicBezTo>
                    <a:pt x="17" y="324"/>
                    <a:pt x="17" y="324"/>
                    <a:pt x="17" y="324"/>
                  </a:cubicBezTo>
                  <a:cubicBezTo>
                    <a:pt x="17" y="324"/>
                    <a:pt x="16" y="324"/>
                    <a:pt x="16" y="324"/>
                  </a:cubicBezTo>
                  <a:close/>
                  <a:moveTo>
                    <a:pt x="317" y="328"/>
                  </a:moveTo>
                  <a:cubicBezTo>
                    <a:pt x="317" y="328"/>
                    <a:pt x="317" y="328"/>
                    <a:pt x="317" y="329"/>
                  </a:cubicBezTo>
                  <a:cubicBezTo>
                    <a:pt x="317" y="329"/>
                    <a:pt x="317" y="329"/>
                    <a:pt x="317" y="329"/>
                  </a:cubicBezTo>
                  <a:cubicBezTo>
                    <a:pt x="316" y="329"/>
                    <a:pt x="315" y="329"/>
                    <a:pt x="314" y="329"/>
                  </a:cubicBezTo>
                  <a:cubicBezTo>
                    <a:pt x="313" y="330"/>
                    <a:pt x="312" y="330"/>
                    <a:pt x="310" y="330"/>
                  </a:cubicBezTo>
                  <a:cubicBezTo>
                    <a:pt x="290" y="330"/>
                    <a:pt x="290" y="330"/>
                    <a:pt x="290" y="330"/>
                  </a:cubicBezTo>
                  <a:cubicBezTo>
                    <a:pt x="50" y="330"/>
                    <a:pt x="50" y="330"/>
                    <a:pt x="50" y="330"/>
                  </a:cubicBezTo>
                  <a:cubicBezTo>
                    <a:pt x="30" y="330"/>
                    <a:pt x="30" y="330"/>
                    <a:pt x="30" y="330"/>
                  </a:cubicBezTo>
                  <a:cubicBezTo>
                    <a:pt x="29" y="330"/>
                    <a:pt x="28" y="330"/>
                    <a:pt x="27" y="329"/>
                  </a:cubicBezTo>
                  <a:cubicBezTo>
                    <a:pt x="26" y="329"/>
                    <a:pt x="25" y="329"/>
                    <a:pt x="24" y="329"/>
                  </a:cubicBezTo>
                  <a:cubicBezTo>
                    <a:pt x="24" y="329"/>
                    <a:pt x="24" y="329"/>
                    <a:pt x="24" y="329"/>
                  </a:cubicBezTo>
                  <a:cubicBezTo>
                    <a:pt x="24" y="328"/>
                    <a:pt x="24" y="328"/>
                    <a:pt x="24" y="328"/>
                  </a:cubicBezTo>
                  <a:cubicBezTo>
                    <a:pt x="22" y="328"/>
                    <a:pt x="21" y="327"/>
                    <a:pt x="19" y="326"/>
                  </a:cubicBezTo>
                  <a:cubicBezTo>
                    <a:pt x="160" y="229"/>
                    <a:pt x="160" y="229"/>
                    <a:pt x="160" y="229"/>
                  </a:cubicBezTo>
                  <a:cubicBezTo>
                    <a:pt x="166" y="224"/>
                    <a:pt x="175" y="224"/>
                    <a:pt x="181" y="229"/>
                  </a:cubicBezTo>
                  <a:cubicBezTo>
                    <a:pt x="322" y="326"/>
                    <a:pt x="322" y="326"/>
                    <a:pt x="322" y="326"/>
                  </a:cubicBezTo>
                  <a:cubicBezTo>
                    <a:pt x="321" y="327"/>
                    <a:pt x="319" y="328"/>
                    <a:pt x="317" y="328"/>
                  </a:cubicBezTo>
                  <a:close/>
                  <a:moveTo>
                    <a:pt x="330" y="310"/>
                  </a:moveTo>
                  <a:cubicBezTo>
                    <a:pt x="330" y="315"/>
                    <a:pt x="328" y="320"/>
                    <a:pt x="325" y="324"/>
                  </a:cubicBezTo>
                  <a:cubicBezTo>
                    <a:pt x="189" y="231"/>
                    <a:pt x="189" y="231"/>
                    <a:pt x="189" y="231"/>
                  </a:cubicBezTo>
                  <a:cubicBezTo>
                    <a:pt x="329" y="152"/>
                    <a:pt x="329" y="152"/>
                    <a:pt x="329" y="152"/>
                  </a:cubicBezTo>
                  <a:cubicBezTo>
                    <a:pt x="330" y="154"/>
                    <a:pt x="330" y="156"/>
                    <a:pt x="330" y="159"/>
                  </a:cubicBezTo>
                  <a:lnTo>
                    <a:pt x="330" y="3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13276263" y="9717088"/>
              <a:ext cx="587375" cy="34925"/>
            </a:xfrm>
            <a:custGeom>
              <a:avLst/>
              <a:gdLst>
                <a:gd name="T0" fmla="*/ 370 w 370"/>
                <a:gd name="T1" fmla="*/ 20 h 22"/>
                <a:gd name="T2" fmla="*/ 370 w 370"/>
                <a:gd name="T3" fmla="*/ 2 h 22"/>
                <a:gd name="T4" fmla="*/ 370 w 370"/>
                <a:gd name="T5" fmla="*/ 0 h 22"/>
                <a:gd name="T6" fmla="*/ 0 w 370"/>
                <a:gd name="T7" fmla="*/ 0 h 22"/>
                <a:gd name="T8" fmla="*/ 0 w 370"/>
                <a:gd name="T9" fmla="*/ 2 h 22"/>
                <a:gd name="T10" fmla="*/ 0 w 370"/>
                <a:gd name="T11" fmla="*/ 20 h 22"/>
                <a:gd name="T12" fmla="*/ 0 w 370"/>
                <a:gd name="T13" fmla="*/ 22 h 22"/>
                <a:gd name="T14" fmla="*/ 370 w 370"/>
                <a:gd name="T15" fmla="*/ 22 h 22"/>
                <a:gd name="T16" fmla="*/ 370 w 370"/>
                <a:gd name="T1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22">
                  <a:moveTo>
                    <a:pt x="370" y="20"/>
                  </a:moveTo>
                  <a:lnTo>
                    <a:pt x="370" y="2"/>
                  </a:lnTo>
                  <a:lnTo>
                    <a:pt x="37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370" y="22"/>
                  </a:lnTo>
                  <a:lnTo>
                    <a:pt x="370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13276263" y="9623425"/>
              <a:ext cx="58737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13276263" y="9526588"/>
              <a:ext cx="587375" cy="31750"/>
            </a:xfrm>
            <a:custGeom>
              <a:avLst/>
              <a:gdLst>
                <a:gd name="T0" fmla="*/ 370 w 370"/>
                <a:gd name="T1" fmla="*/ 20 h 20"/>
                <a:gd name="T2" fmla="*/ 370 w 370"/>
                <a:gd name="T3" fmla="*/ 0 h 20"/>
                <a:gd name="T4" fmla="*/ 370 w 370"/>
                <a:gd name="T5" fmla="*/ 0 h 20"/>
                <a:gd name="T6" fmla="*/ 0 w 370"/>
                <a:gd name="T7" fmla="*/ 0 h 20"/>
                <a:gd name="T8" fmla="*/ 0 w 370"/>
                <a:gd name="T9" fmla="*/ 0 h 20"/>
                <a:gd name="T10" fmla="*/ 0 w 370"/>
                <a:gd name="T11" fmla="*/ 20 h 20"/>
                <a:gd name="T12" fmla="*/ 0 w 370"/>
                <a:gd name="T13" fmla="*/ 20 h 20"/>
                <a:gd name="T14" fmla="*/ 370 w 370"/>
                <a:gd name="T15" fmla="*/ 20 h 20"/>
                <a:gd name="T16" fmla="*/ 370 w 370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20">
                  <a:moveTo>
                    <a:pt x="370" y="20"/>
                  </a:moveTo>
                  <a:lnTo>
                    <a:pt x="370" y="0"/>
                  </a:lnTo>
                  <a:lnTo>
                    <a:pt x="37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370" y="20"/>
                  </a:lnTo>
                  <a:lnTo>
                    <a:pt x="370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8878889" y="7387513"/>
            <a:ext cx="6624639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91B3C1"/>
                </a:solidFill>
              </a:rPr>
              <a:t>Company ltd (Head </a:t>
            </a:r>
            <a:r>
              <a:rPr lang="en-US" sz="3600" dirty="0">
                <a:solidFill>
                  <a:srgbClr val="91B3C1"/>
                </a:solidFill>
              </a:rPr>
              <a:t>Office),</a:t>
            </a:r>
          </a:p>
          <a:p>
            <a:r>
              <a:rPr lang="en-US" sz="3600" dirty="0">
                <a:solidFill>
                  <a:srgbClr val="91B3C1"/>
                </a:solidFill>
              </a:rPr>
              <a:t>13 </a:t>
            </a:r>
            <a:r>
              <a:rPr lang="en-US" sz="3600" dirty="0">
                <a:solidFill>
                  <a:srgbClr val="91B3C1"/>
                </a:solidFill>
              </a:rPr>
              <a:t>Street</a:t>
            </a:r>
            <a:endParaRPr lang="en-US" sz="3600" dirty="0">
              <a:solidFill>
                <a:srgbClr val="91B3C1"/>
              </a:solidFill>
            </a:endParaRPr>
          </a:p>
          <a:p>
            <a:endParaRPr lang="en-US" sz="3600" dirty="0">
              <a:solidFill>
                <a:srgbClr val="91B3C1"/>
              </a:solidFill>
            </a:endParaRPr>
          </a:p>
          <a:p>
            <a:r>
              <a:rPr lang="en-US" sz="3600" dirty="0">
                <a:solidFill>
                  <a:srgbClr val="91B3C1"/>
                </a:solidFill>
              </a:rPr>
              <a:t>New-York</a:t>
            </a:r>
            <a:endParaRPr lang="en-US" sz="3600" dirty="0">
              <a:solidFill>
                <a:srgbClr val="91B3C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505114" y="7387512"/>
            <a:ext cx="662463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cap="all" dirty="0">
                <a:solidFill>
                  <a:srgbClr val="91B3C1"/>
                </a:solidFill>
              </a:rPr>
              <a:t>CONNECT WITH US ON</a:t>
            </a:r>
          </a:p>
        </p:txBody>
      </p:sp>
      <p:grpSp>
        <p:nvGrpSpPr>
          <p:cNvPr id="238" name="Группа 237"/>
          <p:cNvGrpSpPr/>
          <p:nvPr/>
        </p:nvGrpSpPr>
        <p:grpSpPr>
          <a:xfrm>
            <a:off x="21214731" y="8374595"/>
            <a:ext cx="824219" cy="825571"/>
            <a:chOff x="4540251" y="14403388"/>
            <a:chExt cx="968375" cy="969963"/>
          </a:xfrm>
          <a:solidFill>
            <a:schemeClr val="tx2"/>
          </a:solidFill>
        </p:grpSpPr>
        <p:sp>
          <p:nvSpPr>
            <p:cNvPr id="58" name="Freeform 39"/>
            <p:cNvSpPr>
              <a:spLocks noEditPoints="1"/>
            </p:cNvSpPr>
            <p:nvPr/>
          </p:nvSpPr>
          <p:spPr bwMode="auto">
            <a:xfrm>
              <a:off x="4540251" y="14403388"/>
              <a:ext cx="968375" cy="969963"/>
            </a:xfrm>
            <a:custGeom>
              <a:avLst/>
              <a:gdLst>
                <a:gd name="T0" fmla="*/ 41 w 81"/>
                <a:gd name="T1" fmla="*/ 3 h 82"/>
                <a:gd name="T2" fmla="*/ 78 w 81"/>
                <a:gd name="T3" fmla="*/ 41 h 82"/>
                <a:gd name="T4" fmla="*/ 41 w 81"/>
                <a:gd name="T5" fmla="*/ 78 h 82"/>
                <a:gd name="T6" fmla="*/ 3 w 81"/>
                <a:gd name="T7" fmla="*/ 41 h 82"/>
                <a:gd name="T8" fmla="*/ 41 w 81"/>
                <a:gd name="T9" fmla="*/ 3 h 82"/>
                <a:gd name="T10" fmla="*/ 41 w 81"/>
                <a:gd name="T11" fmla="*/ 0 h 82"/>
                <a:gd name="T12" fmla="*/ 0 w 81"/>
                <a:gd name="T13" fmla="*/ 41 h 82"/>
                <a:gd name="T14" fmla="*/ 41 w 81"/>
                <a:gd name="T15" fmla="*/ 82 h 82"/>
                <a:gd name="T16" fmla="*/ 81 w 81"/>
                <a:gd name="T17" fmla="*/ 41 h 82"/>
                <a:gd name="T18" fmla="*/ 41 w 81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2">
                  <a:moveTo>
                    <a:pt x="41" y="3"/>
                  </a:moveTo>
                  <a:cubicBezTo>
                    <a:pt x="61" y="3"/>
                    <a:pt x="78" y="20"/>
                    <a:pt x="78" y="41"/>
                  </a:cubicBezTo>
                  <a:cubicBezTo>
                    <a:pt x="78" y="61"/>
                    <a:pt x="61" y="78"/>
                    <a:pt x="41" y="78"/>
                  </a:cubicBezTo>
                  <a:cubicBezTo>
                    <a:pt x="20" y="78"/>
                    <a:pt x="3" y="61"/>
                    <a:pt x="3" y="41"/>
                  </a:cubicBezTo>
                  <a:cubicBezTo>
                    <a:pt x="3" y="20"/>
                    <a:pt x="20" y="3"/>
                    <a:pt x="41" y="3"/>
                  </a:cubicBezTo>
                  <a:moveTo>
                    <a:pt x="41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2"/>
                    <a:pt x="41" y="82"/>
                  </a:cubicBezTo>
                  <a:cubicBezTo>
                    <a:pt x="63" y="82"/>
                    <a:pt x="81" y="63"/>
                    <a:pt x="81" y="41"/>
                  </a:cubicBezTo>
                  <a:cubicBezTo>
                    <a:pt x="81" y="18"/>
                    <a:pt x="63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9" name="Freeform 40"/>
            <p:cNvSpPr>
              <a:spLocks/>
            </p:cNvSpPr>
            <p:nvPr/>
          </p:nvSpPr>
          <p:spPr bwMode="auto">
            <a:xfrm>
              <a:off x="4814888" y="14605000"/>
              <a:ext cx="419100" cy="568325"/>
            </a:xfrm>
            <a:custGeom>
              <a:avLst/>
              <a:gdLst>
                <a:gd name="T0" fmla="*/ 1 w 35"/>
                <a:gd name="T1" fmla="*/ 16 h 48"/>
                <a:gd name="T2" fmla="*/ 1 w 35"/>
                <a:gd name="T3" fmla="*/ 23 h 48"/>
                <a:gd name="T4" fmla="*/ 1 w 35"/>
                <a:gd name="T5" fmla="*/ 30 h 48"/>
                <a:gd name="T6" fmla="*/ 15 w 35"/>
                <a:gd name="T7" fmla="*/ 47 h 48"/>
                <a:gd name="T8" fmla="*/ 28 w 35"/>
                <a:gd name="T9" fmla="*/ 48 h 48"/>
                <a:gd name="T10" fmla="*/ 35 w 35"/>
                <a:gd name="T11" fmla="*/ 42 h 48"/>
                <a:gd name="T12" fmla="*/ 29 w 35"/>
                <a:gd name="T13" fmla="*/ 36 h 48"/>
                <a:gd name="T14" fmla="*/ 20 w 35"/>
                <a:gd name="T15" fmla="*/ 36 h 48"/>
                <a:gd name="T16" fmla="*/ 12 w 35"/>
                <a:gd name="T17" fmla="*/ 30 h 48"/>
                <a:gd name="T18" fmla="*/ 13 w 35"/>
                <a:gd name="T19" fmla="*/ 24 h 48"/>
                <a:gd name="T20" fmla="*/ 28 w 35"/>
                <a:gd name="T21" fmla="*/ 24 h 48"/>
                <a:gd name="T22" fmla="*/ 34 w 35"/>
                <a:gd name="T23" fmla="*/ 19 h 48"/>
                <a:gd name="T24" fmla="*/ 30 w 35"/>
                <a:gd name="T25" fmla="*/ 12 h 48"/>
                <a:gd name="T26" fmla="*/ 13 w 35"/>
                <a:gd name="T27" fmla="*/ 12 h 48"/>
                <a:gd name="T28" fmla="*/ 6 w 35"/>
                <a:gd name="T29" fmla="*/ 0 h 48"/>
                <a:gd name="T30" fmla="*/ 1 w 35"/>
                <a:gd name="T31" fmla="*/ 3 h 48"/>
                <a:gd name="T32" fmla="*/ 1 w 35"/>
                <a:gd name="T33" fmla="*/ 14 h 48"/>
                <a:gd name="T34" fmla="*/ 1 w 35"/>
                <a:gd name="T3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8">
                  <a:moveTo>
                    <a:pt x="1" y="16"/>
                  </a:moveTo>
                  <a:cubicBezTo>
                    <a:pt x="1" y="18"/>
                    <a:pt x="1" y="20"/>
                    <a:pt x="1" y="23"/>
                  </a:cubicBezTo>
                  <a:cubicBezTo>
                    <a:pt x="1" y="25"/>
                    <a:pt x="1" y="27"/>
                    <a:pt x="1" y="30"/>
                  </a:cubicBezTo>
                  <a:cubicBezTo>
                    <a:pt x="1" y="43"/>
                    <a:pt x="13" y="47"/>
                    <a:pt x="15" y="47"/>
                  </a:cubicBezTo>
                  <a:cubicBezTo>
                    <a:pt x="17" y="47"/>
                    <a:pt x="27" y="48"/>
                    <a:pt x="28" y="48"/>
                  </a:cubicBezTo>
                  <a:cubicBezTo>
                    <a:pt x="30" y="48"/>
                    <a:pt x="35" y="47"/>
                    <a:pt x="35" y="42"/>
                  </a:cubicBezTo>
                  <a:cubicBezTo>
                    <a:pt x="35" y="37"/>
                    <a:pt x="31" y="36"/>
                    <a:pt x="29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3" y="36"/>
                    <a:pt x="12" y="33"/>
                    <a:pt x="12" y="30"/>
                  </a:cubicBezTo>
                  <a:cubicBezTo>
                    <a:pt x="12" y="29"/>
                    <a:pt x="12" y="27"/>
                    <a:pt x="13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30" y="24"/>
                    <a:pt x="34" y="23"/>
                    <a:pt x="34" y="19"/>
                  </a:cubicBezTo>
                  <a:cubicBezTo>
                    <a:pt x="34" y="15"/>
                    <a:pt x="32" y="12"/>
                    <a:pt x="30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6"/>
                    <a:pt x="12" y="0"/>
                    <a:pt x="6" y="0"/>
                  </a:cubicBezTo>
                  <a:cubicBezTo>
                    <a:pt x="4" y="0"/>
                    <a:pt x="2" y="1"/>
                    <a:pt x="1" y="3"/>
                  </a:cubicBezTo>
                  <a:cubicBezTo>
                    <a:pt x="0" y="7"/>
                    <a:pt x="0" y="11"/>
                    <a:pt x="1" y="14"/>
                  </a:cubicBezTo>
                  <a:cubicBezTo>
                    <a:pt x="1" y="15"/>
                    <a:pt x="1" y="15"/>
                    <a:pt x="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39" name="Группа 238"/>
          <p:cNvGrpSpPr/>
          <p:nvPr/>
        </p:nvGrpSpPr>
        <p:grpSpPr>
          <a:xfrm>
            <a:off x="22158323" y="8374595"/>
            <a:ext cx="835028" cy="825571"/>
            <a:chOff x="2938463" y="14403388"/>
            <a:chExt cx="981075" cy="969963"/>
          </a:xfrm>
          <a:solidFill>
            <a:schemeClr val="tx2"/>
          </a:solidFill>
        </p:grpSpPr>
        <p:sp>
          <p:nvSpPr>
            <p:cNvPr id="60" name="Freeform 41"/>
            <p:cNvSpPr>
              <a:spLocks noEditPoints="1"/>
            </p:cNvSpPr>
            <p:nvPr/>
          </p:nvSpPr>
          <p:spPr bwMode="auto">
            <a:xfrm>
              <a:off x="2938463" y="14403388"/>
              <a:ext cx="981075" cy="969963"/>
            </a:xfrm>
            <a:custGeom>
              <a:avLst/>
              <a:gdLst>
                <a:gd name="T0" fmla="*/ 41 w 82"/>
                <a:gd name="T1" fmla="*/ 3 h 82"/>
                <a:gd name="T2" fmla="*/ 79 w 82"/>
                <a:gd name="T3" fmla="*/ 41 h 82"/>
                <a:gd name="T4" fmla="*/ 41 w 82"/>
                <a:gd name="T5" fmla="*/ 78 h 82"/>
                <a:gd name="T6" fmla="*/ 4 w 82"/>
                <a:gd name="T7" fmla="*/ 41 h 82"/>
                <a:gd name="T8" fmla="*/ 41 w 82"/>
                <a:gd name="T9" fmla="*/ 3 h 82"/>
                <a:gd name="T10" fmla="*/ 41 w 82"/>
                <a:gd name="T11" fmla="*/ 0 h 82"/>
                <a:gd name="T12" fmla="*/ 0 w 82"/>
                <a:gd name="T13" fmla="*/ 41 h 82"/>
                <a:gd name="T14" fmla="*/ 41 w 82"/>
                <a:gd name="T15" fmla="*/ 82 h 82"/>
                <a:gd name="T16" fmla="*/ 82 w 82"/>
                <a:gd name="T17" fmla="*/ 41 h 82"/>
                <a:gd name="T18" fmla="*/ 41 w 82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3"/>
                  </a:moveTo>
                  <a:cubicBezTo>
                    <a:pt x="62" y="3"/>
                    <a:pt x="79" y="20"/>
                    <a:pt x="79" y="41"/>
                  </a:cubicBezTo>
                  <a:cubicBezTo>
                    <a:pt x="79" y="61"/>
                    <a:pt x="62" y="78"/>
                    <a:pt x="41" y="78"/>
                  </a:cubicBezTo>
                  <a:cubicBezTo>
                    <a:pt x="21" y="78"/>
                    <a:pt x="4" y="61"/>
                    <a:pt x="4" y="41"/>
                  </a:cubicBezTo>
                  <a:cubicBezTo>
                    <a:pt x="4" y="20"/>
                    <a:pt x="21" y="3"/>
                    <a:pt x="41" y="3"/>
                  </a:cubicBezTo>
                  <a:moveTo>
                    <a:pt x="41" y="0"/>
                  </a:moveTo>
                  <a:cubicBezTo>
                    <a:pt x="19" y="0"/>
                    <a:pt x="0" y="18"/>
                    <a:pt x="0" y="41"/>
                  </a:cubicBezTo>
                  <a:cubicBezTo>
                    <a:pt x="0" y="63"/>
                    <a:pt x="19" y="82"/>
                    <a:pt x="41" y="82"/>
                  </a:cubicBezTo>
                  <a:cubicBezTo>
                    <a:pt x="64" y="82"/>
                    <a:pt x="82" y="63"/>
                    <a:pt x="82" y="41"/>
                  </a:cubicBezTo>
                  <a:cubicBezTo>
                    <a:pt x="82" y="18"/>
                    <a:pt x="64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1" name="Freeform 42"/>
            <p:cNvSpPr>
              <a:spLocks/>
            </p:cNvSpPr>
            <p:nvPr/>
          </p:nvSpPr>
          <p:spPr bwMode="auto">
            <a:xfrm>
              <a:off x="3284538" y="14605000"/>
              <a:ext cx="287338" cy="568325"/>
            </a:xfrm>
            <a:custGeom>
              <a:avLst/>
              <a:gdLst>
                <a:gd name="T0" fmla="*/ 6 w 24"/>
                <a:gd name="T1" fmla="*/ 48 h 48"/>
                <a:gd name="T2" fmla="*/ 16 w 24"/>
                <a:gd name="T3" fmla="*/ 48 h 48"/>
                <a:gd name="T4" fmla="*/ 16 w 24"/>
                <a:gd name="T5" fmla="*/ 24 h 48"/>
                <a:gd name="T6" fmla="*/ 23 w 24"/>
                <a:gd name="T7" fmla="*/ 24 h 48"/>
                <a:gd name="T8" fmla="*/ 24 w 24"/>
                <a:gd name="T9" fmla="*/ 15 h 48"/>
                <a:gd name="T10" fmla="*/ 16 w 24"/>
                <a:gd name="T11" fmla="*/ 15 h 48"/>
                <a:gd name="T12" fmla="*/ 16 w 24"/>
                <a:gd name="T13" fmla="*/ 10 h 48"/>
                <a:gd name="T14" fmla="*/ 18 w 24"/>
                <a:gd name="T15" fmla="*/ 8 h 48"/>
                <a:gd name="T16" fmla="*/ 24 w 24"/>
                <a:gd name="T17" fmla="*/ 8 h 48"/>
                <a:gd name="T18" fmla="*/ 24 w 24"/>
                <a:gd name="T19" fmla="*/ 0 h 48"/>
                <a:gd name="T20" fmla="*/ 16 w 24"/>
                <a:gd name="T21" fmla="*/ 0 h 48"/>
                <a:gd name="T22" fmla="*/ 6 w 24"/>
                <a:gd name="T23" fmla="*/ 10 h 48"/>
                <a:gd name="T24" fmla="*/ 6 w 24"/>
                <a:gd name="T25" fmla="*/ 15 h 48"/>
                <a:gd name="T26" fmla="*/ 0 w 24"/>
                <a:gd name="T27" fmla="*/ 15 h 48"/>
                <a:gd name="T28" fmla="*/ 0 w 24"/>
                <a:gd name="T29" fmla="*/ 24 h 48"/>
                <a:gd name="T30" fmla="*/ 6 w 24"/>
                <a:gd name="T31" fmla="*/ 24 h 48"/>
                <a:gd name="T32" fmla="*/ 6 w 24"/>
                <a:gd name="T3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48">
                  <a:moveTo>
                    <a:pt x="6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34"/>
                    <a:pt x="16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7" y="8"/>
                    <a:pt x="18" y="8"/>
                  </a:cubicBezTo>
                  <a:cubicBezTo>
                    <a:pt x="18" y="8"/>
                    <a:pt x="24" y="8"/>
                    <a:pt x="24" y="8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8" y="0"/>
                    <a:pt x="6" y="6"/>
                    <a:pt x="6" y="1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35"/>
                    <a:pt x="6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37" name="Группа 236"/>
          <p:cNvGrpSpPr/>
          <p:nvPr/>
        </p:nvGrpSpPr>
        <p:grpSpPr>
          <a:xfrm>
            <a:off x="20261682" y="8374597"/>
            <a:ext cx="833676" cy="825569"/>
            <a:chOff x="6130926" y="14403388"/>
            <a:chExt cx="979488" cy="969963"/>
          </a:xfrm>
          <a:solidFill>
            <a:schemeClr val="tx2"/>
          </a:solidFill>
        </p:grpSpPr>
        <p:sp>
          <p:nvSpPr>
            <p:cNvPr id="72" name="Freeform 53"/>
            <p:cNvSpPr>
              <a:spLocks noEditPoints="1"/>
            </p:cNvSpPr>
            <p:nvPr/>
          </p:nvSpPr>
          <p:spPr bwMode="auto">
            <a:xfrm>
              <a:off x="6130926" y="14403388"/>
              <a:ext cx="979488" cy="969963"/>
            </a:xfrm>
            <a:custGeom>
              <a:avLst/>
              <a:gdLst>
                <a:gd name="T0" fmla="*/ 41 w 82"/>
                <a:gd name="T1" fmla="*/ 3 h 82"/>
                <a:gd name="T2" fmla="*/ 78 w 82"/>
                <a:gd name="T3" fmla="*/ 41 h 82"/>
                <a:gd name="T4" fmla="*/ 41 w 82"/>
                <a:gd name="T5" fmla="*/ 78 h 82"/>
                <a:gd name="T6" fmla="*/ 3 w 82"/>
                <a:gd name="T7" fmla="*/ 41 h 82"/>
                <a:gd name="T8" fmla="*/ 41 w 82"/>
                <a:gd name="T9" fmla="*/ 3 h 82"/>
                <a:gd name="T10" fmla="*/ 41 w 82"/>
                <a:gd name="T11" fmla="*/ 0 h 82"/>
                <a:gd name="T12" fmla="*/ 0 w 82"/>
                <a:gd name="T13" fmla="*/ 41 h 82"/>
                <a:gd name="T14" fmla="*/ 41 w 82"/>
                <a:gd name="T15" fmla="*/ 82 h 82"/>
                <a:gd name="T16" fmla="*/ 82 w 82"/>
                <a:gd name="T17" fmla="*/ 41 h 82"/>
                <a:gd name="T18" fmla="*/ 41 w 82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3"/>
                  </a:moveTo>
                  <a:cubicBezTo>
                    <a:pt x="61" y="3"/>
                    <a:pt x="78" y="20"/>
                    <a:pt x="78" y="41"/>
                  </a:cubicBezTo>
                  <a:cubicBezTo>
                    <a:pt x="78" y="61"/>
                    <a:pt x="61" y="78"/>
                    <a:pt x="41" y="78"/>
                  </a:cubicBezTo>
                  <a:cubicBezTo>
                    <a:pt x="20" y="78"/>
                    <a:pt x="3" y="61"/>
                    <a:pt x="3" y="41"/>
                  </a:cubicBezTo>
                  <a:cubicBezTo>
                    <a:pt x="3" y="20"/>
                    <a:pt x="20" y="3"/>
                    <a:pt x="41" y="3"/>
                  </a:cubicBezTo>
                  <a:moveTo>
                    <a:pt x="41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2"/>
                    <a:pt x="41" y="82"/>
                  </a:cubicBezTo>
                  <a:cubicBezTo>
                    <a:pt x="63" y="82"/>
                    <a:pt x="82" y="63"/>
                    <a:pt x="82" y="41"/>
                  </a:cubicBezTo>
                  <a:cubicBezTo>
                    <a:pt x="82" y="18"/>
                    <a:pt x="63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3" name="Rectangle 54"/>
            <p:cNvSpPr>
              <a:spLocks noChangeArrowheads="1"/>
            </p:cNvSpPr>
            <p:nvPr/>
          </p:nvSpPr>
          <p:spPr bwMode="auto">
            <a:xfrm>
              <a:off x="6334126" y="14782800"/>
              <a:ext cx="119063" cy="390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4" name="Oval 55"/>
            <p:cNvSpPr>
              <a:spLocks noChangeArrowheads="1"/>
            </p:cNvSpPr>
            <p:nvPr/>
          </p:nvSpPr>
          <p:spPr bwMode="auto">
            <a:xfrm>
              <a:off x="6334126" y="14628813"/>
              <a:ext cx="119063" cy="1174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5" name="Freeform 56"/>
            <p:cNvSpPr>
              <a:spLocks/>
            </p:cNvSpPr>
            <p:nvPr/>
          </p:nvSpPr>
          <p:spPr bwMode="auto">
            <a:xfrm>
              <a:off x="6537326" y="14782800"/>
              <a:ext cx="369888" cy="390525"/>
            </a:xfrm>
            <a:custGeom>
              <a:avLst/>
              <a:gdLst>
                <a:gd name="T0" fmla="*/ 31 w 31"/>
                <a:gd name="T1" fmla="*/ 15 h 33"/>
                <a:gd name="T2" fmla="*/ 19 w 31"/>
                <a:gd name="T3" fmla="*/ 0 h 33"/>
                <a:gd name="T4" fmla="*/ 9 w 31"/>
                <a:gd name="T5" fmla="*/ 5 h 33"/>
                <a:gd name="T6" fmla="*/ 9 w 31"/>
                <a:gd name="T7" fmla="*/ 5 h 33"/>
                <a:gd name="T8" fmla="*/ 9 w 31"/>
                <a:gd name="T9" fmla="*/ 1 h 33"/>
                <a:gd name="T10" fmla="*/ 0 w 31"/>
                <a:gd name="T11" fmla="*/ 1 h 33"/>
                <a:gd name="T12" fmla="*/ 0 w 31"/>
                <a:gd name="T13" fmla="*/ 33 h 33"/>
                <a:gd name="T14" fmla="*/ 10 w 31"/>
                <a:gd name="T15" fmla="*/ 33 h 33"/>
                <a:gd name="T16" fmla="*/ 10 w 31"/>
                <a:gd name="T17" fmla="*/ 17 h 33"/>
                <a:gd name="T18" fmla="*/ 16 w 31"/>
                <a:gd name="T19" fmla="*/ 9 h 33"/>
                <a:gd name="T20" fmla="*/ 21 w 31"/>
                <a:gd name="T21" fmla="*/ 17 h 33"/>
                <a:gd name="T22" fmla="*/ 21 w 31"/>
                <a:gd name="T23" fmla="*/ 33 h 33"/>
                <a:gd name="T24" fmla="*/ 31 w 31"/>
                <a:gd name="T25" fmla="*/ 33 h 33"/>
                <a:gd name="T26" fmla="*/ 31 w 31"/>
                <a:gd name="T27" fmla="*/ 1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33">
                  <a:moveTo>
                    <a:pt x="31" y="15"/>
                  </a:moveTo>
                  <a:cubicBezTo>
                    <a:pt x="31" y="7"/>
                    <a:pt x="29" y="0"/>
                    <a:pt x="19" y="0"/>
                  </a:cubicBezTo>
                  <a:cubicBezTo>
                    <a:pt x="14" y="0"/>
                    <a:pt x="11" y="3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3"/>
                    <a:pt x="10" y="9"/>
                    <a:pt x="16" y="9"/>
                  </a:cubicBezTo>
                  <a:cubicBezTo>
                    <a:pt x="21" y="9"/>
                    <a:pt x="21" y="14"/>
                    <a:pt x="21" y="17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31" y="33"/>
                    <a:pt x="31" y="33"/>
                    <a:pt x="31" y="33"/>
                  </a:cubicBezTo>
                  <a:lnTo>
                    <a:pt x="31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41" name="Группа 240"/>
          <p:cNvGrpSpPr/>
          <p:nvPr/>
        </p:nvGrpSpPr>
        <p:grpSpPr>
          <a:xfrm>
            <a:off x="17399827" y="8374595"/>
            <a:ext cx="835028" cy="825571"/>
            <a:chOff x="7720013" y="14403388"/>
            <a:chExt cx="981075" cy="969963"/>
          </a:xfrm>
          <a:solidFill>
            <a:schemeClr val="tx2"/>
          </a:solidFill>
        </p:grpSpPr>
        <p:sp>
          <p:nvSpPr>
            <p:cNvPr id="84" name="Freeform 65"/>
            <p:cNvSpPr>
              <a:spLocks noEditPoints="1"/>
            </p:cNvSpPr>
            <p:nvPr/>
          </p:nvSpPr>
          <p:spPr bwMode="auto">
            <a:xfrm>
              <a:off x="7720013" y="14403388"/>
              <a:ext cx="981075" cy="969963"/>
            </a:xfrm>
            <a:custGeom>
              <a:avLst/>
              <a:gdLst>
                <a:gd name="T0" fmla="*/ 41 w 82"/>
                <a:gd name="T1" fmla="*/ 3 h 82"/>
                <a:gd name="T2" fmla="*/ 78 w 82"/>
                <a:gd name="T3" fmla="*/ 41 h 82"/>
                <a:gd name="T4" fmla="*/ 41 w 82"/>
                <a:gd name="T5" fmla="*/ 78 h 82"/>
                <a:gd name="T6" fmla="*/ 3 w 82"/>
                <a:gd name="T7" fmla="*/ 41 h 82"/>
                <a:gd name="T8" fmla="*/ 41 w 82"/>
                <a:gd name="T9" fmla="*/ 3 h 82"/>
                <a:gd name="T10" fmla="*/ 41 w 82"/>
                <a:gd name="T11" fmla="*/ 0 h 82"/>
                <a:gd name="T12" fmla="*/ 0 w 82"/>
                <a:gd name="T13" fmla="*/ 41 h 82"/>
                <a:gd name="T14" fmla="*/ 41 w 82"/>
                <a:gd name="T15" fmla="*/ 82 h 82"/>
                <a:gd name="T16" fmla="*/ 82 w 82"/>
                <a:gd name="T17" fmla="*/ 41 h 82"/>
                <a:gd name="T18" fmla="*/ 41 w 82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3"/>
                  </a:moveTo>
                  <a:cubicBezTo>
                    <a:pt x="61" y="3"/>
                    <a:pt x="78" y="20"/>
                    <a:pt x="78" y="41"/>
                  </a:cubicBezTo>
                  <a:cubicBezTo>
                    <a:pt x="78" y="61"/>
                    <a:pt x="61" y="78"/>
                    <a:pt x="41" y="78"/>
                  </a:cubicBezTo>
                  <a:cubicBezTo>
                    <a:pt x="20" y="78"/>
                    <a:pt x="3" y="61"/>
                    <a:pt x="3" y="41"/>
                  </a:cubicBezTo>
                  <a:cubicBezTo>
                    <a:pt x="3" y="20"/>
                    <a:pt x="20" y="3"/>
                    <a:pt x="41" y="3"/>
                  </a:cubicBezTo>
                  <a:moveTo>
                    <a:pt x="41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2"/>
                    <a:pt x="41" y="82"/>
                  </a:cubicBezTo>
                  <a:cubicBezTo>
                    <a:pt x="63" y="82"/>
                    <a:pt x="82" y="63"/>
                    <a:pt x="82" y="41"/>
                  </a:cubicBezTo>
                  <a:cubicBezTo>
                    <a:pt x="82" y="18"/>
                    <a:pt x="63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5" name="Freeform 66"/>
            <p:cNvSpPr>
              <a:spLocks/>
            </p:cNvSpPr>
            <p:nvPr/>
          </p:nvSpPr>
          <p:spPr bwMode="auto">
            <a:xfrm>
              <a:off x="8020051" y="14605000"/>
              <a:ext cx="369888" cy="568325"/>
            </a:xfrm>
            <a:custGeom>
              <a:avLst/>
              <a:gdLst>
                <a:gd name="T0" fmla="*/ 8 w 31"/>
                <a:gd name="T1" fmla="*/ 41 h 48"/>
                <a:gd name="T2" fmla="*/ 10 w 31"/>
                <a:gd name="T3" fmla="*/ 44 h 48"/>
                <a:gd name="T4" fmla="*/ 15 w 31"/>
                <a:gd name="T5" fmla="*/ 47 h 48"/>
                <a:gd name="T6" fmla="*/ 20 w 31"/>
                <a:gd name="T7" fmla="*/ 48 h 48"/>
                <a:gd name="T8" fmla="*/ 25 w 31"/>
                <a:gd name="T9" fmla="*/ 47 h 48"/>
                <a:gd name="T10" fmla="*/ 31 w 31"/>
                <a:gd name="T11" fmla="*/ 45 h 48"/>
                <a:gd name="T12" fmla="*/ 31 w 31"/>
                <a:gd name="T13" fmla="*/ 37 h 48"/>
                <a:gd name="T14" fmla="*/ 24 w 31"/>
                <a:gd name="T15" fmla="*/ 40 h 48"/>
                <a:gd name="T16" fmla="*/ 19 w 31"/>
                <a:gd name="T17" fmla="*/ 39 h 48"/>
                <a:gd name="T18" fmla="*/ 17 w 31"/>
                <a:gd name="T19" fmla="*/ 37 h 48"/>
                <a:gd name="T20" fmla="*/ 17 w 31"/>
                <a:gd name="T21" fmla="*/ 32 h 48"/>
                <a:gd name="T22" fmla="*/ 17 w 31"/>
                <a:gd name="T23" fmla="*/ 19 h 48"/>
                <a:gd name="T24" fmla="*/ 29 w 31"/>
                <a:gd name="T25" fmla="*/ 19 h 48"/>
                <a:gd name="T26" fmla="*/ 29 w 31"/>
                <a:gd name="T27" fmla="*/ 10 h 48"/>
                <a:gd name="T28" fmla="*/ 18 w 31"/>
                <a:gd name="T29" fmla="*/ 10 h 48"/>
                <a:gd name="T30" fmla="*/ 18 w 31"/>
                <a:gd name="T31" fmla="*/ 0 h 48"/>
                <a:gd name="T32" fmla="*/ 11 w 31"/>
                <a:gd name="T33" fmla="*/ 0 h 48"/>
                <a:gd name="T34" fmla="*/ 9 w 31"/>
                <a:gd name="T35" fmla="*/ 6 h 48"/>
                <a:gd name="T36" fmla="*/ 6 w 31"/>
                <a:gd name="T37" fmla="*/ 10 h 48"/>
                <a:gd name="T38" fmla="*/ 0 w 31"/>
                <a:gd name="T39" fmla="*/ 13 h 48"/>
                <a:gd name="T40" fmla="*/ 0 w 31"/>
                <a:gd name="T41" fmla="*/ 19 h 48"/>
                <a:gd name="T42" fmla="*/ 7 w 31"/>
                <a:gd name="T43" fmla="*/ 19 h 48"/>
                <a:gd name="T44" fmla="*/ 7 w 31"/>
                <a:gd name="T45" fmla="*/ 36 h 48"/>
                <a:gd name="T46" fmla="*/ 8 w 31"/>
                <a:gd name="T47" fmla="*/ 4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" h="48">
                  <a:moveTo>
                    <a:pt x="8" y="41"/>
                  </a:moveTo>
                  <a:cubicBezTo>
                    <a:pt x="8" y="42"/>
                    <a:pt x="9" y="43"/>
                    <a:pt x="10" y="44"/>
                  </a:cubicBezTo>
                  <a:cubicBezTo>
                    <a:pt x="11" y="45"/>
                    <a:pt x="13" y="46"/>
                    <a:pt x="15" y="47"/>
                  </a:cubicBezTo>
                  <a:cubicBezTo>
                    <a:pt x="16" y="47"/>
                    <a:pt x="18" y="48"/>
                    <a:pt x="20" y="48"/>
                  </a:cubicBezTo>
                  <a:cubicBezTo>
                    <a:pt x="22" y="48"/>
                    <a:pt x="24" y="47"/>
                    <a:pt x="25" y="47"/>
                  </a:cubicBezTo>
                  <a:cubicBezTo>
                    <a:pt x="27" y="47"/>
                    <a:pt x="29" y="46"/>
                    <a:pt x="31" y="45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9"/>
                    <a:pt x="26" y="40"/>
                    <a:pt x="24" y="40"/>
                  </a:cubicBezTo>
                  <a:cubicBezTo>
                    <a:pt x="22" y="40"/>
                    <a:pt x="20" y="39"/>
                    <a:pt x="19" y="39"/>
                  </a:cubicBezTo>
                  <a:cubicBezTo>
                    <a:pt x="18" y="38"/>
                    <a:pt x="18" y="38"/>
                    <a:pt x="17" y="37"/>
                  </a:cubicBezTo>
                  <a:cubicBezTo>
                    <a:pt x="17" y="36"/>
                    <a:pt x="17" y="34"/>
                    <a:pt x="17" y="32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2"/>
                    <a:pt x="10" y="4"/>
                    <a:pt x="9" y="6"/>
                  </a:cubicBezTo>
                  <a:cubicBezTo>
                    <a:pt x="8" y="8"/>
                    <a:pt x="7" y="9"/>
                    <a:pt x="6" y="10"/>
                  </a:cubicBezTo>
                  <a:cubicBezTo>
                    <a:pt x="5" y="11"/>
                    <a:pt x="2" y="12"/>
                    <a:pt x="0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8"/>
                    <a:pt x="7" y="40"/>
                    <a:pt x="8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34" name="Группа 233"/>
          <p:cNvGrpSpPr/>
          <p:nvPr/>
        </p:nvGrpSpPr>
        <p:grpSpPr>
          <a:xfrm>
            <a:off x="19307279" y="8374595"/>
            <a:ext cx="835028" cy="825571"/>
            <a:chOff x="22042438" y="14403388"/>
            <a:chExt cx="981075" cy="969963"/>
          </a:xfrm>
          <a:solidFill>
            <a:schemeClr val="tx2"/>
          </a:solidFill>
        </p:grpSpPr>
        <p:sp>
          <p:nvSpPr>
            <p:cNvPr id="89" name="Freeform 70"/>
            <p:cNvSpPr>
              <a:spLocks noEditPoints="1"/>
            </p:cNvSpPr>
            <p:nvPr/>
          </p:nvSpPr>
          <p:spPr bwMode="auto">
            <a:xfrm>
              <a:off x="22042438" y="14403388"/>
              <a:ext cx="981075" cy="969963"/>
            </a:xfrm>
            <a:custGeom>
              <a:avLst/>
              <a:gdLst>
                <a:gd name="T0" fmla="*/ 41 w 82"/>
                <a:gd name="T1" fmla="*/ 3 h 82"/>
                <a:gd name="T2" fmla="*/ 78 w 82"/>
                <a:gd name="T3" fmla="*/ 41 h 82"/>
                <a:gd name="T4" fmla="*/ 41 w 82"/>
                <a:gd name="T5" fmla="*/ 78 h 82"/>
                <a:gd name="T6" fmla="*/ 3 w 82"/>
                <a:gd name="T7" fmla="*/ 41 h 82"/>
                <a:gd name="T8" fmla="*/ 41 w 82"/>
                <a:gd name="T9" fmla="*/ 3 h 82"/>
                <a:gd name="T10" fmla="*/ 41 w 82"/>
                <a:gd name="T11" fmla="*/ 0 h 82"/>
                <a:gd name="T12" fmla="*/ 0 w 82"/>
                <a:gd name="T13" fmla="*/ 41 h 82"/>
                <a:gd name="T14" fmla="*/ 41 w 82"/>
                <a:gd name="T15" fmla="*/ 82 h 82"/>
                <a:gd name="T16" fmla="*/ 82 w 82"/>
                <a:gd name="T17" fmla="*/ 41 h 82"/>
                <a:gd name="T18" fmla="*/ 41 w 82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3"/>
                  </a:moveTo>
                  <a:cubicBezTo>
                    <a:pt x="62" y="3"/>
                    <a:pt x="78" y="20"/>
                    <a:pt x="78" y="41"/>
                  </a:cubicBezTo>
                  <a:cubicBezTo>
                    <a:pt x="78" y="61"/>
                    <a:pt x="62" y="78"/>
                    <a:pt x="41" y="78"/>
                  </a:cubicBezTo>
                  <a:cubicBezTo>
                    <a:pt x="20" y="78"/>
                    <a:pt x="3" y="61"/>
                    <a:pt x="3" y="41"/>
                  </a:cubicBezTo>
                  <a:cubicBezTo>
                    <a:pt x="3" y="20"/>
                    <a:pt x="20" y="3"/>
                    <a:pt x="41" y="3"/>
                  </a:cubicBezTo>
                  <a:moveTo>
                    <a:pt x="41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2"/>
                    <a:pt x="41" y="82"/>
                  </a:cubicBezTo>
                  <a:cubicBezTo>
                    <a:pt x="63" y="82"/>
                    <a:pt x="82" y="63"/>
                    <a:pt x="82" y="41"/>
                  </a:cubicBezTo>
                  <a:cubicBezTo>
                    <a:pt x="82" y="18"/>
                    <a:pt x="63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0" name="Freeform 71"/>
            <p:cNvSpPr>
              <a:spLocks noEditPoints="1"/>
            </p:cNvSpPr>
            <p:nvPr/>
          </p:nvSpPr>
          <p:spPr bwMode="auto">
            <a:xfrm>
              <a:off x="22247226" y="14865350"/>
              <a:ext cx="573088" cy="307975"/>
            </a:xfrm>
            <a:custGeom>
              <a:avLst/>
              <a:gdLst>
                <a:gd name="T0" fmla="*/ 9 w 48"/>
                <a:gd name="T1" fmla="*/ 0 h 26"/>
                <a:gd name="T2" fmla="*/ 0 w 48"/>
                <a:gd name="T3" fmla="*/ 16 h 26"/>
                <a:gd name="T4" fmla="*/ 39 w 48"/>
                <a:gd name="T5" fmla="*/ 26 h 26"/>
                <a:gd name="T6" fmla="*/ 48 w 48"/>
                <a:gd name="T7" fmla="*/ 9 h 26"/>
                <a:gd name="T8" fmla="*/ 15 w 48"/>
                <a:gd name="T9" fmla="*/ 6 h 26"/>
                <a:gd name="T10" fmla="*/ 12 w 48"/>
                <a:gd name="T11" fmla="*/ 20 h 26"/>
                <a:gd name="T12" fmla="*/ 10 w 48"/>
                <a:gd name="T13" fmla="*/ 6 h 26"/>
                <a:gd name="T14" fmla="*/ 7 w 48"/>
                <a:gd name="T15" fmla="*/ 3 h 26"/>
                <a:gd name="T16" fmla="*/ 15 w 48"/>
                <a:gd name="T17" fmla="*/ 6 h 26"/>
                <a:gd name="T18" fmla="*/ 21 w 48"/>
                <a:gd name="T19" fmla="*/ 20 h 26"/>
                <a:gd name="T20" fmla="*/ 19 w 48"/>
                <a:gd name="T21" fmla="*/ 20 h 26"/>
                <a:gd name="T22" fmla="*/ 17 w 48"/>
                <a:gd name="T23" fmla="*/ 20 h 26"/>
                <a:gd name="T24" fmla="*/ 16 w 48"/>
                <a:gd name="T25" fmla="*/ 8 h 26"/>
                <a:gd name="T26" fmla="*/ 19 w 48"/>
                <a:gd name="T27" fmla="*/ 17 h 26"/>
                <a:gd name="T28" fmla="*/ 19 w 48"/>
                <a:gd name="T29" fmla="*/ 18 h 26"/>
                <a:gd name="T30" fmla="*/ 21 w 48"/>
                <a:gd name="T31" fmla="*/ 17 h 26"/>
                <a:gd name="T32" fmla="*/ 23 w 48"/>
                <a:gd name="T33" fmla="*/ 8 h 26"/>
                <a:gd name="T34" fmla="*/ 32 w 48"/>
                <a:gd name="T35" fmla="*/ 18 h 26"/>
                <a:gd name="T36" fmla="*/ 30 w 48"/>
                <a:gd name="T37" fmla="*/ 20 h 26"/>
                <a:gd name="T38" fmla="*/ 27 w 48"/>
                <a:gd name="T39" fmla="*/ 19 h 26"/>
                <a:gd name="T40" fmla="*/ 25 w 48"/>
                <a:gd name="T41" fmla="*/ 20 h 26"/>
                <a:gd name="T42" fmla="*/ 27 w 48"/>
                <a:gd name="T43" fmla="*/ 3 h 26"/>
                <a:gd name="T44" fmla="*/ 28 w 48"/>
                <a:gd name="T45" fmla="*/ 8 h 26"/>
                <a:gd name="T46" fmla="*/ 31 w 48"/>
                <a:gd name="T47" fmla="*/ 8 h 26"/>
                <a:gd name="T48" fmla="*/ 32 w 48"/>
                <a:gd name="T49" fmla="*/ 18 h 26"/>
                <a:gd name="T50" fmla="*/ 36 w 48"/>
                <a:gd name="T51" fmla="*/ 14 h 26"/>
                <a:gd name="T52" fmla="*/ 36 w 48"/>
                <a:gd name="T53" fmla="*/ 18 h 26"/>
                <a:gd name="T54" fmla="*/ 37 w 48"/>
                <a:gd name="T55" fmla="*/ 18 h 26"/>
                <a:gd name="T56" fmla="*/ 38 w 48"/>
                <a:gd name="T57" fmla="*/ 16 h 26"/>
                <a:gd name="T58" fmla="*/ 40 w 48"/>
                <a:gd name="T59" fmla="*/ 17 h 26"/>
                <a:gd name="T60" fmla="*/ 37 w 48"/>
                <a:gd name="T61" fmla="*/ 21 h 26"/>
                <a:gd name="T62" fmla="*/ 33 w 48"/>
                <a:gd name="T63" fmla="*/ 17 h 26"/>
                <a:gd name="T64" fmla="*/ 34 w 48"/>
                <a:gd name="T65" fmla="*/ 8 h 26"/>
                <a:gd name="T66" fmla="*/ 39 w 48"/>
                <a:gd name="T67" fmla="*/ 8 h 26"/>
                <a:gd name="T68" fmla="*/ 40 w 48"/>
                <a:gd name="T69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8" h="26">
                  <a:moveTo>
                    <a:pt x="3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1"/>
                    <a:pt x="4" y="26"/>
                    <a:pt x="9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44" y="26"/>
                    <a:pt x="48" y="21"/>
                    <a:pt x="48" y="16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4"/>
                    <a:pt x="44" y="0"/>
                    <a:pt x="39" y="0"/>
                  </a:cubicBezTo>
                  <a:close/>
                  <a:moveTo>
                    <a:pt x="15" y="6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5" y="3"/>
                    <a:pt x="15" y="3"/>
                    <a:pt x="15" y="3"/>
                  </a:cubicBezTo>
                  <a:lnTo>
                    <a:pt x="15" y="6"/>
                  </a:lnTo>
                  <a:close/>
                  <a:moveTo>
                    <a:pt x="23" y="20"/>
                  </a:moveTo>
                  <a:cubicBezTo>
                    <a:pt x="21" y="20"/>
                    <a:pt x="21" y="20"/>
                    <a:pt x="21" y="20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19"/>
                    <a:pt x="20" y="20"/>
                    <a:pt x="19" y="20"/>
                  </a:cubicBezTo>
                  <a:cubicBezTo>
                    <a:pt x="19" y="20"/>
                    <a:pt x="18" y="21"/>
                    <a:pt x="18" y="21"/>
                  </a:cubicBezTo>
                  <a:cubicBezTo>
                    <a:pt x="17" y="21"/>
                    <a:pt x="17" y="20"/>
                    <a:pt x="17" y="20"/>
                  </a:cubicBezTo>
                  <a:cubicBezTo>
                    <a:pt x="16" y="20"/>
                    <a:pt x="16" y="19"/>
                    <a:pt x="16" y="1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20" y="18"/>
                    <a:pt x="20" y="18"/>
                  </a:cubicBezTo>
                  <a:cubicBezTo>
                    <a:pt x="20" y="18"/>
                    <a:pt x="20" y="18"/>
                    <a:pt x="21" y="17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3" y="8"/>
                    <a:pt x="23" y="8"/>
                    <a:pt x="23" y="8"/>
                  </a:cubicBezTo>
                  <a:lnTo>
                    <a:pt x="23" y="20"/>
                  </a:lnTo>
                  <a:close/>
                  <a:moveTo>
                    <a:pt x="32" y="18"/>
                  </a:moveTo>
                  <a:cubicBezTo>
                    <a:pt x="32" y="19"/>
                    <a:pt x="32" y="19"/>
                    <a:pt x="31" y="20"/>
                  </a:cubicBezTo>
                  <a:cubicBezTo>
                    <a:pt x="31" y="20"/>
                    <a:pt x="30" y="20"/>
                    <a:pt x="30" y="20"/>
                  </a:cubicBezTo>
                  <a:cubicBezTo>
                    <a:pt x="29" y="20"/>
                    <a:pt x="29" y="20"/>
                    <a:pt x="28" y="20"/>
                  </a:cubicBezTo>
                  <a:cubicBezTo>
                    <a:pt x="28" y="20"/>
                    <a:pt x="28" y="20"/>
                    <a:pt x="27" y="19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0" y="8"/>
                    <a:pt x="31" y="8"/>
                    <a:pt x="31" y="8"/>
                  </a:cubicBezTo>
                  <a:cubicBezTo>
                    <a:pt x="32" y="9"/>
                    <a:pt x="32" y="10"/>
                    <a:pt x="32" y="11"/>
                  </a:cubicBezTo>
                  <a:lnTo>
                    <a:pt x="32" y="18"/>
                  </a:lnTo>
                  <a:close/>
                  <a:moveTo>
                    <a:pt x="40" y="14"/>
                  </a:moveTo>
                  <a:cubicBezTo>
                    <a:pt x="36" y="14"/>
                    <a:pt x="36" y="14"/>
                    <a:pt x="36" y="14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7"/>
                    <a:pt x="36" y="18"/>
                    <a:pt x="36" y="18"/>
                  </a:cubicBezTo>
                  <a:cubicBezTo>
                    <a:pt x="36" y="18"/>
                    <a:pt x="36" y="18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8" y="18"/>
                    <a:pt x="38" y="17"/>
                    <a:pt x="38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18"/>
                    <a:pt x="40" y="19"/>
                    <a:pt x="39" y="20"/>
                  </a:cubicBezTo>
                  <a:cubicBezTo>
                    <a:pt x="39" y="20"/>
                    <a:pt x="38" y="21"/>
                    <a:pt x="37" y="21"/>
                  </a:cubicBezTo>
                  <a:cubicBezTo>
                    <a:pt x="35" y="21"/>
                    <a:pt x="35" y="20"/>
                    <a:pt x="34" y="20"/>
                  </a:cubicBezTo>
                  <a:cubicBezTo>
                    <a:pt x="33" y="19"/>
                    <a:pt x="33" y="18"/>
                    <a:pt x="33" y="17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0"/>
                    <a:pt x="33" y="9"/>
                    <a:pt x="34" y="8"/>
                  </a:cubicBezTo>
                  <a:cubicBezTo>
                    <a:pt x="35" y="8"/>
                    <a:pt x="36" y="7"/>
                    <a:pt x="37" y="7"/>
                  </a:cubicBezTo>
                  <a:cubicBezTo>
                    <a:pt x="38" y="7"/>
                    <a:pt x="39" y="8"/>
                    <a:pt x="39" y="8"/>
                  </a:cubicBezTo>
                  <a:cubicBezTo>
                    <a:pt x="40" y="9"/>
                    <a:pt x="40" y="10"/>
                    <a:pt x="40" y="11"/>
                  </a:cubicBezTo>
                  <a:lnTo>
                    <a:pt x="4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1" name="Freeform 72"/>
            <p:cNvSpPr>
              <a:spLocks/>
            </p:cNvSpPr>
            <p:nvPr/>
          </p:nvSpPr>
          <p:spPr bwMode="auto">
            <a:xfrm>
              <a:off x="22677438" y="14982825"/>
              <a:ext cx="23813" cy="23813"/>
            </a:xfrm>
            <a:custGeom>
              <a:avLst/>
              <a:gdLst>
                <a:gd name="T0" fmla="*/ 1 w 2"/>
                <a:gd name="T1" fmla="*/ 0 h 2"/>
                <a:gd name="T2" fmla="*/ 0 w 2"/>
                <a:gd name="T3" fmla="*/ 0 h 2"/>
                <a:gd name="T4" fmla="*/ 0 w 2"/>
                <a:gd name="T5" fmla="*/ 1 h 2"/>
                <a:gd name="T6" fmla="*/ 0 w 2"/>
                <a:gd name="T7" fmla="*/ 2 h 2"/>
                <a:gd name="T8" fmla="*/ 2 w 2"/>
                <a:gd name="T9" fmla="*/ 2 h 2"/>
                <a:gd name="T10" fmla="*/ 2 w 2"/>
                <a:gd name="T11" fmla="*/ 1 h 2"/>
                <a:gd name="T12" fmla="*/ 1 w 2"/>
                <a:gd name="T13" fmla="*/ 0 h 2"/>
                <a:gd name="T14" fmla="*/ 1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2" name="Freeform 73"/>
            <p:cNvSpPr>
              <a:spLocks/>
            </p:cNvSpPr>
            <p:nvPr/>
          </p:nvSpPr>
          <p:spPr bwMode="auto">
            <a:xfrm>
              <a:off x="22569488" y="14982825"/>
              <a:ext cx="23813" cy="106363"/>
            </a:xfrm>
            <a:custGeom>
              <a:avLst/>
              <a:gdLst>
                <a:gd name="T0" fmla="*/ 1 w 2"/>
                <a:gd name="T1" fmla="*/ 0 h 9"/>
                <a:gd name="T2" fmla="*/ 1 w 2"/>
                <a:gd name="T3" fmla="*/ 0 h 9"/>
                <a:gd name="T4" fmla="*/ 0 w 2"/>
                <a:gd name="T5" fmla="*/ 0 h 9"/>
                <a:gd name="T6" fmla="*/ 0 w 2"/>
                <a:gd name="T7" fmla="*/ 8 h 9"/>
                <a:gd name="T8" fmla="*/ 1 w 2"/>
                <a:gd name="T9" fmla="*/ 8 h 9"/>
                <a:gd name="T10" fmla="*/ 1 w 2"/>
                <a:gd name="T11" fmla="*/ 9 h 9"/>
                <a:gd name="T12" fmla="*/ 2 w 2"/>
                <a:gd name="T13" fmla="*/ 8 h 9"/>
                <a:gd name="T14" fmla="*/ 2 w 2"/>
                <a:gd name="T15" fmla="*/ 7 h 9"/>
                <a:gd name="T16" fmla="*/ 2 w 2"/>
                <a:gd name="T17" fmla="*/ 1 h 9"/>
                <a:gd name="T18" fmla="*/ 2 w 2"/>
                <a:gd name="T19" fmla="*/ 0 h 9"/>
                <a:gd name="T20" fmla="*/ 1 w 2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9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1" y="8"/>
                    <a:pt x="1" y="9"/>
                    <a:pt x="1" y="9"/>
                  </a:cubicBezTo>
                  <a:cubicBezTo>
                    <a:pt x="2" y="9"/>
                    <a:pt x="2" y="8"/>
                    <a:pt x="2" y="8"/>
                  </a:cubicBezTo>
                  <a:cubicBezTo>
                    <a:pt x="2" y="8"/>
                    <a:pt x="2" y="8"/>
                    <a:pt x="2" y="7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3" name="Freeform 74"/>
            <p:cNvSpPr>
              <a:spLocks/>
            </p:cNvSpPr>
            <p:nvPr/>
          </p:nvSpPr>
          <p:spPr bwMode="auto">
            <a:xfrm>
              <a:off x="22353588" y="14605000"/>
              <a:ext cx="120650" cy="212725"/>
            </a:xfrm>
            <a:custGeom>
              <a:avLst/>
              <a:gdLst>
                <a:gd name="T0" fmla="*/ 0 w 76"/>
                <a:gd name="T1" fmla="*/ 0 h 134"/>
                <a:gd name="T2" fmla="*/ 30 w 76"/>
                <a:gd name="T3" fmla="*/ 82 h 134"/>
                <a:gd name="T4" fmla="*/ 30 w 76"/>
                <a:gd name="T5" fmla="*/ 134 h 134"/>
                <a:gd name="T6" fmla="*/ 53 w 76"/>
                <a:gd name="T7" fmla="*/ 134 h 134"/>
                <a:gd name="T8" fmla="*/ 53 w 76"/>
                <a:gd name="T9" fmla="*/ 82 h 134"/>
                <a:gd name="T10" fmla="*/ 76 w 76"/>
                <a:gd name="T11" fmla="*/ 0 h 134"/>
                <a:gd name="T12" fmla="*/ 53 w 76"/>
                <a:gd name="T13" fmla="*/ 0 h 134"/>
                <a:gd name="T14" fmla="*/ 38 w 76"/>
                <a:gd name="T15" fmla="*/ 52 h 134"/>
                <a:gd name="T16" fmla="*/ 38 w 76"/>
                <a:gd name="T17" fmla="*/ 52 h 134"/>
                <a:gd name="T18" fmla="*/ 23 w 76"/>
                <a:gd name="T19" fmla="*/ 0 h 134"/>
                <a:gd name="T20" fmla="*/ 0 w 76"/>
                <a:gd name="T21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34">
                  <a:moveTo>
                    <a:pt x="0" y="0"/>
                  </a:moveTo>
                  <a:lnTo>
                    <a:pt x="30" y="82"/>
                  </a:lnTo>
                  <a:lnTo>
                    <a:pt x="30" y="134"/>
                  </a:lnTo>
                  <a:lnTo>
                    <a:pt x="53" y="134"/>
                  </a:lnTo>
                  <a:lnTo>
                    <a:pt x="53" y="82"/>
                  </a:lnTo>
                  <a:lnTo>
                    <a:pt x="76" y="0"/>
                  </a:lnTo>
                  <a:lnTo>
                    <a:pt x="53" y="0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2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4" name="Freeform 75"/>
            <p:cNvSpPr>
              <a:spLocks noEditPoints="1"/>
            </p:cNvSpPr>
            <p:nvPr/>
          </p:nvSpPr>
          <p:spPr bwMode="auto">
            <a:xfrm>
              <a:off x="22485351" y="14652625"/>
              <a:ext cx="84138" cy="176213"/>
            </a:xfrm>
            <a:custGeom>
              <a:avLst/>
              <a:gdLst>
                <a:gd name="T0" fmla="*/ 1 w 7"/>
                <a:gd name="T1" fmla="*/ 1 h 15"/>
                <a:gd name="T2" fmla="*/ 0 w 7"/>
                <a:gd name="T3" fmla="*/ 4 h 15"/>
                <a:gd name="T4" fmla="*/ 0 w 7"/>
                <a:gd name="T5" fmla="*/ 11 h 15"/>
                <a:gd name="T6" fmla="*/ 1 w 7"/>
                <a:gd name="T7" fmla="*/ 14 h 15"/>
                <a:gd name="T8" fmla="*/ 3 w 7"/>
                <a:gd name="T9" fmla="*/ 15 h 15"/>
                <a:gd name="T10" fmla="*/ 6 w 7"/>
                <a:gd name="T11" fmla="*/ 14 h 15"/>
                <a:gd name="T12" fmla="*/ 7 w 7"/>
                <a:gd name="T13" fmla="*/ 11 h 15"/>
                <a:gd name="T14" fmla="*/ 7 w 7"/>
                <a:gd name="T15" fmla="*/ 4 h 15"/>
                <a:gd name="T16" fmla="*/ 6 w 7"/>
                <a:gd name="T17" fmla="*/ 1 h 15"/>
                <a:gd name="T18" fmla="*/ 4 w 7"/>
                <a:gd name="T19" fmla="*/ 0 h 15"/>
                <a:gd name="T20" fmla="*/ 1 w 7"/>
                <a:gd name="T21" fmla="*/ 1 h 15"/>
                <a:gd name="T22" fmla="*/ 5 w 7"/>
                <a:gd name="T23" fmla="*/ 4 h 15"/>
                <a:gd name="T24" fmla="*/ 5 w 7"/>
                <a:gd name="T25" fmla="*/ 11 h 15"/>
                <a:gd name="T26" fmla="*/ 4 w 7"/>
                <a:gd name="T27" fmla="*/ 12 h 15"/>
                <a:gd name="T28" fmla="*/ 3 w 7"/>
                <a:gd name="T29" fmla="*/ 12 h 15"/>
                <a:gd name="T30" fmla="*/ 3 w 7"/>
                <a:gd name="T31" fmla="*/ 12 h 15"/>
                <a:gd name="T32" fmla="*/ 2 w 7"/>
                <a:gd name="T33" fmla="*/ 11 h 15"/>
                <a:gd name="T34" fmla="*/ 2 w 7"/>
                <a:gd name="T35" fmla="*/ 4 h 15"/>
                <a:gd name="T36" fmla="*/ 3 w 7"/>
                <a:gd name="T37" fmla="*/ 3 h 15"/>
                <a:gd name="T38" fmla="*/ 3 w 7"/>
                <a:gd name="T39" fmla="*/ 3 h 15"/>
                <a:gd name="T40" fmla="*/ 4 w 7"/>
                <a:gd name="T41" fmla="*/ 3 h 15"/>
                <a:gd name="T42" fmla="*/ 5 w 7"/>
                <a:gd name="T43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" h="15">
                  <a:moveTo>
                    <a:pt x="1" y="1"/>
                  </a:moveTo>
                  <a:cubicBezTo>
                    <a:pt x="0" y="2"/>
                    <a:pt x="0" y="3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3"/>
                    <a:pt x="1" y="14"/>
                  </a:cubicBezTo>
                  <a:cubicBezTo>
                    <a:pt x="1" y="14"/>
                    <a:pt x="2" y="15"/>
                    <a:pt x="3" y="15"/>
                  </a:cubicBezTo>
                  <a:cubicBezTo>
                    <a:pt x="5" y="15"/>
                    <a:pt x="6" y="14"/>
                    <a:pt x="6" y="14"/>
                  </a:cubicBezTo>
                  <a:cubicBezTo>
                    <a:pt x="7" y="13"/>
                    <a:pt x="7" y="12"/>
                    <a:pt x="7" y="1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2"/>
                    <a:pt x="6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2" y="0"/>
                    <a:pt x="1" y="1"/>
                    <a:pt x="1" y="1"/>
                  </a:cubicBezTo>
                  <a:close/>
                  <a:moveTo>
                    <a:pt x="5" y="4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2"/>
                    <a:pt x="4" y="12"/>
                  </a:cubicBezTo>
                  <a:cubicBezTo>
                    <a:pt x="4" y="12"/>
                    <a:pt x="4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2" y="11"/>
                    <a:pt x="2" y="1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5" name="Freeform 76"/>
            <p:cNvSpPr>
              <a:spLocks/>
            </p:cNvSpPr>
            <p:nvPr/>
          </p:nvSpPr>
          <p:spPr bwMode="auto">
            <a:xfrm>
              <a:off x="22604413" y="14663738"/>
              <a:ext cx="84138" cy="153988"/>
            </a:xfrm>
            <a:custGeom>
              <a:avLst/>
              <a:gdLst>
                <a:gd name="T0" fmla="*/ 7 w 7"/>
                <a:gd name="T1" fmla="*/ 13 h 13"/>
                <a:gd name="T2" fmla="*/ 7 w 7"/>
                <a:gd name="T3" fmla="*/ 0 h 13"/>
                <a:gd name="T4" fmla="*/ 5 w 7"/>
                <a:gd name="T5" fmla="*/ 0 h 13"/>
                <a:gd name="T6" fmla="*/ 5 w 7"/>
                <a:gd name="T7" fmla="*/ 10 h 13"/>
                <a:gd name="T8" fmla="*/ 4 w 7"/>
                <a:gd name="T9" fmla="*/ 11 h 13"/>
                <a:gd name="T10" fmla="*/ 3 w 7"/>
                <a:gd name="T11" fmla="*/ 11 h 13"/>
                <a:gd name="T12" fmla="*/ 3 w 7"/>
                <a:gd name="T13" fmla="*/ 11 h 13"/>
                <a:gd name="T14" fmla="*/ 2 w 7"/>
                <a:gd name="T15" fmla="*/ 10 h 13"/>
                <a:gd name="T16" fmla="*/ 2 w 7"/>
                <a:gd name="T17" fmla="*/ 0 h 13"/>
                <a:gd name="T18" fmla="*/ 0 w 7"/>
                <a:gd name="T19" fmla="*/ 0 h 13"/>
                <a:gd name="T20" fmla="*/ 0 w 7"/>
                <a:gd name="T21" fmla="*/ 11 h 13"/>
                <a:gd name="T22" fmla="*/ 0 w 7"/>
                <a:gd name="T23" fmla="*/ 13 h 13"/>
                <a:gd name="T24" fmla="*/ 2 w 7"/>
                <a:gd name="T25" fmla="*/ 13 h 13"/>
                <a:gd name="T26" fmla="*/ 3 w 7"/>
                <a:gd name="T27" fmla="*/ 13 h 13"/>
                <a:gd name="T28" fmla="*/ 5 w 7"/>
                <a:gd name="T29" fmla="*/ 12 h 13"/>
                <a:gd name="T30" fmla="*/ 5 w 7"/>
                <a:gd name="T31" fmla="*/ 13 h 13"/>
                <a:gd name="T32" fmla="*/ 7 w 7"/>
                <a:gd name="T3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13">
                  <a:moveTo>
                    <a:pt x="7" y="13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1"/>
                    <a:pt x="4" y="11"/>
                  </a:cubicBezTo>
                  <a:cubicBezTo>
                    <a:pt x="4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0"/>
                    <a:pt x="2" y="1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3"/>
                    <a:pt x="1" y="13"/>
                    <a:pt x="2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4" y="13"/>
                    <a:pt x="4" y="12"/>
                    <a:pt x="5" y="12"/>
                  </a:cubicBezTo>
                  <a:cubicBezTo>
                    <a:pt x="5" y="13"/>
                    <a:pt x="5" y="13"/>
                    <a:pt x="5" y="13"/>
                  </a:cubicBezTo>
                  <a:lnTo>
                    <a:pt x="7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36" name="Группа 235"/>
          <p:cNvGrpSpPr/>
          <p:nvPr/>
        </p:nvGrpSpPr>
        <p:grpSpPr>
          <a:xfrm>
            <a:off x="18354230" y="8374597"/>
            <a:ext cx="833676" cy="825569"/>
            <a:chOff x="15671801" y="14403388"/>
            <a:chExt cx="979488" cy="969963"/>
          </a:xfrm>
          <a:solidFill>
            <a:schemeClr val="tx2"/>
          </a:solidFill>
        </p:grpSpPr>
        <p:sp>
          <p:nvSpPr>
            <p:cNvPr id="106" name="Freeform 87"/>
            <p:cNvSpPr>
              <a:spLocks noEditPoints="1"/>
            </p:cNvSpPr>
            <p:nvPr/>
          </p:nvSpPr>
          <p:spPr bwMode="auto">
            <a:xfrm>
              <a:off x="15671801" y="14403388"/>
              <a:ext cx="979488" cy="969963"/>
            </a:xfrm>
            <a:custGeom>
              <a:avLst/>
              <a:gdLst>
                <a:gd name="T0" fmla="*/ 41 w 82"/>
                <a:gd name="T1" fmla="*/ 3 h 82"/>
                <a:gd name="T2" fmla="*/ 79 w 82"/>
                <a:gd name="T3" fmla="*/ 41 h 82"/>
                <a:gd name="T4" fmla="*/ 41 w 82"/>
                <a:gd name="T5" fmla="*/ 78 h 82"/>
                <a:gd name="T6" fmla="*/ 4 w 82"/>
                <a:gd name="T7" fmla="*/ 41 h 82"/>
                <a:gd name="T8" fmla="*/ 41 w 82"/>
                <a:gd name="T9" fmla="*/ 3 h 82"/>
                <a:gd name="T10" fmla="*/ 41 w 82"/>
                <a:gd name="T11" fmla="*/ 0 h 82"/>
                <a:gd name="T12" fmla="*/ 0 w 82"/>
                <a:gd name="T13" fmla="*/ 41 h 82"/>
                <a:gd name="T14" fmla="*/ 41 w 82"/>
                <a:gd name="T15" fmla="*/ 82 h 82"/>
                <a:gd name="T16" fmla="*/ 82 w 82"/>
                <a:gd name="T17" fmla="*/ 41 h 82"/>
                <a:gd name="T18" fmla="*/ 41 w 82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3"/>
                  </a:moveTo>
                  <a:cubicBezTo>
                    <a:pt x="62" y="3"/>
                    <a:pt x="79" y="20"/>
                    <a:pt x="79" y="41"/>
                  </a:cubicBezTo>
                  <a:cubicBezTo>
                    <a:pt x="79" y="61"/>
                    <a:pt x="62" y="78"/>
                    <a:pt x="41" y="78"/>
                  </a:cubicBezTo>
                  <a:cubicBezTo>
                    <a:pt x="21" y="78"/>
                    <a:pt x="4" y="61"/>
                    <a:pt x="4" y="41"/>
                  </a:cubicBezTo>
                  <a:cubicBezTo>
                    <a:pt x="4" y="20"/>
                    <a:pt x="21" y="3"/>
                    <a:pt x="41" y="3"/>
                  </a:cubicBezTo>
                  <a:moveTo>
                    <a:pt x="41" y="0"/>
                  </a:moveTo>
                  <a:cubicBezTo>
                    <a:pt x="19" y="0"/>
                    <a:pt x="0" y="18"/>
                    <a:pt x="0" y="41"/>
                  </a:cubicBezTo>
                  <a:cubicBezTo>
                    <a:pt x="0" y="63"/>
                    <a:pt x="19" y="82"/>
                    <a:pt x="41" y="82"/>
                  </a:cubicBezTo>
                  <a:cubicBezTo>
                    <a:pt x="64" y="82"/>
                    <a:pt x="82" y="63"/>
                    <a:pt x="82" y="41"/>
                  </a:cubicBezTo>
                  <a:cubicBezTo>
                    <a:pt x="82" y="18"/>
                    <a:pt x="64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7" name="Freeform 88"/>
            <p:cNvSpPr>
              <a:spLocks/>
            </p:cNvSpPr>
            <p:nvPr/>
          </p:nvSpPr>
          <p:spPr bwMode="auto">
            <a:xfrm>
              <a:off x="16208376" y="14746288"/>
              <a:ext cx="239713" cy="249238"/>
            </a:xfrm>
            <a:custGeom>
              <a:avLst/>
              <a:gdLst>
                <a:gd name="T0" fmla="*/ 9 w 20"/>
                <a:gd name="T1" fmla="*/ 21 h 21"/>
                <a:gd name="T2" fmla="*/ 11 w 20"/>
                <a:gd name="T3" fmla="*/ 21 h 21"/>
                <a:gd name="T4" fmla="*/ 12 w 20"/>
                <a:gd name="T5" fmla="*/ 20 h 21"/>
                <a:gd name="T6" fmla="*/ 12 w 20"/>
                <a:gd name="T7" fmla="*/ 13 h 21"/>
                <a:gd name="T8" fmla="*/ 19 w 20"/>
                <a:gd name="T9" fmla="*/ 13 h 21"/>
                <a:gd name="T10" fmla="*/ 20 w 20"/>
                <a:gd name="T11" fmla="*/ 12 h 21"/>
                <a:gd name="T12" fmla="*/ 20 w 20"/>
                <a:gd name="T13" fmla="*/ 10 h 21"/>
                <a:gd name="T14" fmla="*/ 19 w 20"/>
                <a:gd name="T15" fmla="*/ 9 h 21"/>
                <a:gd name="T16" fmla="*/ 12 w 20"/>
                <a:gd name="T17" fmla="*/ 9 h 21"/>
                <a:gd name="T18" fmla="*/ 12 w 20"/>
                <a:gd name="T19" fmla="*/ 1 h 21"/>
                <a:gd name="T20" fmla="*/ 11 w 20"/>
                <a:gd name="T21" fmla="*/ 0 h 21"/>
                <a:gd name="T22" fmla="*/ 9 w 20"/>
                <a:gd name="T23" fmla="*/ 0 h 21"/>
                <a:gd name="T24" fmla="*/ 8 w 20"/>
                <a:gd name="T25" fmla="*/ 1 h 21"/>
                <a:gd name="T26" fmla="*/ 8 w 20"/>
                <a:gd name="T27" fmla="*/ 9 h 21"/>
                <a:gd name="T28" fmla="*/ 1 w 20"/>
                <a:gd name="T29" fmla="*/ 9 h 21"/>
                <a:gd name="T30" fmla="*/ 0 w 20"/>
                <a:gd name="T31" fmla="*/ 10 h 21"/>
                <a:gd name="T32" fmla="*/ 0 w 20"/>
                <a:gd name="T33" fmla="*/ 12 h 21"/>
                <a:gd name="T34" fmla="*/ 1 w 20"/>
                <a:gd name="T35" fmla="*/ 13 h 21"/>
                <a:gd name="T36" fmla="*/ 8 w 20"/>
                <a:gd name="T37" fmla="*/ 13 h 21"/>
                <a:gd name="T38" fmla="*/ 8 w 20"/>
                <a:gd name="T39" fmla="*/ 20 h 21"/>
                <a:gd name="T40" fmla="*/ 9 w 20"/>
                <a:gd name="T4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1">
                  <a:moveTo>
                    <a:pt x="9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2" y="21"/>
                    <a:pt x="12" y="20"/>
                    <a:pt x="12" y="20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0" y="13"/>
                    <a:pt x="20" y="12"/>
                    <a:pt x="20" y="12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1"/>
                    <a:pt x="8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1"/>
                    <a:pt x="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8" name="Freeform 89"/>
            <p:cNvSpPr>
              <a:spLocks noEditPoints="1"/>
            </p:cNvSpPr>
            <p:nvPr/>
          </p:nvSpPr>
          <p:spPr bwMode="auto">
            <a:xfrm>
              <a:off x="15886113" y="14639925"/>
              <a:ext cx="334963" cy="509588"/>
            </a:xfrm>
            <a:custGeom>
              <a:avLst/>
              <a:gdLst>
                <a:gd name="T0" fmla="*/ 8 w 28"/>
                <a:gd name="T1" fmla="*/ 42 h 43"/>
                <a:gd name="T2" fmla="*/ 13 w 28"/>
                <a:gd name="T3" fmla="*/ 43 h 43"/>
                <a:gd name="T4" fmla="*/ 19 w 28"/>
                <a:gd name="T5" fmla="*/ 42 h 43"/>
                <a:gd name="T6" fmla="*/ 27 w 28"/>
                <a:gd name="T7" fmla="*/ 33 h 43"/>
                <a:gd name="T8" fmla="*/ 22 w 28"/>
                <a:gd name="T9" fmla="*/ 24 h 43"/>
                <a:gd name="T10" fmla="*/ 19 w 28"/>
                <a:gd name="T11" fmla="*/ 21 h 43"/>
                <a:gd name="T12" fmla="*/ 21 w 28"/>
                <a:gd name="T13" fmla="*/ 18 h 43"/>
                <a:gd name="T14" fmla="*/ 25 w 28"/>
                <a:gd name="T15" fmla="*/ 11 h 43"/>
                <a:gd name="T16" fmla="*/ 23 w 28"/>
                <a:gd name="T17" fmla="*/ 4 h 43"/>
                <a:gd name="T18" fmla="*/ 24 w 28"/>
                <a:gd name="T19" fmla="*/ 4 h 43"/>
                <a:gd name="T20" fmla="*/ 25 w 28"/>
                <a:gd name="T21" fmla="*/ 4 h 43"/>
                <a:gd name="T22" fmla="*/ 28 w 28"/>
                <a:gd name="T23" fmla="*/ 2 h 43"/>
                <a:gd name="T24" fmla="*/ 28 w 28"/>
                <a:gd name="T25" fmla="*/ 1 h 43"/>
                <a:gd name="T26" fmla="*/ 27 w 28"/>
                <a:gd name="T27" fmla="*/ 0 h 43"/>
                <a:gd name="T28" fmla="*/ 14 w 28"/>
                <a:gd name="T29" fmla="*/ 0 h 43"/>
                <a:gd name="T30" fmla="*/ 10 w 28"/>
                <a:gd name="T31" fmla="*/ 1 h 43"/>
                <a:gd name="T32" fmla="*/ 2 w 28"/>
                <a:gd name="T33" fmla="*/ 10 h 43"/>
                <a:gd name="T34" fmla="*/ 13 w 28"/>
                <a:gd name="T35" fmla="*/ 21 h 43"/>
                <a:gd name="T36" fmla="*/ 12 w 28"/>
                <a:gd name="T37" fmla="*/ 22 h 43"/>
                <a:gd name="T38" fmla="*/ 13 w 28"/>
                <a:gd name="T39" fmla="*/ 24 h 43"/>
                <a:gd name="T40" fmla="*/ 13 w 28"/>
                <a:gd name="T41" fmla="*/ 24 h 43"/>
                <a:gd name="T42" fmla="*/ 0 w 28"/>
                <a:gd name="T43" fmla="*/ 31 h 43"/>
                <a:gd name="T44" fmla="*/ 0 w 28"/>
                <a:gd name="T45" fmla="*/ 34 h 43"/>
                <a:gd name="T46" fmla="*/ 0 w 28"/>
                <a:gd name="T47" fmla="*/ 37 h 43"/>
                <a:gd name="T48" fmla="*/ 8 w 28"/>
                <a:gd name="T49" fmla="*/ 42 h 43"/>
                <a:gd name="T50" fmla="*/ 9 w 28"/>
                <a:gd name="T51" fmla="*/ 10 h 43"/>
                <a:gd name="T52" fmla="*/ 10 w 28"/>
                <a:gd name="T53" fmla="*/ 5 h 43"/>
                <a:gd name="T54" fmla="*/ 13 w 28"/>
                <a:gd name="T55" fmla="*/ 4 h 43"/>
                <a:gd name="T56" fmla="*/ 13 w 28"/>
                <a:gd name="T57" fmla="*/ 4 h 43"/>
                <a:gd name="T58" fmla="*/ 19 w 28"/>
                <a:gd name="T59" fmla="*/ 11 h 43"/>
                <a:gd name="T60" fmla="*/ 17 w 28"/>
                <a:gd name="T61" fmla="*/ 16 h 43"/>
                <a:gd name="T62" fmla="*/ 15 w 28"/>
                <a:gd name="T63" fmla="*/ 17 h 43"/>
                <a:gd name="T64" fmla="*/ 15 w 28"/>
                <a:gd name="T65" fmla="*/ 17 h 43"/>
                <a:gd name="T66" fmla="*/ 15 w 28"/>
                <a:gd name="T67" fmla="*/ 17 h 43"/>
                <a:gd name="T68" fmla="*/ 9 w 28"/>
                <a:gd name="T69" fmla="*/ 10 h 43"/>
                <a:gd name="T70" fmla="*/ 14 w 28"/>
                <a:gd name="T71" fmla="*/ 28 h 43"/>
                <a:gd name="T72" fmla="*/ 14 w 28"/>
                <a:gd name="T73" fmla="*/ 28 h 43"/>
                <a:gd name="T74" fmla="*/ 17 w 28"/>
                <a:gd name="T75" fmla="*/ 28 h 43"/>
                <a:gd name="T76" fmla="*/ 18 w 28"/>
                <a:gd name="T77" fmla="*/ 29 h 43"/>
                <a:gd name="T78" fmla="*/ 22 w 28"/>
                <a:gd name="T79" fmla="*/ 32 h 43"/>
                <a:gd name="T80" fmla="*/ 22 w 28"/>
                <a:gd name="T81" fmla="*/ 33 h 43"/>
                <a:gd name="T82" fmla="*/ 13 w 28"/>
                <a:gd name="T83" fmla="*/ 39 h 43"/>
                <a:gd name="T84" fmla="*/ 6 w 28"/>
                <a:gd name="T85" fmla="*/ 33 h 43"/>
                <a:gd name="T86" fmla="*/ 14 w 28"/>
                <a:gd name="T87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" h="43">
                  <a:moveTo>
                    <a:pt x="8" y="42"/>
                  </a:moveTo>
                  <a:cubicBezTo>
                    <a:pt x="9" y="43"/>
                    <a:pt x="11" y="43"/>
                    <a:pt x="13" y="43"/>
                  </a:cubicBezTo>
                  <a:cubicBezTo>
                    <a:pt x="15" y="43"/>
                    <a:pt x="17" y="43"/>
                    <a:pt x="19" y="42"/>
                  </a:cubicBezTo>
                  <a:cubicBezTo>
                    <a:pt x="24" y="41"/>
                    <a:pt x="27" y="37"/>
                    <a:pt x="27" y="33"/>
                  </a:cubicBezTo>
                  <a:cubicBezTo>
                    <a:pt x="27" y="29"/>
                    <a:pt x="26" y="26"/>
                    <a:pt x="22" y="24"/>
                  </a:cubicBezTo>
                  <a:cubicBezTo>
                    <a:pt x="21" y="23"/>
                    <a:pt x="19" y="21"/>
                    <a:pt x="19" y="21"/>
                  </a:cubicBezTo>
                  <a:cubicBezTo>
                    <a:pt x="19" y="20"/>
                    <a:pt x="19" y="19"/>
                    <a:pt x="21" y="18"/>
                  </a:cubicBezTo>
                  <a:cubicBezTo>
                    <a:pt x="24" y="16"/>
                    <a:pt x="25" y="13"/>
                    <a:pt x="25" y="11"/>
                  </a:cubicBezTo>
                  <a:cubicBezTo>
                    <a:pt x="25" y="8"/>
                    <a:pt x="24" y="6"/>
                    <a:pt x="23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5" y="4"/>
                    <a:pt x="25" y="4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1"/>
                    <a:pt x="28" y="1"/>
                  </a:cubicBezTo>
                  <a:cubicBezTo>
                    <a:pt x="28" y="1"/>
                    <a:pt x="27" y="0"/>
                    <a:pt x="2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1" y="1"/>
                    <a:pt x="10" y="1"/>
                  </a:cubicBezTo>
                  <a:cubicBezTo>
                    <a:pt x="5" y="3"/>
                    <a:pt x="2" y="6"/>
                    <a:pt x="2" y="10"/>
                  </a:cubicBezTo>
                  <a:cubicBezTo>
                    <a:pt x="2" y="16"/>
                    <a:pt x="7" y="20"/>
                    <a:pt x="13" y="21"/>
                  </a:cubicBezTo>
                  <a:cubicBezTo>
                    <a:pt x="12" y="21"/>
                    <a:pt x="12" y="21"/>
                    <a:pt x="12" y="22"/>
                  </a:cubicBezTo>
                  <a:cubicBezTo>
                    <a:pt x="12" y="23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7" y="24"/>
                    <a:pt x="2" y="27"/>
                    <a:pt x="0" y="31"/>
                  </a:cubicBezTo>
                  <a:cubicBezTo>
                    <a:pt x="0" y="32"/>
                    <a:pt x="0" y="33"/>
                    <a:pt x="0" y="34"/>
                  </a:cubicBezTo>
                  <a:cubicBezTo>
                    <a:pt x="0" y="36"/>
                    <a:pt x="0" y="37"/>
                    <a:pt x="0" y="37"/>
                  </a:cubicBezTo>
                  <a:cubicBezTo>
                    <a:pt x="2" y="40"/>
                    <a:pt x="4" y="41"/>
                    <a:pt x="8" y="42"/>
                  </a:cubicBezTo>
                  <a:close/>
                  <a:moveTo>
                    <a:pt x="9" y="10"/>
                  </a:moveTo>
                  <a:cubicBezTo>
                    <a:pt x="9" y="8"/>
                    <a:pt x="9" y="6"/>
                    <a:pt x="10" y="5"/>
                  </a:cubicBezTo>
                  <a:cubicBezTo>
                    <a:pt x="11" y="4"/>
                    <a:pt x="12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5" y="4"/>
                    <a:pt x="18" y="7"/>
                    <a:pt x="19" y="11"/>
                  </a:cubicBezTo>
                  <a:cubicBezTo>
                    <a:pt x="19" y="13"/>
                    <a:pt x="18" y="15"/>
                    <a:pt x="17" y="16"/>
                  </a:cubicBezTo>
                  <a:cubicBezTo>
                    <a:pt x="17" y="17"/>
                    <a:pt x="16" y="17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2" y="17"/>
                    <a:pt x="9" y="14"/>
                    <a:pt x="9" y="10"/>
                  </a:cubicBezTo>
                  <a:close/>
                  <a:moveTo>
                    <a:pt x="14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5" y="28"/>
                    <a:pt x="16" y="28"/>
                    <a:pt x="17" y="28"/>
                  </a:cubicBezTo>
                  <a:cubicBezTo>
                    <a:pt x="17" y="28"/>
                    <a:pt x="18" y="28"/>
                    <a:pt x="18" y="29"/>
                  </a:cubicBezTo>
                  <a:cubicBezTo>
                    <a:pt x="20" y="30"/>
                    <a:pt x="21" y="31"/>
                    <a:pt x="22" y="32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7"/>
                    <a:pt x="19" y="39"/>
                    <a:pt x="13" y="39"/>
                  </a:cubicBezTo>
                  <a:cubicBezTo>
                    <a:pt x="9" y="39"/>
                    <a:pt x="6" y="36"/>
                    <a:pt x="6" y="33"/>
                  </a:cubicBezTo>
                  <a:cubicBezTo>
                    <a:pt x="6" y="30"/>
                    <a:pt x="10" y="28"/>
                    <a:pt x="1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40" name="Группа 239"/>
          <p:cNvGrpSpPr/>
          <p:nvPr/>
        </p:nvGrpSpPr>
        <p:grpSpPr>
          <a:xfrm>
            <a:off x="15501834" y="8374595"/>
            <a:ext cx="835028" cy="825571"/>
            <a:chOff x="1347788" y="14403388"/>
            <a:chExt cx="981075" cy="969963"/>
          </a:xfrm>
          <a:solidFill>
            <a:schemeClr val="tx2"/>
          </a:solidFill>
        </p:grpSpPr>
        <p:sp>
          <p:nvSpPr>
            <p:cNvPr id="111" name="Freeform 92"/>
            <p:cNvSpPr>
              <a:spLocks noEditPoints="1"/>
            </p:cNvSpPr>
            <p:nvPr/>
          </p:nvSpPr>
          <p:spPr bwMode="auto">
            <a:xfrm>
              <a:off x="1347788" y="14403388"/>
              <a:ext cx="981075" cy="969963"/>
            </a:xfrm>
            <a:custGeom>
              <a:avLst/>
              <a:gdLst>
                <a:gd name="T0" fmla="*/ 41 w 82"/>
                <a:gd name="T1" fmla="*/ 3 h 82"/>
                <a:gd name="T2" fmla="*/ 79 w 82"/>
                <a:gd name="T3" fmla="*/ 41 h 82"/>
                <a:gd name="T4" fmla="*/ 41 w 82"/>
                <a:gd name="T5" fmla="*/ 78 h 82"/>
                <a:gd name="T6" fmla="*/ 4 w 82"/>
                <a:gd name="T7" fmla="*/ 41 h 82"/>
                <a:gd name="T8" fmla="*/ 41 w 82"/>
                <a:gd name="T9" fmla="*/ 3 h 82"/>
                <a:gd name="T10" fmla="*/ 41 w 82"/>
                <a:gd name="T11" fmla="*/ 0 h 82"/>
                <a:gd name="T12" fmla="*/ 0 w 82"/>
                <a:gd name="T13" fmla="*/ 41 h 82"/>
                <a:gd name="T14" fmla="*/ 41 w 82"/>
                <a:gd name="T15" fmla="*/ 82 h 82"/>
                <a:gd name="T16" fmla="*/ 82 w 82"/>
                <a:gd name="T17" fmla="*/ 41 h 82"/>
                <a:gd name="T18" fmla="*/ 41 w 82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3"/>
                  </a:moveTo>
                  <a:cubicBezTo>
                    <a:pt x="62" y="3"/>
                    <a:pt x="79" y="20"/>
                    <a:pt x="79" y="41"/>
                  </a:cubicBezTo>
                  <a:cubicBezTo>
                    <a:pt x="79" y="61"/>
                    <a:pt x="62" y="78"/>
                    <a:pt x="41" y="78"/>
                  </a:cubicBezTo>
                  <a:cubicBezTo>
                    <a:pt x="21" y="78"/>
                    <a:pt x="4" y="61"/>
                    <a:pt x="4" y="41"/>
                  </a:cubicBezTo>
                  <a:cubicBezTo>
                    <a:pt x="4" y="20"/>
                    <a:pt x="21" y="3"/>
                    <a:pt x="41" y="3"/>
                  </a:cubicBezTo>
                  <a:moveTo>
                    <a:pt x="41" y="0"/>
                  </a:moveTo>
                  <a:cubicBezTo>
                    <a:pt x="19" y="0"/>
                    <a:pt x="0" y="18"/>
                    <a:pt x="0" y="41"/>
                  </a:cubicBezTo>
                  <a:cubicBezTo>
                    <a:pt x="0" y="63"/>
                    <a:pt x="19" y="82"/>
                    <a:pt x="41" y="82"/>
                  </a:cubicBezTo>
                  <a:cubicBezTo>
                    <a:pt x="64" y="82"/>
                    <a:pt x="82" y="63"/>
                    <a:pt x="82" y="41"/>
                  </a:cubicBezTo>
                  <a:cubicBezTo>
                    <a:pt x="82" y="18"/>
                    <a:pt x="64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" name="Freeform 93"/>
            <p:cNvSpPr>
              <a:spLocks/>
            </p:cNvSpPr>
            <p:nvPr/>
          </p:nvSpPr>
          <p:spPr bwMode="auto">
            <a:xfrm>
              <a:off x="1624013" y="14605000"/>
              <a:ext cx="441325" cy="568325"/>
            </a:xfrm>
            <a:custGeom>
              <a:avLst/>
              <a:gdLst>
                <a:gd name="T0" fmla="*/ 8 w 37"/>
                <a:gd name="T1" fmla="*/ 47 h 48"/>
                <a:gd name="T2" fmla="*/ 8 w 37"/>
                <a:gd name="T3" fmla="*/ 47 h 48"/>
                <a:gd name="T4" fmla="*/ 13 w 37"/>
                <a:gd name="T5" fmla="*/ 38 h 48"/>
                <a:gd name="T6" fmla="*/ 15 w 37"/>
                <a:gd name="T7" fmla="*/ 31 h 48"/>
                <a:gd name="T8" fmla="*/ 22 w 37"/>
                <a:gd name="T9" fmla="*/ 34 h 48"/>
                <a:gd name="T10" fmla="*/ 37 w 37"/>
                <a:gd name="T11" fmla="*/ 16 h 48"/>
                <a:gd name="T12" fmla="*/ 19 w 37"/>
                <a:gd name="T13" fmla="*/ 0 h 48"/>
                <a:gd name="T14" fmla="*/ 0 w 37"/>
                <a:gd name="T15" fmla="*/ 17 h 48"/>
                <a:gd name="T16" fmla="*/ 5 w 37"/>
                <a:gd name="T17" fmla="*/ 27 h 48"/>
                <a:gd name="T18" fmla="*/ 7 w 37"/>
                <a:gd name="T19" fmla="*/ 27 h 48"/>
                <a:gd name="T20" fmla="*/ 7 w 37"/>
                <a:gd name="T21" fmla="*/ 25 h 48"/>
                <a:gd name="T22" fmla="*/ 7 w 37"/>
                <a:gd name="T23" fmla="*/ 23 h 48"/>
                <a:gd name="T24" fmla="*/ 5 w 37"/>
                <a:gd name="T25" fmla="*/ 18 h 48"/>
                <a:gd name="T26" fmla="*/ 19 w 37"/>
                <a:gd name="T27" fmla="*/ 5 h 48"/>
                <a:gd name="T28" fmla="*/ 30 w 37"/>
                <a:gd name="T29" fmla="*/ 15 h 48"/>
                <a:gd name="T30" fmla="*/ 21 w 37"/>
                <a:gd name="T31" fmla="*/ 30 h 48"/>
                <a:gd name="T32" fmla="*/ 17 w 37"/>
                <a:gd name="T33" fmla="*/ 24 h 48"/>
                <a:gd name="T34" fmla="*/ 19 w 37"/>
                <a:gd name="T35" fmla="*/ 15 h 48"/>
                <a:gd name="T36" fmla="*/ 16 w 37"/>
                <a:gd name="T37" fmla="*/ 10 h 48"/>
                <a:gd name="T38" fmla="*/ 10 w 37"/>
                <a:gd name="T39" fmla="*/ 18 h 48"/>
                <a:gd name="T40" fmla="*/ 11 w 37"/>
                <a:gd name="T41" fmla="*/ 22 h 48"/>
                <a:gd name="T42" fmla="*/ 8 w 37"/>
                <a:gd name="T43" fmla="*/ 37 h 48"/>
                <a:gd name="T44" fmla="*/ 8 w 37"/>
                <a:gd name="T4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" h="48">
                  <a:moveTo>
                    <a:pt x="8" y="47"/>
                  </a:moveTo>
                  <a:cubicBezTo>
                    <a:pt x="8" y="48"/>
                    <a:pt x="8" y="48"/>
                    <a:pt x="8" y="47"/>
                  </a:cubicBezTo>
                  <a:cubicBezTo>
                    <a:pt x="9" y="47"/>
                    <a:pt x="12" y="43"/>
                    <a:pt x="13" y="38"/>
                  </a:cubicBezTo>
                  <a:cubicBezTo>
                    <a:pt x="14" y="37"/>
                    <a:pt x="15" y="31"/>
                    <a:pt x="15" y="31"/>
                  </a:cubicBezTo>
                  <a:cubicBezTo>
                    <a:pt x="16" y="33"/>
                    <a:pt x="19" y="34"/>
                    <a:pt x="22" y="34"/>
                  </a:cubicBezTo>
                  <a:cubicBezTo>
                    <a:pt x="31" y="34"/>
                    <a:pt x="37" y="26"/>
                    <a:pt x="37" y="16"/>
                  </a:cubicBezTo>
                  <a:cubicBezTo>
                    <a:pt x="37" y="7"/>
                    <a:pt x="30" y="0"/>
                    <a:pt x="19" y="0"/>
                  </a:cubicBezTo>
                  <a:cubicBezTo>
                    <a:pt x="6" y="0"/>
                    <a:pt x="0" y="9"/>
                    <a:pt x="0" y="17"/>
                  </a:cubicBezTo>
                  <a:cubicBezTo>
                    <a:pt x="0" y="22"/>
                    <a:pt x="1" y="26"/>
                    <a:pt x="5" y="27"/>
                  </a:cubicBezTo>
                  <a:cubicBezTo>
                    <a:pt x="6" y="28"/>
                    <a:pt x="6" y="27"/>
                    <a:pt x="7" y="27"/>
                  </a:cubicBezTo>
                  <a:cubicBezTo>
                    <a:pt x="7" y="26"/>
                    <a:pt x="7" y="25"/>
                    <a:pt x="7" y="25"/>
                  </a:cubicBezTo>
                  <a:cubicBezTo>
                    <a:pt x="7" y="24"/>
                    <a:pt x="7" y="24"/>
                    <a:pt x="7" y="23"/>
                  </a:cubicBezTo>
                  <a:cubicBezTo>
                    <a:pt x="6" y="22"/>
                    <a:pt x="5" y="20"/>
                    <a:pt x="5" y="18"/>
                  </a:cubicBezTo>
                  <a:cubicBezTo>
                    <a:pt x="5" y="11"/>
                    <a:pt x="10" y="5"/>
                    <a:pt x="19" y="5"/>
                  </a:cubicBezTo>
                  <a:cubicBezTo>
                    <a:pt x="26" y="5"/>
                    <a:pt x="30" y="9"/>
                    <a:pt x="30" y="15"/>
                  </a:cubicBezTo>
                  <a:cubicBezTo>
                    <a:pt x="30" y="23"/>
                    <a:pt x="27" y="30"/>
                    <a:pt x="21" y="30"/>
                  </a:cubicBezTo>
                  <a:cubicBezTo>
                    <a:pt x="18" y="30"/>
                    <a:pt x="16" y="27"/>
                    <a:pt x="17" y="24"/>
                  </a:cubicBezTo>
                  <a:cubicBezTo>
                    <a:pt x="18" y="21"/>
                    <a:pt x="19" y="17"/>
                    <a:pt x="19" y="15"/>
                  </a:cubicBezTo>
                  <a:cubicBezTo>
                    <a:pt x="19" y="12"/>
                    <a:pt x="18" y="10"/>
                    <a:pt x="16" y="10"/>
                  </a:cubicBezTo>
                  <a:cubicBezTo>
                    <a:pt x="13" y="10"/>
                    <a:pt x="10" y="14"/>
                    <a:pt x="10" y="18"/>
                  </a:cubicBezTo>
                  <a:cubicBezTo>
                    <a:pt x="10" y="20"/>
                    <a:pt x="11" y="22"/>
                    <a:pt x="11" y="22"/>
                  </a:cubicBezTo>
                  <a:cubicBezTo>
                    <a:pt x="11" y="22"/>
                    <a:pt x="8" y="35"/>
                    <a:pt x="8" y="37"/>
                  </a:cubicBezTo>
                  <a:cubicBezTo>
                    <a:pt x="7" y="41"/>
                    <a:pt x="7" y="47"/>
                    <a:pt x="8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35" name="Группа 234"/>
          <p:cNvGrpSpPr/>
          <p:nvPr/>
        </p:nvGrpSpPr>
        <p:grpSpPr>
          <a:xfrm>
            <a:off x="16456235" y="8374595"/>
            <a:ext cx="824219" cy="825571"/>
            <a:chOff x="17273588" y="14403388"/>
            <a:chExt cx="968375" cy="969963"/>
          </a:xfrm>
          <a:solidFill>
            <a:schemeClr val="tx2"/>
          </a:solidFill>
        </p:grpSpPr>
        <p:sp>
          <p:nvSpPr>
            <p:cNvPr id="195" name="Freeform 176"/>
            <p:cNvSpPr>
              <a:spLocks noEditPoints="1"/>
            </p:cNvSpPr>
            <p:nvPr/>
          </p:nvSpPr>
          <p:spPr bwMode="auto">
            <a:xfrm>
              <a:off x="17273588" y="14403388"/>
              <a:ext cx="968375" cy="969963"/>
            </a:xfrm>
            <a:custGeom>
              <a:avLst/>
              <a:gdLst>
                <a:gd name="T0" fmla="*/ 41 w 81"/>
                <a:gd name="T1" fmla="*/ 3 h 82"/>
                <a:gd name="T2" fmla="*/ 78 w 81"/>
                <a:gd name="T3" fmla="*/ 41 h 82"/>
                <a:gd name="T4" fmla="*/ 41 w 81"/>
                <a:gd name="T5" fmla="*/ 78 h 82"/>
                <a:gd name="T6" fmla="*/ 3 w 81"/>
                <a:gd name="T7" fmla="*/ 41 h 82"/>
                <a:gd name="T8" fmla="*/ 41 w 81"/>
                <a:gd name="T9" fmla="*/ 3 h 82"/>
                <a:gd name="T10" fmla="*/ 41 w 81"/>
                <a:gd name="T11" fmla="*/ 0 h 82"/>
                <a:gd name="T12" fmla="*/ 0 w 81"/>
                <a:gd name="T13" fmla="*/ 41 h 82"/>
                <a:gd name="T14" fmla="*/ 41 w 81"/>
                <a:gd name="T15" fmla="*/ 82 h 82"/>
                <a:gd name="T16" fmla="*/ 81 w 81"/>
                <a:gd name="T17" fmla="*/ 41 h 82"/>
                <a:gd name="T18" fmla="*/ 41 w 81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2">
                  <a:moveTo>
                    <a:pt x="41" y="3"/>
                  </a:moveTo>
                  <a:cubicBezTo>
                    <a:pt x="61" y="3"/>
                    <a:pt x="78" y="20"/>
                    <a:pt x="78" y="41"/>
                  </a:cubicBezTo>
                  <a:cubicBezTo>
                    <a:pt x="78" y="61"/>
                    <a:pt x="61" y="78"/>
                    <a:pt x="41" y="78"/>
                  </a:cubicBezTo>
                  <a:cubicBezTo>
                    <a:pt x="20" y="78"/>
                    <a:pt x="3" y="61"/>
                    <a:pt x="3" y="41"/>
                  </a:cubicBezTo>
                  <a:cubicBezTo>
                    <a:pt x="3" y="20"/>
                    <a:pt x="20" y="3"/>
                    <a:pt x="41" y="3"/>
                  </a:cubicBezTo>
                  <a:moveTo>
                    <a:pt x="41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2"/>
                    <a:pt x="41" y="82"/>
                  </a:cubicBezTo>
                  <a:cubicBezTo>
                    <a:pt x="63" y="82"/>
                    <a:pt x="81" y="63"/>
                    <a:pt x="81" y="41"/>
                  </a:cubicBezTo>
                  <a:cubicBezTo>
                    <a:pt x="81" y="18"/>
                    <a:pt x="63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6" name="Freeform 177"/>
            <p:cNvSpPr>
              <a:spLocks/>
            </p:cNvSpPr>
            <p:nvPr/>
          </p:nvSpPr>
          <p:spPr bwMode="auto">
            <a:xfrm>
              <a:off x="17440276" y="14676438"/>
              <a:ext cx="263525" cy="388938"/>
            </a:xfrm>
            <a:custGeom>
              <a:avLst/>
              <a:gdLst>
                <a:gd name="T0" fmla="*/ 7 w 22"/>
                <a:gd name="T1" fmla="*/ 33 h 33"/>
                <a:gd name="T2" fmla="*/ 22 w 22"/>
                <a:gd name="T3" fmla="*/ 0 h 33"/>
                <a:gd name="T4" fmla="*/ 7 w 22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33">
                  <a:moveTo>
                    <a:pt x="7" y="33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5" y="7"/>
                    <a:pt x="0" y="18"/>
                    <a:pt x="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7" name="Freeform 178"/>
            <p:cNvSpPr>
              <a:spLocks/>
            </p:cNvSpPr>
            <p:nvPr/>
          </p:nvSpPr>
          <p:spPr bwMode="auto">
            <a:xfrm>
              <a:off x="17572038" y="14592300"/>
              <a:ext cx="430213" cy="592138"/>
            </a:xfrm>
            <a:custGeom>
              <a:avLst/>
              <a:gdLst>
                <a:gd name="T0" fmla="*/ 27 w 36"/>
                <a:gd name="T1" fmla="*/ 4 h 50"/>
                <a:gd name="T2" fmla="*/ 0 w 36"/>
                <a:gd name="T3" fmla="*/ 43 h 50"/>
                <a:gd name="T4" fmla="*/ 2 w 36"/>
                <a:gd name="T5" fmla="*/ 46 h 50"/>
                <a:gd name="T6" fmla="*/ 26 w 36"/>
                <a:gd name="T7" fmla="*/ 44 h 50"/>
                <a:gd name="T8" fmla="*/ 36 w 36"/>
                <a:gd name="T9" fmla="*/ 7 h 50"/>
                <a:gd name="T10" fmla="*/ 36 w 36"/>
                <a:gd name="T11" fmla="*/ 3 h 50"/>
                <a:gd name="T12" fmla="*/ 27 w 36"/>
                <a:gd name="T13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0">
                  <a:moveTo>
                    <a:pt x="27" y="4"/>
                  </a:moveTo>
                  <a:cubicBezTo>
                    <a:pt x="16" y="16"/>
                    <a:pt x="7" y="29"/>
                    <a:pt x="0" y="43"/>
                  </a:cubicBezTo>
                  <a:cubicBezTo>
                    <a:pt x="1" y="44"/>
                    <a:pt x="1" y="45"/>
                    <a:pt x="2" y="46"/>
                  </a:cubicBezTo>
                  <a:cubicBezTo>
                    <a:pt x="8" y="50"/>
                    <a:pt x="19" y="50"/>
                    <a:pt x="26" y="44"/>
                  </a:cubicBezTo>
                  <a:cubicBezTo>
                    <a:pt x="33" y="38"/>
                    <a:pt x="35" y="24"/>
                    <a:pt x="36" y="7"/>
                  </a:cubicBezTo>
                  <a:cubicBezTo>
                    <a:pt x="36" y="6"/>
                    <a:pt x="36" y="4"/>
                    <a:pt x="36" y="3"/>
                  </a:cubicBezTo>
                  <a:cubicBezTo>
                    <a:pt x="36" y="0"/>
                    <a:pt x="30" y="0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243" name="TextBox 242"/>
          <p:cNvSpPr txBox="1"/>
          <p:nvPr/>
        </p:nvSpPr>
        <p:spPr>
          <a:xfrm>
            <a:off x="1390651" y="11081620"/>
            <a:ext cx="5720925" cy="5539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We’d love to hear from you!</a:t>
            </a:r>
            <a:endParaRPr lang="en-US" sz="3600" b="1" dirty="0">
              <a:solidFill>
                <a:schemeClr val="accent4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838998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50"/>
                            </p:stCondLst>
                            <p:childTnLst>
                              <p:par>
                                <p:cTn id="3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50"/>
                            </p:stCondLst>
                            <p:childTnLst>
                              <p:par>
                                <p:cTn id="4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750"/>
                            </p:stCondLst>
                            <p:childTnLst>
                              <p:par>
                                <p:cTn id="5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250"/>
                            </p:stCondLst>
                            <p:childTnLst>
                              <p:par>
                                <p:cTn id="7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42" grpId="0"/>
      <p:bldP spid="46" grpId="0"/>
      <p:bldP spid="243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90650" y="3962335"/>
            <a:ext cx="21602700" cy="5791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ct val="1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lang="ru-RU" sz="8800" spc="2304" baseline="-4166" dirty="0" smtClean="0">
                <a:solidFill>
                  <a:srgbClr val="91B3C1"/>
                </a:solidFill>
                <a:latin typeface="et-line"/>
                <a:ea typeface="et-line"/>
                <a:cs typeface="et-line"/>
                <a:sym typeface="et-line"/>
              </a:rPr>
              <a:t></a:t>
            </a:r>
            <a:endParaRPr lang="ru-RU" sz="8800" dirty="0">
              <a:solidFill>
                <a:srgbClr val="91B3C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90651" y="599385"/>
            <a:ext cx="2279085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dirty="0" smtClean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ICONS</a:t>
            </a:r>
            <a:endParaRPr lang="ru-RU" sz="6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173901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3923029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902735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390651" y="599385"/>
            <a:ext cx="5137240" cy="98488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6400" dirty="0" smtClean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SOCIAL ICONS</a:t>
            </a:r>
            <a:endParaRPr lang="ru-RU" sz="6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035088" y="768663"/>
            <a:ext cx="289893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1828754"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Subtitle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784216" y="569328"/>
            <a:ext cx="0" cy="9768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Группа 239"/>
          <p:cNvGrpSpPr/>
          <p:nvPr/>
        </p:nvGrpSpPr>
        <p:grpSpPr>
          <a:xfrm>
            <a:off x="17259300" y="7158038"/>
            <a:ext cx="965200" cy="966788"/>
            <a:chOff x="17259300" y="7158038"/>
            <a:chExt cx="965200" cy="966788"/>
          </a:xfrm>
          <a:solidFill>
            <a:srgbClr val="91B3C1"/>
          </a:solidFill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17259300" y="7158038"/>
              <a:ext cx="965200" cy="966788"/>
            </a:xfrm>
            <a:custGeom>
              <a:avLst/>
              <a:gdLst>
                <a:gd name="T0" fmla="*/ 41 w 81"/>
                <a:gd name="T1" fmla="*/ 4 h 82"/>
                <a:gd name="T2" fmla="*/ 78 w 81"/>
                <a:gd name="T3" fmla="*/ 41 h 82"/>
                <a:gd name="T4" fmla="*/ 41 w 81"/>
                <a:gd name="T5" fmla="*/ 79 h 82"/>
                <a:gd name="T6" fmla="*/ 3 w 81"/>
                <a:gd name="T7" fmla="*/ 41 h 82"/>
                <a:gd name="T8" fmla="*/ 41 w 81"/>
                <a:gd name="T9" fmla="*/ 4 h 82"/>
                <a:gd name="T10" fmla="*/ 41 w 81"/>
                <a:gd name="T11" fmla="*/ 0 h 82"/>
                <a:gd name="T12" fmla="*/ 0 w 81"/>
                <a:gd name="T13" fmla="*/ 41 h 82"/>
                <a:gd name="T14" fmla="*/ 41 w 81"/>
                <a:gd name="T15" fmla="*/ 82 h 82"/>
                <a:gd name="T16" fmla="*/ 81 w 81"/>
                <a:gd name="T17" fmla="*/ 41 h 82"/>
                <a:gd name="T18" fmla="*/ 41 w 81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2">
                  <a:moveTo>
                    <a:pt x="41" y="4"/>
                  </a:moveTo>
                  <a:cubicBezTo>
                    <a:pt x="61" y="4"/>
                    <a:pt x="78" y="21"/>
                    <a:pt x="78" y="41"/>
                  </a:cubicBezTo>
                  <a:cubicBezTo>
                    <a:pt x="78" y="62"/>
                    <a:pt x="61" y="79"/>
                    <a:pt x="41" y="79"/>
                  </a:cubicBezTo>
                  <a:cubicBezTo>
                    <a:pt x="20" y="79"/>
                    <a:pt x="3" y="62"/>
                    <a:pt x="3" y="41"/>
                  </a:cubicBezTo>
                  <a:cubicBezTo>
                    <a:pt x="3" y="21"/>
                    <a:pt x="20" y="4"/>
                    <a:pt x="41" y="4"/>
                  </a:cubicBezTo>
                  <a:moveTo>
                    <a:pt x="41" y="0"/>
                  </a:moveTo>
                  <a:cubicBezTo>
                    <a:pt x="18" y="0"/>
                    <a:pt x="0" y="19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63" y="82"/>
                    <a:pt x="81" y="64"/>
                    <a:pt x="81" y="41"/>
                  </a:cubicBezTo>
                  <a:cubicBezTo>
                    <a:pt x="81" y="19"/>
                    <a:pt x="63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6"/>
            <p:cNvSpPr>
              <a:spLocks noEditPoints="1"/>
            </p:cNvSpPr>
            <p:nvPr/>
          </p:nvSpPr>
          <p:spPr bwMode="auto">
            <a:xfrm>
              <a:off x="17460913" y="7358063"/>
              <a:ext cx="560388" cy="566738"/>
            </a:xfrm>
            <a:custGeom>
              <a:avLst/>
              <a:gdLst>
                <a:gd name="T0" fmla="*/ 43 w 47"/>
                <a:gd name="T1" fmla="*/ 11 h 48"/>
                <a:gd name="T2" fmla="*/ 37 w 47"/>
                <a:gd name="T3" fmla="*/ 5 h 48"/>
                <a:gd name="T4" fmla="*/ 28 w 47"/>
                <a:gd name="T5" fmla="*/ 1 h 48"/>
                <a:gd name="T6" fmla="*/ 19 w 47"/>
                <a:gd name="T7" fmla="*/ 1 h 48"/>
                <a:gd name="T8" fmla="*/ 10 w 47"/>
                <a:gd name="T9" fmla="*/ 5 h 48"/>
                <a:gd name="T10" fmla="*/ 4 w 47"/>
                <a:gd name="T11" fmla="*/ 11 h 48"/>
                <a:gd name="T12" fmla="*/ 0 w 47"/>
                <a:gd name="T13" fmla="*/ 20 h 48"/>
                <a:gd name="T14" fmla="*/ 0 w 47"/>
                <a:gd name="T15" fmla="*/ 29 h 48"/>
                <a:gd name="T16" fmla="*/ 4 w 47"/>
                <a:gd name="T17" fmla="*/ 38 h 48"/>
                <a:gd name="T18" fmla="*/ 10 w 47"/>
                <a:gd name="T19" fmla="*/ 44 h 48"/>
                <a:gd name="T20" fmla="*/ 19 w 47"/>
                <a:gd name="T21" fmla="*/ 48 h 48"/>
                <a:gd name="T22" fmla="*/ 28 w 47"/>
                <a:gd name="T23" fmla="*/ 48 h 48"/>
                <a:gd name="T24" fmla="*/ 37 w 47"/>
                <a:gd name="T25" fmla="*/ 44 h 48"/>
                <a:gd name="T26" fmla="*/ 43 w 47"/>
                <a:gd name="T27" fmla="*/ 38 h 48"/>
                <a:gd name="T28" fmla="*/ 47 w 47"/>
                <a:gd name="T29" fmla="*/ 29 h 48"/>
                <a:gd name="T30" fmla="*/ 47 w 47"/>
                <a:gd name="T31" fmla="*/ 20 h 48"/>
                <a:gd name="T32" fmla="*/ 24 w 47"/>
                <a:gd name="T33" fmla="*/ 4 h 48"/>
                <a:gd name="T34" fmla="*/ 26 w 47"/>
                <a:gd name="T35" fmla="*/ 16 h 48"/>
                <a:gd name="T36" fmla="*/ 24 w 47"/>
                <a:gd name="T37" fmla="*/ 4 h 48"/>
                <a:gd name="T38" fmla="*/ 19 w 47"/>
                <a:gd name="T39" fmla="*/ 5 h 48"/>
                <a:gd name="T40" fmla="*/ 19 w 47"/>
                <a:gd name="T41" fmla="*/ 5 h 48"/>
                <a:gd name="T42" fmla="*/ 22 w 47"/>
                <a:gd name="T43" fmla="*/ 18 h 48"/>
                <a:gd name="T44" fmla="*/ 15 w 47"/>
                <a:gd name="T45" fmla="*/ 6 h 48"/>
                <a:gd name="T46" fmla="*/ 3 w 47"/>
                <a:gd name="T47" fmla="*/ 24 h 48"/>
                <a:gd name="T48" fmla="*/ 24 w 47"/>
                <a:gd name="T49" fmla="*/ 21 h 48"/>
                <a:gd name="T50" fmla="*/ 25 w 47"/>
                <a:gd name="T51" fmla="*/ 24 h 48"/>
                <a:gd name="T52" fmla="*/ 8 w 47"/>
                <a:gd name="T53" fmla="*/ 38 h 48"/>
                <a:gd name="T54" fmla="*/ 12 w 47"/>
                <a:gd name="T55" fmla="*/ 40 h 48"/>
                <a:gd name="T56" fmla="*/ 11 w 47"/>
                <a:gd name="T57" fmla="*/ 40 h 48"/>
                <a:gd name="T58" fmla="*/ 27 w 47"/>
                <a:gd name="T59" fmla="*/ 28 h 48"/>
                <a:gd name="T60" fmla="*/ 32 w 47"/>
                <a:gd name="T61" fmla="*/ 43 h 48"/>
                <a:gd name="T62" fmla="*/ 35 w 47"/>
                <a:gd name="T63" fmla="*/ 41 h 48"/>
                <a:gd name="T64" fmla="*/ 44 w 47"/>
                <a:gd name="T65" fmla="*/ 28 h 48"/>
                <a:gd name="T66" fmla="*/ 30 w 47"/>
                <a:gd name="T67" fmla="*/ 23 h 48"/>
                <a:gd name="T68" fmla="*/ 28 w 47"/>
                <a:gd name="T69" fmla="*/ 19 h 48"/>
                <a:gd name="T70" fmla="*/ 44 w 47"/>
                <a:gd name="T7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" h="48">
                  <a:moveTo>
                    <a:pt x="45" y="15"/>
                  </a:moveTo>
                  <a:cubicBezTo>
                    <a:pt x="45" y="14"/>
                    <a:pt x="44" y="12"/>
                    <a:pt x="43" y="11"/>
                  </a:cubicBezTo>
                  <a:cubicBezTo>
                    <a:pt x="42" y="10"/>
                    <a:pt x="41" y="9"/>
                    <a:pt x="40" y="7"/>
                  </a:cubicBezTo>
                  <a:cubicBezTo>
                    <a:pt x="39" y="6"/>
                    <a:pt x="38" y="5"/>
                    <a:pt x="37" y="5"/>
                  </a:cubicBezTo>
                  <a:cubicBezTo>
                    <a:pt x="36" y="4"/>
                    <a:pt x="34" y="3"/>
                    <a:pt x="33" y="2"/>
                  </a:cubicBezTo>
                  <a:cubicBezTo>
                    <a:pt x="31" y="2"/>
                    <a:pt x="30" y="1"/>
                    <a:pt x="28" y="1"/>
                  </a:cubicBezTo>
                  <a:cubicBezTo>
                    <a:pt x="27" y="1"/>
                    <a:pt x="25" y="0"/>
                    <a:pt x="24" y="0"/>
                  </a:cubicBezTo>
                  <a:cubicBezTo>
                    <a:pt x="22" y="0"/>
                    <a:pt x="20" y="1"/>
                    <a:pt x="19" y="1"/>
                  </a:cubicBezTo>
                  <a:cubicBezTo>
                    <a:pt x="17" y="1"/>
                    <a:pt x="16" y="2"/>
                    <a:pt x="14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9" y="5"/>
                    <a:pt x="8" y="6"/>
                    <a:pt x="7" y="7"/>
                  </a:cubicBezTo>
                  <a:cubicBezTo>
                    <a:pt x="6" y="9"/>
                    <a:pt x="5" y="10"/>
                    <a:pt x="4" y="11"/>
                  </a:cubicBezTo>
                  <a:cubicBezTo>
                    <a:pt x="3" y="12"/>
                    <a:pt x="2" y="14"/>
                    <a:pt x="2" y="15"/>
                  </a:cubicBezTo>
                  <a:cubicBezTo>
                    <a:pt x="1" y="16"/>
                    <a:pt x="0" y="18"/>
                    <a:pt x="0" y="20"/>
                  </a:cubicBezTo>
                  <a:cubicBezTo>
                    <a:pt x="0" y="21"/>
                    <a:pt x="0" y="23"/>
                    <a:pt x="0" y="24"/>
                  </a:cubicBezTo>
                  <a:cubicBezTo>
                    <a:pt x="0" y="26"/>
                    <a:pt x="0" y="28"/>
                    <a:pt x="0" y="29"/>
                  </a:cubicBezTo>
                  <a:cubicBezTo>
                    <a:pt x="0" y="31"/>
                    <a:pt x="1" y="32"/>
                    <a:pt x="2" y="34"/>
                  </a:cubicBezTo>
                  <a:cubicBezTo>
                    <a:pt x="2" y="35"/>
                    <a:pt x="3" y="36"/>
                    <a:pt x="4" y="38"/>
                  </a:cubicBezTo>
                  <a:cubicBezTo>
                    <a:pt x="5" y="39"/>
                    <a:pt x="6" y="40"/>
                    <a:pt x="7" y="41"/>
                  </a:cubicBezTo>
                  <a:cubicBezTo>
                    <a:pt x="8" y="42"/>
                    <a:pt x="9" y="43"/>
                    <a:pt x="10" y="44"/>
                  </a:cubicBezTo>
                  <a:cubicBezTo>
                    <a:pt x="11" y="45"/>
                    <a:pt x="13" y="46"/>
                    <a:pt x="14" y="46"/>
                  </a:cubicBezTo>
                  <a:cubicBezTo>
                    <a:pt x="16" y="47"/>
                    <a:pt x="17" y="47"/>
                    <a:pt x="19" y="48"/>
                  </a:cubicBezTo>
                  <a:cubicBezTo>
                    <a:pt x="20" y="48"/>
                    <a:pt x="22" y="48"/>
                    <a:pt x="24" y="48"/>
                  </a:cubicBezTo>
                  <a:cubicBezTo>
                    <a:pt x="25" y="48"/>
                    <a:pt x="27" y="48"/>
                    <a:pt x="28" y="48"/>
                  </a:cubicBezTo>
                  <a:cubicBezTo>
                    <a:pt x="30" y="47"/>
                    <a:pt x="31" y="47"/>
                    <a:pt x="33" y="46"/>
                  </a:cubicBezTo>
                  <a:cubicBezTo>
                    <a:pt x="34" y="46"/>
                    <a:pt x="36" y="45"/>
                    <a:pt x="37" y="44"/>
                  </a:cubicBezTo>
                  <a:cubicBezTo>
                    <a:pt x="38" y="43"/>
                    <a:pt x="39" y="42"/>
                    <a:pt x="40" y="41"/>
                  </a:cubicBezTo>
                  <a:cubicBezTo>
                    <a:pt x="41" y="40"/>
                    <a:pt x="42" y="39"/>
                    <a:pt x="43" y="38"/>
                  </a:cubicBezTo>
                  <a:cubicBezTo>
                    <a:pt x="44" y="36"/>
                    <a:pt x="45" y="35"/>
                    <a:pt x="45" y="34"/>
                  </a:cubicBezTo>
                  <a:cubicBezTo>
                    <a:pt x="46" y="32"/>
                    <a:pt x="47" y="31"/>
                    <a:pt x="47" y="29"/>
                  </a:cubicBezTo>
                  <a:cubicBezTo>
                    <a:pt x="47" y="28"/>
                    <a:pt x="47" y="26"/>
                    <a:pt x="47" y="24"/>
                  </a:cubicBezTo>
                  <a:cubicBezTo>
                    <a:pt x="47" y="23"/>
                    <a:pt x="47" y="21"/>
                    <a:pt x="47" y="20"/>
                  </a:cubicBezTo>
                  <a:cubicBezTo>
                    <a:pt x="47" y="18"/>
                    <a:pt x="46" y="16"/>
                    <a:pt x="45" y="15"/>
                  </a:cubicBezTo>
                  <a:close/>
                  <a:moveTo>
                    <a:pt x="24" y="4"/>
                  </a:moveTo>
                  <a:cubicBezTo>
                    <a:pt x="29" y="4"/>
                    <a:pt x="33" y="6"/>
                    <a:pt x="37" y="9"/>
                  </a:cubicBezTo>
                  <a:cubicBezTo>
                    <a:pt x="37" y="9"/>
                    <a:pt x="34" y="14"/>
                    <a:pt x="26" y="16"/>
                  </a:cubicBezTo>
                  <a:cubicBezTo>
                    <a:pt x="23" y="10"/>
                    <a:pt x="19" y="5"/>
                    <a:pt x="19" y="5"/>
                  </a:cubicBezTo>
                  <a:cubicBezTo>
                    <a:pt x="20" y="4"/>
                    <a:pt x="22" y="4"/>
                    <a:pt x="24" y="4"/>
                  </a:cubicBezTo>
                  <a:close/>
                  <a:moveTo>
                    <a:pt x="19" y="5"/>
                  </a:move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lose/>
                  <a:moveTo>
                    <a:pt x="15" y="6"/>
                  </a:moveTo>
                  <a:cubicBezTo>
                    <a:pt x="15" y="6"/>
                    <a:pt x="19" y="11"/>
                    <a:pt x="22" y="18"/>
                  </a:cubicBezTo>
                  <a:cubicBezTo>
                    <a:pt x="13" y="20"/>
                    <a:pt x="4" y="20"/>
                    <a:pt x="4" y="20"/>
                  </a:cubicBezTo>
                  <a:cubicBezTo>
                    <a:pt x="5" y="14"/>
                    <a:pt x="9" y="9"/>
                    <a:pt x="15" y="6"/>
                  </a:cubicBezTo>
                  <a:close/>
                  <a:moveTo>
                    <a:pt x="8" y="38"/>
                  </a:moveTo>
                  <a:cubicBezTo>
                    <a:pt x="5" y="34"/>
                    <a:pt x="3" y="30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14" y="24"/>
                    <a:pt x="24" y="21"/>
                  </a:cubicBezTo>
                  <a:cubicBezTo>
                    <a:pt x="25" y="22"/>
                    <a:pt x="25" y="23"/>
                    <a:pt x="26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14" y="28"/>
                    <a:pt x="8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lose/>
                  <a:moveTo>
                    <a:pt x="24" y="45"/>
                  </a:moveTo>
                  <a:cubicBezTo>
                    <a:pt x="19" y="45"/>
                    <a:pt x="15" y="43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5" y="32"/>
                    <a:pt x="27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0" y="35"/>
                    <a:pt x="31" y="41"/>
                    <a:pt x="32" y="43"/>
                  </a:cubicBezTo>
                  <a:cubicBezTo>
                    <a:pt x="29" y="44"/>
                    <a:pt x="27" y="45"/>
                    <a:pt x="24" y="45"/>
                  </a:cubicBezTo>
                  <a:close/>
                  <a:moveTo>
                    <a:pt x="35" y="41"/>
                  </a:moveTo>
                  <a:cubicBezTo>
                    <a:pt x="35" y="40"/>
                    <a:pt x="34" y="34"/>
                    <a:pt x="31" y="27"/>
                  </a:cubicBezTo>
                  <a:cubicBezTo>
                    <a:pt x="38" y="26"/>
                    <a:pt x="43" y="27"/>
                    <a:pt x="44" y="28"/>
                  </a:cubicBezTo>
                  <a:cubicBezTo>
                    <a:pt x="43" y="33"/>
                    <a:pt x="39" y="38"/>
                    <a:pt x="35" y="41"/>
                  </a:cubicBezTo>
                  <a:close/>
                  <a:moveTo>
                    <a:pt x="30" y="23"/>
                  </a:moveTo>
                  <a:cubicBezTo>
                    <a:pt x="30" y="23"/>
                    <a:pt x="29" y="23"/>
                    <a:pt x="29" y="22"/>
                  </a:cubicBezTo>
                  <a:cubicBezTo>
                    <a:pt x="29" y="21"/>
                    <a:pt x="28" y="20"/>
                    <a:pt x="28" y="19"/>
                  </a:cubicBezTo>
                  <a:cubicBezTo>
                    <a:pt x="36" y="16"/>
                    <a:pt x="39" y="11"/>
                    <a:pt x="39" y="11"/>
                  </a:cubicBezTo>
                  <a:cubicBezTo>
                    <a:pt x="42" y="15"/>
                    <a:pt x="44" y="19"/>
                    <a:pt x="44" y="24"/>
                  </a:cubicBezTo>
                  <a:cubicBezTo>
                    <a:pt x="44" y="24"/>
                    <a:pt x="37" y="23"/>
                    <a:pt x="30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Freeform 7"/>
            <p:cNvSpPr>
              <a:spLocks noEditPoints="1"/>
            </p:cNvSpPr>
            <p:nvPr/>
          </p:nvSpPr>
          <p:spPr bwMode="auto">
            <a:xfrm>
              <a:off x="17259300" y="7158038"/>
              <a:ext cx="965200" cy="966788"/>
            </a:xfrm>
            <a:custGeom>
              <a:avLst/>
              <a:gdLst>
                <a:gd name="T0" fmla="*/ 41 w 81"/>
                <a:gd name="T1" fmla="*/ 4 h 82"/>
                <a:gd name="T2" fmla="*/ 78 w 81"/>
                <a:gd name="T3" fmla="*/ 41 h 82"/>
                <a:gd name="T4" fmla="*/ 41 w 81"/>
                <a:gd name="T5" fmla="*/ 79 h 82"/>
                <a:gd name="T6" fmla="*/ 3 w 81"/>
                <a:gd name="T7" fmla="*/ 41 h 82"/>
                <a:gd name="T8" fmla="*/ 41 w 81"/>
                <a:gd name="T9" fmla="*/ 4 h 82"/>
                <a:gd name="T10" fmla="*/ 41 w 81"/>
                <a:gd name="T11" fmla="*/ 0 h 82"/>
                <a:gd name="T12" fmla="*/ 0 w 81"/>
                <a:gd name="T13" fmla="*/ 41 h 82"/>
                <a:gd name="T14" fmla="*/ 41 w 81"/>
                <a:gd name="T15" fmla="*/ 82 h 82"/>
                <a:gd name="T16" fmla="*/ 81 w 81"/>
                <a:gd name="T17" fmla="*/ 41 h 82"/>
                <a:gd name="T18" fmla="*/ 41 w 81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2">
                  <a:moveTo>
                    <a:pt x="41" y="4"/>
                  </a:moveTo>
                  <a:cubicBezTo>
                    <a:pt x="61" y="4"/>
                    <a:pt x="78" y="21"/>
                    <a:pt x="78" y="41"/>
                  </a:cubicBezTo>
                  <a:cubicBezTo>
                    <a:pt x="78" y="62"/>
                    <a:pt x="61" y="79"/>
                    <a:pt x="41" y="79"/>
                  </a:cubicBezTo>
                  <a:cubicBezTo>
                    <a:pt x="20" y="79"/>
                    <a:pt x="3" y="62"/>
                    <a:pt x="3" y="41"/>
                  </a:cubicBezTo>
                  <a:cubicBezTo>
                    <a:pt x="3" y="21"/>
                    <a:pt x="20" y="4"/>
                    <a:pt x="41" y="4"/>
                  </a:cubicBezTo>
                  <a:moveTo>
                    <a:pt x="41" y="0"/>
                  </a:moveTo>
                  <a:cubicBezTo>
                    <a:pt x="18" y="0"/>
                    <a:pt x="0" y="19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63" y="82"/>
                    <a:pt x="81" y="64"/>
                    <a:pt x="81" y="41"/>
                  </a:cubicBezTo>
                  <a:cubicBezTo>
                    <a:pt x="81" y="19"/>
                    <a:pt x="63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17460913" y="7358063"/>
              <a:ext cx="560388" cy="566738"/>
            </a:xfrm>
            <a:custGeom>
              <a:avLst/>
              <a:gdLst>
                <a:gd name="T0" fmla="*/ 43 w 47"/>
                <a:gd name="T1" fmla="*/ 11 h 48"/>
                <a:gd name="T2" fmla="*/ 37 w 47"/>
                <a:gd name="T3" fmla="*/ 5 h 48"/>
                <a:gd name="T4" fmla="*/ 28 w 47"/>
                <a:gd name="T5" fmla="*/ 1 h 48"/>
                <a:gd name="T6" fmla="*/ 19 w 47"/>
                <a:gd name="T7" fmla="*/ 1 h 48"/>
                <a:gd name="T8" fmla="*/ 10 w 47"/>
                <a:gd name="T9" fmla="*/ 5 h 48"/>
                <a:gd name="T10" fmla="*/ 4 w 47"/>
                <a:gd name="T11" fmla="*/ 11 h 48"/>
                <a:gd name="T12" fmla="*/ 0 w 47"/>
                <a:gd name="T13" fmla="*/ 20 h 48"/>
                <a:gd name="T14" fmla="*/ 0 w 47"/>
                <a:gd name="T15" fmla="*/ 29 h 48"/>
                <a:gd name="T16" fmla="*/ 4 w 47"/>
                <a:gd name="T17" fmla="*/ 38 h 48"/>
                <a:gd name="T18" fmla="*/ 10 w 47"/>
                <a:gd name="T19" fmla="*/ 44 h 48"/>
                <a:gd name="T20" fmla="*/ 19 w 47"/>
                <a:gd name="T21" fmla="*/ 48 h 48"/>
                <a:gd name="T22" fmla="*/ 28 w 47"/>
                <a:gd name="T23" fmla="*/ 48 h 48"/>
                <a:gd name="T24" fmla="*/ 37 w 47"/>
                <a:gd name="T25" fmla="*/ 44 h 48"/>
                <a:gd name="T26" fmla="*/ 43 w 47"/>
                <a:gd name="T27" fmla="*/ 38 h 48"/>
                <a:gd name="T28" fmla="*/ 47 w 47"/>
                <a:gd name="T29" fmla="*/ 29 h 48"/>
                <a:gd name="T30" fmla="*/ 47 w 47"/>
                <a:gd name="T31" fmla="*/ 20 h 48"/>
                <a:gd name="T32" fmla="*/ 24 w 47"/>
                <a:gd name="T33" fmla="*/ 4 h 48"/>
                <a:gd name="T34" fmla="*/ 26 w 47"/>
                <a:gd name="T35" fmla="*/ 16 h 48"/>
                <a:gd name="T36" fmla="*/ 24 w 47"/>
                <a:gd name="T37" fmla="*/ 4 h 48"/>
                <a:gd name="T38" fmla="*/ 19 w 47"/>
                <a:gd name="T39" fmla="*/ 5 h 48"/>
                <a:gd name="T40" fmla="*/ 19 w 47"/>
                <a:gd name="T41" fmla="*/ 5 h 48"/>
                <a:gd name="T42" fmla="*/ 22 w 47"/>
                <a:gd name="T43" fmla="*/ 18 h 48"/>
                <a:gd name="T44" fmla="*/ 15 w 47"/>
                <a:gd name="T45" fmla="*/ 6 h 48"/>
                <a:gd name="T46" fmla="*/ 3 w 47"/>
                <a:gd name="T47" fmla="*/ 24 h 48"/>
                <a:gd name="T48" fmla="*/ 24 w 47"/>
                <a:gd name="T49" fmla="*/ 21 h 48"/>
                <a:gd name="T50" fmla="*/ 25 w 47"/>
                <a:gd name="T51" fmla="*/ 24 h 48"/>
                <a:gd name="T52" fmla="*/ 8 w 47"/>
                <a:gd name="T53" fmla="*/ 38 h 48"/>
                <a:gd name="T54" fmla="*/ 12 w 47"/>
                <a:gd name="T55" fmla="*/ 40 h 48"/>
                <a:gd name="T56" fmla="*/ 11 w 47"/>
                <a:gd name="T57" fmla="*/ 40 h 48"/>
                <a:gd name="T58" fmla="*/ 27 w 47"/>
                <a:gd name="T59" fmla="*/ 28 h 48"/>
                <a:gd name="T60" fmla="*/ 32 w 47"/>
                <a:gd name="T61" fmla="*/ 43 h 48"/>
                <a:gd name="T62" fmla="*/ 35 w 47"/>
                <a:gd name="T63" fmla="*/ 41 h 48"/>
                <a:gd name="T64" fmla="*/ 44 w 47"/>
                <a:gd name="T65" fmla="*/ 28 h 48"/>
                <a:gd name="T66" fmla="*/ 30 w 47"/>
                <a:gd name="T67" fmla="*/ 23 h 48"/>
                <a:gd name="T68" fmla="*/ 28 w 47"/>
                <a:gd name="T69" fmla="*/ 19 h 48"/>
                <a:gd name="T70" fmla="*/ 44 w 47"/>
                <a:gd name="T7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" h="48">
                  <a:moveTo>
                    <a:pt x="45" y="15"/>
                  </a:moveTo>
                  <a:cubicBezTo>
                    <a:pt x="45" y="14"/>
                    <a:pt x="44" y="12"/>
                    <a:pt x="43" y="11"/>
                  </a:cubicBezTo>
                  <a:cubicBezTo>
                    <a:pt x="42" y="10"/>
                    <a:pt x="41" y="9"/>
                    <a:pt x="40" y="7"/>
                  </a:cubicBezTo>
                  <a:cubicBezTo>
                    <a:pt x="39" y="6"/>
                    <a:pt x="38" y="5"/>
                    <a:pt x="37" y="5"/>
                  </a:cubicBezTo>
                  <a:cubicBezTo>
                    <a:pt x="36" y="4"/>
                    <a:pt x="34" y="3"/>
                    <a:pt x="33" y="2"/>
                  </a:cubicBezTo>
                  <a:cubicBezTo>
                    <a:pt x="31" y="2"/>
                    <a:pt x="30" y="1"/>
                    <a:pt x="28" y="1"/>
                  </a:cubicBezTo>
                  <a:cubicBezTo>
                    <a:pt x="27" y="1"/>
                    <a:pt x="25" y="0"/>
                    <a:pt x="24" y="0"/>
                  </a:cubicBezTo>
                  <a:cubicBezTo>
                    <a:pt x="22" y="0"/>
                    <a:pt x="20" y="1"/>
                    <a:pt x="19" y="1"/>
                  </a:cubicBezTo>
                  <a:cubicBezTo>
                    <a:pt x="17" y="1"/>
                    <a:pt x="16" y="2"/>
                    <a:pt x="14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9" y="5"/>
                    <a:pt x="8" y="6"/>
                    <a:pt x="7" y="7"/>
                  </a:cubicBezTo>
                  <a:cubicBezTo>
                    <a:pt x="6" y="9"/>
                    <a:pt x="5" y="10"/>
                    <a:pt x="4" y="11"/>
                  </a:cubicBezTo>
                  <a:cubicBezTo>
                    <a:pt x="3" y="12"/>
                    <a:pt x="2" y="14"/>
                    <a:pt x="2" y="15"/>
                  </a:cubicBezTo>
                  <a:cubicBezTo>
                    <a:pt x="1" y="16"/>
                    <a:pt x="0" y="18"/>
                    <a:pt x="0" y="20"/>
                  </a:cubicBezTo>
                  <a:cubicBezTo>
                    <a:pt x="0" y="21"/>
                    <a:pt x="0" y="23"/>
                    <a:pt x="0" y="24"/>
                  </a:cubicBezTo>
                  <a:cubicBezTo>
                    <a:pt x="0" y="26"/>
                    <a:pt x="0" y="28"/>
                    <a:pt x="0" y="29"/>
                  </a:cubicBezTo>
                  <a:cubicBezTo>
                    <a:pt x="0" y="31"/>
                    <a:pt x="1" y="32"/>
                    <a:pt x="2" y="34"/>
                  </a:cubicBezTo>
                  <a:cubicBezTo>
                    <a:pt x="2" y="35"/>
                    <a:pt x="3" y="36"/>
                    <a:pt x="4" y="38"/>
                  </a:cubicBezTo>
                  <a:cubicBezTo>
                    <a:pt x="5" y="39"/>
                    <a:pt x="6" y="40"/>
                    <a:pt x="7" y="41"/>
                  </a:cubicBezTo>
                  <a:cubicBezTo>
                    <a:pt x="8" y="42"/>
                    <a:pt x="9" y="43"/>
                    <a:pt x="10" y="44"/>
                  </a:cubicBezTo>
                  <a:cubicBezTo>
                    <a:pt x="11" y="45"/>
                    <a:pt x="13" y="46"/>
                    <a:pt x="14" y="46"/>
                  </a:cubicBezTo>
                  <a:cubicBezTo>
                    <a:pt x="16" y="47"/>
                    <a:pt x="17" y="47"/>
                    <a:pt x="19" y="48"/>
                  </a:cubicBezTo>
                  <a:cubicBezTo>
                    <a:pt x="20" y="48"/>
                    <a:pt x="22" y="48"/>
                    <a:pt x="24" y="48"/>
                  </a:cubicBezTo>
                  <a:cubicBezTo>
                    <a:pt x="25" y="48"/>
                    <a:pt x="27" y="48"/>
                    <a:pt x="28" y="48"/>
                  </a:cubicBezTo>
                  <a:cubicBezTo>
                    <a:pt x="30" y="47"/>
                    <a:pt x="31" y="47"/>
                    <a:pt x="33" y="46"/>
                  </a:cubicBezTo>
                  <a:cubicBezTo>
                    <a:pt x="34" y="46"/>
                    <a:pt x="36" y="45"/>
                    <a:pt x="37" y="44"/>
                  </a:cubicBezTo>
                  <a:cubicBezTo>
                    <a:pt x="38" y="43"/>
                    <a:pt x="39" y="42"/>
                    <a:pt x="40" y="41"/>
                  </a:cubicBezTo>
                  <a:cubicBezTo>
                    <a:pt x="41" y="40"/>
                    <a:pt x="42" y="39"/>
                    <a:pt x="43" y="38"/>
                  </a:cubicBezTo>
                  <a:cubicBezTo>
                    <a:pt x="44" y="36"/>
                    <a:pt x="45" y="35"/>
                    <a:pt x="45" y="34"/>
                  </a:cubicBezTo>
                  <a:cubicBezTo>
                    <a:pt x="46" y="32"/>
                    <a:pt x="47" y="31"/>
                    <a:pt x="47" y="29"/>
                  </a:cubicBezTo>
                  <a:cubicBezTo>
                    <a:pt x="47" y="28"/>
                    <a:pt x="47" y="26"/>
                    <a:pt x="47" y="24"/>
                  </a:cubicBezTo>
                  <a:cubicBezTo>
                    <a:pt x="47" y="23"/>
                    <a:pt x="47" y="21"/>
                    <a:pt x="47" y="20"/>
                  </a:cubicBezTo>
                  <a:cubicBezTo>
                    <a:pt x="47" y="18"/>
                    <a:pt x="46" y="16"/>
                    <a:pt x="45" y="15"/>
                  </a:cubicBezTo>
                  <a:close/>
                  <a:moveTo>
                    <a:pt x="24" y="4"/>
                  </a:moveTo>
                  <a:cubicBezTo>
                    <a:pt x="29" y="4"/>
                    <a:pt x="33" y="6"/>
                    <a:pt x="37" y="9"/>
                  </a:cubicBezTo>
                  <a:cubicBezTo>
                    <a:pt x="37" y="9"/>
                    <a:pt x="34" y="14"/>
                    <a:pt x="26" y="16"/>
                  </a:cubicBezTo>
                  <a:cubicBezTo>
                    <a:pt x="23" y="10"/>
                    <a:pt x="19" y="5"/>
                    <a:pt x="19" y="5"/>
                  </a:cubicBezTo>
                  <a:cubicBezTo>
                    <a:pt x="20" y="4"/>
                    <a:pt x="22" y="4"/>
                    <a:pt x="24" y="4"/>
                  </a:cubicBezTo>
                  <a:close/>
                  <a:moveTo>
                    <a:pt x="19" y="5"/>
                  </a:move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lose/>
                  <a:moveTo>
                    <a:pt x="15" y="6"/>
                  </a:moveTo>
                  <a:cubicBezTo>
                    <a:pt x="15" y="6"/>
                    <a:pt x="19" y="11"/>
                    <a:pt x="22" y="18"/>
                  </a:cubicBezTo>
                  <a:cubicBezTo>
                    <a:pt x="13" y="20"/>
                    <a:pt x="4" y="20"/>
                    <a:pt x="4" y="20"/>
                  </a:cubicBezTo>
                  <a:cubicBezTo>
                    <a:pt x="5" y="14"/>
                    <a:pt x="9" y="9"/>
                    <a:pt x="15" y="6"/>
                  </a:cubicBezTo>
                  <a:close/>
                  <a:moveTo>
                    <a:pt x="8" y="38"/>
                  </a:moveTo>
                  <a:cubicBezTo>
                    <a:pt x="5" y="34"/>
                    <a:pt x="3" y="30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14" y="24"/>
                    <a:pt x="24" y="21"/>
                  </a:cubicBezTo>
                  <a:cubicBezTo>
                    <a:pt x="25" y="22"/>
                    <a:pt x="25" y="23"/>
                    <a:pt x="26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14" y="28"/>
                    <a:pt x="8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lose/>
                  <a:moveTo>
                    <a:pt x="24" y="45"/>
                  </a:moveTo>
                  <a:cubicBezTo>
                    <a:pt x="19" y="45"/>
                    <a:pt x="15" y="43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5" y="32"/>
                    <a:pt x="27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0" y="35"/>
                    <a:pt x="31" y="41"/>
                    <a:pt x="32" y="43"/>
                  </a:cubicBezTo>
                  <a:cubicBezTo>
                    <a:pt x="29" y="44"/>
                    <a:pt x="27" y="45"/>
                    <a:pt x="24" y="45"/>
                  </a:cubicBezTo>
                  <a:close/>
                  <a:moveTo>
                    <a:pt x="35" y="41"/>
                  </a:moveTo>
                  <a:cubicBezTo>
                    <a:pt x="35" y="40"/>
                    <a:pt x="34" y="34"/>
                    <a:pt x="31" y="27"/>
                  </a:cubicBezTo>
                  <a:cubicBezTo>
                    <a:pt x="38" y="26"/>
                    <a:pt x="43" y="27"/>
                    <a:pt x="44" y="28"/>
                  </a:cubicBezTo>
                  <a:cubicBezTo>
                    <a:pt x="43" y="33"/>
                    <a:pt x="39" y="38"/>
                    <a:pt x="35" y="41"/>
                  </a:cubicBezTo>
                  <a:close/>
                  <a:moveTo>
                    <a:pt x="30" y="23"/>
                  </a:moveTo>
                  <a:cubicBezTo>
                    <a:pt x="30" y="23"/>
                    <a:pt x="29" y="23"/>
                    <a:pt x="29" y="22"/>
                  </a:cubicBezTo>
                  <a:cubicBezTo>
                    <a:pt x="29" y="21"/>
                    <a:pt x="28" y="20"/>
                    <a:pt x="28" y="19"/>
                  </a:cubicBezTo>
                  <a:cubicBezTo>
                    <a:pt x="36" y="16"/>
                    <a:pt x="39" y="11"/>
                    <a:pt x="39" y="11"/>
                  </a:cubicBezTo>
                  <a:cubicBezTo>
                    <a:pt x="42" y="15"/>
                    <a:pt x="44" y="19"/>
                    <a:pt x="44" y="24"/>
                  </a:cubicBezTo>
                  <a:cubicBezTo>
                    <a:pt x="44" y="24"/>
                    <a:pt x="37" y="23"/>
                    <a:pt x="30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24" name="Группа 223"/>
          <p:cNvGrpSpPr/>
          <p:nvPr/>
        </p:nvGrpSpPr>
        <p:grpSpPr>
          <a:xfrm>
            <a:off x="9318625" y="5613400"/>
            <a:ext cx="977900" cy="955675"/>
            <a:chOff x="9318625" y="5613400"/>
            <a:chExt cx="977900" cy="955675"/>
          </a:xfrm>
          <a:solidFill>
            <a:srgbClr val="91B3C1"/>
          </a:solidFill>
        </p:grpSpPr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9318625" y="5613400"/>
              <a:ext cx="977900" cy="955675"/>
            </a:xfrm>
            <a:custGeom>
              <a:avLst/>
              <a:gdLst>
                <a:gd name="T0" fmla="*/ 41 w 82"/>
                <a:gd name="T1" fmla="*/ 3 h 81"/>
                <a:gd name="T2" fmla="*/ 78 w 82"/>
                <a:gd name="T3" fmla="*/ 41 h 81"/>
                <a:gd name="T4" fmla="*/ 41 w 82"/>
                <a:gd name="T5" fmla="*/ 78 h 81"/>
                <a:gd name="T6" fmla="*/ 3 w 82"/>
                <a:gd name="T7" fmla="*/ 41 h 81"/>
                <a:gd name="T8" fmla="*/ 41 w 82"/>
                <a:gd name="T9" fmla="*/ 3 h 81"/>
                <a:gd name="T10" fmla="*/ 41 w 82"/>
                <a:gd name="T11" fmla="*/ 0 h 81"/>
                <a:gd name="T12" fmla="*/ 0 w 82"/>
                <a:gd name="T13" fmla="*/ 41 h 81"/>
                <a:gd name="T14" fmla="*/ 41 w 82"/>
                <a:gd name="T15" fmla="*/ 81 h 81"/>
                <a:gd name="T16" fmla="*/ 82 w 82"/>
                <a:gd name="T17" fmla="*/ 41 h 81"/>
                <a:gd name="T18" fmla="*/ 41 w 82"/>
                <a:gd name="T1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1">
                  <a:moveTo>
                    <a:pt x="41" y="3"/>
                  </a:moveTo>
                  <a:cubicBezTo>
                    <a:pt x="62" y="3"/>
                    <a:pt x="78" y="20"/>
                    <a:pt x="78" y="41"/>
                  </a:cubicBezTo>
                  <a:cubicBezTo>
                    <a:pt x="78" y="61"/>
                    <a:pt x="62" y="78"/>
                    <a:pt x="41" y="78"/>
                  </a:cubicBezTo>
                  <a:cubicBezTo>
                    <a:pt x="20" y="78"/>
                    <a:pt x="3" y="61"/>
                    <a:pt x="3" y="41"/>
                  </a:cubicBezTo>
                  <a:cubicBezTo>
                    <a:pt x="3" y="20"/>
                    <a:pt x="20" y="3"/>
                    <a:pt x="41" y="3"/>
                  </a:cubicBezTo>
                  <a:moveTo>
                    <a:pt x="41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1"/>
                    <a:pt x="41" y="81"/>
                  </a:cubicBezTo>
                  <a:cubicBezTo>
                    <a:pt x="63" y="81"/>
                    <a:pt x="82" y="63"/>
                    <a:pt x="82" y="41"/>
                  </a:cubicBezTo>
                  <a:cubicBezTo>
                    <a:pt x="82" y="18"/>
                    <a:pt x="63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9545638" y="5813425"/>
              <a:ext cx="523875" cy="554038"/>
            </a:xfrm>
            <a:custGeom>
              <a:avLst/>
              <a:gdLst>
                <a:gd name="T0" fmla="*/ 1 w 44"/>
                <a:gd name="T1" fmla="*/ 47 h 47"/>
                <a:gd name="T2" fmla="*/ 20 w 44"/>
                <a:gd name="T3" fmla="*/ 47 h 47"/>
                <a:gd name="T4" fmla="*/ 20 w 44"/>
                <a:gd name="T5" fmla="*/ 38 h 47"/>
                <a:gd name="T6" fmla="*/ 15 w 44"/>
                <a:gd name="T7" fmla="*/ 34 h 47"/>
                <a:gd name="T8" fmla="*/ 15 w 44"/>
                <a:gd name="T9" fmla="*/ 33 h 47"/>
                <a:gd name="T10" fmla="*/ 20 w 44"/>
                <a:gd name="T11" fmla="*/ 36 h 47"/>
                <a:gd name="T12" fmla="*/ 20 w 44"/>
                <a:gd name="T13" fmla="*/ 28 h 47"/>
                <a:gd name="T14" fmla="*/ 24 w 44"/>
                <a:gd name="T15" fmla="*/ 28 h 47"/>
                <a:gd name="T16" fmla="*/ 24 w 44"/>
                <a:gd name="T17" fmla="*/ 33 h 47"/>
                <a:gd name="T18" fmla="*/ 29 w 44"/>
                <a:gd name="T19" fmla="*/ 31 h 47"/>
                <a:gd name="T20" fmla="*/ 29 w 44"/>
                <a:gd name="T21" fmla="*/ 33 h 47"/>
                <a:gd name="T22" fmla="*/ 24 w 44"/>
                <a:gd name="T23" fmla="*/ 35 h 47"/>
                <a:gd name="T24" fmla="*/ 24 w 44"/>
                <a:gd name="T25" fmla="*/ 39 h 47"/>
                <a:gd name="T26" fmla="*/ 32 w 44"/>
                <a:gd name="T27" fmla="*/ 35 h 47"/>
                <a:gd name="T28" fmla="*/ 33 w 44"/>
                <a:gd name="T29" fmla="*/ 36 h 47"/>
                <a:gd name="T30" fmla="*/ 24 w 44"/>
                <a:gd name="T31" fmla="*/ 40 h 47"/>
                <a:gd name="T32" fmla="*/ 24 w 44"/>
                <a:gd name="T33" fmla="*/ 47 h 47"/>
                <a:gd name="T34" fmla="*/ 43 w 44"/>
                <a:gd name="T35" fmla="*/ 47 h 47"/>
                <a:gd name="T36" fmla="*/ 44 w 44"/>
                <a:gd name="T37" fmla="*/ 47 h 47"/>
                <a:gd name="T38" fmla="*/ 44 w 44"/>
                <a:gd name="T39" fmla="*/ 46 h 47"/>
                <a:gd name="T40" fmla="*/ 23 w 44"/>
                <a:gd name="T41" fmla="*/ 0 h 47"/>
                <a:gd name="T42" fmla="*/ 22 w 44"/>
                <a:gd name="T43" fmla="*/ 0 h 47"/>
                <a:gd name="T44" fmla="*/ 21 w 44"/>
                <a:gd name="T45" fmla="*/ 0 h 47"/>
                <a:gd name="T46" fmla="*/ 0 w 44"/>
                <a:gd name="T47" fmla="*/ 46 h 47"/>
                <a:gd name="T48" fmla="*/ 0 w 44"/>
                <a:gd name="T49" fmla="*/ 47 h 47"/>
                <a:gd name="T50" fmla="*/ 1 w 44"/>
                <a:gd name="T51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4" h="47">
                  <a:moveTo>
                    <a:pt x="1" y="47"/>
                  </a:moveTo>
                  <a:cubicBezTo>
                    <a:pt x="20" y="47"/>
                    <a:pt x="20" y="47"/>
                    <a:pt x="20" y="47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3" y="47"/>
                    <a:pt x="44" y="47"/>
                    <a:pt x="44" y="47"/>
                  </a:cubicBezTo>
                  <a:cubicBezTo>
                    <a:pt x="44" y="47"/>
                    <a:pt x="44" y="46"/>
                    <a:pt x="44" y="4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2" y="0"/>
                    <a:pt x="2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7"/>
                    <a:pt x="0" y="47"/>
                  </a:cubicBezTo>
                  <a:cubicBezTo>
                    <a:pt x="0" y="47"/>
                    <a:pt x="0" y="47"/>
                    <a:pt x="1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08" name="Группа 207"/>
          <p:cNvGrpSpPr/>
          <p:nvPr/>
        </p:nvGrpSpPr>
        <p:grpSpPr>
          <a:xfrm>
            <a:off x="10904538" y="4056063"/>
            <a:ext cx="977900" cy="966788"/>
            <a:chOff x="10904538" y="4056063"/>
            <a:chExt cx="977900" cy="966788"/>
          </a:xfrm>
          <a:solidFill>
            <a:srgbClr val="91B3C1"/>
          </a:solidFill>
        </p:grpSpPr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10904538" y="4056063"/>
              <a:ext cx="977900" cy="966788"/>
            </a:xfrm>
            <a:custGeom>
              <a:avLst/>
              <a:gdLst>
                <a:gd name="T0" fmla="*/ 41 w 82"/>
                <a:gd name="T1" fmla="*/ 3 h 82"/>
                <a:gd name="T2" fmla="*/ 79 w 82"/>
                <a:gd name="T3" fmla="*/ 41 h 82"/>
                <a:gd name="T4" fmla="*/ 41 w 82"/>
                <a:gd name="T5" fmla="*/ 78 h 82"/>
                <a:gd name="T6" fmla="*/ 3 w 82"/>
                <a:gd name="T7" fmla="*/ 41 h 82"/>
                <a:gd name="T8" fmla="*/ 41 w 82"/>
                <a:gd name="T9" fmla="*/ 3 h 82"/>
                <a:gd name="T10" fmla="*/ 41 w 82"/>
                <a:gd name="T11" fmla="*/ 0 h 82"/>
                <a:gd name="T12" fmla="*/ 0 w 82"/>
                <a:gd name="T13" fmla="*/ 41 h 82"/>
                <a:gd name="T14" fmla="*/ 41 w 82"/>
                <a:gd name="T15" fmla="*/ 82 h 82"/>
                <a:gd name="T16" fmla="*/ 82 w 82"/>
                <a:gd name="T17" fmla="*/ 41 h 82"/>
                <a:gd name="T18" fmla="*/ 41 w 82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3"/>
                  </a:moveTo>
                  <a:cubicBezTo>
                    <a:pt x="62" y="3"/>
                    <a:pt x="79" y="20"/>
                    <a:pt x="79" y="41"/>
                  </a:cubicBezTo>
                  <a:cubicBezTo>
                    <a:pt x="79" y="61"/>
                    <a:pt x="62" y="78"/>
                    <a:pt x="41" y="78"/>
                  </a:cubicBezTo>
                  <a:cubicBezTo>
                    <a:pt x="20" y="78"/>
                    <a:pt x="3" y="61"/>
                    <a:pt x="3" y="41"/>
                  </a:cubicBezTo>
                  <a:cubicBezTo>
                    <a:pt x="3" y="20"/>
                    <a:pt x="20" y="3"/>
                    <a:pt x="41" y="3"/>
                  </a:cubicBezTo>
                  <a:moveTo>
                    <a:pt x="41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2"/>
                    <a:pt x="41" y="82"/>
                  </a:cubicBezTo>
                  <a:cubicBezTo>
                    <a:pt x="64" y="82"/>
                    <a:pt x="82" y="63"/>
                    <a:pt x="82" y="41"/>
                  </a:cubicBezTo>
                  <a:cubicBezTo>
                    <a:pt x="82" y="18"/>
                    <a:pt x="64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11107738" y="4292600"/>
              <a:ext cx="571500" cy="482600"/>
            </a:xfrm>
            <a:custGeom>
              <a:avLst/>
              <a:gdLst>
                <a:gd name="T0" fmla="*/ 47 w 48"/>
                <a:gd name="T1" fmla="*/ 1 h 41"/>
                <a:gd name="T2" fmla="*/ 40 w 48"/>
                <a:gd name="T3" fmla="*/ 4 h 41"/>
                <a:gd name="T4" fmla="*/ 33 w 48"/>
                <a:gd name="T5" fmla="*/ 0 h 41"/>
                <a:gd name="T6" fmla="*/ 23 w 48"/>
                <a:gd name="T7" fmla="*/ 11 h 41"/>
                <a:gd name="T8" fmla="*/ 24 w 48"/>
                <a:gd name="T9" fmla="*/ 13 h 41"/>
                <a:gd name="T10" fmla="*/ 3 w 48"/>
                <a:gd name="T11" fmla="*/ 2 h 41"/>
                <a:gd name="T12" fmla="*/ 2 w 48"/>
                <a:gd name="T13" fmla="*/ 7 h 41"/>
                <a:gd name="T14" fmla="*/ 6 w 48"/>
                <a:gd name="T15" fmla="*/ 16 h 41"/>
                <a:gd name="T16" fmla="*/ 2 w 48"/>
                <a:gd name="T17" fmla="*/ 15 h 41"/>
                <a:gd name="T18" fmla="*/ 2 w 48"/>
                <a:gd name="T19" fmla="*/ 15 h 41"/>
                <a:gd name="T20" fmla="*/ 10 w 48"/>
                <a:gd name="T21" fmla="*/ 25 h 41"/>
                <a:gd name="T22" fmla="*/ 7 w 48"/>
                <a:gd name="T23" fmla="*/ 25 h 41"/>
                <a:gd name="T24" fmla="*/ 5 w 48"/>
                <a:gd name="T25" fmla="*/ 25 h 41"/>
                <a:gd name="T26" fmla="*/ 15 w 48"/>
                <a:gd name="T27" fmla="*/ 32 h 41"/>
                <a:gd name="T28" fmla="*/ 2 w 48"/>
                <a:gd name="T29" fmla="*/ 37 h 41"/>
                <a:gd name="T30" fmla="*/ 0 w 48"/>
                <a:gd name="T31" fmla="*/ 37 h 41"/>
                <a:gd name="T32" fmla="*/ 15 w 48"/>
                <a:gd name="T33" fmla="*/ 41 h 41"/>
                <a:gd name="T34" fmla="*/ 43 w 48"/>
                <a:gd name="T35" fmla="*/ 12 h 41"/>
                <a:gd name="T36" fmla="*/ 43 w 48"/>
                <a:gd name="T37" fmla="*/ 10 h 41"/>
                <a:gd name="T38" fmla="*/ 48 w 48"/>
                <a:gd name="T39" fmla="*/ 5 h 41"/>
                <a:gd name="T40" fmla="*/ 42 w 48"/>
                <a:gd name="T41" fmla="*/ 7 h 41"/>
                <a:gd name="T42" fmla="*/ 47 w 48"/>
                <a:gd name="T43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41">
                  <a:moveTo>
                    <a:pt x="47" y="1"/>
                  </a:moveTo>
                  <a:cubicBezTo>
                    <a:pt x="45" y="2"/>
                    <a:pt x="43" y="3"/>
                    <a:pt x="40" y="4"/>
                  </a:cubicBezTo>
                  <a:cubicBezTo>
                    <a:pt x="39" y="2"/>
                    <a:pt x="36" y="0"/>
                    <a:pt x="33" y="0"/>
                  </a:cubicBezTo>
                  <a:cubicBezTo>
                    <a:pt x="28" y="0"/>
                    <a:pt x="23" y="5"/>
                    <a:pt x="23" y="11"/>
                  </a:cubicBezTo>
                  <a:cubicBezTo>
                    <a:pt x="23" y="11"/>
                    <a:pt x="23" y="12"/>
                    <a:pt x="24" y="13"/>
                  </a:cubicBezTo>
                  <a:cubicBezTo>
                    <a:pt x="16" y="13"/>
                    <a:pt x="8" y="8"/>
                    <a:pt x="3" y="2"/>
                  </a:cubicBezTo>
                  <a:cubicBezTo>
                    <a:pt x="3" y="4"/>
                    <a:pt x="2" y="5"/>
                    <a:pt x="2" y="7"/>
                  </a:cubicBezTo>
                  <a:cubicBezTo>
                    <a:pt x="2" y="11"/>
                    <a:pt x="4" y="14"/>
                    <a:pt x="6" y="16"/>
                  </a:cubicBezTo>
                  <a:cubicBezTo>
                    <a:pt x="5" y="16"/>
                    <a:pt x="3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20"/>
                    <a:pt x="5" y="24"/>
                    <a:pt x="10" y="25"/>
                  </a:cubicBezTo>
                  <a:cubicBezTo>
                    <a:pt x="9" y="25"/>
                    <a:pt x="8" y="25"/>
                    <a:pt x="7" y="25"/>
                  </a:cubicBezTo>
                  <a:cubicBezTo>
                    <a:pt x="7" y="25"/>
                    <a:pt x="6" y="25"/>
                    <a:pt x="5" y="25"/>
                  </a:cubicBezTo>
                  <a:cubicBezTo>
                    <a:pt x="7" y="29"/>
                    <a:pt x="10" y="32"/>
                    <a:pt x="15" y="32"/>
                  </a:cubicBezTo>
                  <a:cubicBezTo>
                    <a:pt x="11" y="35"/>
                    <a:pt x="7" y="37"/>
                    <a:pt x="2" y="37"/>
                  </a:cubicBezTo>
                  <a:cubicBezTo>
                    <a:pt x="2" y="37"/>
                    <a:pt x="1" y="37"/>
                    <a:pt x="0" y="37"/>
                  </a:cubicBezTo>
                  <a:cubicBezTo>
                    <a:pt x="4" y="39"/>
                    <a:pt x="10" y="41"/>
                    <a:pt x="15" y="41"/>
                  </a:cubicBezTo>
                  <a:cubicBezTo>
                    <a:pt x="33" y="41"/>
                    <a:pt x="43" y="25"/>
                    <a:pt x="43" y="12"/>
                  </a:cubicBezTo>
                  <a:cubicBezTo>
                    <a:pt x="43" y="11"/>
                    <a:pt x="43" y="11"/>
                    <a:pt x="43" y="10"/>
                  </a:cubicBezTo>
                  <a:cubicBezTo>
                    <a:pt x="45" y="9"/>
                    <a:pt x="47" y="7"/>
                    <a:pt x="48" y="5"/>
                  </a:cubicBezTo>
                  <a:cubicBezTo>
                    <a:pt x="46" y="6"/>
                    <a:pt x="44" y="6"/>
                    <a:pt x="42" y="7"/>
                  </a:cubicBezTo>
                  <a:cubicBezTo>
                    <a:pt x="44" y="5"/>
                    <a:pt x="46" y="3"/>
                    <a:pt x="4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22" name="Группа 221"/>
          <p:cNvGrpSpPr/>
          <p:nvPr/>
        </p:nvGrpSpPr>
        <p:grpSpPr>
          <a:xfrm>
            <a:off x="12490450" y="5613400"/>
            <a:ext cx="977900" cy="955675"/>
            <a:chOff x="12490450" y="5613400"/>
            <a:chExt cx="977900" cy="955675"/>
          </a:xfrm>
          <a:solidFill>
            <a:srgbClr val="91B3C1"/>
          </a:solidFill>
        </p:grpSpPr>
        <p:sp>
          <p:nvSpPr>
            <p:cNvPr id="23" name="Freeform 13"/>
            <p:cNvSpPr>
              <a:spLocks noEditPoints="1"/>
            </p:cNvSpPr>
            <p:nvPr/>
          </p:nvSpPr>
          <p:spPr bwMode="auto">
            <a:xfrm>
              <a:off x="12490450" y="5613400"/>
              <a:ext cx="977900" cy="955675"/>
            </a:xfrm>
            <a:custGeom>
              <a:avLst/>
              <a:gdLst>
                <a:gd name="T0" fmla="*/ 41 w 82"/>
                <a:gd name="T1" fmla="*/ 3 h 81"/>
                <a:gd name="T2" fmla="*/ 79 w 82"/>
                <a:gd name="T3" fmla="*/ 41 h 81"/>
                <a:gd name="T4" fmla="*/ 41 w 82"/>
                <a:gd name="T5" fmla="*/ 78 h 81"/>
                <a:gd name="T6" fmla="*/ 4 w 82"/>
                <a:gd name="T7" fmla="*/ 41 h 81"/>
                <a:gd name="T8" fmla="*/ 41 w 82"/>
                <a:gd name="T9" fmla="*/ 3 h 81"/>
                <a:gd name="T10" fmla="*/ 41 w 82"/>
                <a:gd name="T11" fmla="*/ 0 h 81"/>
                <a:gd name="T12" fmla="*/ 0 w 82"/>
                <a:gd name="T13" fmla="*/ 41 h 81"/>
                <a:gd name="T14" fmla="*/ 41 w 82"/>
                <a:gd name="T15" fmla="*/ 81 h 81"/>
                <a:gd name="T16" fmla="*/ 82 w 82"/>
                <a:gd name="T17" fmla="*/ 41 h 81"/>
                <a:gd name="T18" fmla="*/ 41 w 82"/>
                <a:gd name="T1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1">
                  <a:moveTo>
                    <a:pt x="41" y="3"/>
                  </a:moveTo>
                  <a:cubicBezTo>
                    <a:pt x="62" y="3"/>
                    <a:pt x="79" y="20"/>
                    <a:pt x="79" y="41"/>
                  </a:cubicBezTo>
                  <a:cubicBezTo>
                    <a:pt x="79" y="61"/>
                    <a:pt x="62" y="78"/>
                    <a:pt x="41" y="78"/>
                  </a:cubicBezTo>
                  <a:cubicBezTo>
                    <a:pt x="20" y="78"/>
                    <a:pt x="4" y="61"/>
                    <a:pt x="4" y="41"/>
                  </a:cubicBezTo>
                  <a:cubicBezTo>
                    <a:pt x="4" y="20"/>
                    <a:pt x="20" y="3"/>
                    <a:pt x="41" y="3"/>
                  </a:cubicBezTo>
                  <a:moveTo>
                    <a:pt x="41" y="0"/>
                  </a:moveTo>
                  <a:cubicBezTo>
                    <a:pt x="19" y="0"/>
                    <a:pt x="0" y="18"/>
                    <a:pt x="0" y="41"/>
                  </a:cubicBezTo>
                  <a:cubicBezTo>
                    <a:pt x="0" y="63"/>
                    <a:pt x="19" y="81"/>
                    <a:pt x="41" y="81"/>
                  </a:cubicBezTo>
                  <a:cubicBezTo>
                    <a:pt x="64" y="81"/>
                    <a:pt x="82" y="63"/>
                    <a:pt x="82" y="41"/>
                  </a:cubicBezTo>
                  <a:cubicBezTo>
                    <a:pt x="82" y="18"/>
                    <a:pt x="64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Oval 14"/>
            <p:cNvSpPr>
              <a:spLocks noChangeArrowheads="1"/>
            </p:cNvSpPr>
            <p:nvPr/>
          </p:nvSpPr>
          <p:spPr bwMode="auto">
            <a:xfrm>
              <a:off x="13027025" y="5967413"/>
              <a:ext cx="238125" cy="2476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Oval 15"/>
            <p:cNvSpPr>
              <a:spLocks noChangeArrowheads="1"/>
            </p:cNvSpPr>
            <p:nvPr/>
          </p:nvSpPr>
          <p:spPr bwMode="auto">
            <a:xfrm>
              <a:off x="12692063" y="5967413"/>
              <a:ext cx="250825" cy="2476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62475" y="4056063"/>
            <a:ext cx="965200" cy="966788"/>
            <a:chOff x="4562475" y="4056063"/>
            <a:chExt cx="965200" cy="966788"/>
          </a:xfrm>
          <a:solidFill>
            <a:srgbClr val="91B3C1"/>
          </a:solidFill>
        </p:grpSpPr>
        <p:sp>
          <p:nvSpPr>
            <p:cNvPr id="26" name="Freeform 16"/>
            <p:cNvSpPr>
              <a:spLocks noEditPoints="1"/>
            </p:cNvSpPr>
            <p:nvPr/>
          </p:nvSpPr>
          <p:spPr bwMode="auto">
            <a:xfrm>
              <a:off x="4562475" y="4056063"/>
              <a:ext cx="965200" cy="966788"/>
            </a:xfrm>
            <a:custGeom>
              <a:avLst/>
              <a:gdLst>
                <a:gd name="T0" fmla="*/ 41 w 81"/>
                <a:gd name="T1" fmla="*/ 3 h 82"/>
                <a:gd name="T2" fmla="*/ 78 w 81"/>
                <a:gd name="T3" fmla="*/ 41 h 82"/>
                <a:gd name="T4" fmla="*/ 41 w 81"/>
                <a:gd name="T5" fmla="*/ 78 h 82"/>
                <a:gd name="T6" fmla="*/ 3 w 81"/>
                <a:gd name="T7" fmla="*/ 41 h 82"/>
                <a:gd name="T8" fmla="*/ 41 w 81"/>
                <a:gd name="T9" fmla="*/ 3 h 82"/>
                <a:gd name="T10" fmla="*/ 41 w 81"/>
                <a:gd name="T11" fmla="*/ 0 h 82"/>
                <a:gd name="T12" fmla="*/ 0 w 81"/>
                <a:gd name="T13" fmla="*/ 41 h 82"/>
                <a:gd name="T14" fmla="*/ 41 w 81"/>
                <a:gd name="T15" fmla="*/ 82 h 82"/>
                <a:gd name="T16" fmla="*/ 81 w 81"/>
                <a:gd name="T17" fmla="*/ 41 h 82"/>
                <a:gd name="T18" fmla="*/ 41 w 81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2">
                  <a:moveTo>
                    <a:pt x="41" y="3"/>
                  </a:moveTo>
                  <a:cubicBezTo>
                    <a:pt x="61" y="3"/>
                    <a:pt x="78" y="20"/>
                    <a:pt x="78" y="41"/>
                  </a:cubicBezTo>
                  <a:cubicBezTo>
                    <a:pt x="78" y="61"/>
                    <a:pt x="61" y="78"/>
                    <a:pt x="41" y="78"/>
                  </a:cubicBezTo>
                  <a:cubicBezTo>
                    <a:pt x="20" y="78"/>
                    <a:pt x="3" y="61"/>
                    <a:pt x="3" y="41"/>
                  </a:cubicBezTo>
                  <a:cubicBezTo>
                    <a:pt x="3" y="20"/>
                    <a:pt x="20" y="3"/>
                    <a:pt x="41" y="3"/>
                  </a:cubicBezTo>
                  <a:moveTo>
                    <a:pt x="41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2"/>
                    <a:pt x="41" y="82"/>
                  </a:cubicBezTo>
                  <a:cubicBezTo>
                    <a:pt x="63" y="82"/>
                    <a:pt x="81" y="63"/>
                    <a:pt x="81" y="41"/>
                  </a:cubicBezTo>
                  <a:cubicBezTo>
                    <a:pt x="81" y="18"/>
                    <a:pt x="63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17"/>
            <p:cNvSpPr>
              <a:spLocks/>
            </p:cNvSpPr>
            <p:nvPr/>
          </p:nvSpPr>
          <p:spPr bwMode="auto">
            <a:xfrm>
              <a:off x="4835525" y="4257675"/>
              <a:ext cx="417513" cy="565150"/>
            </a:xfrm>
            <a:custGeom>
              <a:avLst/>
              <a:gdLst>
                <a:gd name="T0" fmla="*/ 1 w 35"/>
                <a:gd name="T1" fmla="*/ 16 h 48"/>
                <a:gd name="T2" fmla="*/ 1 w 35"/>
                <a:gd name="T3" fmla="*/ 23 h 48"/>
                <a:gd name="T4" fmla="*/ 1 w 35"/>
                <a:gd name="T5" fmla="*/ 30 h 48"/>
                <a:gd name="T6" fmla="*/ 15 w 35"/>
                <a:gd name="T7" fmla="*/ 47 h 48"/>
                <a:gd name="T8" fmla="*/ 28 w 35"/>
                <a:gd name="T9" fmla="*/ 48 h 48"/>
                <a:gd name="T10" fmla="*/ 35 w 35"/>
                <a:gd name="T11" fmla="*/ 42 h 48"/>
                <a:gd name="T12" fmla="*/ 29 w 35"/>
                <a:gd name="T13" fmla="*/ 36 h 48"/>
                <a:gd name="T14" fmla="*/ 20 w 35"/>
                <a:gd name="T15" fmla="*/ 36 h 48"/>
                <a:gd name="T16" fmla="*/ 12 w 35"/>
                <a:gd name="T17" fmla="*/ 30 h 48"/>
                <a:gd name="T18" fmla="*/ 13 w 35"/>
                <a:gd name="T19" fmla="*/ 24 h 48"/>
                <a:gd name="T20" fmla="*/ 28 w 35"/>
                <a:gd name="T21" fmla="*/ 24 h 48"/>
                <a:gd name="T22" fmla="*/ 34 w 35"/>
                <a:gd name="T23" fmla="*/ 19 h 48"/>
                <a:gd name="T24" fmla="*/ 30 w 35"/>
                <a:gd name="T25" fmla="*/ 12 h 48"/>
                <a:gd name="T26" fmla="*/ 13 w 35"/>
                <a:gd name="T27" fmla="*/ 12 h 48"/>
                <a:gd name="T28" fmla="*/ 6 w 35"/>
                <a:gd name="T29" fmla="*/ 0 h 48"/>
                <a:gd name="T30" fmla="*/ 1 w 35"/>
                <a:gd name="T31" fmla="*/ 3 h 48"/>
                <a:gd name="T32" fmla="*/ 1 w 35"/>
                <a:gd name="T33" fmla="*/ 14 h 48"/>
                <a:gd name="T34" fmla="*/ 1 w 35"/>
                <a:gd name="T3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8">
                  <a:moveTo>
                    <a:pt x="1" y="16"/>
                  </a:moveTo>
                  <a:cubicBezTo>
                    <a:pt x="1" y="18"/>
                    <a:pt x="1" y="20"/>
                    <a:pt x="1" y="23"/>
                  </a:cubicBezTo>
                  <a:cubicBezTo>
                    <a:pt x="1" y="25"/>
                    <a:pt x="1" y="27"/>
                    <a:pt x="1" y="30"/>
                  </a:cubicBezTo>
                  <a:cubicBezTo>
                    <a:pt x="1" y="43"/>
                    <a:pt x="13" y="47"/>
                    <a:pt x="15" y="47"/>
                  </a:cubicBezTo>
                  <a:cubicBezTo>
                    <a:pt x="17" y="47"/>
                    <a:pt x="27" y="48"/>
                    <a:pt x="28" y="48"/>
                  </a:cubicBezTo>
                  <a:cubicBezTo>
                    <a:pt x="30" y="48"/>
                    <a:pt x="35" y="47"/>
                    <a:pt x="35" y="42"/>
                  </a:cubicBezTo>
                  <a:cubicBezTo>
                    <a:pt x="35" y="37"/>
                    <a:pt x="31" y="36"/>
                    <a:pt x="29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3" y="36"/>
                    <a:pt x="12" y="33"/>
                    <a:pt x="12" y="30"/>
                  </a:cubicBezTo>
                  <a:cubicBezTo>
                    <a:pt x="12" y="29"/>
                    <a:pt x="12" y="27"/>
                    <a:pt x="13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30" y="24"/>
                    <a:pt x="34" y="23"/>
                    <a:pt x="34" y="19"/>
                  </a:cubicBezTo>
                  <a:cubicBezTo>
                    <a:pt x="34" y="15"/>
                    <a:pt x="32" y="12"/>
                    <a:pt x="30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6"/>
                    <a:pt x="12" y="0"/>
                    <a:pt x="6" y="0"/>
                  </a:cubicBezTo>
                  <a:cubicBezTo>
                    <a:pt x="4" y="0"/>
                    <a:pt x="2" y="1"/>
                    <a:pt x="1" y="3"/>
                  </a:cubicBezTo>
                  <a:cubicBezTo>
                    <a:pt x="0" y="7"/>
                    <a:pt x="0" y="11"/>
                    <a:pt x="1" y="14"/>
                  </a:cubicBezTo>
                  <a:cubicBezTo>
                    <a:pt x="1" y="15"/>
                    <a:pt x="1" y="15"/>
                    <a:pt x="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03" name="Группа 202"/>
          <p:cNvGrpSpPr/>
          <p:nvPr/>
        </p:nvGrpSpPr>
        <p:grpSpPr>
          <a:xfrm>
            <a:off x="2963863" y="4056063"/>
            <a:ext cx="977900" cy="966788"/>
            <a:chOff x="2963863" y="4056063"/>
            <a:chExt cx="977900" cy="966788"/>
          </a:xfrm>
          <a:solidFill>
            <a:srgbClr val="91B3C1"/>
          </a:solidFill>
        </p:grpSpPr>
        <p:sp>
          <p:nvSpPr>
            <p:cNvPr id="28" name="Freeform 18"/>
            <p:cNvSpPr>
              <a:spLocks noEditPoints="1"/>
            </p:cNvSpPr>
            <p:nvPr/>
          </p:nvSpPr>
          <p:spPr bwMode="auto">
            <a:xfrm>
              <a:off x="2963863" y="4056063"/>
              <a:ext cx="977900" cy="966788"/>
            </a:xfrm>
            <a:custGeom>
              <a:avLst/>
              <a:gdLst>
                <a:gd name="T0" fmla="*/ 41 w 82"/>
                <a:gd name="T1" fmla="*/ 3 h 82"/>
                <a:gd name="T2" fmla="*/ 79 w 82"/>
                <a:gd name="T3" fmla="*/ 41 h 82"/>
                <a:gd name="T4" fmla="*/ 41 w 82"/>
                <a:gd name="T5" fmla="*/ 78 h 82"/>
                <a:gd name="T6" fmla="*/ 4 w 82"/>
                <a:gd name="T7" fmla="*/ 41 h 82"/>
                <a:gd name="T8" fmla="*/ 41 w 82"/>
                <a:gd name="T9" fmla="*/ 3 h 82"/>
                <a:gd name="T10" fmla="*/ 41 w 82"/>
                <a:gd name="T11" fmla="*/ 0 h 82"/>
                <a:gd name="T12" fmla="*/ 0 w 82"/>
                <a:gd name="T13" fmla="*/ 41 h 82"/>
                <a:gd name="T14" fmla="*/ 41 w 82"/>
                <a:gd name="T15" fmla="*/ 82 h 82"/>
                <a:gd name="T16" fmla="*/ 82 w 82"/>
                <a:gd name="T17" fmla="*/ 41 h 82"/>
                <a:gd name="T18" fmla="*/ 41 w 82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3"/>
                  </a:moveTo>
                  <a:cubicBezTo>
                    <a:pt x="62" y="3"/>
                    <a:pt x="79" y="20"/>
                    <a:pt x="79" y="41"/>
                  </a:cubicBezTo>
                  <a:cubicBezTo>
                    <a:pt x="79" y="61"/>
                    <a:pt x="62" y="78"/>
                    <a:pt x="41" y="78"/>
                  </a:cubicBezTo>
                  <a:cubicBezTo>
                    <a:pt x="21" y="78"/>
                    <a:pt x="4" y="61"/>
                    <a:pt x="4" y="41"/>
                  </a:cubicBezTo>
                  <a:cubicBezTo>
                    <a:pt x="4" y="20"/>
                    <a:pt x="21" y="3"/>
                    <a:pt x="41" y="3"/>
                  </a:cubicBezTo>
                  <a:moveTo>
                    <a:pt x="41" y="0"/>
                  </a:moveTo>
                  <a:cubicBezTo>
                    <a:pt x="19" y="0"/>
                    <a:pt x="0" y="18"/>
                    <a:pt x="0" y="41"/>
                  </a:cubicBezTo>
                  <a:cubicBezTo>
                    <a:pt x="0" y="63"/>
                    <a:pt x="19" y="82"/>
                    <a:pt x="41" y="82"/>
                  </a:cubicBezTo>
                  <a:cubicBezTo>
                    <a:pt x="64" y="82"/>
                    <a:pt x="82" y="63"/>
                    <a:pt x="82" y="41"/>
                  </a:cubicBezTo>
                  <a:cubicBezTo>
                    <a:pt x="82" y="18"/>
                    <a:pt x="64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Freeform 19"/>
            <p:cNvSpPr>
              <a:spLocks/>
            </p:cNvSpPr>
            <p:nvPr/>
          </p:nvSpPr>
          <p:spPr bwMode="auto">
            <a:xfrm>
              <a:off x="3309938" y="4257675"/>
              <a:ext cx="285750" cy="565150"/>
            </a:xfrm>
            <a:custGeom>
              <a:avLst/>
              <a:gdLst>
                <a:gd name="T0" fmla="*/ 6 w 24"/>
                <a:gd name="T1" fmla="*/ 48 h 48"/>
                <a:gd name="T2" fmla="*/ 16 w 24"/>
                <a:gd name="T3" fmla="*/ 48 h 48"/>
                <a:gd name="T4" fmla="*/ 16 w 24"/>
                <a:gd name="T5" fmla="*/ 24 h 48"/>
                <a:gd name="T6" fmla="*/ 23 w 24"/>
                <a:gd name="T7" fmla="*/ 24 h 48"/>
                <a:gd name="T8" fmla="*/ 24 w 24"/>
                <a:gd name="T9" fmla="*/ 15 h 48"/>
                <a:gd name="T10" fmla="*/ 16 w 24"/>
                <a:gd name="T11" fmla="*/ 15 h 48"/>
                <a:gd name="T12" fmla="*/ 16 w 24"/>
                <a:gd name="T13" fmla="*/ 10 h 48"/>
                <a:gd name="T14" fmla="*/ 18 w 24"/>
                <a:gd name="T15" fmla="*/ 8 h 48"/>
                <a:gd name="T16" fmla="*/ 24 w 24"/>
                <a:gd name="T17" fmla="*/ 8 h 48"/>
                <a:gd name="T18" fmla="*/ 24 w 24"/>
                <a:gd name="T19" fmla="*/ 0 h 48"/>
                <a:gd name="T20" fmla="*/ 16 w 24"/>
                <a:gd name="T21" fmla="*/ 0 h 48"/>
                <a:gd name="T22" fmla="*/ 6 w 24"/>
                <a:gd name="T23" fmla="*/ 10 h 48"/>
                <a:gd name="T24" fmla="*/ 6 w 24"/>
                <a:gd name="T25" fmla="*/ 15 h 48"/>
                <a:gd name="T26" fmla="*/ 0 w 24"/>
                <a:gd name="T27" fmla="*/ 15 h 48"/>
                <a:gd name="T28" fmla="*/ 0 w 24"/>
                <a:gd name="T29" fmla="*/ 24 h 48"/>
                <a:gd name="T30" fmla="*/ 6 w 24"/>
                <a:gd name="T31" fmla="*/ 24 h 48"/>
                <a:gd name="T32" fmla="*/ 6 w 24"/>
                <a:gd name="T3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48">
                  <a:moveTo>
                    <a:pt x="6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34"/>
                    <a:pt x="16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7" y="8"/>
                    <a:pt x="18" y="8"/>
                  </a:cubicBezTo>
                  <a:cubicBezTo>
                    <a:pt x="18" y="8"/>
                    <a:pt x="24" y="8"/>
                    <a:pt x="24" y="8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8" y="0"/>
                    <a:pt x="6" y="6"/>
                    <a:pt x="6" y="1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35"/>
                    <a:pt x="6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29" name="Группа 228"/>
          <p:cNvGrpSpPr/>
          <p:nvPr/>
        </p:nvGrpSpPr>
        <p:grpSpPr>
          <a:xfrm>
            <a:off x="1379538" y="5613400"/>
            <a:ext cx="976313" cy="955675"/>
            <a:chOff x="1379538" y="5613400"/>
            <a:chExt cx="976313" cy="955675"/>
          </a:xfrm>
          <a:solidFill>
            <a:srgbClr val="91B3C1"/>
          </a:solidFill>
        </p:grpSpPr>
        <p:sp>
          <p:nvSpPr>
            <p:cNvPr id="30" name="Freeform 20"/>
            <p:cNvSpPr>
              <a:spLocks noEditPoints="1"/>
            </p:cNvSpPr>
            <p:nvPr/>
          </p:nvSpPr>
          <p:spPr bwMode="auto">
            <a:xfrm>
              <a:off x="1379538" y="5613400"/>
              <a:ext cx="976313" cy="955675"/>
            </a:xfrm>
            <a:custGeom>
              <a:avLst/>
              <a:gdLst>
                <a:gd name="T0" fmla="*/ 41 w 82"/>
                <a:gd name="T1" fmla="*/ 3 h 81"/>
                <a:gd name="T2" fmla="*/ 79 w 82"/>
                <a:gd name="T3" fmla="*/ 41 h 81"/>
                <a:gd name="T4" fmla="*/ 41 w 82"/>
                <a:gd name="T5" fmla="*/ 78 h 81"/>
                <a:gd name="T6" fmla="*/ 4 w 82"/>
                <a:gd name="T7" fmla="*/ 41 h 81"/>
                <a:gd name="T8" fmla="*/ 41 w 82"/>
                <a:gd name="T9" fmla="*/ 3 h 81"/>
                <a:gd name="T10" fmla="*/ 41 w 82"/>
                <a:gd name="T11" fmla="*/ 0 h 81"/>
                <a:gd name="T12" fmla="*/ 0 w 82"/>
                <a:gd name="T13" fmla="*/ 41 h 81"/>
                <a:gd name="T14" fmla="*/ 41 w 82"/>
                <a:gd name="T15" fmla="*/ 81 h 81"/>
                <a:gd name="T16" fmla="*/ 82 w 82"/>
                <a:gd name="T17" fmla="*/ 41 h 81"/>
                <a:gd name="T18" fmla="*/ 41 w 82"/>
                <a:gd name="T1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1">
                  <a:moveTo>
                    <a:pt x="41" y="3"/>
                  </a:moveTo>
                  <a:cubicBezTo>
                    <a:pt x="62" y="3"/>
                    <a:pt x="79" y="20"/>
                    <a:pt x="79" y="41"/>
                  </a:cubicBezTo>
                  <a:cubicBezTo>
                    <a:pt x="79" y="61"/>
                    <a:pt x="62" y="78"/>
                    <a:pt x="41" y="78"/>
                  </a:cubicBezTo>
                  <a:cubicBezTo>
                    <a:pt x="21" y="78"/>
                    <a:pt x="4" y="61"/>
                    <a:pt x="4" y="41"/>
                  </a:cubicBezTo>
                  <a:cubicBezTo>
                    <a:pt x="4" y="20"/>
                    <a:pt x="21" y="3"/>
                    <a:pt x="41" y="3"/>
                  </a:cubicBezTo>
                  <a:moveTo>
                    <a:pt x="41" y="0"/>
                  </a:moveTo>
                  <a:cubicBezTo>
                    <a:pt x="19" y="0"/>
                    <a:pt x="0" y="18"/>
                    <a:pt x="0" y="41"/>
                  </a:cubicBezTo>
                  <a:cubicBezTo>
                    <a:pt x="0" y="63"/>
                    <a:pt x="19" y="81"/>
                    <a:pt x="41" y="81"/>
                  </a:cubicBezTo>
                  <a:cubicBezTo>
                    <a:pt x="64" y="81"/>
                    <a:pt x="82" y="63"/>
                    <a:pt x="82" y="41"/>
                  </a:cubicBezTo>
                  <a:cubicBezTo>
                    <a:pt x="82" y="18"/>
                    <a:pt x="64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21"/>
            <p:cNvSpPr>
              <a:spLocks noEditPoints="1"/>
            </p:cNvSpPr>
            <p:nvPr/>
          </p:nvSpPr>
          <p:spPr bwMode="auto">
            <a:xfrm>
              <a:off x="1581150" y="5813425"/>
              <a:ext cx="573088" cy="554038"/>
            </a:xfrm>
            <a:custGeom>
              <a:avLst/>
              <a:gdLst>
                <a:gd name="T0" fmla="*/ 47 w 48"/>
                <a:gd name="T1" fmla="*/ 24 h 47"/>
                <a:gd name="T2" fmla="*/ 25 w 48"/>
                <a:gd name="T3" fmla="*/ 1 h 47"/>
                <a:gd name="T4" fmla="*/ 21 w 48"/>
                <a:gd name="T5" fmla="*/ 2 h 47"/>
                <a:gd name="T6" fmla="*/ 14 w 48"/>
                <a:gd name="T7" fmla="*/ 0 h 47"/>
                <a:gd name="T8" fmla="*/ 0 w 48"/>
                <a:gd name="T9" fmla="*/ 13 h 47"/>
                <a:gd name="T10" fmla="*/ 2 w 48"/>
                <a:gd name="T11" fmla="*/ 19 h 47"/>
                <a:gd name="T12" fmla="*/ 2 w 48"/>
                <a:gd name="T13" fmla="*/ 24 h 47"/>
                <a:gd name="T14" fmla="*/ 25 w 48"/>
                <a:gd name="T15" fmla="*/ 46 h 47"/>
                <a:gd name="T16" fmla="*/ 29 w 48"/>
                <a:gd name="T17" fmla="*/ 46 h 47"/>
                <a:gd name="T18" fmla="*/ 35 w 48"/>
                <a:gd name="T19" fmla="*/ 47 h 47"/>
                <a:gd name="T20" fmla="*/ 48 w 48"/>
                <a:gd name="T21" fmla="*/ 34 h 47"/>
                <a:gd name="T22" fmla="*/ 47 w 48"/>
                <a:gd name="T23" fmla="*/ 29 h 47"/>
                <a:gd name="T24" fmla="*/ 47 w 48"/>
                <a:gd name="T25" fmla="*/ 24 h 47"/>
                <a:gd name="T26" fmla="*/ 36 w 48"/>
                <a:gd name="T27" fmla="*/ 34 h 47"/>
                <a:gd name="T28" fmla="*/ 32 w 48"/>
                <a:gd name="T29" fmla="*/ 38 h 47"/>
                <a:gd name="T30" fmla="*/ 24 w 48"/>
                <a:gd name="T31" fmla="*/ 39 h 47"/>
                <a:gd name="T32" fmla="*/ 16 w 48"/>
                <a:gd name="T33" fmla="*/ 37 h 47"/>
                <a:gd name="T34" fmla="*/ 13 w 48"/>
                <a:gd name="T35" fmla="*/ 34 h 47"/>
                <a:gd name="T36" fmla="*/ 11 w 48"/>
                <a:gd name="T37" fmla="*/ 30 h 47"/>
                <a:gd name="T38" fmla="*/ 12 w 48"/>
                <a:gd name="T39" fmla="*/ 28 h 47"/>
                <a:gd name="T40" fmla="*/ 14 w 48"/>
                <a:gd name="T41" fmla="*/ 27 h 47"/>
                <a:gd name="T42" fmla="*/ 16 w 48"/>
                <a:gd name="T43" fmla="*/ 28 h 47"/>
                <a:gd name="T44" fmla="*/ 18 w 48"/>
                <a:gd name="T45" fmla="*/ 30 h 47"/>
                <a:gd name="T46" fmla="*/ 19 w 48"/>
                <a:gd name="T47" fmla="*/ 32 h 47"/>
                <a:gd name="T48" fmla="*/ 21 w 48"/>
                <a:gd name="T49" fmla="*/ 34 h 47"/>
                <a:gd name="T50" fmla="*/ 24 w 48"/>
                <a:gd name="T51" fmla="*/ 34 h 47"/>
                <a:gd name="T52" fmla="*/ 29 w 48"/>
                <a:gd name="T53" fmla="*/ 33 h 47"/>
                <a:gd name="T54" fmla="*/ 31 w 48"/>
                <a:gd name="T55" fmla="*/ 30 h 47"/>
                <a:gd name="T56" fmla="*/ 30 w 48"/>
                <a:gd name="T57" fmla="*/ 28 h 47"/>
                <a:gd name="T58" fmla="*/ 27 w 48"/>
                <a:gd name="T59" fmla="*/ 27 h 47"/>
                <a:gd name="T60" fmla="*/ 23 w 48"/>
                <a:gd name="T61" fmla="*/ 26 h 47"/>
                <a:gd name="T62" fmla="*/ 17 w 48"/>
                <a:gd name="T63" fmla="*/ 24 h 47"/>
                <a:gd name="T64" fmla="*/ 13 w 48"/>
                <a:gd name="T65" fmla="*/ 21 h 47"/>
                <a:gd name="T66" fmla="*/ 12 w 48"/>
                <a:gd name="T67" fmla="*/ 17 h 47"/>
                <a:gd name="T68" fmla="*/ 13 w 48"/>
                <a:gd name="T69" fmla="*/ 12 h 47"/>
                <a:gd name="T70" fmla="*/ 18 w 48"/>
                <a:gd name="T71" fmla="*/ 9 h 47"/>
                <a:gd name="T72" fmla="*/ 24 w 48"/>
                <a:gd name="T73" fmla="*/ 8 h 47"/>
                <a:gd name="T74" fmla="*/ 30 w 48"/>
                <a:gd name="T75" fmla="*/ 9 h 47"/>
                <a:gd name="T76" fmla="*/ 33 w 48"/>
                <a:gd name="T77" fmla="*/ 11 h 47"/>
                <a:gd name="T78" fmla="*/ 36 w 48"/>
                <a:gd name="T79" fmla="*/ 13 h 47"/>
                <a:gd name="T80" fmla="*/ 36 w 48"/>
                <a:gd name="T81" fmla="*/ 16 h 47"/>
                <a:gd name="T82" fmla="*/ 35 w 48"/>
                <a:gd name="T83" fmla="*/ 18 h 47"/>
                <a:gd name="T84" fmla="*/ 33 w 48"/>
                <a:gd name="T85" fmla="*/ 19 h 47"/>
                <a:gd name="T86" fmla="*/ 31 w 48"/>
                <a:gd name="T87" fmla="*/ 18 h 47"/>
                <a:gd name="T88" fmla="*/ 30 w 48"/>
                <a:gd name="T89" fmla="*/ 16 h 47"/>
                <a:gd name="T90" fmla="*/ 28 w 48"/>
                <a:gd name="T91" fmla="*/ 14 h 47"/>
                <a:gd name="T92" fmla="*/ 24 w 48"/>
                <a:gd name="T93" fmla="*/ 13 h 47"/>
                <a:gd name="T94" fmla="*/ 20 w 48"/>
                <a:gd name="T95" fmla="*/ 14 h 47"/>
                <a:gd name="T96" fmla="*/ 19 w 48"/>
                <a:gd name="T97" fmla="*/ 16 h 47"/>
                <a:gd name="T98" fmla="*/ 19 w 48"/>
                <a:gd name="T99" fmla="*/ 17 h 47"/>
                <a:gd name="T100" fmla="*/ 20 w 48"/>
                <a:gd name="T101" fmla="*/ 18 h 47"/>
                <a:gd name="T102" fmla="*/ 22 w 48"/>
                <a:gd name="T103" fmla="*/ 19 h 47"/>
                <a:gd name="T104" fmla="*/ 25 w 48"/>
                <a:gd name="T105" fmla="*/ 20 h 47"/>
                <a:gd name="T106" fmla="*/ 30 w 48"/>
                <a:gd name="T107" fmla="*/ 21 h 47"/>
                <a:gd name="T108" fmla="*/ 34 w 48"/>
                <a:gd name="T109" fmla="*/ 23 h 47"/>
                <a:gd name="T110" fmla="*/ 37 w 48"/>
                <a:gd name="T111" fmla="*/ 26 h 47"/>
                <a:gd name="T112" fmla="*/ 38 w 48"/>
                <a:gd name="T113" fmla="*/ 29 h 47"/>
                <a:gd name="T114" fmla="*/ 36 w 48"/>
                <a:gd name="T115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" h="47">
                  <a:moveTo>
                    <a:pt x="47" y="24"/>
                  </a:moveTo>
                  <a:cubicBezTo>
                    <a:pt x="47" y="11"/>
                    <a:pt x="37" y="1"/>
                    <a:pt x="25" y="1"/>
                  </a:cubicBezTo>
                  <a:cubicBezTo>
                    <a:pt x="23" y="1"/>
                    <a:pt x="22" y="1"/>
                    <a:pt x="21" y="2"/>
                  </a:cubicBezTo>
                  <a:cubicBezTo>
                    <a:pt x="19" y="0"/>
                    <a:pt x="16" y="0"/>
                    <a:pt x="14" y="0"/>
                  </a:cubicBezTo>
                  <a:cubicBezTo>
                    <a:pt x="6" y="0"/>
                    <a:pt x="0" y="5"/>
                    <a:pt x="0" y="13"/>
                  </a:cubicBezTo>
                  <a:cubicBezTo>
                    <a:pt x="0" y="15"/>
                    <a:pt x="1" y="17"/>
                    <a:pt x="2" y="19"/>
                  </a:cubicBezTo>
                  <a:cubicBezTo>
                    <a:pt x="2" y="21"/>
                    <a:pt x="2" y="22"/>
                    <a:pt x="2" y="24"/>
                  </a:cubicBezTo>
                  <a:cubicBezTo>
                    <a:pt x="2" y="36"/>
                    <a:pt x="12" y="46"/>
                    <a:pt x="25" y="46"/>
                  </a:cubicBezTo>
                  <a:cubicBezTo>
                    <a:pt x="26" y="46"/>
                    <a:pt x="27" y="46"/>
                    <a:pt x="29" y="46"/>
                  </a:cubicBezTo>
                  <a:cubicBezTo>
                    <a:pt x="31" y="47"/>
                    <a:pt x="33" y="47"/>
                    <a:pt x="35" y="47"/>
                  </a:cubicBezTo>
                  <a:cubicBezTo>
                    <a:pt x="42" y="47"/>
                    <a:pt x="48" y="42"/>
                    <a:pt x="48" y="34"/>
                  </a:cubicBezTo>
                  <a:cubicBezTo>
                    <a:pt x="48" y="32"/>
                    <a:pt x="48" y="30"/>
                    <a:pt x="47" y="29"/>
                  </a:cubicBezTo>
                  <a:cubicBezTo>
                    <a:pt x="47" y="27"/>
                    <a:pt x="47" y="25"/>
                    <a:pt x="47" y="24"/>
                  </a:cubicBezTo>
                  <a:close/>
                  <a:moveTo>
                    <a:pt x="36" y="34"/>
                  </a:moveTo>
                  <a:cubicBezTo>
                    <a:pt x="35" y="36"/>
                    <a:pt x="34" y="37"/>
                    <a:pt x="32" y="38"/>
                  </a:cubicBezTo>
                  <a:cubicBezTo>
                    <a:pt x="30" y="39"/>
                    <a:pt x="27" y="39"/>
                    <a:pt x="24" y="39"/>
                  </a:cubicBezTo>
                  <a:cubicBezTo>
                    <a:pt x="21" y="39"/>
                    <a:pt x="18" y="39"/>
                    <a:pt x="16" y="37"/>
                  </a:cubicBezTo>
                  <a:cubicBezTo>
                    <a:pt x="15" y="37"/>
                    <a:pt x="14" y="36"/>
                    <a:pt x="13" y="34"/>
                  </a:cubicBezTo>
                  <a:cubicBezTo>
                    <a:pt x="12" y="33"/>
                    <a:pt x="11" y="31"/>
                    <a:pt x="11" y="30"/>
                  </a:cubicBezTo>
                  <a:cubicBezTo>
                    <a:pt x="11" y="29"/>
                    <a:pt x="11" y="29"/>
                    <a:pt x="12" y="28"/>
                  </a:cubicBezTo>
                  <a:cubicBezTo>
                    <a:pt x="13" y="27"/>
                    <a:pt x="13" y="27"/>
                    <a:pt x="14" y="27"/>
                  </a:cubicBezTo>
                  <a:cubicBezTo>
                    <a:pt x="15" y="27"/>
                    <a:pt x="16" y="27"/>
                    <a:pt x="16" y="28"/>
                  </a:cubicBezTo>
                  <a:cubicBezTo>
                    <a:pt x="17" y="28"/>
                    <a:pt x="17" y="29"/>
                    <a:pt x="18" y="30"/>
                  </a:cubicBezTo>
                  <a:cubicBezTo>
                    <a:pt x="18" y="31"/>
                    <a:pt x="19" y="31"/>
                    <a:pt x="19" y="32"/>
                  </a:cubicBezTo>
                  <a:cubicBezTo>
                    <a:pt x="20" y="33"/>
                    <a:pt x="20" y="33"/>
                    <a:pt x="21" y="34"/>
                  </a:cubicBezTo>
                  <a:cubicBezTo>
                    <a:pt x="22" y="34"/>
                    <a:pt x="23" y="34"/>
                    <a:pt x="24" y="34"/>
                  </a:cubicBezTo>
                  <a:cubicBezTo>
                    <a:pt x="26" y="34"/>
                    <a:pt x="28" y="34"/>
                    <a:pt x="29" y="33"/>
                  </a:cubicBezTo>
                  <a:cubicBezTo>
                    <a:pt x="30" y="32"/>
                    <a:pt x="31" y="31"/>
                    <a:pt x="31" y="30"/>
                  </a:cubicBezTo>
                  <a:cubicBezTo>
                    <a:pt x="31" y="29"/>
                    <a:pt x="30" y="29"/>
                    <a:pt x="30" y="28"/>
                  </a:cubicBezTo>
                  <a:cubicBezTo>
                    <a:pt x="29" y="27"/>
                    <a:pt x="28" y="27"/>
                    <a:pt x="27" y="27"/>
                  </a:cubicBezTo>
                  <a:cubicBezTo>
                    <a:pt x="26" y="26"/>
                    <a:pt x="25" y="26"/>
                    <a:pt x="23" y="26"/>
                  </a:cubicBezTo>
                  <a:cubicBezTo>
                    <a:pt x="21" y="25"/>
                    <a:pt x="19" y="25"/>
                    <a:pt x="17" y="24"/>
                  </a:cubicBezTo>
                  <a:cubicBezTo>
                    <a:pt x="15" y="23"/>
                    <a:pt x="14" y="22"/>
                    <a:pt x="13" y="21"/>
                  </a:cubicBezTo>
                  <a:cubicBezTo>
                    <a:pt x="12" y="20"/>
                    <a:pt x="12" y="18"/>
                    <a:pt x="12" y="17"/>
                  </a:cubicBezTo>
                  <a:cubicBezTo>
                    <a:pt x="12" y="15"/>
                    <a:pt x="12" y="13"/>
                    <a:pt x="13" y="12"/>
                  </a:cubicBezTo>
                  <a:cubicBezTo>
                    <a:pt x="14" y="11"/>
                    <a:pt x="16" y="10"/>
                    <a:pt x="18" y="9"/>
                  </a:cubicBezTo>
                  <a:cubicBezTo>
                    <a:pt x="20" y="8"/>
                    <a:pt x="22" y="8"/>
                    <a:pt x="24" y="8"/>
                  </a:cubicBezTo>
                  <a:cubicBezTo>
                    <a:pt x="26" y="8"/>
                    <a:pt x="28" y="8"/>
                    <a:pt x="30" y="9"/>
                  </a:cubicBezTo>
                  <a:cubicBezTo>
                    <a:pt x="31" y="9"/>
                    <a:pt x="32" y="10"/>
                    <a:pt x="33" y="11"/>
                  </a:cubicBezTo>
                  <a:cubicBezTo>
                    <a:pt x="34" y="11"/>
                    <a:pt x="35" y="12"/>
                    <a:pt x="36" y="13"/>
                  </a:cubicBezTo>
                  <a:cubicBezTo>
                    <a:pt x="36" y="14"/>
                    <a:pt x="36" y="15"/>
                    <a:pt x="36" y="16"/>
                  </a:cubicBezTo>
                  <a:cubicBezTo>
                    <a:pt x="36" y="16"/>
                    <a:pt x="36" y="17"/>
                    <a:pt x="35" y="18"/>
                  </a:cubicBezTo>
                  <a:cubicBezTo>
                    <a:pt x="35" y="18"/>
                    <a:pt x="34" y="19"/>
                    <a:pt x="33" y="19"/>
                  </a:cubicBezTo>
                  <a:cubicBezTo>
                    <a:pt x="32" y="19"/>
                    <a:pt x="32" y="18"/>
                    <a:pt x="31" y="18"/>
                  </a:cubicBezTo>
                  <a:cubicBezTo>
                    <a:pt x="31" y="18"/>
                    <a:pt x="30" y="17"/>
                    <a:pt x="30" y="16"/>
                  </a:cubicBezTo>
                  <a:cubicBezTo>
                    <a:pt x="29" y="15"/>
                    <a:pt x="29" y="14"/>
                    <a:pt x="28" y="14"/>
                  </a:cubicBezTo>
                  <a:cubicBezTo>
                    <a:pt x="27" y="13"/>
                    <a:pt x="26" y="13"/>
                    <a:pt x="24" y="13"/>
                  </a:cubicBezTo>
                  <a:cubicBezTo>
                    <a:pt x="22" y="13"/>
                    <a:pt x="21" y="13"/>
                    <a:pt x="20" y="14"/>
                  </a:cubicBezTo>
                  <a:cubicBezTo>
                    <a:pt x="19" y="14"/>
                    <a:pt x="19" y="15"/>
                    <a:pt x="19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20" y="18"/>
                    <a:pt x="20" y="18"/>
                  </a:cubicBezTo>
                  <a:cubicBezTo>
                    <a:pt x="21" y="19"/>
                    <a:pt x="22" y="19"/>
                    <a:pt x="22" y="19"/>
                  </a:cubicBezTo>
                  <a:cubicBezTo>
                    <a:pt x="23" y="19"/>
                    <a:pt x="24" y="19"/>
                    <a:pt x="25" y="20"/>
                  </a:cubicBezTo>
                  <a:cubicBezTo>
                    <a:pt x="27" y="20"/>
                    <a:pt x="29" y="21"/>
                    <a:pt x="30" y="21"/>
                  </a:cubicBezTo>
                  <a:cubicBezTo>
                    <a:pt x="32" y="22"/>
                    <a:pt x="33" y="22"/>
                    <a:pt x="34" y="23"/>
                  </a:cubicBezTo>
                  <a:cubicBezTo>
                    <a:pt x="35" y="24"/>
                    <a:pt x="36" y="24"/>
                    <a:pt x="37" y="26"/>
                  </a:cubicBezTo>
                  <a:cubicBezTo>
                    <a:pt x="37" y="27"/>
                    <a:pt x="38" y="28"/>
                    <a:pt x="38" y="29"/>
                  </a:cubicBezTo>
                  <a:cubicBezTo>
                    <a:pt x="38" y="31"/>
                    <a:pt x="37" y="33"/>
                    <a:pt x="36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52" name="Группа 251"/>
          <p:cNvGrpSpPr/>
          <p:nvPr/>
        </p:nvGrpSpPr>
        <p:grpSpPr>
          <a:xfrm>
            <a:off x="9318625" y="8715375"/>
            <a:ext cx="977900" cy="966788"/>
            <a:chOff x="9318625" y="8715375"/>
            <a:chExt cx="977900" cy="966788"/>
          </a:xfrm>
          <a:solidFill>
            <a:srgbClr val="91B3C1"/>
          </a:solidFill>
        </p:grpSpPr>
        <p:sp>
          <p:nvSpPr>
            <p:cNvPr id="32" name="Freeform 22"/>
            <p:cNvSpPr>
              <a:spLocks noEditPoints="1"/>
            </p:cNvSpPr>
            <p:nvPr/>
          </p:nvSpPr>
          <p:spPr bwMode="auto">
            <a:xfrm>
              <a:off x="9318625" y="8715375"/>
              <a:ext cx="977900" cy="966788"/>
            </a:xfrm>
            <a:custGeom>
              <a:avLst/>
              <a:gdLst>
                <a:gd name="T0" fmla="*/ 41 w 82"/>
                <a:gd name="T1" fmla="*/ 4 h 82"/>
                <a:gd name="T2" fmla="*/ 78 w 82"/>
                <a:gd name="T3" fmla="*/ 41 h 82"/>
                <a:gd name="T4" fmla="*/ 41 w 82"/>
                <a:gd name="T5" fmla="*/ 79 h 82"/>
                <a:gd name="T6" fmla="*/ 3 w 82"/>
                <a:gd name="T7" fmla="*/ 41 h 82"/>
                <a:gd name="T8" fmla="*/ 41 w 82"/>
                <a:gd name="T9" fmla="*/ 4 h 82"/>
                <a:gd name="T10" fmla="*/ 41 w 82"/>
                <a:gd name="T11" fmla="*/ 0 h 82"/>
                <a:gd name="T12" fmla="*/ 0 w 82"/>
                <a:gd name="T13" fmla="*/ 41 h 82"/>
                <a:gd name="T14" fmla="*/ 41 w 82"/>
                <a:gd name="T15" fmla="*/ 82 h 82"/>
                <a:gd name="T16" fmla="*/ 82 w 82"/>
                <a:gd name="T17" fmla="*/ 41 h 82"/>
                <a:gd name="T18" fmla="*/ 41 w 82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4"/>
                  </a:moveTo>
                  <a:cubicBezTo>
                    <a:pt x="62" y="4"/>
                    <a:pt x="78" y="20"/>
                    <a:pt x="78" y="41"/>
                  </a:cubicBezTo>
                  <a:cubicBezTo>
                    <a:pt x="78" y="62"/>
                    <a:pt x="62" y="79"/>
                    <a:pt x="41" y="79"/>
                  </a:cubicBezTo>
                  <a:cubicBezTo>
                    <a:pt x="20" y="79"/>
                    <a:pt x="3" y="62"/>
                    <a:pt x="3" y="41"/>
                  </a:cubicBezTo>
                  <a:cubicBezTo>
                    <a:pt x="3" y="20"/>
                    <a:pt x="20" y="4"/>
                    <a:pt x="41" y="4"/>
                  </a:cubicBezTo>
                  <a:moveTo>
                    <a:pt x="41" y="0"/>
                  </a:moveTo>
                  <a:cubicBezTo>
                    <a:pt x="18" y="0"/>
                    <a:pt x="0" y="19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64" y="82"/>
                    <a:pt x="82" y="64"/>
                    <a:pt x="82" y="41"/>
                  </a:cubicBezTo>
                  <a:cubicBezTo>
                    <a:pt x="82" y="19"/>
                    <a:pt x="64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9498013" y="8904288"/>
              <a:ext cx="571500" cy="601663"/>
            </a:xfrm>
            <a:custGeom>
              <a:avLst/>
              <a:gdLst>
                <a:gd name="T0" fmla="*/ 29 w 48"/>
                <a:gd name="T1" fmla="*/ 35 h 51"/>
                <a:gd name="T2" fmla="*/ 39 w 48"/>
                <a:gd name="T3" fmla="*/ 34 h 51"/>
                <a:gd name="T4" fmla="*/ 39 w 48"/>
                <a:gd name="T5" fmla="*/ 43 h 51"/>
                <a:gd name="T6" fmla="*/ 37 w 48"/>
                <a:gd name="T7" fmla="*/ 45 h 51"/>
                <a:gd name="T8" fmla="*/ 28 w 48"/>
                <a:gd name="T9" fmla="*/ 46 h 51"/>
                <a:gd name="T10" fmla="*/ 8 w 48"/>
                <a:gd name="T11" fmla="*/ 27 h 51"/>
                <a:gd name="T12" fmla="*/ 19 w 48"/>
                <a:gd name="T13" fmla="*/ 6 h 51"/>
                <a:gd name="T14" fmla="*/ 31 w 48"/>
                <a:gd name="T15" fmla="*/ 5 h 51"/>
                <a:gd name="T16" fmla="*/ 39 w 48"/>
                <a:gd name="T17" fmla="*/ 10 h 51"/>
                <a:gd name="T18" fmla="*/ 38 w 48"/>
                <a:gd name="T19" fmla="*/ 13 h 51"/>
                <a:gd name="T20" fmla="*/ 41 w 48"/>
                <a:gd name="T21" fmla="*/ 12 h 51"/>
                <a:gd name="T22" fmla="*/ 46 w 48"/>
                <a:gd name="T23" fmla="*/ 7 h 51"/>
                <a:gd name="T24" fmla="*/ 14 w 48"/>
                <a:gd name="T25" fmla="*/ 4 h 51"/>
                <a:gd name="T26" fmla="*/ 0 w 48"/>
                <a:gd name="T27" fmla="*/ 25 h 51"/>
                <a:gd name="T28" fmla="*/ 11 w 48"/>
                <a:gd name="T29" fmla="*/ 45 h 51"/>
                <a:gd name="T30" fmla="*/ 46 w 48"/>
                <a:gd name="T31" fmla="*/ 45 h 51"/>
                <a:gd name="T32" fmla="*/ 46 w 48"/>
                <a:gd name="T33" fmla="*/ 44 h 51"/>
                <a:gd name="T34" fmla="*/ 46 w 48"/>
                <a:gd name="T35" fmla="*/ 44 h 51"/>
                <a:gd name="T36" fmla="*/ 46 w 48"/>
                <a:gd name="T37" fmla="*/ 34 h 51"/>
                <a:gd name="T38" fmla="*/ 48 w 48"/>
                <a:gd name="T39" fmla="*/ 32 h 51"/>
                <a:gd name="T40" fmla="*/ 34 w 48"/>
                <a:gd name="T41" fmla="*/ 32 h 51"/>
                <a:gd name="T42" fmla="*/ 29 w 48"/>
                <a:gd name="T43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51">
                  <a:moveTo>
                    <a:pt x="29" y="35"/>
                  </a:moveTo>
                  <a:cubicBezTo>
                    <a:pt x="39" y="34"/>
                    <a:pt x="39" y="34"/>
                    <a:pt x="39" y="34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9" y="44"/>
                    <a:pt x="39" y="44"/>
                    <a:pt x="37" y="45"/>
                  </a:cubicBezTo>
                  <a:cubicBezTo>
                    <a:pt x="34" y="46"/>
                    <a:pt x="31" y="46"/>
                    <a:pt x="28" y="46"/>
                  </a:cubicBezTo>
                  <a:cubicBezTo>
                    <a:pt x="18" y="45"/>
                    <a:pt x="10" y="37"/>
                    <a:pt x="8" y="27"/>
                  </a:cubicBezTo>
                  <a:cubicBezTo>
                    <a:pt x="7" y="18"/>
                    <a:pt x="11" y="9"/>
                    <a:pt x="19" y="6"/>
                  </a:cubicBezTo>
                  <a:cubicBezTo>
                    <a:pt x="22" y="4"/>
                    <a:pt x="27" y="3"/>
                    <a:pt x="31" y="5"/>
                  </a:cubicBezTo>
                  <a:cubicBezTo>
                    <a:pt x="34" y="6"/>
                    <a:pt x="37" y="7"/>
                    <a:pt x="39" y="1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38" y="0"/>
                    <a:pt x="24" y="0"/>
                    <a:pt x="14" y="4"/>
                  </a:cubicBezTo>
                  <a:cubicBezTo>
                    <a:pt x="6" y="8"/>
                    <a:pt x="1" y="16"/>
                    <a:pt x="0" y="25"/>
                  </a:cubicBezTo>
                  <a:cubicBezTo>
                    <a:pt x="0" y="34"/>
                    <a:pt x="6" y="41"/>
                    <a:pt x="11" y="45"/>
                  </a:cubicBezTo>
                  <a:cubicBezTo>
                    <a:pt x="20" y="51"/>
                    <a:pt x="36" y="50"/>
                    <a:pt x="46" y="45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34" y="32"/>
                    <a:pt x="34" y="32"/>
                    <a:pt x="34" y="32"/>
                  </a:cubicBezTo>
                  <a:lnTo>
                    <a:pt x="29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39" name="Группа 238"/>
          <p:cNvGrpSpPr/>
          <p:nvPr/>
        </p:nvGrpSpPr>
        <p:grpSpPr>
          <a:xfrm>
            <a:off x="15660688" y="7158038"/>
            <a:ext cx="977900" cy="966788"/>
            <a:chOff x="15660688" y="7158038"/>
            <a:chExt cx="977900" cy="966788"/>
          </a:xfrm>
          <a:solidFill>
            <a:srgbClr val="91B3C1"/>
          </a:solidFill>
        </p:grpSpPr>
        <p:sp>
          <p:nvSpPr>
            <p:cNvPr id="34" name="Freeform 24"/>
            <p:cNvSpPr>
              <a:spLocks noEditPoints="1"/>
            </p:cNvSpPr>
            <p:nvPr/>
          </p:nvSpPr>
          <p:spPr bwMode="auto">
            <a:xfrm>
              <a:off x="15660688" y="7158038"/>
              <a:ext cx="977900" cy="966788"/>
            </a:xfrm>
            <a:custGeom>
              <a:avLst/>
              <a:gdLst>
                <a:gd name="T0" fmla="*/ 41 w 82"/>
                <a:gd name="T1" fmla="*/ 4 h 82"/>
                <a:gd name="T2" fmla="*/ 79 w 82"/>
                <a:gd name="T3" fmla="*/ 41 h 82"/>
                <a:gd name="T4" fmla="*/ 41 w 82"/>
                <a:gd name="T5" fmla="*/ 79 h 82"/>
                <a:gd name="T6" fmla="*/ 4 w 82"/>
                <a:gd name="T7" fmla="*/ 41 h 82"/>
                <a:gd name="T8" fmla="*/ 41 w 82"/>
                <a:gd name="T9" fmla="*/ 4 h 82"/>
                <a:gd name="T10" fmla="*/ 41 w 82"/>
                <a:gd name="T11" fmla="*/ 0 h 82"/>
                <a:gd name="T12" fmla="*/ 0 w 82"/>
                <a:gd name="T13" fmla="*/ 41 h 82"/>
                <a:gd name="T14" fmla="*/ 41 w 82"/>
                <a:gd name="T15" fmla="*/ 82 h 82"/>
                <a:gd name="T16" fmla="*/ 82 w 82"/>
                <a:gd name="T17" fmla="*/ 41 h 82"/>
                <a:gd name="T18" fmla="*/ 41 w 82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4"/>
                  </a:moveTo>
                  <a:cubicBezTo>
                    <a:pt x="62" y="4"/>
                    <a:pt x="79" y="21"/>
                    <a:pt x="79" y="41"/>
                  </a:cubicBezTo>
                  <a:cubicBezTo>
                    <a:pt x="79" y="62"/>
                    <a:pt x="62" y="79"/>
                    <a:pt x="41" y="79"/>
                  </a:cubicBezTo>
                  <a:cubicBezTo>
                    <a:pt x="21" y="79"/>
                    <a:pt x="4" y="62"/>
                    <a:pt x="4" y="41"/>
                  </a:cubicBezTo>
                  <a:cubicBezTo>
                    <a:pt x="4" y="21"/>
                    <a:pt x="21" y="4"/>
                    <a:pt x="41" y="4"/>
                  </a:cubicBezTo>
                  <a:moveTo>
                    <a:pt x="41" y="0"/>
                  </a:moveTo>
                  <a:cubicBezTo>
                    <a:pt x="19" y="0"/>
                    <a:pt x="0" y="19"/>
                    <a:pt x="0" y="41"/>
                  </a:cubicBezTo>
                  <a:cubicBezTo>
                    <a:pt x="0" y="64"/>
                    <a:pt x="19" y="82"/>
                    <a:pt x="41" y="82"/>
                  </a:cubicBezTo>
                  <a:cubicBezTo>
                    <a:pt x="64" y="82"/>
                    <a:pt x="82" y="64"/>
                    <a:pt x="82" y="41"/>
                  </a:cubicBezTo>
                  <a:cubicBezTo>
                    <a:pt x="82" y="19"/>
                    <a:pt x="64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25"/>
            <p:cNvSpPr>
              <a:spLocks/>
            </p:cNvSpPr>
            <p:nvPr/>
          </p:nvSpPr>
          <p:spPr bwMode="auto">
            <a:xfrm>
              <a:off x="15982950" y="7358063"/>
              <a:ext cx="84138" cy="82550"/>
            </a:xfrm>
            <a:custGeom>
              <a:avLst/>
              <a:gdLst>
                <a:gd name="T0" fmla="*/ 23 w 53"/>
                <a:gd name="T1" fmla="*/ 38 h 52"/>
                <a:gd name="T2" fmla="*/ 38 w 53"/>
                <a:gd name="T3" fmla="*/ 38 h 52"/>
                <a:gd name="T4" fmla="*/ 38 w 53"/>
                <a:gd name="T5" fmla="*/ 52 h 52"/>
                <a:gd name="T6" fmla="*/ 53 w 53"/>
                <a:gd name="T7" fmla="*/ 52 h 52"/>
                <a:gd name="T8" fmla="*/ 53 w 53"/>
                <a:gd name="T9" fmla="*/ 0 h 52"/>
                <a:gd name="T10" fmla="*/ 38 w 53"/>
                <a:gd name="T11" fmla="*/ 0 h 52"/>
                <a:gd name="T12" fmla="*/ 38 w 53"/>
                <a:gd name="T13" fmla="*/ 23 h 52"/>
                <a:gd name="T14" fmla="*/ 23 w 53"/>
                <a:gd name="T15" fmla="*/ 23 h 52"/>
                <a:gd name="T16" fmla="*/ 23 w 53"/>
                <a:gd name="T17" fmla="*/ 0 h 52"/>
                <a:gd name="T18" fmla="*/ 0 w 53"/>
                <a:gd name="T19" fmla="*/ 0 h 52"/>
                <a:gd name="T20" fmla="*/ 0 w 53"/>
                <a:gd name="T21" fmla="*/ 52 h 52"/>
                <a:gd name="T22" fmla="*/ 23 w 53"/>
                <a:gd name="T23" fmla="*/ 52 h 52"/>
                <a:gd name="T24" fmla="*/ 23 w 53"/>
                <a:gd name="T25" fmla="*/ 3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2">
                  <a:moveTo>
                    <a:pt x="23" y="38"/>
                  </a:moveTo>
                  <a:lnTo>
                    <a:pt x="38" y="38"/>
                  </a:lnTo>
                  <a:lnTo>
                    <a:pt x="38" y="52"/>
                  </a:lnTo>
                  <a:lnTo>
                    <a:pt x="53" y="52"/>
                  </a:lnTo>
                  <a:lnTo>
                    <a:pt x="53" y="0"/>
                  </a:lnTo>
                  <a:lnTo>
                    <a:pt x="38" y="0"/>
                  </a:lnTo>
                  <a:lnTo>
                    <a:pt x="38" y="23"/>
                  </a:lnTo>
                  <a:lnTo>
                    <a:pt x="23" y="23"/>
                  </a:lnTo>
                  <a:lnTo>
                    <a:pt x="23" y="0"/>
                  </a:lnTo>
                  <a:lnTo>
                    <a:pt x="0" y="0"/>
                  </a:lnTo>
                  <a:lnTo>
                    <a:pt x="0" y="52"/>
                  </a:lnTo>
                  <a:lnTo>
                    <a:pt x="23" y="52"/>
                  </a:lnTo>
                  <a:lnTo>
                    <a:pt x="23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26"/>
            <p:cNvSpPr>
              <a:spLocks/>
            </p:cNvSpPr>
            <p:nvPr/>
          </p:nvSpPr>
          <p:spPr bwMode="auto">
            <a:xfrm>
              <a:off x="16078200" y="7358063"/>
              <a:ext cx="71438" cy="82550"/>
            </a:xfrm>
            <a:custGeom>
              <a:avLst/>
              <a:gdLst>
                <a:gd name="T0" fmla="*/ 15 w 45"/>
                <a:gd name="T1" fmla="*/ 52 h 52"/>
                <a:gd name="T2" fmla="*/ 30 w 45"/>
                <a:gd name="T3" fmla="*/ 52 h 52"/>
                <a:gd name="T4" fmla="*/ 30 w 45"/>
                <a:gd name="T5" fmla="*/ 23 h 52"/>
                <a:gd name="T6" fmla="*/ 45 w 45"/>
                <a:gd name="T7" fmla="*/ 23 h 52"/>
                <a:gd name="T8" fmla="*/ 45 w 45"/>
                <a:gd name="T9" fmla="*/ 0 h 52"/>
                <a:gd name="T10" fmla="*/ 0 w 45"/>
                <a:gd name="T11" fmla="*/ 0 h 52"/>
                <a:gd name="T12" fmla="*/ 0 w 45"/>
                <a:gd name="T13" fmla="*/ 23 h 52"/>
                <a:gd name="T14" fmla="*/ 15 w 45"/>
                <a:gd name="T15" fmla="*/ 23 h 52"/>
                <a:gd name="T16" fmla="*/ 15 w 45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52">
                  <a:moveTo>
                    <a:pt x="15" y="52"/>
                  </a:moveTo>
                  <a:lnTo>
                    <a:pt x="30" y="52"/>
                  </a:lnTo>
                  <a:lnTo>
                    <a:pt x="30" y="23"/>
                  </a:lnTo>
                  <a:lnTo>
                    <a:pt x="45" y="23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15" y="23"/>
                  </a:lnTo>
                  <a:lnTo>
                    <a:pt x="15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Freeform 27"/>
            <p:cNvSpPr>
              <a:spLocks/>
            </p:cNvSpPr>
            <p:nvPr/>
          </p:nvSpPr>
          <p:spPr bwMode="auto">
            <a:xfrm>
              <a:off x="16162338" y="7358063"/>
              <a:ext cx="82550" cy="82550"/>
            </a:xfrm>
            <a:custGeom>
              <a:avLst/>
              <a:gdLst>
                <a:gd name="T0" fmla="*/ 15 w 52"/>
                <a:gd name="T1" fmla="*/ 30 h 52"/>
                <a:gd name="T2" fmla="*/ 22 w 52"/>
                <a:gd name="T3" fmla="*/ 45 h 52"/>
                <a:gd name="T4" fmla="*/ 22 w 52"/>
                <a:gd name="T5" fmla="*/ 45 h 52"/>
                <a:gd name="T6" fmla="*/ 37 w 52"/>
                <a:gd name="T7" fmla="*/ 30 h 52"/>
                <a:gd name="T8" fmla="*/ 37 w 52"/>
                <a:gd name="T9" fmla="*/ 52 h 52"/>
                <a:gd name="T10" fmla="*/ 52 w 52"/>
                <a:gd name="T11" fmla="*/ 52 h 52"/>
                <a:gd name="T12" fmla="*/ 52 w 52"/>
                <a:gd name="T13" fmla="*/ 0 h 52"/>
                <a:gd name="T14" fmla="*/ 37 w 52"/>
                <a:gd name="T15" fmla="*/ 0 h 52"/>
                <a:gd name="T16" fmla="*/ 22 w 52"/>
                <a:gd name="T17" fmla="*/ 23 h 52"/>
                <a:gd name="T18" fmla="*/ 15 w 52"/>
                <a:gd name="T19" fmla="*/ 0 h 52"/>
                <a:gd name="T20" fmla="*/ 0 w 52"/>
                <a:gd name="T21" fmla="*/ 0 h 52"/>
                <a:gd name="T22" fmla="*/ 0 w 52"/>
                <a:gd name="T23" fmla="*/ 52 h 52"/>
                <a:gd name="T24" fmla="*/ 15 w 52"/>
                <a:gd name="T25" fmla="*/ 52 h 52"/>
                <a:gd name="T26" fmla="*/ 15 w 52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15" y="30"/>
                  </a:moveTo>
                  <a:lnTo>
                    <a:pt x="22" y="45"/>
                  </a:lnTo>
                  <a:lnTo>
                    <a:pt x="22" y="45"/>
                  </a:lnTo>
                  <a:lnTo>
                    <a:pt x="37" y="30"/>
                  </a:lnTo>
                  <a:lnTo>
                    <a:pt x="37" y="52"/>
                  </a:lnTo>
                  <a:lnTo>
                    <a:pt x="52" y="52"/>
                  </a:lnTo>
                  <a:lnTo>
                    <a:pt x="52" y="0"/>
                  </a:lnTo>
                  <a:lnTo>
                    <a:pt x="37" y="0"/>
                  </a:lnTo>
                  <a:lnTo>
                    <a:pt x="22" y="23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52"/>
                  </a:lnTo>
                  <a:lnTo>
                    <a:pt x="15" y="52"/>
                  </a:lnTo>
                  <a:lnTo>
                    <a:pt x="15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Freeform 28"/>
            <p:cNvSpPr>
              <a:spLocks/>
            </p:cNvSpPr>
            <p:nvPr/>
          </p:nvSpPr>
          <p:spPr bwMode="auto">
            <a:xfrm>
              <a:off x="16257588" y="7358063"/>
              <a:ext cx="58738" cy="82550"/>
            </a:xfrm>
            <a:custGeom>
              <a:avLst/>
              <a:gdLst>
                <a:gd name="T0" fmla="*/ 37 w 37"/>
                <a:gd name="T1" fmla="*/ 38 h 52"/>
                <a:gd name="T2" fmla="*/ 15 w 37"/>
                <a:gd name="T3" fmla="*/ 38 h 52"/>
                <a:gd name="T4" fmla="*/ 15 w 37"/>
                <a:gd name="T5" fmla="*/ 0 h 52"/>
                <a:gd name="T6" fmla="*/ 0 w 37"/>
                <a:gd name="T7" fmla="*/ 0 h 52"/>
                <a:gd name="T8" fmla="*/ 0 w 37"/>
                <a:gd name="T9" fmla="*/ 52 h 52"/>
                <a:gd name="T10" fmla="*/ 37 w 37"/>
                <a:gd name="T11" fmla="*/ 52 h 52"/>
                <a:gd name="T12" fmla="*/ 37 w 37"/>
                <a:gd name="T13" fmla="*/ 3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52">
                  <a:moveTo>
                    <a:pt x="37" y="38"/>
                  </a:moveTo>
                  <a:lnTo>
                    <a:pt x="15" y="38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52"/>
                  </a:lnTo>
                  <a:lnTo>
                    <a:pt x="37" y="52"/>
                  </a:lnTo>
                  <a:lnTo>
                    <a:pt x="37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Freeform 29"/>
            <p:cNvSpPr>
              <a:spLocks noEditPoints="1"/>
            </p:cNvSpPr>
            <p:nvPr/>
          </p:nvSpPr>
          <p:spPr bwMode="auto">
            <a:xfrm>
              <a:off x="15948025" y="7477125"/>
              <a:ext cx="404813" cy="447675"/>
            </a:xfrm>
            <a:custGeom>
              <a:avLst/>
              <a:gdLst>
                <a:gd name="T0" fmla="*/ 0 w 255"/>
                <a:gd name="T1" fmla="*/ 0 h 282"/>
                <a:gd name="T2" fmla="*/ 22 w 255"/>
                <a:gd name="T3" fmla="*/ 252 h 282"/>
                <a:gd name="T4" fmla="*/ 127 w 255"/>
                <a:gd name="T5" fmla="*/ 282 h 282"/>
                <a:gd name="T6" fmla="*/ 232 w 255"/>
                <a:gd name="T7" fmla="*/ 252 h 282"/>
                <a:gd name="T8" fmla="*/ 255 w 255"/>
                <a:gd name="T9" fmla="*/ 0 h 282"/>
                <a:gd name="T10" fmla="*/ 0 w 255"/>
                <a:gd name="T11" fmla="*/ 0 h 282"/>
                <a:gd name="T12" fmla="*/ 210 w 255"/>
                <a:gd name="T13" fmla="*/ 82 h 282"/>
                <a:gd name="T14" fmla="*/ 127 w 255"/>
                <a:gd name="T15" fmla="*/ 82 h 282"/>
                <a:gd name="T16" fmla="*/ 82 w 255"/>
                <a:gd name="T17" fmla="*/ 82 h 282"/>
                <a:gd name="T18" fmla="*/ 90 w 255"/>
                <a:gd name="T19" fmla="*/ 111 h 282"/>
                <a:gd name="T20" fmla="*/ 127 w 255"/>
                <a:gd name="T21" fmla="*/ 111 h 282"/>
                <a:gd name="T22" fmla="*/ 202 w 255"/>
                <a:gd name="T23" fmla="*/ 111 h 282"/>
                <a:gd name="T24" fmla="*/ 195 w 255"/>
                <a:gd name="T25" fmla="*/ 208 h 282"/>
                <a:gd name="T26" fmla="*/ 127 w 255"/>
                <a:gd name="T27" fmla="*/ 230 h 282"/>
                <a:gd name="T28" fmla="*/ 127 w 255"/>
                <a:gd name="T29" fmla="*/ 230 h 282"/>
                <a:gd name="T30" fmla="*/ 67 w 255"/>
                <a:gd name="T31" fmla="*/ 208 h 282"/>
                <a:gd name="T32" fmla="*/ 60 w 255"/>
                <a:gd name="T33" fmla="*/ 163 h 282"/>
                <a:gd name="T34" fmla="*/ 90 w 255"/>
                <a:gd name="T35" fmla="*/ 163 h 282"/>
                <a:gd name="T36" fmla="*/ 97 w 255"/>
                <a:gd name="T37" fmla="*/ 186 h 282"/>
                <a:gd name="T38" fmla="*/ 127 w 255"/>
                <a:gd name="T39" fmla="*/ 193 h 282"/>
                <a:gd name="T40" fmla="*/ 127 w 255"/>
                <a:gd name="T41" fmla="*/ 193 h 282"/>
                <a:gd name="T42" fmla="*/ 127 w 255"/>
                <a:gd name="T43" fmla="*/ 193 h 282"/>
                <a:gd name="T44" fmla="*/ 165 w 255"/>
                <a:gd name="T45" fmla="*/ 186 h 282"/>
                <a:gd name="T46" fmla="*/ 172 w 255"/>
                <a:gd name="T47" fmla="*/ 148 h 282"/>
                <a:gd name="T48" fmla="*/ 127 w 255"/>
                <a:gd name="T49" fmla="*/ 148 h 282"/>
                <a:gd name="T50" fmla="*/ 127 w 255"/>
                <a:gd name="T51" fmla="*/ 148 h 282"/>
                <a:gd name="T52" fmla="*/ 60 w 255"/>
                <a:gd name="T53" fmla="*/ 148 h 282"/>
                <a:gd name="T54" fmla="*/ 52 w 255"/>
                <a:gd name="T55" fmla="*/ 52 h 282"/>
                <a:gd name="T56" fmla="*/ 127 w 255"/>
                <a:gd name="T57" fmla="*/ 52 h 282"/>
                <a:gd name="T58" fmla="*/ 210 w 255"/>
                <a:gd name="T59" fmla="*/ 52 h 282"/>
                <a:gd name="T60" fmla="*/ 210 w 255"/>
                <a:gd name="T61" fmla="*/ 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5" h="282">
                  <a:moveTo>
                    <a:pt x="0" y="0"/>
                  </a:moveTo>
                  <a:lnTo>
                    <a:pt x="22" y="252"/>
                  </a:lnTo>
                  <a:lnTo>
                    <a:pt x="127" y="282"/>
                  </a:lnTo>
                  <a:lnTo>
                    <a:pt x="232" y="252"/>
                  </a:lnTo>
                  <a:lnTo>
                    <a:pt x="255" y="0"/>
                  </a:lnTo>
                  <a:lnTo>
                    <a:pt x="0" y="0"/>
                  </a:lnTo>
                  <a:close/>
                  <a:moveTo>
                    <a:pt x="210" y="82"/>
                  </a:moveTo>
                  <a:lnTo>
                    <a:pt x="127" y="82"/>
                  </a:lnTo>
                  <a:lnTo>
                    <a:pt x="82" y="82"/>
                  </a:lnTo>
                  <a:lnTo>
                    <a:pt x="90" y="111"/>
                  </a:lnTo>
                  <a:lnTo>
                    <a:pt x="127" y="111"/>
                  </a:lnTo>
                  <a:lnTo>
                    <a:pt x="202" y="111"/>
                  </a:lnTo>
                  <a:lnTo>
                    <a:pt x="195" y="20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67" y="208"/>
                  </a:lnTo>
                  <a:lnTo>
                    <a:pt x="60" y="163"/>
                  </a:lnTo>
                  <a:lnTo>
                    <a:pt x="90" y="163"/>
                  </a:lnTo>
                  <a:lnTo>
                    <a:pt x="97" y="186"/>
                  </a:lnTo>
                  <a:lnTo>
                    <a:pt x="127" y="193"/>
                  </a:lnTo>
                  <a:lnTo>
                    <a:pt x="127" y="193"/>
                  </a:lnTo>
                  <a:lnTo>
                    <a:pt x="127" y="193"/>
                  </a:lnTo>
                  <a:lnTo>
                    <a:pt x="165" y="186"/>
                  </a:lnTo>
                  <a:lnTo>
                    <a:pt x="172" y="148"/>
                  </a:lnTo>
                  <a:lnTo>
                    <a:pt x="127" y="148"/>
                  </a:lnTo>
                  <a:lnTo>
                    <a:pt x="127" y="148"/>
                  </a:lnTo>
                  <a:lnTo>
                    <a:pt x="60" y="148"/>
                  </a:lnTo>
                  <a:lnTo>
                    <a:pt x="52" y="52"/>
                  </a:lnTo>
                  <a:lnTo>
                    <a:pt x="127" y="52"/>
                  </a:lnTo>
                  <a:lnTo>
                    <a:pt x="210" y="52"/>
                  </a:lnTo>
                  <a:lnTo>
                    <a:pt x="21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05" name="Группа 204"/>
          <p:cNvGrpSpPr/>
          <p:nvPr/>
        </p:nvGrpSpPr>
        <p:grpSpPr>
          <a:xfrm>
            <a:off x="6146800" y="4056063"/>
            <a:ext cx="977900" cy="966788"/>
            <a:chOff x="6146800" y="4056063"/>
            <a:chExt cx="977900" cy="966788"/>
          </a:xfrm>
          <a:solidFill>
            <a:srgbClr val="91B3C1"/>
          </a:solidFill>
        </p:grpSpPr>
        <p:sp>
          <p:nvSpPr>
            <p:cNvPr id="40" name="Freeform 30"/>
            <p:cNvSpPr>
              <a:spLocks noEditPoints="1"/>
            </p:cNvSpPr>
            <p:nvPr/>
          </p:nvSpPr>
          <p:spPr bwMode="auto">
            <a:xfrm>
              <a:off x="6146800" y="4056063"/>
              <a:ext cx="977900" cy="966788"/>
            </a:xfrm>
            <a:custGeom>
              <a:avLst/>
              <a:gdLst>
                <a:gd name="T0" fmla="*/ 41 w 82"/>
                <a:gd name="T1" fmla="*/ 3 h 82"/>
                <a:gd name="T2" fmla="*/ 78 w 82"/>
                <a:gd name="T3" fmla="*/ 41 h 82"/>
                <a:gd name="T4" fmla="*/ 41 w 82"/>
                <a:gd name="T5" fmla="*/ 78 h 82"/>
                <a:gd name="T6" fmla="*/ 3 w 82"/>
                <a:gd name="T7" fmla="*/ 41 h 82"/>
                <a:gd name="T8" fmla="*/ 41 w 82"/>
                <a:gd name="T9" fmla="*/ 3 h 82"/>
                <a:gd name="T10" fmla="*/ 41 w 82"/>
                <a:gd name="T11" fmla="*/ 0 h 82"/>
                <a:gd name="T12" fmla="*/ 0 w 82"/>
                <a:gd name="T13" fmla="*/ 41 h 82"/>
                <a:gd name="T14" fmla="*/ 41 w 82"/>
                <a:gd name="T15" fmla="*/ 82 h 82"/>
                <a:gd name="T16" fmla="*/ 82 w 82"/>
                <a:gd name="T17" fmla="*/ 41 h 82"/>
                <a:gd name="T18" fmla="*/ 41 w 82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3"/>
                  </a:moveTo>
                  <a:cubicBezTo>
                    <a:pt x="61" y="3"/>
                    <a:pt x="78" y="20"/>
                    <a:pt x="78" y="41"/>
                  </a:cubicBezTo>
                  <a:cubicBezTo>
                    <a:pt x="78" y="61"/>
                    <a:pt x="61" y="78"/>
                    <a:pt x="41" y="78"/>
                  </a:cubicBezTo>
                  <a:cubicBezTo>
                    <a:pt x="20" y="78"/>
                    <a:pt x="3" y="61"/>
                    <a:pt x="3" y="41"/>
                  </a:cubicBezTo>
                  <a:cubicBezTo>
                    <a:pt x="3" y="20"/>
                    <a:pt x="20" y="3"/>
                    <a:pt x="41" y="3"/>
                  </a:cubicBezTo>
                  <a:moveTo>
                    <a:pt x="41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2"/>
                    <a:pt x="41" y="82"/>
                  </a:cubicBezTo>
                  <a:cubicBezTo>
                    <a:pt x="63" y="82"/>
                    <a:pt x="82" y="63"/>
                    <a:pt x="82" y="41"/>
                  </a:cubicBezTo>
                  <a:cubicBezTo>
                    <a:pt x="82" y="18"/>
                    <a:pt x="63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6350000" y="4433888"/>
              <a:ext cx="119063" cy="388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2" name="Oval 32"/>
            <p:cNvSpPr>
              <a:spLocks noChangeArrowheads="1"/>
            </p:cNvSpPr>
            <p:nvPr/>
          </p:nvSpPr>
          <p:spPr bwMode="auto">
            <a:xfrm>
              <a:off x="6350000" y="4279900"/>
              <a:ext cx="119063" cy="1190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" name="Freeform 33"/>
            <p:cNvSpPr>
              <a:spLocks/>
            </p:cNvSpPr>
            <p:nvPr/>
          </p:nvSpPr>
          <p:spPr bwMode="auto">
            <a:xfrm>
              <a:off x="6553200" y="4433888"/>
              <a:ext cx="369888" cy="388938"/>
            </a:xfrm>
            <a:custGeom>
              <a:avLst/>
              <a:gdLst>
                <a:gd name="T0" fmla="*/ 31 w 31"/>
                <a:gd name="T1" fmla="*/ 15 h 33"/>
                <a:gd name="T2" fmla="*/ 19 w 31"/>
                <a:gd name="T3" fmla="*/ 0 h 33"/>
                <a:gd name="T4" fmla="*/ 9 w 31"/>
                <a:gd name="T5" fmla="*/ 5 h 33"/>
                <a:gd name="T6" fmla="*/ 9 w 31"/>
                <a:gd name="T7" fmla="*/ 5 h 33"/>
                <a:gd name="T8" fmla="*/ 9 w 31"/>
                <a:gd name="T9" fmla="*/ 1 h 33"/>
                <a:gd name="T10" fmla="*/ 0 w 31"/>
                <a:gd name="T11" fmla="*/ 1 h 33"/>
                <a:gd name="T12" fmla="*/ 0 w 31"/>
                <a:gd name="T13" fmla="*/ 33 h 33"/>
                <a:gd name="T14" fmla="*/ 10 w 31"/>
                <a:gd name="T15" fmla="*/ 33 h 33"/>
                <a:gd name="T16" fmla="*/ 10 w 31"/>
                <a:gd name="T17" fmla="*/ 17 h 33"/>
                <a:gd name="T18" fmla="*/ 16 w 31"/>
                <a:gd name="T19" fmla="*/ 9 h 33"/>
                <a:gd name="T20" fmla="*/ 21 w 31"/>
                <a:gd name="T21" fmla="*/ 17 h 33"/>
                <a:gd name="T22" fmla="*/ 21 w 31"/>
                <a:gd name="T23" fmla="*/ 33 h 33"/>
                <a:gd name="T24" fmla="*/ 31 w 31"/>
                <a:gd name="T25" fmla="*/ 33 h 33"/>
                <a:gd name="T26" fmla="*/ 31 w 31"/>
                <a:gd name="T27" fmla="*/ 1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33">
                  <a:moveTo>
                    <a:pt x="31" y="15"/>
                  </a:moveTo>
                  <a:cubicBezTo>
                    <a:pt x="31" y="7"/>
                    <a:pt x="29" y="0"/>
                    <a:pt x="19" y="0"/>
                  </a:cubicBezTo>
                  <a:cubicBezTo>
                    <a:pt x="14" y="0"/>
                    <a:pt x="11" y="3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3"/>
                    <a:pt x="10" y="9"/>
                    <a:pt x="16" y="9"/>
                  </a:cubicBezTo>
                  <a:cubicBezTo>
                    <a:pt x="21" y="9"/>
                    <a:pt x="21" y="14"/>
                    <a:pt x="21" y="17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31" y="33"/>
                    <a:pt x="31" y="33"/>
                    <a:pt x="31" y="33"/>
                  </a:cubicBezTo>
                  <a:lnTo>
                    <a:pt x="31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27" name="Группа 226"/>
          <p:cNvGrpSpPr/>
          <p:nvPr/>
        </p:nvGrpSpPr>
        <p:grpSpPr>
          <a:xfrm>
            <a:off x="4562475" y="5613400"/>
            <a:ext cx="965200" cy="955675"/>
            <a:chOff x="4562475" y="5613400"/>
            <a:chExt cx="965200" cy="955675"/>
          </a:xfrm>
          <a:solidFill>
            <a:srgbClr val="91B3C1"/>
          </a:solidFill>
        </p:grpSpPr>
        <p:sp>
          <p:nvSpPr>
            <p:cNvPr id="44" name="Freeform 34"/>
            <p:cNvSpPr>
              <a:spLocks noEditPoints="1"/>
            </p:cNvSpPr>
            <p:nvPr/>
          </p:nvSpPr>
          <p:spPr bwMode="auto">
            <a:xfrm>
              <a:off x="4562475" y="5613400"/>
              <a:ext cx="965200" cy="955675"/>
            </a:xfrm>
            <a:custGeom>
              <a:avLst/>
              <a:gdLst>
                <a:gd name="T0" fmla="*/ 41 w 81"/>
                <a:gd name="T1" fmla="*/ 3 h 81"/>
                <a:gd name="T2" fmla="*/ 78 w 81"/>
                <a:gd name="T3" fmla="*/ 41 h 81"/>
                <a:gd name="T4" fmla="*/ 41 w 81"/>
                <a:gd name="T5" fmla="*/ 78 h 81"/>
                <a:gd name="T6" fmla="*/ 3 w 81"/>
                <a:gd name="T7" fmla="*/ 41 h 81"/>
                <a:gd name="T8" fmla="*/ 41 w 81"/>
                <a:gd name="T9" fmla="*/ 3 h 81"/>
                <a:gd name="T10" fmla="*/ 41 w 81"/>
                <a:gd name="T11" fmla="*/ 0 h 81"/>
                <a:gd name="T12" fmla="*/ 0 w 81"/>
                <a:gd name="T13" fmla="*/ 41 h 81"/>
                <a:gd name="T14" fmla="*/ 41 w 81"/>
                <a:gd name="T15" fmla="*/ 81 h 81"/>
                <a:gd name="T16" fmla="*/ 81 w 81"/>
                <a:gd name="T17" fmla="*/ 41 h 81"/>
                <a:gd name="T18" fmla="*/ 41 w 81"/>
                <a:gd name="T1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1">
                  <a:moveTo>
                    <a:pt x="41" y="3"/>
                  </a:moveTo>
                  <a:cubicBezTo>
                    <a:pt x="61" y="3"/>
                    <a:pt x="78" y="20"/>
                    <a:pt x="78" y="41"/>
                  </a:cubicBezTo>
                  <a:cubicBezTo>
                    <a:pt x="78" y="61"/>
                    <a:pt x="61" y="78"/>
                    <a:pt x="41" y="78"/>
                  </a:cubicBezTo>
                  <a:cubicBezTo>
                    <a:pt x="20" y="78"/>
                    <a:pt x="3" y="61"/>
                    <a:pt x="3" y="41"/>
                  </a:cubicBezTo>
                  <a:cubicBezTo>
                    <a:pt x="3" y="20"/>
                    <a:pt x="20" y="3"/>
                    <a:pt x="41" y="3"/>
                  </a:cubicBezTo>
                  <a:moveTo>
                    <a:pt x="41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1"/>
                    <a:pt x="41" y="81"/>
                  </a:cubicBezTo>
                  <a:cubicBezTo>
                    <a:pt x="63" y="81"/>
                    <a:pt x="81" y="63"/>
                    <a:pt x="81" y="41"/>
                  </a:cubicBezTo>
                  <a:cubicBezTo>
                    <a:pt x="81" y="18"/>
                    <a:pt x="63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" name="Freeform 35"/>
            <p:cNvSpPr>
              <a:spLocks/>
            </p:cNvSpPr>
            <p:nvPr/>
          </p:nvSpPr>
          <p:spPr bwMode="auto">
            <a:xfrm>
              <a:off x="4764088" y="5908675"/>
              <a:ext cx="560388" cy="365125"/>
            </a:xfrm>
            <a:custGeom>
              <a:avLst/>
              <a:gdLst>
                <a:gd name="T0" fmla="*/ 37 w 47"/>
                <a:gd name="T1" fmla="*/ 26 h 31"/>
                <a:gd name="T2" fmla="*/ 32 w 47"/>
                <a:gd name="T3" fmla="*/ 21 h 31"/>
                <a:gd name="T4" fmla="*/ 27 w 47"/>
                <a:gd name="T5" fmla="*/ 10 h 31"/>
                <a:gd name="T6" fmla="*/ 14 w 47"/>
                <a:gd name="T7" fmla="*/ 0 h 31"/>
                <a:gd name="T8" fmla="*/ 0 w 47"/>
                <a:gd name="T9" fmla="*/ 16 h 31"/>
                <a:gd name="T10" fmla="*/ 14 w 47"/>
                <a:gd name="T11" fmla="*/ 31 h 31"/>
                <a:gd name="T12" fmla="*/ 25 w 47"/>
                <a:gd name="T13" fmla="*/ 25 h 31"/>
                <a:gd name="T14" fmla="*/ 25 w 47"/>
                <a:gd name="T15" fmla="*/ 25 h 31"/>
                <a:gd name="T16" fmla="*/ 23 w 47"/>
                <a:gd name="T17" fmla="*/ 20 h 31"/>
                <a:gd name="T18" fmla="*/ 23 w 47"/>
                <a:gd name="T19" fmla="*/ 20 h 31"/>
                <a:gd name="T20" fmla="*/ 23 w 47"/>
                <a:gd name="T21" fmla="*/ 20 h 31"/>
                <a:gd name="T22" fmla="*/ 14 w 47"/>
                <a:gd name="T23" fmla="*/ 26 h 31"/>
                <a:gd name="T24" fmla="*/ 4 w 47"/>
                <a:gd name="T25" fmla="*/ 16 h 31"/>
                <a:gd name="T26" fmla="*/ 14 w 47"/>
                <a:gd name="T27" fmla="*/ 5 h 31"/>
                <a:gd name="T28" fmla="*/ 23 w 47"/>
                <a:gd name="T29" fmla="*/ 11 h 31"/>
                <a:gd name="T30" fmla="*/ 27 w 47"/>
                <a:gd name="T31" fmla="*/ 22 h 31"/>
                <a:gd name="T32" fmla="*/ 28 w 47"/>
                <a:gd name="T33" fmla="*/ 23 h 31"/>
                <a:gd name="T34" fmla="*/ 38 w 47"/>
                <a:gd name="T35" fmla="*/ 31 h 31"/>
                <a:gd name="T36" fmla="*/ 47 w 47"/>
                <a:gd name="T37" fmla="*/ 22 h 31"/>
                <a:gd name="T38" fmla="*/ 40 w 47"/>
                <a:gd name="T39" fmla="*/ 13 h 31"/>
                <a:gd name="T40" fmla="*/ 39 w 47"/>
                <a:gd name="T41" fmla="*/ 12 h 31"/>
                <a:gd name="T42" fmla="*/ 34 w 47"/>
                <a:gd name="T43" fmla="*/ 8 h 31"/>
                <a:gd name="T44" fmla="*/ 37 w 47"/>
                <a:gd name="T45" fmla="*/ 5 h 31"/>
                <a:gd name="T46" fmla="*/ 41 w 47"/>
                <a:gd name="T47" fmla="*/ 7 h 31"/>
                <a:gd name="T48" fmla="*/ 42 w 47"/>
                <a:gd name="T49" fmla="*/ 7 h 31"/>
                <a:gd name="T50" fmla="*/ 45 w 47"/>
                <a:gd name="T51" fmla="*/ 6 h 31"/>
                <a:gd name="T52" fmla="*/ 45 w 47"/>
                <a:gd name="T53" fmla="*/ 5 h 31"/>
                <a:gd name="T54" fmla="*/ 45 w 47"/>
                <a:gd name="T55" fmla="*/ 5 h 31"/>
                <a:gd name="T56" fmla="*/ 38 w 47"/>
                <a:gd name="T57" fmla="*/ 0 h 31"/>
                <a:gd name="T58" fmla="*/ 30 w 47"/>
                <a:gd name="T59" fmla="*/ 8 h 31"/>
                <a:gd name="T60" fmla="*/ 38 w 47"/>
                <a:gd name="T61" fmla="*/ 17 h 31"/>
                <a:gd name="T62" fmla="*/ 43 w 47"/>
                <a:gd name="T63" fmla="*/ 21 h 31"/>
                <a:gd name="T64" fmla="*/ 37 w 47"/>
                <a:gd name="T65" fmla="*/ 2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31">
                  <a:moveTo>
                    <a:pt x="37" y="26"/>
                  </a:moveTo>
                  <a:cubicBezTo>
                    <a:pt x="34" y="26"/>
                    <a:pt x="33" y="24"/>
                    <a:pt x="32" y="21"/>
                  </a:cubicBezTo>
                  <a:cubicBezTo>
                    <a:pt x="30" y="16"/>
                    <a:pt x="27" y="10"/>
                    <a:pt x="27" y="10"/>
                  </a:cubicBezTo>
                  <a:cubicBezTo>
                    <a:pt x="25" y="4"/>
                    <a:pt x="20" y="0"/>
                    <a:pt x="14" y="0"/>
                  </a:cubicBezTo>
                  <a:cubicBezTo>
                    <a:pt x="6" y="0"/>
                    <a:pt x="0" y="7"/>
                    <a:pt x="0" y="16"/>
                  </a:cubicBezTo>
                  <a:cubicBezTo>
                    <a:pt x="0" y="24"/>
                    <a:pt x="6" y="31"/>
                    <a:pt x="14" y="31"/>
                  </a:cubicBezTo>
                  <a:cubicBezTo>
                    <a:pt x="18" y="31"/>
                    <a:pt x="22" y="29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1" y="24"/>
                    <a:pt x="18" y="26"/>
                    <a:pt x="14" y="26"/>
                  </a:cubicBezTo>
                  <a:cubicBezTo>
                    <a:pt x="9" y="26"/>
                    <a:pt x="4" y="21"/>
                    <a:pt x="4" y="16"/>
                  </a:cubicBezTo>
                  <a:cubicBezTo>
                    <a:pt x="4" y="10"/>
                    <a:pt x="9" y="5"/>
                    <a:pt x="14" y="5"/>
                  </a:cubicBezTo>
                  <a:cubicBezTo>
                    <a:pt x="18" y="5"/>
                    <a:pt x="22" y="7"/>
                    <a:pt x="23" y="11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30" y="28"/>
                    <a:pt x="33" y="31"/>
                    <a:pt x="38" y="31"/>
                  </a:cubicBezTo>
                  <a:cubicBezTo>
                    <a:pt x="43" y="31"/>
                    <a:pt x="47" y="27"/>
                    <a:pt x="47" y="22"/>
                  </a:cubicBezTo>
                  <a:cubicBezTo>
                    <a:pt x="47" y="16"/>
                    <a:pt x="45" y="14"/>
                    <a:pt x="40" y="13"/>
                  </a:cubicBezTo>
                  <a:cubicBezTo>
                    <a:pt x="40" y="13"/>
                    <a:pt x="39" y="12"/>
                    <a:pt x="39" y="12"/>
                  </a:cubicBezTo>
                  <a:cubicBezTo>
                    <a:pt x="36" y="11"/>
                    <a:pt x="34" y="11"/>
                    <a:pt x="34" y="8"/>
                  </a:cubicBezTo>
                  <a:cubicBezTo>
                    <a:pt x="34" y="6"/>
                    <a:pt x="35" y="5"/>
                    <a:pt x="37" y="5"/>
                  </a:cubicBezTo>
                  <a:cubicBezTo>
                    <a:pt x="39" y="5"/>
                    <a:pt x="40" y="5"/>
                    <a:pt x="41" y="7"/>
                  </a:cubicBezTo>
                  <a:cubicBezTo>
                    <a:pt x="41" y="7"/>
                    <a:pt x="41" y="7"/>
                    <a:pt x="42" y="7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2"/>
                    <a:pt x="41" y="0"/>
                    <a:pt x="38" y="0"/>
                  </a:cubicBezTo>
                  <a:cubicBezTo>
                    <a:pt x="33" y="0"/>
                    <a:pt x="30" y="4"/>
                    <a:pt x="30" y="8"/>
                  </a:cubicBezTo>
                  <a:cubicBezTo>
                    <a:pt x="30" y="13"/>
                    <a:pt x="33" y="15"/>
                    <a:pt x="38" y="17"/>
                  </a:cubicBezTo>
                  <a:cubicBezTo>
                    <a:pt x="41" y="18"/>
                    <a:pt x="43" y="19"/>
                    <a:pt x="43" y="21"/>
                  </a:cubicBezTo>
                  <a:cubicBezTo>
                    <a:pt x="43" y="24"/>
                    <a:pt x="41" y="26"/>
                    <a:pt x="37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23" name="Группа 222"/>
          <p:cNvGrpSpPr/>
          <p:nvPr/>
        </p:nvGrpSpPr>
        <p:grpSpPr>
          <a:xfrm>
            <a:off x="10904538" y="5613400"/>
            <a:ext cx="977900" cy="955675"/>
            <a:chOff x="10904538" y="5613400"/>
            <a:chExt cx="977900" cy="955675"/>
          </a:xfrm>
          <a:solidFill>
            <a:srgbClr val="91B3C1"/>
          </a:solidFill>
        </p:grpSpPr>
        <p:sp>
          <p:nvSpPr>
            <p:cNvPr id="46" name="Freeform 36"/>
            <p:cNvSpPr>
              <a:spLocks noEditPoints="1"/>
            </p:cNvSpPr>
            <p:nvPr/>
          </p:nvSpPr>
          <p:spPr bwMode="auto">
            <a:xfrm>
              <a:off x="10904538" y="5613400"/>
              <a:ext cx="977900" cy="955675"/>
            </a:xfrm>
            <a:custGeom>
              <a:avLst/>
              <a:gdLst>
                <a:gd name="T0" fmla="*/ 41 w 82"/>
                <a:gd name="T1" fmla="*/ 3 h 81"/>
                <a:gd name="T2" fmla="*/ 79 w 82"/>
                <a:gd name="T3" fmla="*/ 41 h 81"/>
                <a:gd name="T4" fmla="*/ 41 w 82"/>
                <a:gd name="T5" fmla="*/ 78 h 81"/>
                <a:gd name="T6" fmla="*/ 3 w 82"/>
                <a:gd name="T7" fmla="*/ 41 h 81"/>
                <a:gd name="T8" fmla="*/ 41 w 82"/>
                <a:gd name="T9" fmla="*/ 3 h 81"/>
                <a:gd name="T10" fmla="*/ 41 w 82"/>
                <a:gd name="T11" fmla="*/ 0 h 81"/>
                <a:gd name="T12" fmla="*/ 0 w 82"/>
                <a:gd name="T13" fmla="*/ 41 h 81"/>
                <a:gd name="T14" fmla="*/ 41 w 82"/>
                <a:gd name="T15" fmla="*/ 81 h 81"/>
                <a:gd name="T16" fmla="*/ 82 w 82"/>
                <a:gd name="T17" fmla="*/ 41 h 81"/>
                <a:gd name="T18" fmla="*/ 41 w 82"/>
                <a:gd name="T1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1">
                  <a:moveTo>
                    <a:pt x="41" y="3"/>
                  </a:moveTo>
                  <a:cubicBezTo>
                    <a:pt x="62" y="3"/>
                    <a:pt x="79" y="20"/>
                    <a:pt x="79" y="41"/>
                  </a:cubicBezTo>
                  <a:cubicBezTo>
                    <a:pt x="79" y="61"/>
                    <a:pt x="62" y="78"/>
                    <a:pt x="41" y="78"/>
                  </a:cubicBezTo>
                  <a:cubicBezTo>
                    <a:pt x="20" y="78"/>
                    <a:pt x="3" y="61"/>
                    <a:pt x="3" y="41"/>
                  </a:cubicBezTo>
                  <a:cubicBezTo>
                    <a:pt x="3" y="20"/>
                    <a:pt x="20" y="3"/>
                    <a:pt x="41" y="3"/>
                  </a:cubicBezTo>
                  <a:moveTo>
                    <a:pt x="41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1"/>
                    <a:pt x="41" y="81"/>
                  </a:cubicBezTo>
                  <a:cubicBezTo>
                    <a:pt x="64" y="81"/>
                    <a:pt x="82" y="63"/>
                    <a:pt x="82" y="41"/>
                  </a:cubicBezTo>
                  <a:cubicBezTo>
                    <a:pt x="82" y="18"/>
                    <a:pt x="64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7" name="Freeform 37"/>
            <p:cNvSpPr>
              <a:spLocks/>
            </p:cNvSpPr>
            <p:nvPr/>
          </p:nvSpPr>
          <p:spPr bwMode="auto">
            <a:xfrm>
              <a:off x="11083925" y="5789613"/>
              <a:ext cx="608013" cy="601663"/>
            </a:xfrm>
            <a:custGeom>
              <a:avLst/>
              <a:gdLst>
                <a:gd name="T0" fmla="*/ 27 w 51"/>
                <a:gd name="T1" fmla="*/ 33 h 51"/>
                <a:gd name="T2" fmla="*/ 23 w 51"/>
                <a:gd name="T3" fmla="*/ 23 h 51"/>
                <a:gd name="T4" fmla="*/ 15 w 51"/>
                <a:gd name="T5" fmla="*/ 6 h 51"/>
                <a:gd name="T6" fmla="*/ 0 w 51"/>
                <a:gd name="T7" fmla="*/ 17 h 51"/>
                <a:gd name="T8" fmla="*/ 2 w 51"/>
                <a:gd name="T9" fmla="*/ 20 h 51"/>
                <a:gd name="T10" fmla="*/ 8 w 51"/>
                <a:gd name="T11" fmla="*/ 18 h 51"/>
                <a:gd name="T12" fmla="*/ 16 w 51"/>
                <a:gd name="T13" fmla="*/ 44 h 51"/>
                <a:gd name="T14" fmla="*/ 26 w 51"/>
                <a:gd name="T15" fmla="*/ 48 h 51"/>
                <a:gd name="T16" fmla="*/ 48 w 51"/>
                <a:gd name="T17" fmla="*/ 16 h 51"/>
                <a:gd name="T18" fmla="*/ 28 w 51"/>
                <a:gd name="T19" fmla="*/ 17 h 51"/>
                <a:gd name="T20" fmla="*/ 33 w 51"/>
                <a:gd name="T21" fmla="*/ 24 h 51"/>
                <a:gd name="T22" fmla="*/ 27 w 51"/>
                <a:gd name="T23" fmla="*/ 3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51">
                  <a:moveTo>
                    <a:pt x="27" y="33"/>
                  </a:moveTo>
                  <a:cubicBezTo>
                    <a:pt x="25" y="33"/>
                    <a:pt x="24" y="29"/>
                    <a:pt x="23" y="23"/>
                  </a:cubicBezTo>
                  <a:cubicBezTo>
                    <a:pt x="21" y="16"/>
                    <a:pt x="21" y="4"/>
                    <a:pt x="15" y="6"/>
                  </a:cubicBezTo>
                  <a:cubicBezTo>
                    <a:pt x="9" y="7"/>
                    <a:pt x="0" y="17"/>
                    <a:pt x="0" y="17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6" y="16"/>
                    <a:pt x="8" y="18"/>
                  </a:cubicBezTo>
                  <a:cubicBezTo>
                    <a:pt x="9" y="20"/>
                    <a:pt x="14" y="40"/>
                    <a:pt x="16" y="44"/>
                  </a:cubicBezTo>
                  <a:cubicBezTo>
                    <a:pt x="17" y="47"/>
                    <a:pt x="21" y="51"/>
                    <a:pt x="26" y="48"/>
                  </a:cubicBezTo>
                  <a:cubicBezTo>
                    <a:pt x="30" y="45"/>
                    <a:pt x="45" y="32"/>
                    <a:pt x="48" y="16"/>
                  </a:cubicBezTo>
                  <a:cubicBezTo>
                    <a:pt x="51" y="0"/>
                    <a:pt x="30" y="3"/>
                    <a:pt x="28" y="17"/>
                  </a:cubicBezTo>
                  <a:cubicBezTo>
                    <a:pt x="33" y="14"/>
                    <a:pt x="36" y="18"/>
                    <a:pt x="33" y="24"/>
                  </a:cubicBezTo>
                  <a:cubicBezTo>
                    <a:pt x="31" y="29"/>
                    <a:pt x="28" y="33"/>
                    <a:pt x="2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09" name="Группа 208"/>
          <p:cNvGrpSpPr/>
          <p:nvPr/>
        </p:nvGrpSpPr>
        <p:grpSpPr>
          <a:xfrm>
            <a:off x="12490450" y="4056063"/>
            <a:ext cx="977900" cy="966788"/>
            <a:chOff x="12490450" y="4056063"/>
            <a:chExt cx="977900" cy="966788"/>
          </a:xfrm>
          <a:solidFill>
            <a:srgbClr val="91B3C1"/>
          </a:solidFill>
        </p:grpSpPr>
        <p:sp>
          <p:nvSpPr>
            <p:cNvPr id="48" name="Freeform 38"/>
            <p:cNvSpPr>
              <a:spLocks noEditPoints="1"/>
            </p:cNvSpPr>
            <p:nvPr/>
          </p:nvSpPr>
          <p:spPr bwMode="auto">
            <a:xfrm>
              <a:off x="12490450" y="4056063"/>
              <a:ext cx="977900" cy="966788"/>
            </a:xfrm>
            <a:custGeom>
              <a:avLst/>
              <a:gdLst>
                <a:gd name="T0" fmla="*/ 41 w 82"/>
                <a:gd name="T1" fmla="*/ 3 h 82"/>
                <a:gd name="T2" fmla="*/ 79 w 82"/>
                <a:gd name="T3" fmla="*/ 41 h 82"/>
                <a:gd name="T4" fmla="*/ 41 w 82"/>
                <a:gd name="T5" fmla="*/ 78 h 82"/>
                <a:gd name="T6" fmla="*/ 4 w 82"/>
                <a:gd name="T7" fmla="*/ 41 h 82"/>
                <a:gd name="T8" fmla="*/ 41 w 82"/>
                <a:gd name="T9" fmla="*/ 3 h 82"/>
                <a:gd name="T10" fmla="*/ 41 w 82"/>
                <a:gd name="T11" fmla="*/ 0 h 82"/>
                <a:gd name="T12" fmla="*/ 0 w 82"/>
                <a:gd name="T13" fmla="*/ 41 h 82"/>
                <a:gd name="T14" fmla="*/ 41 w 82"/>
                <a:gd name="T15" fmla="*/ 82 h 82"/>
                <a:gd name="T16" fmla="*/ 82 w 82"/>
                <a:gd name="T17" fmla="*/ 41 h 82"/>
                <a:gd name="T18" fmla="*/ 41 w 82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3"/>
                  </a:moveTo>
                  <a:cubicBezTo>
                    <a:pt x="62" y="3"/>
                    <a:pt x="79" y="20"/>
                    <a:pt x="79" y="41"/>
                  </a:cubicBezTo>
                  <a:cubicBezTo>
                    <a:pt x="79" y="61"/>
                    <a:pt x="62" y="78"/>
                    <a:pt x="41" y="78"/>
                  </a:cubicBezTo>
                  <a:cubicBezTo>
                    <a:pt x="20" y="78"/>
                    <a:pt x="4" y="61"/>
                    <a:pt x="4" y="41"/>
                  </a:cubicBezTo>
                  <a:cubicBezTo>
                    <a:pt x="4" y="20"/>
                    <a:pt x="20" y="3"/>
                    <a:pt x="41" y="3"/>
                  </a:cubicBezTo>
                  <a:moveTo>
                    <a:pt x="41" y="0"/>
                  </a:moveTo>
                  <a:cubicBezTo>
                    <a:pt x="19" y="0"/>
                    <a:pt x="0" y="18"/>
                    <a:pt x="0" y="41"/>
                  </a:cubicBezTo>
                  <a:cubicBezTo>
                    <a:pt x="0" y="63"/>
                    <a:pt x="19" y="82"/>
                    <a:pt x="41" y="82"/>
                  </a:cubicBezTo>
                  <a:cubicBezTo>
                    <a:pt x="64" y="82"/>
                    <a:pt x="82" y="63"/>
                    <a:pt x="82" y="41"/>
                  </a:cubicBezTo>
                  <a:cubicBezTo>
                    <a:pt x="82" y="18"/>
                    <a:pt x="64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9" name="Freeform 39"/>
            <p:cNvSpPr>
              <a:spLocks/>
            </p:cNvSpPr>
            <p:nvPr/>
          </p:nvSpPr>
          <p:spPr bwMode="auto">
            <a:xfrm>
              <a:off x="12692063" y="4351338"/>
              <a:ext cx="536575" cy="365125"/>
            </a:xfrm>
            <a:custGeom>
              <a:avLst/>
              <a:gdLst>
                <a:gd name="T0" fmla="*/ 19 w 45"/>
                <a:gd name="T1" fmla="*/ 19 h 31"/>
                <a:gd name="T2" fmla="*/ 19 w 45"/>
                <a:gd name="T3" fmla="*/ 28 h 31"/>
                <a:gd name="T4" fmla="*/ 12 w 45"/>
                <a:gd name="T5" fmla="*/ 29 h 31"/>
                <a:gd name="T6" fmla="*/ 12 w 45"/>
                <a:gd name="T7" fmla="*/ 31 h 31"/>
                <a:gd name="T8" fmla="*/ 22 w 45"/>
                <a:gd name="T9" fmla="*/ 31 h 31"/>
                <a:gd name="T10" fmla="*/ 33 w 45"/>
                <a:gd name="T11" fmla="*/ 31 h 31"/>
                <a:gd name="T12" fmla="*/ 33 w 45"/>
                <a:gd name="T13" fmla="*/ 29 h 31"/>
                <a:gd name="T14" fmla="*/ 26 w 45"/>
                <a:gd name="T15" fmla="*/ 28 h 31"/>
                <a:gd name="T16" fmla="*/ 26 w 45"/>
                <a:gd name="T17" fmla="*/ 19 h 31"/>
                <a:gd name="T18" fmla="*/ 39 w 45"/>
                <a:gd name="T19" fmla="*/ 8 h 31"/>
                <a:gd name="T20" fmla="*/ 40 w 45"/>
                <a:gd name="T21" fmla="*/ 8 h 31"/>
                <a:gd name="T22" fmla="*/ 43 w 45"/>
                <a:gd name="T23" fmla="*/ 8 h 31"/>
                <a:gd name="T24" fmla="*/ 44 w 45"/>
                <a:gd name="T25" fmla="*/ 7 h 31"/>
                <a:gd name="T26" fmla="*/ 44 w 45"/>
                <a:gd name="T27" fmla="*/ 7 h 31"/>
                <a:gd name="T28" fmla="*/ 45 w 45"/>
                <a:gd name="T29" fmla="*/ 5 h 31"/>
                <a:gd name="T30" fmla="*/ 45 w 45"/>
                <a:gd name="T31" fmla="*/ 5 h 31"/>
                <a:gd name="T32" fmla="*/ 45 w 45"/>
                <a:gd name="T33" fmla="*/ 5 h 31"/>
                <a:gd name="T34" fmla="*/ 27 w 45"/>
                <a:gd name="T35" fmla="*/ 5 h 31"/>
                <a:gd name="T36" fmla="*/ 27 w 45"/>
                <a:gd name="T37" fmla="*/ 8 h 31"/>
                <a:gd name="T38" fmla="*/ 32 w 45"/>
                <a:gd name="T39" fmla="*/ 8 h 31"/>
                <a:gd name="T40" fmla="*/ 24 w 45"/>
                <a:gd name="T41" fmla="*/ 16 h 31"/>
                <a:gd name="T42" fmla="*/ 15 w 45"/>
                <a:gd name="T43" fmla="*/ 4 h 31"/>
                <a:gd name="T44" fmla="*/ 22 w 45"/>
                <a:gd name="T45" fmla="*/ 4 h 31"/>
                <a:gd name="T46" fmla="*/ 22 w 45"/>
                <a:gd name="T47" fmla="*/ 1 h 31"/>
                <a:gd name="T48" fmla="*/ 22 w 45"/>
                <a:gd name="T49" fmla="*/ 1 h 31"/>
                <a:gd name="T50" fmla="*/ 22 w 45"/>
                <a:gd name="T51" fmla="*/ 1 h 31"/>
                <a:gd name="T52" fmla="*/ 22 w 45"/>
                <a:gd name="T53" fmla="*/ 0 h 31"/>
                <a:gd name="T54" fmla="*/ 0 w 45"/>
                <a:gd name="T55" fmla="*/ 0 h 31"/>
                <a:gd name="T56" fmla="*/ 0 w 45"/>
                <a:gd name="T57" fmla="*/ 4 h 31"/>
                <a:gd name="T58" fmla="*/ 7 w 45"/>
                <a:gd name="T59" fmla="*/ 4 h 31"/>
                <a:gd name="T60" fmla="*/ 19 w 45"/>
                <a:gd name="T61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" h="31">
                  <a:moveTo>
                    <a:pt x="19" y="19"/>
                  </a:moveTo>
                  <a:cubicBezTo>
                    <a:pt x="19" y="21"/>
                    <a:pt x="19" y="28"/>
                    <a:pt x="19" y="28"/>
                  </a:cubicBezTo>
                  <a:cubicBezTo>
                    <a:pt x="18" y="29"/>
                    <a:pt x="13" y="29"/>
                    <a:pt x="12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4" y="31"/>
                    <a:pt x="20" y="31"/>
                    <a:pt x="22" y="31"/>
                  </a:cubicBezTo>
                  <a:cubicBezTo>
                    <a:pt x="26" y="31"/>
                    <a:pt x="32" y="31"/>
                    <a:pt x="33" y="31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2" y="29"/>
                    <a:pt x="27" y="29"/>
                    <a:pt x="26" y="28"/>
                  </a:cubicBezTo>
                  <a:cubicBezTo>
                    <a:pt x="26" y="27"/>
                    <a:pt x="26" y="20"/>
                    <a:pt x="26" y="19"/>
                  </a:cubicBezTo>
                  <a:cubicBezTo>
                    <a:pt x="27" y="17"/>
                    <a:pt x="38" y="8"/>
                    <a:pt x="39" y="8"/>
                  </a:cubicBezTo>
                  <a:cubicBezTo>
                    <a:pt x="39" y="8"/>
                    <a:pt x="39" y="8"/>
                    <a:pt x="40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2" y="13"/>
                    <a:pt x="18" y="8"/>
                    <a:pt x="15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9" y="6"/>
                    <a:pt x="18" y="18"/>
                    <a:pt x="19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0" name="Freeform 40"/>
            <p:cNvSpPr>
              <a:spLocks/>
            </p:cNvSpPr>
            <p:nvPr/>
          </p:nvSpPr>
          <p:spPr bwMode="auto">
            <a:xfrm>
              <a:off x="13193713" y="4481513"/>
              <a:ext cx="71438" cy="165100"/>
            </a:xfrm>
            <a:custGeom>
              <a:avLst/>
              <a:gdLst>
                <a:gd name="T0" fmla="*/ 0 w 6"/>
                <a:gd name="T1" fmla="*/ 0 h 14"/>
                <a:gd name="T2" fmla="*/ 0 w 6"/>
                <a:gd name="T3" fmla="*/ 14 h 14"/>
                <a:gd name="T4" fmla="*/ 3 w 6"/>
                <a:gd name="T5" fmla="*/ 14 h 14"/>
                <a:gd name="T6" fmla="*/ 6 w 6"/>
                <a:gd name="T7" fmla="*/ 1 h 14"/>
                <a:gd name="T8" fmla="*/ 0 w 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4">
                  <a:moveTo>
                    <a:pt x="0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1" name="Freeform 41"/>
            <p:cNvSpPr>
              <a:spLocks/>
            </p:cNvSpPr>
            <p:nvPr/>
          </p:nvSpPr>
          <p:spPr bwMode="auto">
            <a:xfrm>
              <a:off x="13181013" y="4670425"/>
              <a:ext cx="47625" cy="46038"/>
            </a:xfrm>
            <a:custGeom>
              <a:avLst/>
              <a:gdLst>
                <a:gd name="T0" fmla="*/ 23 w 30"/>
                <a:gd name="T1" fmla="*/ 29 h 29"/>
                <a:gd name="T2" fmla="*/ 30 w 30"/>
                <a:gd name="T3" fmla="*/ 7 h 29"/>
                <a:gd name="T4" fmla="*/ 15 w 30"/>
                <a:gd name="T5" fmla="*/ 7 h 29"/>
                <a:gd name="T6" fmla="*/ 0 w 30"/>
                <a:gd name="T7" fmla="*/ 0 h 29"/>
                <a:gd name="T8" fmla="*/ 0 w 30"/>
                <a:gd name="T9" fmla="*/ 29 h 29"/>
                <a:gd name="T10" fmla="*/ 15 w 30"/>
                <a:gd name="T11" fmla="*/ 29 h 29"/>
                <a:gd name="T12" fmla="*/ 23 w 30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9">
                  <a:moveTo>
                    <a:pt x="23" y="29"/>
                  </a:moveTo>
                  <a:lnTo>
                    <a:pt x="30" y="7"/>
                  </a:lnTo>
                  <a:lnTo>
                    <a:pt x="15" y="7"/>
                  </a:lnTo>
                  <a:lnTo>
                    <a:pt x="0" y="0"/>
                  </a:lnTo>
                  <a:lnTo>
                    <a:pt x="0" y="29"/>
                  </a:lnTo>
                  <a:lnTo>
                    <a:pt x="15" y="29"/>
                  </a:lnTo>
                  <a:lnTo>
                    <a:pt x="23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06" name="Группа 205"/>
          <p:cNvGrpSpPr/>
          <p:nvPr/>
        </p:nvGrpSpPr>
        <p:grpSpPr>
          <a:xfrm>
            <a:off x="7732713" y="4056063"/>
            <a:ext cx="977900" cy="966788"/>
            <a:chOff x="7732713" y="4056063"/>
            <a:chExt cx="977900" cy="966788"/>
          </a:xfrm>
          <a:solidFill>
            <a:srgbClr val="91B3C1"/>
          </a:solidFill>
        </p:grpSpPr>
        <p:sp>
          <p:nvSpPr>
            <p:cNvPr id="52" name="Freeform 42"/>
            <p:cNvSpPr>
              <a:spLocks noEditPoints="1"/>
            </p:cNvSpPr>
            <p:nvPr/>
          </p:nvSpPr>
          <p:spPr bwMode="auto">
            <a:xfrm>
              <a:off x="7732713" y="4056063"/>
              <a:ext cx="977900" cy="966788"/>
            </a:xfrm>
            <a:custGeom>
              <a:avLst/>
              <a:gdLst>
                <a:gd name="T0" fmla="*/ 41 w 82"/>
                <a:gd name="T1" fmla="*/ 3 h 82"/>
                <a:gd name="T2" fmla="*/ 78 w 82"/>
                <a:gd name="T3" fmla="*/ 41 h 82"/>
                <a:gd name="T4" fmla="*/ 41 w 82"/>
                <a:gd name="T5" fmla="*/ 78 h 82"/>
                <a:gd name="T6" fmla="*/ 3 w 82"/>
                <a:gd name="T7" fmla="*/ 41 h 82"/>
                <a:gd name="T8" fmla="*/ 41 w 82"/>
                <a:gd name="T9" fmla="*/ 3 h 82"/>
                <a:gd name="T10" fmla="*/ 41 w 82"/>
                <a:gd name="T11" fmla="*/ 0 h 82"/>
                <a:gd name="T12" fmla="*/ 0 w 82"/>
                <a:gd name="T13" fmla="*/ 41 h 82"/>
                <a:gd name="T14" fmla="*/ 41 w 82"/>
                <a:gd name="T15" fmla="*/ 82 h 82"/>
                <a:gd name="T16" fmla="*/ 82 w 82"/>
                <a:gd name="T17" fmla="*/ 41 h 82"/>
                <a:gd name="T18" fmla="*/ 41 w 82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3"/>
                  </a:moveTo>
                  <a:cubicBezTo>
                    <a:pt x="61" y="3"/>
                    <a:pt x="78" y="20"/>
                    <a:pt x="78" y="41"/>
                  </a:cubicBezTo>
                  <a:cubicBezTo>
                    <a:pt x="78" y="61"/>
                    <a:pt x="61" y="78"/>
                    <a:pt x="41" y="78"/>
                  </a:cubicBezTo>
                  <a:cubicBezTo>
                    <a:pt x="20" y="78"/>
                    <a:pt x="3" y="61"/>
                    <a:pt x="3" y="41"/>
                  </a:cubicBezTo>
                  <a:cubicBezTo>
                    <a:pt x="3" y="20"/>
                    <a:pt x="20" y="3"/>
                    <a:pt x="41" y="3"/>
                  </a:cubicBezTo>
                  <a:moveTo>
                    <a:pt x="41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2"/>
                    <a:pt x="41" y="82"/>
                  </a:cubicBezTo>
                  <a:cubicBezTo>
                    <a:pt x="63" y="82"/>
                    <a:pt x="82" y="63"/>
                    <a:pt x="82" y="41"/>
                  </a:cubicBezTo>
                  <a:cubicBezTo>
                    <a:pt x="82" y="18"/>
                    <a:pt x="63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3" name="Freeform 43"/>
            <p:cNvSpPr>
              <a:spLocks/>
            </p:cNvSpPr>
            <p:nvPr/>
          </p:nvSpPr>
          <p:spPr bwMode="auto">
            <a:xfrm>
              <a:off x="8031163" y="4257675"/>
              <a:ext cx="369888" cy="565150"/>
            </a:xfrm>
            <a:custGeom>
              <a:avLst/>
              <a:gdLst>
                <a:gd name="T0" fmla="*/ 8 w 31"/>
                <a:gd name="T1" fmla="*/ 41 h 48"/>
                <a:gd name="T2" fmla="*/ 10 w 31"/>
                <a:gd name="T3" fmla="*/ 44 h 48"/>
                <a:gd name="T4" fmla="*/ 15 w 31"/>
                <a:gd name="T5" fmla="*/ 47 h 48"/>
                <a:gd name="T6" fmla="*/ 20 w 31"/>
                <a:gd name="T7" fmla="*/ 48 h 48"/>
                <a:gd name="T8" fmla="*/ 25 w 31"/>
                <a:gd name="T9" fmla="*/ 47 h 48"/>
                <a:gd name="T10" fmla="*/ 31 w 31"/>
                <a:gd name="T11" fmla="*/ 45 h 48"/>
                <a:gd name="T12" fmla="*/ 31 w 31"/>
                <a:gd name="T13" fmla="*/ 37 h 48"/>
                <a:gd name="T14" fmla="*/ 24 w 31"/>
                <a:gd name="T15" fmla="*/ 40 h 48"/>
                <a:gd name="T16" fmla="*/ 19 w 31"/>
                <a:gd name="T17" fmla="*/ 39 h 48"/>
                <a:gd name="T18" fmla="*/ 17 w 31"/>
                <a:gd name="T19" fmla="*/ 37 h 48"/>
                <a:gd name="T20" fmla="*/ 17 w 31"/>
                <a:gd name="T21" fmla="*/ 32 h 48"/>
                <a:gd name="T22" fmla="*/ 17 w 31"/>
                <a:gd name="T23" fmla="*/ 19 h 48"/>
                <a:gd name="T24" fmla="*/ 29 w 31"/>
                <a:gd name="T25" fmla="*/ 19 h 48"/>
                <a:gd name="T26" fmla="*/ 29 w 31"/>
                <a:gd name="T27" fmla="*/ 10 h 48"/>
                <a:gd name="T28" fmla="*/ 18 w 31"/>
                <a:gd name="T29" fmla="*/ 10 h 48"/>
                <a:gd name="T30" fmla="*/ 18 w 31"/>
                <a:gd name="T31" fmla="*/ 0 h 48"/>
                <a:gd name="T32" fmla="*/ 11 w 31"/>
                <a:gd name="T33" fmla="*/ 0 h 48"/>
                <a:gd name="T34" fmla="*/ 9 w 31"/>
                <a:gd name="T35" fmla="*/ 6 h 48"/>
                <a:gd name="T36" fmla="*/ 6 w 31"/>
                <a:gd name="T37" fmla="*/ 10 h 48"/>
                <a:gd name="T38" fmla="*/ 0 w 31"/>
                <a:gd name="T39" fmla="*/ 13 h 48"/>
                <a:gd name="T40" fmla="*/ 0 w 31"/>
                <a:gd name="T41" fmla="*/ 19 h 48"/>
                <a:gd name="T42" fmla="*/ 7 w 31"/>
                <a:gd name="T43" fmla="*/ 19 h 48"/>
                <a:gd name="T44" fmla="*/ 7 w 31"/>
                <a:gd name="T45" fmla="*/ 36 h 48"/>
                <a:gd name="T46" fmla="*/ 8 w 31"/>
                <a:gd name="T47" fmla="*/ 4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" h="48">
                  <a:moveTo>
                    <a:pt x="8" y="41"/>
                  </a:moveTo>
                  <a:cubicBezTo>
                    <a:pt x="8" y="42"/>
                    <a:pt x="9" y="43"/>
                    <a:pt x="10" y="44"/>
                  </a:cubicBezTo>
                  <a:cubicBezTo>
                    <a:pt x="11" y="45"/>
                    <a:pt x="13" y="46"/>
                    <a:pt x="15" y="47"/>
                  </a:cubicBezTo>
                  <a:cubicBezTo>
                    <a:pt x="16" y="47"/>
                    <a:pt x="18" y="48"/>
                    <a:pt x="20" y="48"/>
                  </a:cubicBezTo>
                  <a:cubicBezTo>
                    <a:pt x="22" y="48"/>
                    <a:pt x="24" y="47"/>
                    <a:pt x="25" y="47"/>
                  </a:cubicBezTo>
                  <a:cubicBezTo>
                    <a:pt x="27" y="47"/>
                    <a:pt x="29" y="46"/>
                    <a:pt x="31" y="45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9"/>
                    <a:pt x="26" y="40"/>
                    <a:pt x="24" y="40"/>
                  </a:cubicBezTo>
                  <a:cubicBezTo>
                    <a:pt x="22" y="40"/>
                    <a:pt x="20" y="39"/>
                    <a:pt x="19" y="39"/>
                  </a:cubicBezTo>
                  <a:cubicBezTo>
                    <a:pt x="18" y="38"/>
                    <a:pt x="18" y="38"/>
                    <a:pt x="17" y="37"/>
                  </a:cubicBezTo>
                  <a:cubicBezTo>
                    <a:pt x="17" y="36"/>
                    <a:pt x="17" y="34"/>
                    <a:pt x="17" y="32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2"/>
                    <a:pt x="10" y="4"/>
                    <a:pt x="9" y="6"/>
                  </a:cubicBezTo>
                  <a:cubicBezTo>
                    <a:pt x="8" y="8"/>
                    <a:pt x="7" y="9"/>
                    <a:pt x="6" y="10"/>
                  </a:cubicBezTo>
                  <a:cubicBezTo>
                    <a:pt x="5" y="11"/>
                    <a:pt x="2" y="12"/>
                    <a:pt x="0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8"/>
                    <a:pt x="7" y="40"/>
                    <a:pt x="8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14" name="Группа 213"/>
          <p:cNvGrpSpPr/>
          <p:nvPr/>
        </p:nvGrpSpPr>
        <p:grpSpPr>
          <a:xfrm>
            <a:off x="20429538" y="4056063"/>
            <a:ext cx="977900" cy="966788"/>
            <a:chOff x="20429538" y="4056063"/>
            <a:chExt cx="977900" cy="966788"/>
          </a:xfrm>
          <a:solidFill>
            <a:srgbClr val="91B3C1"/>
          </a:solidFill>
        </p:grpSpPr>
        <p:sp>
          <p:nvSpPr>
            <p:cNvPr id="54" name="Freeform 44"/>
            <p:cNvSpPr>
              <a:spLocks noEditPoints="1"/>
            </p:cNvSpPr>
            <p:nvPr/>
          </p:nvSpPr>
          <p:spPr bwMode="auto">
            <a:xfrm>
              <a:off x="20429538" y="4056063"/>
              <a:ext cx="977900" cy="966788"/>
            </a:xfrm>
            <a:custGeom>
              <a:avLst/>
              <a:gdLst>
                <a:gd name="T0" fmla="*/ 41 w 82"/>
                <a:gd name="T1" fmla="*/ 3 h 82"/>
                <a:gd name="T2" fmla="*/ 78 w 82"/>
                <a:gd name="T3" fmla="*/ 41 h 82"/>
                <a:gd name="T4" fmla="*/ 41 w 82"/>
                <a:gd name="T5" fmla="*/ 78 h 82"/>
                <a:gd name="T6" fmla="*/ 3 w 82"/>
                <a:gd name="T7" fmla="*/ 41 h 82"/>
                <a:gd name="T8" fmla="*/ 41 w 82"/>
                <a:gd name="T9" fmla="*/ 3 h 82"/>
                <a:gd name="T10" fmla="*/ 41 w 82"/>
                <a:gd name="T11" fmla="*/ 0 h 82"/>
                <a:gd name="T12" fmla="*/ 0 w 82"/>
                <a:gd name="T13" fmla="*/ 41 h 82"/>
                <a:gd name="T14" fmla="*/ 41 w 82"/>
                <a:gd name="T15" fmla="*/ 82 h 82"/>
                <a:gd name="T16" fmla="*/ 82 w 82"/>
                <a:gd name="T17" fmla="*/ 41 h 82"/>
                <a:gd name="T18" fmla="*/ 41 w 82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3"/>
                  </a:moveTo>
                  <a:cubicBezTo>
                    <a:pt x="61" y="3"/>
                    <a:pt x="78" y="20"/>
                    <a:pt x="78" y="41"/>
                  </a:cubicBezTo>
                  <a:cubicBezTo>
                    <a:pt x="78" y="61"/>
                    <a:pt x="61" y="78"/>
                    <a:pt x="41" y="78"/>
                  </a:cubicBezTo>
                  <a:cubicBezTo>
                    <a:pt x="20" y="78"/>
                    <a:pt x="3" y="61"/>
                    <a:pt x="3" y="41"/>
                  </a:cubicBezTo>
                  <a:cubicBezTo>
                    <a:pt x="3" y="20"/>
                    <a:pt x="20" y="3"/>
                    <a:pt x="41" y="3"/>
                  </a:cubicBezTo>
                  <a:moveTo>
                    <a:pt x="41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2"/>
                    <a:pt x="41" y="82"/>
                  </a:cubicBezTo>
                  <a:cubicBezTo>
                    <a:pt x="63" y="82"/>
                    <a:pt x="82" y="63"/>
                    <a:pt x="82" y="41"/>
                  </a:cubicBezTo>
                  <a:cubicBezTo>
                    <a:pt x="82" y="18"/>
                    <a:pt x="63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5" name="Freeform 45"/>
            <p:cNvSpPr>
              <a:spLocks/>
            </p:cNvSpPr>
            <p:nvPr/>
          </p:nvSpPr>
          <p:spPr bwMode="auto">
            <a:xfrm>
              <a:off x="20645438" y="4386263"/>
              <a:ext cx="512763" cy="436563"/>
            </a:xfrm>
            <a:custGeom>
              <a:avLst/>
              <a:gdLst>
                <a:gd name="T0" fmla="*/ 16 w 43"/>
                <a:gd name="T1" fmla="*/ 37 h 37"/>
                <a:gd name="T2" fmla="*/ 24 w 43"/>
                <a:gd name="T3" fmla="*/ 35 h 37"/>
                <a:gd name="T4" fmla="*/ 32 w 43"/>
                <a:gd name="T5" fmla="*/ 36 h 37"/>
                <a:gd name="T6" fmla="*/ 40 w 43"/>
                <a:gd name="T7" fmla="*/ 31 h 37"/>
                <a:gd name="T8" fmla="*/ 43 w 43"/>
                <a:gd name="T9" fmla="*/ 24 h 37"/>
                <a:gd name="T10" fmla="*/ 36 w 43"/>
                <a:gd name="T11" fmla="*/ 14 h 37"/>
                <a:gd name="T12" fmla="*/ 42 w 43"/>
                <a:gd name="T13" fmla="*/ 5 h 37"/>
                <a:gd name="T14" fmla="*/ 33 w 43"/>
                <a:gd name="T15" fmla="*/ 0 h 37"/>
                <a:gd name="T16" fmla="*/ 23 w 43"/>
                <a:gd name="T17" fmla="*/ 3 h 37"/>
                <a:gd name="T18" fmla="*/ 15 w 43"/>
                <a:gd name="T19" fmla="*/ 1 h 37"/>
                <a:gd name="T20" fmla="*/ 4 w 43"/>
                <a:gd name="T21" fmla="*/ 6 h 37"/>
                <a:gd name="T22" fmla="*/ 8 w 43"/>
                <a:gd name="T23" fmla="*/ 31 h 37"/>
                <a:gd name="T24" fmla="*/ 16 w 43"/>
                <a:gd name="T2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37">
                  <a:moveTo>
                    <a:pt x="16" y="37"/>
                  </a:moveTo>
                  <a:cubicBezTo>
                    <a:pt x="19" y="36"/>
                    <a:pt x="20" y="35"/>
                    <a:pt x="24" y="35"/>
                  </a:cubicBezTo>
                  <a:cubicBezTo>
                    <a:pt x="28" y="35"/>
                    <a:pt x="29" y="37"/>
                    <a:pt x="32" y="36"/>
                  </a:cubicBezTo>
                  <a:cubicBezTo>
                    <a:pt x="35" y="36"/>
                    <a:pt x="38" y="34"/>
                    <a:pt x="40" y="31"/>
                  </a:cubicBezTo>
                  <a:cubicBezTo>
                    <a:pt x="42" y="27"/>
                    <a:pt x="43" y="24"/>
                    <a:pt x="43" y="24"/>
                  </a:cubicBezTo>
                  <a:cubicBezTo>
                    <a:pt x="43" y="24"/>
                    <a:pt x="37" y="21"/>
                    <a:pt x="36" y="14"/>
                  </a:cubicBezTo>
                  <a:cubicBezTo>
                    <a:pt x="36" y="8"/>
                    <a:pt x="42" y="5"/>
                    <a:pt x="42" y="5"/>
                  </a:cubicBezTo>
                  <a:cubicBezTo>
                    <a:pt x="39" y="1"/>
                    <a:pt x="34" y="0"/>
                    <a:pt x="33" y="0"/>
                  </a:cubicBezTo>
                  <a:cubicBezTo>
                    <a:pt x="29" y="0"/>
                    <a:pt x="25" y="3"/>
                    <a:pt x="23" y="3"/>
                  </a:cubicBezTo>
                  <a:cubicBezTo>
                    <a:pt x="21" y="3"/>
                    <a:pt x="18" y="0"/>
                    <a:pt x="15" y="1"/>
                  </a:cubicBezTo>
                  <a:cubicBezTo>
                    <a:pt x="11" y="1"/>
                    <a:pt x="7" y="3"/>
                    <a:pt x="4" y="6"/>
                  </a:cubicBezTo>
                  <a:cubicBezTo>
                    <a:pt x="0" y="14"/>
                    <a:pt x="3" y="25"/>
                    <a:pt x="8" y="31"/>
                  </a:cubicBezTo>
                  <a:cubicBezTo>
                    <a:pt x="10" y="33"/>
                    <a:pt x="12" y="37"/>
                    <a:pt x="1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6" name="Freeform 46"/>
            <p:cNvSpPr>
              <a:spLocks/>
            </p:cNvSpPr>
            <p:nvPr/>
          </p:nvSpPr>
          <p:spPr bwMode="auto">
            <a:xfrm>
              <a:off x="20907375" y="4257675"/>
              <a:ext cx="130175" cy="128588"/>
            </a:xfrm>
            <a:custGeom>
              <a:avLst/>
              <a:gdLst>
                <a:gd name="T0" fmla="*/ 3 w 11"/>
                <a:gd name="T1" fmla="*/ 3 h 11"/>
                <a:gd name="T2" fmla="*/ 1 w 11"/>
                <a:gd name="T3" fmla="*/ 11 h 11"/>
                <a:gd name="T4" fmla="*/ 8 w 11"/>
                <a:gd name="T5" fmla="*/ 7 h 11"/>
                <a:gd name="T6" fmla="*/ 11 w 11"/>
                <a:gd name="T7" fmla="*/ 0 h 11"/>
                <a:gd name="T8" fmla="*/ 3 w 11"/>
                <a:gd name="T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3" y="3"/>
                  </a:moveTo>
                  <a:cubicBezTo>
                    <a:pt x="2" y="5"/>
                    <a:pt x="0" y="8"/>
                    <a:pt x="1" y="11"/>
                  </a:cubicBezTo>
                  <a:cubicBezTo>
                    <a:pt x="4" y="11"/>
                    <a:pt x="6" y="9"/>
                    <a:pt x="8" y="7"/>
                  </a:cubicBezTo>
                  <a:cubicBezTo>
                    <a:pt x="10" y="5"/>
                    <a:pt x="11" y="3"/>
                    <a:pt x="11" y="0"/>
                  </a:cubicBezTo>
                  <a:cubicBezTo>
                    <a:pt x="8" y="0"/>
                    <a:pt x="5" y="1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15" name="Группа 214"/>
          <p:cNvGrpSpPr/>
          <p:nvPr/>
        </p:nvGrpSpPr>
        <p:grpSpPr>
          <a:xfrm>
            <a:off x="22015450" y="4056063"/>
            <a:ext cx="977900" cy="966788"/>
            <a:chOff x="22015450" y="4056063"/>
            <a:chExt cx="977900" cy="966788"/>
          </a:xfrm>
          <a:solidFill>
            <a:srgbClr val="91B3C1"/>
          </a:solidFill>
        </p:grpSpPr>
        <p:sp>
          <p:nvSpPr>
            <p:cNvPr id="57" name="Freeform 47"/>
            <p:cNvSpPr>
              <a:spLocks noEditPoints="1"/>
            </p:cNvSpPr>
            <p:nvPr/>
          </p:nvSpPr>
          <p:spPr bwMode="auto">
            <a:xfrm>
              <a:off x="22015450" y="4056063"/>
              <a:ext cx="977900" cy="966788"/>
            </a:xfrm>
            <a:custGeom>
              <a:avLst/>
              <a:gdLst>
                <a:gd name="T0" fmla="*/ 41 w 82"/>
                <a:gd name="T1" fmla="*/ 3 h 82"/>
                <a:gd name="T2" fmla="*/ 78 w 82"/>
                <a:gd name="T3" fmla="*/ 41 h 82"/>
                <a:gd name="T4" fmla="*/ 41 w 82"/>
                <a:gd name="T5" fmla="*/ 78 h 82"/>
                <a:gd name="T6" fmla="*/ 3 w 82"/>
                <a:gd name="T7" fmla="*/ 41 h 82"/>
                <a:gd name="T8" fmla="*/ 41 w 82"/>
                <a:gd name="T9" fmla="*/ 3 h 82"/>
                <a:gd name="T10" fmla="*/ 41 w 82"/>
                <a:gd name="T11" fmla="*/ 0 h 82"/>
                <a:gd name="T12" fmla="*/ 0 w 82"/>
                <a:gd name="T13" fmla="*/ 41 h 82"/>
                <a:gd name="T14" fmla="*/ 41 w 82"/>
                <a:gd name="T15" fmla="*/ 82 h 82"/>
                <a:gd name="T16" fmla="*/ 82 w 82"/>
                <a:gd name="T17" fmla="*/ 41 h 82"/>
                <a:gd name="T18" fmla="*/ 41 w 82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3"/>
                  </a:moveTo>
                  <a:cubicBezTo>
                    <a:pt x="62" y="3"/>
                    <a:pt x="78" y="20"/>
                    <a:pt x="78" y="41"/>
                  </a:cubicBezTo>
                  <a:cubicBezTo>
                    <a:pt x="78" y="61"/>
                    <a:pt x="62" y="78"/>
                    <a:pt x="41" y="78"/>
                  </a:cubicBezTo>
                  <a:cubicBezTo>
                    <a:pt x="20" y="78"/>
                    <a:pt x="3" y="61"/>
                    <a:pt x="3" y="41"/>
                  </a:cubicBezTo>
                  <a:cubicBezTo>
                    <a:pt x="3" y="20"/>
                    <a:pt x="20" y="3"/>
                    <a:pt x="41" y="3"/>
                  </a:cubicBezTo>
                  <a:moveTo>
                    <a:pt x="41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2"/>
                    <a:pt x="41" y="82"/>
                  </a:cubicBezTo>
                  <a:cubicBezTo>
                    <a:pt x="63" y="82"/>
                    <a:pt x="82" y="63"/>
                    <a:pt x="82" y="41"/>
                  </a:cubicBezTo>
                  <a:cubicBezTo>
                    <a:pt x="82" y="18"/>
                    <a:pt x="63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8" name="Freeform 48"/>
            <p:cNvSpPr>
              <a:spLocks noEditPoints="1"/>
            </p:cNvSpPr>
            <p:nvPr/>
          </p:nvSpPr>
          <p:spPr bwMode="auto">
            <a:xfrm>
              <a:off x="22218650" y="4516438"/>
              <a:ext cx="571500" cy="306388"/>
            </a:xfrm>
            <a:custGeom>
              <a:avLst/>
              <a:gdLst>
                <a:gd name="T0" fmla="*/ 9 w 48"/>
                <a:gd name="T1" fmla="*/ 0 h 26"/>
                <a:gd name="T2" fmla="*/ 0 w 48"/>
                <a:gd name="T3" fmla="*/ 16 h 26"/>
                <a:gd name="T4" fmla="*/ 39 w 48"/>
                <a:gd name="T5" fmla="*/ 26 h 26"/>
                <a:gd name="T6" fmla="*/ 48 w 48"/>
                <a:gd name="T7" fmla="*/ 9 h 26"/>
                <a:gd name="T8" fmla="*/ 15 w 48"/>
                <a:gd name="T9" fmla="*/ 6 h 26"/>
                <a:gd name="T10" fmla="*/ 12 w 48"/>
                <a:gd name="T11" fmla="*/ 20 h 26"/>
                <a:gd name="T12" fmla="*/ 10 w 48"/>
                <a:gd name="T13" fmla="*/ 6 h 26"/>
                <a:gd name="T14" fmla="*/ 7 w 48"/>
                <a:gd name="T15" fmla="*/ 3 h 26"/>
                <a:gd name="T16" fmla="*/ 15 w 48"/>
                <a:gd name="T17" fmla="*/ 6 h 26"/>
                <a:gd name="T18" fmla="*/ 21 w 48"/>
                <a:gd name="T19" fmla="*/ 20 h 26"/>
                <a:gd name="T20" fmla="*/ 19 w 48"/>
                <a:gd name="T21" fmla="*/ 20 h 26"/>
                <a:gd name="T22" fmla="*/ 17 w 48"/>
                <a:gd name="T23" fmla="*/ 20 h 26"/>
                <a:gd name="T24" fmla="*/ 16 w 48"/>
                <a:gd name="T25" fmla="*/ 8 h 26"/>
                <a:gd name="T26" fmla="*/ 19 w 48"/>
                <a:gd name="T27" fmla="*/ 17 h 26"/>
                <a:gd name="T28" fmla="*/ 19 w 48"/>
                <a:gd name="T29" fmla="*/ 18 h 26"/>
                <a:gd name="T30" fmla="*/ 21 w 48"/>
                <a:gd name="T31" fmla="*/ 17 h 26"/>
                <a:gd name="T32" fmla="*/ 23 w 48"/>
                <a:gd name="T33" fmla="*/ 8 h 26"/>
                <a:gd name="T34" fmla="*/ 32 w 48"/>
                <a:gd name="T35" fmla="*/ 18 h 26"/>
                <a:gd name="T36" fmla="*/ 30 w 48"/>
                <a:gd name="T37" fmla="*/ 20 h 26"/>
                <a:gd name="T38" fmla="*/ 27 w 48"/>
                <a:gd name="T39" fmla="*/ 19 h 26"/>
                <a:gd name="T40" fmla="*/ 25 w 48"/>
                <a:gd name="T41" fmla="*/ 20 h 26"/>
                <a:gd name="T42" fmla="*/ 27 w 48"/>
                <a:gd name="T43" fmla="*/ 3 h 26"/>
                <a:gd name="T44" fmla="*/ 28 w 48"/>
                <a:gd name="T45" fmla="*/ 8 h 26"/>
                <a:gd name="T46" fmla="*/ 31 w 48"/>
                <a:gd name="T47" fmla="*/ 8 h 26"/>
                <a:gd name="T48" fmla="*/ 32 w 48"/>
                <a:gd name="T49" fmla="*/ 18 h 26"/>
                <a:gd name="T50" fmla="*/ 36 w 48"/>
                <a:gd name="T51" fmla="*/ 14 h 26"/>
                <a:gd name="T52" fmla="*/ 36 w 48"/>
                <a:gd name="T53" fmla="*/ 18 h 26"/>
                <a:gd name="T54" fmla="*/ 37 w 48"/>
                <a:gd name="T55" fmla="*/ 18 h 26"/>
                <a:gd name="T56" fmla="*/ 38 w 48"/>
                <a:gd name="T57" fmla="*/ 16 h 26"/>
                <a:gd name="T58" fmla="*/ 40 w 48"/>
                <a:gd name="T59" fmla="*/ 17 h 26"/>
                <a:gd name="T60" fmla="*/ 37 w 48"/>
                <a:gd name="T61" fmla="*/ 21 h 26"/>
                <a:gd name="T62" fmla="*/ 33 w 48"/>
                <a:gd name="T63" fmla="*/ 17 h 26"/>
                <a:gd name="T64" fmla="*/ 34 w 48"/>
                <a:gd name="T65" fmla="*/ 8 h 26"/>
                <a:gd name="T66" fmla="*/ 39 w 48"/>
                <a:gd name="T67" fmla="*/ 8 h 26"/>
                <a:gd name="T68" fmla="*/ 40 w 48"/>
                <a:gd name="T69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8" h="26">
                  <a:moveTo>
                    <a:pt x="3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1"/>
                    <a:pt x="4" y="26"/>
                    <a:pt x="9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44" y="26"/>
                    <a:pt x="48" y="21"/>
                    <a:pt x="48" y="16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4"/>
                    <a:pt x="44" y="0"/>
                    <a:pt x="39" y="0"/>
                  </a:cubicBezTo>
                  <a:close/>
                  <a:moveTo>
                    <a:pt x="15" y="6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5" y="3"/>
                    <a:pt x="15" y="3"/>
                    <a:pt x="15" y="3"/>
                  </a:cubicBezTo>
                  <a:lnTo>
                    <a:pt x="15" y="6"/>
                  </a:lnTo>
                  <a:close/>
                  <a:moveTo>
                    <a:pt x="23" y="20"/>
                  </a:moveTo>
                  <a:cubicBezTo>
                    <a:pt x="21" y="20"/>
                    <a:pt x="21" y="20"/>
                    <a:pt x="21" y="20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19"/>
                    <a:pt x="20" y="20"/>
                    <a:pt x="19" y="20"/>
                  </a:cubicBezTo>
                  <a:cubicBezTo>
                    <a:pt x="19" y="20"/>
                    <a:pt x="18" y="21"/>
                    <a:pt x="18" y="21"/>
                  </a:cubicBezTo>
                  <a:cubicBezTo>
                    <a:pt x="17" y="21"/>
                    <a:pt x="17" y="20"/>
                    <a:pt x="17" y="20"/>
                  </a:cubicBezTo>
                  <a:cubicBezTo>
                    <a:pt x="16" y="20"/>
                    <a:pt x="16" y="19"/>
                    <a:pt x="16" y="1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20" y="18"/>
                    <a:pt x="20" y="18"/>
                  </a:cubicBezTo>
                  <a:cubicBezTo>
                    <a:pt x="20" y="18"/>
                    <a:pt x="20" y="18"/>
                    <a:pt x="21" y="17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3" y="8"/>
                    <a:pt x="23" y="8"/>
                    <a:pt x="23" y="8"/>
                  </a:cubicBezTo>
                  <a:lnTo>
                    <a:pt x="23" y="20"/>
                  </a:lnTo>
                  <a:close/>
                  <a:moveTo>
                    <a:pt x="32" y="18"/>
                  </a:moveTo>
                  <a:cubicBezTo>
                    <a:pt x="32" y="19"/>
                    <a:pt x="32" y="19"/>
                    <a:pt x="31" y="20"/>
                  </a:cubicBezTo>
                  <a:cubicBezTo>
                    <a:pt x="31" y="20"/>
                    <a:pt x="30" y="20"/>
                    <a:pt x="30" y="20"/>
                  </a:cubicBezTo>
                  <a:cubicBezTo>
                    <a:pt x="29" y="20"/>
                    <a:pt x="29" y="20"/>
                    <a:pt x="28" y="20"/>
                  </a:cubicBezTo>
                  <a:cubicBezTo>
                    <a:pt x="28" y="20"/>
                    <a:pt x="28" y="20"/>
                    <a:pt x="27" y="19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0" y="8"/>
                    <a:pt x="31" y="8"/>
                    <a:pt x="31" y="8"/>
                  </a:cubicBezTo>
                  <a:cubicBezTo>
                    <a:pt x="32" y="9"/>
                    <a:pt x="32" y="10"/>
                    <a:pt x="32" y="11"/>
                  </a:cubicBezTo>
                  <a:lnTo>
                    <a:pt x="32" y="18"/>
                  </a:lnTo>
                  <a:close/>
                  <a:moveTo>
                    <a:pt x="40" y="14"/>
                  </a:moveTo>
                  <a:cubicBezTo>
                    <a:pt x="36" y="14"/>
                    <a:pt x="36" y="14"/>
                    <a:pt x="36" y="14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7"/>
                    <a:pt x="36" y="18"/>
                    <a:pt x="36" y="18"/>
                  </a:cubicBezTo>
                  <a:cubicBezTo>
                    <a:pt x="36" y="18"/>
                    <a:pt x="36" y="18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8" y="18"/>
                    <a:pt x="38" y="17"/>
                    <a:pt x="38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18"/>
                    <a:pt x="40" y="19"/>
                    <a:pt x="39" y="20"/>
                  </a:cubicBezTo>
                  <a:cubicBezTo>
                    <a:pt x="39" y="20"/>
                    <a:pt x="38" y="21"/>
                    <a:pt x="37" y="21"/>
                  </a:cubicBezTo>
                  <a:cubicBezTo>
                    <a:pt x="35" y="21"/>
                    <a:pt x="35" y="20"/>
                    <a:pt x="34" y="20"/>
                  </a:cubicBezTo>
                  <a:cubicBezTo>
                    <a:pt x="33" y="19"/>
                    <a:pt x="33" y="18"/>
                    <a:pt x="33" y="17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0"/>
                    <a:pt x="33" y="9"/>
                    <a:pt x="34" y="8"/>
                  </a:cubicBezTo>
                  <a:cubicBezTo>
                    <a:pt x="35" y="8"/>
                    <a:pt x="36" y="7"/>
                    <a:pt x="37" y="7"/>
                  </a:cubicBezTo>
                  <a:cubicBezTo>
                    <a:pt x="38" y="7"/>
                    <a:pt x="39" y="8"/>
                    <a:pt x="39" y="8"/>
                  </a:cubicBezTo>
                  <a:cubicBezTo>
                    <a:pt x="40" y="9"/>
                    <a:pt x="40" y="10"/>
                    <a:pt x="40" y="11"/>
                  </a:cubicBezTo>
                  <a:lnTo>
                    <a:pt x="4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9" name="Freeform 49"/>
            <p:cNvSpPr>
              <a:spLocks/>
            </p:cNvSpPr>
            <p:nvPr/>
          </p:nvSpPr>
          <p:spPr bwMode="auto">
            <a:xfrm>
              <a:off x="22647275" y="4633913"/>
              <a:ext cx="23813" cy="23813"/>
            </a:xfrm>
            <a:custGeom>
              <a:avLst/>
              <a:gdLst>
                <a:gd name="T0" fmla="*/ 1 w 2"/>
                <a:gd name="T1" fmla="*/ 0 h 2"/>
                <a:gd name="T2" fmla="*/ 0 w 2"/>
                <a:gd name="T3" fmla="*/ 0 h 2"/>
                <a:gd name="T4" fmla="*/ 0 w 2"/>
                <a:gd name="T5" fmla="*/ 1 h 2"/>
                <a:gd name="T6" fmla="*/ 0 w 2"/>
                <a:gd name="T7" fmla="*/ 2 h 2"/>
                <a:gd name="T8" fmla="*/ 2 w 2"/>
                <a:gd name="T9" fmla="*/ 2 h 2"/>
                <a:gd name="T10" fmla="*/ 2 w 2"/>
                <a:gd name="T11" fmla="*/ 1 h 2"/>
                <a:gd name="T12" fmla="*/ 1 w 2"/>
                <a:gd name="T13" fmla="*/ 0 h 2"/>
                <a:gd name="T14" fmla="*/ 1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0" name="Freeform 50"/>
            <p:cNvSpPr>
              <a:spLocks/>
            </p:cNvSpPr>
            <p:nvPr/>
          </p:nvSpPr>
          <p:spPr bwMode="auto">
            <a:xfrm>
              <a:off x="22540913" y="4633913"/>
              <a:ext cx="23813" cy="106363"/>
            </a:xfrm>
            <a:custGeom>
              <a:avLst/>
              <a:gdLst>
                <a:gd name="T0" fmla="*/ 1 w 2"/>
                <a:gd name="T1" fmla="*/ 0 h 9"/>
                <a:gd name="T2" fmla="*/ 1 w 2"/>
                <a:gd name="T3" fmla="*/ 0 h 9"/>
                <a:gd name="T4" fmla="*/ 0 w 2"/>
                <a:gd name="T5" fmla="*/ 0 h 9"/>
                <a:gd name="T6" fmla="*/ 0 w 2"/>
                <a:gd name="T7" fmla="*/ 8 h 9"/>
                <a:gd name="T8" fmla="*/ 1 w 2"/>
                <a:gd name="T9" fmla="*/ 8 h 9"/>
                <a:gd name="T10" fmla="*/ 1 w 2"/>
                <a:gd name="T11" fmla="*/ 9 h 9"/>
                <a:gd name="T12" fmla="*/ 2 w 2"/>
                <a:gd name="T13" fmla="*/ 8 h 9"/>
                <a:gd name="T14" fmla="*/ 2 w 2"/>
                <a:gd name="T15" fmla="*/ 7 h 9"/>
                <a:gd name="T16" fmla="*/ 2 w 2"/>
                <a:gd name="T17" fmla="*/ 1 h 9"/>
                <a:gd name="T18" fmla="*/ 2 w 2"/>
                <a:gd name="T19" fmla="*/ 0 h 9"/>
                <a:gd name="T20" fmla="*/ 1 w 2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9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1" y="8"/>
                    <a:pt x="1" y="9"/>
                    <a:pt x="1" y="9"/>
                  </a:cubicBezTo>
                  <a:cubicBezTo>
                    <a:pt x="2" y="9"/>
                    <a:pt x="2" y="8"/>
                    <a:pt x="2" y="8"/>
                  </a:cubicBezTo>
                  <a:cubicBezTo>
                    <a:pt x="2" y="8"/>
                    <a:pt x="2" y="8"/>
                    <a:pt x="2" y="7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1" name="Freeform 51"/>
            <p:cNvSpPr>
              <a:spLocks/>
            </p:cNvSpPr>
            <p:nvPr/>
          </p:nvSpPr>
          <p:spPr bwMode="auto">
            <a:xfrm>
              <a:off x="22325013" y="4257675"/>
              <a:ext cx="120650" cy="211138"/>
            </a:xfrm>
            <a:custGeom>
              <a:avLst/>
              <a:gdLst>
                <a:gd name="T0" fmla="*/ 0 w 76"/>
                <a:gd name="T1" fmla="*/ 0 h 133"/>
                <a:gd name="T2" fmla="*/ 31 w 76"/>
                <a:gd name="T3" fmla="*/ 81 h 133"/>
                <a:gd name="T4" fmla="*/ 31 w 76"/>
                <a:gd name="T5" fmla="*/ 133 h 133"/>
                <a:gd name="T6" fmla="*/ 53 w 76"/>
                <a:gd name="T7" fmla="*/ 133 h 133"/>
                <a:gd name="T8" fmla="*/ 53 w 76"/>
                <a:gd name="T9" fmla="*/ 81 h 133"/>
                <a:gd name="T10" fmla="*/ 76 w 76"/>
                <a:gd name="T11" fmla="*/ 0 h 133"/>
                <a:gd name="T12" fmla="*/ 53 w 76"/>
                <a:gd name="T13" fmla="*/ 0 h 133"/>
                <a:gd name="T14" fmla="*/ 38 w 76"/>
                <a:gd name="T15" fmla="*/ 52 h 133"/>
                <a:gd name="T16" fmla="*/ 38 w 76"/>
                <a:gd name="T17" fmla="*/ 52 h 133"/>
                <a:gd name="T18" fmla="*/ 23 w 76"/>
                <a:gd name="T19" fmla="*/ 0 h 133"/>
                <a:gd name="T20" fmla="*/ 0 w 76"/>
                <a:gd name="T2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33">
                  <a:moveTo>
                    <a:pt x="0" y="0"/>
                  </a:moveTo>
                  <a:lnTo>
                    <a:pt x="31" y="81"/>
                  </a:lnTo>
                  <a:lnTo>
                    <a:pt x="31" y="133"/>
                  </a:lnTo>
                  <a:lnTo>
                    <a:pt x="53" y="133"/>
                  </a:lnTo>
                  <a:lnTo>
                    <a:pt x="53" y="81"/>
                  </a:lnTo>
                  <a:lnTo>
                    <a:pt x="76" y="0"/>
                  </a:lnTo>
                  <a:lnTo>
                    <a:pt x="53" y="0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2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" name="Freeform 52"/>
            <p:cNvSpPr>
              <a:spLocks noEditPoints="1"/>
            </p:cNvSpPr>
            <p:nvPr/>
          </p:nvSpPr>
          <p:spPr bwMode="auto">
            <a:xfrm>
              <a:off x="22456775" y="4303713"/>
              <a:ext cx="84138" cy="177800"/>
            </a:xfrm>
            <a:custGeom>
              <a:avLst/>
              <a:gdLst>
                <a:gd name="T0" fmla="*/ 1 w 7"/>
                <a:gd name="T1" fmla="*/ 1 h 15"/>
                <a:gd name="T2" fmla="*/ 0 w 7"/>
                <a:gd name="T3" fmla="*/ 4 h 15"/>
                <a:gd name="T4" fmla="*/ 0 w 7"/>
                <a:gd name="T5" fmla="*/ 11 h 15"/>
                <a:gd name="T6" fmla="*/ 1 w 7"/>
                <a:gd name="T7" fmla="*/ 14 h 15"/>
                <a:gd name="T8" fmla="*/ 3 w 7"/>
                <a:gd name="T9" fmla="*/ 15 h 15"/>
                <a:gd name="T10" fmla="*/ 6 w 7"/>
                <a:gd name="T11" fmla="*/ 14 h 15"/>
                <a:gd name="T12" fmla="*/ 7 w 7"/>
                <a:gd name="T13" fmla="*/ 11 h 15"/>
                <a:gd name="T14" fmla="*/ 7 w 7"/>
                <a:gd name="T15" fmla="*/ 4 h 15"/>
                <a:gd name="T16" fmla="*/ 6 w 7"/>
                <a:gd name="T17" fmla="*/ 1 h 15"/>
                <a:gd name="T18" fmla="*/ 4 w 7"/>
                <a:gd name="T19" fmla="*/ 0 h 15"/>
                <a:gd name="T20" fmla="*/ 1 w 7"/>
                <a:gd name="T21" fmla="*/ 1 h 15"/>
                <a:gd name="T22" fmla="*/ 5 w 7"/>
                <a:gd name="T23" fmla="*/ 4 h 15"/>
                <a:gd name="T24" fmla="*/ 5 w 7"/>
                <a:gd name="T25" fmla="*/ 11 h 15"/>
                <a:gd name="T26" fmla="*/ 4 w 7"/>
                <a:gd name="T27" fmla="*/ 12 h 15"/>
                <a:gd name="T28" fmla="*/ 3 w 7"/>
                <a:gd name="T29" fmla="*/ 12 h 15"/>
                <a:gd name="T30" fmla="*/ 3 w 7"/>
                <a:gd name="T31" fmla="*/ 12 h 15"/>
                <a:gd name="T32" fmla="*/ 2 w 7"/>
                <a:gd name="T33" fmla="*/ 11 h 15"/>
                <a:gd name="T34" fmla="*/ 2 w 7"/>
                <a:gd name="T35" fmla="*/ 4 h 15"/>
                <a:gd name="T36" fmla="*/ 3 w 7"/>
                <a:gd name="T37" fmla="*/ 3 h 15"/>
                <a:gd name="T38" fmla="*/ 3 w 7"/>
                <a:gd name="T39" fmla="*/ 3 h 15"/>
                <a:gd name="T40" fmla="*/ 4 w 7"/>
                <a:gd name="T41" fmla="*/ 3 h 15"/>
                <a:gd name="T42" fmla="*/ 5 w 7"/>
                <a:gd name="T43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" h="15">
                  <a:moveTo>
                    <a:pt x="1" y="1"/>
                  </a:moveTo>
                  <a:cubicBezTo>
                    <a:pt x="0" y="2"/>
                    <a:pt x="0" y="3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3"/>
                    <a:pt x="1" y="14"/>
                  </a:cubicBezTo>
                  <a:cubicBezTo>
                    <a:pt x="1" y="14"/>
                    <a:pt x="2" y="15"/>
                    <a:pt x="3" y="15"/>
                  </a:cubicBezTo>
                  <a:cubicBezTo>
                    <a:pt x="5" y="15"/>
                    <a:pt x="6" y="14"/>
                    <a:pt x="6" y="14"/>
                  </a:cubicBezTo>
                  <a:cubicBezTo>
                    <a:pt x="7" y="13"/>
                    <a:pt x="7" y="12"/>
                    <a:pt x="7" y="1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2"/>
                    <a:pt x="6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2" y="0"/>
                    <a:pt x="1" y="1"/>
                    <a:pt x="1" y="1"/>
                  </a:cubicBezTo>
                  <a:close/>
                  <a:moveTo>
                    <a:pt x="5" y="4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2"/>
                    <a:pt x="4" y="12"/>
                  </a:cubicBezTo>
                  <a:cubicBezTo>
                    <a:pt x="4" y="12"/>
                    <a:pt x="4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2" y="11"/>
                    <a:pt x="2" y="1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3" name="Freeform 53"/>
            <p:cNvSpPr>
              <a:spLocks/>
            </p:cNvSpPr>
            <p:nvPr/>
          </p:nvSpPr>
          <p:spPr bwMode="auto">
            <a:xfrm>
              <a:off x="22575838" y="4316413"/>
              <a:ext cx="84138" cy="152400"/>
            </a:xfrm>
            <a:custGeom>
              <a:avLst/>
              <a:gdLst>
                <a:gd name="T0" fmla="*/ 7 w 7"/>
                <a:gd name="T1" fmla="*/ 13 h 13"/>
                <a:gd name="T2" fmla="*/ 7 w 7"/>
                <a:gd name="T3" fmla="*/ 0 h 13"/>
                <a:gd name="T4" fmla="*/ 5 w 7"/>
                <a:gd name="T5" fmla="*/ 0 h 13"/>
                <a:gd name="T6" fmla="*/ 5 w 7"/>
                <a:gd name="T7" fmla="*/ 10 h 13"/>
                <a:gd name="T8" fmla="*/ 4 w 7"/>
                <a:gd name="T9" fmla="*/ 11 h 13"/>
                <a:gd name="T10" fmla="*/ 3 w 7"/>
                <a:gd name="T11" fmla="*/ 11 h 13"/>
                <a:gd name="T12" fmla="*/ 3 w 7"/>
                <a:gd name="T13" fmla="*/ 11 h 13"/>
                <a:gd name="T14" fmla="*/ 2 w 7"/>
                <a:gd name="T15" fmla="*/ 10 h 13"/>
                <a:gd name="T16" fmla="*/ 2 w 7"/>
                <a:gd name="T17" fmla="*/ 0 h 13"/>
                <a:gd name="T18" fmla="*/ 0 w 7"/>
                <a:gd name="T19" fmla="*/ 0 h 13"/>
                <a:gd name="T20" fmla="*/ 0 w 7"/>
                <a:gd name="T21" fmla="*/ 11 h 13"/>
                <a:gd name="T22" fmla="*/ 0 w 7"/>
                <a:gd name="T23" fmla="*/ 13 h 13"/>
                <a:gd name="T24" fmla="*/ 2 w 7"/>
                <a:gd name="T25" fmla="*/ 13 h 13"/>
                <a:gd name="T26" fmla="*/ 3 w 7"/>
                <a:gd name="T27" fmla="*/ 13 h 13"/>
                <a:gd name="T28" fmla="*/ 5 w 7"/>
                <a:gd name="T29" fmla="*/ 12 h 13"/>
                <a:gd name="T30" fmla="*/ 5 w 7"/>
                <a:gd name="T31" fmla="*/ 13 h 13"/>
                <a:gd name="T32" fmla="*/ 7 w 7"/>
                <a:gd name="T3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13">
                  <a:moveTo>
                    <a:pt x="7" y="13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1"/>
                    <a:pt x="4" y="11"/>
                  </a:cubicBezTo>
                  <a:cubicBezTo>
                    <a:pt x="4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0"/>
                    <a:pt x="2" y="1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3"/>
                    <a:pt x="1" y="13"/>
                    <a:pt x="2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4" y="13"/>
                    <a:pt x="4" y="12"/>
                    <a:pt x="5" y="12"/>
                  </a:cubicBezTo>
                  <a:cubicBezTo>
                    <a:pt x="5" y="13"/>
                    <a:pt x="5" y="13"/>
                    <a:pt x="5" y="13"/>
                  </a:cubicBezTo>
                  <a:lnTo>
                    <a:pt x="7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19" name="Группа 218"/>
          <p:cNvGrpSpPr/>
          <p:nvPr/>
        </p:nvGrpSpPr>
        <p:grpSpPr>
          <a:xfrm>
            <a:off x="17259300" y="5613400"/>
            <a:ext cx="965200" cy="955675"/>
            <a:chOff x="17259300" y="5613400"/>
            <a:chExt cx="965200" cy="955675"/>
          </a:xfrm>
          <a:solidFill>
            <a:srgbClr val="91B3C1"/>
          </a:solidFill>
        </p:grpSpPr>
        <p:sp>
          <p:nvSpPr>
            <p:cNvPr id="64" name="Freeform 54"/>
            <p:cNvSpPr>
              <a:spLocks noEditPoints="1"/>
            </p:cNvSpPr>
            <p:nvPr/>
          </p:nvSpPr>
          <p:spPr bwMode="auto">
            <a:xfrm>
              <a:off x="17259300" y="5613400"/>
              <a:ext cx="965200" cy="955675"/>
            </a:xfrm>
            <a:custGeom>
              <a:avLst/>
              <a:gdLst>
                <a:gd name="T0" fmla="*/ 41 w 81"/>
                <a:gd name="T1" fmla="*/ 3 h 81"/>
                <a:gd name="T2" fmla="*/ 78 w 81"/>
                <a:gd name="T3" fmla="*/ 41 h 81"/>
                <a:gd name="T4" fmla="*/ 41 w 81"/>
                <a:gd name="T5" fmla="*/ 78 h 81"/>
                <a:gd name="T6" fmla="*/ 3 w 81"/>
                <a:gd name="T7" fmla="*/ 41 h 81"/>
                <a:gd name="T8" fmla="*/ 41 w 81"/>
                <a:gd name="T9" fmla="*/ 3 h 81"/>
                <a:gd name="T10" fmla="*/ 41 w 81"/>
                <a:gd name="T11" fmla="*/ 0 h 81"/>
                <a:gd name="T12" fmla="*/ 0 w 81"/>
                <a:gd name="T13" fmla="*/ 41 h 81"/>
                <a:gd name="T14" fmla="*/ 41 w 81"/>
                <a:gd name="T15" fmla="*/ 81 h 81"/>
                <a:gd name="T16" fmla="*/ 81 w 81"/>
                <a:gd name="T17" fmla="*/ 41 h 81"/>
                <a:gd name="T18" fmla="*/ 41 w 81"/>
                <a:gd name="T1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1">
                  <a:moveTo>
                    <a:pt x="41" y="3"/>
                  </a:moveTo>
                  <a:cubicBezTo>
                    <a:pt x="61" y="3"/>
                    <a:pt x="78" y="20"/>
                    <a:pt x="78" y="41"/>
                  </a:cubicBezTo>
                  <a:cubicBezTo>
                    <a:pt x="78" y="61"/>
                    <a:pt x="61" y="78"/>
                    <a:pt x="41" y="78"/>
                  </a:cubicBezTo>
                  <a:cubicBezTo>
                    <a:pt x="20" y="78"/>
                    <a:pt x="3" y="61"/>
                    <a:pt x="3" y="41"/>
                  </a:cubicBezTo>
                  <a:cubicBezTo>
                    <a:pt x="3" y="20"/>
                    <a:pt x="20" y="3"/>
                    <a:pt x="41" y="3"/>
                  </a:cubicBezTo>
                  <a:moveTo>
                    <a:pt x="41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1"/>
                    <a:pt x="41" y="81"/>
                  </a:cubicBezTo>
                  <a:cubicBezTo>
                    <a:pt x="63" y="81"/>
                    <a:pt x="81" y="63"/>
                    <a:pt x="81" y="41"/>
                  </a:cubicBezTo>
                  <a:cubicBezTo>
                    <a:pt x="81" y="18"/>
                    <a:pt x="63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5" name="Freeform 55"/>
            <p:cNvSpPr>
              <a:spLocks noEditPoints="1"/>
            </p:cNvSpPr>
            <p:nvPr/>
          </p:nvSpPr>
          <p:spPr bwMode="auto">
            <a:xfrm>
              <a:off x="17460913" y="5813425"/>
              <a:ext cx="560388" cy="554038"/>
            </a:xfrm>
            <a:custGeom>
              <a:avLst/>
              <a:gdLst>
                <a:gd name="T0" fmla="*/ 46 w 47"/>
                <a:gd name="T1" fmla="*/ 0 h 47"/>
                <a:gd name="T2" fmla="*/ 1 w 47"/>
                <a:gd name="T3" fmla="*/ 0 h 47"/>
                <a:gd name="T4" fmla="*/ 0 w 47"/>
                <a:gd name="T5" fmla="*/ 1 h 47"/>
                <a:gd name="T6" fmla="*/ 0 w 47"/>
                <a:gd name="T7" fmla="*/ 46 h 47"/>
                <a:gd name="T8" fmla="*/ 1 w 47"/>
                <a:gd name="T9" fmla="*/ 47 h 47"/>
                <a:gd name="T10" fmla="*/ 46 w 47"/>
                <a:gd name="T11" fmla="*/ 47 h 47"/>
                <a:gd name="T12" fmla="*/ 47 w 47"/>
                <a:gd name="T13" fmla="*/ 46 h 47"/>
                <a:gd name="T14" fmla="*/ 47 w 47"/>
                <a:gd name="T15" fmla="*/ 1 h 47"/>
                <a:gd name="T16" fmla="*/ 46 w 47"/>
                <a:gd name="T17" fmla="*/ 0 h 47"/>
                <a:gd name="T18" fmla="*/ 46 w 47"/>
                <a:gd name="T19" fmla="*/ 46 h 47"/>
                <a:gd name="T20" fmla="*/ 24 w 47"/>
                <a:gd name="T21" fmla="*/ 46 h 47"/>
                <a:gd name="T22" fmla="*/ 24 w 47"/>
                <a:gd name="T23" fmla="*/ 24 h 47"/>
                <a:gd name="T24" fmla="*/ 1 w 47"/>
                <a:gd name="T25" fmla="*/ 24 h 47"/>
                <a:gd name="T26" fmla="*/ 1 w 47"/>
                <a:gd name="T27" fmla="*/ 1 h 47"/>
                <a:gd name="T28" fmla="*/ 24 w 47"/>
                <a:gd name="T29" fmla="*/ 1 h 47"/>
                <a:gd name="T30" fmla="*/ 24 w 47"/>
                <a:gd name="T31" fmla="*/ 24 h 47"/>
                <a:gd name="T32" fmla="*/ 46 w 47"/>
                <a:gd name="T33" fmla="*/ 24 h 47"/>
                <a:gd name="T34" fmla="*/ 46 w 47"/>
                <a:gd name="T3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" h="47">
                  <a:moveTo>
                    <a:pt x="4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7"/>
                    <a:pt x="0" y="47"/>
                    <a:pt x="1" y="47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7" y="47"/>
                    <a:pt x="47" y="47"/>
                    <a:pt x="47" y="4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7" y="0"/>
                    <a:pt x="46" y="0"/>
                  </a:cubicBezTo>
                  <a:close/>
                  <a:moveTo>
                    <a:pt x="46" y="46"/>
                  </a:moveTo>
                  <a:cubicBezTo>
                    <a:pt x="24" y="46"/>
                    <a:pt x="24" y="46"/>
                    <a:pt x="24" y="46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46" y="24"/>
                    <a:pt x="46" y="24"/>
                    <a:pt x="46" y="24"/>
                  </a:cubicBezTo>
                  <a:lnTo>
                    <a:pt x="46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30" name="Группа 229"/>
          <p:cNvGrpSpPr/>
          <p:nvPr/>
        </p:nvGrpSpPr>
        <p:grpSpPr>
          <a:xfrm>
            <a:off x="1379538" y="7158038"/>
            <a:ext cx="976313" cy="966788"/>
            <a:chOff x="1379538" y="7158038"/>
            <a:chExt cx="976313" cy="966788"/>
          </a:xfrm>
          <a:solidFill>
            <a:srgbClr val="91B3C1"/>
          </a:solidFill>
        </p:grpSpPr>
        <p:sp>
          <p:nvSpPr>
            <p:cNvPr id="66" name="Freeform 56"/>
            <p:cNvSpPr>
              <a:spLocks noEditPoints="1"/>
            </p:cNvSpPr>
            <p:nvPr/>
          </p:nvSpPr>
          <p:spPr bwMode="auto">
            <a:xfrm>
              <a:off x="1379538" y="7158038"/>
              <a:ext cx="976313" cy="966788"/>
            </a:xfrm>
            <a:custGeom>
              <a:avLst/>
              <a:gdLst>
                <a:gd name="T0" fmla="*/ 41 w 82"/>
                <a:gd name="T1" fmla="*/ 4 h 82"/>
                <a:gd name="T2" fmla="*/ 79 w 82"/>
                <a:gd name="T3" fmla="*/ 41 h 82"/>
                <a:gd name="T4" fmla="*/ 41 w 82"/>
                <a:gd name="T5" fmla="*/ 79 h 82"/>
                <a:gd name="T6" fmla="*/ 4 w 82"/>
                <a:gd name="T7" fmla="*/ 41 h 82"/>
                <a:gd name="T8" fmla="*/ 41 w 82"/>
                <a:gd name="T9" fmla="*/ 4 h 82"/>
                <a:gd name="T10" fmla="*/ 41 w 82"/>
                <a:gd name="T11" fmla="*/ 0 h 82"/>
                <a:gd name="T12" fmla="*/ 0 w 82"/>
                <a:gd name="T13" fmla="*/ 41 h 82"/>
                <a:gd name="T14" fmla="*/ 41 w 82"/>
                <a:gd name="T15" fmla="*/ 82 h 82"/>
                <a:gd name="T16" fmla="*/ 82 w 82"/>
                <a:gd name="T17" fmla="*/ 41 h 82"/>
                <a:gd name="T18" fmla="*/ 41 w 82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4"/>
                  </a:moveTo>
                  <a:cubicBezTo>
                    <a:pt x="62" y="4"/>
                    <a:pt x="79" y="21"/>
                    <a:pt x="79" y="41"/>
                  </a:cubicBezTo>
                  <a:cubicBezTo>
                    <a:pt x="79" y="62"/>
                    <a:pt x="62" y="79"/>
                    <a:pt x="41" y="79"/>
                  </a:cubicBezTo>
                  <a:cubicBezTo>
                    <a:pt x="21" y="79"/>
                    <a:pt x="4" y="62"/>
                    <a:pt x="4" y="41"/>
                  </a:cubicBezTo>
                  <a:cubicBezTo>
                    <a:pt x="4" y="21"/>
                    <a:pt x="21" y="4"/>
                    <a:pt x="41" y="4"/>
                  </a:cubicBezTo>
                  <a:moveTo>
                    <a:pt x="41" y="0"/>
                  </a:moveTo>
                  <a:cubicBezTo>
                    <a:pt x="19" y="0"/>
                    <a:pt x="0" y="19"/>
                    <a:pt x="0" y="41"/>
                  </a:cubicBezTo>
                  <a:cubicBezTo>
                    <a:pt x="0" y="64"/>
                    <a:pt x="19" y="82"/>
                    <a:pt x="41" y="82"/>
                  </a:cubicBezTo>
                  <a:cubicBezTo>
                    <a:pt x="64" y="82"/>
                    <a:pt x="82" y="64"/>
                    <a:pt x="82" y="41"/>
                  </a:cubicBezTo>
                  <a:cubicBezTo>
                    <a:pt x="82" y="19"/>
                    <a:pt x="64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7" name="Freeform 57"/>
            <p:cNvSpPr>
              <a:spLocks/>
            </p:cNvSpPr>
            <p:nvPr/>
          </p:nvSpPr>
          <p:spPr bwMode="auto">
            <a:xfrm>
              <a:off x="1771650" y="7358063"/>
              <a:ext cx="215900" cy="225425"/>
            </a:xfrm>
            <a:custGeom>
              <a:avLst/>
              <a:gdLst>
                <a:gd name="T0" fmla="*/ 0 w 18"/>
                <a:gd name="T1" fmla="*/ 2 h 19"/>
                <a:gd name="T2" fmla="*/ 18 w 18"/>
                <a:gd name="T3" fmla="*/ 19 h 19"/>
                <a:gd name="T4" fmla="*/ 18 w 18"/>
                <a:gd name="T5" fmla="*/ 3 h 19"/>
                <a:gd name="T6" fmla="*/ 8 w 18"/>
                <a:gd name="T7" fmla="*/ 0 h 19"/>
                <a:gd name="T8" fmla="*/ 0 w 18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0" y="2"/>
                  </a:moveTo>
                  <a:cubicBezTo>
                    <a:pt x="1" y="3"/>
                    <a:pt x="17" y="18"/>
                    <a:pt x="18" y="19"/>
                  </a:cubicBezTo>
                  <a:cubicBezTo>
                    <a:pt x="18" y="17"/>
                    <a:pt x="18" y="3"/>
                    <a:pt x="18" y="3"/>
                  </a:cubicBezTo>
                  <a:cubicBezTo>
                    <a:pt x="15" y="1"/>
                    <a:pt x="12" y="0"/>
                    <a:pt x="8" y="0"/>
                  </a:cubicBezTo>
                  <a:cubicBezTo>
                    <a:pt x="5" y="0"/>
                    <a:pt x="3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8" name="Freeform 58"/>
            <p:cNvSpPr>
              <a:spLocks/>
            </p:cNvSpPr>
            <p:nvPr/>
          </p:nvSpPr>
          <p:spPr bwMode="auto">
            <a:xfrm>
              <a:off x="1604963" y="7642225"/>
              <a:ext cx="119063" cy="247650"/>
            </a:xfrm>
            <a:custGeom>
              <a:avLst/>
              <a:gdLst>
                <a:gd name="T0" fmla="*/ 10 w 10"/>
                <a:gd name="T1" fmla="*/ 21 h 21"/>
                <a:gd name="T2" fmla="*/ 10 w 10"/>
                <a:gd name="T3" fmla="*/ 0 h 21"/>
                <a:gd name="T4" fmla="*/ 0 w 10"/>
                <a:gd name="T5" fmla="*/ 9 h 21"/>
                <a:gd name="T6" fmla="*/ 10 w 10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1">
                  <a:moveTo>
                    <a:pt x="10" y="21"/>
                  </a:moveTo>
                  <a:cubicBezTo>
                    <a:pt x="10" y="20"/>
                    <a:pt x="10" y="1"/>
                    <a:pt x="10" y="0"/>
                  </a:cubicBezTo>
                  <a:cubicBezTo>
                    <a:pt x="9" y="1"/>
                    <a:pt x="0" y="9"/>
                    <a:pt x="0" y="9"/>
                  </a:cubicBezTo>
                  <a:cubicBezTo>
                    <a:pt x="2" y="14"/>
                    <a:pt x="6" y="18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9" name="Freeform 59"/>
            <p:cNvSpPr>
              <a:spLocks/>
            </p:cNvSpPr>
            <p:nvPr/>
          </p:nvSpPr>
          <p:spPr bwMode="auto">
            <a:xfrm>
              <a:off x="1581150" y="7394575"/>
              <a:ext cx="261938" cy="330200"/>
            </a:xfrm>
            <a:custGeom>
              <a:avLst/>
              <a:gdLst>
                <a:gd name="T0" fmla="*/ 22 w 22"/>
                <a:gd name="T1" fmla="*/ 8 h 28"/>
                <a:gd name="T2" fmla="*/ 13 w 22"/>
                <a:gd name="T3" fmla="*/ 0 h 28"/>
                <a:gd name="T4" fmla="*/ 0 w 22"/>
                <a:gd name="T5" fmla="*/ 21 h 28"/>
                <a:gd name="T6" fmla="*/ 1 w 22"/>
                <a:gd name="T7" fmla="*/ 28 h 28"/>
                <a:gd name="T8" fmla="*/ 22 w 22"/>
                <a:gd name="T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8">
                  <a:moveTo>
                    <a:pt x="22" y="8"/>
                  </a:moveTo>
                  <a:cubicBezTo>
                    <a:pt x="22" y="8"/>
                    <a:pt x="14" y="0"/>
                    <a:pt x="13" y="0"/>
                  </a:cubicBezTo>
                  <a:cubicBezTo>
                    <a:pt x="5" y="4"/>
                    <a:pt x="0" y="12"/>
                    <a:pt x="0" y="21"/>
                  </a:cubicBezTo>
                  <a:cubicBezTo>
                    <a:pt x="0" y="23"/>
                    <a:pt x="1" y="25"/>
                    <a:pt x="1" y="28"/>
                  </a:cubicBezTo>
                  <a:cubicBezTo>
                    <a:pt x="2" y="27"/>
                    <a:pt x="22" y="9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0" name="Freeform 60"/>
            <p:cNvSpPr>
              <a:spLocks/>
            </p:cNvSpPr>
            <p:nvPr/>
          </p:nvSpPr>
          <p:spPr bwMode="auto">
            <a:xfrm>
              <a:off x="1747838" y="7772400"/>
              <a:ext cx="382588" cy="152400"/>
            </a:xfrm>
            <a:custGeom>
              <a:avLst/>
              <a:gdLst>
                <a:gd name="T0" fmla="*/ 0 w 32"/>
                <a:gd name="T1" fmla="*/ 11 h 13"/>
                <a:gd name="T2" fmla="*/ 8 w 32"/>
                <a:gd name="T3" fmla="*/ 13 h 13"/>
                <a:gd name="T4" fmla="*/ 12 w 32"/>
                <a:gd name="T5" fmla="*/ 13 h 13"/>
                <a:gd name="T6" fmla="*/ 32 w 32"/>
                <a:gd name="T7" fmla="*/ 0 h 13"/>
                <a:gd name="T8" fmla="*/ 0 w 32"/>
                <a:gd name="T9" fmla="*/ 0 h 13"/>
                <a:gd name="T10" fmla="*/ 0 w 32"/>
                <a:gd name="T1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3">
                  <a:moveTo>
                    <a:pt x="0" y="11"/>
                  </a:moveTo>
                  <a:cubicBezTo>
                    <a:pt x="3" y="12"/>
                    <a:pt x="5" y="13"/>
                    <a:pt x="8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21" y="12"/>
                    <a:pt x="28" y="7"/>
                    <a:pt x="32" y="0"/>
                  </a:cubicBezTo>
                  <a:cubicBezTo>
                    <a:pt x="31" y="0"/>
                    <a:pt x="1" y="0"/>
                    <a:pt x="0" y="0"/>
                  </a:cubicBezTo>
                  <a:cubicBezTo>
                    <a:pt x="0" y="0"/>
                    <a:pt x="0" y="11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" name="Freeform 61"/>
            <p:cNvSpPr>
              <a:spLocks/>
            </p:cNvSpPr>
            <p:nvPr/>
          </p:nvSpPr>
          <p:spPr bwMode="auto">
            <a:xfrm>
              <a:off x="2022475" y="7405688"/>
              <a:ext cx="131763" cy="330200"/>
            </a:xfrm>
            <a:custGeom>
              <a:avLst/>
              <a:gdLst>
                <a:gd name="T0" fmla="*/ 11 w 11"/>
                <a:gd name="T1" fmla="*/ 20 h 28"/>
                <a:gd name="T2" fmla="*/ 0 w 11"/>
                <a:gd name="T3" fmla="*/ 0 h 28"/>
                <a:gd name="T4" fmla="*/ 0 w 11"/>
                <a:gd name="T5" fmla="*/ 28 h 28"/>
                <a:gd name="T6" fmla="*/ 10 w 11"/>
                <a:gd name="T7" fmla="*/ 28 h 28"/>
                <a:gd name="T8" fmla="*/ 11 w 11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8">
                  <a:moveTo>
                    <a:pt x="11" y="20"/>
                  </a:moveTo>
                  <a:cubicBezTo>
                    <a:pt x="11" y="12"/>
                    <a:pt x="7" y="4"/>
                    <a:pt x="0" y="0"/>
                  </a:cubicBezTo>
                  <a:cubicBezTo>
                    <a:pt x="0" y="1"/>
                    <a:pt x="0" y="28"/>
                    <a:pt x="0" y="28"/>
                  </a:cubicBezTo>
                  <a:cubicBezTo>
                    <a:pt x="0" y="28"/>
                    <a:pt x="9" y="28"/>
                    <a:pt x="10" y="28"/>
                  </a:cubicBezTo>
                  <a:cubicBezTo>
                    <a:pt x="11" y="26"/>
                    <a:pt x="11" y="23"/>
                    <a:pt x="1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20" name="Группа 219"/>
          <p:cNvGrpSpPr/>
          <p:nvPr/>
        </p:nvGrpSpPr>
        <p:grpSpPr>
          <a:xfrm>
            <a:off x="15660688" y="5613400"/>
            <a:ext cx="977900" cy="955675"/>
            <a:chOff x="15660688" y="5613400"/>
            <a:chExt cx="977900" cy="955675"/>
          </a:xfrm>
          <a:solidFill>
            <a:srgbClr val="91B3C1"/>
          </a:solidFill>
        </p:grpSpPr>
        <p:sp>
          <p:nvSpPr>
            <p:cNvPr id="72" name="Freeform 62"/>
            <p:cNvSpPr>
              <a:spLocks noEditPoints="1"/>
            </p:cNvSpPr>
            <p:nvPr/>
          </p:nvSpPr>
          <p:spPr bwMode="auto">
            <a:xfrm>
              <a:off x="15660688" y="5613400"/>
              <a:ext cx="977900" cy="955675"/>
            </a:xfrm>
            <a:custGeom>
              <a:avLst/>
              <a:gdLst>
                <a:gd name="T0" fmla="*/ 41 w 82"/>
                <a:gd name="T1" fmla="*/ 3 h 81"/>
                <a:gd name="T2" fmla="*/ 79 w 82"/>
                <a:gd name="T3" fmla="*/ 41 h 81"/>
                <a:gd name="T4" fmla="*/ 41 w 82"/>
                <a:gd name="T5" fmla="*/ 78 h 81"/>
                <a:gd name="T6" fmla="*/ 4 w 82"/>
                <a:gd name="T7" fmla="*/ 41 h 81"/>
                <a:gd name="T8" fmla="*/ 41 w 82"/>
                <a:gd name="T9" fmla="*/ 3 h 81"/>
                <a:gd name="T10" fmla="*/ 41 w 82"/>
                <a:gd name="T11" fmla="*/ 0 h 81"/>
                <a:gd name="T12" fmla="*/ 0 w 82"/>
                <a:gd name="T13" fmla="*/ 41 h 81"/>
                <a:gd name="T14" fmla="*/ 41 w 82"/>
                <a:gd name="T15" fmla="*/ 81 h 81"/>
                <a:gd name="T16" fmla="*/ 82 w 82"/>
                <a:gd name="T17" fmla="*/ 41 h 81"/>
                <a:gd name="T18" fmla="*/ 41 w 82"/>
                <a:gd name="T1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1">
                  <a:moveTo>
                    <a:pt x="41" y="3"/>
                  </a:moveTo>
                  <a:cubicBezTo>
                    <a:pt x="62" y="3"/>
                    <a:pt x="79" y="20"/>
                    <a:pt x="79" y="41"/>
                  </a:cubicBezTo>
                  <a:cubicBezTo>
                    <a:pt x="79" y="61"/>
                    <a:pt x="62" y="78"/>
                    <a:pt x="41" y="78"/>
                  </a:cubicBezTo>
                  <a:cubicBezTo>
                    <a:pt x="21" y="78"/>
                    <a:pt x="4" y="61"/>
                    <a:pt x="4" y="41"/>
                  </a:cubicBezTo>
                  <a:cubicBezTo>
                    <a:pt x="4" y="20"/>
                    <a:pt x="21" y="3"/>
                    <a:pt x="41" y="3"/>
                  </a:cubicBezTo>
                  <a:moveTo>
                    <a:pt x="41" y="0"/>
                  </a:moveTo>
                  <a:cubicBezTo>
                    <a:pt x="19" y="0"/>
                    <a:pt x="0" y="18"/>
                    <a:pt x="0" y="41"/>
                  </a:cubicBezTo>
                  <a:cubicBezTo>
                    <a:pt x="0" y="63"/>
                    <a:pt x="19" y="81"/>
                    <a:pt x="41" y="81"/>
                  </a:cubicBezTo>
                  <a:cubicBezTo>
                    <a:pt x="64" y="81"/>
                    <a:pt x="82" y="63"/>
                    <a:pt x="82" y="41"/>
                  </a:cubicBezTo>
                  <a:cubicBezTo>
                    <a:pt x="82" y="18"/>
                    <a:pt x="64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3" name="Freeform 63"/>
            <p:cNvSpPr>
              <a:spLocks noEditPoints="1"/>
            </p:cNvSpPr>
            <p:nvPr/>
          </p:nvSpPr>
          <p:spPr bwMode="auto">
            <a:xfrm>
              <a:off x="15816263" y="5932488"/>
              <a:ext cx="620713" cy="317500"/>
            </a:xfrm>
            <a:custGeom>
              <a:avLst/>
              <a:gdLst>
                <a:gd name="T0" fmla="*/ 28 w 52"/>
                <a:gd name="T1" fmla="*/ 21 h 27"/>
                <a:gd name="T2" fmla="*/ 22 w 52"/>
                <a:gd name="T3" fmla="*/ 8 h 27"/>
                <a:gd name="T4" fmla="*/ 42 w 52"/>
                <a:gd name="T5" fmla="*/ 12 h 27"/>
                <a:gd name="T6" fmla="*/ 34 w 52"/>
                <a:gd name="T7" fmla="*/ 14 h 27"/>
                <a:gd name="T8" fmla="*/ 32 w 52"/>
                <a:gd name="T9" fmla="*/ 10 h 27"/>
                <a:gd name="T10" fmla="*/ 25 w 52"/>
                <a:gd name="T11" fmla="*/ 9 h 27"/>
                <a:gd name="T12" fmla="*/ 30 w 52"/>
                <a:gd name="T13" fmla="*/ 20 h 27"/>
                <a:gd name="T14" fmla="*/ 52 w 52"/>
                <a:gd name="T15" fmla="*/ 14 h 27"/>
                <a:gd name="T16" fmla="*/ 21 w 52"/>
                <a:gd name="T17" fmla="*/ 5 h 27"/>
                <a:gd name="T18" fmla="*/ 20 w 52"/>
                <a:gd name="T19" fmla="*/ 5 h 27"/>
                <a:gd name="T20" fmla="*/ 18 w 52"/>
                <a:gd name="T21" fmla="*/ 0 h 27"/>
                <a:gd name="T22" fmla="*/ 11 w 52"/>
                <a:gd name="T23" fmla="*/ 1 h 27"/>
                <a:gd name="T24" fmla="*/ 14 w 52"/>
                <a:gd name="T25" fmla="*/ 7 h 27"/>
                <a:gd name="T26" fmla="*/ 6 w 52"/>
                <a:gd name="T27" fmla="*/ 27 h 27"/>
                <a:gd name="T28" fmla="*/ 28 w 52"/>
                <a:gd name="T29" fmla="*/ 21 h 27"/>
                <a:gd name="T30" fmla="*/ 16 w 52"/>
                <a:gd name="T31" fmla="*/ 11 h 27"/>
                <a:gd name="T32" fmla="*/ 19 w 52"/>
                <a:gd name="T33" fmla="*/ 18 h 27"/>
                <a:gd name="T34" fmla="*/ 12 w 52"/>
                <a:gd name="T35" fmla="*/ 20 h 27"/>
                <a:gd name="T36" fmla="*/ 16 w 52"/>
                <a:gd name="T37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27">
                  <a:moveTo>
                    <a:pt x="28" y="21"/>
                  </a:moveTo>
                  <a:cubicBezTo>
                    <a:pt x="22" y="8"/>
                    <a:pt x="22" y="8"/>
                    <a:pt x="22" y="8"/>
                  </a:cubicBezTo>
                  <a:cubicBezTo>
                    <a:pt x="33" y="5"/>
                    <a:pt x="42" y="12"/>
                    <a:pt x="42" y="12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0" y="9"/>
                    <a:pt x="28" y="9"/>
                    <a:pt x="25" y="9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4"/>
                    <a:pt x="44" y="1"/>
                    <a:pt x="21" y="5"/>
                  </a:cubicBezTo>
                  <a:cubicBezTo>
                    <a:pt x="21" y="5"/>
                    <a:pt x="20" y="5"/>
                    <a:pt x="20" y="5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0" y="13"/>
                    <a:pt x="6" y="27"/>
                    <a:pt x="6" y="27"/>
                  </a:cubicBezTo>
                  <a:lnTo>
                    <a:pt x="28" y="21"/>
                  </a:lnTo>
                  <a:close/>
                  <a:moveTo>
                    <a:pt x="16" y="11"/>
                  </a:moveTo>
                  <a:cubicBezTo>
                    <a:pt x="19" y="18"/>
                    <a:pt x="19" y="18"/>
                    <a:pt x="19" y="18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0" y="15"/>
                    <a:pt x="16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11" name="Группа 210"/>
          <p:cNvGrpSpPr/>
          <p:nvPr/>
        </p:nvGrpSpPr>
        <p:grpSpPr>
          <a:xfrm>
            <a:off x="15660688" y="4056063"/>
            <a:ext cx="977900" cy="966788"/>
            <a:chOff x="15660688" y="4056063"/>
            <a:chExt cx="977900" cy="966788"/>
          </a:xfrm>
          <a:solidFill>
            <a:srgbClr val="91B3C1"/>
          </a:solidFill>
        </p:grpSpPr>
        <p:sp>
          <p:nvSpPr>
            <p:cNvPr id="74" name="Freeform 64"/>
            <p:cNvSpPr>
              <a:spLocks noEditPoints="1"/>
            </p:cNvSpPr>
            <p:nvPr/>
          </p:nvSpPr>
          <p:spPr bwMode="auto">
            <a:xfrm>
              <a:off x="15660688" y="4056063"/>
              <a:ext cx="977900" cy="966788"/>
            </a:xfrm>
            <a:custGeom>
              <a:avLst/>
              <a:gdLst>
                <a:gd name="T0" fmla="*/ 41 w 82"/>
                <a:gd name="T1" fmla="*/ 3 h 82"/>
                <a:gd name="T2" fmla="*/ 79 w 82"/>
                <a:gd name="T3" fmla="*/ 41 h 82"/>
                <a:gd name="T4" fmla="*/ 41 w 82"/>
                <a:gd name="T5" fmla="*/ 78 h 82"/>
                <a:gd name="T6" fmla="*/ 4 w 82"/>
                <a:gd name="T7" fmla="*/ 41 h 82"/>
                <a:gd name="T8" fmla="*/ 41 w 82"/>
                <a:gd name="T9" fmla="*/ 3 h 82"/>
                <a:gd name="T10" fmla="*/ 41 w 82"/>
                <a:gd name="T11" fmla="*/ 0 h 82"/>
                <a:gd name="T12" fmla="*/ 0 w 82"/>
                <a:gd name="T13" fmla="*/ 41 h 82"/>
                <a:gd name="T14" fmla="*/ 41 w 82"/>
                <a:gd name="T15" fmla="*/ 82 h 82"/>
                <a:gd name="T16" fmla="*/ 82 w 82"/>
                <a:gd name="T17" fmla="*/ 41 h 82"/>
                <a:gd name="T18" fmla="*/ 41 w 82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3"/>
                  </a:moveTo>
                  <a:cubicBezTo>
                    <a:pt x="62" y="3"/>
                    <a:pt x="79" y="20"/>
                    <a:pt x="79" y="41"/>
                  </a:cubicBezTo>
                  <a:cubicBezTo>
                    <a:pt x="79" y="61"/>
                    <a:pt x="62" y="78"/>
                    <a:pt x="41" y="78"/>
                  </a:cubicBezTo>
                  <a:cubicBezTo>
                    <a:pt x="21" y="78"/>
                    <a:pt x="4" y="61"/>
                    <a:pt x="4" y="41"/>
                  </a:cubicBezTo>
                  <a:cubicBezTo>
                    <a:pt x="4" y="20"/>
                    <a:pt x="21" y="3"/>
                    <a:pt x="41" y="3"/>
                  </a:cubicBezTo>
                  <a:moveTo>
                    <a:pt x="41" y="0"/>
                  </a:moveTo>
                  <a:cubicBezTo>
                    <a:pt x="19" y="0"/>
                    <a:pt x="0" y="18"/>
                    <a:pt x="0" y="41"/>
                  </a:cubicBezTo>
                  <a:cubicBezTo>
                    <a:pt x="0" y="63"/>
                    <a:pt x="19" y="82"/>
                    <a:pt x="41" y="82"/>
                  </a:cubicBezTo>
                  <a:cubicBezTo>
                    <a:pt x="64" y="82"/>
                    <a:pt x="82" y="63"/>
                    <a:pt x="82" y="41"/>
                  </a:cubicBezTo>
                  <a:cubicBezTo>
                    <a:pt x="82" y="18"/>
                    <a:pt x="64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5" name="Freeform 65"/>
            <p:cNvSpPr>
              <a:spLocks/>
            </p:cNvSpPr>
            <p:nvPr/>
          </p:nvSpPr>
          <p:spPr bwMode="auto">
            <a:xfrm>
              <a:off x="16197263" y="4398963"/>
              <a:ext cx="239713" cy="247650"/>
            </a:xfrm>
            <a:custGeom>
              <a:avLst/>
              <a:gdLst>
                <a:gd name="T0" fmla="*/ 9 w 20"/>
                <a:gd name="T1" fmla="*/ 21 h 21"/>
                <a:gd name="T2" fmla="*/ 11 w 20"/>
                <a:gd name="T3" fmla="*/ 21 h 21"/>
                <a:gd name="T4" fmla="*/ 12 w 20"/>
                <a:gd name="T5" fmla="*/ 20 h 21"/>
                <a:gd name="T6" fmla="*/ 12 w 20"/>
                <a:gd name="T7" fmla="*/ 13 h 21"/>
                <a:gd name="T8" fmla="*/ 19 w 20"/>
                <a:gd name="T9" fmla="*/ 13 h 21"/>
                <a:gd name="T10" fmla="*/ 20 w 20"/>
                <a:gd name="T11" fmla="*/ 12 h 21"/>
                <a:gd name="T12" fmla="*/ 20 w 20"/>
                <a:gd name="T13" fmla="*/ 10 h 21"/>
                <a:gd name="T14" fmla="*/ 19 w 20"/>
                <a:gd name="T15" fmla="*/ 9 h 21"/>
                <a:gd name="T16" fmla="*/ 12 w 20"/>
                <a:gd name="T17" fmla="*/ 9 h 21"/>
                <a:gd name="T18" fmla="*/ 12 w 20"/>
                <a:gd name="T19" fmla="*/ 1 h 21"/>
                <a:gd name="T20" fmla="*/ 11 w 20"/>
                <a:gd name="T21" fmla="*/ 0 h 21"/>
                <a:gd name="T22" fmla="*/ 9 w 20"/>
                <a:gd name="T23" fmla="*/ 0 h 21"/>
                <a:gd name="T24" fmla="*/ 8 w 20"/>
                <a:gd name="T25" fmla="*/ 1 h 21"/>
                <a:gd name="T26" fmla="*/ 8 w 20"/>
                <a:gd name="T27" fmla="*/ 9 h 21"/>
                <a:gd name="T28" fmla="*/ 1 w 20"/>
                <a:gd name="T29" fmla="*/ 9 h 21"/>
                <a:gd name="T30" fmla="*/ 0 w 20"/>
                <a:gd name="T31" fmla="*/ 10 h 21"/>
                <a:gd name="T32" fmla="*/ 0 w 20"/>
                <a:gd name="T33" fmla="*/ 12 h 21"/>
                <a:gd name="T34" fmla="*/ 1 w 20"/>
                <a:gd name="T35" fmla="*/ 13 h 21"/>
                <a:gd name="T36" fmla="*/ 8 w 20"/>
                <a:gd name="T37" fmla="*/ 13 h 21"/>
                <a:gd name="T38" fmla="*/ 8 w 20"/>
                <a:gd name="T39" fmla="*/ 20 h 21"/>
                <a:gd name="T40" fmla="*/ 9 w 20"/>
                <a:gd name="T4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1">
                  <a:moveTo>
                    <a:pt x="9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2" y="21"/>
                    <a:pt x="12" y="20"/>
                    <a:pt x="12" y="20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0" y="13"/>
                    <a:pt x="20" y="12"/>
                    <a:pt x="20" y="12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1"/>
                    <a:pt x="8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1"/>
                    <a:pt x="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6" name="Freeform 66"/>
            <p:cNvSpPr>
              <a:spLocks noEditPoints="1"/>
            </p:cNvSpPr>
            <p:nvPr/>
          </p:nvSpPr>
          <p:spPr bwMode="auto">
            <a:xfrm>
              <a:off x="15876588" y="4292600"/>
              <a:ext cx="333375" cy="506413"/>
            </a:xfrm>
            <a:custGeom>
              <a:avLst/>
              <a:gdLst>
                <a:gd name="T0" fmla="*/ 8 w 28"/>
                <a:gd name="T1" fmla="*/ 42 h 43"/>
                <a:gd name="T2" fmla="*/ 13 w 28"/>
                <a:gd name="T3" fmla="*/ 43 h 43"/>
                <a:gd name="T4" fmla="*/ 19 w 28"/>
                <a:gd name="T5" fmla="*/ 42 h 43"/>
                <a:gd name="T6" fmla="*/ 27 w 28"/>
                <a:gd name="T7" fmla="*/ 33 h 43"/>
                <a:gd name="T8" fmla="*/ 22 w 28"/>
                <a:gd name="T9" fmla="*/ 24 h 43"/>
                <a:gd name="T10" fmla="*/ 19 w 28"/>
                <a:gd name="T11" fmla="*/ 21 h 43"/>
                <a:gd name="T12" fmla="*/ 21 w 28"/>
                <a:gd name="T13" fmla="*/ 18 h 43"/>
                <a:gd name="T14" fmla="*/ 25 w 28"/>
                <a:gd name="T15" fmla="*/ 11 h 43"/>
                <a:gd name="T16" fmla="*/ 23 w 28"/>
                <a:gd name="T17" fmla="*/ 4 h 43"/>
                <a:gd name="T18" fmla="*/ 24 w 28"/>
                <a:gd name="T19" fmla="*/ 4 h 43"/>
                <a:gd name="T20" fmla="*/ 25 w 28"/>
                <a:gd name="T21" fmla="*/ 4 h 43"/>
                <a:gd name="T22" fmla="*/ 28 w 28"/>
                <a:gd name="T23" fmla="*/ 2 h 43"/>
                <a:gd name="T24" fmla="*/ 28 w 28"/>
                <a:gd name="T25" fmla="*/ 1 h 43"/>
                <a:gd name="T26" fmla="*/ 27 w 28"/>
                <a:gd name="T27" fmla="*/ 0 h 43"/>
                <a:gd name="T28" fmla="*/ 14 w 28"/>
                <a:gd name="T29" fmla="*/ 0 h 43"/>
                <a:gd name="T30" fmla="*/ 10 w 28"/>
                <a:gd name="T31" fmla="*/ 1 h 43"/>
                <a:gd name="T32" fmla="*/ 2 w 28"/>
                <a:gd name="T33" fmla="*/ 10 h 43"/>
                <a:gd name="T34" fmla="*/ 13 w 28"/>
                <a:gd name="T35" fmla="*/ 21 h 43"/>
                <a:gd name="T36" fmla="*/ 12 w 28"/>
                <a:gd name="T37" fmla="*/ 22 h 43"/>
                <a:gd name="T38" fmla="*/ 13 w 28"/>
                <a:gd name="T39" fmla="*/ 24 h 43"/>
                <a:gd name="T40" fmla="*/ 13 w 28"/>
                <a:gd name="T41" fmla="*/ 24 h 43"/>
                <a:gd name="T42" fmla="*/ 0 w 28"/>
                <a:gd name="T43" fmla="*/ 31 h 43"/>
                <a:gd name="T44" fmla="*/ 0 w 28"/>
                <a:gd name="T45" fmla="*/ 34 h 43"/>
                <a:gd name="T46" fmla="*/ 0 w 28"/>
                <a:gd name="T47" fmla="*/ 37 h 43"/>
                <a:gd name="T48" fmla="*/ 8 w 28"/>
                <a:gd name="T49" fmla="*/ 42 h 43"/>
                <a:gd name="T50" fmla="*/ 9 w 28"/>
                <a:gd name="T51" fmla="*/ 10 h 43"/>
                <a:gd name="T52" fmla="*/ 10 w 28"/>
                <a:gd name="T53" fmla="*/ 5 h 43"/>
                <a:gd name="T54" fmla="*/ 13 w 28"/>
                <a:gd name="T55" fmla="*/ 4 h 43"/>
                <a:gd name="T56" fmla="*/ 13 w 28"/>
                <a:gd name="T57" fmla="*/ 4 h 43"/>
                <a:gd name="T58" fmla="*/ 19 w 28"/>
                <a:gd name="T59" fmla="*/ 11 h 43"/>
                <a:gd name="T60" fmla="*/ 17 w 28"/>
                <a:gd name="T61" fmla="*/ 16 h 43"/>
                <a:gd name="T62" fmla="*/ 15 w 28"/>
                <a:gd name="T63" fmla="*/ 17 h 43"/>
                <a:gd name="T64" fmla="*/ 15 w 28"/>
                <a:gd name="T65" fmla="*/ 17 h 43"/>
                <a:gd name="T66" fmla="*/ 15 w 28"/>
                <a:gd name="T67" fmla="*/ 17 h 43"/>
                <a:gd name="T68" fmla="*/ 9 w 28"/>
                <a:gd name="T69" fmla="*/ 10 h 43"/>
                <a:gd name="T70" fmla="*/ 14 w 28"/>
                <a:gd name="T71" fmla="*/ 28 h 43"/>
                <a:gd name="T72" fmla="*/ 14 w 28"/>
                <a:gd name="T73" fmla="*/ 28 h 43"/>
                <a:gd name="T74" fmla="*/ 17 w 28"/>
                <a:gd name="T75" fmla="*/ 28 h 43"/>
                <a:gd name="T76" fmla="*/ 18 w 28"/>
                <a:gd name="T77" fmla="*/ 29 h 43"/>
                <a:gd name="T78" fmla="*/ 22 w 28"/>
                <a:gd name="T79" fmla="*/ 32 h 43"/>
                <a:gd name="T80" fmla="*/ 22 w 28"/>
                <a:gd name="T81" fmla="*/ 33 h 43"/>
                <a:gd name="T82" fmla="*/ 13 w 28"/>
                <a:gd name="T83" fmla="*/ 39 h 43"/>
                <a:gd name="T84" fmla="*/ 6 w 28"/>
                <a:gd name="T85" fmla="*/ 33 h 43"/>
                <a:gd name="T86" fmla="*/ 14 w 28"/>
                <a:gd name="T87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" h="43">
                  <a:moveTo>
                    <a:pt x="8" y="42"/>
                  </a:moveTo>
                  <a:cubicBezTo>
                    <a:pt x="9" y="43"/>
                    <a:pt x="11" y="43"/>
                    <a:pt x="13" y="43"/>
                  </a:cubicBezTo>
                  <a:cubicBezTo>
                    <a:pt x="15" y="43"/>
                    <a:pt x="17" y="43"/>
                    <a:pt x="19" y="42"/>
                  </a:cubicBezTo>
                  <a:cubicBezTo>
                    <a:pt x="24" y="41"/>
                    <a:pt x="27" y="37"/>
                    <a:pt x="27" y="33"/>
                  </a:cubicBezTo>
                  <a:cubicBezTo>
                    <a:pt x="27" y="29"/>
                    <a:pt x="26" y="26"/>
                    <a:pt x="22" y="24"/>
                  </a:cubicBezTo>
                  <a:cubicBezTo>
                    <a:pt x="21" y="23"/>
                    <a:pt x="19" y="21"/>
                    <a:pt x="19" y="21"/>
                  </a:cubicBezTo>
                  <a:cubicBezTo>
                    <a:pt x="19" y="20"/>
                    <a:pt x="19" y="19"/>
                    <a:pt x="21" y="18"/>
                  </a:cubicBezTo>
                  <a:cubicBezTo>
                    <a:pt x="24" y="16"/>
                    <a:pt x="25" y="13"/>
                    <a:pt x="25" y="11"/>
                  </a:cubicBezTo>
                  <a:cubicBezTo>
                    <a:pt x="25" y="8"/>
                    <a:pt x="24" y="6"/>
                    <a:pt x="23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5" y="4"/>
                    <a:pt x="25" y="4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1"/>
                    <a:pt x="28" y="1"/>
                  </a:cubicBezTo>
                  <a:cubicBezTo>
                    <a:pt x="28" y="1"/>
                    <a:pt x="27" y="0"/>
                    <a:pt x="2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1" y="1"/>
                    <a:pt x="10" y="1"/>
                  </a:cubicBezTo>
                  <a:cubicBezTo>
                    <a:pt x="5" y="3"/>
                    <a:pt x="2" y="6"/>
                    <a:pt x="2" y="10"/>
                  </a:cubicBezTo>
                  <a:cubicBezTo>
                    <a:pt x="2" y="16"/>
                    <a:pt x="7" y="20"/>
                    <a:pt x="13" y="21"/>
                  </a:cubicBezTo>
                  <a:cubicBezTo>
                    <a:pt x="12" y="21"/>
                    <a:pt x="12" y="21"/>
                    <a:pt x="12" y="22"/>
                  </a:cubicBezTo>
                  <a:cubicBezTo>
                    <a:pt x="12" y="23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7" y="24"/>
                    <a:pt x="2" y="27"/>
                    <a:pt x="0" y="31"/>
                  </a:cubicBezTo>
                  <a:cubicBezTo>
                    <a:pt x="0" y="32"/>
                    <a:pt x="0" y="33"/>
                    <a:pt x="0" y="34"/>
                  </a:cubicBezTo>
                  <a:cubicBezTo>
                    <a:pt x="0" y="36"/>
                    <a:pt x="0" y="37"/>
                    <a:pt x="0" y="37"/>
                  </a:cubicBezTo>
                  <a:cubicBezTo>
                    <a:pt x="2" y="40"/>
                    <a:pt x="4" y="41"/>
                    <a:pt x="8" y="42"/>
                  </a:cubicBezTo>
                  <a:close/>
                  <a:moveTo>
                    <a:pt x="9" y="10"/>
                  </a:moveTo>
                  <a:cubicBezTo>
                    <a:pt x="9" y="8"/>
                    <a:pt x="9" y="6"/>
                    <a:pt x="10" y="5"/>
                  </a:cubicBezTo>
                  <a:cubicBezTo>
                    <a:pt x="11" y="4"/>
                    <a:pt x="12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5" y="4"/>
                    <a:pt x="18" y="7"/>
                    <a:pt x="19" y="11"/>
                  </a:cubicBezTo>
                  <a:cubicBezTo>
                    <a:pt x="19" y="13"/>
                    <a:pt x="18" y="15"/>
                    <a:pt x="17" y="16"/>
                  </a:cubicBezTo>
                  <a:cubicBezTo>
                    <a:pt x="17" y="17"/>
                    <a:pt x="16" y="17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2" y="17"/>
                    <a:pt x="9" y="14"/>
                    <a:pt x="9" y="10"/>
                  </a:cubicBezTo>
                  <a:close/>
                  <a:moveTo>
                    <a:pt x="14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5" y="28"/>
                    <a:pt x="16" y="28"/>
                    <a:pt x="17" y="28"/>
                  </a:cubicBezTo>
                  <a:cubicBezTo>
                    <a:pt x="17" y="28"/>
                    <a:pt x="18" y="28"/>
                    <a:pt x="18" y="29"/>
                  </a:cubicBezTo>
                  <a:cubicBezTo>
                    <a:pt x="20" y="30"/>
                    <a:pt x="21" y="31"/>
                    <a:pt x="22" y="32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7"/>
                    <a:pt x="19" y="39"/>
                    <a:pt x="13" y="39"/>
                  </a:cubicBezTo>
                  <a:cubicBezTo>
                    <a:pt x="9" y="39"/>
                    <a:pt x="6" y="36"/>
                    <a:pt x="6" y="33"/>
                  </a:cubicBezTo>
                  <a:cubicBezTo>
                    <a:pt x="6" y="30"/>
                    <a:pt x="10" y="28"/>
                    <a:pt x="1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26" name="Группа 225"/>
          <p:cNvGrpSpPr/>
          <p:nvPr/>
        </p:nvGrpSpPr>
        <p:grpSpPr>
          <a:xfrm>
            <a:off x="6146800" y="5613400"/>
            <a:ext cx="977900" cy="955675"/>
            <a:chOff x="6146800" y="5613400"/>
            <a:chExt cx="977900" cy="955675"/>
          </a:xfrm>
          <a:solidFill>
            <a:srgbClr val="91B3C1"/>
          </a:solidFill>
        </p:grpSpPr>
        <p:sp>
          <p:nvSpPr>
            <p:cNvPr id="77" name="Freeform 67"/>
            <p:cNvSpPr>
              <a:spLocks noEditPoints="1"/>
            </p:cNvSpPr>
            <p:nvPr/>
          </p:nvSpPr>
          <p:spPr bwMode="auto">
            <a:xfrm>
              <a:off x="6146800" y="5613400"/>
              <a:ext cx="977900" cy="955675"/>
            </a:xfrm>
            <a:custGeom>
              <a:avLst/>
              <a:gdLst>
                <a:gd name="T0" fmla="*/ 41 w 82"/>
                <a:gd name="T1" fmla="*/ 3 h 81"/>
                <a:gd name="T2" fmla="*/ 78 w 82"/>
                <a:gd name="T3" fmla="*/ 41 h 81"/>
                <a:gd name="T4" fmla="*/ 41 w 82"/>
                <a:gd name="T5" fmla="*/ 78 h 81"/>
                <a:gd name="T6" fmla="*/ 3 w 82"/>
                <a:gd name="T7" fmla="*/ 41 h 81"/>
                <a:gd name="T8" fmla="*/ 41 w 82"/>
                <a:gd name="T9" fmla="*/ 3 h 81"/>
                <a:gd name="T10" fmla="*/ 41 w 82"/>
                <a:gd name="T11" fmla="*/ 0 h 81"/>
                <a:gd name="T12" fmla="*/ 0 w 82"/>
                <a:gd name="T13" fmla="*/ 41 h 81"/>
                <a:gd name="T14" fmla="*/ 41 w 82"/>
                <a:gd name="T15" fmla="*/ 81 h 81"/>
                <a:gd name="T16" fmla="*/ 82 w 82"/>
                <a:gd name="T17" fmla="*/ 41 h 81"/>
                <a:gd name="T18" fmla="*/ 41 w 82"/>
                <a:gd name="T1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1">
                  <a:moveTo>
                    <a:pt x="41" y="3"/>
                  </a:moveTo>
                  <a:cubicBezTo>
                    <a:pt x="61" y="3"/>
                    <a:pt x="78" y="20"/>
                    <a:pt x="78" y="41"/>
                  </a:cubicBezTo>
                  <a:cubicBezTo>
                    <a:pt x="78" y="61"/>
                    <a:pt x="61" y="78"/>
                    <a:pt x="41" y="78"/>
                  </a:cubicBezTo>
                  <a:cubicBezTo>
                    <a:pt x="20" y="78"/>
                    <a:pt x="3" y="61"/>
                    <a:pt x="3" y="41"/>
                  </a:cubicBezTo>
                  <a:cubicBezTo>
                    <a:pt x="3" y="20"/>
                    <a:pt x="20" y="3"/>
                    <a:pt x="41" y="3"/>
                  </a:cubicBezTo>
                  <a:moveTo>
                    <a:pt x="41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1"/>
                    <a:pt x="41" y="81"/>
                  </a:cubicBezTo>
                  <a:cubicBezTo>
                    <a:pt x="63" y="81"/>
                    <a:pt x="82" y="63"/>
                    <a:pt x="82" y="41"/>
                  </a:cubicBezTo>
                  <a:cubicBezTo>
                    <a:pt x="82" y="18"/>
                    <a:pt x="63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8" name="Freeform 68"/>
            <p:cNvSpPr>
              <a:spLocks noEditPoints="1"/>
            </p:cNvSpPr>
            <p:nvPr/>
          </p:nvSpPr>
          <p:spPr bwMode="auto">
            <a:xfrm>
              <a:off x="6350000" y="5813425"/>
              <a:ext cx="573088" cy="554038"/>
            </a:xfrm>
            <a:custGeom>
              <a:avLst/>
              <a:gdLst>
                <a:gd name="T0" fmla="*/ 15 w 48"/>
                <a:gd name="T1" fmla="*/ 47 h 47"/>
                <a:gd name="T2" fmla="*/ 32 w 48"/>
                <a:gd name="T3" fmla="*/ 47 h 47"/>
                <a:gd name="T4" fmla="*/ 47 w 48"/>
                <a:gd name="T5" fmla="*/ 32 h 47"/>
                <a:gd name="T6" fmla="*/ 48 w 48"/>
                <a:gd name="T7" fmla="*/ 20 h 47"/>
                <a:gd name="T8" fmla="*/ 47 w 48"/>
                <a:gd name="T9" fmla="*/ 19 h 47"/>
                <a:gd name="T10" fmla="*/ 47 w 48"/>
                <a:gd name="T11" fmla="*/ 19 h 47"/>
                <a:gd name="T12" fmla="*/ 46 w 48"/>
                <a:gd name="T13" fmla="*/ 18 h 47"/>
                <a:gd name="T14" fmla="*/ 40 w 48"/>
                <a:gd name="T15" fmla="*/ 17 h 47"/>
                <a:gd name="T16" fmla="*/ 39 w 48"/>
                <a:gd name="T17" fmla="*/ 13 h 47"/>
                <a:gd name="T18" fmla="*/ 37 w 48"/>
                <a:gd name="T19" fmla="*/ 8 h 47"/>
                <a:gd name="T20" fmla="*/ 25 w 48"/>
                <a:gd name="T21" fmla="*/ 0 h 47"/>
                <a:gd name="T22" fmla="*/ 15 w 48"/>
                <a:gd name="T23" fmla="*/ 0 h 47"/>
                <a:gd name="T24" fmla="*/ 0 w 48"/>
                <a:gd name="T25" fmla="*/ 15 h 47"/>
                <a:gd name="T26" fmla="*/ 0 w 48"/>
                <a:gd name="T27" fmla="*/ 32 h 47"/>
                <a:gd name="T28" fmla="*/ 15 w 48"/>
                <a:gd name="T29" fmla="*/ 47 h 47"/>
                <a:gd name="T30" fmla="*/ 15 w 48"/>
                <a:gd name="T31" fmla="*/ 12 h 47"/>
                <a:gd name="T32" fmla="*/ 23 w 48"/>
                <a:gd name="T33" fmla="*/ 12 h 47"/>
                <a:gd name="T34" fmla="*/ 26 w 48"/>
                <a:gd name="T35" fmla="*/ 15 h 47"/>
                <a:gd name="T36" fmla="*/ 23 w 48"/>
                <a:gd name="T37" fmla="*/ 18 h 47"/>
                <a:gd name="T38" fmla="*/ 15 w 48"/>
                <a:gd name="T39" fmla="*/ 18 h 47"/>
                <a:gd name="T40" fmla="*/ 12 w 48"/>
                <a:gd name="T41" fmla="*/ 15 h 47"/>
                <a:gd name="T42" fmla="*/ 15 w 48"/>
                <a:gd name="T43" fmla="*/ 12 h 47"/>
                <a:gd name="T44" fmla="*/ 15 w 48"/>
                <a:gd name="T45" fmla="*/ 29 h 47"/>
                <a:gd name="T46" fmla="*/ 32 w 48"/>
                <a:gd name="T47" fmla="*/ 29 h 47"/>
                <a:gd name="T48" fmla="*/ 35 w 48"/>
                <a:gd name="T49" fmla="*/ 32 h 47"/>
                <a:gd name="T50" fmla="*/ 32 w 48"/>
                <a:gd name="T51" fmla="*/ 35 h 47"/>
                <a:gd name="T52" fmla="*/ 15 w 48"/>
                <a:gd name="T53" fmla="*/ 35 h 47"/>
                <a:gd name="T54" fmla="*/ 12 w 48"/>
                <a:gd name="T55" fmla="*/ 32 h 47"/>
                <a:gd name="T56" fmla="*/ 15 w 48"/>
                <a:gd name="T57" fmla="*/ 2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47">
                  <a:moveTo>
                    <a:pt x="15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41" y="47"/>
                    <a:pt x="47" y="41"/>
                    <a:pt x="47" y="32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5" y="17"/>
                    <a:pt x="41" y="18"/>
                    <a:pt x="40" y="17"/>
                  </a:cubicBezTo>
                  <a:cubicBezTo>
                    <a:pt x="39" y="16"/>
                    <a:pt x="39" y="15"/>
                    <a:pt x="39" y="13"/>
                  </a:cubicBezTo>
                  <a:cubicBezTo>
                    <a:pt x="38" y="9"/>
                    <a:pt x="38" y="9"/>
                    <a:pt x="37" y="8"/>
                  </a:cubicBezTo>
                  <a:cubicBezTo>
                    <a:pt x="35" y="3"/>
                    <a:pt x="29" y="0"/>
                    <a:pt x="2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1"/>
                    <a:pt x="7" y="47"/>
                    <a:pt x="15" y="47"/>
                  </a:cubicBezTo>
                  <a:close/>
                  <a:moveTo>
                    <a:pt x="15" y="12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5" y="12"/>
                    <a:pt x="26" y="13"/>
                    <a:pt x="26" y="15"/>
                  </a:cubicBezTo>
                  <a:cubicBezTo>
                    <a:pt x="26" y="16"/>
                    <a:pt x="25" y="18"/>
                    <a:pt x="23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18"/>
                    <a:pt x="12" y="16"/>
                    <a:pt x="12" y="15"/>
                  </a:cubicBezTo>
                  <a:cubicBezTo>
                    <a:pt x="12" y="13"/>
                    <a:pt x="13" y="12"/>
                    <a:pt x="15" y="12"/>
                  </a:cubicBezTo>
                  <a:close/>
                  <a:moveTo>
                    <a:pt x="15" y="29"/>
                  </a:moveTo>
                  <a:cubicBezTo>
                    <a:pt x="32" y="29"/>
                    <a:pt x="32" y="29"/>
                    <a:pt x="32" y="29"/>
                  </a:cubicBezTo>
                  <a:cubicBezTo>
                    <a:pt x="34" y="29"/>
                    <a:pt x="35" y="31"/>
                    <a:pt x="35" y="32"/>
                  </a:cubicBezTo>
                  <a:cubicBezTo>
                    <a:pt x="35" y="34"/>
                    <a:pt x="34" y="35"/>
                    <a:pt x="32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3" y="35"/>
                    <a:pt x="12" y="34"/>
                    <a:pt x="12" y="32"/>
                  </a:cubicBezTo>
                  <a:cubicBezTo>
                    <a:pt x="12" y="31"/>
                    <a:pt x="13" y="29"/>
                    <a:pt x="15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02" name="Группа 201"/>
          <p:cNvGrpSpPr/>
          <p:nvPr/>
        </p:nvGrpSpPr>
        <p:grpSpPr>
          <a:xfrm>
            <a:off x="1379538" y="4056063"/>
            <a:ext cx="976313" cy="966788"/>
            <a:chOff x="1379538" y="4056063"/>
            <a:chExt cx="976313" cy="966788"/>
          </a:xfrm>
          <a:solidFill>
            <a:srgbClr val="91B3C1"/>
          </a:solidFill>
        </p:grpSpPr>
        <p:sp>
          <p:nvSpPr>
            <p:cNvPr id="79" name="Freeform 69"/>
            <p:cNvSpPr>
              <a:spLocks noEditPoints="1"/>
            </p:cNvSpPr>
            <p:nvPr/>
          </p:nvSpPr>
          <p:spPr bwMode="auto">
            <a:xfrm>
              <a:off x="1379538" y="4056063"/>
              <a:ext cx="976313" cy="966788"/>
            </a:xfrm>
            <a:custGeom>
              <a:avLst/>
              <a:gdLst>
                <a:gd name="T0" fmla="*/ 41 w 82"/>
                <a:gd name="T1" fmla="*/ 3 h 82"/>
                <a:gd name="T2" fmla="*/ 79 w 82"/>
                <a:gd name="T3" fmla="*/ 41 h 82"/>
                <a:gd name="T4" fmla="*/ 41 w 82"/>
                <a:gd name="T5" fmla="*/ 78 h 82"/>
                <a:gd name="T6" fmla="*/ 4 w 82"/>
                <a:gd name="T7" fmla="*/ 41 h 82"/>
                <a:gd name="T8" fmla="*/ 41 w 82"/>
                <a:gd name="T9" fmla="*/ 3 h 82"/>
                <a:gd name="T10" fmla="*/ 41 w 82"/>
                <a:gd name="T11" fmla="*/ 0 h 82"/>
                <a:gd name="T12" fmla="*/ 0 w 82"/>
                <a:gd name="T13" fmla="*/ 41 h 82"/>
                <a:gd name="T14" fmla="*/ 41 w 82"/>
                <a:gd name="T15" fmla="*/ 82 h 82"/>
                <a:gd name="T16" fmla="*/ 82 w 82"/>
                <a:gd name="T17" fmla="*/ 41 h 82"/>
                <a:gd name="T18" fmla="*/ 41 w 82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3"/>
                  </a:moveTo>
                  <a:cubicBezTo>
                    <a:pt x="62" y="3"/>
                    <a:pt x="79" y="20"/>
                    <a:pt x="79" y="41"/>
                  </a:cubicBezTo>
                  <a:cubicBezTo>
                    <a:pt x="79" y="61"/>
                    <a:pt x="62" y="78"/>
                    <a:pt x="41" y="78"/>
                  </a:cubicBezTo>
                  <a:cubicBezTo>
                    <a:pt x="21" y="78"/>
                    <a:pt x="4" y="61"/>
                    <a:pt x="4" y="41"/>
                  </a:cubicBezTo>
                  <a:cubicBezTo>
                    <a:pt x="4" y="20"/>
                    <a:pt x="21" y="3"/>
                    <a:pt x="41" y="3"/>
                  </a:cubicBezTo>
                  <a:moveTo>
                    <a:pt x="41" y="0"/>
                  </a:moveTo>
                  <a:cubicBezTo>
                    <a:pt x="19" y="0"/>
                    <a:pt x="0" y="18"/>
                    <a:pt x="0" y="41"/>
                  </a:cubicBezTo>
                  <a:cubicBezTo>
                    <a:pt x="0" y="63"/>
                    <a:pt x="19" y="82"/>
                    <a:pt x="41" y="82"/>
                  </a:cubicBezTo>
                  <a:cubicBezTo>
                    <a:pt x="64" y="82"/>
                    <a:pt x="82" y="63"/>
                    <a:pt x="82" y="41"/>
                  </a:cubicBezTo>
                  <a:cubicBezTo>
                    <a:pt x="82" y="18"/>
                    <a:pt x="64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0" name="Freeform 70"/>
            <p:cNvSpPr>
              <a:spLocks/>
            </p:cNvSpPr>
            <p:nvPr/>
          </p:nvSpPr>
          <p:spPr bwMode="auto">
            <a:xfrm>
              <a:off x="1652588" y="4257675"/>
              <a:ext cx="441325" cy="565150"/>
            </a:xfrm>
            <a:custGeom>
              <a:avLst/>
              <a:gdLst>
                <a:gd name="T0" fmla="*/ 8 w 37"/>
                <a:gd name="T1" fmla="*/ 47 h 48"/>
                <a:gd name="T2" fmla="*/ 8 w 37"/>
                <a:gd name="T3" fmla="*/ 47 h 48"/>
                <a:gd name="T4" fmla="*/ 13 w 37"/>
                <a:gd name="T5" fmla="*/ 38 h 48"/>
                <a:gd name="T6" fmla="*/ 15 w 37"/>
                <a:gd name="T7" fmla="*/ 31 h 48"/>
                <a:gd name="T8" fmla="*/ 22 w 37"/>
                <a:gd name="T9" fmla="*/ 34 h 48"/>
                <a:gd name="T10" fmla="*/ 37 w 37"/>
                <a:gd name="T11" fmla="*/ 16 h 48"/>
                <a:gd name="T12" fmla="*/ 19 w 37"/>
                <a:gd name="T13" fmla="*/ 0 h 48"/>
                <a:gd name="T14" fmla="*/ 0 w 37"/>
                <a:gd name="T15" fmla="*/ 17 h 48"/>
                <a:gd name="T16" fmla="*/ 5 w 37"/>
                <a:gd name="T17" fmla="*/ 27 h 48"/>
                <a:gd name="T18" fmla="*/ 7 w 37"/>
                <a:gd name="T19" fmla="*/ 27 h 48"/>
                <a:gd name="T20" fmla="*/ 7 w 37"/>
                <a:gd name="T21" fmla="*/ 25 h 48"/>
                <a:gd name="T22" fmla="*/ 7 w 37"/>
                <a:gd name="T23" fmla="*/ 23 h 48"/>
                <a:gd name="T24" fmla="*/ 5 w 37"/>
                <a:gd name="T25" fmla="*/ 18 h 48"/>
                <a:gd name="T26" fmla="*/ 19 w 37"/>
                <a:gd name="T27" fmla="*/ 5 h 48"/>
                <a:gd name="T28" fmla="*/ 30 w 37"/>
                <a:gd name="T29" fmla="*/ 15 h 48"/>
                <a:gd name="T30" fmla="*/ 21 w 37"/>
                <a:gd name="T31" fmla="*/ 30 h 48"/>
                <a:gd name="T32" fmla="*/ 17 w 37"/>
                <a:gd name="T33" fmla="*/ 24 h 48"/>
                <a:gd name="T34" fmla="*/ 19 w 37"/>
                <a:gd name="T35" fmla="*/ 15 h 48"/>
                <a:gd name="T36" fmla="*/ 16 w 37"/>
                <a:gd name="T37" fmla="*/ 10 h 48"/>
                <a:gd name="T38" fmla="*/ 10 w 37"/>
                <a:gd name="T39" fmla="*/ 18 h 48"/>
                <a:gd name="T40" fmla="*/ 11 w 37"/>
                <a:gd name="T41" fmla="*/ 22 h 48"/>
                <a:gd name="T42" fmla="*/ 8 w 37"/>
                <a:gd name="T43" fmla="*/ 37 h 48"/>
                <a:gd name="T44" fmla="*/ 8 w 37"/>
                <a:gd name="T4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" h="48">
                  <a:moveTo>
                    <a:pt x="8" y="47"/>
                  </a:moveTo>
                  <a:cubicBezTo>
                    <a:pt x="8" y="48"/>
                    <a:pt x="8" y="48"/>
                    <a:pt x="8" y="47"/>
                  </a:cubicBezTo>
                  <a:cubicBezTo>
                    <a:pt x="9" y="47"/>
                    <a:pt x="12" y="43"/>
                    <a:pt x="13" y="38"/>
                  </a:cubicBezTo>
                  <a:cubicBezTo>
                    <a:pt x="14" y="37"/>
                    <a:pt x="15" y="31"/>
                    <a:pt x="15" y="31"/>
                  </a:cubicBezTo>
                  <a:cubicBezTo>
                    <a:pt x="16" y="33"/>
                    <a:pt x="19" y="34"/>
                    <a:pt x="22" y="34"/>
                  </a:cubicBezTo>
                  <a:cubicBezTo>
                    <a:pt x="31" y="34"/>
                    <a:pt x="37" y="26"/>
                    <a:pt x="37" y="16"/>
                  </a:cubicBezTo>
                  <a:cubicBezTo>
                    <a:pt x="37" y="7"/>
                    <a:pt x="30" y="0"/>
                    <a:pt x="19" y="0"/>
                  </a:cubicBezTo>
                  <a:cubicBezTo>
                    <a:pt x="6" y="0"/>
                    <a:pt x="0" y="9"/>
                    <a:pt x="0" y="17"/>
                  </a:cubicBezTo>
                  <a:cubicBezTo>
                    <a:pt x="0" y="22"/>
                    <a:pt x="1" y="26"/>
                    <a:pt x="5" y="27"/>
                  </a:cubicBezTo>
                  <a:cubicBezTo>
                    <a:pt x="6" y="28"/>
                    <a:pt x="6" y="27"/>
                    <a:pt x="7" y="27"/>
                  </a:cubicBezTo>
                  <a:cubicBezTo>
                    <a:pt x="7" y="26"/>
                    <a:pt x="7" y="25"/>
                    <a:pt x="7" y="25"/>
                  </a:cubicBezTo>
                  <a:cubicBezTo>
                    <a:pt x="7" y="24"/>
                    <a:pt x="7" y="24"/>
                    <a:pt x="7" y="23"/>
                  </a:cubicBezTo>
                  <a:cubicBezTo>
                    <a:pt x="6" y="22"/>
                    <a:pt x="5" y="20"/>
                    <a:pt x="5" y="18"/>
                  </a:cubicBezTo>
                  <a:cubicBezTo>
                    <a:pt x="5" y="11"/>
                    <a:pt x="10" y="5"/>
                    <a:pt x="19" y="5"/>
                  </a:cubicBezTo>
                  <a:cubicBezTo>
                    <a:pt x="26" y="5"/>
                    <a:pt x="30" y="9"/>
                    <a:pt x="30" y="15"/>
                  </a:cubicBezTo>
                  <a:cubicBezTo>
                    <a:pt x="30" y="23"/>
                    <a:pt x="27" y="30"/>
                    <a:pt x="21" y="30"/>
                  </a:cubicBezTo>
                  <a:cubicBezTo>
                    <a:pt x="18" y="30"/>
                    <a:pt x="16" y="27"/>
                    <a:pt x="17" y="24"/>
                  </a:cubicBezTo>
                  <a:cubicBezTo>
                    <a:pt x="18" y="21"/>
                    <a:pt x="19" y="17"/>
                    <a:pt x="19" y="15"/>
                  </a:cubicBezTo>
                  <a:cubicBezTo>
                    <a:pt x="19" y="12"/>
                    <a:pt x="18" y="10"/>
                    <a:pt x="16" y="10"/>
                  </a:cubicBezTo>
                  <a:cubicBezTo>
                    <a:pt x="13" y="10"/>
                    <a:pt x="10" y="14"/>
                    <a:pt x="10" y="18"/>
                  </a:cubicBezTo>
                  <a:cubicBezTo>
                    <a:pt x="10" y="20"/>
                    <a:pt x="11" y="22"/>
                    <a:pt x="11" y="22"/>
                  </a:cubicBezTo>
                  <a:cubicBezTo>
                    <a:pt x="11" y="22"/>
                    <a:pt x="8" y="35"/>
                    <a:pt x="8" y="37"/>
                  </a:cubicBezTo>
                  <a:cubicBezTo>
                    <a:pt x="7" y="41"/>
                    <a:pt x="7" y="47"/>
                    <a:pt x="8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21" name="Группа 220"/>
          <p:cNvGrpSpPr/>
          <p:nvPr/>
        </p:nvGrpSpPr>
        <p:grpSpPr>
          <a:xfrm>
            <a:off x="14076363" y="5613400"/>
            <a:ext cx="976313" cy="955675"/>
            <a:chOff x="14076363" y="5613400"/>
            <a:chExt cx="976313" cy="955675"/>
          </a:xfrm>
          <a:solidFill>
            <a:srgbClr val="91B3C1"/>
          </a:solidFill>
        </p:grpSpPr>
        <p:sp>
          <p:nvSpPr>
            <p:cNvPr id="81" name="Freeform 71"/>
            <p:cNvSpPr>
              <a:spLocks noEditPoints="1"/>
            </p:cNvSpPr>
            <p:nvPr/>
          </p:nvSpPr>
          <p:spPr bwMode="auto">
            <a:xfrm>
              <a:off x="14076363" y="5613400"/>
              <a:ext cx="976313" cy="955675"/>
            </a:xfrm>
            <a:custGeom>
              <a:avLst/>
              <a:gdLst>
                <a:gd name="T0" fmla="*/ 41 w 82"/>
                <a:gd name="T1" fmla="*/ 3 h 81"/>
                <a:gd name="T2" fmla="*/ 79 w 82"/>
                <a:gd name="T3" fmla="*/ 41 h 81"/>
                <a:gd name="T4" fmla="*/ 41 w 82"/>
                <a:gd name="T5" fmla="*/ 78 h 81"/>
                <a:gd name="T6" fmla="*/ 4 w 82"/>
                <a:gd name="T7" fmla="*/ 41 h 81"/>
                <a:gd name="T8" fmla="*/ 41 w 82"/>
                <a:gd name="T9" fmla="*/ 3 h 81"/>
                <a:gd name="T10" fmla="*/ 41 w 82"/>
                <a:gd name="T11" fmla="*/ 0 h 81"/>
                <a:gd name="T12" fmla="*/ 0 w 82"/>
                <a:gd name="T13" fmla="*/ 41 h 81"/>
                <a:gd name="T14" fmla="*/ 41 w 82"/>
                <a:gd name="T15" fmla="*/ 81 h 81"/>
                <a:gd name="T16" fmla="*/ 82 w 82"/>
                <a:gd name="T17" fmla="*/ 41 h 81"/>
                <a:gd name="T18" fmla="*/ 41 w 82"/>
                <a:gd name="T1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1">
                  <a:moveTo>
                    <a:pt x="41" y="3"/>
                  </a:moveTo>
                  <a:cubicBezTo>
                    <a:pt x="62" y="3"/>
                    <a:pt x="79" y="20"/>
                    <a:pt x="79" y="41"/>
                  </a:cubicBezTo>
                  <a:cubicBezTo>
                    <a:pt x="79" y="61"/>
                    <a:pt x="62" y="78"/>
                    <a:pt x="41" y="78"/>
                  </a:cubicBezTo>
                  <a:cubicBezTo>
                    <a:pt x="21" y="78"/>
                    <a:pt x="4" y="61"/>
                    <a:pt x="4" y="41"/>
                  </a:cubicBezTo>
                  <a:cubicBezTo>
                    <a:pt x="4" y="20"/>
                    <a:pt x="21" y="3"/>
                    <a:pt x="41" y="3"/>
                  </a:cubicBezTo>
                  <a:moveTo>
                    <a:pt x="41" y="0"/>
                  </a:moveTo>
                  <a:cubicBezTo>
                    <a:pt x="19" y="0"/>
                    <a:pt x="0" y="18"/>
                    <a:pt x="0" y="41"/>
                  </a:cubicBezTo>
                  <a:cubicBezTo>
                    <a:pt x="0" y="63"/>
                    <a:pt x="19" y="81"/>
                    <a:pt x="41" y="81"/>
                  </a:cubicBezTo>
                  <a:cubicBezTo>
                    <a:pt x="64" y="81"/>
                    <a:pt x="82" y="63"/>
                    <a:pt x="82" y="41"/>
                  </a:cubicBezTo>
                  <a:cubicBezTo>
                    <a:pt x="82" y="18"/>
                    <a:pt x="64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2" name="Freeform 72"/>
            <p:cNvSpPr>
              <a:spLocks/>
            </p:cNvSpPr>
            <p:nvPr/>
          </p:nvSpPr>
          <p:spPr bwMode="auto">
            <a:xfrm>
              <a:off x="14277975" y="6226175"/>
              <a:ext cx="512763" cy="141288"/>
            </a:xfrm>
            <a:custGeom>
              <a:avLst/>
              <a:gdLst>
                <a:gd name="T0" fmla="*/ 1 w 43"/>
                <a:gd name="T1" fmla="*/ 2 h 12"/>
                <a:gd name="T2" fmla="*/ 22 w 43"/>
                <a:gd name="T3" fmla="*/ 12 h 12"/>
                <a:gd name="T4" fmla="*/ 23 w 43"/>
                <a:gd name="T5" fmla="*/ 12 h 12"/>
                <a:gd name="T6" fmla="*/ 40 w 43"/>
                <a:gd name="T7" fmla="*/ 7 h 12"/>
                <a:gd name="T8" fmla="*/ 40 w 43"/>
                <a:gd name="T9" fmla="*/ 7 h 12"/>
                <a:gd name="T10" fmla="*/ 42 w 43"/>
                <a:gd name="T11" fmla="*/ 6 h 12"/>
                <a:gd name="T12" fmla="*/ 43 w 43"/>
                <a:gd name="T13" fmla="*/ 5 h 12"/>
                <a:gd name="T14" fmla="*/ 41 w 43"/>
                <a:gd name="T15" fmla="*/ 3 h 12"/>
                <a:gd name="T16" fmla="*/ 41 w 43"/>
                <a:gd name="T17" fmla="*/ 3 h 12"/>
                <a:gd name="T18" fmla="*/ 40 w 43"/>
                <a:gd name="T19" fmla="*/ 4 h 12"/>
                <a:gd name="T20" fmla="*/ 39 w 43"/>
                <a:gd name="T21" fmla="*/ 4 h 12"/>
                <a:gd name="T22" fmla="*/ 39 w 43"/>
                <a:gd name="T23" fmla="*/ 4 h 12"/>
                <a:gd name="T24" fmla="*/ 39 w 43"/>
                <a:gd name="T25" fmla="*/ 4 h 12"/>
                <a:gd name="T26" fmla="*/ 23 w 43"/>
                <a:gd name="T27" fmla="*/ 8 h 12"/>
                <a:gd name="T28" fmla="*/ 23 w 43"/>
                <a:gd name="T29" fmla="*/ 8 h 12"/>
                <a:gd name="T30" fmla="*/ 2 w 43"/>
                <a:gd name="T31" fmla="*/ 0 h 12"/>
                <a:gd name="T32" fmla="*/ 2 w 43"/>
                <a:gd name="T33" fmla="*/ 0 h 12"/>
                <a:gd name="T34" fmla="*/ 1 w 43"/>
                <a:gd name="T35" fmla="*/ 0 h 12"/>
                <a:gd name="T36" fmla="*/ 0 w 43"/>
                <a:gd name="T37" fmla="*/ 1 h 12"/>
                <a:gd name="T38" fmla="*/ 1 w 43"/>
                <a:gd name="T3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12">
                  <a:moveTo>
                    <a:pt x="1" y="2"/>
                  </a:moveTo>
                  <a:cubicBezTo>
                    <a:pt x="7" y="7"/>
                    <a:pt x="14" y="12"/>
                    <a:pt x="22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9" y="12"/>
                    <a:pt x="35" y="10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1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3" y="4"/>
                    <a:pt x="42" y="3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4" y="6"/>
                    <a:pt x="28" y="7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15" y="8"/>
                    <a:pt x="9" y="4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3" name="Freeform 73"/>
            <p:cNvSpPr>
              <a:spLocks/>
            </p:cNvSpPr>
            <p:nvPr/>
          </p:nvSpPr>
          <p:spPr bwMode="auto">
            <a:xfrm>
              <a:off x="14732000" y="6202363"/>
              <a:ext cx="119063" cy="119063"/>
            </a:xfrm>
            <a:custGeom>
              <a:avLst/>
              <a:gdLst>
                <a:gd name="T0" fmla="*/ 10 w 10"/>
                <a:gd name="T1" fmla="*/ 2 h 10"/>
                <a:gd name="T2" fmla="*/ 10 w 10"/>
                <a:gd name="T3" fmla="*/ 1 h 10"/>
                <a:gd name="T4" fmla="*/ 10 w 10"/>
                <a:gd name="T5" fmla="*/ 1 h 10"/>
                <a:gd name="T6" fmla="*/ 10 w 10"/>
                <a:gd name="T7" fmla="*/ 1 h 10"/>
                <a:gd name="T8" fmla="*/ 9 w 10"/>
                <a:gd name="T9" fmla="*/ 1 h 10"/>
                <a:gd name="T10" fmla="*/ 6 w 10"/>
                <a:gd name="T11" fmla="*/ 0 h 10"/>
                <a:gd name="T12" fmla="*/ 4 w 10"/>
                <a:gd name="T13" fmla="*/ 1 h 10"/>
                <a:gd name="T14" fmla="*/ 4 w 10"/>
                <a:gd name="T15" fmla="*/ 1 h 10"/>
                <a:gd name="T16" fmla="*/ 3 w 10"/>
                <a:gd name="T17" fmla="*/ 1 h 10"/>
                <a:gd name="T18" fmla="*/ 3 w 10"/>
                <a:gd name="T19" fmla="*/ 1 h 10"/>
                <a:gd name="T20" fmla="*/ 2 w 10"/>
                <a:gd name="T21" fmla="*/ 1 h 10"/>
                <a:gd name="T22" fmla="*/ 2 w 10"/>
                <a:gd name="T23" fmla="*/ 1 h 10"/>
                <a:gd name="T24" fmla="*/ 1 w 10"/>
                <a:gd name="T25" fmla="*/ 2 h 10"/>
                <a:gd name="T26" fmla="*/ 0 w 10"/>
                <a:gd name="T27" fmla="*/ 3 h 10"/>
                <a:gd name="T28" fmla="*/ 0 w 10"/>
                <a:gd name="T29" fmla="*/ 4 h 10"/>
                <a:gd name="T30" fmla="*/ 1 w 10"/>
                <a:gd name="T31" fmla="*/ 4 h 10"/>
                <a:gd name="T32" fmla="*/ 1 w 10"/>
                <a:gd name="T33" fmla="*/ 4 h 10"/>
                <a:gd name="T34" fmla="*/ 1 w 10"/>
                <a:gd name="T35" fmla="*/ 4 h 10"/>
                <a:gd name="T36" fmla="*/ 1 w 10"/>
                <a:gd name="T37" fmla="*/ 4 h 10"/>
                <a:gd name="T38" fmla="*/ 3 w 10"/>
                <a:gd name="T39" fmla="*/ 4 h 10"/>
                <a:gd name="T40" fmla="*/ 5 w 10"/>
                <a:gd name="T41" fmla="*/ 4 h 10"/>
                <a:gd name="T42" fmla="*/ 6 w 10"/>
                <a:gd name="T43" fmla="*/ 4 h 10"/>
                <a:gd name="T44" fmla="*/ 6 w 10"/>
                <a:gd name="T45" fmla="*/ 4 h 10"/>
                <a:gd name="T46" fmla="*/ 6 w 10"/>
                <a:gd name="T47" fmla="*/ 4 h 10"/>
                <a:gd name="T48" fmla="*/ 7 w 10"/>
                <a:gd name="T49" fmla="*/ 4 h 10"/>
                <a:gd name="T50" fmla="*/ 6 w 10"/>
                <a:gd name="T51" fmla="*/ 6 h 10"/>
                <a:gd name="T52" fmla="*/ 5 w 10"/>
                <a:gd name="T53" fmla="*/ 9 h 10"/>
                <a:gd name="T54" fmla="*/ 5 w 10"/>
                <a:gd name="T55" fmla="*/ 9 h 10"/>
                <a:gd name="T56" fmla="*/ 5 w 10"/>
                <a:gd name="T57" fmla="*/ 10 h 10"/>
                <a:gd name="T58" fmla="*/ 6 w 10"/>
                <a:gd name="T59" fmla="*/ 10 h 10"/>
                <a:gd name="T60" fmla="*/ 6 w 10"/>
                <a:gd name="T61" fmla="*/ 10 h 10"/>
                <a:gd name="T62" fmla="*/ 7 w 10"/>
                <a:gd name="T63" fmla="*/ 10 h 10"/>
                <a:gd name="T64" fmla="*/ 10 w 10"/>
                <a:gd name="T65" fmla="*/ 3 h 10"/>
                <a:gd name="T66" fmla="*/ 10 w 10"/>
                <a:gd name="T6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" h="10">
                  <a:moveTo>
                    <a:pt x="10" y="2"/>
                  </a:moveTo>
                  <a:cubicBezTo>
                    <a:pt x="10" y="2"/>
                    <a:pt x="10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8" y="0"/>
                    <a:pt x="8" y="0"/>
                    <a:pt x="6" y="0"/>
                  </a:cubicBezTo>
                  <a:cubicBezTo>
                    <a:pt x="6" y="0"/>
                    <a:pt x="5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6" y="7"/>
                    <a:pt x="5" y="8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7" y="10"/>
                    <a:pt x="7" y="10"/>
                  </a:cubicBezTo>
                  <a:cubicBezTo>
                    <a:pt x="9" y="8"/>
                    <a:pt x="10" y="5"/>
                    <a:pt x="10" y="3"/>
                  </a:cubicBezTo>
                  <a:cubicBezTo>
                    <a:pt x="10" y="2"/>
                    <a:pt x="10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4" name="Freeform 74"/>
            <p:cNvSpPr>
              <a:spLocks noEditPoints="1"/>
            </p:cNvSpPr>
            <p:nvPr/>
          </p:nvSpPr>
          <p:spPr bwMode="auto">
            <a:xfrm>
              <a:off x="14385925" y="5813425"/>
              <a:ext cx="346075" cy="401638"/>
            </a:xfrm>
            <a:custGeom>
              <a:avLst/>
              <a:gdLst>
                <a:gd name="T0" fmla="*/ 18 w 29"/>
                <a:gd name="T1" fmla="*/ 13 h 34"/>
                <a:gd name="T2" fmla="*/ 13 w 29"/>
                <a:gd name="T3" fmla="*/ 13 h 34"/>
                <a:gd name="T4" fmla="*/ 6 w 29"/>
                <a:gd name="T5" fmla="*/ 15 h 34"/>
                <a:gd name="T6" fmla="*/ 0 w 29"/>
                <a:gd name="T7" fmla="*/ 25 h 34"/>
                <a:gd name="T8" fmla="*/ 9 w 29"/>
                <a:gd name="T9" fmla="*/ 34 h 34"/>
                <a:gd name="T10" fmla="*/ 13 w 29"/>
                <a:gd name="T11" fmla="*/ 34 h 34"/>
                <a:gd name="T12" fmla="*/ 19 w 29"/>
                <a:gd name="T13" fmla="*/ 30 h 34"/>
                <a:gd name="T14" fmla="*/ 22 w 29"/>
                <a:gd name="T15" fmla="*/ 34 h 34"/>
                <a:gd name="T16" fmla="*/ 24 w 29"/>
                <a:gd name="T17" fmla="*/ 34 h 34"/>
                <a:gd name="T18" fmla="*/ 29 w 29"/>
                <a:gd name="T19" fmla="*/ 30 h 34"/>
                <a:gd name="T20" fmla="*/ 29 w 29"/>
                <a:gd name="T21" fmla="*/ 28 h 34"/>
                <a:gd name="T22" fmla="*/ 26 w 29"/>
                <a:gd name="T23" fmla="*/ 23 h 34"/>
                <a:gd name="T24" fmla="*/ 26 w 29"/>
                <a:gd name="T25" fmla="*/ 13 h 34"/>
                <a:gd name="T26" fmla="*/ 24 w 29"/>
                <a:gd name="T27" fmla="*/ 3 h 34"/>
                <a:gd name="T28" fmla="*/ 15 w 29"/>
                <a:gd name="T29" fmla="*/ 0 h 34"/>
                <a:gd name="T30" fmla="*/ 13 w 29"/>
                <a:gd name="T31" fmla="*/ 0 h 34"/>
                <a:gd name="T32" fmla="*/ 1 w 29"/>
                <a:gd name="T33" fmla="*/ 9 h 34"/>
                <a:gd name="T34" fmla="*/ 2 w 29"/>
                <a:gd name="T35" fmla="*/ 10 h 34"/>
                <a:gd name="T36" fmla="*/ 8 w 29"/>
                <a:gd name="T37" fmla="*/ 11 h 34"/>
                <a:gd name="T38" fmla="*/ 9 w 29"/>
                <a:gd name="T39" fmla="*/ 10 h 34"/>
                <a:gd name="T40" fmla="*/ 13 w 29"/>
                <a:gd name="T41" fmla="*/ 6 h 34"/>
                <a:gd name="T42" fmla="*/ 14 w 29"/>
                <a:gd name="T43" fmla="*/ 6 h 34"/>
                <a:gd name="T44" fmla="*/ 17 w 29"/>
                <a:gd name="T45" fmla="*/ 8 h 34"/>
                <a:gd name="T46" fmla="*/ 18 w 29"/>
                <a:gd name="T47" fmla="*/ 12 h 34"/>
                <a:gd name="T48" fmla="*/ 18 w 29"/>
                <a:gd name="T49" fmla="*/ 13 h 34"/>
                <a:gd name="T50" fmla="*/ 17 w 29"/>
                <a:gd name="T51" fmla="*/ 25 h 34"/>
                <a:gd name="T52" fmla="*/ 13 w 29"/>
                <a:gd name="T53" fmla="*/ 28 h 34"/>
                <a:gd name="T54" fmla="*/ 12 w 29"/>
                <a:gd name="T55" fmla="*/ 28 h 34"/>
                <a:gd name="T56" fmla="*/ 9 w 29"/>
                <a:gd name="T57" fmla="*/ 24 h 34"/>
                <a:gd name="T58" fmla="*/ 13 w 29"/>
                <a:gd name="T59" fmla="*/ 18 h 34"/>
                <a:gd name="T60" fmla="*/ 18 w 29"/>
                <a:gd name="T61" fmla="*/ 18 h 34"/>
                <a:gd name="T62" fmla="*/ 18 w 29"/>
                <a:gd name="T63" fmla="*/ 19 h 34"/>
                <a:gd name="T64" fmla="*/ 17 w 29"/>
                <a:gd name="T65" fmla="*/ 2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" h="34">
                  <a:moveTo>
                    <a:pt x="18" y="13"/>
                  </a:moveTo>
                  <a:cubicBezTo>
                    <a:pt x="16" y="13"/>
                    <a:pt x="15" y="13"/>
                    <a:pt x="13" y="13"/>
                  </a:cubicBezTo>
                  <a:cubicBezTo>
                    <a:pt x="11" y="14"/>
                    <a:pt x="8" y="14"/>
                    <a:pt x="6" y="15"/>
                  </a:cubicBezTo>
                  <a:cubicBezTo>
                    <a:pt x="3" y="17"/>
                    <a:pt x="0" y="20"/>
                    <a:pt x="0" y="25"/>
                  </a:cubicBezTo>
                  <a:cubicBezTo>
                    <a:pt x="0" y="31"/>
                    <a:pt x="4" y="34"/>
                    <a:pt x="9" y="34"/>
                  </a:cubicBezTo>
                  <a:cubicBezTo>
                    <a:pt x="11" y="34"/>
                    <a:pt x="12" y="34"/>
                    <a:pt x="13" y="34"/>
                  </a:cubicBezTo>
                  <a:cubicBezTo>
                    <a:pt x="15" y="33"/>
                    <a:pt x="17" y="32"/>
                    <a:pt x="19" y="30"/>
                  </a:cubicBezTo>
                  <a:cubicBezTo>
                    <a:pt x="20" y="31"/>
                    <a:pt x="20" y="32"/>
                    <a:pt x="22" y="34"/>
                  </a:cubicBezTo>
                  <a:cubicBezTo>
                    <a:pt x="23" y="34"/>
                    <a:pt x="23" y="34"/>
                    <a:pt x="24" y="34"/>
                  </a:cubicBezTo>
                  <a:cubicBezTo>
                    <a:pt x="25" y="33"/>
                    <a:pt x="27" y="31"/>
                    <a:pt x="29" y="30"/>
                  </a:cubicBezTo>
                  <a:cubicBezTo>
                    <a:pt x="29" y="29"/>
                    <a:pt x="29" y="29"/>
                    <a:pt x="29" y="28"/>
                  </a:cubicBezTo>
                  <a:cubicBezTo>
                    <a:pt x="28" y="27"/>
                    <a:pt x="26" y="25"/>
                    <a:pt x="26" y="2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9"/>
                    <a:pt x="27" y="5"/>
                    <a:pt x="24" y="3"/>
                  </a:cubicBezTo>
                  <a:cubicBezTo>
                    <a:pt x="21" y="0"/>
                    <a:pt x="17" y="0"/>
                    <a:pt x="1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8" y="0"/>
                    <a:pt x="2" y="2"/>
                    <a:pt x="1" y="9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9" y="10"/>
                    <a:pt x="9" y="10"/>
                  </a:cubicBezTo>
                  <a:cubicBezTo>
                    <a:pt x="9" y="7"/>
                    <a:pt x="11" y="6"/>
                    <a:pt x="13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6"/>
                    <a:pt x="16" y="7"/>
                    <a:pt x="17" y="8"/>
                  </a:cubicBezTo>
                  <a:cubicBezTo>
                    <a:pt x="18" y="9"/>
                    <a:pt x="18" y="11"/>
                    <a:pt x="18" y="12"/>
                  </a:cubicBezTo>
                  <a:lnTo>
                    <a:pt x="18" y="13"/>
                  </a:lnTo>
                  <a:close/>
                  <a:moveTo>
                    <a:pt x="17" y="25"/>
                  </a:moveTo>
                  <a:cubicBezTo>
                    <a:pt x="16" y="27"/>
                    <a:pt x="15" y="28"/>
                    <a:pt x="13" y="28"/>
                  </a:cubicBezTo>
                  <a:cubicBezTo>
                    <a:pt x="13" y="28"/>
                    <a:pt x="13" y="28"/>
                    <a:pt x="12" y="28"/>
                  </a:cubicBezTo>
                  <a:cubicBezTo>
                    <a:pt x="10" y="28"/>
                    <a:pt x="9" y="27"/>
                    <a:pt x="9" y="24"/>
                  </a:cubicBezTo>
                  <a:cubicBezTo>
                    <a:pt x="9" y="21"/>
                    <a:pt x="11" y="19"/>
                    <a:pt x="13" y="18"/>
                  </a:cubicBezTo>
                  <a:cubicBezTo>
                    <a:pt x="15" y="18"/>
                    <a:pt x="16" y="18"/>
                    <a:pt x="18" y="1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1"/>
                    <a:pt x="18" y="23"/>
                    <a:pt x="1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16" name="Группа 215"/>
          <p:cNvGrpSpPr/>
          <p:nvPr/>
        </p:nvGrpSpPr>
        <p:grpSpPr>
          <a:xfrm>
            <a:off x="22015450" y="5613400"/>
            <a:ext cx="977900" cy="955675"/>
            <a:chOff x="22015450" y="5613400"/>
            <a:chExt cx="977900" cy="955675"/>
          </a:xfrm>
          <a:solidFill>
            <a:srgbClr val="91B3C1"/>
          </a:solidFill>
        </p:grpSpPr>
        <p:sp>
          <p:nvSpPr>
            <p:cNvPr id="85" name="Freeform 75"/>
            <p:cNvSpPr>
              <a:spLocks noEditPoints="1"/>
            </p:cNvSpPr>
            <p:nvPr/>
          </p:nvSpPr>
          <p:spPr bwMode="auto">
            <a:xfrm>
              <a:off x="22015450" y="5613400"/>
              <a:ext cx="977900" cy="955675"/>
            </a:xfrm>
            <a:custGeom>
              <a:avLst/>
              <a:gdLst>
                <a:gd name="T0" fmla="*/ 41 w 82"/>
                <a:gd name="T1" fmla="*/ 3 h 81"/>
                <a:gd name="T2" fmla="*/ 78 w 82"/>
                <a:gd name="T3" fmla="*/ 41 h 81"/>
                <a:gd name="T4" fmla="*/ 41 w 82"/>
                <a:gd name="T5" fmla="*/ 78 h 81"/>
                <a:gd name="T6" fmla="*/ 3 w 82"/>
                <a:gd name="T7" fmla="*/ 41 h 81"/>
                <a:gd name="T8" fmla="*/ 41 w 82"/>
                <a:gd name="T9" fmla="*/ 3 h 81"/>
                <a:gd name="T10" fmla="*/ 41 w 82"/>
                <a:gd name="T11" fmla="*/ 0 h 81"/>
                <a:gd name="T12" fmla="*/ 0 w 82"/>
                <a:gd name="T13" fmla="*/ 41 h 81"/>
                <a:gd name="T14" fmla="*/ 41 w 82"/>
                <a:gd name="T15" fmla="*/ 81 h 81"/>
                <a:gd name="T16" fmla="*/ 82 w 82"/>
                <a:gd name="T17" fmla="*/ 41 h 81"/>
                <a:gd name="T18" fmla="*/ 41 w 82"/>
                <a:gd name="T1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1">
                  <a:moveTo>
                    <a:pt x="41" y="3"/>
                  </a:moveTo>
                  <a:cubicBezTo>
                    <a:pt x="62" y="3"/>
                    <a:pt x="78" y="20"/>
                    <a:pt x="78" y="41"/>
                  </a:cubicBezTo>
                  <a:cubicBezTo>
                    <a:pt x="78" y="61"/>
                    <a:pt x="62" y="78"/>
                    <a:pt x="41" y="78"/>
                  </a:cubicBezTo>
                  <a:cubicBezTo>
                    <a:pt x="20" y="78"/>
                    <a:pt x="3" y="61"/>
                    <a:pt x="3" y="41"/>
                  </a:cubicBezTo>
                  <a:cubicBezTo>
                    <a:pt x="3" y="20"/>
                    <a:pt x="20" y="3"/>
                    <a:pt x="41" y="3"/>
                  </a:cubicBezTo>
                  <a:moveTo>
                    <a:pt x="41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1"/>
                    <a:pt x="41" y="81"/>
                  </a:cubicBezTo>
                  <a:cubicBezTo>
                    <a:pt x="63" y="81"/>
                    <a:pt x="82" y="63"/>
                    <a:pt x="82" y="41"/>
                  </a:cubicBezTo>
                  <a:cubicBezTo>
                    <a:pt x="82" y="18"/>
                    <a:pt x="63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6" name="Freeform 76"/>
            <p:cNvSpPr>
              <a:spLocks/>
            </p:cNvSpPr>
            <p:nvPr/>
          </p:nvSpPr>
          <p:spPr bwMode="auto">
            <a:xfrm>
              <a:off x="22277388" y="5954713"/>
              <a:ext cx="227013" cy="319088"/>
            </a:xfrm>
            <a:custGeom>
              <a:avLst/>
              <a:gdLst>
                <a:gd name="T0" fmla="*/ 14 w 19"/>
                <a:gd name="T1" fmla="*/ 1 h 27"/>
                <a:gd name="T2" fmla="*/ 9 w 19"/>
                <a:gd name="T3" fmla="*/ 9 h 27"/>
                <a:gd name="T4" fmla="*/ 5 w 19"/>
                <a:gd name="T5" fmla="*/ 17 h 27"/>
                <a:gd name="T6" fmla="*/ 1 w 19"/>
                <a:gd name="T7" fmla="*/ 24 h 27"/>
                <a:gd name="T8" fmla="*/ 1 w 19"/>
                <a:gd name="T9" fmla="*/ 26 h 27"/>
                <a:gd name="T10" fmla="*/ 4 w 19"/>
                <a:gd name="T11" fmla="*/ 27 h 27"/>
                <a:gd name="T12" fmla="*/ 5 w 19"/>
                <a:gd name="T13" fmla="*/ 27 h 27"/>
                <a:gd name="T14" fmla="*/ 11 w 19"/>
                <a:gd name="T15" fmla="*/ 17 h 27"/>
                <a:gd name="T16" fmla="*/ 15 w 19"/>
                <a:gd name="T17" fmla="*/ 11 h 27"/>
                <a:gd name="T18" fmla="*/ 19 w 19"/>
                <a:gd name="T19" fmla="*/ 4 h 27"/>
                <a:gd name="T20" fmla="*/ 18 w 19"/>
                <a:gd name="T21" fmla="*/ 2 h 27"/>
                <a:gd name="T22" fmla="*/ 15 w 19"/>
                <a:gd name="T23" fmla="*/ 1 h 27"/>
                <a:gd name="T24" fmla="*/ 14 w 19"/>
                <a:gd name="T2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27">
                  <a:moveTo>
                    <a:pt x="14" y="1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5"/>
                    <a:pt x="0" y="25"/>
                    <a:pt x="1" y="2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5" y="27"/>
                    <a:pt x="5" y="2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3"/>
                    <a:pt x="19" y="2"/>
                    <a:pt x="18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4" y="0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7" name="Freeform 77"/>
            <p:cNvSpPr>
              <a:spLocks/>
            </p:cNvSpPr>
            <p:nvPr/>
          </p:nvSpPr>
          <p:spPr bwMode="auto">
            <a:xfrm>
              <a:off x="22659975" y="6073775"/>
              <a:ext cx="130175" cy="93663"/>
            </a:xfrm>
            <a:custGeom>
              <a:avLst/>
              <a:gdLst>
                <a:gd name="T0" fmla="*/ 10 w 11"/>
                <a:gd name="T1" fmla="*/ 0 h 8"/>
                <a:gd name="T2" fmla="*/ 0 w 11"/>
                <a:gd name="T3" fmla="*/ 0 h 8"/>
                <a:gd name="T4" fmla="*/ 3 w 11"/>
                <a:gd name="T5" fmla="*/ 5 h 8"/>
                <a:gd name="T6" fmla="*/ 4 w 11"/>
                <a:gd name="T7" fmla="*/ 7 h 8"/>
                <a:gd name="T8" fmla="*/ 4 w 11"/>
                <a:gd name="T9" fmla="*/ 8 h 8"/>
                <a:gd name="T10" fmla="*/ 10 w 11"/>
                <a:gd name="T11" fmla="*/ 8 h 8"/>
                <a:gd name="T12" fmla="*/ 11 w 11"/>
                <a:gd name="T13" fmla="*/ 7 h 8"/>
                <a:gd name="T14" fmla="*/ 11 w 11"/>
                <a:gd name="T15" fmla="*/ 1 h 8"/>
                <a:gd name="T16" fmla="*/ 10 w 11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8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4"/>
                    <a:pt x="3" y="5"/>
                  </a:cubicBezTo>
                  <a:cubicBezTo>
                    <a:pt x="3" y="6"/>
                    <a:pt x="4" y="7"/>
                    <a:pt x="4" y="7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1" y="8"/>
                    <a:pt x="11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0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8" name="Freeform 78"/>
            <p:cNvSpPr>
              <a:spLocks/>
            </p:cNvSpPr>
            <p:nvPr/>
          </p:nvSpPr>
          <p:spPr bwMode="auto">
            <a:xfrm>
              <a:off x="22432963" y="6073775"/>
              <a:ext cx="155575" cy="93663"/>
            </a:xfrm>
            <a:custGeom>
              <a:avLst/>
              <a:gdLst>
                <a:gd name="T0" fmla="*/ 5 w 13"/>
                <a:gd name="T1" fmla="*/ 0 h 8"/>
                <a:gd name="T2" fmla="*/ 0 w 13"/>
                <a:gd name="T3" fmla="*/ 8 h 8"/>
                <a:gd name="T4" fmla="*/ 13 w 13"/>
                <a:gd name="T5" fmla="*/ 8 h 8"/>
                <a:gd name="T6" fmla="*/ 10 w 13"/>
                <a:gd name="T7" fmla="*/ 0 h 8"/>
                <a:gd name="T8" fmla="*/ 5 w 13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5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6"/>
                    <a:pt x="11" y="4"/>
                    <a:pt x="10" y="0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9" name="Freeform 79"/>
            <p:cNvSpPr>
              <a:spLocks/>
            </p:cNvSpPr>
            <p:nvPr/>
          </p:nvSpPr>
          <p:spPr bwMode="auto">
            <a:xfrm>
              <a:off x="22218650" y="6073775"/>
              <a:ext cx="142875" cy="93663"/>
            </a:xfrm>
            <a:custGeom>
              <a:avLst/>
              <a:gdLst>
                <a:gd name="T0" fmla="*/ 1 w 12"/>
                <a:gd name="T1" fmla="*/ 8 h 8"/>
                <a:gd name="T2" fmla="*/ 7 w 12"/>
                <a:gd name="T3" fmla="*/ 8 h 8"/>
                <a:gd name="T4" fmla="*/ 12 w 12"/>
                <a:gd name="T5" fmla="*/ 0 h 8"/>
                <a:gd name="T6" fmla="*/ 1 w 12"/>
                <a:gd name="T7" fmla="*/ 0 h 8"/>
                <a:gd name="T8" fmla="*/ 0 w 12"/>
                <a:gd name="T9" fmla="*/ 1 h 8"/>
                <a:gd name="T10" fmla="*/ 0 w 12"/>
                <a:gd name="T11" fmla="*/ 7 h 8"/>
                <a:gd name="T12" fmla="*/ 1 w 1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1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0" name="Freeform 80"/>
            <p:cNvSpPr>
              <a:spLocks/>
            </p:cNvSpPr>
            <p:nvPr/>
          </p:nvSpPr>
          <p:spPr bwMode="auto">
            <a:xfrm>
              <a:off x="22253575" y="6262688"/>
              <a:ext cx="60325" cy="69850"/>
            </a:xfrm>
            <a:custGeom>
              <a:avLst/>
              <a:gdLst>
                <a:gd name="T0" fmla="*/ 1 w 5"/>
                <a:gd name="T1" fmla="*/ 6 h 6"/>
                <a:gd name="T2" fmla="*/ 5 w 5"/>
                <a:gd name="T3" fmla="*/ 4 h 6"/>
                <a:gd name="T4" fmla="*/ 5 w 5"/>
                <a:gd name="T5" fmla="*/ 2 h 6"/>
                <a:gd name="T6" fmla="*/ 2 w 5"/>
                <a:gd name="T7" fmla="*/ 1 h 6"/>
                <a:gd name="T8" fmla="*/ 1 w 5"/>
                <a:gd name="T9" fmla="*/ 1 h 6"/>
                <a:gd name="T10" fmla="*/ 0 w 5"/>
                <a:gd name="T11" fmla="*/ 6 h 6"/>
                <a:gd name="T12" fmla="*/ 1 w 5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">
                  <a:moveTo>
                    <a:pt x="1" y="6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1" name="Freeform 81"/>
            <p:cNvSpPr>
              <a:spLocks/>
            </p:cNvSpPr>
            <p:nvPr/>
          </p:nvSpPr>
          <p:spPr bwMode="auto">
            <a:xfrm>
              <a:off x="22469475" y="5826125"/>
              <a:ext cx="225425" cy="365125"/>
            </a:xfrm>
            <a:custGeom>
              <a:avLst/>
              <a:gdLst>
                <a:gd name="T0" fmla="*/ 18 w 19"/>
                <a:gd name="T1" fmla="*/ 28 h 31"/>
                <a:gd name="T2" fmla="*/ 16 w 19"/>
                <a:gd name="T3" fmla="*/ 25 h 31"/>
                <a:gd name="T4" fmla="*/ 16 w 19"/>
                <a:gd name="T5" fmla="*/ 25 h 31"/>
                <a:gd name="T6" fmla="*/ 16 w 19"/>
                <a:gd name="T7" fmla="*/ 24 h 31"/>
                <a:gd name="T8" fmla="*/ 16 w 19"/>
                <a:gd name="T9" fmla="*/ 24 h 31"/>
                <a:gd name="T10" fmla="*/ 16 w 19"/>
                <a:gd name="T11" fmla="*/ 24 h 31"/>
                <a:gd name="T12" fmla="*/ 16 w 19"/>
                <a:gd name="T13" fmla="*/ 23 h 31"/>
                <a:gd name="T14" fmla="*/ 16 w 19"/>
                <a:gd name="T15" fmla="*/ 23 h 31"/>
                <a:gd name="T16" fmla="*/ 15 w 19"/>
                <a:gd name="T17" fmla="*/ 22 h 31"/>
                <a:gd name="T18" fmla="*/ 15 w 19"/>
                <a:gd name="T19" fmla="*/ 22 h 31"/>
                <a:gd name="T20" fmla="*/ 9 w 19"/>
                <a:gd name="T21" fmla="*/ 11 h 31"/>
                <a:gd name="T22" fmla="*/ 2 w 19"/>
                <a:gd name="T23" fmla="*/ 0 h 31"/>
                <a:gd name="T24" fmla="*/ 6 w 19"/>
                <a:gd name="T25" fmla="*/ 14 h 31"/>
                <a:gd name="T26" fmla="*/ 14 w 19"/>
                <a:gd name="T27" fmla="*/ 31 h 31"/>
                <a:gd name="T28" fmla="*/ 17 w 19"/>
                <a:gd name="T29" fmla="*/ 31 h 31"/>
                <a:gd name="T30" fmla="*/ 18 w 19"/>
                <a:gd name="T31" fmla="*/ 28 h 31"/>
                <a:gd name="T32" fmla="*/ 18 w 19"/>
                <a:gd name="T33" fmla="*/ 2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31">
                  <a:moveTo>
                    <a:pt x="18" y="28"/>
                  </a:moveTo>
                  <a:cubicBezTo>
                    <a:pt x="18" y="28"/>
                    <a:pt x="17" y="26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5" y="23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3" y="19"/>
                    <a:pt x="11" y="14"/>
                    <a:pt x="9" y="11"/>
                  </a:cubicBezTo>
                  <a:cubicBezTo>
                    <a:pt x="6" y="7"/>
                    <a:pt x="3" y="0"/>
                    <a:pt x="2" y="0"/>
                  </a:cubicBezTo>
                  <a:cubicBezTo>
                    <a:pt x="0" y="1"/>
                    <a:pt x="5" y="10"/>
                    <a:pt x="6" y="14"/>
                  </a:cubicBezTo>
                  <a:cubicBezTo>
                    <a:pt x="8" y="17"/>
                    <a:pt x="13" y="30"/>
                    <a:pt x="14" y="31"/>
                  </a:cubicBezTo>
                  <a:cubicBezTo>
                    <a:pt x="16" y="31"/>
                    <a:pt x="16" y="31"/>
                    <a:pt x="17" y="31"/>
                  </a:cubicBezTo>
                  <a:cubicBezTo>
                    <a:pt x="18" y="30"/>
                    <a:pt x="19" y="29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2" name="Freeform 82"/>
            <p:cNvSpPr>
              <a:spLocks/>
            </p:cNvSpPr>
            <p:nvPr/>
          </p:nvSpPr>
          <p:spPr bwMode="auto">
            <a:xfrm>
              <a:off x="22659975" y="6191250"/>
              <a:ext cx="71438" cy="82550"/>
            </a:xfrm>
            <a:custGeom>
              <a:avLst/>
              <a:gdLst>
                <a:gd name="T0" fmla="*/ 6 w 6"/>
                <a:gd name="T1" fmla="*/ 4 h 7"/>
                <a:gd name="T2" fmla="*/ 4 w 6"/>
                <a:gd name="T3" fmla="*/ 1 h 7"/>
                <a:gd name="T4" fmla="*/ 3 w 6"/>
                <a:gd name="T5" fmla="*/ 1 h 7"/>
                <a:gd name="T6" fmla="*/ 1 w 6"/>
                <a:gd name="T7" fmla="*/ 2 h 7"/>
                <a:gd name="T8" fmla="*/ 1 w 6"/>
                <a:gd name="T9" fmla="*/ 3 h 7"/>
                <a:gd name="T10" fmla="*/ 2 w 6"/>
                <a:gd name="T11" fmla="*/ 6 h 7"/>
                <a:gd name="T12" fmla="*/ 4 w 6"/>
                <a:gd name="T13" fmla="*/ 6 h 7"/>
                <a:gd name="T14" fmla="*/ 5 w 6"/>
                <a:gd name="T15" fmla="*/ 6 h 7"/>
                <a:gd name="T16" fmla="*/ 6 w 6"/>
                <a:gd name="T1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7">
                  <a:moveTo>
                    <a:pt x="6" y="4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0"/>
                    <a:pt x="3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7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5"/>
                    <a:pt x="6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3" name="Freeform 83"/>
            <p:cNvSpPr>
              <a:spLocks/>
            </p:cNvSpPr>
            <p:nvPr/>
          </p:nvSpPr>
          <p:spPr bwMode="auto">
            <a:xfrm>
              <a:off x="22707600" y="6249988"/>
              <a:ext cx="71438" cy="106363"/>
            </a:xfrm>
            <a:custGeom>
              <a:avLst/>
              <a:gdLst>
                <a:gd name="T0" fmla="*/ 1 w 6"/>
                <a:gd name="T1" fmla="*/ 3 h 9"/>
                <a:gd name="T2" fmla="*/ 1 w 6"/>
                <a:gd name="T3" fmla="*/ 6 h 9"/>
                <a:gd name="T4" fmla="*/ 5 w 6"/>
                <a:gd name="T5" fmla="*/ 9 h 9"/>
                <a:gd name="T6" fmla="*/ 1 w 6"/>
                <a:gd name="T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9">
                  <a:moveTo>
                    <a:pt x="1" y="3"/>
                  </a:moveTo>
                  <a:cubicBezTo>
                    <a:pt x="1" y="3"/>
                    <a:pt x="0" y="4"/>
                    <a:pt x="1" y="6"/>
                  </a:cubicBezTo>
                  <a:cubicBezTo>
                    <a:pt x="2" y="7"/>
                    <a:pt x="5" y="8"/>
                    <a:pt x="5" y="9"/>
                  </a:cubicBezTo>
                  <a:cubicBezTo>
                    <a:pt x="5" y="9"/>
                    <a:pt x="6" y="0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10" name="Группа 209"/>
          <p:cNvGrpSpPr/>
          <p:nvPr/>
        </p:nvGrpSpPr>
        <p:grpSpPr>
          <a:xfrm>
            <a:off x="14076363" y="4056063"/>
            <a:ext cx="976313" cy="966788"/>
            <a:chOff x="14076363" y="4056063"/>
            <a:chExt cx="976313" cy="966788"/>
          </a:xfrm>
          <a:solidFill>
            <a:srgbClr val="91B3C1"/>
          </a:solidFill>
        </p:grpSpPr>
        <p:sp>
          <p:nvSpPr>
            <p:cNvPr id="94" name="Freeform 84"/>
            <p:cNvSpPr>
              <a:spLocks noEditPoints="1"/>
            </p:cNvSpPr>
            <p:nvPr/>
          </p:nvSpPr>
          <p:spPr bwMode="auto">
            <a:xfrm>
              <a:off x="14076363" y="4056063"/>
              <a:ext cx="976313" cy="966788"/>
            </a:xfrm>
            <a:custGeom>
              <a:avLst/>
              <a:gdLst>
                <a:gd name="T0" fmla="*/ 41 w 82"/>
                <a:gd name="T1" fmla="*/ 3 h 82"/>
                <a:gd name="T2" fmla="*/ 79 w 82"/>
                <a:gd name="T3" fmla="*/ 41 h 82"/>
                <a:gd name="T4" fmla="*/ 41 w 82"/>
                <a:gd name="T5" fmla="*/ 78 h 82"/>
                <a:gd name="T6" fmla="*/ 4 w 82"/>
                <a:gd name="T7" fmla="*/ 41 h 82"/>
                <a:gd name="T8" fmla="*/ 41 w 82"/>
                <a:gd name="T9" fmla="*/ 3 h 82"/>
                <a:gd name="T10" fmla="*/ 41 w 82"/>
                <a:gd name="T11" fmla="*/ 0 h 82"/>
                <a:gd name="T12" fmla="*/ 0 w 82"/>
                <a:gd name="T13" fmla="*/ 41 h 82"/>
                <a:gd name="T14" fmla="*/ 41 w 82"/>
                <a:gd name="T15" fmla="*/ 82 h 82"/>
                <a:gd name="T16" fmla="*/ 82 w 82"/>
                <a:gd name="T17" fmla="*/ 41 h 82"/>
                <a:gd name="T18" fmla="*/ 41 w 82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3"/>
                  </a:moveTo>
                  <a:cubicBezTo>
                    <a:pt x="62" y="3"/>
                    <a:pt x="79" y="20"/>
                    <a:pt x="79" y="41"/>
                  </a:cubicBezTo>
                  <a:cubicBezTo>
                    <a:pt x="79" y="61"/>
                    <a:pt x="62" y="78"/>
                    <a:pt x="41" y="78"/>
                  </a:cubicBezTo>
                  <a:cubicBezTo>
                    <a:pt x="21" y="78"/>
                    <a:pt x="4" y="61"/>
                    <a:pt x="4" y="41"/>
                  </a:cubicBezTo>
                  <a:cubicBezTo>
                    <a:pt x="4" y="20"/>
                    <a:pt x="21" y="3"/>
                    <a:pt x="41" y="3"/>
                  </a:cubicBezTo>
                  <a:moveTo>
                    <a:pt x="41" y="0"/>
                  </a:moveTo>
                  <a:cubicBezTo>
                    <a:pt x="19" y="0"/>
                    <a:pt x="0" y="18"/>
                    <a:pt x="0" y="41"/>
                  </a:cubicBezTo>
                  <a:cubicBezTo>
                    <a:pt x="0" y="63"/>
                    <a:pt x="19" y="82"/>
                    <a:pt x="41" y="82"/>
                  </a:cubicBezTo>
                  <a:cubicBezTo>
                    <a:pt x="64" y="82"/>
                    <a:pt x="82" y="63"/>
                    <a:pt x="82" y="41"/>
                  </a:cubicBezTo>
                  <a:cubicBezTo>
                    <a:pt x="82" y="18"/>
                    <a:pt x="64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5" name="Freeform 85"/>
            <p:cNvSpPr>
              <a:spLocks noEditPoints="1"/>
            </p:cNvSpPr>
            <p:nvPr/>
          </p:nvSpPr>
          <p:spPr bwMode="auto">
            <a:xfrm>
              <a:off x="14277975" y="4351338"/>
              <a:ext cx="298450" cy="365125"/>
            </a:xfrm>
            <a:custGeom>
              <a:avLst/>
              <a:gdLst>
                <a:gd name="T0" fmla="*/ 7 w 25"/>
                <a:gd name="T1" fmla="*/ 31 h 31"/>
                <a:gd name="T2" fmla="*/ 15 w 25"/>
                <a:gd name="T3" fmla="*/ 31 h 31"/>
                <a:gd name="T4" fmla="*/ 24 w 25"/>
                <a:gd name="T5" fmla="*/ 22 h 31"/>
                <a:gd name="T6" fmla="*/ 19 w 25"/>
                <a:gd name="T7" fmla="*/ 14 h 31"/>
                <a:gd name="T8" fmla="*/ 23 w 25"/>
                <a:gd name="T9" fmla="*/ 9 h 31"/>
                <a:gd name="T10" fmla="*/ 15 w 25"/>
                <a:gd name="T11" fmla="*/ 0 h 31"/>
                <a:gd name="T12" fmla="*/ 7 w 25"/>
                <a:gd name="T13" fmla="*/ 0 h 31"/>
                <a:gd name="T14" fmla="*/ 7 w 25"/>
                <a:gd name="T15" fmla="*/ 0 h 31"/>
                <a:gd name="T16" fmla="*/ 0 w 25"/>
                <a:gd name="T17" fmla="*/ 0 h 31"/>
                <a:gd name="T18" fmla="*/ 0 w 25"/>
                <a:gd name="T19" fmla="*/ 31 h 31"/>
                <a:gd name="T20" fmla="*/ 7 w 25"/>
                <a:gd name="T21" fmla="*/ 31 h 31"/>
                <a:gd name="T22" fmla="*/ 7 w 25"/>
                <a:gd name="T23" fmla="*/ 6 h 31"/>
                <a:gd name="T24" fmla="*/ 14 w 25"/>
                <a:gd name="T25" fmla="*/ 6 h 31"/>
                <a:gd name="T26" fmla="*/ 15 w 25"/>
                <a:gd name="T27" fmla="*/ 6 h 31"/>
                <a:gd name="T28" fmla="*/ 17 w 25"/>
                <a:gd name="T29" fmla="*/ 9 h 31"/>
                <a:gd name="T30" fmla="*/ 15 w 25"/>
                <a:gd name="T31" fmla="*/ 13 h 31"/>
                <a:gd name="T32" fmla="*/ 7 w 25"/>
                <a:gd name="T33" fmla="*/ 13 h 31"/>
                <a:gd name="T34" fmla="*/ 7 w 25"/>
                <a:gd name="T35" fmla="*/ 6 h 31"/>
                <a:gd name="T36" fmla="*/ 7 w 25"/>
                <a:gd name="T37" fmla="*/ 17 h 31"/>
                <a:gd name="T38" fmla="*/ 15 w 25"/>
                <a:gd name="T39" fmla="*/ 17 h 31"/>
                <a:gd name="T40" fmla="*/ 18 w 25"/>
                <a:gd name="T41" fmla="*/ 22 h 31"/>
                <a:gd name="T42" fmla="*/ 15 w 25"/>
                <a:gd name="T43" fmla="*/ 26 h 31"/>
                <a:gd name="T44" fmla="*/ 14 w 25"/>
                <a:gd name="T45" fmla="*/ 26 h 31"/>
                <a:gd name="T46" fmla="*/ 7 w 25"/>
                <a:gd name="T47" fmla="*/ 26 h 31"/>
                <a:gd name="T48" fmla="*/ 7 w 25"/>
                <a:gd name="T49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" h="31">
                  <a:moveTo>
                    <a:pt x="7" y="31"/>
                  </a:move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24" y="31"/>
                    <a:pt x="24" y="22"/>
                  </a:cubicBezTo>
                  <a:cubicBezTo>
                    <a:pt x="24" y="22"/>
                    <a:pt x="25" y="14"/>
                    <a:pt x="19" y="14"/>
                  </a:cubicBezTo>
                  <a:cubicBezTo>
                    <a:pt x="19" y="14"/>
                    <a:pt x="23" y="14"/>
                    <a:pt x="23" y="9"/>
                  </a:cubicBezTo>
                  <a:cubicBezTo>
                    <a:pt x="23" y="3"/>
                    <a:pt x="20" y="0"/>
                    <a:pt x="1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7" y="31"/>
                    <a:pt x="7" y="31"/>
                    <a:pt x="7" y="31"/>
                  </a:cubicBezTo>
                  <a:close/>
                  <a:moveTo>
                    <a:pt x="7" y="6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7" y="6"/>
                    <a:pt x="17" y="9"/>
                  </a:cubicBezTo>
                  <a:cubicBezTo>
                    <a:pt x="17" y="12"/>
                    <a:pt x="16" y="13"/>
                    <a:pt x="15" y="13"/>
                  </a:cubicBezTo>
                  <a:cubicBezTo>
                    <a:pt x="7" y="13"/>
                    <a:pt x="7" y="13"/>
                    <a:pt x="7" y="13"/>
                  </a:cubicBezTo>
                  <a:lnTo>
                    <a:pt x="7" y="6"/>
                  </a:lnTo>
                  <a:close/>
                  <a:moveTo>
                    <a:pt x="7" y="17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8" y="17"/>
                    <a:pt x="18" y="22"/>
                  </a:cubicBezTo>
                  <a:cubicBezTo>
                    <a:pt x="18" y="25"/>
                    <a:pt x="16" y="26"/>
                    <a:pt x="15" y="26"/>
                  </a:cubicBezTo>
                  <a:cubicBezTo>
                    <a:pt x="15" y="26"/>
                    <a:pt x="14" y="26"/>
                    <a:pt x="14" y="26"/>
                  </a:cubicBezTo>
                  <a:cubicBezTo>
                    <a:pt x="7" y="26"/>
                    <a:pt x="7" y="26"/>
                    <a:pt x="7" y="26"/>
                  </a:cubicBezTo>
                  <a:lnTo>
                    <a:pt x="7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6" name="Freeform 86"/>
            <p:cNvSpPr>
              <a:spLocks noEditPoints="1"/>
            </p:cNvSpPr>
            <p:nvPr/>
          </p:nvSpPr>
          <p:spPr bwMode="auto">
            <a:xfrm>
              <a:off x="14576425" y="4433888"/>
              <a:ext cx="298450" cy="295275"/>
            </a:xfrm>
            <a:custGeom>
              <a:avLst/>
              <a:gdLst>
                <a:gd name="T0" fmla="*/ 13 w 25"/>
                <a:gd name="T1" fmla="*/ 0 h 25"/>
                <a:gd name="T2" fmla="*/ 1 w 25"/>
                <a:gd name="T3" fmla="*/ 12 h 25"/>
                <a:gd name="T4" fmla="*/ 13 w 25"/>
                <a:gd name="T5" fmla="*/ 24 h 25"/>
                <a:gd name="T6" fmla="*/ 23 w 25"/>
                <a:gd name="T7" fmla="*/ 16 h 25"/>
                <a:gd name="T8" fmla="*/ 18 w 25"/>
                <a:gd name="T9" fmla="*/ 16 h 25"/>
                <a:gd name="T10" fmla="*/ 13 w 25"/>
                <a:gd name="T11" fmla="*/ 19 h 25"/>
                <a:gd name="T12" fmla="*/ 7 w 25"/>
                <a:gd name="T13" fmla="*/ 14 h 25"/>
                <a:gd name="T14" fmla="*/ 23 w 25"/>
                <a:gd name="T15" fmla="*/ 14 h 25"/>
                <a:gd name="T16" fmla="*/ 13 w 25"/>
                <a:gd name="T17" fmla="*/ 0 h 25"/>
                <a:gd name="T18" fmla="*/ 7 w 25"/>
                <a:gd name="T19" fmla="*/ 10 h 25"/>
                <a:gd name="T20" fmla="*/ 13 w 25"/>
                <a:gd name="T21" fmla="*/ 5 h 25"/>
                <a:gd name="T22" fmla="*/ 17 w 25"/>
                <a:gd name="T23" fmla="*/ 10 h 25"/>
                <a:gd name="T24" fmla="*/ 7 w 25"/>
                <a:gd name="T2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1" y="0"/>
                    <a:pt x="1" y="12"/>
                    <a:pt x="1" y="12"/>
                  </a:cubicBezTo>
                  <a:cubicBezTo>
                    <a:pt x="1" y="12"/>
                    <a:pt x="0" y="24"/>
                    <a:pt x="13" y="24"/>
                  </a:cubicBezTo>
                  <a:cubicBezTo>
                    <a:pt x="13" y="24"/>
                    <a:pt x="23" y="25"/>
                    <a:pt x="23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9"/>
                    <a:pt x="13" y="19"/>
                  </a:cubicBezTo>
                  <a:cubicBezTo>
                    <a:pt x="13" y="19"/>
                    <a:pt x="7" y="19"/>
                    <a:pt x="7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5" y="0"/>
                    <a:pt x="13" y="0"/>
                  </a:cubicBezTo>
                  <a:close/>
                  <a:moveTo>
                    <a:pt x="7" y="10"/>
                  </a:moveTo>
                  <a:cubicBezTo>
                    <a:pt x="7" y="10"/>
                    <a:pt x="8" y="5"/>
                    <a:pt x="13" y="5"/>
                  </a:cubicBezTo>
                  <a:cubicBezTo>
                    <a:pt x="17" y="5"/>
                    <a:pt x="17" y="10"/>
                    <a:pt x="17" y="10"/>
                  </a:cubicBezTo>
                  <a:lnTo>
                    <a:pt x="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7" name="Rectangle 87"/>
            <p:cNvSpPr>
              <a:spLocks noChangeArrowheads="1"/>
            </p:cNvSpPr>
            <p:nvPr/>
          </p:nvSpPr>
          <p:spPr bwMode="auto">
            <a:xfrm>
              <a:off x="14671675" y="4375150"/>
              <a:ext cx="11906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28" name="Группа 227"/>
          <p:cNvGrpSpPr/>
          <p:nvPr/>
        </p:nvGrpSpPr>
        <p:grpSpPr>
          <a:xfrm>
            <a:off x="2963863" y="5613400"/>
            <a:ext cx="977900" cy="955675"/>
            <a:chOff x="2963863" y="5613400"/>
            <a:chExt cx="977900" cy="955675"/>
          </a:xfrm>
          <a:solidFill>
            <a:srgbClr val="91B3C1"/>
          </a:solidFill>
        </p:grpSpPr>
        <p:sp>
          <p:nvSpPr>
            <p:cNvPr id="98" name="Freeform 88"/>
            <p:cNvSpPr>
              <a:spLocks noEditPoints="1"/>
            </p:cNvSpPr>
            <p:nvPr/>
          </p:nvSpPr>
          <p:spPr bwMode="auto">
            <a:xfrm>
              <a:off x="2963863" y="5613400"/>
              <a:ext cx="977900" cy="955675"/>
            </a:xfrm>
            <a:custGeom>
              <a:avLst/>
              <a:gdLst>
                <a:gd name="T0" fmla="*/ 41 w 82"/>
                <a:gd name="T1" fmla="*/ 3 h 81"/>
                <a:gd name="T2" fmla="*/ 79 w 82"/>
                <a:gd name="T3" fmla="*/ 41 h 81"/>
                <a:gd name="T4" fmla="*/ 41 w 82"/>
                <a:gd name="T5" fmla="*/ 78 h 81"/>
                <a:gd name="T6" fmla="*/ 4 w 82"/>
                <a:gd name="T7" fmla="*/ 41 h 81"/>
                <a:gd name="T8" fmla="*/ 41 w 82"/>
                <a:gd name="T9" fmla="*/ 3 h 81"/>
                <a:gd name="T10" fmla="*/ 41 w 82"/>
                <a:gd name="T11" fmla="*/ 0 h 81"/>
                <a:gd name="T12" fmla="*/ 0 w 82"/>
                <a:gd name="T13" fmla="*/ 41 h 81"/>
                <a:gd name="T14" fmla="*/ 41 w 82"/>
                <a:gd name="T15" fmla="*/ 81 h 81"/>
                <a:gd name="T16" fmla="*/ 82 w 82"/>
                <a:gd name="T17" fmla="*/ 41 h 81"/>
                <a:gd name="T18" fmla="*/ 41 w 82"/>
                <a:gd name="T1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1">
                  <a:moveTo>
                    <a:pt x="41" y="3"/>
                  </a:moveTo>
                  <a:cubicBezTo>
                    <a:pt x="62" y="3"/>
                    <a:pt x="79" y="20"/>
                    <a:pt x="79" y="41"/>
                  </a:cubicBezTo>
                  <a:cubicBezTo>
                    <a:pt x="79" y="61"/>
                    <a:pt x="62" y="78"/>
                    <a:pt x="41" y="78"/>
                  </a:cubicBezTo>
                  <a:cubicBezTo>
                    <a:pt x="21" y="78"/>
                    <a:pt x="4" y="61"/>
                    <a:pt x="4" y="41"/>
                  </a:cubicBezTo>
                  <a:cubicBezTo>
                    <a:pt x="4" y="20"/>
                    <a:pt x="21" y="3"/>
                    <a:pt x="41" y="3"/>
                  </a:cubicBezTo>
                  <a:moveTo>
                    <a:pt x="41" y="0"/>
                  </a:moveTo>
                  <a:cubicBezTo>
                    <a:pt x="19" y="0"/>
                    <a:pt x="0" y="18"/>
                    <a:pt x="0" y="41"/>
                  </a:cubicBezTo>
                  <a:cubicBezTo>
                    <a:pt x="0" y="63"/>
                    <a:pt x="19" y="81"/>
                    <a:pt x="41" y="81"/>
                  </a:cubicBezTo>
                  <a:cubicBezTo>
                    <a:pt x="64" y="81"/>
                    <a:pt x="82" y="63"/>
                    <a:pt x="82" y="41"/>
                  </a:cubicBezTo>
                  <a:cubicBezTo>
                    <a:pt x="82" y="18"/>
                    <a:pt x="64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9" name="Freeform 89"/>
            <p:cNvSpPr>
              <a:spLocks/>
            </p:cNvSpPr>
            <p:nvPr/>
          </p:nvSpPr>
          <p:spPr bwMode="auto">
            <a:xfrm>
              <a:off x="3179763" y="6026150"/>
              <a:ext cx="273050" cy="200025"/>
            </a:xfrm>
            <a:custGeom>
              <a:avLst/>
              <a:gdLst>
                <a:gd name="T0" fmla="*/ 0 w 172"/>
                <a:gd name="T1" fmla="*/ 59 h 126"/>
                <a:gd name="T2" fmla="*/ 105 w 172"/>
                <a:gd name="T3" fmla="*/ 126 h 126"/>
                <a:gd name="T4" fmla="*/ 172 w 172"/>
                <a:gd name="T5" fmla="*/ 67 h 126"/>
                <a:gd name="T6" fmla="*/ 67 w 172"/>
                <a:gd name="T7" fmla="*/ 0 h 126"/>
                <a:gd name="T8" fmla="*/ 0 w 172"/>
                <a:gd name="T9" fmla="*/ 5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126">
                  <a:moveTo>
                    <a:pt x="0" y="59"/>
                  </a:moveTo>
                  <a:lnTo>
                    <a:pt x="105" y="126"/>
                  </a:lnTo>
                  <a:lnTo>
                    <a:pt x="172" y="67"/>
                  </a:lnTo>
                  <a:lnTo>
                    <a:pt x="67" y="0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0" name="Freeform 90"/>
            <p:cNvSpPr>
              <a:spLocks/>
            </p:cNvSpPr>
            <p:nvPr/>
          </p:nvSpPr>
          <p:spPr bwMode="auto">
            <a:xfrm>
              <a:off x="3179763" y="5826125"/>
              <a:ext cx="273050" cy="200025"/>
            </a:xfrm>
            <a:custGeom>
              <a:avLst/>
              <a:gdLst>
                <a:gd name="T0" fmla="*/ 105 w 172"/>
                <a:gd name="T1" fmla="*/ 0 h 126"/>
                <a:gd name="T2" fmla="*/ 0 w 172"/>
                <a:gd name="T3" fmla="*/ 74 h 126"/>
                <a:gd name="T4" fmla="*/ 67 w 172"/>
                <a:gd name="T5" fmla="*/ 126 h 126"/>
                <a:gd name="T6" fmla="*/ 172 w 172"/>
                <a:gd name="T7" fmla="*/ 67 h 126"/>
                <a:gd name="T8" fmla="*/ 105 w 172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126">
                  <a:moveTo>
                    <a:pt x="105" y="0"/>
                  </a:moveTo>
                  <a:lnTo>
                    <a:pt x="0" y="74"/>
                  </a:lnTo>
                  <a:lnTo>
                    <a:pt x="67" y="126"/>
                  </a:lnTo>
                  <a:lnTo>
                    <a:pt x="172" y="67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1" name="Freeform 91"/>
            <p:cNvSpPr>
              <a:spLocks/>
            </p:cNvSpPr>
            <p:nvPr/>
          </p:nvSpPr>
          <p:spPr bwMode="auto">
            <a:xfrm>
              <a:off x="3452813" y="5826125"/>
              <a:ext cx="285750" cy="200025"/>
            </a:xfrm>
            <a:custGeom>
              <a:avLst/>
              <a:gdLst>
                <a:gd name="T0" fmla="*/ 75 w 180"/>
                <a:gd name="T1" fmla="*/ 0 h 126"/>
                <a:gd name="T2" fmla="*/ 0 w 180"/>
                <a:gd name="T3" fmla="*/ 67 h 126"/>
                <a:gd name="T4" fmla="*/ 113 w 180"/>
                <a:gd name="T5" fmla="*/ 126 h 126"/>
                <a:gd name="T6" fmla="*/ 180 w 180"/>
                <a:gd name="T7" fmla="*/ 74 h 126"/>
                <a:gd name="T8" fmla="*/ 75 w 180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126">
                  <a:moveTo>
                    <a:pt x="75" y="0"/>
                  </a:moveTo>
                  <a:lnTo>
                    <a:pt x="0" y="67"/>
                  </a:lnTo>
                  <a:lnTo>
                    <a:pt x="113" y="126"/>
                  </a:lnTo>
                  <a:lnTo>
                    <a:pt x="180" y="74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" name="Freeform 92"/>
            <p:cNvSpPr>
              <a:spLocks/>
            </p:cNvSpPr>
            <p:nvPr/>
          </p:nvSpPr>
          <p:spPr bwMode="auto">
            <a:xfrm>
              <a:off x="3452813" y="6026150"/>
              <a:ext cx="285750" cy="200025"/>
            </a:xfrm>
            <a:custGeom>
              <a:avLst/>
              <a:gdLst>
                <a:gd name="T0" fmla="*/ 75 w 180"/>
                <a:gd name="T1" fmla="*/ 126 h 126"/>
                <a:gd name="T2" fmla="*/ 180 w 180"/>
                <a:gd name="T3" fmla="*/ 59 h 126"/>
                <a:gd name="T4" fmla="*/ 113 w 180"/>
                <a:gd name="T5" fmla="*/ 0 h 126"/>
                <a:gd name="T6" fmla="*/ 0 w 180"/>
                <a:gd name="T7" fmla="*/ 67 h 126"/>
                <a:gd name="T8" fmla="*/ 75 w 180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126">
                  <a:moveTo>
                    <a:pt x="75" y="126"/>
                  </a:moveTo>
                  <a:lnTo>
                    <a:pt x="180" y="59"/>
                  </a:lnTo>
                  <a:lnTo>
                    <a:pt x="113" y="0"/>
                  </a:lnTo>
                  <a:lnTo>
                    <a:pt x="0" y="67"/>
                  </a:lnTo>
                  <a:lnTo>
                    <a:pt x="75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" name="Freeform 93"/>
            <p:cNvSpPr>
              <a:spLocks/>
            </p:cNvSpPr>
            <p:nvPr/>
          </p:nvSpPr>
          <p:spPr bwMode="auto">
            <a:xfrm>
              <a:off x="3286125" y="6156325"/>
              <a:ext cx="333375" cy="200025"/>
            </a:xfrm>
            <a:custGeom>
              <a:avLst/>
              <a:gdLst>
                <a:gd name="T0" fmla="*/ 210 w 210"/>
                <a:gd name="T1" fmla="*/ 59 h 126"/>
                <a:gd name="T2" fmla="*/ 210 w 210"/>
                <a:gd name="T3" fmla="*/ 37 h 126"/>
                <a:gd name="T4" fmla="*/ 180 w 210"/>
                <a:gd name="T5" fmla="*/ 59 h 126"/>
                <a:gd name="T6" fmla="*/ 105 w 210"/>
                <a:gd name="T7" fmla="*/ 0 h 126"/>
                <a:gd name="T8" fmla="*/ 38 w 210"/>
                <a:gd name="T9" fmla="*/ 59 h 126"/>
                <a:gd name="T10" fmla="*/ 0 w 210"/>
                <a:gd name="T11" fmla="*/ 37 h 126"/>
                <a:gd name="T12" fmla="*/ 0 w 210"/>
                <a:gd name="T13" fmla="*/ 59 h 126"/>
                <a:gd name="T14" fmla="*/ 105 w 210"/>
                <a:gd name="T15" fmla="*/ 126 h 126"/>
                <a:gd name="T16" fmla="*/ 210 w 210"/>
                <a:gd name="T17" fmla="*/ 5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126">
                  <a:moveTo>
                    <a:pt x="210" y="59"/>
                  </a:moveTo>
                  <a:lnTo>
                    <a:pt x="210" y="37"/>
                  </a:lnTo>
                  <a:lnTo>
                    <a:pt x="180" y="59"/>
                  </a:lnTo>
                  <a:lnTo>
                    <a:pt x="105" y="0"/>
                  </a:lnTo>
                  <a:lnTo>
                    <a:pt x="38" y="59"/>
                  </a:lnTo>
                  <a:lnTo>
                    <a:pt x="0" y="37"/>
                  </a:lnTo>
                  <a:lnTo>
                    <a:pt x="0" y="59"/>
                  </a:lnTo>
                  <a:lnTo>
                    <a:pt x="105" y="126"/>
                  </a:lnTo>
                  <a:lnTo>
                    <a:pt x="21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25" name="Группа 224"/>
          <p:cNvGrpSpPr/>
          <p:nvPr/>
        </p:nvGrpSpPr>
        <p:grpSpPr>
          <a:xfrm>
            <a:off x="7732713" y="5613400"/>
            <a:ext cx="977900" cy="955675"/>
            <a:chOff x="7732713" y="5613400"/>
            <a:chExt cx="977900" cy="955675"/>
          </a:xfrm>
          <a:solidFill>
            <a:srgbClr val="91B3C1"/>
          </a:solidFill>
        </p:grpSpPr>
        <p:sp>
          <p:nvSpPr>
            <p:cNvPr id="104" name="Freeform 94"/>
            <p:cNvSpPr>
              <a:spLocks noEditPoints="1"/>
            </p:cNvSpPr>
            <p:nvPr/>
          </p:nvSpPr>
          <p:spPr bwMode="auto">
            <a:xfrm>
              <a:off x="7732713" y="5613400"/>
              <a:ext cx="977900" cy="955675"/>
            </a:xfrm>
            <a:custGeom>
              <a:avLst/>
              <a:gdLst>
                <a:gd name="T0" fmla="*/ 41 w 82"/>
                <a:gd name="T1" fmla="*/ 3 h 81"/>
                <a:gd name="T2" fmla="*/ 78 w 82"/>
                <a:gd name="T3" fmla="*/ 41 h 81"/>
                <a:gd name="T4" fmla="*/ 41 w 82"/>
                <a:gd name="T5" fmla="*/ 78 h 81"/>
                <a:gd name="T6" fmla="*/ 3 w 82"/>
                <a:gd name="T7" fmla="*/ 41 h 81"/>
                <a:gd name="T8" fmla="*/ 41 w 82"/>
                <a:gd name="T9" fmla="*/ 3 h 81"/>
                <a:gd name="T10" fmla="*/ 41 w 82"/>
                <a:gd name="T11" fmla="*/ 0 h 81"/>
                <a:gd name="T12" fmla="*/ 0 w 82"/>
                <a:gd name="T13" fmla="*/ 41 h 81"/>
                <a:gd name="T14" fmla="*/ 41 w 82"/>
                <a:gd name="T15" fmla="*/ 81 h 81"/>
                <a:gd name="T16" fmla="*/ 82 w 82"/>
                <a:gd name="T17" fmla="*/ 41 h 81"/>
                <a:gd name="T18" fmla="*/ 41 w 82"/>
                <a:gd name="T1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1">
                  <a:moveTo>
                    <a:pt x="41" y="3"/>
                  </a:moveTo>
                  <a:cubicBezTo>
                    <a:pt x="61" y="3"/>
                    <a:pt x="78" y="20"/>
                    <a:pt x="78" y="41"/>
                  </a:cubicBezTo>
                  <a:cubicBezTo>
                    <a:pt x="78" y="61"/>
                    <a:pt x="61" y="78"/>
                    <a:pt x="41" y="78"/>
                  </a:cubicBezTo>
                  <a:cubicBezTo>
                    <a:pt x="20" y="78"/>
                    <a:pt x="3" y="61"/>
                    <a:pt x="3" y="41"/>
                  </a:cubicBezTo>
                  <a:cubicBezTo>
                    <a:pt x="3" y="20"/>
                    <a:pt x="20" y="3"/>
                    <a:pt x="41" y="3"/>
                  </a:cubicBezTo>
                  <a:moveTo>
                    <a:pt x="41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1"/>
                    <a:pt x="41" y="81"/>
                  </a:cubicBezTo>
                  <a:cubicBezTo>
                    <a:pt x="63" y="81"/>
                    <a:pt x="82" y="63"/>
                    <a:pt x="82" y="41"/>
                  </a:cubicBezTo>
                  <a:cubicBezTo>
                    <a:pt x="82" y="18"/>
                    <a:pt x="63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5" name="Freeform 95"/>
            <p:cNvSpPr>
              <a:spLocks/>
            </p:cNvSpPr>
            <p:nvPr/>
          </p:nvSpPr>
          <p:spPr bwMode="auto">
            <a:xfrm>
              <a:off x="7912100" y="6108700"/>
              <a:ext cx="227013" cy="212725"/>
            </a:xfrm>
            <a:custGeom>
              <a:avLst/>
              <a:gdLst>
                <a:gd name="T0" fmla="*/ 0 w 143"/>
                <a:gd name="T1" fmla="*/ 119 h 134"/>
                <a:gd name="T2" fmla="*/ 143 w 143"/>
                <a:gd name="T3" fmla="*/ 134 h 134"/>
                <a:gd name="T4" fmla="*/ 143 w 143"/>
                <a:gd name="T5" fmla="*/ 0 h 134"/>
                <a:gd name="T6" fmla="*/ 0 w 143"/>
                <a:gd name="T7" fmla="*/ 0 h 134"/>
                <a:gd name="T8" fmla="*/ 0 w 143"/>
                <a:gd name="T9" fmla="*/ 119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34">
                  <a:moveTo>
                    <a:pt x="0" y="119"/>
                  </a:moveTo>
                  <a:lnTo>
                    <a:pt x="143" y="134"/>
                  </a:lnTo>
                  <a:lnTo>
                    <a:pt x="143" y="0"/>
                  </a:lnTo>
                  <a:lnTo>
                    <a:pt x="0" y="0"/>
                  </a:lnTo>
                  <a:lnTo>
                    <a:pt x="0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6" name="Freeform 96"/>
            <p:cNvSpPr>
              <a:spLocks/>
            </p:cNvSpPr>
            <p:nvPr/>
          </p:nvSpPr>
          <p:spPr bwMode="auto">
            <a:xfrm>
              <a:off x="8174038" y="6108700"/>
              <a:ext cx="309563" cy="258763"/>
            </a:xfrm>
            <a:custGeom>
              <a:avLst/>
              <a:gdLst>
                <a:gd name="T0" fmla="*/ 0 w 195"/>
                <a:gd name="T1" fmla="*/ 141 h 163"/>
                <a:gd name="T2" fmla="*/ 195 w 195"/>
                <a:gd name="T3" fmla="*/ 163 h 163"/>
                <a:gd name="T4" fmla="*/ 195 w 195"/>
                <a:gd name="T5" fmla="*/ 0 h 163"/>
                <a:gd name="T6" fmla="*/ 0 w 195"/>
                <a:gd name="T7" fmla="*/ 0 h 163"/>
                <a:gd name="T8" fmla="*/ 0 w 195"/>
                <a:gd name="T9" fmla="*/ 14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163">
                  <a:moveTo>
                    <a:pt x="0" y="141"/>
                  </a:moveTo>
                  <a:lnTo>
                    <a:pt x="195" y="163"/>
                  </a:lnTo>
                  <a:lnTo>
                    <a:pt x="195" y="0"/>
                  </a:lnTo>
                  <a:lnTo>
                    <a:pt x="0" y="0"/>
                  </a:lnTo>
                  <a:lnTo>
                    <a:pt x="0" y="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7" name="Freeform 97"/>
            <p:cNvSpPr>
              <a:spLocks/>
            </p:cNvSpPr>
            <p:nvPr/>
          </p:nvSpPr>
          <p:spPr bwMode="auto">
            <a:xfrm>
              <a:off x="8174038" y="5813425"/>
              <a:ext cx="309563" cy="260350"/>
            </a:xfrm>
            <a:custGeom>
              <a:avLst/>
              <a:gdLst>
                <a:gd name="T0" fmla="*/ 0 w 195"/>
                <a:gd name="T1" fmla="*/ 164 h 164"/>
                <a:gd name="T2" fmla="*/ 195 w 195"/>
                <a:gd name="T3" fmla="*/ 164 h 164"/>
                <a:gd name="T4" fmla="*/ 195 w 195"/>
                <a:gd name="T5" fmla="*/ 0 h 164"/>
                <a:gd name="T6" fmla="*/ 0 w 195"/>
                <a:gd name="T7" fmla="*/ 23 h 164"/>
                <a:gd name="T8" fmla="*/ 0 w 195"/>
                <a:gd name="T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164">
                  <a:moveTo>
                    <a:pt x="0" y="164"/>
                  </a:moveTo>
                  <a:lnTo>
                    <a:pt x="195" y="164"/>
                  </a:lnTo>
                  <a:lnTo>
                    <a:pt x="195" y="0"/>
                  </a:lnTo>
                  <a:lnTo>
                    <a:pt x="0" y="23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8" name="Freeform 98"/>
            <p:cNvSpPr>
              <a:spLocks/>
            </p:cNvSpPr>
            <p:nvPr/>
          </p:nvSpPr>
          <p:spPr bwMode="auto">
            <a:xfrm>
              <a:off x="7912100" y="5861050"/>
              <a:ext cx="227013" cy="212725"/>
            </a:xfrm>
            <a:custGeom>
              <a:avLst/>
              <a:gdLst>
                <a:gd name="T0" fmla="*/ 143 w 143"/>
                <a:gd name="T1" fmla="*/ 0 h 134"/>
                <a:gd name="T2" fmla="*/ 0 w 143"/>
                <a:gd name="T3" fmla="*/ 22 h 134"/>
                <a:gd name="T4" fmla="*/ 0 w 143"/>
                <a:gd name="T5" fmla="*/ 134 h 134"/>
                <a:gd name="T6" fmla="*/ 143 w 143"/>
                <a:gd name="T7" fmla="*/ 134 h 134"/>
                <a:gd name="T8" fmla="*/ 143 w 143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34">
                  <a:moveTo>
                    <a:pt x="143" y="0"/>
                  </a:moveTo>
                  <a:lnTo>
                    <a:pt x="0" y="22"/>
                  </a:lnTo>
                  <a:lnTo>
                    <a:pt x="0" y="134"/>
                  </a:lnTo>
                  <a:lnTo>
                    <a:pt x="143" y="134"/>
                  </a:lnTo>
                  <a:lnTo>
                    <a:pt x="1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18" name="Группа 217"/>
          <p:cNvGrpSpPr/>
          <p:nvPr/>
        </p:nvGrpSpPr>
        <p:grpSpPr>
          <a:xfrm>
            <a:off x="18845213" y="5613400"/>
            <a:ext cx="976313" cy="955675"/>
            <a:chOff x="18845213" y="5613400"/>
            <a:chExt cx="976313" cy="955675"/>
          </a:xfrm>
          <a:solidFill>
            <a:srgbClr val="91B3C1"/>
          </a:solidFill>
        </p:grpSpPr>
        <p:sp>
          <p:nvSpPr>
            <p:cNvPr id="109" name="Freeform 99"/>
            <p:cNvSpPr>
              <a:spLocks noEditPoints="1"/>
            </p:cNvSpPr>
            <p:nvPr/>
          </p:nvSpPr>
          <p:spPr bwMode="auto">
            <a:xfrm>
              <a:off x="18845213" y="5613400"/>
              <a:ext cx="976313" cy="955675"/>
            </a:xfrm>
            <a:custGeom>
              <a:avLst/>
              <a:gdLst>
                <a:gd name="T0" fmla="*/ 41 w 82"/>
                <a:gd name="T1" fmla="*/ 3 h 81"/>
                <a:gd name="T2" fmla="*/ 78 w 82"/>
                <a:gd name="T3" fmla="*/ 41 h 81"/>
                <a:gd name="T4" fmla="*/ 41 w 82"/>
                <a:gd name="T5" fmla="*/ 78 h 81"/>
                <a:gd name="T6" fmla="*/ 3 w 82"/>
                <a:gd name="T7" fmla="*/ 41 h 81"/>
                <a:gd name="T8" fmla="*/ 41 w 82"/>
                <a:gd name="T9" fmla="*/ 3 h 81"/>
                <a:gd name="T10" fmla="*/ 41 w 82"/>
                <a:gd name="T11" fmla="*/ 0 h 81"/>
                <a:gd name="T12" fmla="*/ 0 w 82"/>
                <a:gd name="T13" fmla="*/ 41 h 81"/>
                <a:gd name="T14" fmla="*/ 41 w 82"/>
                <a:gd name="T15" fmla="*/ 81 h 81"/>
                <a:gd name="T16" fmla="*/ 82 w 82"/>
                <a:gd name="T17" fmla="*/ 41 h 81"/>
                <a:gd name="T18" fmla="*/ 41 w 82"/>
                <a:gd name="T1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1">
                  <a:moveTo>
                    <a:pt x="41" y="3"/>
                  </a:moveTo>
                  <a:cubicBezTo>
                    <a:pt x="61" y="3"/>
                    <a:pt x="78" y="20"/>
                    <a:pt x="78" y="41"/>
                  </a:cubicBezTo>
                  <a:cubicBezTo>
                    <a:pt x="78" y="61"/>
                    <a:pt x="61" y="78"/>
                    <a:pt x="41" y="78"/>
                  </a:cubicBezTo>
                  <a:cubicBezTo>
                    <a:pt x="20" y="78"/>
                    <a:pt x="3" y="61"/>
                    <a:pt x="3" y="41"/>
                  </a:cubicBezTo>
                  <a:cubicBezTo>
                    <a:pt x="3" y="20"/>
                    <a:pt x="20" y="3"/>
                    <a:pt x="41" y="3"/>
                  </a:cubicBezTo>
                  <a:moveTo>
                    <a:pt x="41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1"/>
                    <a:pt x="41" y="81"/>
                  </a:cubicBezTo>
                  <a:cubicBezTo>
                    <a:pt x="63" y="81"/>
                    <a:pt x="82" y="63"/>
                    <a:pt x="82" y="41"/>
                  </a:cubicBezTo>
                  <a:cubicBezTo>
                    <a:pt x="82" y="18"/>
                    <a:pt x="63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0" name="Freeform 100"/>
            <p:cNvSpPr>
              <a:spLocks noEditPoints="1"/>
            </p:cNvSpPr>
            <p:nvPr/>
          </p:nvSpPr>
          <p:spPr bwMode="auto">
            <a:xfrm>
              <a:off x="19165888" y="5813425"/>
              <a:ext cx="322263" cy="153988"/>
            </a:xfrm>
            <a:custGeom>
              <a:avLst/>
              <a:gdLst>
                <a:gd name="T0" fmla="*/ 20 w 27"/>
                <a:gd name="T1" fmla="*/ 4 h 13"/>
                <a:gd name="T2" fmla="*/ 21 w 27"/>
                <a:gd name="T3" fmla="*/ 3 h 13"/>
                <a:gd name="T4" fmla="*/ 21 w 27"/>
                <a:gd name="T5" fmla="*/ 2 h 13"/>
                <a:gd name="T6" fmla="*/ 23 w 27"/>
                <a:gd name="T7" fmla="*/ 1 h 13"/>
                <a:gd name="T8" fmla="*/ 23 w 27"/>
                <a:gd name="T9" fmla="*/ 0 h 13"/>
                <a:gd name="T10" fmla="*/ 22 w 27"/>
                <a:gd name="T11" fmla="*/ 0 h 13"/>
                <a:gd name="T12" fmla="*/ 21 w 27"/>
                <a:gd name="T13" fmla="*/ 2 h 13"/>
                <a:gd name="T14" fmla="*/ 20 w 27"/>
                <a:gd name="T15" fmla="*/ 3 h 13"/>
                <a:gd name="T16" fmla="*/ 19 w 27"/>
                <a:gd name="T17" fmla="*/ 4 h 13"/>
                <a:gd name="T18" fmla="*/ 14 w 27"/>
                <a:gd name="T19" fmla="*/ 2 h 13"/>
                <a:gd name="T20" fmla="*/ 8 w 27"/>
                <a:gd name="T21" fmla="*/ 4 h 13"/>
                <a:gd name="T22" fmla="*/ 7 w 27"/>
                <a:gd name="T23" fmla="*/ 3 h 13"/>
                <a:gd name="T24" fmla="*/ 7 w 27"/>
                <a:gd name="T25" fmla="*/ 2 h 13"/>
                <a:gd name="T26" fmla="*/ 5 w 27"/>
                <a:gd name="T27" fmla="*/ 0 h 13"/>
                <a:gd name="T28" fmla="*/ 5 w 27"/>
                <a:gd name="T29" fmla="*/ 0 h 13"/>
                <a:gd name="T30" fmla="*/ 5 w 27"/>
                <a:gd name="T31" fmla="*/ 1 h 13"/>
                <a:gd name="T32" fmla="*/ 6 w 27"/>
                <a:gd name="T33" fmla="*/ 2 h 13"/>
                <a:gd name="T34" fmla="*/ 6 w 27"/>
                <a:gd name="T35" fmla="*/ 3 h 13"/>
                <a:gd name="T36" fmla="*/ 7 w 27"/>
                <a:gd name="T37" fmla="*/ 4 h 13"/>
                <a:gd name="T38" fmla="*/ 0 w 27"/>
                <a:gd name="T39" fmla="*/ 13 h 13"/>
                <a:gd name="T40" fmla="*/ 27 w 27"/>
                <a:gd name="T41" fmla="*/ 13 h 13"/>
                <a:gd name="T42" fmla="*/ 20 w 27"/>
                <a:gd name="T43" fmla="*/ 4 h 13"/>
                <a:gd name="T44" fmla="*/ 8 w 27"/>
                <a:gd name="T45" fmla="*/ 9 h 13"/>
                <a:gd name="T46" fmla="*/ 6 w 27"/>
                <a:gd name="T47" fmla="*/ 8 h 13"/>
                <a:gd name="T48" fmla="*/ 8 w 27"/>
                <a:gd name="T49" fmla="*/ 7 h 13"/>
                <a:gd name="T50" fmla="*/ 9 w 27"/>
                <a:gd name="T51" fmla="*/ 8 h 13"/>
                <a:gd name="T52" fmla="*/ 8 w 27"/>
                <a:gd name="T53" fmla="*/ 9 h 13"/>
                <a:gd name="T54" fmla="*/ 19 w 27"/>
                <a:gd name="T55" fmla="*/ 9 h 13"/>
                <a:gd name="T56" fmla="*/ 18 w 27"/>
                <a:gd name="T57" fmla="*/ 8 h 13"/>
                <a:gd name="T58" fmla="*/ 19 w 27"/>
                <a:gd name="T59" fmla="*/ 7 h 13"/>
                <a:gd name="T60" fmla="*/ 21 w 27"/>
                <a:gd name="T61" fmla="*/ 8 h 13"/>
                <a:gd name="T62" fmla="*/ 19 w 27"/>
                <a:gd name="T6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" h="13">
                  <a:moveTo>
                    <a:pt x="20" y="4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3"/>
                    <a:pt x="16" y="2"/>
                    <a:pt x="14" y="2"/>
                  </a:cubicBezTo>
                  <a:cubicBezTo>
                    <a:pt x="12" y="2"/>
                    <a:pt x="10" y="3"/>
                    <a:pt x="8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5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3" y="6"/>
                    <a:pt x="0" y="9"/>
                    <a:pt x="0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9"/>
                    <a:pt x="24" y="6"/>
                    <a:pt x="20" y="4"/>
                  </a:cubicBezTo>
                  <a:close/>
                  <a:moveTo>
                    <a:pt x="8" y="9"/>
                  </a:moveTo>
                  <a:cubicBezTo>
                    <a:pt x="7" y="9"/>
                    <a:pt x="6" y="9"/>
                    <a:pt x="6" y="8"/>
                  </a:cubicBezTo>
                  <a:cubicBezTo>
                    <a:pt x="6" y="7"/>
                    <a:pt x="7" y="7"/>
                    <a:pt x="8" y="7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9" y="9"/>
                    <a:pt x="9" y="9"/>
                    <a:pt x="8" y="9"/>
                  </a:cubicBezTo>
                  <a:close/>
                  <a:moveTo>
                    <a:pt x="19" y="9"/>
                  </a:moveTo>
                  <a:cubicBezTo>
                    <a:pt x="19" y="9"/>
                    <a:pt x="18" y="9"/>
                    <a:pt x="18" y="8"/>
                  </a:cubicBezTo>
                  <a:cubicBezTo>
                    <a:pt x="18" y="7"/>
                    <a:pt x="19" y="7"/>
                    <a:pt x="19" y="7"/>
                  </a:cubicBezTo>
                  <a:cubicBezTo>
                    <a:pt x="20" y="7"/>
                    <a:pt x="21" y="7"/>
                    <a:pt x="21" y="8"/>
                  </a:cubicBezTo>
                  <a:cubicBezTo>
                    <a:pt x="21" y="9"/>
                    <a:pt x="20" y="9"/>
                    <a:pt x="1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1" name="Freeform 101"/>
            <p:cNvSpPr>
              <a:spLocks/>
            </p:cNvSpPr>
            <p:nvPr/>
          </p:nvSpPr>
          <p:spPr bwMode="auto">
            <a:xfrm>
              <a:off x="19165888" y="5991225"/>
              <a:ext cx="322263" cy="388938"/>
            </a:xfrm>
            <a:custGeom>
              <a:avLst/>
              <a:gdLst>
                <a:gd name="T0" fmla="*/ 27 w 27"/>
                <a:gd name="T1" fmla="*/ 20 h 33"/>
                <a:gd name="T2" fmla="*/ 27 w 27"/>
                <a:gd name="T3" fmla="*/ 4 h 33"/>
                <a:gd name="T4" fmla="*/ 27 w 27"/>
                <a:gd name="T5" fmla="*/ 2 h 33"/>
                <a:gd name="T6" fmla="*/ 27 w 27"/>
                <a:gd name="T7" fmla="*/ 0 h 33"/>
                <a:gd name="T8" fmla="*/ 27 w 27"/>
                <a:gd name="T9" fmla="*/ 0 h 33"/>
                <a:gd name="T10" fmla="*/ 0 w 27"/>
                <a:gd name="T11" fmla="*/ 0 h 33"/>
                <a:gd name="T12" fmla="*/ 0 w 27"/>
                <a:gd name="T13" fmla="*/ 0 h 33"/>
                <a:gd name="T14" fmla="*/ 0 w 27"/>
                <a:gd name="T15" fmla="*/ 2 h 33"/>
                <a:gd name="T16" fmla="*/ 0 w 27"/>
                <a:gd name="T17" fmla="*/ 4 h 33"/>
                <a:gd name="T18" fmla="*/ 0 w 27"/>
                <a:gd name="T19" fmla="*/ 20 h 33"/>
                <a:gd name="T20" fmla="*/ 3 w 27"/>
                <a:gd name="T21" fmla="*/ 23 h 33"/>
                <a:gd name="T22" fmla="*/ 5 w 27"/>
                <a:gd name="T23" fmla="*/ 23 h 33"/>
                <a:gd name="T24" fmla="*/ 5 w 27"/>
                <a:gd name="T25" fmla="*/ 24 h 33"/>
                <a:gd name="T26" fmla="*/ 5 w 27"/>
                <a:gd name="T27" fmla="*/ 24 h 33"/>
                <a:gd name="T28" fmla="*/ 5 w 27"/>
                <a:gd name="T29" fmla="*/ 25 h 33"/>
                <a:gd name="T30" fmla="*/ 5 w 27"/>
                <a:gd name="T31" fmla="*/ 30 h 33"/>
                <a:gd name="T32" fmla="*/ 8 w 27"/>
                <a:gd name="T33" fmla="*/ 33 h 33"/>
                <a:gd name="T34" fmla="*/ 11 w 27"/>
                <a:gd name="T35" fmla="*/ 30 h 33"/>
                <a:gd name="T36" fmla="*/ 11 w 27"/>
                <a:gd name="T37" fmla="*/ 25 h 33"/>
                <a:gd name="T38" fmla="*/ 11 w 27"/>
                <a:gd name="T39" fmla="*/ 24 h 33"/>
                <a:gd name="T40" fmla="*/ 11 w 27"/>
                <a:gd name="T41" fmla="*/ 24 h 33"/>
                <a:gd name="T42" fmla="*/ 11 w 27"/>
                <a:gd name="T43" fmla="*/ 23 h 33"/>
                <a:gd name="T44" fmla="*/ 16 w 27"/>
                <a:gd name="T45" fmla="*/ 23 h 33"/>
                <a:gd name="T46" fmla="*/ 16 w 27"/>
                <a:gd name="T47" fmla="*/ 24 h 33"/>
                <a:gd name="T48" fmla="*/ 16 w 27"/>
                <a:gd name="T49" fmla="*/ 24 h 33"/>
                <a:gd name="T50" fmla="*/ 16 w 27"/>
                <a:gd name="T51" fmla="*/ 25 h 33"/>
                <a:gd name="T52" fmla="*/ 16 w 27"/>
                <a:gd name="T53" fmla="*/ 30 h 33"/>
                <a:gd name="T54" fmla="*/ 19 w 27"/>
                <a:gd name="T55" fmla="*/ 33 h 33"/>
                <a:gd name="T56" fmla="*/ 22 w 27"/>
                <a:gd name="T57" fmla="*/ 30 h 33"/>
                <a:gd name="T58" fmla="*/ 22 w 27"/>
                <a:gd name="T59" fmla="*/ 25 h 33"/>
                <a:gd name="T60" fmla="*/ 22 w 27"/>
                <a:gd name="T61" fmla="*/ 24 h 33"/>
                <a:gd name="T62" fmla="*/ 22 w 27"/>
                <a:gd name="T63" fmla="*/ 24 h 33"/>
                <a:gd name="T64" fmla="*/ 22 w 27"/>
                <a:gd name="T65" fmla="*/ 23 h 33"/>
                <a:gd name="T66" fmla="*/ 24 w 27"/>
                <a:gd name="T67" fmla="*/ 23 h 33"/>
                <a:gd name="T68" fmla="*/ 27 w 27"/>
                <a:gd name="T69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" h="33">
                  <a:moveTo>
                    <a:pt x="27" y="20"/>
                  </a:move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1" y="23"/>
                    <a:pt x="3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1"/>
                    <a:pt x="6" y="33"/>
                    <a:pt x="8" y="33"/>
                  </a:cubicBezTo>
                  <a:cubicBezTo>
                    <a:pt x="10" y="33"/>
                    <a:pt x="11" y="31"/>
                    <a:pt x="11" y="3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1" y="23"/>
                    <a:pt x="11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4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8" y="33"/>
                    <a:pt x="19" y="33"/>
                  </a:cubicBezTo>
                  <a:cubicBezTo>
                    <a:pt x="21" y="33"/>
                    <a:pt x="22" y="31"/>
                    <a:pt x="22" y="30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3"/>
                    <a:pt x="22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6" y="23"/>
                    <a:pt x="27" y="22"/>
                    <a:pt x="27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" name="Freeform 102"/>
            <p:cNvSpPr>
              <a:spLocks/>
            </p:cNvSpPr>
            <p:nvPr/>
          </p:nvSpPr>
          <p:spPr bwMode="auto">
            <a:xfrm>
              <a:off x="19083338" y="5991225"/>
              <a:ext cx="58738" cy="200025"/>
            </a:xfrm>
            <a:custGeom>
              <a:avLst/>
              <a:gdLst>
                <a:gd name="T0" fmla="*/ 0 w 5"/>
                <a:gd name="T1" fmla="*/ 3 h 17"/>
                <a:gd name="T2" fmla="*/ 0 w 5"/>
                <a:gd name="T3" fmla="*/ 14 h 17"/>
                <a:gd name="T4" fmla="*/ 3 w 5"/>
                <a:gd name="T5" fmla="*/ 17 h 17"/>
                <a:gd name="T6" fmla="*/ 5 w 5"/>
                <a:gd name="T7" fmla="*/ 14 h 17"/>
                <a:gd name="T8" fmla="*/ 5 w 5"/>
                <a:gd name="T9" fmla="*/ 3 h 17"/>
                <a:gd name="T10" fmla="*/ 3 w 5"/>
                <a:gd name="T11" fmla="*/ 0 h 17"/>
                <a:gd name="T12" fmla="*/ 0 w 5"/>
                <a:gd name="T13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7">
                  <a:moveTo>
                    <a:pt x="0" y="3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1" y="17"/>
                    <a:pt x="3" y="17"/>
                  </a:cubicBezTo>
                  <a:cubicBezTo>
                    <a:pt x="4" y="17"/>
                    <a:pt x="5" y="16"/>
                    <a:pt x="5" y="1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3" name="Freeform 103"/>
            <p:cNvSpPr>
              <a:spLocks/>
            </p:cNvSpPr>
            <p:nvPr/>
          </p:nvSpPr>
          <p:spPr bwMode="auto">
            <a:xfrm>
              <a:off x="19511963" y="5991225"/>
              <a:ext cx="60325" cy="200025"/>
            </a:xfrm>
            <a:custGeom>
              <a:avLst/>
              <a:gdLst>
                <a:gd name="T0" fmla="*/ 0 w 5"/>
                <a:gd name="T1" fmla="*/ 3 h 17"/>
                <a:gd name="T2" fmla="*/ 0 w 5"/>
                <a:gd name="T3" fmla="*/ 14 h 17"/>
                <a:gd name="T4" fmla="*/ 3 w 5"/>
                <a:gd name="T5" fmla="*/ 17 h 17"/>
                <a:gd name="T6" fmla="*/ 5 w 5"/>
                <a:gd name="T7" fmla="*/ 14 h 17"/>
                <a:gd name="T8" fmla="*/ 5 w 5"/>
                <a:gd name="T9" fmla="*/ 3 h 17"/>
                <a:gd name="T10" fmla="*/ 3 w 5"/>
                <a:gd name="T11" fmla="*/ 0 h 17"/>
                <a:gd name="T12" fmla="*/ 0 w 5"/>
                <a:gd name="T13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7">
                  <a:moveTo>
                    <a:pt x="0" y="3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1" y="17"/>
                    <a:pt x="3" y="17"/>
                  </a:cubicBezTo>
                  <a:cubicBezTo>
                    <a:pt x="4" y="17"/>
                    <a:pt x="5" y="16"/>
                    <a:pt x="5" y="1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42" name="Группа 241"/>
          <p:cNvGrpSpPr/>
          <p:nvPr/>
        </p:nvGrpSpPr>
        <p:grpSpPr>
          <a:xfrm>
            <a:off x="20429538" y="7158038"/>
            <a:ext cx="977900" cy="966788"/>
            <a:chOff x="20429538" y="7158038"/>
            <a:chExt cx="977900" cy="966788"/>
          </a:xfrm>
          <a:solidFill>
            <a:srgbClr val="91B3C1"/>
          </a:solidFill>
        </p:grpSpPr>
        <p:sp>
          <p:nvSpPr>
            <p:cNvPr id="114" name="Freeform 104"/>
            <p:cNvSpPr>
              <a:spLocks noEditPoints="1"/>
            </p:cNvSpPr>
            <p:nvPr/>
          </p:nvSpPr>
          <p:spPr bwMode="auto">
            <a:xfrm>
              <a:off x="20429538" y="7158038"/>
              <a:ext cx="977900" cy="966788"/>
            </a:xfrm>
            <a:custGeom>
              <a:avLst/>
              <a:gdLst>
                <a:gd name="T0" fmla="*/ 41 w 82"/>
                <a:gd name="T1" fmla="*/ 4 h 82"/>
                <a:gd name="T2" fmla="*/ 78 w 82"/>
                <a:gd name="T3" fmla="*/ 41 h 82"/>
                <a:gd name="T4" fmla="*/ 41 w 82"/>
                <a:gd name="T5" fmla="*/ 79 h 82"/>
                <a:gd name="T6" fmla="*/ 3 w 82"/>
                <a:gd name="T7" fmla="*/ 41 h 82"/>
                <a:gd name="T8" fmla="*/ 41 w 82"/>
                <a:gd name="T9" fmla="*/ 4 h 82"/>
                <a:gd name="T10" fmla="*/ 41 w 82"/>
                <a:gd name="T11" fmla="*/ 0 h 82"/>
                <a:gd name="T12" fmla="*/ 0 w 82"/>
                <a:gd name="T13" fmla="*/ 41 h 82"/>
                <a:gd name="T14" fmla="*/ 41 w 82"/>
                <a:gd name="T15" fmla="*/ 82 h 82"/>
                <a:gd name="T16" fmla="*/ 82 w 82"/>
                <a:gd name="T17" fmla="*/ 41 h 82"/>
                <a:gd name="T18" fmla="*/ 41 w 82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4"/>
                  </a:moveTo>
                  <a:cubicBezTo>
                    <a:pt x="61" y="4"/>
                    <a:pt x="78" y="21"/>
                    <a:pt x="78" y="41"/>
                  </a:cubicBezTo>
                  <a:cubicBezTo>
                    <a:pt x="78" y="62"/>
                    <a:pt x="61" y="79"/>
                    <a:pt x="41" y="79"/>
                  </a:cubicBezTo>
                  <a:cubicBezTo>
                    <a:pt x="20" y="79"/>
                    <a:pt x="3" y="62"/>
                    <a:pt x="3" y="41"/>
                  </a:cubicBezTo>
                  <a:cubicBezTo>
                    <a:pt x="3" y="21"/>
                    <a:pt x="20" y="4"/>
                    <a:pt x="41" y="4"/>
                  </a:cubicBezTo>
                  <a:moveTo>
                    <a:pt x="41" y="0"/>
                  </a:moveTo>
                  <a:cubicBezTo>
                    <a:pt x="18" y="0"/>
                    <a:pt x="0" y="19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63" y="82"/>
                    <a:pt x="82" y="64"/>
                    <a:pt x="82" y="41"/>
                  </a:cubicBezTo>
                  <a:cubicBezTo>
                    <a:pt x="82" y="19"/>
                    <a:pt x="63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5" name="Freeform 105"/>
            <p:cNvSpPr>
              <a:spLocks noEditPoints="1"/>
            </p:cNvSpPr>
            <p:nvPr/>
          </p:nvSpPr>
          <p:spPr bwMode="auto">
            <a:xfrm>
              <a:off x="20632738" y="7358063"/>
              <a:ext cx="573088" cy="566738"/>
            </a:xfrm>
            <a:custGeom>
              <a:avLst/>
              <a:gdLst>
                <a:gd name="T0" fmla="*/ 38 w 48"/>
                <a:gd name="T1" fmla="*/ 0 h 48"/>
                <a:gd name="T2" fmla="*/ 9 w 48"/>
                <a:gd name="T3" fmla="*/ 0 h 48"/>
                <a:gd name="T4" fmla="*/ 0 w 48"/>
                <a:gd name="T5" fmla="*/ 10 h 48"/>
                <a:gd name="T6" fmla="*/ 0 w 48"/>
                <a:gd name="T7" fmla="*/ 19 h 48"/>
                <a:gd name="T8" fmla="*/ 0 w 48"/>
                <a:gd name="T9" fmla="*/ 39 h 48"/>
                <a:gd name="T10" fmla="*/ 9 w 48"/>
                <a:gd name="T11" fmla="*/ 48 h 48"/>
                <a:gd name="T12" fmla="*/ 38 w 48"/>
                <a:gd name="T13" fmla="*/ 48 h 48"/>
                <a:gd name="T14" fmla="*/ 48 w 48"/>
                <a:gd name="T15" fmla="*/ 39 h 48"/>
                <a:gd name="T16" fmla="*/ 48 w 48"/>
                <a:gd name="T17" fmla="*/ 19 h 48"/>
                <a:gd name="T18" fmla="*/ 48 w 48"/>
                <a:gd name="T19" fmla="*/ 10 h 48"/>
                <a:gd name="T20" fmla="*/ 38 w 48"/>
                <a:gd name="T21" fmla="*/ 0 h 48"/>
                <a:gd name="T22" fmla="*/ 41 w 48"/>
                <a:gd name="T23" fmla="*/ 6 h 48"/>
                <a:gd name="T24" fmla="*/ 42 w 48"/>
                <a:gd name="T25" fmla="*/ 6 h 48"/>
                <a:gd name="T26" fmla="*/ 42 w 48"/>
                <a:gd name="T27" fmla="*/ 7 h 48"/>
                <a:gd name="T28" fmla="*/ 42 w 48"/>
                <a:gd name="T29" fmla="*/ 14 h 48"/>
                <a:gd name="T30" fmla="*/ 34 w 48"/>
                <a:gd name="T31" fmla="*/ 14 h 48"/>
                <a:gd name="T32" fmla="*/ 34 w 48"/>
                <a:gd name="T33" fmla="*/ 6 h 48"/>
                <a:gd name="T34" fmla="*/ 41 w 48"/>
                <a:gd name="T35" fmla="*/ 6 h 48"/>
                <a:gd name="T36" fmla="*/ 17 w 48"/>
                <a:gd name="T37" fmla="*/ 19 h 48"/>
                <a:gd name="T38" fmla="*/ 24 w 48"/>
                <a:gd name="T39" fmla="*/ 16 h 48"/>
                <a:gd name="T40" fmla="*/ 31 w 48"/>
                <a:gd name="T41" fmla="*/ 19 h 48"/>
                <a:gd name="T42" fmla="*/ 32 w 48"/>
                <a:gd name="T43" fmla="*/ 24 h 48"/>
                <a:gd name="T44" fmla="*/ 24 w 48"/>
                <a:gd name="T45" fmla="*/ 33 h 48"/>
                <a:gd name="T46" fmla="*/ 15 w 48"/>
                <a:gd name="T47" fmla="*/ 24 h 48"/>
                <a:gd name="T48" fmla="*/ 17 w 48"/>
                <a:gd name="T49" fmla="*/ 19 h 48"/>
                <a:gd name="T50" fmla="*/ 43 w 48"/>
                <a:gd name="T51" fmla="*/ 39 h 48"/>
                <a:gd name="T52" fmla="*/ 38 w 48"/>
                <a:gd name="T53" fmla="*/ 44 h 48"/>
                <a:gd name="T54" fmla="*/ 9 w 48"/>
                <a:gd name="T55" fmla="*/ 44 h 48"/>
                <a:gd name="T56" fmla="*/ 5 w 48"/>
                <a:gd name="T57" fmla="*/ 39 h 48"/>
                <a:gd name="T58" fmla="*/ 5 w 48"/>
                <a:gd name="T59" fmla="*/ 19 h 48"/>
                <a:gd name="T60" fmla="*/ 12 w 48"/>
                <a:gd name="T61" fmla="*/ 19 h 48"/>
                <a:gd name="T62" fmla="*/ 11 w 48"/>
                <a:gd name="T63" fmla="*/ 24 h 48"/>
                <a:gd name="T64" fmla="*/ 24 w 48"/>
                <a:gd name="T65" fmla="*/ 37 h 48"/>
                <a:gd name="T66" fmla="*/ 37 w 48"/>
                <a:gd name="T67" fmla="*/ 24 h 48"/>
                <a:gd name="T68" fmla="*/ 36 w 48"/>
                <a:gd name="T69" fmla="*/ 19 h 48"/>
                <a:gd name="T70" fmla="*/ 43 w 48"/>
                <a:gd name="T71" fmla="*/ 19 h 48"/>
                <a:gd name="T72" fmla="*/ 43 w 48"/>
                <a:gd name="T73" fmla="*/ 3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" h="48">
                  <a:moveTo>
                    <a:pt x="3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8"/>
                    <a:pt x="9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43" y="48"/>
                    <a:pt x="48" y="44"/>
                    <a:pt x="48" y="3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5"/>
                    <a:pt x="43" y="0"/>
                    <a:pt x="38" y="0"/>
                  </a:cubicBezTo>
                  <a:close/>
                  <a:moveTo>
                    <a:pt x="41" y="6"/>
                  </a:moveTo>
                  <a:cubicBezTo>
                    <a:pt x="42" y="6"/>
                    <a:pt x="42" y="6"/>
                    <a:pt x="42" y="6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6"/>
                    <a:pt x="34" y="6"/>
                    <a:pt x="34" y="6"/>
                  </a:cubicBezTo>
                  <a:lnTo>
                    <a:pt x="41" y="6"/>
                  </a:lnTo>
                  <a:close/>
                  <a:moveTo>
                    <a:pt x="17" y="19"/>
                  </a:moveTo>
                  <a:cubicBezTo>
                    <a:pt x="18" y="17"/>
                    <a:pt x="21" y="16"/>
                    <a:pt x="24" y="16"/>
                  </a:cubicBezTo>
                  <a:cubicBezTo>
                    <a:pt x="27" y="16"/>
                    <a:pt x="29" y="17"/>
                    <a:pt x="31" y="19"/>
                  </a:cubicBezTo>
                  <a:cubicBezTo>
                    <a:pt x="32" y="21"/>
                    <a:pt x="32" y="22"/>
                    <a:pt x="32" y="24"/>
                  </a:cubicBezTo>
                  <a:cubicBezTo>
                    <a:pt x="32" y="29"/>
                    <a:pt x="28" y="33"/>
                    <a:pt x="24" y="33"/>
                  </a:cubicBezTo>
                  <a:cubicBezTo>
                    <a:pt x="19" y="33"/>
                    <a:pt x="15" y="29"/>
                    <a:pt x="15" y="24"/>
                  </a:cubicBezTo>
                  <a:cubicBezTo>
                    <a:pt x="15" y="22"/>
                    <a:pt x="16" y="21"/>
                    <a:pt x="17" y="19"/>
                  </a:cubicBezTo>
                  <a:close/>
                  <a:moveTo>
                    <a:pt x="43" y="39"/>
                  </a:moveTo>
                  <a:cubicBezTo>
                    <a:pt x="43" y="41"/>
                    <a:pt x="41" y="44"/>
                    <a:pt x="38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7" y="44"/>
                    <a:pt x="5" y="41"/>
                    <a:pt x="5" y="3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21"/>
                    <a:pt x="11" y="23"/>
                    <a:pt x="11" y="24"/>
                  </a:cubicBezTo>
                  <a:cubicBezTo>
                    <a:pt x="11" y="32"/>
                    <a:pt x="17" y="37"/>
                    <a:pt x="24" y="37"/>
                  </a:cubicBezTo>
                  <a:cubicBezTo>
                    <a:pt x="31" y="37"/>
                    <a:pt x="37" y="32"/>
                    <a:pt x="37" y="24"/>
                  </a:cubicBezTo>
                  <a:cubicBezTo>
                    <a:pt x="37" y="23"/>
                    <a:pt x="36" y="21"/>
                    <a:pt x="36" y="19"/>
                  </a:cubicBezTo>
                  <a:cubicBezTo>
                    <a:pt x="43" y="19"/>
                    <a:pt x="43" y="19"/>
                    <a:pt x="43" y="19"/>
                  </a:cubicBezTo>
                  <a:lnTo>
                    <a:pt x="43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43" name="Группа 242"/>
          <p:cNvGrpSpPr/>
          <p:nvPr/>
        </p:nvGrpSpPr>
        <p:grpSpPr>
          <a:xfrm>
            <a:off x="22015450" y="7158038"/>
            <a:ext cx="977900" cy="966788"/>
            <a:chOff x="22015450" y="7158038"/>
            <a:chExt cx="977900" cy="966788"/>
          </a:xfrm>
          <a:solidFill>
            <a:srgbClr val="91B3C1"/>
          </a:solidFill>
        </p:grpSpPr>
        <p:sp>
          <p:nvSpPr>
            <p:cNvPr id="116" name="Freeform 106"/>
            <p:cNvSpPr>
              <a:spLocks noEditPoints="1"/>
            </p:cNvSpPr>
            <p:nvPr/>
          </p:nvSpPr>
          <p:spPr bwMode="auto">
            <a:xfrm>
              <a:off x="22015450" y="7158038"/>
              <a:ext cx="977900" cy="966788"/>
            </a:xfrm>
            <a:custGeom>
              <a:avLst/>
              <a:gdLst>
                <a:gd name="T0" fmla="*/ 41 w 82"/>
                <a:gd name="T1" fmla="*/ 4 h 82"/>
                <a:gd name="T2" fmla="*/ 78 w 82"/>
                <a:gd name="T3" fmla="*/ 41 h 82"/>
                <a:gd name="T4" fmla="*/ 41 w 82"/>
                <a:gd name="T5" fmla="*/ 79 h 82"/>
                <a:gd name="T6" fmla="*/ 3 w 82"/>
                <a:gd name="T7" fmla="*/ 41 h 82"/>
                <a:gd name="T8" fmla="*/ 41 w 82"/>
                <a:gd name="T9" fmla="*/ 4 h 82"/>
                <a:gd name="T10" fmla="*/ 41 w 82"/>
                <a:gd name="T11" fmla="*/ 0 h 82"/>
                <a:gd name="T12" fmla="*/ 0 w 82"/>
                <a:gd name="T13" fmla="*/ 41 h 82"/>
                <a:gd name="T14" fmla="*/ 41 w 82"/>
                <a:gd name="T15" fmla="*/ 82 h 82"/>
                <a:gd name="T16" fmla="*/ 82 w 82"/>
                <a:gd name="T17" fmla="*/ 41 h 82"/>
                <a:gd name="T18" fmla="*/ 41 w 82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4"/>
                  </a:moveTo>
                  <a:cubicBezTo>
                    <a:pt x="62" y="4"/>
                    <a:pt x="78" y="21"/>
                    <a:pt x="78" y="41"/>
                  </a:cubicBezTo>
                  <a:cubicBezTo>
                    <a:pt x="78" y="62"/>
                    <a:pt x="62" y="79"/>
                    <a:pt x="41" y="79"/>
                  </a:cubicBezTo>
                  <a:cubicBezTo>
                    <a:pt x="20" y="79"/>
                    <a:pt x="3" y="62"/>
                    <a:pt x="3" y="41"/>
                  </a:cubicBezTo>
                  <a:cubicBezTo>
                    <a:pt x="3" y="21"/>
                    <a:pt x="20" y="4"/>
                    <a:pt x="41" y="4"/>
                  </a:cubicBezTo>
                  <a:moveTo>
                    <a:pt x="41" y="0"/>
                  </a:moveTo>
                  <a:cubicBezTo>
                    <a:pt x="18" y="0"/>
                    <a:pt x="0" y="19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63" y="82"/>
                    <a:pt x="82" y="64"/>
                    <a:pt x="82" y="41"/>
                  </a:cubicBezTo>
                  <a:cubicBezTo>
                    <a:pt x="82" y="19"/>
                    <a:pt x="63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7" name="Freeform 107"/>
            <p:cNvSpPr>
              <a:spLocks noEditPoints="1"/>
            </p:cNvSpPr>
            <p:nvPr/>
          </p:nvSpPr>
          <p:spPr bwMode="auto">
            <a:xfrm>
              <a:off x="22253575" y="7358063"/>
              <a:ext cx="501650" cy="566738"/>
            </a:xfrm>
            <a:custGeom>
              <a:avLst/>
              <a:gdLst>
                <a:gd name="T0" fmla="*/ 10 w 42"/>
                <a:gd name="T1" fmla="*/ 0 h 48"/>
                <a:gd name="T2" fmla="*/ 7 w 42"/>
                <a:gd name="T3" fmla="*/ 2 h 48"/>
                <a:gd name="T4" fmla="*/ 0 w 42"/>
                <a:gd name="T5" fmla="*/ 47 h 48"/>
                <a:gd name="T6" fmla="*/ 2 w 42"/>
                <a:gd name="T7" fmla="*/ 48 h 48"/>
                <a:gd name="T8" fmla="*/ 10 w 42"/>
                <a:gd name="T9" fmla="*/ 48 h 48"/>
                <a:gd name="T10" fmla="*/ 12 w 42"/>
                <a:gd name="T11" fmla="*/ 46 h 48"/>
                <a:gd name="T12" fmla="*/ 14 w 42"/>
                <a:gd name="T13" fmla="*/ 34 h 48"/>
                <a:gd name="T14" fmla="*/ 16 w 42"/>
                <a:gd name="T15" fmla="*/ 32 h 48"/>
                <a:gd name="T16" fmla="*/ 22 w 42"/>
                <a:gd name="T17" fmla="*/ 32 h 48"/>
                <a:gd name="T18" fmla="*/ 41 w 42"/>
                <a:gd name="T19" fmla="*/ 16 h 48"/>
                <a:gd name="T20" fmla="*/ 39 w 42"/>
                <a:gd name="T21" fmla="*/ 5 h 48"/>
                <a:gd name="T22" fmla="*/ 27 w 42"/>
                <a:gd name="T23" fmla="*/ 0 h 48"/>
                <a:gd name="T24" fmla="*/ 10 w 42"/>
                <a:gd name="T25" fmla="*/ 0 h 48"/>
                <a:gd name="T26" fmla="*/ 28 w 42"/>
                <a:gd name="T27" fmla="*/ 17 h 48"/>
                <a:gd name="T28" fmla="*/ 18 w 42"/>
                <a:gd name="T29" fmla="*/ 23 h 48"/>
                <a:gd name="T30" fmla="*/ 16 w 42"/>
                <a:gd name="T31" fmla="*/ 23 h 48"/>
                <a:gd name="T32" fmla="*/ 18 w 42"/>
                <a:gd name="T33" fmla="*/ 11 h 48"/>
                <a:gd name="T34" fmla="*/ 19 w 42"/>
                <a:gd name="T35" fmla="*/ 10 h 48"/>
                <a:gd name="T36" fmla="*/ 20 w 42"/>
                <a:gd name="T37" fmla="*/ 10 h 48"/>
                <a:gd name="T38" fmla="*/ 28 w 42"/>
                <a:gd name="T39" fmla="*/ 12 h 48"/>
                <a:gd name="T40" fmla="*/ 28 w 42"/>
                <a:gd name="T41" fmla="*/ 1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" h="48">
                  <a:moveTo>
                    <a:pt x="10" y="0"/>
                  </a:moveTo>
                  <a:cubicBezTo>
                    <a:pt x="8" y="0"/>
                    <a:pt x="7" y="1"/>
                    <a:pt x="7" y="2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1" y="48"/>
                    <a:pt x="2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48"/>
                    <a:pt x="12" y="47"/>
                    <a:pt x="12" y="46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5" y="32"/>
                    <a:pt x="16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33" y="32"/>
                    <a:pt x="39" y="27"/>
                    <a:pt x="41" y="16"/>
                  </a:cubicBezTo>
                  <a:cubicBezTo>
                    <a:pt x="42" y="11"/>
                    <a:pt x="41" y="7"/>
                    <a:pt x="39" y="5"/>
                  </a:cubicBezTo>
                  <a:cubicBezTo>
                    <a:pt x="36" y="2"/>
                    <a:pt x="32" y="0"/>
                    <a:pt x="27" y="0"/>
                  </a:cubicBezTo>
                  <a:lnTo>
                    <a:pt x="10" y="0"/>
                  </a:lnTo>
                  <a:close/>
                  <a:moveTo>
                    <a:pt x="28" y="17"/>
                  </a:moveTo>
                  <a:cubicBezTo>
                    <a:pt x="28" y="23"/>
                    <a:pt x="23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8" y="10"/>
                    <a:pt x="19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3" y="10"/>
                    <a:pt x="26" y="10"/>
                    <a:pt x="28" y="12"/>
                  </a:cubicBezTo>
                  <a:cubicBezTo>
                    <a:pt x="29" y="13"/>
                    <a:pt x="29" y="14"/>
                    <a:pt x="2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17" name="Группа 216"/>
          <p:cNvGrpSpPr/>
          <p:nvPr/>
        </p:nvGrpSpPr>
        <p:grpSpPr>
          <a:xfrm>
            <a:off x="20429538" y="5613400"/>
            <a:ext cx="977900" cy="955675"/>
            <a:chOff x="20429538" y="5613400"/>
            <a:chExt cx="977900" cy="955675"/>
          </a:xfrm>
          <a:solidFill>
            <a:srgbClr val="91B3C1"/>
          </a:solidFill>
        </p:grpSpPr>
        <p:sp>
          <p:nvSpPr>
            <p:cNvPr id="118" name="Freeform 108"/>
            <p:cNvSpPr>
              <a:spLocks noEditPoints="1"/>
            </p:cNvSpPr>
            <p:nvPr/>
          </p:nvSpPr>
          <p:spPr bwMode="auto">
            <a:xfrm>
              <a:off x="20429538" y="5613400"/>
              <a:ext cx="977900" cy="955675"/>
            </a:xfrm>
            <a:custGeom>
              <a:avLst/>
              <a:gdLst>
                <a:gd name="T0" fmla="*/ 41 w 82"/>
                <a:gd name="T1" fmla="*/ 3 h 81"/>
                <a:gd name="T2" fmla="*/ 78 w 82"/>
                <a:gd name="T3" fmla="*/ 41 h 81"/>
                <a:gd name="T4" fmla="*/ 41 w 82"/>
                <a:gd name="T5" fmla="*/ 78 h 81"/>
                <a:gd name="T6" fmla="*/ 3 w 82"/>
                <a:gd name="T7" fmla="*/ 41 h 81"/>
                <a:gd name="T8" fmla="*/ 41 w 82"/>
                <a:gd name="T9" fmla="*/ 3 h 81"/>
                <a:gd name="T10" fmla="*/ 41 w 82"/>
                <a:gd name="T11" fmla="*/ 0 h 81"/>
                <a:gd name="T12" fmla="*/ 0 w 82"/>
                <a:gd name="T13" fmla="*/ 41 h 81"/>
                <a:gd name="T14" fmla="*/ 41 w 82"/>
                <a:gd name="T15" fmla="*/ 81 h 81"/>
                <a:gd name="T16" fmla="*/ 82 w 82"/>
                <a:gd name="T17" fmla="*/ 41 h 81"/>
                <a:gd name="T18" fmla="*/ 41 w 82"/>
                <a:gd name="T1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1">
                  <a:moveTo>
                    <a:pt x="41" y="3"/>
                  </a:moveTo>
                  <a:cubicBezTo>
                    <a:pt x="61" y="3"/>
                    <a:pt x="78" y="20"/>
                    <a:pt x="78" y="41"/>
                  </a:cubicBezTo>
                  <a:cubicBezTo>
                    <a:pt x="78" y="61"/>
                    <a:pt x="61" y="78"/>
                    <a:pt x="41" y="78"/>
                  </a:cubicBezTo>
                  <a:cubicBezTo>
                    <a:pt x="20" y="78"/>
                    <a:pt x="3" y="61"/>
                    <a:pt x="3" y="41"/>
                  </a:cubicBezTo>
                  <a:cubicBezTo>
                    <a:pt x="3" y="20"/>
                    <a:pt x="20" y="3"/>
                    <a:pt x="41" y="3"/>
                  </a:cubicBezTo>
                  <a:moveTo>
                    <a:pt x="41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1"/>
                    <a:pt x="41" y="81"/>
                  </a:cubicBezTo>
                  <a:cubicBezTo>
                    <a:pt x="63" y="81"/>
                    <a:pt x="82" y="63"/>
                    <a:pt x="82" y="41"/>
                  </a:cubicBezTo>
                  <a:cubicBezTo>
                    <a:pt x="82" y="18"/>
                    <a:pt x="63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9" name="Freeform 109"/>
            <p:cNvSpPr>
              <a:spLocks/>
            </p:cNvSpPr>
            <p:nvPr/>
          </p:nvSpPr>
          <p:spPr bwMode="auto">
            <a:xfrm>
              <a:off x="20989925" y="6202363"/>
              <a:ext cx="95250" cy="106363"/>
            </a:xfrm>
            <a:custGeom>
              <a:avLst/>
              <a:gdLst>
                <a:gd name="T0" fmla="*/ 5 w 8"/>
                <a:gd name="T1" fmla="*/ 0 h 9"/>
                <a:gd name="T2" fmla="*/ 1 w 8"/>
                <a:gd name="T3" fmla="*/ 3 h 9"/>
                <a:gd name="T4" fmla="*/ 3 w 8"/>
                <a:gd name="T5" fmla="*/ 8 h 9"/>
                <a:gd name="T6" fmla="*/ 8 w 8"/>
                <a:gd name="T7" fmla="*/ 5 h 9"/>
                <a:gd name="T8" fmla="*/ 5 w 8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5" y="0"/>
                  </a:moveTo>
                  <a:cubicBezTo>
                    <a:pt x="4" y="0"/>
                    <a:pt x="1" y="1"/>
                    <a:pt x="1" y="3"/>
                  </a:cubicBezTo>
                  <a:cubicBezTo>
                    <a:pt x="0" y="5"/>
                    <a:pt x="1" y="8"/>
                    <a:pt x="3" y="8"/>
                  </a:cubicBezTo>
                  <a:cubicBezTo>
                    <a:pt x="5" y="9"/>
                    <a:pt x="7" y="8"/>
                    <a:pt x="8" y="5"/>
                  </a:cubicBezTo>
                  <a:cubicBezTo>
                    <a:pt x="8" y="3"/>
                    <a:pt x="7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0" name="Freeform 110"/>
            <p:cNvSpPr>
              <a:spLocks noEditPoints="1"/>
            </p:cNvSpPr>
            <p:nvPr/>
          </p:nvSpPr>
          <p:spPr bwMode="auto">
            <a:xfrm>
              <a:off x="20632738" y="5813425"/>
              <a:ext cx="573088" cy="577850"/>
            </a:xfrm>
            <a:custGeom>
              <a:avLst/>
              <a:gdLst>
                <a:gd name="T0" fmla="*/ 41 w 48"/>
                <a:gd name="T1" fmla="*/ 27 h 49"/>
                <a:gd name="T2" fmla="*/ 33 w 48"/>
                <a:gd name="T3" fmla="*/ 24 h 49"/>
                <a:gd name="T4" fmla="*/ 36 w 48"/>
                <a:gd name="T5" fmla="*/ 15 h 49"/>
                <a:gd name="T6" fmla="*/ 31 w 48"/>
                <a:gd name="T7" fmla="*/ 8 h 49"/>
                <a:gd name="T8" fmla="*/ 24 w 48"/>
                <a:gd name="T9" fmla="*/ 6 h 49"/>
                <a:gd name="T10" fmla="*/ 22 w 48"/>
                <a:gd name="T11" fmla="*/ 1 h 49"/>
                <a:gd name="T12" fmla="*/ 29 w 48"/>
                <a:gd name="T13" fmla="*/ 9 h 49"/>
                <a:gd name="T14" fmla="*/ 32 w 48"/>
                <a:gd name="T15" fmla="*/ 14 h 49"/>
                <a:gd name="T16" fmla="*/ 30 w 48"/>
                <a:gd name="T17" fmla="*/ 17 h 49"/>
                <a:gd name="T18" fmla="*/ 28 w 48"/>
                <a:gd name="T19" fmla="*/ 20 h 49"/>
                <a:gd name="T20" fmla="*/ 20 w 48"/>
                <a:gd name="T21" fmla="*/ 9 h 49"/>
                <a:gd name="T22" fmla="*/ 15 w 48"/>
                <a:gd name="T23" fmla="*/ 7 h 49"/>
                <a:gd name="T24" fmla="*/ 12 w 48"/>
                <a:gd name="T25" fmla="*/ 0 h 49"/>
                <a:gd name="T26" fmla="*/ 16 w 48"/>
                <a:gd name="T27" fmla="*/ 10 h 49"/>
                <a:gd name="T28" fmla="*/ 23 w 48"/>
                <a:gd name="T29" fmla="*/ 21 h 49"/>
                <a:gd name="T30" fmla="*/ 18 w 48"/>
                <a:gd name="T31" fmla="*/ 20 h 49"/>
                <a:gd name="T32" fmla="*/ 14 w 48"/>
                <a:gd name="T33" fmla="*/ 18 h 49"/>
                <a:gd name="T34" fmla="*/ 10 w 48"/>
                <a:gd name="T35" fmla="*/ 7 h 49"/>
                <a:gd name="T36" fmla="*/ 0 w 48"/>
                <a:gd name="T37" fmla="*/ 8 h 49"/>
                <a:gd name="T38" fmla="*/ 8 w 48"/>
                <a:gd name="T39" fmla="*/ 9 h 49"/>
                <a:gd name="T40" fmla="*/ 12 w 48"/>
                <a:gd name="T41" fmla="*/ 20 h 49"/>
                <a:gd name="T42" fmla="*/ 16 w 48"/>
                <a:gd name="T43" fmla="*/ 25 h 49"/>
                <a:gd name="T44" fmla="*/ 20 w 48"/>
                <a:gd name="T45" fmla="*/ 28 h 49"/>
                <a:gd name="T46" fmla="*/ 15 w 48"/>
                <a:gd name="T47" fmla="*/ 29 h 49"/>
                <a:gd name="T48" fmla="*/ 9 w 48"/>
                <a:gd name="T49" fmla="*/ 28 h 49"/>
                <a:gd name="T50" fmla="*/ 7 w 48"/>
                <a:gd name="T51" fmla="*/ 17 h 49"/>
                <a:gd name="T52" fmla="*/ 3 w 48"/>
                <a:gd name="T53" fmla="*/ 14 h 49"/>
                <a:gd name="T54" fmla="*/ 4 w 48"/>
                <a:gd name="T55" fmla="*/ 26 h 49"/>
                <a:gd name="T56" fmla="*/ 11 w 48"/>
                <a:gd name="T57" fmla="*/ 34 h 49"/>
                <a:gd name="T58" fmla="*/ 22 w 48"/>
                <a:gd name="T59" fmla="*/ 33 h 49"/>
                <a:gd name="T60" fmla="*/ 23 w 48"/>
                <a:gd name="T61" fmla="*/ 39 h 49"/>
                <a:gd name="T62" fmla="*/ 32 w 48"/>
                <a:gd name="T63" fmla="*/ 47 h 49"/>
                <a:gd name="T64" fmla="*/ 41 w 48"/>
                <a:gd name="T65" fmla="*/ 27 h 49"/>
                <a:gd name="T66" fmla="*/ 42 w 48"/>
                <a:gd name="T67" fmla="*/ 38 h 49"/>
                <a:gd name="T68" fmla="*/ 32 w 48"/>
                <a:gd name="T69" fmla="*/ 45 h 49"/>
                <a:gd name="T70" fmla="*/ 27 w 48"/>
                <a:gd name="T71" fmla="*/ 34 h 49"/>
                <a:gd name="T72" fmla="*/ 37 w 48"/>
                <a:gd name="T73" fmla="*/ 27 h 49"/>
                <a:gd name="T74" fmla="*/ 42 w 48"/>
                <a:gd name="T75" fmla="*/ 3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" h="49">
                  <a:moveTo>
                    <a:pt x="41" y="27"/>
                  </a:moveTo>
                  <a:cubicBezTo>
                    <a:pt x="39" y="26"/>
                    <a:pt x="37" y="25"/>
                    <a:pt x="33" y="24"/>
                  </a:cubicBezTo>
                  <a:cubicBezTo>
                    <a:pt x="32" y="20"/>
                    <a:pt x="36" y="19"/>
                    <a:pt x="36" y="15"/>
                  </a:cubicBezTo>
                  <a:cubicBezTo>
                    <a:pt x="36" y="12"/>
                    <a:pt x="33" y="9"/>
                    <a:pt x="31" y="8"/>
                  </a:cubicBezTo>
                  <a:cubicBezTo>
                    <a:pt x="29" y="7"/>
                    <a:pt x="26" y="7"/>
                    <a:pt x="24" y="6"/>
                  </a:cubicBezTo>
                  <a:cubicBezTo>
                    <a:pt x="23" y="5"/>
                    <a:pt x="23" y="3"/>
                    <a:pt x="22" y="1"/>
                  </a:cubicBezTo>
                  <a:cubicBezTo>
                    <a:pt x="21" y="8"/>
                    <a:pt x="27" y="7"/>
                    <a:pt x="29" y="9"/>
                  </a:cubicBezTo>
                  <a:cubicBezTo>
                    <a:pt x="31" y="10"/>
                    <a:pt x="32" y="12"/>
                    <a:pt x="32" y="14"/>
                  </a:cubicBezTo>
                  <a:cubicBezTo>
                    <a:pt x="32" y="15"/>
                    <a:pt x="31" y="16"/>
                    <a:pt x="30" y="17"/>
                  </a:cubicBezTo>
                  <a:cubicBezTo>
                    <a:pt x="30" y="18"/>
                    <a:pt x="29" y="19"/>
                    <a:pt x="28" y="20"/>
                  </a:cubicBezTo>
                  <a:cubicBezTo>
                    <a:pt x="27" y="15"/>
                    <a:pt x="24" y="11"/>
                    <a:pt x="20" y="9"/>
                  </a:cubicBezTo>
                  <a:cubicBezTo>
                    <a:pt x="19" y="8"/>
                    <a:pt x="17" y="8"/>
                    <a:pt x="15" y="7"/>
                  </a:cubicBezTo>
                  <a:cubicBezTo>
                    <a:pt x="13" y="5"/>
                    <a:pt x="13" y="3"/>
                    <a:pt x="12" y="0"/>
                  </a:cubicBezTo>
                  <a:cubicBezTo>
                    <a:pt x="12" y="5"/>
                    <a:pt x="14" y="8"/>
                    <a:pt x="16" y="10"/>
                  </a:cubicBezTo>
                  <a:cubicBezTo>
                    <a:pt x="19" y="13"/>
                    <a:pt x="25" y="14"/>
                    <a:pt x="23" y="21"/>
                  </a:cubicBezTo>
                  <a:cubicBezTo>
                    <a:pt x="21" y="21"/>
                    <a:pt x="20" y="21"/>
                    <a:pt x="18" y="20"/>
                  </a:cubicBezTo>
                  <a:cubicBezTo>
                    <a:pt x="17" y="20"/>
                    <a:pt x="15" y="19"/>
                    <a:pt x="14" y="18"/>
                  </a:cubicBezTo>
                  <a:cubicBezTo>
                    <a:pt x="12" y="15"/>
                    <a:pt x="12" y="9"/>
                    <a:pt x="10" y="7"/>
                  </a:cubicBezTo>
                  <a:cubicBezTo>
                    <a:pt x="7" y="6"/>
                    <a:pt x="2" y="6"/>
                    <a:pt x="0" y="8"/>
                  </a:cubicBezTo>
                  <a:cubicBezTo>
                    <a:pt x="3" y="7"/>
                    <a:pt x="6" y="7"/>
                    <a:pt x="8" y="9"/>
                  </a:cubicBezTo>
                  <a:cubicBezTo>
                    <a:pt x="10" y="11"/>
                    <a:pt x="10" y="17"/>
                    <a:pt x="12" y="20"/>
                  </a:cubicBezTo>
                  <a:cubicBezTo>
                    <a:pt x="13" y="22"/>
                    <a:pt x="15" y="24"/>
                    <a:pt x="16" y="25"/>
                  </a:cubicBezTo>
                  <a:cubicBezTo>
                    <a:pt x="17" y="26"/>
                    <a:pt x="19" y="26"/>
                    <a:pt x="20" y="28"/>
                  </a:cubicBezTo>
                  <a:cubicBezTo>
                    <a:pt x="18" y="28"/>
                    <a:pt x="17" y="28"/>
                    <a:pt x="15" y="29"/>
                  </a:cubicBezTo>
                  <a:cubicBezTo>
                    <a:pt x="13" y="29"/>
                    <a:pt x="11" y="29"/>
                    <a:pt x="9" y="28"/>
                  </a:cubicBezTo>
                  <a:cubicBezTo>
                    <a:pt x="6" y="27"/>
                    <a:pt x="9" y="20"/>
                    <a:pt x="7" y="17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7" y="16"/>
                    <a:pt x="4" y="22"/>
                    <a:pt x="4" y="26"/>
                  </a:cubicBezTo>
                  <a:cubicBezTo>
                    <a:pt x="5" y="31"/>
                    <a:pt x="7" y="33"/>
                    <a:pt x="11" y="34"/>
                  </a:cubicBezTo>
                  <a:cubicBezTo>
                    <a:pt x="15" y="34"/>
                    <a:pt x="19" y="32"/>
                    <a:pt x="22" y="33"/>
                  </a:cubicBezTo>
                  <a:cubicBezTo>
                    <a:pt x="23" y="34"/>
                    <a:pt x="23" y="36"/>
                    <a:pt x="23" y="39"/>
                  </a:cubicBezTo>
                  <a:cubicBezTo>
                    <a:pt x="24" y="43"/>
                    <a:pt x="27" y="47"/>
                    <a:pt x="32" y="47"/>
                  </a:cubicBezTo>
                  <a:cubicBezTo>
                    <a:pt x="43" y="49"/>
                    <a:pt x="48" y="34"/>
                    <a:pt x="41" y="27"/>
                  </a:cubicBezTo>
                  <a:close/>
                  <a:moveTo>
                    <a:pt x="42" y="38"/>
                  </a:moveTo>
                  <a:cubicBezTo>
                    <a:pt x="40" y="43"/>
                    <a:pt x="36" y="46"/>
                    <a:pt x="32" y="45"/>
                  </a:cubicBezTo>
                  <a:cubicBezTo>
                    <a:pt x="28" y="44"/>
                    <a:pt x="25" y="39"/>
                    <a:pt x="27" y="34"/>
                  </a:cubicBezTo>
                  <a:cubicBezTo>
                    <a:pt x="28" y="29"/>
                    <a:pt x="33" y="26"/>
                    <a:pt x="37" y="27"/>
                  </a:cubicBezTo>
                  <a:cubicBezTo>
                    <a:pt x="41" y="29"/>
                    <a:pt x="43" y="34"/>
                    <a:pt x="42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31" name="Группа 230"/>
          <p:cNvGrpSpPr/>
          <p:nvPr/>
        </p:nvGrpSpPr>
        <p:grpSpPr>
          <a:xfrm>
            <a:off x="2963863" y="7158038"/>
            <a:ext cx="977900" cy="966788"/>
            <a:chOff x="2963863" y="7158038"/>
            <a:chExt cx="977900" cy="966788"/>
          </a:xfrm>
          <a:solidFill>
            <a:srgbClr val="91B3C1"/>
          </a:solidFill>
        </p:grpSpPr>
        <p:sp>
          <p:nvSpPr>
            <p:cNvPr id="121" name="Freeform 111"/>
            <p:cNvSpPr>
              <a:spLocks noEditPoints="1"/>
            </p:cNvSpPr>
            <p:nvPr/>
          </p:nvSpPr>
          <p:spPr bwMode="auto">
            <a:xfrm>
              <a:off x="2963863" y="7158038"/>
              <a:ext cx="977900" cy="966788"/>
            </a:xfrm>
            <a:custGeom>
              <a:avLst/>
              <a:gdLst>
                <a:gd name="T0" fmla="*/ 41 w 82"/>
                <a:gd name="T1" fmla="*/ 4 h 82"/>
                <a:gd name="T2" fmla="*/ 79 w 82"/>
                <a:gd name="T3" fmla="*/ 41 h 82"/>
                <a:gd name="T4" fmla="*/ 41 w 82"/>
                <a:gd name="T5" fmla="*/ 79 h 82"/>
                <a:gd name="T6" fmla="*/ 4 w 82"/>
                <a:gd name="T7" fmla="*/ 41 h 82"/>
                <a:gd name="T8" fmla="*/ 41 w 82"/>
                <a:gd name="T9" fmla="*/ 4 h 82"/>
                <a:gd name="T10" fmla="*/ 41 w 82"/>
                <a:gd name="T11" fmla="*/ 0 h 82"/>
                <a:gd name="T12" fmla="*/ 0 w 82"/>
                <a:gd name="T13" fmla="*/ 41 h 82"/>
                <a:gd name="T14" fmla="*/ 41 w 82"/>
                <a:gd name="T15" fmla="*/ 82 h 82"/>
                <a:gd name="T16" fmla="*/ 82 w 82"/>
                <a:gd name="T17" fmla="*/ 41 h 82"/>
                <a:gd name="T18" fmla="*/ 41 w 82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4"/>
                  </a:moveTo>
                  <a:cubicBezTo>
                    <a:pt x="62" y="4"/>
                    <a:pt x="79" y="21"/>
                    <a:pt x="79" y="41"/>
                  </a:cubicBezTo>
                  <a:cubicBezTo>
                    <a:pt x="79" y="62"/>
                    <a:pt x="62" y="79"/>
                    <a:pt x="41" y="79"/>
                  </a:cubicBezTo>
                  <a:cubicBezTo>
                    <a:pt x="21" y="79"/>
                    <a:pt x="4" y="62"/>
                    <a:pt x="4" y="41"/>
                  </a:cubicBezTo>
                  <a:cubicBezTo>
                    <a:pt x="4" y="21"/>
                    <a:pt x="21" y="4"/>
                    <a:pt x="41" y="4"/>
                  </a:cubicBezTo>
                  <a:moveTo>
                    <a:pt x="41" y="0"/>
                  </a:moveTo>
                  <a:cubicBezTo>
                    <a:pt x="19" y="0"/>
                    <a:pt x="0" y="19"/>
                    <a:pt x="0" y="41"/>
                  </a:cubicBezTo>
                  <a:cubicBezTo>
                    <a:pt x="0" y="64"/>
                    <a:pt x="19" y="82"/>
                    <a:pt x="41" y="82"/>
                  </a:cubicBezTo>
                  <a:cubicBezTo>
                    <a:pt x="64" y="82"/>
                    <a:pt x="82" y="64"/>
                    <a:pt x="82" y="41"/>
                  </a:cubicBezTo>
                  <a:cubicBezTo>
                    <a:pt x="82" y="19"/>
                    <a:pt x="64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2" name="Freeform 112"/>
            <p:cNvSpPr>
              <a:spLocks noEditPoints="1"/>
            </p:cNvSpPr>
            <p:nvPr/>
          </p:nvSpPr>
          <p:spPr bwMode="auto">
            <a:xfrm>
              <a:off x="3214688" y="7358063"/>
              <a:ext cx="488950" cy="566738"/>
            </a:xfrm>
            <a:custGeom>
              <a:avLst/>
              <a:gdLst>
                <a:gd name="T0" fmla="*/ 25 w 41"/>
                <a:gd name="T1" fmla="*/ 39 h 48"/>
                <a:gd name="T2" fmla="*/ 27 w 41"/>
                <a:gd name="T3" fmla="*/ 39 h 48"/>
                <a:gd name="T4" fmla="*/ 27 w 41"/>
                <a:gd name="T5" fmla="*/ 35 h 48"/>
                <a:gd name="T6" fmla="*/ 19 w 41"/>
                <a:gd name="T7" fmla="*/ 41 h 48"/>
                <a:gd name="T8" fmla="*/ 26 w 41"/>
                <a:gd name="T9" fmla="*/ 48 h 48"/>
                <a:gd name="T10" fmla="*/ 31 w 41"/>
                <a:gd name="T11" fmla="*/ 48 h 48"/>
                <a:gd name="T12" fmla="*/ 41 w 41"/>
                <a:gd name="T13" fmla="*/ 28 h 48"/>
                <a:gd name="T14" fmla="*/ 37 w 41"/>
                <a:gd name="T15" fmla="*/ 7 h 48"/>
                <a:gd name="T16" fmla="*/ 30 w 41"/>
                <a:gd name="T17" fmla="*/ 4 h 48"/>
                <a:gd name="T18" fmla="*/ 24 w 41"/>
                <a:gd name="T19" fmla="*/ 4 h 48"/>
                <a:gd name="T20" fmla="*/ 18 w 41"/>
                <a:gd name="T21" fmla="*/ 0 h 48"/>
                <a:gd name="T22" fmla="*/ 14 w 41"/>
                <a:gd name="T23" fmla="*/ 4 h 48"/>
                <a:gd name="T24" fmla="*/ 14 w 41"/>
                <a:gd name="T25" fmla="*/ 11 h 48"/>
                <a:gd name="T26" fmla="*/ 12 w 41"/>
                <a:gd name="T27" fmla="*/ 13 h 48"/>
                <a:gd name="T28" fmla="*/ 3 w 41"/>
                <a:gd name="T29" fmla="*/ 13 h 48"/>
                <a:gd name="T30" fmla="*/ 0 w 41"/>
                <a:gd name="T31" fmla="*/ 18 h 48"/>
                <a:gd name="T32" fmla="*/ 9 w 41"/>
                <a:gd name="T33" fmla="*/ 36 h 48"/>
                <a:gd name="T34" fmla="*/ 19 w 41"/>
                <a:gd name="T35" fmla="*/ 33 h 48"/>
                <a:gd name="T36" fmla="*/ 19 w 41"/>
                <a:gd name="T37" fmla="*/ 27 h 48"/>
                <a:gd name="T38" fmla="*/ 26 w 41"/>
                <a:gd name="T39" fmla="*/ 32 h 48"/>
                <a:gd name="T40" fmla="*/ 32 w 41"/>
                <a:gd name="T41" fmla="*/ 37 h 48"/>
                <a:gd name="T42" fmla="*/ 32 w 41"/>
                <a:gd name="T43" fmla="*/ 41 h 48"/>
                <a:gd name="T44" fmla="*/ 30 w 41"/>
                <a:gd name="T45" fmla="*/ 44 h 48"/>
                <a:gd name="T46" fmla="*/ 25 w 41"/>
                <a:gd name="T47" fmla="*/ 44 h 48"/>
                <a:gd name="T48" fmla="*/ 23 w 41"/>
                <a:gd name="T49" fmla="*/ 41 h 48"/>
                <a:gd name="T50" fmla="*/ 25 w 41"/>
                <a:gd name="T51" fmla="*/ 39 h 48"/>
                <a:gd name="T52" fmla="*/ 28 w 41"/>
                <a:gd name="T53" fmla="*/ 23 h 48"/>
                <a:gd name="T54" fmla="*/ 30 w 41"/>
                <a:gd name="T55" fmla="*/ 20 h 48"/>
                <a:gd name="T56" fmla="*/ 34 w 41"/>
                <a:gd name="T57" fmla="*/ 24 h 48"/>
                <a:gd name="T58" fmla="*/ 28 w 41"/>
                <a:gd name="T59" fmla="*/ 2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1" h="48">
                  <a:moveTo>
                    <a:pt x="25" y="39"/>
                  </a:moveTo>
                  <a:cubicBezTo>
                    <a:pt x="26" y="39"/>
                    <a:pt x="27" y="39"/>
                    <a:pt x="27" y="39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5"/>
                    <a:pt x="19" y="35"/>
                    <a:pt x="19" y="41"/>
                  </a:cubicBezTo>
                  <a:cubicBezTo>
                    <a:pt x="19" y="47"/>
                    <a:pt x="23" y="48"/>
                    <a:pt x="26" y="48"/>
                  </a:cubicBezTo>
                  <a:cubicBezTo>
                    <a:pt x="29" y="48"/>
                    <a:pt x="31" y="48"/>
                    <a:pt x="31" y="48"/>
                  </a:cubicBezTo>
                  <a:cubicBezTo>
                    <a:pt x="31" y="48"/>
                    <a:pt x="41" y="47"/>
                    <a:pt x="41" y="28"/>
                  </a:cubicBezTo>
                  <a:cubicBezTo>
                    <a:pt x="41" y="10"/>
                    <a:pt x="38" y="8"/>
                    <a:pt x="37" y="7"/>
                  </a:cubicBezTo>
                  <a:cubicBezTo>
                    <a:pt x="36" y="5"/>
                    <a:pt x="32" y="4"/>
                    <a:pt x="30" y="4"/>
                  </a:cubicBezTo>
                  <a:cubicBezTo>
                    <a:pt x="27" y="4"/>
                    <a:pt x="24" y="4"/>
                    <a:pt x="24" y="4"/>
                  </a:cubicBezTo>
                  <a:cubicBezTo>
                    <a:pt x="24" y="4"/>
                    <a:pt x="22" y="0"/>
                    <a:pt x="18" y="0"/>
                  </a:cubicBezTo>
                  <a:cubicBezTo>
                    <a:pt x="13" y="0"/>
                    <a:pt x="14" y="2"/>
                    <a:pt x="14" y="4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0" y="15"/>
                    <a:pt x="0" y="18"/>
                  </a:cubicBezTo>
                  <a:cubicBezTo>
                    <a:pt x="0" y="22"/>
                    <a:pt x="1" y="35"/>
                    <a:pt x="9" y="36"/>
                  </a:cubicBezTo>
                  <a:cubicBezTo>
                    <a:pt x="18" y="37"/>
                    <a:pt x="19" y="33"/>
                    <a:pt x="19" y="33"/>
                  </a:cubicBezTo>
                  <a:cubicBezTo>
                    <a:pt x="19" y="30"/>
                    <a:pt x="19" y="27"/>
                    <a:pt x="19" y="27"/>
                  </a:cubicBezTo>
                  <a:cubicBezTo>
                    <a:pt x="19" y="27"/>
                    <a:pt x="22" y="32"/>
                    <a:pt x="26" y="32"/>
                  </a:cubicBezTo>
                  <a:cubicBezTo>
                    <a:pt x="30" y="32"/>
                    <a:pt x="32" y="35"/>
                    <a:pt x="32" y="37"/>
                  </a:cubicBezTo>
                  <a:cubicBezTo>
                    <a:pt x="32" y="39"/>
                    <a:pt x="32" y="41"/>
                    <a:pt x="32" y="41"/>
                  </a:cubicBezTo>
                  <a:cubicBezTo>
                    <a:pt x="32" y="41"/>
                    <a:pt x="32" y="44"/>
                    <a:pt x="30" y="44"/>
                  </a:cubicBezTo>
                  <a:cubicBezTo>
                    <a:pt x="28" y="44"/>
                    <a:pt x="25" y="44"/>
                    <a:pt x="25" y="44"/>
                  </a:cubicBezTo>
                  <a:cubicBezTo>
                    <a:pt x="25" y="44"/>
                    <a:pt x="23" y="43"/>
                    <a:pt x="23" y="41"/>
                  </a:cubicBezTo>
                  <a:cubicBezTo>
                    <a:pt x="23" y="39"/>
                    <a:pt x="24" y="39"/>
                    <a:pt x="25" y="39"/>
                  </a:cubicBezTo>
                  <a:close/>
                  <a:moveTo>
                    <a:pt x="28" y="23"/>
                  </a:moveTo>
                  <a:cubicBezTo>
                    <a:pt x="28" y="23"/>
                    <a:pt x="28" y="20"/>
                    <a:pt x="30" y="20"/>
                  </a:cubicBezTo>
                  <a:cubicBezTo>
                    <a:pt x="32" y="20"/>
                    <a:pt x="34" y="24"/>
                    <a:pt x="34" y="24"/>
                  </a:cubicBezTo>
                  <a:cubicBezTo>
                    <a:pt x="34" y="24"/>
                    <a:pt x="29" y="23"/>
                    <a:pt x="2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3" name="Freeform 113"/>
            <p:cNvSpPr>
              <a:spLocks/>
            </p:cNvSpPr>
            <p:nvPr/>
          </p:nvSpPr>
          <p:spPr bwMode="auto">
            <a:xfrm>
              <a:off x="3238500" y="7370763"/>
              <a:ext cx="119063" cy="117475"/>
            </a:xfrm>
            <a:custGeom>
              <a:avLst/>
              <a:gdLst>
                <a:gd name="T0" fmla="*/ 60 w 75"/>
                <a:gd name="T1" fmla="*/ 74 h 74"/>
                <a:gd name="T2" fmla="*/ 75 w 75"/>
                <a:gd name="T3" fmla="*/ 59 h 74"/>
                <a:gd name="T4" fmla="*/ 75 w 75"/>
                <a:gd name="T5" fmla="*/ 0 h 74"/>
                <a:gd name="T6" fmla="*/ 0 w 75"/>
                <a:gd name="T7" fmla="*/ 74 h 74"/>
                <a:gd name="T8" fmla="*/ 60 w 75"/>
                <a:gd name="T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74">
                  <a:moveTo>
                    <a:pt x="60" y="74"/>
                  </a:moveTo>
                  <a:lnTo>
                    <a:pt x="75" y="59"/>
                  </a:lnTo>
                  <a:lnTo>
                    <a:pt x="75" y="0"/>
                  </a:lnTo>
                  <a:lnTo>
                    <a:pt x="0" y="74"/>
                  </a:lnTo>
                  <a:lnTo>
                    <a:pt x="60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51" name="Группа 250"/>
          <p:cNvGrpSpPr/>
          <p:nvPr/>
        </p:nvGrpSpPr>
        <p:grpSpPr>
          <a:xfrm>
            <a:off x="10904538" y="8715375"/>
            <a:ext cx="977900" cy="966788"/>
            <a:chOff x="10904538" y="8715375"/>
            <a:chExt cx="977900" cy="966788"/>
          </a:xfrm>
          <a:solidFill>
            <a:srgbClr val="91B3C1"/>
          </a:solidFill>
        </p:grpSpPr>
        <p:sp>
          <p:nvSpPr>
            <p:cNvPr id="124" name="Freeform 114"/>
            <p:cNvSpPr>
              <a:spLocks noEditPoints="1"/>
            </p:cNvSpPr>
            <p:nvPr/>
          </p:nvSpPr>
          <p:spPr bwMode="auto">
            <a:xfrm>
              <a:off x="10904538" y="8715375"/>
              <a:ext cx="977900" cy="966788"/>
            </a:xfrm>
            <a:custGeom>
              <a:avLst/>
              <a:gdLst>
                <a:gd name="T0" fmla="*/ 41 w 82"/>
                <a:gd name="T1" fmla="*/ 4 h 82"/>
                <a:gd name="T2" fmla="*/ 79 w 82"/>
                <a:gd name="T3" fmla="*/ 41 h 82"/>
                <a:gd name="T4" fmla="*/ 41 w 82"/>
                <a:gd name="T5" fmla="*/ 79 h 82"/>
                <a:gd name="T6" fmla="*/ 4 w 82"/>
                <a:gd name="T7" fmla="*/ 41 h 82"/>
                <a:gd name="T8" fmla="*/ 41 w 82"/>
                <a:gd name="T9" fmla="*/ 4 h 82"/>
                <a:gd name="T10" fmla="*/ 41 w 82"/>
                <a:gd name="T11" fmla="*/ 0 h 82"/>
                <a:gd name="T12" fmla="*/ 0 w 82"/>
                <a:gd name="T13" fmla="*/ 41 h 82"/>
                <a:gd name="T14" fmla="*/ 41 w 82"/>
                <a:gd name="T15" fmla="*/ 82 h 82"/>
                <a:gd name="T16" fmla="*/ 82 w 82"/>
                <a:gd name="T17" fmla="*/ 41 h 82"/>
                <a:gd name="T18" fmla="*/ 41 w 82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4"/>
                  </a:moveTo>
                  <a:cubicBezTo>
                    <a:pt x="62" y="4"/>
                    <a:pt x="79" y="20"/>
                    <a:pt x="79" y="41"/>
                  </a:cubicBezTo>
                  <a:cubicBezTo>
                    <a:pt x="79" y="62"/>
                    <a:pt x="62" y="79"/>
                    <a:pt x="41" y="79"/>
                  </a:cubicBezTo>
                  <a:cubicBezTo>
                    <a:pt x="20" y="79"/>
                    <a:pt x="4" y="62"/>
                    <a:pt x="4" y="41"/>
                  </a:cubicBezTo>
                  <a:cubicBezTo>
                    <a:pt x="4" y="20"/>
                    <a:pt x="20" y="4"/>
                    <a:pt x="41" y="4"/>
                  </a:cubicBezTo>
                  <a:moveTo>
                    <a:pt x="41" y="0"/>
                  </a:moveTo>
                  <a:cubicBezTo>
                    <a:pt x="18" y="0"/>
                    <a:pt x="0" y="19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64" y="82"/>
                    <a:pt x="82" y="64"/>
                    <a:pt x="82" y="41"/>
                  </a:cubicBezTo>
                  <a:cubicBezTo>
                    <a:pt x="82" y="19"/>
                    <a:pt x="64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5" name="Freeform 115"/>
            <p:cNvSpPr>
              <a:spLocks/>
            </p:cNvSpPr>
            <p:nvPr/>
          </p:nvSpPr>
          <p:spPr bwMode="auto">
            <a:xfrm>
              <a:off x="11155363" y="8915400"/>
              <a:ext cx="488950" cy="566738"/>
            </a:xfrm>
            <a:custGeom>
              <a:avLst/>
              <a:gdLst>
                <a:gd name="T0" fmla="*/ 4 w 41"/>
                <a:gd name="T1" fmla="*/ 0 h 48"/>
                <a:gd name="T2" fmla="*/ 0 w 41"/>
                <a:gd name="T3" fmla="*/ 5 h 48"/>
                <a:gd name="T4" fmla="*/ 0 w 41"/>
                <a:gd name="T5" fmla="*/ 29 h 48"/>
                <a:gd name="T6" fmla="*/ 18 w 41"/>
                <a:gd name="T7" fmla="*/ 48 h 48"/>
                <a:gd name="T8" fmla="*/ 22 w 41"/>
                <a:gd name="T9" fmla="*/ 48 h 48"/>
                <a:gd name="T10" fmla="*/ 41 w 41"/>
                <a:gd name="T11" fmla="*/ 30 h 48"/>
                <a:gd name="T12" fmla="*/ 27 w 41"/>
                <a:gd name="T13" fmla="*/ 12 h 48"/>
                <a:gd name="T14" fmla="*/ 18 w 41"/>
                <a:gd name="T15" fmla="*/ 12 h 48"/>
                <a:gd name="T16" fmla="*/ 13 w 41"/>
                <a:gd name="T17" fmla="*/ 17 h 48"/>
                <a:gd name="T18" fmla="*/ 18 w 41"/>
                <a:gd name="T19" fmla="*/ 22 h 48"/>
                <a:gd name="T20" fmla="*/ 27 w 41"/>
                <a:gd name="T21" fmla="*/ 22 h 48"/>
                <a:gd name="T22" fmla="*/ 31 w 41"/>
                <a:gd name="T23" fmla="*/ 30 h 48"/>
                <a:gd name="T24" fmla="*/ 22 w 41"/>
                <a:gd name="T25" fmla="*/ 38 h 48"/>
                <a:gd name="T26" fmla="*/ 18 w 41"/>
                <a:gd name="T27" fmla="*/ 38 h 48"/>
                <a:gd name="T28" fmla="*/ 9 w 41"/>
                <a:gd name="T29" fmla="*/ 29 h 48"/>
                <a:gd name="T30" fmla="*/ 9 w 41"/>
                <a:gd name="T31" fmla="*/ 5 h 48"/>
                <a:gd name="T32" fmla="*/ 4 w 41"/>
                <a:gd name="T3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48">
                  <a:moveTo>
                    <a:pt x="4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9"/>
                    <a:pt x="8" y="48"/>
                    <a:pt x="18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32" y="48"/>
                    <a:pt x="41" y="40"/>
                    <a:pt x="41" y="30"/>
                  </a:cubicBezTo>
                  <a:cubicBezTo>
                    <a:pt x="41" y="20"/>
                    <a:pt x="34" y="12"/>
                    <a:pt x="2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12"/>
                    <a:pt x="13" y="14"/>
                    <a:pt x="13" y="17"/>
                  </a:cubicBezTo>
                  <a:cubicBezTo>
                    <a:pt x="13" y="20"/>
                    <a:pt x="15" y="22"/>
                    <a:pt x="18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9" y="22"/>
                    <a:pt x="31" y="25"/>
                    <a:pt x="31" y="30"/>
                  </a:cubicBezTo>
                  <a:cubicBezTo>
                    <a:pt x="31" y="35"/>
                    <a:pt x="27" y="38"/>
                    <a:pt x="22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3" y="38"/>
                    <a:pt x="9" y="34"/>
                    <a:pt x="9" y="2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7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33" name="Группа 232"/>
          <p:cNvGrpSpPr/>
          <p:nvPr/>
        </p:nvGrpSpPr>
        <p:grpSpPr>
          <a:xfrm>
            <a:off x="6146800" y="7158038"/>
            <a:ext cx="977900" cy="966788"/>
            <a:chOff x="6146800" y="7158038"/>
            <a:chExt cx="977900" cy="966788"/>
          </a:xfrm>
          <a:solidFill>
            <a:srgbClr val="91B3C1"/>
          </a:solidFill>
        </p:grpSpPr>
        <p:sp>
          <p:nvSpPr>
            <p:cNvPr id="126" name="Freeform 116"/>
            <p:cNvSpPr>
              <a:spLocks noEditPoints="1"/>
            </p:cNvSpPr>
            <p:nvPr/>
          </p:nvSpPr>
          <p:spPr bwMode="auto">
            <a:xfrm>
              <a:off x="6146800" y="7158038"/>
              <a:ext cx="977900" cy="966788"/>
            </a:xfrm>
            <a:custGeom>
              <a:avLst/>
              <a:gdLst>
                <a:gd name="T0" fmla="*/ 41 w 82"/>
                <a:gd name="T1" fmla="*/ 4 h 82"/>
                <a:gd name="T2" fmla="*/ 78 w 82"/>
                <a:gd name="T3" fmla="*/ 41 h 82"/>
                <a:gd name="T4" fmla="*/ 41 w 82"/>
                <a:gd name="T5" fmla="*/ 79 h 82"/>
                <a:gd name="T6" fmla="*/ 3 w 82"/>
                <a:gd name="T7" fmla="*/ 41 h 82"/>
                <a:gd name="T8" fmla="*/ 41 w 82"/>
                <a:gd name="T9" fmla="*/ 4 h 82"/>
                <a:gd name="T10" fmla="*/ 41 w 82"/>
                <a:gd name="T11" fmla="*/ 0 h 82"/>
                <a:gd name="T12" fmla="*/ 0 w 82"/>
                <a:gd name="T13" fmla="*/ 41 h 82"/>
                <a:gd name="T14" fmla="*/ 41 w 82"/>
                <a:gd name="T15" fmla="*/ 82 h 82"/>
                <a:gd name="T16" fmla="*/ 82 w 82"/>
                <a:gd name="T17" fmla="*/ 41 h 82"/>
                <a:gd name="T18" fmla="*/ 41 w 82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4"/>
                  </a:moveTo>
                  <a:cubicBezTo>
                    <a:pt x="61" y="4"/>
                    <a:pt x="78" y="21"/>
                    <a:pt x="78" y="41"/>
                  </a:cubicBezTo>
                  <a:cubicBezTo>
                    <a:pt x="78" y="62"/>
                    <a:pt x="61" y="79"/>
                    <a:pt x="41" y="79"/>
                  </a:cubicBezTo>
                  <a:cubicBezTo>
                    <a:pt x="20" y="79"/>
                    <a:pt x="3" y="62"/>
                    <a:pt x="3" y="41"/>
                  </a:cubicBezTo>
                  <a:cubicBezTo>
                    <a:pt x="3" y="21"/>
                    <a:pt x="20" y="4"/>
                    <a:pt x="41" y="4"/>
                  </a:cubicBezTo>
                  <a:moveTo>
                    <a:pt x="41" y="0"/>
                  </a:moveTo>
                  <a:cubicBezTo>
                    <a:pt x="18" y="0"/>
                    <a:pt x="0" y="19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63" y="82"/>
                    <a:pt x="82" y="64"/>
                    <a:pt x="82" y="41"/>
                  </a:cubicBezTo>
                  <a:cubicBezTo>
                    <a:pt x="82" y="19"/>
                    <a:pt x="63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7" name="Freeform 117"/>
            <p:cNvSpPr>
              <a:spLocks/>
            </p:cNvSpPr>
            <p:nvPr/>
          </p:nvSpPr>
          <p:spPr bwMode="auto">
            <a:xfrm>
              <a:off x="6350000" y="7464425"/>
              <a:ext cx="573088" cy="412750"/>
            </a:xfrm>
            <a:custGeom>
              <a:avLst/>
              <a:gdLst>
                <a:gd name="T0" fmla="*/ 3 w 48"/>
                <a:gd name="T1" fmla="*/ 2 h 35"/>
                <a:gd name="T2" fmla="*/ 15 w 48"/>
                <a:gd name="T3" fmla="*/ 32 h 35"/>
                <a:gd name="T4" fmla="*/ 24 w 48"/>
                <a:gd name="T5" fmla="*/ 20 h 35"/>
                <a:gd name="T6" fmla="*/ 32 w 48"/>
                <a:gd name="T7" fmla="*/ 32 h 35"/>
                <a:gd name="T8" fmla="*/ 44 w 48"/>
                <a:gd name="T9" fmla="*/ 2 h 35"/>
                <a:gd name="T10" fmla="*/ 48 w 48"/>
                <a:gd name="T11" fmla="*/ 1 h 35"/>
                <a:gd name="T12" fmla="*/ 47 w 48"/>
                <a:gd name="T13" fmla="*/ 0 h 35"/>
                <a:gd name="T14" fmla="*/ 37 w 48"/>
                <a:gd name="T15" fmla="*/ 0 h 35"/>
                <a:gd name="T16" fmla="*/ 37 w 48"/>
                <a:gd name="T17" fmla="*/ 1 h 35"/>
                <a:gd name="T18" fmla="*/ 39 w 48"/>
                <a:gd name="T19" fmla="*/ 2 h 35"/>
                <a:gd name="T20" fmla="*/ 41 w 48"/>
                <a:gd name="T21" fmla="*/ 4 h 35"/>
                <a:gd name="T22" fmla="*/ 31 w 48"/>
                <a:gd name="T23" fmla="*/ 27 h 35"/>
                <a:gd name="T24" fmla="*/ 26 w 48"/>
                <a:gd name="T25" fmla="*/ 14 h 35"/>
                <a:gd name="T26" fmla="*/ 32 w 48"/>
                <a:gd name="T27" fmla="*/ 2 h 35"/>
                <a:gd name="T28" fmla="*/ 34 w 48"/>
                <a:gd name="T29" fmla="*/ 1 h 35"/>
                <a:gd name="T30" fmla="*/ 34 w 48"/>
                <a:gd name="T31" fmla="*/ 0 h 35"/>
                <a:gd name="T32" fmla="*/ 26 w 48"/>
                <a:gd name="T33" fmla="*/ 0 h 35"/>
                <a:gd name="T34" fmla="*/ 26 w 48"/>
                <a:gd name="T35" fmla="*/ 1 h 35"/>
                <a:gd name="T36" fmla="*/ 27 w 48"/>
                <a:gd name="T37" fmla="*/ 2 h 35"/>
                <a:gd name="T38" fmla="*/ 28 w 48"/>
                <a:gd name="T39" fmla="*/ 4 h 35"/>
                <a:gd name="T40" fmla="*/ 22 w 48"/>
                <a:gd name="T41" fmla="*/ 5 h 35"/>
                <a:gd name="T42" fmla="*/ 22 w 48"/>
                <a:gd name="T43" fmla="*/ 1 h 35"/>
                <a:gd name="T44" fmla="*/ 23 w 48"/>
                <a:gd name="T45" fmla="*/ 0 h 35"/>
                <a:gd name="T46" fmla="*/ 14 w 48"/>
                <a:gd name="T47" fmla="*/ 0 h 35"/>
                <a:gd name="T48" fmla="*/ 14 w 48"/>
                <a:gd name="T49" fmla="*/ 1 h 35"/>
                <a:gd name="T50" fmla="*/ 18 w 48"/>
                <a:gd name="T51" fmla="*/ 5 h 35"/>
                <a:gd name="T52" fmla="*/ 22 w 48"/>
                <a:gd name="T53" fmla="*/ 14 h 35"/>
                <a:gd name="T54" fmla="*/ 18 w 48"/>
                <a:gd name="T55" fmla="*/ 27 h 35"/>
                <a:gd name="T56" fmla="*/ 8 w 48"/>
                <a:gd name="T57" fmla="*/ 4 h 35"/>
                <a:gd name="T58" fmla="*/ 9 w 48"/>
                <a:gd name="T59" fmla="*/ 2 h 35"/>
                <a:gd name="T60" fmla="*/ 11 w 48"/>
                <a:gd name="T61" fmla="*/ 1 h 35"/>
                <a:gd name="T62" fmla="*/ 11 w 48"/>
                <a:gd name="T63" fmla="*/ 0 h 35"/>
                <a:gd name="T64" fmla="*/ 0 w 48"/>
                <a:gd name="T65" fmla="*/ 0 h 35"/>
                <a:gd name="T66" fmla="*/ 0 w 48"/>
                <a:gd name="T67" fmla="*/ 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" h="35">
                  <a:moveTo>
                    <a:pt x="0" y="1"/>
                  </a:move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3"/>
                    <a:pt x="4" y="5"/>
                  </a:cubicBezTo>
                  <a:cubicBezTo>
                    <a:pt x="7" y="12"/>
                    <a:pt x="12" y="25"/>
                    <a:pt x="15" y="32"/>
                  </a:cubicBezTo>
                  <a:cubicBezTo>
                    <a:pt x="16" y="34"/>
                    <a:pt x="17" y="35"/>
                    <a:pt x="18" y="32"/>
                  </a:cubicBezTo>
                  <a:cubicBezTo>
                    <a:pt x="19" y="30"/>
                    <a:pt x="22" y="24"/>
                    <a:pt x="24" y="20"/>
                  </a:cubicBezTo>
                  <a:cubicBezTo>
                    <a:pt x="26" y="24"/>
                    <a:pt x="28" y="30"/>
                    <a:pt x="29" y="32"/>
                  </a:cubicBezTo>
                  <a:cubicBezTo>
                    <a:pt x="30" y="34"/>
                    <a:pt x="31" y="35"/>
                    <a:pt x="32" y="32"/>
                  </a:cubicBezTo>
                  <a:cubicBezTo>
                    <a:pt x="35" y="26"/>
                    <a:pt x="43" y="5"/>
                    <a:pt x="43" y="5"/>
                  </a:cubicBezTo>
                  <a:cubicBezTo>
                    <a:pt x="43" y="4"/>
                    <a:pt x="44" y="3"/>
                    <a:pt x="44" y="2"/>
                  </a:cubicBezTo>
                  <a:cubicBezTo>
                    <a:pt x="45" y="2"/>
                    <a:pt x="46" y="2"/>
                    <a:pt x="47" y="1"/>
                  </a:cubicBezTo>
                  <a:cubicBezTo>
                    <a:pt x="47" y="1"/>
                    <a:pt x="48" y="1"/>
                    <a:pt x="4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0" y="0"/>
                    <a:pt x="38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38" y="1"/>
                    <a:pt x="38" y="1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3"/>
                    <a:pt x="41" y="3"/>
                    <a:pt x="41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4"/>
                    <a:pt x="32" y="3"/>
                    <a:pt x="32" y="2"/>
                  </a:cubicBezTo>
                  <a:cubicBezTo>
                    <a:pt x="32" y="2"/>
                    <a:pt x="33" y="2"/>
                    <a:pt x="34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29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8" y="2"/>
                    <a:pt x="28" y="2"/>
                    <a:pt x="29" y="2"/>
                  </a:cubicBezTo>
                  <a:cubicBezTo>
                    <a:pt x="29" y="2"/>
                    <a:pt x="29" y="3"/>
                    <a:pt x="28" y="4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2"/>
                    <a:pt x="20" y="2"/>
                    <a:pt x="22" y="2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17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5" y="1"/>
                  </a:cubicBezTo>
                  <a:cubicBezTo>
                    <a:pt x="16" y="2"/>
                    <a:pt x="16" y="2"/>
                    <a:pt x="18" y="5"/>
                  </a:cubicBezTo>
                  <a:cubicBezTo>
                    <a:pt x="18" y="6"/>
                    <a:pt x="18" y="7"/>
                    <a:pt x="18" y="7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5"/>
                    <a:pt x="23" y="1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0" y="10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2"/>
                    <a:pt x="9" y="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2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32" name="Группа 231"/>
          <p:cNvGrpSpPr/>
          <p:nvPr/>
        </p:nvGrpSpPr>
        <p:grpSpPr>
          <a:xfrm>
            <a:off x="4562475" y="7158038"/>
            <a:ext cx="965200" cy="966788"/>
            <a:chOff x="4562475" y="7158038"/>
            <a:chExt cx="965200" cy="966788"/>
          </a:xfrm>
          <a:solidFill>
            <a:srgbClr val="91B3C1"/>
          </a:solidFill>
        </p:grpSpPr>
        <p:sp>
          <p:nvSpPr>
            <p:cNvPr id="128" name="Freeform 118"/>
            <p:cNvSpPr>
              <a:spLocks noEditPoints="1"/>
            </p:cNvSpPr>
            <p:nvPr/>
          </p:nvSpPr>
          <p:spPr bwMode="auto">
            <a:xfrm>
              <a:off x="4562475" y="7158038"/>
              <a:ext cx="965200" cy="966788"/>
            </a:xfrm>
            <a:custGeom>
              <a:avLst/>
              <a:gdLst>
                <a:gd name="T0" fmla="*/ 41 w 81"/>
                <a:gd name="T1" fmla="*/ 4 h 82"/>
                <a:gd name="T2" fmla="*/ 78 w 81"/>
                <a:gd name="T3" fmla="*/ 41 h 82"/>
                <a:gd name="T4" fmla="*/ 41 w 81"/>
                <a:gd name="T5" fmla="*/ 79 h 82"/>
                <a:gd name="T6" fmla="*/ 3 w 81"/>
                <a:gd name="T7" fmla="*/ 41 h 82"/>
                <a:gd name="T8" fmla="*/ 41 w 81"/>
                <a:gd name="T9" fmla="*/ 4 h 82"/>
                <a:gd name="T10" fmla="*/ 41 w 81"/>
                <a:gd name="T11" fmla="*/ 0 h 82"/>
                <a:gd name="T12" fmla="*/ 0 w 81"/>
                <a:gd name="T13" fmla="*/ 41 h 82"/>
                <a:gd name="T14" fmla="*/ 41 w 81"/>
                <a:gd name="T15" fmla="*/ 82 h 82"/>
                <a:gd name="T16" fmla="*/ 81 w 81"/>
                <a:gd name="T17" fmla="*/ 41 h 82"/>
                <a:gd name="T18" fmla="*/ 41 w 81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2">
                  <a:moveTo>
                    <a:pt x="41" y="4"/>
                  </a:moveTo>
                  <a:cubicBezTo>
                    <a:pt x="61" y="4"/>
                    <a:pt x="78" y="21"/>
                    <a:pt x="78" y="41"/>
                  </a:cubicBezTo>
                  <a:cubicBezTo>
                    <a:pt x="78" y="62"/>
                    <a:pt x="61" y="79"/>
                    <a:pt x="41" y="79"/>
                  </a:cubicBezTo>
                  <a:cubicBezTo>
                    <a:pt x="20" y="79"/>
                    <a:pt x="3" y="62"/>
                    <a:pt x="3" y="41"/>
                  </a:cubicBezTo>
                  <a:cubicBezTo>
                    <a:pt x="3" y="21"/>
                    <a:pt x="20" y="4"/>
                    <a:pt x="41" y="4"/>
                  </a:cubicBezTo>
                  <a:moveTo>
                    <a:pt x="41" y="0"/>
                  </a:moveTo>
                  <a:cubicBezTo>
                    <a:pt x="18" y="0"/>
                    <a:pt x="0" y="19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63" y="82"/>
                    <a:pt x="81" y="64"/>
                    <a:pt x="81" y="41"/>
                  </a:cubicBezTo>
                  <a:cubicBezTo>
                    <a:pt x="81" y="19"/>
                    <a:pt x="63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9" name="Freeform 119"/>
            <p:cNvSpPr>
              <a:spLocks/>
            </p:cNvSpPr>
            <p:nvPr/>
          </p:nvSpPr>
          <p:spPr bwMode="auto">
            <a:xfrm>
              <a:off x="4764088" y="7405688"/>
              <a:ext cx="406400" cy="436563"/>
            </a:xfrm>
            <a:custGeom>
              <a:avLst/>
              <a:gdLst>
                <a:gd name="T0" fmla="*/ 20 w 34"/>
                <a:gd name="T1" fmla="*/ 26 h 37"/>
                <a:gd name="T2" fmla="*/ 20 w 34"/>
                <a:gd name="T3" fmla="*/ 11 h 37"/>
                <a:gd name="T4" fmla="*/ 24 w 34"/>
                <a:gd name="T5" fmla="*/ 8 h 37"/>
                <a:gd name="T6" fmla="*/ 27 w 34"/>
                <a:gd name="T7" fmla="*/ 11 h 37"/>
                <a:gd name="T8" fmla="*/ 27 w 34"/>
                <a:gd name="T9" fmla="*/ 14 h 37"/>
                <a:gd name="T10" fmla="*/ 29 w 34"/>
                <a:gd name="T11" fmla="*/ 15 h 37"/>
                <a:gd name="T12" fmla="*/ 34 w 34"/>
                <a:gd name="T13" fmla="*/ 14 h 37"/>
                <a:gd name="T14" fmla="*/ 34 w 34"/>
                <a:gd name="T15" fmla="*/ 11 h 37"/>
                <a:gd name="T16" fmla="*/ 24 w 34"/>
                <a:gd name="T17" fmla="*/ 0 h 37"/>
                <a:gd name="T18" fmla="*/ 13 w 34"/>
                <a:gd name="T19" fmla="*/ 11 h 37"/>
                <a:gd name="T20" fmla="*/ 13 w 34"/>
                <a:gd name="T21" fmla="*/ 26 h 37"/>
                <a:gd name="T22" fmla="*/ 10 w 34"/>
                <a:gd name="T23" fmla="*/ 30 h 37"/>
                <a:gd name="T24" fmla="*/ 7 w 34"/>
                <a:gd name="T25" fmla="*/ 26 h 37"/>
                <a:gd name="T26" fmla="*/ 7 w 34"/>
                <a:gd name="T27" fmla="*/ 20 h 37"/>
                <a:gd name="T28" fmla="*/ 0 w 34"/>
                <a:gd name="T29" fmla="*/ 20 h 37"/>
                <a:gd name="T30" fmla="*/ 0 w 34"/>
                <a:gd name="T31" fmla="*/ 26 h 37"/>
                <a:gd name="T32" fmla="*/ 10 w 34"/>
                <a:gd name="T33" fmla="*/ 37 h 37"/>
                <a:gd name="T34" fmla="*/ 20 w 34"/>
                <a:gd name="T35" fmla="*/ 2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37">
                  <a:moveTo>
                    <a:pt x="20" y="26"/>
                  </a:moveTo>
                  <a:cubicBezTo>
                    <a:pt x="20" y="11"/>
                    <a:pt x="20" y="11"/>
                    <a:pt x="20" y="11"/>
                  </a:cubicBezTo>
                  <a:cubicBezTo>
                    <a:pt x="20" y="9"/>
                    <a:pt x="21" y="8"/>
                    <a:pt x="24" y="8"/>
                  </a:cubicBezTo>
                  <a:cubicBezTo>
                    <a:pt x="26" y="8"/>
                    <a:pt x="27" y="9"/>
                    <a:pt x="27" y="11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5"/>
                    <a:pt x="29" y="0"/>
                    <a:pt x="24" y="0"/>
                  </a:cubicBezTo>
                  <a:cubicBezTo>
                    <a:pt x="18" y="0"/>
                    <a:pt x="13" y="5"/>
                    <a:pt x="13" y="11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8"/>
                    <a:pt x="12" y="30"/>
                    <a:pt x="10" y="30"/>
                  </a:cubicBezTo>
                  <a:cubicBezTo>
                    <a:pt x="8" y="30"/>
                    <a:pt x="7" y="28"/>
                    <a:pt x="7" y="26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2"/>
                    <a:pt x="4" y="37"/>
                    <a:pt x="10" y="37"/>
                  </a:cubicBezTo>
                  <a:cubicBezTo>
                    <a:pt x="16" y="37"/>
                    <a:pt x="20" y="32"/>
                    <a:pt x="2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0" name="Freeform 120"/>
            <p:cNvSpPr>
              <a:spLocks/>
            </p:cNvSpPr>
            <p:nvPr/>
          </p:nvSpPr>
          <p:spPr bwMode="auto">
            <a:xfrm>
              <a:off x="5086350" y="7642225"/>
              <a:ext cx="238125" cy="200025"/>
            </a:xfrm>
            <a:custGeom>
              <a:avLst/>
              <a:gdLst>
                <a:gd name="T0" fmla="*/ 13 w 20"/>
                <a:gd name="T1" fmla="*/ 6 h 17"/>
                <a:gd name="T2" fmla="*/ 10 w 20"/>
                <a:gd name="T3" fmla="*/ 10 h 17"/>
                <a:gd name="T4" fmla="*/ 7 w 20"/>
                <a:gd name="T5" fmla="*/ 6 h 17"/>
                <a:gd name="T6" fmla="*/ 7 w 20"/>
                <a:gd name="T7" fmla="*/ 0 h 17"/>
                <a:gd name="T8" fmla="*/ 3 w 20"/>
                <a:gd name="T9" fmla="*/ 2 h 17"/>
                <a:gd name="T10" fmla="*/ 0 w 20"/>
                <a:gd name="T11" fmla="*/ 0 h 17"/>
                <a:gd name="T12" fmla="*/ 0 w 20"/>
                <a:gd name="T13" fmla="*/ 7 h 17"/>
                <a:gd name="T14" fmla="*/ 10 w 20"/>
                <a:gd name="T15" fmla="*/ 17 h 17"/>
                <a:gd name="T16" fmla="*/ 20 w 20"/>
                <a:gd name="T17" fmla="*/ 6 h 17"/>
                <a:gd name="T18" fmla="*/ 20 w 20"/>
                <a:gd name="T19" fmla="*/ 0 h 17"/>
                <a:gd name="T20" fmla="*/ 13 w 20"/>
                <a:gd name="T21" fmla="*/ 0 h 17"/>
                <a:gd name="T22" fmla="*/ 13 w 20"/>
                <a:gd name="T23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17">
                  <a:moveTo>
                    <a:pt x="13" y="6"/>
                  </a:moveTo>
                  <a:cubicBezTo>
                    <a:pt x="13" y="8"/>
                    <a:pt x="12" y="10"/>
                    <a:pt x="10" y="10"/>
                  </a:cubicBezTo>
                  <a:cubicBezTo>
                    <a:pt x="8" y="10"/>
                    <a:pt x="7" y="8"/>
                    <a:pt x="7" y="6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3"/>
                    <a:pt x="4" y="17"/>
                    <a:pt x="10" y="17"/>
                  </a:cubicBezTo>
                  <a:cubicBezTo>
                    <a:pt x="16" y="17"/>
                    <a:pt x="20" y="12"/>
                    <a:pt x="20" y="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13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13" name="Группа 212"/>
          <p:cNvGrpSpPr/>
          <p:nvPr/>
        </p:nvGrpSpPr>
        <p:grpSpPr>
          <a:xfrm>
            <a:off x="18845213" y="4056063"/>
            <a:ext cx="976313" cy="966788"/>
            <a:chOff x="18845213" y="4056063"/>
            <a:chExt cx="976313" cy="966788"/>
          </a:xfrm>
          <a:solidFill>
            <a:srgbClr val="91B3C1"/>
          </a:solidFill>
        </p:grpSpPr>
        <p:sp>
          <p:nvSpPr>
            <p:cNvPr id="131" name="Freeform 121"/>
            <p:cNvSpPr>
              <a:spLocks noEditPoints="1"/>
            </p:cNvSpPr>
            <p:nvPr/>
          </p:nvSpPr>
          <p:spPr bwMode="auto">
            <a:xfrm>
              <a:off x="18845213" y="4056063"/>
              <a:ext cx="976313" cy="966788"/>
            </a:xfrm>
            <a:custGeom>
              <a:avLst/>
              <a:gdLst>
                <a:gd name="T0" fmla="*/ 41 w 82"/>
                <a:gd name="T1" fmla="*/ 3 h 82"/>
                <a:gd name="T2" fmla="*/ 78 w 82"/>
                <a:gd name="T3" fmla="*/ 41 h 82"/>
                <a:gd name="T4" fmla="*/ 41 w 82"/>
                <a:gd name="T5" fmla="*/ 78 h 82"/>
                <a:gd name="T6" fmla="*/ 3 w 82"/>
                <a:gd name="T7" fmla="*/ 41 h 82"/>
                <a:gd name="T8" fmla="*/ 41 w 82"/>
                <a:gd name="T9" fmla="*/ 3 h 82"/>
                <a:gd name="T10" fmla="*/ 41 w 82"/>
                <a:gd name="T11" fmla="*/ 0 h 82"/>
                <a:gd name="T12" fmla="*/ 0 w 82"/>
                <a:gd name="T13" fmla="*/ 41 h 82"/>
                <a:gd name="T14" fmla="*/ 41 w 82"/>
                <a:gd name="T15" fmla="*/ 82 h 82"/>
                <a:gd name="T16" fmla="*/ 82 w 82"/>
                <a:gd name="T17" fmla="*/ 41 h 82"/>
                <a:gd name="T18" fmla="*/ 41 w 82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3"/>
                  </a:moveTo>
                  <a:cubicBezTo>
                    <a:pt x="61" y="3"/>
                    <a:pt x="78" y="20"/>
                    <a:pt x="78" y="41"/>
                  </a:cubicBezTo>
                  <a:cubicBezTo>
                    <a:pt x="78" y="61"/>
                    <a:pt x="61" y="78"/>
                    <a:pt x="41" y="78"/>
                  </a:cubicBezTo>
                  <a:cubicBezTo>
                    <a:pt x="20" y="78"/>
                    <a:pt x="3" y="61"/>
                    <a:pt x="3" y="41"/>
                  </a:cubicBezTo>
                  <a:cubicBezTo>
                    <a:pt x="3" y="20"/>
                    <a:pt x="20" y="3"/>
                    <a:pt x="41" y="3"/>
                  </a:cubicBezTo>
                  <a:moveTo>
                    <a:pt x="41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2"/>
                    <a:pt x="41" y="82"/>
                  </a:cubicBezTo>
                  <a:cubicBezTo>
                    <a:pt x="63" y="82"/>
                    <a:pt x="82" y="63"/>
                    <a:pt x="82" y="41"/>
                  </a:cubicBezTo>
                  <a:cubicBezTo>
                    <a:pt x="82" y="18"/>
                    <a:pt x="63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2" name="Freeform 122"/>
            <p:cNvSpPr>
              <a:spLocks noEditPoints="1"/>
            </p:cNvSpPr>
            <p:nvPr/>
          </p:nvSpPr>
          <p:spPr bwMode="auto">
            <a:xfrm>
              <a:off x="19046825" y="4375150"/>
              <a:ext cx="142875" cy="247650"/>
            </a:xfrm>
            <a:custGeom>
              <a:avLst/>
              <a:gdLst>
                <a:gd name="T0" fmla="*/ 90 w 90"/>
                <a:gd name="T1" fmla="*/ 0 h 156"/>
                <a:gd name="T2" fmla="*/ 53 w 90"/>
                <a:gd name="T3" fmla="*/ 0 h 156"/>
                <a:gd name="T4" fmla="*/ 53 w 90"/>
                <a:gd name="T5" fmla="*/ 52 h 156"/>
                <a:gd name="T6" fmla="*/ 0 w 90"/>
                <a:gd name="T7" fmla="*/ 52 h 156"/>
                <a:gd name="T8" fmla="*/ 0 w 90"/>
                <a:gd name="T9" fmla="*/ 156 h 156"/>
                <a:gd name="T10" fmla="*/ 90 w 90"/>
                <a:gd name="T11" fmla="*/ 156 h 156"/>
                <a:gd name="T12" fmla="*/ 90 w 90"/>
                <a:gd name="T13" fmla="*/ 0 h 156"/>
                <a:gd name="T14" fmla="*/ 53 w 90"/>
                <a:gd name="T15" fmla="*/ 126 h 156"/>
                <a:gd name="T16" fmla="*/ 38 w 90"/>
                <a:gd name="T17" fmla="*/ 126 h 156"/>
                <a:gd name="T18" fmla="*/ 38 w 90"/>
                <a:gd name="T19" fmla="*/ 74 h 156"/>
                <a:gd name="T20" fmla="*/ 53 w 90"/>
                <a:gd name="T21" fmla="*/ 74 h 156"/>
                <a:gd name="T22" fmla="*/ 53 w 90"/>
                <a:gd name="T23" fmla="*/ 12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156">
                  <a:moveTo>
                    <a:pt x="90" y="0"/>
                  </a:moveTo>
                  <a:lnTo>
                    <a:pt x="53" y="0"/>
                  </a:lnTo>
                  <a:lnTo>
                    <a:pt x="53" y="52"/>
                  </a:lnTo>
                  <a:lnTo>
                    <a:pt x="0" y="52"/>
                  </a:lnTo>
                  <a:lnTo>
                    <a:pt x="0" y="156"/>
                  </a:lnTo>
                  <a:lnTo>
                    <a:pt x="90" y="156"/>
                  </a:lnTo>
                  <a:lnTo>
                    <a:pt x="90" y="0"/>
                  </a:lnTo>
                  <a:close/>
                  <a:moveTo>
                    <a:pt x="53" y="126"/>
                  </a:moveTo>
                  <a:lnTo>
                    <a:pt x="38" y="126"/>
                  </a:lnTo>
                  <a:lnTo>
                    <a:pt x="38" y="74"/>
                  </a:lnTo>
                  <a:lnTo>
                    <a:pt x="53" y="74"/>
                  </a:lnTo>
                  <a:lnTo>
                    <a:pt x="5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" name="Freeform 123"/>
            <p:cNvSpPr>
              <a:spLocks noEditPoints="1"/>
            </p:cNvSpPr>
            <p:nvPr/>
          </p:nvSpPr>
          <p:spPr bwMode="auto">
            <a:xfrm>
              <a:off x="19284950" y="4457700"/>
              <a:ext cx="144463" cy="234950"/>
            </a:xfrm>
            <a:custGeom>
              <a:avLst/>
              <a:gdLst>
                <a:gd name="T0" fmla="*/ 91 w 91"/>
                <a:gd name="T1" fmla="*/ 148 h 148"/>
                <a:gd name="T2" fmla="*/ 91 w 91"/>
                <a:gd name="T3" fmla="*/ 0 h 148"/>
                <a:gd name="T4" fmla="*/ 0 w 91"/>
                <a:gd name="T5" fmla="*/ 0 h 148"/>
                <a:gd name="T6" fmla="*/ 0 w 91"/>
                <a:gd name="T7" fmla="*/ 104 h 148"/>
                <a:gd name="T8" fmla="*/ 53 w 91"/>
                <a:gd name="T9" fmla="*/ 104 h 148"/>
                <a:gd name="T10" fmla="*/ 53 w 91"/>
                <a:gd name="T11" fmla="*/ 126 h 148"/>
                <a:gd name="T12" fmla="*/ 0 w 91"/>
                <a:gd name="T13" fmla="*/ 126 h 148"/>
                <a:gd name="T14" fmla="*/ 0 w 91"/>
                <a:gd name="T15" fmla="*/ 148 h 148"/>
                <a:gd name="T16" fmla="*/ 83 w 91"/>
                <a:gd name="T17" fmla="*/ 148 h 148"/>
                <a:gd name="T18" fmla="*/ 91 w 91"/>
                <a:gd name="T19" fmla="*/ 148 h 148"/>
                <a:gd name="T20" fmla="*/ 53 w 91"/>
                <a:gd name="T21" fmla="*/ 74 h 148"/>
                <a:gd name="T22" fmla="*/ 38 w 91"/>
                <a:gd name="T23" fmla="*/ 74 h 148"/>
                <a:gd name="T24" fmla="*/ 38 w 91"/>
                <a:gd name="T25" fmla="*/ 22 h 148"/>
                <a:gd name="T26" fmla="*/ 53 w 91"/>
                <a:gd name="T27" fmla="*/ 22 h 148"/>
                <a:gd name="T28" fmla="*/ 53 w 91"/>
                <a:gd name="T29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148">
                  <a:moveTo>
                    <a:pt x="91" y="148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53" y="104"/>
                  </a:lnTo>
                  <a:lnTo>
                    <a:pt x="53" y="126"/>
                  </a:lnTo>
                  <a:lnTo>
                    <a:pt x="0" y="126"/>
                  </a:lnTo>
                  <a:lnTo>
                    <a:pt x="0" y="148"/>
                  </a:lnTo>
                  <a:lnTo>
                    <a:pt x="83" y="148"/>
                  </a:lnTo>
                  <a:lnTo>
                    <a:pt x="91" y="148"/>
                  </a:lnTo>
                  <a:close/>
                  <a:moveTo>
                    <a:pt x="53" y="74"/>
                  </a:moveTo>
                  <a:lnTo>
                    <a:pt x="38" y="74"/>
                  </a:lnTo>
                  <a:lnTo>
                    <a:pt x="38" y="22"/>
                  </a:lnTo>
                  <a:lnTo>
                    <a:pt x="53" y="22"/>
                  </a:lnTo>
                  <a:lnTo>
                    <a:pt x="53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4" name="Freeform 124"/>
            <p:cNvSpPr>
              <a:spLocks noEditPoints="1"/>
            </p:cNvSpPr>
            <p:nvPr/>
          </p:nvSpPr>
          <p:spPr bwMode="auto">
            <a:xfrm>
              <a:off x="19453225" y="4457700"/>
              <a:ext cx="142875" cy="234950"/>
            </a:xfrm>
            <a:custGeom>
              <a:avLst/>
              <a:gdLst>
                <a:gd name="T0" fmla="*/ 0 w 90"/>
                <a:gd name="T1" fmla="*/ 104 h 148"/>
                <a:gd name="T2" fmla="*/ 52 w 90"/>
                <a:gd name="T3" fmla="*/ 104 h 148"/>
                <a:gd name="T4" fmla="*/ 52 w 90"/>
                <a:gd name="T5" fmla="*/ 126 h 148"/>
                <a:gd name="T6" fmla="*/ 0 w 90"/>
                <a:gd name="T7" fmla="*/ 126 h 148"/>
                <a:gd name="T8" fmla="*/ 0 w 90"/>
                <a:gd name="T9" fmla="*/ 148 h 148"/>
                <a:gd name="T10" fmla="*/ 75 w 90"/>
                <a:gd name="T11" fmla="*/ 148 h 148"/>
                <a:gd name="T12" fmla="*/ 90 w 90"/>
                <a:gd name="T13" fmla="*/ 148 h 148"/>
                <a:gd name="T14" fmla="*/ 90 w 90"/>
                <a:gd name="T15" fmla="*/ 0 h 148"/>
                <a:gd name="T16" fmla="*/ 0 w 90"/>
                <a:gd name="T17" fmla="*/ 0 h 148"/>
                <a:gd name="T18" fmla="*/ 0 w 90"/>
                <a:gd name="T19" fmla="*/ 104 h 148"/>
                <a:gd name="T20" fmla="*/ 37 w 90"/>
                <a:gd name="T21" fmla="*/ 22 h 148"/>
                <a:gd name="T22" fmla="*/ 52 w 90"/>
                <a:gd name="T23" fmla="*/ 22 h 148"/>
                <a:gd name="T24" fmla="*/ 52 w 90"/>
                <a:gd name="T25" fmla="*/ 74 h 148"/>
                <a:gd name="T26" fmla="*/ 37 w 90"/>
                <a:gd name="T27" fmla="*/ 74 h 148"/>
                <a:gd name="T28" fmla="*/ 37 w 90"/>
                <a:gd name="T29" fmla="*/ 2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" h="148">
                  <a:moveTo>
                    <a:pt x="0" y="104"/>
                  </a:moveTo>
                  <a:lnTo>
                    <a:pt x="52" y="104"/>
                  </a:lnTo>
                  <a:lnTo>
                    <a:pt x="52" y="126"/>
                  </a:lnTo>
                  <a:lnTo>
                    <a:pt x="0" y="126"/>
                  </a:lnTo>
                  <a:lnTo>
                    <a:pt x="0" y="148"/>
                  </a:lnTo>
                  <a:lnTo>
                    <a:pt x="75" y="148"/>
                  </a:lnTo>
                  <a:lnTo>
                    <a:pt x="90" y="148"/>
                  </a:lnTo>
                  <a:lnTo>
                    <a:pt x="90" y="0"/>
                  </a:lnTo>
                  <a:lnTo>
                    <a:pt x="0" y="0"/>
                  </a:lnTo>
                  <a:lnTo>
                    <a:pt x="0" y="104"/>
                  </a:lnTo>
                  <a:close/>
                  <a:moveTo>
                    <a:pt x="37" y="22"/>
                  </a:moveTo>
                  <a:lnTo>
                    <a:pt x="52" y="22"/>
                  </a:lnTo>
                  <a:lnTo>
                    <a:pt x="52" y="74"/>
                  </a:lnTo>
                  <a:lnTo>
                    <a:pt x="37" y="74"/>
                  </a:lnTo>
                  <a:lnTo>
                    <a:pt x="37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5" name="Rectangle 125"/>
            <p:cNvSpPr>
              <a:spLocks noChangeArrowheads="1"/>
            </p:cNvSpPr>
            <p:nvPr/>
          </p:nvSpPr>
          <p:spPr bwMode="auto">
            <a:xfrm>
              <a:off x="19202400" y="4457700"/>
              <a:ext cx="71438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6" name="Rectangle 126"/>
            <p:cNvSpPr>
              <a:spLocks noChangeArrowheads="1"/>
            </p:cNvSpPr>
            <p:nvPr/>
          </p:nvSpPr>
          <p:spPr bwMode="auto">
            <a:xfrm>
              <a:off x="19202400" y="4375150"/>
              <a:ext cx="71438" cy="58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57" name="Группа 256"/>
          <p:cNvGrpSpPr/>
          <p:nvPr/>
        </p:nvGrpSpPr>
        <p:grpSpPr>
          <a:xfrm>
            <a:off x="1379538" y="8715375"/>
            <a:ext cx="976313" cy="966788"/>
            <a:chOff x="1379538" y="8715375"/>
            <a:chExt cx="976313" cy="966788"/>
          </a:xfrm>
          <a:solidFill>
            <a:srgbClr val="91B3C1"/>
          </a:solidFill>
        </p:grpSpPr>
        <p:sp>
          <p:nvSpPr>
            <p:cNvPr id="137" name="Freeform 127"/>
            <p:cNvSpPr>
              <a:spLocks noEditPoints="1"/>
            </p:cNvSpPr>
            <p:nvPr/>
          </p:nvSpPr>
          <p:spPr bwMode="auto">
            <a:xfrm>
              <a:off x="1379538" y="8715375"/>
              <a:ext cx="976313" cy="966788"/>
            </a:xfrm>
            <a:custGeom>
              <a:avLst/>
              <a:gdLst>
                <a:gd name="T0" fmla="*/ 41 w 82"/>
                <a:gd name="T1" fmla="*/ 4 h 82"/>
                <a:gd name="T2" fmla="*/ 79 w 82"/>
                <a:gd name="T3" fmla="*/ 41 h 82"/>
                <a:gd name="T4" fmla="*/ 41 w 82"/>
                <a:gd name="T5" fmla="*/ 79 h 82"/>
                <a:gd name="T6" fmla="*/ 4 w 82"/>
                <a:gd name="T7" fmla="*/ 41 h 82"/>
                <a:gd name="T8" fmla="*/ 41 w 82"/>
                <a:gd name="T9" fmla="*/ 4 h 82"/>
                <a:gd name="T10" fmla="*/ 41 w 82"/>
                <a:gd name="T11" fmla="*/ 0 h 82"/>
                <a:gd name="T12" fmla="*/ 0 w 82"/>
                <a:gd name="T13" fmla="*/ 41 h 82"/>
                <a:gd name="T14" fmla="*/ 41 w 82"/>
                <a:gd name="T15" fmla="*/ 82 h 82"/>
                <a:gd name="T16" fmla="*/ 82 w 82"/>
                <a:gd name="T17" fmla="*/ 41 h 82"/>
                <a:gd name="T18" fmla="*/ 41 w 82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4"/>
                  </a:moveTo>
                  <a:cubicBezTo>
                    <a:pt x="62" y="4"/>
                    <a:pt x="79" y="20"/>
                    <a:pt x="79" y="41"/>
                  </a:cubicBezTo>
                  <a:cubicBezTo>
                    <a:pt x="79" y="62"/>
                    <a:pt x="62" y="79"/>
                    <a:pt x="41" y="79"/>
                  </a:cubicBezTo>
                  <a:cubicBezTo>
                    <a:pt x="21" y="79"/>
                    <a:pt x="4" y="62"/>
                    <a:pt x="4" y="41"/>
                  </a:cubicBezTo>
                  <a:cubicBezTo>
                    <a:pt x="4" y="20"/>
                    <a:pt x="21" y="4"/>
                    <a:pt x="41" y="4"/>
                  </a:cubicBezTo>
                  <a:moveTo>
                    <a:pt x="41" y="0"/>
                  </a:moveTo>
                  <a:cubicBezTo>
                    <a:pt x="19" y="0"/>
                    <a:pt x="0" y="19"/>
                    <a:pt x="0" y="41"/>
                  </a:cubicBezTo>
                  <a:cubicBezTo>
                    <a:pt x="0" y="64"/>
                    <a:pt x="19" y="82"/>
                    <a:pt x="41" y="82"/>
                  </a:cubicBezTo>
                  <a:cubicBezTo>
                    <a:pt x="64" y="82"/>
                    <a:pt x="82" y="64"/>
                    <a:pt x="82" y="41"/>
                  </a:cubicBezTo>
                  <a:cubicBezTo>
                    <a:pt x="82" y="19"/>
                    <a:pt x="64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8" name="Freeform 128"/>
            <p:cNvSpPr>
              <a:spLocks noEditPoints="1"/>
            </p:cNvSpPr>
            <p:nvPr/>
          </p:nvSpPr>
          <p:spPr bwMode="auto">
            <a:xfrm>
              <a:off x="1581150" y="8915400"/>
              <a:ext cx="573088" cy="566738"/>
            </a:xfrm>
            <a:custGeom>
              <a:avLst/>
              <a:gdLst>
                <a:gd name="T0" fmla="*/ 26 w 48"/>
                <a:gd name="T1" fmla="*/ 0 h 48"/>
                <a:gd name="T2" fmla="*/ 23 w 48"/>
                <a:gd name="T3" fmla="*/ 0 h 48"/>
                <a:gd name="T4" fmla="*/ 3 w 48"/>
                <a:gd name="T5" fmla="*/ 13 h 48"/>
                <a:gd name="T6" fmla="*/ 0 w 48"/>
                <a:gd name="T7" fmla="*/ 23 h 48"/>
                <a:gd name="T8" fmla="*/ 1 w 48"/>
                <a:gd name="T9" fmla="*/ 28 h 48"/>
                <a:gd name="T10" fmla="*/ 23 w 48"/>
                <a:gd name="T11" fmla="*/ 48 h 48"/>
                <a:gd name="T12" fmla="*/ 26 w 48"/>
                <a:gd name="T13" fmla="*/ 48 h 48"/>
                <a:gd name="T14" fmla="*/ 46 w 48"/>
                <a:gd name="T15" fmla="*/ 35 h 48"/>
                <a:gd name="T16" fmla="*/ 48 w 48"/>
                <a:gd name="T17" fmla="*/ 25 h 48"/>
                <a:gd name="T18" fmla="*/ 48 w 48"/>
                <a:gd name="T19" fmla="*/ 21 h 48"/>
                <a:gd name="T20" fmla="*/ 15 w 48"/>
                <a:gd name="T21" fmla="*/ 43 h 48"/>
                <a:gd name="T22" fmla="*/ 5 w 48"/>
                <a:gd name="T23" fmla="*/ 15 h 48"/>
                <a:gd name="T24" fmla="*/ 15 w 48"/>
                <a:gd name="T25" fmla="*/ 43 h 48"/>
                <a:gd name="T26" fmla="*/ 18 w 48"/>
                <a:gd name="T27" fmla="*/ 45 h 48"/>
                <a:gd name="T28" fmla="*/ 25 w 48"/>
                <a:gd name="T29" fmla="*/ 26 h 48"/>
                <a:gd name="T30" fmla="*/ 18 w 48"/>
                <a:gd name="T31" fmla="*/ 45 h 48"/>
                <a:gd name="T32" fmla="*/ 27 w 48"/>
                <a:gd name="T33" fmla="*/ 14 h 48"/>
                <a:gd name="T34" fmla="*/ 30 w 48"/>
                <a:gd name="T35" fmla="*/ 14 h 48"/>
                <a:gd name="T36" fmla="*/ 29 w 48"/>
                <a:gd name="T37" fmla="*/ 12 h 48"/>
                <a:gd name="T38" fmla="*/ 19 w 48"/>
                <a:gd name="T39" fmla="*/ 12 h 48"/>
                <a:gd name="T40" fmla="*/ 17 w 48"/>
                <a:gd name="T41" fmla="*/ 13 h 48"/>
                <a:gd name="T42" fmla="*/ 20 w 48"/>
                <a:gd name="T43" fmla="*/ 14 h 48"/>
                <a:gd name="T44" fmla="*/ 23 w 48"/>
                <a:gd name="T45" fmla="*/ 23 h 48"/>
                <a:gd name="T46" fmla="*/ 19 w 48"/>
                <a:gd name="T47" fmla="*/ 37 h 48"/>
                <a:gd name="T48" fmla="*/ 11 w 48"/>
                <a:gd name="T49" fmla="*/ 14 h 48"/>
                <a:gd name="T50" fmla="*/ 13 w 48"/>
                <a:gd name="T51" fmla="*/ 14 h 48"/>
                <a:gd name="T52" fmla="*/ 13 w 48"/>
                <a:gd name="T53" fmla="*/ 12 h 48"/>
                <a:gd name="T54" fmla="*/ 6 w 48"/>
                <a:gd name="T55" fmla="*/ 12 h 48"/>
                <a:gd name="T56" fmla="*/ 39 w 48"/>
                <a:gd name="T57" fmla="*/ 8 h 48"/>
                <a:gd name="T58" fmla="*/ 35 w 48"/>
                <a:gd name="T59" fmla="*/ 13 h 48"/>
                <a:gd name="T60" fmla="*/ 37 w 48"/>
                <a:gd name="T61" fmla="*/ 18 h 48"/>
                <a:gd name="T62" fmla="*/ 35 w 48"/>
                <a:gd name="T63" fmla="*/ 37 h 48"/>
                <a:gd name="T64" fmla="*/ 46 w 48"/>
                <a:gd name="T65" fmla="*/ 27 h 48"/>
                <a:gd name="T66" fmla="*/ 35 w 48"/>
                <a:gd name="T67" fmla="*/ 43 h 48"/>
                <a:gd name="T68" fmla="*/ 42 w 48"/>
                <a:gd name="T69" fmla="*/ 24 h 48"/>
                <a:gd name="T70" fmla="*/ 43 w 48"/>
                <a:gd name="T71" fmla="*/ 1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" h="48">
                  <a:moveTo>
                    <a:pt x="35" y="3"/>
                  </a:moveTo>
                  <a:cubicBezTo>
                    <a:pt x="32" y="1"/>
                    <a:pt x="29" y="1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4" y="0"/>
                    <a:pt x="23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3" y="2"/>
                    <a:pt x="7" y="6"/>
                    <a:pt x="3" y="13"/>
                  </a:cubicBezTo>
                  <a:cubicBezTo>
                    <a:pt x="2" y="16"/>
                    <a:pt x="1" y="19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0" y="26"/>
                    <a:pt x="1" y="27"/>
                    <a:pt x="1" y="28"/>
                  </a:cubicBezTo>
                  <a:cubicBezTo>
                    <a:pt x="2" y="36"/>
                    <a:pt x="6" y="42"/>
                    <a:pt x="14" y="45"/>
                  </a:cubicBezTo>
                  <a:cubicBezTo>
                    <a:pt x="16" y="47"/>
                    <a:pt x="19" y="48"/>
                    <a:pt x="23" y="48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4" y="48"/>
                    <a:pt x="25" y="48"/>
                    <a:pt x="26" y="48"/>
                  </a:cubicBezTo>
                  <a:cubicBezTo>
                    <a:pt x="26" y="48"/>
                    <a:pt x="27" y="48"/>
                    <a:pt x="28" y="48"/>
                  </a:cubicBezTo>
                  <a:cubicBezTo>
                    <a:pt x="36" y="46"/>
                    <a:pt x="42" y="42"/>
                    <a:pt x="46" y="35"/>
                  </a:cubicBezTo>
                  <a:cubicBezTo>
                    <a:pt x="47" y="32"/>
                    <a:pt x="48" y="29"/>
                    <a:pt x="48" y="26"/>
                  </a:cubicBezTo>
                  <a:cubicBezTo>
                    <a:pt x="48" y="26"/>
                    <a:pt x="48" y="25"/>
                    <a:pt x="48" y="25"/>
                  </a:cubicBezTo>
                  <a:cubicBezTo>
                    <a:pt x="48" y="25"/>
                    <a:pt x="48" y="24"/>
                    <a:pt x="48" y="23"/>
                  </a:cubicBezTo>
                  <a:cubicBezTo>
                    <a:pt x="48" y="22"/>
                    <a:pt x="48" y="21"/>
                    <a:pt x="48" y="21"/>
                  </a:cubicBezTo>
                  <a:cubicBezTo>
                    <a:pt x="47" y="13"/>
                    <a:pt x="42" y="7"/>
                    <a:pt x="35" y="3"/>
                  </a:cubicBezTo>
                  <a:close/>
                  <a:moveTo>
                    <a:pt x="15" y="43"/>
                  </a:moveTo>
                  <a:cubicBezTo>
                    <a:pt x="10" y="41"/>
                    <a:pt x="7" y="37"/>
                    <a:pt x="5" y="33"/>
                  </a:cubicBezTo>
                  <a:cubicBezTo>
                    <a:pt x="2" y="27"/>
                    <a:pt x="2" y="21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8" y="25"/>
                    <a:pt x="11" y="34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lose/>
                  <a:moveTo>
                    <a:pt x="18" y="45"/>
                  </a:moveTo>
                  <a:cubicBezTo>
                    <a:pt x="20" y="38"/>
                    <a:pt x="22" y="32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7" y="32"/>
                    <a:pt x="29" y="38"/>
                    <a:pt x="31" y="44"/>
                  </a:cubicBezTo>
                  <a:cubicBezTo>
                    <a:pt x="27" y="46"/>
                    <a:pt x="23" y="46"/>
                    <a:pt x="18" y="45"/>
                  </a:cubicBezTo>
                  <a:close/>
                  <a:moveTo>
                    <a:pt x="35" y="37"/>
                  </a:moveTo>
                  <a:cubicBezTo>
                    <a:pt x="32" y="29"/>
                    <a:pt x="30" y="22"/>
                    <a:pt x="27" y="14"/>
                  </a:cubicBezTo>
                  <a:cubicBezTo>
                    <a:pt x="28" y="14"/>
                    <a:pt x="28" y="14"/>
                    <a:pt x="29" y="14"/>
                  </a:cubicBezTo>
                  <a:cubicBezTo>
                    <a:pt x="29" y="14"/>
                    <a:pt x="29" y="14"/>
                    <a:pt x="30" y="14"/>
                  </a:cubicBezTo>
                  <a:cubicBezTo>
                    <a:pt x="30" y="14"/>
                    <a:pt x="30" y="13"/>
                    <a:pt x="30" y="13"/>
                  </a:cubicBezTo>
                  <a:cubicBezTo>
                    <a:pt x="30" y="12"/>
                    <a:pt x="30" y="12"/>
                    <a:pt x="29" y="12"/>
                  </a:cubicBezTo>
                  <a:cubicBezTo>
                    <a:pt x="28" y="12"/>
                    <a:pt x="27" y="12"/>
                    <a:pt x="26" y="12"/>
                  </a:cubicBezTo>
                  <a:cubicBezTo>
                    <a:pt x="23" y="12"/>
                    <a:pt x="21" y="12"/>
                    <a:pt x="19" y="12"/>
                  </a:cubicBezTo>
                  <a:cubicBezTo>
                    <a:pt x="19" y="12"/>
                    <a:pt x="18" y="12"/>
                    <a:pt x="18" y="12"/>
                  </a:cubicBezTo>
                  <a:cubicBezTo>
                    <a:pt x="18" y="12"/>
                    <a:pt x="17" y="12"/>
                    <a:pt x="17" y="13"/>
                  </a:cubicBezTo>
                  <a:cubicBezTo>
                    <a:pt x="17" y="13"/>
                    <a:pt x="17" y="14"/>
                    <a:pt x="18" y="14"/>
                  </a:cubicBezTo>
                  <a:cubicBezTo>
                    <a:pt x="19" y="14"/>
                    <a:pt x="19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7"/>
                    <a:pt x="22" y="20"/>
                    <a:pt x="23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2" y="28"/>
                    <a:pt x="21" y="32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6" y="29"/>
                    <a:pt x="14" y="22"/>
                    <a:pt x="11" y="14"/>
                  </a:cubicBezTo>
                  <a:cubicBezTo>
                    <a:pt x="12" y="14"/>
                    <a:pt x="12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4" y="14"/>
                    <a:pt x="14" y="13"/>
                    <a:pt x="14" y="13"/>
                  </a:cubicBezTo>
                  <a:cubicBezTo>
                    <a:pt x="14" y="12"/>
                    <a:pt x="14" y="12"/>
                    <a:pt x="13" y="12"/>
                  </a:cubicBezTo>
                  <a:cubicBezTo>
                    <a:pt x="12" y="12"/>
                    <a:pt x="11" y="12"/>
                    <a:pt x="9" y="12"/>
                  </a:cubicBezTo>
                  <a:cubicBezTo>
                    <a:pt x="8" y="12"/>
                    <a:pt x="7" y="12"/>
                    <a:pt x="6" y="12"/>
                  </a:cubicBezTo>
                  <a:cubicBezTo>
                    <a:pt x="9" y="8"/>
                    <a:pt x="14" y="5"/>
                    <a:pt x="19" y="3"/>
                  </a:cubicBezTo>
                  <a:cubicBezTo>
                    <a:pt x="26" y="1"/>
                    <a:pt x="33" y="3"/>
                    <a:pt x="39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6" y="9"/>
                    <a:pt x="35" y="11"/>
                    <a:pt x="35" y="13"/>
                  </a:cubicBezTo>
                  <a:cubicBezTo>
                    <a:pt x="35" y="14"/>
                    <a:pt x="35" y="14"/>
                    <a:pt x="36" y="15"/>
                  </a:cubicBezTo>
                  <a:cubicBezTo>
                    <a:pt x="36" y="16"/>
                    <a:pt x="37" y="17"/>
                    <a:pt x="37" y="18"/>
                  </a:cubicBezTo>
                  <a:cubicBezTo>
                    <a:pt x="39" y="21"/>
                    <a:pt x="39" y="23"/>
                    <a:pt x="38" y="26"/>
                  </a:cubicBezTo>
                  <a:cubicBezTo>
                    <a:pt x="37" y="30"/>
                    <a:pt x="36" y="33"/>
                    <a:pt x="35" y="37"/>
                  </a:cubicBezTo>
                  <a:cubicBezTo>
                    <a:pt x="35" y="37"/>
                    <a:pt x="35" y="37"/>
                    <a:pt x="35" y="37"/>
                  </a:cubicBezTo>
                  <a:close/>
                  <a:moveTo>
                    <a:pt x="46" y="27"/>
                  </a:moveTo>
                  <a:cubicBezTo>
                    <a:pt x="45" y="34"/>
                    <a:pt x="41" y="39"/>
                    <a:pt x="35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7" y="36"/>
                    <a:pt x="39" y="30"/>
                    <a:pt x="42" y="24"/>
                  </a:cubicBezTo>
                  <a:cubicBezTo>
                    <a:pt x="42" y="22"/>
                    <a:pt x="43" y="21"/>
                    <a:pt x="43" y="19"/>
                  </a:cubicBezTo>
                  <a:cubicBezTo>
                    <a:pt x="43" y="17"/>
                    <a:pt x="43" y="16"/>
                    <a:pt x="43" y="14"/>
                  </a:cubicBezTo>
                  <a:cubicBezTo>
                    <a:pt x="45" y="18"/>
                    <a:pt x="46" y="23"/>
                    <a:pt x="46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38" name="Группа 237"/>
          <p:cNvGrpSpPr/>
          <p:nvPr/>
        </p:nvGrpSpPr>
        <p:grpSpPr>
          <a:xfrm>
            <a:off x="14076363" y="7158038"/>
            <a:ext cx="976313" cy="966788"/>
            <a:chOff x="14076363" y="7158038"/>
            <a:chExt cx="976313" cy="966788"/>
          </a:xfrm>
          <a:solidFill>
            <a:srgbClr val="91B3C1"/>
          </a:solidFill>
        </p:grpSpPr>
        <p:sp>
          <p:nvSpPr>
            <p:cNvPr id="139" name="Freeform 129"/>
            <p:cNvSpPr>
              <a:spLocks noEditPoints="1"/>
            </p:cNvSpPr>
            <p:nvPr/>
          </p:nvSpPr>
          <p:spPr bwMode="auto">
            <a:xfrm>
              <a:off x="14076363" y="7158038"/>
              <a:ext cx="976313" cy="966788"/>
            </a:xfrm>
            <a:custGeom>
              <a:avLst/>
              <a:gdLst>
                <a:gd name="T0" fmla="*/ 41 w 82"/>
                <a:gd name="T1" fmla="*/ 4 h 82"/>
                <a:gd name="T2" fmla="*/ 79 w 82"/>
                <a:gd name="T3" fmla="*/ 41 h 82"/>
                <a:gd name="T4" fmla="*/ 41 w 82"/>
                <a:gd name="T5" fmla="*/ 79 h 82"/>
                <a:gd name="T6" fmla="*/ 4 w 82"/>
                <a:gd name="T7" fmla="*/ 41 h 82"/>
                <a:gd name="T8" fmla="*/ 41 w 82"/>
                <a:gd name="T9" fmla="*/ 4 h 82"/>
                <a:gd name="T10" fmla="*/ 41 w 82"/>
                <a:gd name="T11" fmla="*/ 0 h 82"/>
                <a:gd name="T12" fmla="*/ 0 w 82"/>
                <a:gd name="T13" fmla="*/ 41 h 82"/>
                <a:gd name="T14" fmla="*/ 41 w 82"/>
                <a:gd name="T15" fmla="*/ 82 h 82"/>
                <a:gd name="T16" fmla="*/ 82 w 82"/>
                <a:gd name="T17" fmla="*/ 41 h 82"/>
                <a:gd name="T18" fmla="*/ 41 w 82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4"/>
                  </a:moveTo>
                  <a:cubicBezTo>
                    <a:pt x="62" y="4"/>
                    <a:pt x="79" y="21"/>
                    <a:pt x="79" y="41"/>
                  </a:cubicBezTo>
                  <a:cubicBezTo>
                    <a:pt x="79" y="62"/>
                    <a:pt x="62" y="79"/>
                    <a:pt x="41" y="79"/>
                  </a:cubicBezTo>
                  <a:cubicBezTo>
                    <a:pt x="21" y="79"/>
                    <a:pt x="4" y="62"/>
                    <a:pt x="4" y="41"/>
                  </a:cubicBezTo>
                  <a:cubicBezTo>
                    <a:pt x="4" y="21"/>
                    <a:pt x="21" y="4"/>
                    <a:pt x="41" y="4"/>
                  </a:cubicBezTo>
                  <a:moveTo>
                    <a:pt x="41" y="0"/>
                  </a:moveTo>
                  <a:cubicBezTo>
                    <a:pt x="19" y="0"/>
                    <a:pt x="0" y="19"/>
                    <a:pt x="0" y="41"/>
                  </a:cubicBezTo>
                  <a:cubicBezTo>
                    <a:pt x="0" y="64"/>
                    <a:pt x="19" y="82"/>
                    <a:pt x="41" y="82"/>
                  </a:cubicBezTo>
                  <a:cubicBezTo>
                    <a:pt x="64" y="82"/>
                    <a:pt x="82" y="64"/>
                    <a:pt x="82" y="41"/>
                  </a:cubicBezTo>
                  <a:cubicBezTo>
                    <a:pt x="82" y="19"/>
                    <a:pt x="64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0" name="Freeform 130"/>
            <p:cNvSpPr>
              <a:spLocks noEditPoints="1"/>
            </p:cNvSpPr>
            <p:nvPr/>
          </p:nvSpPr>
          <p:spPr bwMode="auto">
            <a:xfrm>
              <a:off x="14277975" y="7405688"/>
              <a:ext cx="573088" cy="484188"/>
            </a:xfrm>
            <a:custGeom>
              <a:avLst/>
              <a:gdLst>
                <a:gd name="T0" fmla="*/ 24 w 48"/>
                <a:gd name="T1" fmla="*/ 41 h 41"/>
                <a:gd name="T2" fmla="*/ 48 w 48"/>
                <a:gd name="T3" fmla="*/ 24 h 41"/>
                <a:gd name="T4" fmla="*/ 24 w 48"/>
                <a:gd name="T5" fmla="*/ 8 h 41"/>
                <a:gd name="T6" fmla="*/ 7 w 48"/>
                <a:gd name="T7" fmla="*/ 12 h 41"/>
                <a:gd name="T8" fmla="*/ 7 w 48"/>
                <a:gd name="T9" fmla="*/ 0 h 41"/>
                <a:gd name="T10" fmla="*/ 0 w 48"/>
                <a:gd name="T11" fmla="*/ 0 h 41"/>
                <a:gd name="T12" fmla="*/ 0 w 48"/>
                <a:gd name="T13" fmla="*/ 24 h 41"/>
                <a:gd name="T14" fmla="*/ 0 w 48"/>
                <a:gd name="T15" fmla="*/ 24 h 41"/>
                <a:gd name="T16" fmla="*/ 0 w 48"/>
                <a:gd name="T17" fmla="*/ 24 h 41"/>
                <a:gd name="T18" fmla="*/ 0 w 48"/>
                <a:gd name="T19" fmla="*/ 24 h 41"/>
                <a:gd name="T20" fmla="*/ 0 w 48"/>
                <a:gd name="T21" fmla="*/ 24 h 41"/>
                <a:gd name="T22" fmla="*/ 24 w 48"/>
                <a:gd name="T23" fmla="*/ 41 h 41"/>
                <a:gd name="T24" fmla="*/ 24 w 48"/>
                <a:gd name="T25" fmla="*/ 12 h 41"/>
                <a:gd name="T26" fmla="*/ 41 w 48"/>
                <a:gd name="T27" fmla="*/ 24 h 41"/>
                <a:gd name="T28" fmla="*/ 24 w 48"/>
                <a:gd name="T29" fmla="*/ 37 h 41"/>
                <a:gd name="T30" fmla="*/ 8 w 48"/>
                <a:gd name="T31" fmla="*/ 24 h 41"/>
                <a:gd name="T32" fmla="*/ 24 w 48"/>
                <a:gd name="T33" fmla="*/ 1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41">
                  <a:moveTo>
                    <a:pt x="24" y="41"/>
                  </a:moveTo>
                  <a:cubicBezTo>
                    <a:pt x="37" y="41"/>
                    <a:pt x="48" y="33"/>
                    <a:pt x="48" y="24"/>
                  </a:cubicBezTo>
                  <a:cubicBezTo>
                    <a:pt x="48" y="15"/>
                    <a:pt x="37" y="8"/>
                    <a:pt x="24" y="8"/>
                  </a:cubicBezTo>
                  <a:cubicBezTo>
                    <a:pt x="18" y="8"/>
                    <a:pt x="12" y="9"/>
                    <a:pt x="7" y="1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11" y="41"/>
                    <a:pt x="24" y="41"/>
                  </a:cubicBezTo>
                  <a:close/>
                  <a:moveTo>
                    <a:pt x="24" y="12"/>
                  </a:moveTo>
                  <a:cubicBezTo>
                    <a:pt x="33" y="12"/>
                    <a:pt x="41" y="17"/>
                    <a:pt x="41" y="24"/>
                  </a:cubicBezTo>
                  <a:cubicBezTo>
                    <a:pt x="41" y="31"/>
                    <a:pt x="33" y="37"/>
                    <a:pt x="24" y="37"/>
                  </a:cubicBezTo>
                  <a:cubicBezTo>
                    <a:pt x="15" y="37"/>
                    <a:pt x="8" y="31"/>
                    <a:pt x="8" y="24"/>
                  </a:cubicBezTo>
                  <a:cubicBezTo>
                    <a:pt x="8" y="17"/>
                    <a:pt x="15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34" name="Группа 233"/>
          <p:cNvGrpSpPr/>
          <p:nvPr/>
        </p:nvGrpSpPr>
        <p:grpSpPr>
          <a:xfrm>
            <a:off x="7732713" y="7158038"/>
            <a:ext cx="977900" cy="966788"/>
            <a:chOff x="7732713" y="7158038"/>
            <a:chExt cx="977900" cy="966788"/>
          </a:xfrm>
          <a:solidFill>
            <a:srgbClr val="91B3C1"/>
          </a:solidFill>
        </p:grpSpPr>
        <p:sp>
          <p:nvSpPr>
            <p:cNvPr id="141" name="Freeform 131"/>
            <p:cNvSpPr>
              <a:spLocks noEditPoints="1"/>
            </p:cNvSpPr>
            <p:nvPr/>
          </p:nvSpPr>
          <p:spPr bwMode="auto">
            <a:xfrm>
              <a:off x="7732713" y="7158038"/>
              <a:ext cx="977900" cy="966788"/>
            </a:xfrm>
            <a:custGeom>
              <a:avLst/>
              <a:gdLst>
                <a:gd name="T0" fmla="*/ 41 w 82"/>
                <a:gd name="T1" fmla="*/ 4 h 82"/>
                <a:gd name="T2" fmla="*/ 78 w 82"/>
                <a:gd name="T3" fmla="*/ 41 h 82"/>
                <a:gd name="T4" fmla="*/ 41 w 82"/>
                <a:gd name="T5" fmla="*/ 79 h 82"/>
                <a:gd name="T6" fmla="*/ 3 w 82"/>
                <a:gd name="T7" fmla="*/ 41 h 82"/>
                <a:gd name="T8" fmla="*/ 41 w 82"/>
                <a:gd name="T9" fmla="*/ 4 h 82"/>
                <a:gd name="T10" fmla="*/ 41 w 82"/>
                <a:gd name="T11" fmla="*/ 0 h 82"/>
                <a:gd name="T12" fmla="*/ 0 w 82"/>
                <a:gd name="T13" fmla="*/ 41 h 82"/>
                <a:gd name="T14" fmla="*/ 41 w 82"/>
                <a:gd name="T15" fmla="*/ 82 h 82"/>
                <a:gd name="T16" fmla="*/ 82 w 82"/>
                <a:gd name="T17" fmla="*/ 41 h 82"/>
                <a:gd name="T18" fmla="*/ 41 w 82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4"/>
                  </a:moveTo>
                  <a:cubicBezTo>
                    <a:pt x="61" y="4"/>
                    <a:pt x="78" y="21"/>
                    <a:pt x="78" y="41"/>
                  </a:cubicBezTo>
                  <a:cubicBezTo>
                    <a:pt x="78" y="62"/>
                    <a:pt x="61" y="79"/>
                    <a:pt x="41" y="79"/>
                  </a:cubicBezTo>
                  <a:cubicBezTo>
                    <a:pt x="20" y="79"/>
                    <a:pt x="3" y="62"/>
                    <a:pt x="3" y="41"/>
                  </a:cubicBezTo>
                  <a:cubicBezTo>
                    <a:pt x="3" y="21"/>
                    <a:pt x="20" y="4"/>
                    <a:pt x="41" y="4"/>
                  </a:cubicBezTo>
                  <a:moveTo>
                    <a:pt x="41" y="0"/>
                  </a:moveTo>
                  <a:cubicBezTo>
                    <a:pt x="18" y="0"/>
                    <a:pt x="0" y="19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63" y="82"/>
                    <a:pt x="82" y="64"/>
                    <a:pt x="82" y="41"/>
                  </a:cubicBezTo>
                  <a:cubicBezTo>
                    <a:pt x="82" y="19"/>
                    <a:pt x="63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2" name="Freeform 132"/>
            <p:cNvSpPr>
              <a:spLocks/>
            </p:cNvSpPr>
            <p:nvPr/>
          </p:nvSpPr>
          <p:spPr bwMode="auto">
            <a:xfrm>
              <a:off x="8234363" y="7677150"/>
              <a:ext cx="273050" cy="247650"/>
            </a:xfrm>
            <a:custGeom>
              <a:avLst/>
              <a:gdLst>
                <a:gd name="T0" fmla="*/ 105 w 172"/>
                <a:gd name="T1" fmla="*/ 60 h 156"/>
                <a:gd name="T2" fmla="*/ 82 w 172"/>
                <a:gd name="T3" fmla="*/ 0 h 156"/>
                <a:gd name="T4" fmla="*/ 67 w 172"/>
                <a:gd name="T5" fmla="*/ 60 h 156"/>
                <a:gd name="T6" fmla="*/ 0 w 172"/>
                <a:gd name="T7" fmla="*/ 60 h 156"/>
                <a:gd name="T8" fmla="*/ 52 w 172"/>
                <a:gd name="T9" fmla="*/ 97 h 156"/>
                <a:gd name="T10" fmla="*/ 30 w 172"/>
                <a:gd name="T11" fmla="*/ 156 h 156"/>
                <a:gd name="T12" fmla="*/ 82 w 172"/>
                <a:gd name="T13" fmla="*/ 119 h 156"/>
                <a:gd name="T14" fmla="*/ 135 w 172"/>
                <a:gd name="T15" fmla="*/ 156 h 156"/>
                <a:gd name="T16" fmla="*/ 120 w 172"/>
                <a:gd name="T17" fmla="*/ 97 h 156"/>
                <a:gd name="T18" fmla="*/ 172 w 172"/>
                <a:gd name="T19" fmla="*/ 60 h 156"/>
                <a:gd name="T20" fmla="*/ 105 w 172"/>
                <a:gd name="T21" fmla="*/ 6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" h="156">
                  <a:moveTo>
                    <a:pt x="105" y="60"/>
                  </a:moveTo>
                  <a:lnTo>
                    <a:pt x="82" y="0"/>
                  </a:lnTo>
                  <a:lnTo>
                    <a:pt x="67" y="60"/>
                  </a:lnTo>
                  <a:lnTo>
                    <a:pt x="0" y="60"/>
                  </a:lnTo>
                  <a:lnTo>
                    <a:pt x="52" y="97"/>
                  </a:lnTo>
                  <a:lnTo>
                    <a:pt x="30" y="156"/>
                  </a:lnTo>
                  <a:lnTo>
                    <a:pt x="82" y="119"/>
                  </a:lnTo>
                  <a:lnTo>
                    <a:pt x="135" y="156"/>
                  </a:lnTo>
                  <a:lnTo>
                    <a:pt x="120" y="97"/>
                  </a:lnTo>
                  <a:lnTo>
                    <a:pt x="172" y="60"/>
                  </a:lnTo>
                  <a:lnTo>
                    <a:pt x="105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" name="Freeform 133"/>
            <p:cNvSpPr>
              <a:spLocks/>
            </p:cNvSpPr>
            <p:nvPr/>
          </p:nvSpPr>
          <p:spPr bwMode="auto">
            <a:xfrm>
              <a:off x="7935913" y="7358063"/>
              <a:ext cx="560388" cy="555625"/>
            </a:xfrm>
            <a:custGeom>
              <a:avLst/>
              <a:gdLst>
                <a:gd name="T0" fmla="*/ 30 w 47"/>
                <a:gd name="T1" fmla="*/ 41 h 47"/>
                <a:gd name="T2" fmla="*/ 20 w 47"/>
                <a:gd name="T3" fmla="*/ 33 h 47"/>
                <a:gd name="T4" fmla="*/ 32 w 47"/>
                <a:gd name="T5" fmla="*/ 33 h 47"/>
                <a:gd name="T6" fmla="*/ 36 w 47"/>
                <a:gd name="T7" fmla="*/ 21 h 47"/>
                <a:gd name="T8" fmla="*/ 40 w 47"/>
                <a:gd name="T9" fmla="*/ 33 h 47"/>
                <a:gd name="T10" fmla="*/ 47 w 47"/>
                <a:gd name="T11" fmla="*/ 33 h 47"/>
                <a:gd name="T12" fmla="*/ 36 w 47"/>
                <a:gd name="T13" fmla="*/ 0 h 47"/>
                <a:gd name="T14" fmla="*/ 28 w 47"/>
                <a:gd name="T15" fmla="*/ 27 h 47"/>
                <a:gd name="T16" fmla="*/ 0 w 47"/>
                <a:gd name="T17" fmla="*/ 27 h 47"/>
                <a:gd name="T18" fmla="*/ 28 w 47"/>
                <a:gd name="T19" fmla="*/ 47 h 47"/>
                <a:gd name="T20" fmla="*/ 30 w 47"/>
                <a:gd name="T2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47">
                  <a:moveTo>
                    <a:pt x="30" y="41"/>
                  </a:moveTo>
                  <a:cubicBezTo>
                    <a:pt x="28" y="40"/>
                    <a:pt x="20" y="33"/>
                    <a:pt x="20" y="33"/>
                  </a:cubicBezTo>
                  <a:cubicBezTo>
                    <a:pt x="20" y="33"/>
                    <a:pt x="31" y="33"/>
                    <a:pt x="32" y="33"/>
                  </a:cubicBezTo>
                  <a:cubicBezTo>
                    <a:pt x="33" y="31"/>
                    <a:pt x="36" y="21"/>
                    <a:pt x="36" y="21"/>
                  </a:cubicBezTo>
                  <a:cubicBezTo>
                    <a:pt x="36" y="21"/>
                    <a:pt x="40" y="31"/>
                    <a:pt x="40" y="33"/>
                  </a:cubicBezTo>
                  <a:cubicBezTo>
                    <a:pt x="41" y="33"/>
                    <a:pt x="44" y="33"/>
                    <a:pt x="47" y="33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9" y="44"/>
                    <a:pt x="30" y="41"/>
                    <a:pt x="30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36" name="Группа 235"/>
          <p:cNvGrpSpPr/>
          <p:nvPr/>
        </p:nvGrpSpPr>
        <p:grpSpPr>
          <a:xfrm>
            <a:off x="10904538" y="7158038"/>
            <a:ext cx="977900" cy="966788"/>
            <a:chOff x="10904538" y="7158038"/>
            <a:chExt cx="977900" cy="966788"/>
          </a:xfrm>
          <a:solidFill>
            <a:srgbClr val="91B3C1"/>
          </a:solidFill>
        </p:grpSpPr>
        <p:sp>
          <p:nvSpPr>
            <p:cNvPr id="144" name="Freeform 134"/>
            <p:cNvSpPr>
              <a:spLocks noEditPoints="1"/>
            </p:cNvSpPr>
            <p:nvPr/>
          </p:nvSpPr>
          <p:spPr bwMode="auto">
            <a:xfrm>
              <a:off x="10904538" y="7158038"/>
              <a:ext cx="977900" cy="966788"/>
            </a:xfrm>
            <a:custGeom>
              <a:avLst/>
              <a:gdLst>
                <a:gd name="T0" fmla="*/ 41 w 82"/>
                <a:gd name="T1" fmla="*/ 4 h 82"/>
                <a:gd name="T2" fmla="*/ 78 w 82"/>
                <a:gd name="T3" fmla="*/ 41 h 82"/>
                <a:gd name="T4" fmla="*/ 41 w 82"/>
                <a:gd name="T5" fmla="*/ 79 h 82"/>
                <a:gd name="T6" fmla="*/ 4 w 82"/>
                <a:gd name="T7" fmla="*/ 41 h 82"/>
                <a:gd name="T8" fmla="*/ 41 w 82"/>
                <a:gd name="T9" fmla="*/ 4 h 82"/>
                <a:gd name="T10" fmla="*/ 41 w 82"/>
                <a:gd name="T11" fmla="*/ 0 h 82"/>
                <a:gd name="T12" fmla="*/ 0 w 82"/>
                <a:gd name="T13" fmla="*/ 41 h 82"/>
                <a:gd name="T14" fmla="*/ 41 w 82"/>
                <a:gd name="T15" fmla="*/ 82 h 82"/>
                <a:gd name="T16" fmla="*/ 82 w 82"/>
                <a:gd name="T17" fmla="*/ 41 h 82"/>
                <a:gd name="T18" fmla="*/ 41 w 82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4"/>
                  </a:moveTo>
                  <a:cubicBezTo>
                    <a:pt x="62" y="4"/>
                    <a:pt x="78" y="21"/>
                    <a:pt x="78" y="41"/>
                  </a:cubicBezTo>
                  <a:cubicBezTo>
                    <a:pt x="78" y="62"/>
                    <a:pt x="62" y="79"/>
                    <a:pt x="41" y="79"/>
                  </a:cubicBezTo>
                  <a:cubicBezTo>
                    <a:pt x="20" y="79"/>
                    <a:pt x="4" y="62"/>
                    <a:pt x="4" y="41"/>
                  </a:cubicBezTo>
                  <a:cubicBezTo>
                    <a:pt x="4" y="21"/>
                    <a:pt x="20" y="4"/>
                    <a:pt x="41" y="4"/>
                  </a:cubicBezTo>
                  <a:moveTo>
                    <a:pt x="41" y="0"/>
                  </a:moveTo>
                  <a:cubicBezTo>
                    <a:pt x="18" y="0"/>
                    <a:pt x="0" y="19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64" y="82"/>
                    <a:pt x="82" y="64"/>
                    <a:pt x="82" y="41"/>
                  </a:cubicBezTo>
                  <a:cubicBezTo>
                    <a:pt x="82" y="19"/>
                    <a:pt x="64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5" name="Freeform 135"/>
            <p:cNvSpPr>
              <a:spLocks/>
            </p:cNvSpPr>
            <p:nvPr/>
          </p:nvSpPr>
          <p:spPr bwMode="auto">
            <a:xfrm>
              <a:off x="11285538" y="7689850"/>
              <a:ext cx="179388" cy="117475"/>
            </a:xfrm>
            <a:custGeom>
              <a:avLst/>
              <a:gdLst>
                <a:gd name="T0" fmla="*/ 14 w 15"/>
                <a:gd name="T1" fmla="*/ 10 h 10"/>
                <a:gd name="T2" fmla="*/ 15 w 15"/>
                <a:gd name="T3" fmla="*/ 9 h 10"/>
                <a:gd name="T4" fmla="*/ 15 w 15"/>
                <a:gd name="T5" fmla="*/ 7 h 10"/>
                <a:gd name="T6" fmla="*/ 7 w 15"/>
                <a:gd name="T7" fmla="*/ 0 h 10"/>
                <a:gd name="T8" fmla="*/ 0 w 15"/>
                <a:gd name="T9" fmla="*/ 7 h 10"/>
                <a:gd name="T10" fmla="*/ 0 w 15"/>
                <a:gd name="T11" fmla="*/ 9 h 10"/>
                <a:gd name="T12" fmla="*/ 0 w 15"/>
                <a:gd name="T13" fmla="*/ 10 h 10"/>
                <a:gd name="T14" fmla="*/ 1 w 15"/>
                <a:gd name="T15" fmla="*/ 10 h 10"/>
                <a:gd name="T16" fmla="*/ 14 w 15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0">
                  <a:moveTo>
                    <a:pt x="14" y="10"/>
                  </a:moveTo>
                  <a:cubicBezTo>
                    <a:pt x="15" y="10"/>
                    <a:pt x="15" y="10"/>
                    <a:pt x="15" y="9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3"/>
                    <a:pt x="12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4" y="10"/>
                    <a:pt x="14" y="10"/>
                    <a:pt x="1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6" name="Oval 136"/>
            <p:cNvSpPr>
              <a:spLocks noChangeArrowheads="1"/>
            </p:cNvSpPr>
            <p:nvPr/>
          </p:nvSpPr>
          <p:spPr bwMode="auto">
            <a:xfrm>
              <a:off x="11488738" y="7464425"/>
              <a:ext cx="179388" cy="177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7" name="Oval 137"/>
            <p:cNvSpPr>
              <a:spLocks noChangeArrowheads="1"/>
            </p:cNvSpPr>
            <p:nvPr/>
          </p:nvSpPr>
          <p:spPr bwMode="auto">
            <a:xfrm>
              <a:off x="11298238" y="7500938"/>
              <a:ext cx="153988" cy="1524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8" name="Oval 138"/>
            <p:cNvSpPr>
              <a:spLocks noChangeArrowheads="1"/>
            </p:cNvSpPr>
            <p:nvPr/>
          </p:nvSpPr>
          <p:spPr bwMode="auto">
            <a:xfrm>
              <a:off x="11118850" y="7524750"/>
              <a:ext cx="142875" cy="1524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9" name="Freeform 139"/>
            <p:cNvSpPr>
              <a:spLocks/>
            </p:cNvSpPr>
            <p:nvPr/>
          </p:nvSpPr>
          <p:spPr bwMode="auto">
            <a:xfrm>
              <a:off x="11107738" y="7689850"/>
              <a:ext cx="166688" cy="117475"/>
            </a:xfrm>
            <a:custGeom>
              <a:avLst/>
              <a:gdLst>
                <a:gd name="T0" fmla="*/ 13 w 14"/>
                <a:gd name="T1" fmla="*/ 10 h 10"/>
                <a:gd name="T2" fmla="*/ 14 w 14"/>
                <a:gd name="T3" fmla="*/ 9 h 10"/>
                <a:gd name="T4" fmla="*/ 14 w 14"/>
                <a:gd name="T5" fmla="*/ 7 h 10"/>
                <a:gd name="T6" fmla="*/ 7 w 14"/>
                <a:gd name="T7" fmla="*/ 0 h 10"/>
                <a:gd name="T8" fmla="*/ 0 w 14"/>
                <a:gd name="T9" fmla="*/ 7 h 10"/>
                <a:gd name="T10" fmla="*/ 0 w 14"/>
                <a:gd name="T11" fmla="*/ 9 h 10"/>
                <a:gd name="T12" fmla="*/ 1 w 14"/>
                <a:gd name="T13" fmla="*/ 10 h 10"/>
                <a:gd name="T14" fmla="*/ 1 w 14"/>
                <a:gd name="T15" fmla="*/ 10 h 10"/>
                <a:gd name="T16" fmla="*/ 13 w 14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0">
                  <a:moveTo>
                    <a:pt x="13" y="10"/>
                  </a:moveTo>
                  <a:cubicBezTo>
                    <a:pt x="13" y="10"/>
                    <a:pt x="14" y="10"/>
                    <a:pt x="14" y="9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3" y="10"/>
                    <a:pt x="13" y="10"/>
                    <a:pt x="1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0" name="Freeform 140"/>
            <p:cNvSpPr>
              <a:spLocks/>
            </p:cNvSpPr>
            <p:nvPr/>
          </p:nvSpPr>
          <p:spPr bwMode="auto">
            <a:xfrm>
              <a:off x="11476038" y="7666038"/>
              <a:ext cx="203200" cy="141288"/>
            </a:xfrm>
            <a:custGeom>
              <a:avLst/>
              <a:gdLst>
                <a:gd name="T0" fmla="*/ 8 w 17"/>
                <a:gd name="T1" fmla="*/ 0 h 12"/>
                <a:gd name="T2" fmla="*/ 0 w 17"/>
                <a:gd name="T3" fmla="*/ 8 h 12"/>
                <a:gd name="T4" fmla="*/ 0 w 17"/>
                <a:gd name="T5" fmla="*/ 11 h 12"/>
                <a:gd name="T6" fmla="*/ 1 w 17"/>
                <a:gd name="T7" fmla="*/ 12 h 12"/>
                <a:gd name="T8" fmla="*/ 1 w 17"/>
                <a:gd name="T9" fmla="*/ 12 h 12"/>
                <a:gd name="T10" fmla="*/ 16 w 17"/>
                <a:gd name="T11" fmla="*/ 12 h 12"/>
                <a:gd name="T12" fmla="*/ 16 w 17"/>
                <a:gd name="T13" fmla="*/ 12 h 12"/>
                <a:gd name="T14" fmla="*/ 17 w 17"/>
                <a:gd name="T15" fmla="*/ 11 h 12"/>
                <a:gd name="T16" fmla="*/ 17 w 17"/>
                <a:gd name="T17" fmla="*/ 8 h 12"/>
                <a:gd name="T18" fmla="*/ 8 w 17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2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7" y="11"/>
                    <a:pt x="17" y="11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4"/>
                    <a:pt x="13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44" name="Группа 243"/>
          <p:cNvGrpSpPr/>
          <p:nvPr/>
        </p:nvGrpSpPr>
        <p:grpSpPr>
          <a:xfrm>
            <a:off x="22015450" y="8715375"/>
            <a:ext cx="977900" cy="966788"/>
            <a:chOff x="22015450" y="8715375"/>
            <a:chExt cx="977900" cy="966788"/>
          </a:xfrm>
          <a:solidFill>
            <a:srgbClr val="91B3C1"/>
          </a:solidFill>
        </p:grpSpPr>
        <p:sp>
          <p:nvSpPr>
            <p:cNvPr id="151" name="Freeform 141"/>
            <p:cNvSpPr>
              <a:spLocks noEditPoints="1"/>
            </p:cNvSpPr>
            <p:nvPr/>
          </p:nvSpPr>
          <p:spPr bwMode="auto">
            <a:xfrm>
              <a:off x="22015450" y="8715375"/>
              <a:ext cx="977900" cy="966788"/>
            </a:xfrm>
            <a:custGeom>
              <a:avLst/>
              <a:gdLst>
                <a:gd name="T0" fmla="*/ 41 w 82"/>
                <a:gd name="T1" fmla="*/ 4 h 82"/>
                <a:gd name="T2" fmla="*/ 78 w 82"/>
                <a:gd name="T3" fmla="*/ 41 h 82"/>
                <a:gd name="T4" fmla="*/ 41 w 82"/>
                <a:gd name="T5" fmla="*/ 79 h 82"/>
                <a:gd name="T6" fmla="*/ 4 w 82"/>
                <a:gd name="T7" fmla="*/ 41 h 82"/>
                <a:gd name="T8" fmla="*/ 41 w 82"/>
                <a:gd name="T9" fmla="*/ 4 h 82"/>
                <a:gd name="T10" fmla="*/ 41 w 82"/>
                <a:gd name="T11" fmla="*/ 0 h 82"/>
                <a:gd name="T12" fmla="*/ 0 w 82"/>
                <a:gd name="T13" fmla="*/ 41 h 82"/>
                <a:gd name="T14" fmla="*/ 41 w 82"/>
                <a:gd name="T15" fmla="*/ 82 h 82"/>
                <a:gd name="T16" fmla="*/ 82 w 82"/>
                <a:gd name="T17" fmla="*/ 41 h 82"/>
                <a:gd name="T18" fmla="*/ 41 w 82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4"/>
                  </a:moveTo>
                  <a:cubicBezTo>
                    <a:pt x="62" y="4"/>
                    <a:pt x="78" y="20"/>
                    <a:pt x="78" y="41"/>
                  </a:cubicBezTo>
                  <a:cubicBezTo>
                    <a:pt x="78" y="62"/>
                    <a:pt x="62" y="79"/>
                    <a:pt x="41" y="79"/>
                  </a:cubicBezTo>
                  <a:cubicBezTo>
                    <a:pt x="20" y="79"/>
                    <a:pt x="4" y="62"/>
                    <a:pt x="4" y="41"/>
                  </a:cubicBezTo>
                  <a:cubicBezTo>
                    <a:pt x="4" y="20"/>
                    <a:pt x="20" y="4"/>
                    <a:pt x="41" y="4"/>
                  </a:cubicBezTo>
                  <a:moveTo>
                    <a:pt x="41" y="0"/>
                  </a:moveTo>
                  <a:cubicBezTo>
                    <a:pt x="18" y="0"/>
                    <a:pt x="0" y="19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64" y="82"/>
                    <a:pt x="82" y="64"/>
                    <a:pt x="82" y="41"/>
                  </a:cubicBezTo>
                  <a:cubicBezTo>
                    <a:pt x="82" y="19"/>
                    <a:pt x="64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2" name="Freeform 142"/>
            <p:cNvSpPr>
              <a:spLocks/>
            </p:cNvSpPr>
            <p:nvPr/>
          </p:nvSpPr>
          <p:spPr bwMode="auto">
            <a:xfrm>
              <a:off x="22445663" y="8915400"/>
              <a:ext cx="320675" cy="566738"/>
            </a:xfrm>
            <a:custGeom>
              <a:avLst/>
              <a:gdLst>
                <a:gd name="T0" fmla="*/ 120 w 202"/>
                <a:gd name="T1" fmla="*/ 0 h 357"/>
                <a:gd name="T2" fmla="*/ 0 w 202"/>
                <a:gd name="T3" fmla="*/ 216 h 357"/>
                <a:gd name="T4" fmla="*/ 75 w 202"/>
                <a:gd name="T5" fmla="*/ 357 h 357"/>
                <a:gd name="T6" fmla="*/ 157 w 202"/>
                <a:gd name="T7" fmla="*/ 357 h 357"/>
                <a:gd name="T8" fmla="*/ 82 w 202"/>
                <a:gd name="T9" fmla="*/ 216 h 357"/>
                <a:gd name="T10" fmla="*/ 202 w 202"/>
                <a:gd name="T11" fmla="*/ 0 h 357"/>
                <a:gd name="T12" fmla="*/ 120 w 202"/>
                <a:gd name="T13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357">
                  <a:moveTo>
                    <a:pt x="120" y="0"/>
                  </a:moveTo>
                  <a:lnTo>
                    <a:pt x="0" y="216"/>
                  </a:lnTo>
                  <a:lnTo>
                    <a:pt x="75" y="357"/>
                  </a:lnTo>
                  <a:lnTo>
                    <a:pt x="157" y="357"/>
                  </a:lnTo>
                  <a:lnTo>
                    <a:pt x="82" y="216"/>
                  </a:lnTo>
                  <a:lnTo>
                    <a:pt x="202" y="0"/>
                  </a:lnTo>
                  <a:lnTo>
                    <a:pt x="1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3" name="Freeform 143"/>
            <p:cNvSpPr>
              <a:spLocks/>
            </p:cNvSpPr>
            <p:nvPr/>
          </p:nvSpPr>
          <p:spPr bwMode="auto">
            <a:xfrm>
              <a:off x="22242463" y="9021763"/>
              <a:ext cx="214313" cy="295275"/>
            </a:xfrm>
            <a:custGeom>
              <a:avLst/>
              <a:gdLst>
                <a:gd name="T0" fmla="*/ 75 w 135"/>
                <a:gd name="T1" fmla="*/ 186 h 186"/>
                <a:gd name="T2" fmla="*/ 135 w 135"/>
                <a:gd name="T3" fmla="*/ 82 h 186"/>
                <a:gd name="T4" fmla="*/ 90 w 135"/>
                <a:gd name="T5" fmla="*/ 0 h 186"/>
                <a:gd name="T6" fmla="*/ 15 w 135"/>
                <a:gd name="T7" fmla="*/ 0 h 186"/>
                <a:gd name="T8" fmla="*/ 60 w 135"/>
                <a:gd name="T9" fmla="*/ 82 h 186"/>
                <a:gd name="T10" fmla="*/ 0 w 135"/>
                <a:gd name="T11" fmla="*/ 186 h 186"/>
                <a:gd name="T12" fmla="*/ 75 w 135"/>
                <a:gd name="T13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186">
                  <a:moveTo>
                    <a:pt x="75" y="186"/>
                  </a:moveTo>
                  <a:lnTo>
                    <a:pt x="135" y="82"/>
                  </a:lnTo>
                  <a:lnTo>
                    <a:pt x="90" y="0"/>
                  </a:lnTo>
                  <a:lnTo>
                    <a:pt x="15" y="0"/>
                  </a:lnTo>
                  <a:lnTo>
                    <a:pt x="60" y="82"/>
                  </a:lnTo>
                  <a:lnTo>
                    <a:pt x="0" y="186"/>
                  </a:lnTo>
                  <a:lnTo>
                    <a:pt x="75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46" name="Группа 245"/>
          <p:cNvGrpSpPr/>
          <p:nvPr/>
        </p:nvGrpSpPr>
        <p:grpSpPr>
          <a:xfrm>
            <a:off x="18845213" y="8715375"/>
            <a:ext cx="976313" cy="966788"/>
            <a:chOff x="18845213" y="8715375"/>
            <a:chExt cx="976313" cy="966788"/>
          </a:xfrm>
          <a:solidFill>
            <a:srgbClr val="91B3C1"/>
          </a:solidFill>
        </p:grpSpPr>
        <p:sp>
          <p:nvSpPr>
            <p:cNvPr id="154" name="Freeform 144"/>
            <p:cNvSpPr>
              <a:spLocks noEditPoints="1"/>
            </p:cNvSpPr>
            <p:nvPr/>
          </p:nvSpPr>
          <p:spPr bwMode="auto">
            <a:xfrm>
              <a:off x="18845213" y="8715375"/>
              <a:ext cx="976313" cy="966788"/>
            </a:xfrm>
            <a:custGeom>
              <a:avLst/>
              <a:gdLst>
                <a:gd name="T0" fmla="*/ 41 w 82"/>
                <a:gd name="T1" fmla="*/ 4 h 82"/>
                <a:gd name="T2" fmla="*/ 78 w 82"/>
                <a:gd name="T3" fmla="*/ 41 h 82"/>
                <a:gd name="T4" fmla="*/ 41 w 82"/>
                <a:gd name="T5" fmla="*/ 79 h 82"/>
                <a:gd name="T6" fmla="*/ 3 w 82"/>
                <a:gd name="T7" fmla="*/ 41 h 82"/>
                <a:gd name="T8" fmla="*/ 41 w 82"/>
                <a:gd name="T9" fmla="*/ 4 h 82"/>
                <a:gd name="T10" fmla="*/ 41 w 82"/>
                <a:gd name="T11" fmla="*/ 0 h 82"/>
                <a:gd name="T12" fmla="*/ 0 w 82"/>
                <a:gd name="T13" fmla="*/ 41 h 82"/>
                <a:gd name="T14" fmla="*/ 41 w 82"/>
                <a:gd name="T15" fmla="*/ 82 h 82"/>
                <a:gd name="T16" fmla="*/ 82 w 82"/>
                <a:gd name="T17" fmla="*/ 41 h 82"/>
                <a:gd name="T18" fmla="*/ 41 w 82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4"/>
                  </a:moveTo>
                  <a:cubicBezTo>
                    <a:pt x="61" y="4"/>
                    <a:pt x="78" y="20"/>
                    <a:pt x="78" y="41"/>
                  </a:cubicBezTo>
                  <a:cubicBezTo>
                    <a:pt x="78" y="62"/>
                    <a:pt x="61" y="79"/>
                    <a:pt x="41" y="79"/>
                  </a:cubicBezTo>
                  <a:cubicBezTo>
                    <a:pt x="20" y="79"/>
                    <a:pt x="3" y="62"/>
                    <a:pt x="3" y="41"/>
                  </a:cubicBezTo>
                  <a:cubicBezTo>
                    <a:pt x="3" y="20"/>
                    <a:pt x="20" y="4"/>
                    <a:pt x="41" y="4"/>
                  </a:cubicBezTo>
                  <a:moveTo>
                    <a:pt x="41" y="0"/>
                  </a:moveTo>
                  <a:cubicBezTo>
                    <a:pt x="18" y="0"/>
                    <a:pt x="0" y="19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63" y="82"/>
                    <a:pt x="82" y="64"/>
                    <a:pt x="82" y="41"/>
                  </a:cubicBezTo>
                  <a:cubicBezTo>
                    <a:pt x="82" y="19"/>
                    <a:pt x="63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5" name="Freeform 145"/>
            <p:cNvSpPr>
              <a:spLocks/>
            </p:cNvSpPr>
            <p:nvPr/>
          </p:nvSpPr>
          <p:spPr bwMode="auto">
            <a:xfrm>
              <a:off x="19023013" y="8939213"/>
              <a:ext cx="573088" cy="542925"/>
            </a:xfrm>
            <a:custGeom>
              <a:avLst/>
              <a:gdLst>
                <a:gd name="T0" fmla="*/ 9 w 48"/>
                <a:gd name="T1" fmla="*/ 46 h 46"/>
                <a:gd name="T2" fmla="*/ 17 w 48"/>
                <a:gd name="T3" fmla="*/ 46 h 46"/>
                <a:gd name="T4" fmla="*/ 17 w 48"/>
                <a:gd name="T5" fmla="*/ 26 h 46"/>
                <a:gd name="T6" fmla="*/ 21 w 48"/>
                <a:gd name="T7" fmla="*/ 26 h 46"/>
                <a:gd name="T8" fmla="*/ 25 w 48"/>
                <a:gd name="T9" fmla="*/ 26 h 46"/>
                <a:gd name="T10" fmla="*/ 29 w 48"/>
                <a:gd name="T11" fmla="*/ 26 h 46"/>
                <a:gd name="T12" fmla="*/ 29 w 48"/>
                <a:gd name="T13" fmla="*/ 46 h 46"/>
                <a:gd name="T14" fmla="*/ 37 w 48"/>
                <a:gd name="T15" fmla="*/ 46 h 46"/>
                <a:gd name="T16" fmla="*/ 37 w 48"/>
                <a:gd name="T17" fmla="*/ 26 h 46"/>
                <a:gd name="T18" fmla="*/ 46 w 48"/>
                <a:gd name="T19" fmla="*/ 26 h 46"/>
                <a:gd name="T20" fmla="*/ 46 w 48"/>
                <a:gd name="T21" fmla="*/ 17 h 46"/>
                <a:gd name="T22" fmla="*/ 37 w 48"/>
                <a:gd name="T23" fmla="*/ 17 h 46"/>
                <a:gd name="T24" fmla="*/ 37 w 48"/>
                <a:gd name="T25" fmla="*/ 13 h 46"/>
                <a:gd name="T26" fmla="*/ 41 w 48"/>
                <a:gd name="T27" fmla="*/ 8 h 46"/>
                <a:gd name="T28" fmla="*/ 48 w 48"/>
                <a:gd name="T29" fmla="*/ 8 h 46"/>
                <a:gd name="T30" fmla="*/ 48 w 48"/>
                <a:gd name="T31" fmla="*/ 0 h 46"/>
                <a:gd name="T32" fmla="*/ 41 w 48"/>
                <a:gd name="T33" fmla="*/ 0 h 46"/>
                <a:gd name="T34" fmla="*/ 29 w 48"/>
                <a:gd name="T35" fmla="*/ 13 h 46"/>
                <a:gd name="T36" fmla="*/ 29 w 48"/>
                <a:gd name="T37" fmla="*/ 17 h 46"/>
                <a:gd name="T38" fmla="*/ 25 w 48"/>
                <a:gd name="T39" fmla="*/ 17 h 46"/>
                <a:gd name="T40" fmla="*/ 21 w 48"/>
                <a:gd name="T41" fmla="*/ 17 h 46"/>
                <a:gd name="T42" fmla="*/ 17 w 48"/>
                <a:gd name="T43" fmla="*/ 17 h 46"/>
                <a:gd name="T44" fmla="*/ 17 w 48"/>
                <a:gd name="T45" fmla="*/ 13 h 46"/>
                <a:gd name="T46" fmla="*/ 20 w 48"/>
                <a:gd name="T47" fmla="*/ 8 h 46"/>
                <a:gd name="T48" fmla="*/ 27 w 48"/>
                <a:gd name="T49" fmla="*/ 8 h 46"/>
                <a:gd name="T50" fmla="*/ 27 w 48"/>
                <a:gd name="T51" fmla="*/ 0 h 46"/>
                <a:gd name="T52" fmla="*/ 20 w 48"/>
                <a:gd name="T53" fmla="*/ 0 h 46"/>
                <a:gd name="T54" fmla="*/ 9 w 48"/>
                <a:gd name="T55" fmla="*/ 13 h 46"/>
                <a:gd name="T56" fmla="*/ 9 w 48"/>
                <a:gd name="T57" fmla="*/ 17 h 46"/>
                <a:gd name="T58" fmla="*/ 0 w 48"/>
                <a:gd name="T59" fmla="*/ 17 h 46"/>
                <a:gd name="T60" fmla="*/ 0 w 48"/>
                <a:gd name="T61" fmla="*/ 26 h 46"/>
                <a:gd name="T62" fmla="*/ 9 w 48"/>
                <a:gd name="T63" fmla="*/ 26 h 46"/>
                <a:gd name="T64" fmla="*/ 9 w 48"/>
                <a:gd name="T6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" h="46">
                  <a:moveTo>
                    <a:pt x="9" y="46"/>
                  </a:moveTo>
                  <a:cubicBezTo>
                    <a:pt x="17" y="46"/>
                    <a:pt x="17" y="46"/>
                    <a:pt x="17" y="4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0"/>
                    <a:pt x="39" y="8"/>
                    <a:pt x="41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0"/>
                    <a:pt x="29" y="6"/>
                    <a:pt x="29" y="13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0"/>
                    <a:pt x="18" y="8"/>
                    <a:pt x="20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3" y="0"/>
                    <a:pt x="9" y="6"/>
                    <a:pt x="9" y="13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9" y="26"/>
                    <a:pt x="9" y="26"/>
                    <a:pt x="9" y="26"/>
                  </a:cubicBezTo>
                  <a:lnTo>
                    <a:pt x="9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41" name="Группа 240"/>
          <p:cNvGrpSpPr/>
          <p:nvPr/>
        </p:nvGrpSpPr>
        <p:grpSpPr>
          <a:xfrm>
            <a:off x="18845213" y="7158038"/>
            <a:ext cx="965200" cy="966788"/>
            <a:chOff x="18845213" y="7158038"/>
            <a:chExt cx="965200" cy="966788"/>
          </a:xfrm>
          <a:solidFill>
            <a:srgbClr val="91B3C1"/>
          </a:solidFill>
        </p:grpSpPr>
        <p:sp>
          <p:nvSpPr>
            <p:cNvPr id="156" name="Freeform 146"/>
            <p:cNvSpPr>
              <a:spLocks noEditPoints="1"/>
            </p:cNvSpPr>
            <p:nvPr/>
          </p:nvSpPr>
          <p:spPr bwMode="auto">
            <a:xfrm>
              <a:off x="18845213" y="7158038"/>
              <a:ext cx="965200" cy="966788"/>
            </a:xfrm>
            <a:custGeom>
              <a:avLst/>
              <a:gdLst>
                <a:gd name="T0" fmla="*/ 41 w 81"/>
                <a:gd name="T1" fmla="*/ 4 h 82"/>
                <a:gd name="T2" fmla="*/ 78 w 81"/>
                <a:gd name="T3" fmla="*/ 41 h 82"/>
                <a:gd name="T4" fmla="*/ 41 w 81"/>
                <a:gd name="T5" fmla="*/ 79 h 82"/>
                <a:gd name="T6" fmla="*/ 3 w 81"/>
                <a:gd name="T7" fmla="*/ 41 h 82"/>
                <a:gd name="T8" fmla="*/ 41 w 81"/>
                <a:gd name="T9" fmla="*/ 4 h 82"/>
                <a:gd name="T10" fmla="*/ 41 w 81"/>
                <a:gd name="T11" fmla="*/ 0 h 82"/>
                <a:gd name="T12" fmla="*/ 0 w 81"/>
                <a:gd name="T13" fmla="*/ 41 h 82"/>
                <a:gd name="T14" fmla="*/ 41 w 81"/>
                <a:gd name="T15" fmla="*/ 82 h 82"/>
                <a:gd name="T16" fmla="*/ 81 w 81"/>
                <a:gd name="T17" fmla="*/ 41 h 82"/>
                <a:gd name="T18" fmla="*/ 41 w 81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2">
                  <a:moveTo>
                    <a:pt x="41" y="4"/>
                  </a:moveTo>
                  <a:cubicBezTo>
                    <a:pt x="61" y="4"/>
                    <a:pt x="78" y="21"/>
                    <a:pt x="78" y="41"/>
                  </a:cubicBezTo>
                  <a:cubicBezTo>
                    <a:pt x="78" y="62"/>
                    <a:pt x="61" y="79"/>
                    <a:pt x="41" y="79"/>
                  </a:cubicBezTo>
                  <a:cubicBezTo>
                    <a:pt x="20" y="79"/>
                    <a:pt x="3" y="62"/>
                    <a:pt x="3" y="41"/>
                  </a:cubicBezTo>
                  <a:cubicBezTo>
                    <a:pt x="3" y="21"/>
                    <a:pt x="20" y="4"/>
                    <a:pt x="41" y="4"/>
                  </a:cubicBezTo>
                  <a:moveTo>
                    <a:pt x="41" y="0"/>
                  </a:moveTo>
                  <a:cubicBezTo>
                    <a:pt x="18" y="0"/>
                    <a:pt x="0" y="19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63" y="82"/>
                    <a:pt x="81" y="64"/>
                    <a:pt x="81" y="41"/>
                  </a:cubicBezTo>
                  <a:cubicBezTo>
                    <a:pt x="81" y="19"/>
                    <a:pt x="63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7" name="Freeform 147"/>
            <p:cNvSpPr>
              <a:spLocks/>
            </p:cNvSpPr>
            <p:nvPr/>
          </p:nvSpPr>
          <p:spPr bwMode="auto">
            <a:xfrm>
              <a:off x="18999200" y="7358063"/>
              <a:ext cx="573088" cy="566738"/>
            </a:xfrm>
            <a:custGeom>
              <a:avLst/>
              <a:gdLst>
                <a:gd name="T0" fmla="*/ 9 w 48"/>
                <a:gd name="T1" fmla="*/ 33 h 48"/>
                <a:gd name="T2" fmla="*/ 14 w 48"/>
                <a:gd name="T3" fmla="*/ 31 h 48"/>
                <a:gd name="T4" fmla="*/ 31 w 48"/>
                <a:gd name="T5" fmla="*/ 39 h 48"/>
                <a:gd name="T6" fmla="*/ 31 w 48"/>
                <a:gd name="T7" fmla="*/ 40 h 48"/>
                <a:gd name="T8" fmla="*/ 40 w 48"/>
                <a:gd name="T9" fmla="*/ 48 h 48"/>
                <a:gd name="T10" fmla="*/ 48 w 48"/>
                <a:gd name="T11" fmla="*/ 40 h 48"/>
                <a:gd name="T12" fmla="*/ 40 w 48"/>
                <a:gd name="T13" fmla="*/ 31 h 48"/>
                <a:gd name="T14" fmla="*/ 34 w 48"/>
                <a:gd name="T15" fmla="*/ 33 h 48"/>
                <a:gd name="T16" fmla="*/ 17 w 48"/>
                <a:gd name="T17" fmla="*/ 25 h 48"/>
                <a:gd name="T18" fmla="*/ 17 w 48"/>
                <a:gd name="T19" fmla="*/ 24 h 48"/>
                <a:gd name="T20" fmla="*/ 17 w 48"/>
                <a:gd name="T21" fmla="*/ 24 h 48"/>
                <a:gd name="T22" fmla="*/ 34 w 48"/>
                <a:gd name="T23" fmla="*/ 15 h 48"/>
                <a:gd name="T24" fmla="*/ 40 w 48"/>
                <a:gd name="T25" fmla="*/ 17 h 48"/>
                <a:gd name="T26" fmla="*/ 48 w 48"/>
                <a:gd name="T27" fmla="*/ 9 h 48"/>
                <a:gd name="T28" fmla="*/ 40 w 48"/>
                <a:gd name="T29" fmla="*/ 0 h 48"/>
                <a:gd name="T30" fmla="*/ 31 w 48"/>
                <a:gd name="T31" fmla="*/ 9 h 48"/>
                <a:gd name="T32" fmla="*/ 31 w 48"/>
                <a:gd name="T33" fmla="*/ 9 h 48"/>
                <a:gd name="T34" fmla="*/ 14 w 48"/>
                <a:gd name="T35" fmla="*/ 18 h 48"/>
                <a:gd name="T36" fmla="*/ 9 w 48"/>
                <a:gd name="T37" fmla="*/ 16 h 48"/>
                <a:gd name="T38" fmla="*/ 0 w 48"/>
                <a:gd name="T39" fmla="*/ 24 h 48"/>
                <a:gd name="T40" fmla="*/ 9 w 48"/>
                <a:gd name="T4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48">
                  <a:moveTo>
                    <a:pt x="9" y="33"/>
                  </a:moveTo>
                  <a:cubicBezTo>
                    <a:pt x="11" y="33"/>
                    <a:pt x="13" y="32"/>
                    <a:pt x="14" y="31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39"/>
                    <a:pt x="31" y="40"/>
                    <a:pt x="31" y="40"/>
                  </a:cubicBezTo>
                  <a:cubicBezTo>
                    <a:pt x="31" y="44"/>
                    <a:pt x="35" y="48"/>
                    <a:pt x="40" y="48"/>
                  </a:cubicBezTo>
                  <a:cubicBezTo>
                    <a:pt x="44" y="48"/>
                    <a:pt x="48" y="44"/>
                    <a:pt x="48" y="40"/>
                  </a:cubicBezTo>
                  <a:cubicBezTo>
                    <a:pt x="48" y="35"/>
                    <a:pt x="44" y="31"/>
                    <a:pt x="40" y="31"/>
                  </a:cubicBezTo>
                  <a:cubicBezTo>
                    <a:pt x="38" y="31"/>
                    <a:pt x="36" y="32"/>
                    <a:pt x="34" y="33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5"/>
                    <a:pt x="17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6" y="17"/>
                    <a:pt x="38" y="17"/>
                    <a:pt x="40" y="17"/>
                  </a:cubicBezTo>
                  <a:cubicBezTo>
                    <a:pt x="44" y="17"/>
                    <a:pt x="48" y="14"/>
                    <a:pt x="48" y="9"/>
                  </a:cubicBezTo>
                  <a:cubicBezTo>
                    <a:pt x="48" y="4"/>
                    <a:pt x="44" y="0"/>
                    <a:pt x="40" y="0"/>
                  </a:cubicBezTo>
                  <a:cubicBezTo>
                    <a:pt x="35" y="0"/>
                    <a:pt x="31" y="4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7"/>
                    <a:pt x="11" y="16"/>
                    <a:pt x="9" y="16"/>
                  </a:cubicBezTo>
                  <a:cubicBezTo>
                    <a:pt x="4" y="16"/>
                    <a:pt x="0" y="20"/>
                    <a:pt x="0" y="24"/>
                  </a:cubicBezTo>
                  <a:cubicBezTo>
                    <a:pt x="0" y="29"/>
                    <a:pt x="4" y="33"/>
                    <a:pt x="9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35" name="Группа 234"/>
          <p:cNvGrpSpPr/>
          <p:nvPr/>
        </p:nvGrpSpPr>
        <p:grpSpPr>
          <a:xfrm>
            <a:off x="9318625" y="7158038"/>
            <a:ext cx="977900" cy="966788"/>
            <a:chOff x="9318625" y="7158038"/>
            <a:chExt cx="977900" cy="966788"/>
          </a:xfrm>
          <a:solidFill>
            <a:srgbClr val="91B3C1"/>
          </a:solidFill>
        </p:grpSpPr>
        <p:sp>
          <p:nvSpPr>
            <p:cNvPr id="158" name="Freeform 148"/>
            <p:cNvSpPr>
              <a:spLocks noEditPoints="1"/>
            </p:cNvSpPr>
            <p:nvPr/>
          </p:nvSpPr>
          <p:spPr bwMode="auto">
            <a:xfrm>
              <a:off x="9318625" y="7158038"/>
              <a:ext cx="977900" cy="966788"/>
            </a:xfrm>
            <a:custGeom>
              <a:avLst/>
              <a:gdLst>
                <a:gd name="T0" fmla="*/ 41 w 82"/>
                <a:gd name="T1" fmla="*/ 4 h 82"/>
                <a:gd name="T2" fmla="*/ 78 w 82"/>
                <a:gd name="T3" fmla="*/ 41 h 82"/>
                <a:gd name="T4" fmla="*/ 41 w 82"/>
                <a:gd name="T5" fmla="*/ 79 h 82"/>
                <a:gd name="T6" fmla="*/ 3 w 82"/>
                <a:gd name="T7" fmla="*/ 41 h 82"/>
                <a:gd name="T8" fmla="*/ 41 w 82"/>
                <a:gd name="T9" fmla="*/ 4 h 82"/>
                <a:gd name="T10" fmla="*/ 41 w 82"/>
                <a:gd name="T11" fmla="*/ 0 h 82"/>
                <a:gd name="T12" fmla="*/ 0 w 82"/>
                <a:gd name="T13" fmla="*/ 41 h 82"/>
                <a:gd name="T14" fmla="*/ 41 w 82"/>
                <a:gd name="T15" fmla="*/ 82 h 82"/>
                <a:gd name="T16" fmla="*/ 82 w 82"/>
                <a:gd name="T17" fmla="*/ 41 h 82"/>
                <a:gd name="T18" fmla="*/ 41 w 82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4"/>
                  </a:moveTo>
                  <a:cubicBezTo>
                    <a:pt x="62" y="4"/>
                    <a:pt x="78" y="21"/>
                    <a:pt x="78" y="41"/>
                  </a:cubicBezTo>
                  <a:cubicBezTo>
                    <a:pt x="78" y="62"/>
                    <a:pt x="62" y="79"/>
                    <a:pt x="41" y="79"/>
                  </a:cubicBezTo>
                  <a:cubicBezTo>
                    <a:pt x="20" y="79"/>
                    <a:pt x="3" y="62"/>
                    <a:pt x="3" y="41"/>
                  </a:cubicBezTo>
                  <a:cubicBezTo>
                    <a:pt x="3" y="21"/>
                    <a:pt x="20" y="4"/>
                    <a:pt x="41" y="4"/>
                  </a:cubicBezTo>
                  <a:moveTo>
                    <a:pt x="41" y="0"/>
                  </a:moveTo>
                  <a:cubicBezTo>
                    <a:pt x="18" y="0"/>
                    <a:pt x="0" y="19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63" y="82"/>
                    <a:pt x="82" y="64"/>
                    <a:pt x="82" y="41"/>
                  </a:cubicBezTo>
                  <a:cubicBezTo>
                    <a:pt x="82" y="19"/>
                    <a:pt x="63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9" name="Freeform 149"/>
            <p:cNvSpPr>
              <a:spLocks/>
            </p:cNvSpPr>
            <p:nvPr/>
          </p:nvSpPr>
          <p:spPr bwMode="auto">
            <a:xfrm>
              <a:off x="9556750" y="7535863"/>
              <a:ext cx="454025" cy="388938"/>
            </a:xfrm>
            <a:custGeom>
              <a:avLst/>
              <a:gdLst>
                <a:gd name="T0" fmla="*/ 38 w 38"/>
                <a:gd name="T1" fmla="*/ 9 h 33"/>
                <a:gd name="T2" fmla="*/ 34 w 38"/>
                <a:gd name="T3" fmla="*/ 3 h 33"/>
                <a:gd name="T4" fmla="*/ 27 w 38"/>
                <a:gd name="T5" fmla="*/ 6 h 33"/>
                <a:gd name="T6" fmla="*/ 24 w 38"/>
                <a:gd name="T7" fmla="*/ 4 h 33"/>
                <a:gd name="T8" fmla="*/ 17 w 38"/>
                <a:gd name="T9" fmla="*/ 0 h 33"/>
                <a:gd name="T10" fmla="*/ 12 w 38"/>
                <a:gd name="T11" fmla="*/ 17 h 33"/>
                <a:gd name="T12" fmla="*/ 0 w 38"/>
                <a:gd name="T13" fmla="*/ 26 h 33"/>
                <a:gd name="T14" fmla="*/ 4 w 38"/>
                <a:gd name="T15" fmla="*/ 33 h 33"/>
                <a:gd name="T16" fmla="*/ 19 w 38"/>
                <a:gd name="T17" fmla="*/ 23 h 33"/>
                <a:gd name="T18" fmla="*/ 31 w 38"/>
                <a:gd name="T19" fmla="*/ 33 h 33"/>
                <a:gd name="T20" fmla="*/ 37 w 38"/>
                <a:gd name="T21" fmla="*/ 28 h 33"/>
                <a:gd name="T22" fmla="*/ 25 w 38"/>
                <a:gd name="T23" fmla="*/ 16 h 33"/>
                <a:gd name="T24" fmla="*/ 25 w 38"/>
                <a:gd name="T25" fmla="*/ 14 h 33"/>
                <a:gd name="T26" fmla="*/ 38 w 38"/>
                <a:gd name="T27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33">
                  <a:moveTo>
                    <a:pt x="38" y="9"/>
                  </a:moveTo>
                  <a:cubicBezTo>
                    <a:pt x="38" y="9"/>
                    <a:pt x="36" y="7"/>
                    <a:pt x="34" y="3"/>
                  </a:cubicBezTo>
                  <a:cubicBezTo>
                    <a:pt x="31" y="6"/>
                    <a:pt x="28" y="6"/>
                    <a:pt x="27" y="6"/>
                  </a:cubicBezTo>
                  <a:cubicBezTo>
                    <a:pt x="25" y="5"/>
                    <a:pt x="24" y="4"/>
                    <a:pt x="24" y="4"/>
                  </a:cubicBezTo>
                  <a:cubicBezTo>
                    <a:pt x="23" y="3"/>
                    <a:pt x="20" y="1"/>
                    <a:pt x="17" y="0"/>
                  </a:cubicBezTo>
                  <a:cubicBezTo>
                    <a:pt x="13" y="3"/>
                    <a:pt x="11" y="10"/>
                    <a:pt x="12" y="17"/>
                  </a:cubicBezTo>
                  <a:cubicBezTo>
                    <a:pt x="9" y="22"/>
                    <a:pt x="6" y="24"/>
                    <a:pt x="0" y="26"/>
                  </a:cubicBezTo>
                  <a:cubicBezTo>
                    <a:pt x="2" y="29"/>
                    <a:pt x="2" y="30"/>
                    <a:pt x="4" y="33"/>
                  </a:cubicBezTo>
                  <a:cubicBezTo>
                    <a:pt x="11" y="31"/>
                    <a:pt x="16" y="27"/>
                    <a:pt x="19" y="23"/>
                  </a:cubicBezTo>
                  <a:cubicBezTo>
                    <a:pt x="24" y="24"/>
                    <a:pt x="27" y="27"/>
                    <a:pt x="31" y="33"/>
                  </a:cubicBezTo>
                  <a:cubicBezTo>
                    <a:pt x="34" y="30"/>
                    <a:pt x="34" y="30"/>
                    <a:pt x="37" y="28"/>
                  </a:cubicBezTo>
                  <a:cubicBezTo>
                    <a:pt x="35" y="23"/>
                    <a:pt x="29" y="18"/>
                    <a:pt x="25" y="16"/>
                  </a:cubicBezTo>
                  <a:cubicBezTo>
                    <a:pt x="25" y="15"/>
                    <a:pt x="25" y="15"/>
                    <a:pt x="25" y="14"/>
                  </a:cubicBezTo>
                  <a:cubicBezTo>
                    <a:pt x="32" y="16"/>
                    <a:pt x="38" y="9"/>
                    <a:pt x="3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0" name="Oval 150"/>
            <p:cNvSpPr>
              <a:spLocks noChangeArrowheads="1"/>
            </p:cNvSpPr>
            <p:nvPr/>
          </p:nvSpPr>
          <p:spPr bwMode="auto">
            <a:xfrm>
              <a:off x="9783763" y="7358063"/>
              <a:ext cx="155575" cy="1666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37" name="Группа 236"/>
          <p:cNvGrpSpPr/>
          <p:nvPr/>
        </p:nvGrpSpPr>
        <p:grpSpPr>
          <a:xfrm>
            <a:off x="12490450" y="7158038"/>
            <a:ext cx="977900" cy="966788"/>
            <a:chOff x="12490450" y="7158038"/>
            <a:chExt cx="977900" cy="966788"/>
          </a:xfrm>
          <a:solidFill>
            <a:srgbClr val="91B3C1"/>
          </a:solidFill>
        </p:grpSpPr>
        <p:sp>
          <p:nvSpPr>
            <p:cNvPr id="161" name="Freeform 151"/>
            <p:cNvSpPr>
              <a:spLocks noEditPoints="1"/>
            </p:cNvSpPr>
            <p:nvPr/>
          </p:nvSpPr>
          <p:spPr bwMode="auto">
            <a:xfrm>
              <a:off x="12490450" y="7158038"/>
              <a:ext cx="977900" cy="966788"/>
            </a:xfrm>
            <a:custGeom>
              <a:avLst/>
              <a:gdLst>
                <a:gd name="T0" fmla="*/ 41 w 82"/>
                <a:gd name="T1" fmla="*/ 4 h 82"/>
                <a:gd name="T2" fmla="*/ 79 w 82"/>
                <a:gd name="T3" fmla="*/ 41 h 82"/>
                <a:gd name="T4" fmla="*/ 41 w 82"/>
                <a:gd name="T5" fmla="*/ 79 h 82"/>
                <a:gd name="T6" fmla="*/ 4 w 82"/>
                <a:gd name="T7" fmla="*/ 41 h 82"/>
                <a:gd name="T8" fmla="*/ 41 w 82"/>
                <a:gd name="T9" fmla="*/ 4 h 82"/>
                <a:gd name="T10" fmla="*/ 41 w 82"/>
                <a:gd name="T11" fmla="*/ 0 h 82"/>
                <a:gd name="T12" fmla="*/ 0 w 82"/>
                <a:gd name="T13" fmla="*/ 41 h 82"/>
                <a:gd name="T14" fmla="*/ 41 w 82"/>
                <a:gd name="T15" fmla="*/ 82 h 82"/>
                <a:gd name="T16" fmla="*/ 82 w 82"/>
                <a:gd name="T17" fmla="*/ 41 h 82"/>
                <a:gd name="T18" fmla="*/ 41 w 82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4"/>
                  </a:moveTo>
                  <a:cubicBezTo>
                    <a:pt x="62" y="4"/>
                    <a:pt x="79" y="21"/>
                    <a:pt x="79" y="41"/>
                  </a:cubicBezTo>
                  <a:cubicBezTo>
                    <a:pt x="79" y="62"/>
                    <a:pt x="62" y="79"/>
                    <a:pt x="41" y="79"/>
                  </a:cubicBezTo>
                  <a:cubicBezTo>
                    <a:pt x="20" y="79"/>
                    <a:pt x="4" y="62"/>
                    <a:pt x="4" y="41"/>
                  </a:cubicBezTo>
                  <a:cubicBezTo>
                    <a:pt x="4" y="21"/>
                    <a:pt x="20" y="4"/>
                    <a:pt x="41" y="4"/>
                  </a:cubicBezTo>
                  <a:moveTo>
                    <a:pt x="41" y="0"/>
                  </a:moveTo>
                  <a:cubicBezTo>
                    <a:pt x="19" y="0"/>
                    <a:pt x="0" y="19"/>
                    <a:pt x="0" y="41"/>
                  </a:cubicBezTo>
                  <a:cubicBezTo>
                    <a:pt x="0" y="64"/>
                    <a:pt x="19" y="82"/>
                    <a:pt x="41" y="82"/>
                  </a:cubicBezTo>
                  <a:cubicBezTo>
                    <a:pt x="64" y="82"/>
                    <a:pt x="82" y="64"/>
                    <a:pt x="82" y="41"/>
                  </a:cubicBezTo>
                  <a:cubicBezTo>
                    <a:pt x="82" y="19"/>
                    <a:pt x="64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2" name="Freeform 152"/>
            <p:cNvSpPr>
              <a:spLocks/>
            </p:cNvSpPr>
            <p:nvPr/>
          </p:nvSpPr>
          <p:spPr bwMode="auto">
            <a:xfrm>
              <a:off x="12823825" y="7358063"/>
              <a:ext cx="309563" cy="566738"/>
            </a:xfrm>
            <a:custGeom>
              <a:avLst/>
              <a:gdLst>
                <a:gd name="T0" fmla="*/ 21 w 26"/>
                <a:gd name="T1" fmla="*/ 14 h 48"/>
                <a:gd name="T2" fmla="*/ 22 w 26"/>
                <a:gd name="T3" fmla="*/ 15 h 48"/>
                <a:gd name="T4" fmla="*/ 26 w 26"/>
                <a:gd name="T5" fmla="*/ 11 h 48"/>
                <a:gd name="T6" fmla="*/ 22 w 26"/>
                <a:gd name="T7" fmla="*/ 8 h 48"/>
                <a:gd name="T8" fmla="*/ 19 w 26"/>
                <a:gd name="T9" fmla="*/ 11 h 48"/>
                <a:gd name="T10" fmla="*/ 19 w 26"/>
                <a:gd name="T11" fmla="*/ 12 h 48"/>
                <a:gd name="T12" fmla="*/ 15 w 26"/>
                <a:gd name="T13" fmla="*/ 15 h 48"/>
                <a:gd name="T14" fmla="*/ 15 w 26"/>
                <a:gd name="T15" fmla="*/ 0 h 48"/>
                <a:gd name="T16" fmla="*/ 11 w 26"/>
                <a:gd name="T17" fmla="*/ 0 h 48"/>
                <a:gd name="T18" fmla="*/ 11 w 26"/>
                <a:gd name="T19" fmla="*/ 8 h 48"/>
                <a:gd name="T20" fmla="*/ 7 w 26"/>
                <a:gd name="T21" fmla="*/ 5 h 48"/>
                <a:gd name="T22" fmla="*/ 7 w 26"/>
                <a:gd name="T23" fmla="*/ 4 h 48"/>
                <a:gd name="T24" fmla="*/ 4 w 26"/>
                <a:gd name="T25" fmla="*/ 1 h 48"/>
                <a:gd name="T26" fmla="*/ 0 w 26"/>
                <a:gd name="T27" fmla="*/ 4 h 48"/>
                <a:gd name="T28" fmla="*/ 4 w 26"/>
                <a:gd name="T29" fmla="*/ 8 h 48"/>
                <a:gd name="T30" fmla="*/ 5 w 26"/>
                <a:gd name="T31" fmla="*/ 7 h 48"/>
                <a:gd name="T32" fmla="*/ 11 w 26"/>
                <a:gd name="T33" fmla="*/ 12 h 48"/>
                <a:gd name="T34" fmla="*/ 11 w 26"/>
                <a:gd name="T35" fmla="*/ 21 h 48"/>
                <a:gd name="T36" fmla="*/ 7 w 26"/>
                <a:gd name="T37" fmla="*/ 18 h 48"/>
                <a:gd name="T38" fmla="*/ 7 w 26"/>
                <a:gd name="T39" fmla="*/ 17 h 48"/>
                <a:gd name="T40" fmla="*/ 4 w 26"/>
                <a:gd name="T41" fmla="*/ 14 h 48"/>
                <a:gd name="T42" fmla="*/ 0 w 26"/>
                <a:gd name="T43" fmla="*/ 17 h 48"/>
                <a:gd name="T44" fmla="*/ 4 w 26"/>
                <a:gd name="T45" fmla="*/ 21 h 48"/>
                <a:gd name="T46" fmla="*/ 5 w 26"/>
                <a:gd name="T47" fmla="*/ 20 h 48"/>
                <a:gd name="T48" fmla="*/ 11 w 26"/>
                <a:gd name="T49" fmla="*/ 25 h 48"/>
                <a:gd name="T50" fmla="*/ 11 w 26"/>
                <a:gd name="T51" fmla="*/ 35 h 48"/>
                <a:gd name="T52" fmla="*/ 7 w 26"/>
                <a:gd name="T53" fmla="*/ 32 h 48"/>
                <a:gd name="T54" fmla="*/ 7 w 26"/>
                <a:gd name="T55" fmla="*/ 31 h 48"/>
                <a:gd name="T56" fmla="*/ 4 w 26"/>
                <a:gd name="T57" fmla="*/ 28 h 48"/>
                <a:gd name="T58" fmla="*/ 0 w 26"/>
                <a:gd name="T59" fmla="*/ 31 h 48"/>
                <a:gd name="T60" fmla="*/ 4 w 26"/>
                <a:gd name="T61" fmla="*/ 34 h 48"/>
                <a:gd name="T62" fmla="*/ 6 w 26"/>
                <a:gd name="T63" fmla="*/ 34 h 48"/>
                <a:gd name="T64" fmla="*/ 11 w 26"/>
                <a:gd name="T65" fmla="*/ 38 h 48"/>
                <a:gd name="T66" fmla="*/ 11 w 26"/>
                <a:gd name="T67" fmla="*/ 48 h 48"/>
                <a:gd name="T68" fmla="*/ 12 w 26"/>
                <a:gd name="T69" fmla="*/ 48 h 48"/>
                <a:gd name="T70" fmla="*/ 15 w 26"/>
                <a:gd name="T71" fmla="*/ 48 h 48"/>
                <a:gd name="T72" fmla="*/ 15 w 26"/>
                <a:gd name="T73" fmla="*/ 48 h 48"/>
                <a:gd name="T74" fmla="*/ 15 w 26"/>
                <a:gd name="T75" fmla="*/ 45 h 48"/>
                <a:gd name="T76" fmla="*/ 21 w 26"/>
                <a:gd name="T77" fmla="*/ 41 h 48"/>
                <a:gd name="T78" fmla="*/ 22 w 26"/>
                <a:gd name="T79" fmla="*/ 41 h 48"/>
                <a:gd name="T80" fmla="*/ 26 w 26"/>
                <a:gd name="T81" fmla="*/ 38 h 48"/>
                <a:gd name="T82" fmla="*/ 22 w 26"/>
                <a:gd name="T83" fmla="*/ 34 h 48"/>
                <a:gd name="T84" fmla="*/ 19 w 26"/>
                <a:gd name="T85" fmla="*/ 38 h 48"/>
                <a:gd name="T86" fmla="*/ 19 w 26"/>
                <a:gd name="T87" fmla="*/ 38 h 48"/>
                <a:gd name="T88" fmla="*/ 15 w 26"/>
                <a:gd name="T89" fmla="*/ 41 h 48"/>
                <a:gd name="T90" fmla="*/ 15 w 26"/>
                <a:gd name="T91" fmla="*/ 31 h 48"/>
                <a:gd name="T92" fmla="*/ 21 w 26"/>
                <a:gd name="T93" fmla="*/ 27 h 48"/>
                <a:gd name="T94" fmla="*/ 22 w 26"/>
                <a:gd name="T95" fmla="*/ 28 h 48"/>
                <a:gd name="T96" fmla="*/ 26 w 26"/>
                <a:gd name="T97" fmla="*/ 24 h 48"/>
                <a:gd name="T98" fmla="*/ 22 w 26"/>
                <a:gd name="T99" fmla="*/ 21 h 48"/>
                <a:gd name="T100" fmla="*/ 19 w 26"/>
                <a:gd name="T101" fmla="*/ 24 h 48"/>
                <a:gd name="T102" fmla="*/ 19 w 26"/>
                <a:gd name="T103" fmla="*/ 25 h 48"/>
                <a:gd name="T104" fmla="*/ 15 w 26"/>
                <a:gd name="T105" fmla="*/ 28 h 48"/>
                <a:gd name="T106" fmla="*/ 15 w 26"/>
                <a:gd name="T107" fmla="*/ 18 h 48"/>
                <a:gd name="T108" fmla="*/ 21 w 26"/>
                <a:gd name="T109" fmla="*/ 1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" h="48">
                  <a:moveTo>
                    <a:pt x="21" y="14"/>
                  </a:moveTo>
                  <a:cubicBezTo>
                    <a:pt x="21" y="14"/>
                    <a:pt x="22" y="15"/>
                    <a:pt x="22" y="15"/>
                  </a:cubicBezTo>
                  <a:cubicBezTo>
                    <a:pt x="24" y="15"/>
                    <a:pt x="26" y="13"/>
                    <a:pt x="26" y="11"/>
                  </a:cubicBezTo>
                  <a:cubicBezTo>
                    <a:pt x="26" y="9"/>
                    <a:pt x="24" y="8"/>
                    <a:pt x="22" y="8"/>
                  </a:cubicBezTo>
                  <a:cubicBezTo>
                    <a:pt x="21" y="8"/>
                    <a:pt x="19" y="9"/>
                    <a:pt x="19" y="11"/>
                  </a:cubicBezTo>
                  <a:cubicBezTo>
                    <a:pt x="19" y="11"/>
                    <a:pt x="19" y="12"/>
                    <a:pt x="19" y="12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7" y="2"/>
                    <a:pt x="6" y="1"/>
                    <a:pt x="4" y="1"/>
                  </a:cubicBezTo>
                  <a:cubicBezTo>
                    <a:pt x="2" y="1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4" y="8"/>
                    <a:pt x="5" y="8"/>
                    <a:pt x="5" y="7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7"/>
                  </a:cubicBezTo>
                  <a:cubicBezTo>
                    <a:pt x="7" y="15"/>
                    <a:pt x="6" y="14"/>
                    <a:pt x="4" y="14"/>
                  </a:cubicBezTo>
                  <a:cubicBezTo>
                    <a:pt x="2" y="14"/>
                    <a:pt x="0" y="15"/>
                    <a:pt x="0" y="17"/>
                  </a:cubicBezTo>
                  <a:cubicBezTo>
                    <a:pt x="0" y="19"/>
                    <a:pt x="2" y="21"/>
                    <a:pt x="4" y="21"/>
                  </a:cubicBezTo>
                  <a:cubicBezTo>
                    <a:pt x="4" y="21"/>
                    <a:pt x="5" y="21"/>
                    <a:pt x="5" y="2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29"/>
                    <a:pt x="6" y="28"/>
                    <a:pt x="4" y="28"/>
                  </a:cubicBezTo>
                  <a:cubicBezTo>
                    <a:pt x="2" y="28"/>
                    <a:pt x="0" y="29"/>
                    <a:pt x="0" y="31"/>
                  </a:cubicBezTo>
                  <a:cubicBezTo>
                    <a:pt x="0" y="33"/>
                    <a:pt x="2" y="34"/>
                    <a:pt x="4" y="34"/>
                  </a:cubicBezTo>
                  <a:cubicBezTo>
                    <a:pt x="4" y="34"/>
                    <a:pt x="5" y="34"/>
                    <a:pt x="6" y="34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4" y="41"/>
                    <a:pt x="26" y="40"/>
                    <a:pt x="26" y="38"/>
                  </a:cubicBezTo>
                  <a:cubicBezTo>
                    <a:pt x="26" y="36"/>
                    <a:pt x="24" y="34"/>
                    <a:pt x="22" y="34"/>
                  </a:cubicBezTo>
                  <a:cubicBezTo>
                    <a:pt x="21" y="34"/>
                    <a:pt x="19" y="36"/>
                    <a:pt x="19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28"/>
                    <a:pt x="26" y="26"/>
                    <a:pt x="26" y="24"/>
                  </a:cubicBezTo>
                  <a:cubicBezTo>
                    <a:pt x="26" y="22"/>
                    <a:pt x="24" y="21"/>
                    <a:pt x="22" y="21"/>
                  </a:cubicBezTo>
                  <a:cubicBezTo>
                    <a:pt x="21" y="21"/>
                    <a:pt x="19" y="22"/>
                    <a:pt x="19" y="24"/>
                  </a:cubicBezTo>
                  <a:cubicBezTo>
                    <a:pt x="19" y="24"/>
                    <a:pt x="19" y="25"/>
                    <a:pt x="19" y="25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18"/>
                    <a:pt x="15" y="18"/>
                    <a:pt x="15" y="18"/>
                  </a:cubicBezTo>
                  <a:lnTo>
                    <a:pt x="21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12" name="Группа 211"/>
          <p:cNvGrpSpPr/>
          <p:nvPr/>
        </p:nvGrpSpPr>
        <p:grpSpPr>
          <a:xfrm>
            <a:off x="17259300" y="4056063"/>
            <a:ext cx="965200" cy="966788"/>
            <a:chOff x="17259300" y="4056063"/>
            <a:chExt cx="965200" cy="966788"/>
          </a:xfrm>
          <a:solidFill>
            <a:srgbClr val="91B3C1"/>
          </a:solidFill>
        </p:grpSpPr>
        <p:sp>
          <p:nvSpPr>
            <p:cNvPr id="163" name="Freeform 153"/>
            <p:cNvSpPr>
              <a:spLocks noEditPoints="1"/>
            </p:cNvSpPr>
            <p:nvPr/>
          </p:nvSpPr>
          <p:spPr bwMode="auto">
            <a:xfrm>
              <a:off x="17259300" y="4056063"/>
              <a:ext cx="965200" cy="966788"/>
            </a:xfrm>
            <a:custGeom>
              <a:avLst/>
              <a:gdLst>
                <a:gd name="T0" fmla="*/ 41 w 81"/>
                <a:gd name="T1" fmla="*/ 3 h 82"/>
                <a:gd name="T2" fmla="*/ 78 w 81"/>
                <a:gd name="T3" fmla="*/ 41 h 82"/>
                <a:gd name="T4" fmla="*/ 41 w 81"/>
                <a:gd name="T5" fmla="*/ 78 h 82"/>
                <a:gd name="T6" fmla="*/ 3 w 81"/>
                <a:gd name="T7" fmla="*/ 41 h 82"/>
                <a:gd name="T8" fmla="*/ 41 w 81"/>
                <a:gd name="T9" fmla="*/ 3 h 82"/>
                <a:gd name="T10" fmla="*/ 41 w 81"/>
                <a:gd name="T11" fmla="*/ 0 h 82"/>
                <a:gd name="T12" fmla="*/ 0 w 81"/>
                <a:gd name="T13" fmla="*/ 41 h 82"/>
                <a:gd name="T14" fmla="*/ 41 w 81"/>
                <a:gd name="T15" fmla="*/ 82 h 82"/>
                <a:gd name="T16" fmla="*/ 81 w 81"/>
                <a:gd name="T17" fmla="*/ 41 h 82"/>
                <a:gd name="T18" fmla="*/ 41 w 81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2">
                  <a:moveTo>
                    <a:pt x="41" y="3"/>
                  </a:moveTo>
                  <a:cubicBezTo>
                    <a:pt x="61" y="3"/>
                    <a:pt x="78" y="20"/>
                    <a:pt x="78" y="41"/>
                  </a:cubicBezTo>
                  <a:cubicBezTo>
                    <a:pt x="78" y="61"/>
                    <a:pt x="61" y="78"/>
                    <a:pt x="41" y="78"/>
                  </a:cubicBezTo>
                  <a:cubicBezTo>
                    <a:pt x="20" y="78"/>
                    <a:pt x="3" y="61"/>
                    <a:pt x="3" y="41"/>
                  </a:cubicBezTo>
                  <a:cubicBezTo>
                    <a:pt x="3" y="20"/>
                    <a:pt x="20" y="3"/>
                    <a:pt x="41" y="3"/>
                  </a:cubicBezTo>
                  <a:moveTo>
                    <a:pt x="41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2"/>
                    <a:pt x="41" y="82"/>
                  </a:cubicBezTo>
                  <a:cubicBezTo>
                    <a:pt x="63" y="82"/>
                    <a:pt x="81" y="63"/>
                    <a:pt x="81" y="41"/>
                  </a:cubicBezTo>
                  <a:cubicBezTo>
                    <a:pt x="81" y="18"/>
                    <a:pt x="63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4" name="Freeform 154"/>
            <p:cNvSpPr>
              <a:spLocks/>
            </p:cNvSpPr>
            <p:nvPr/>
          </p:nvSpPr>
          <p:spPr bwMode="auto">
            <a:xfrm>
              <a:off x="17425988" y="4327525"/>
              <a:ext cx="261938" cy="388938"/>
            </a:xfrm>
            <a:custGeom>
              <a:avLst/>
              <a:gdLst>
                <a:gd name="T0" fmla="*/ 7 w 22"/>
                <a:gd name="T1" fmla="*/ 33 h 33"/>
                <a:gd name="T2" fmla="*/ 22 w 22"/>
                <a:gd name="T3" fmla="*/ 0 h 33"/>
                <a:gd name="T4" fmla="*/ 7 w 22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33">
                  <a:moveTo>
                    <a:pt x="7" y="33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5" y="7"/>
                    <a:pt x="0" y="18"/>
                    <a:pt x="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5" name="Freeform 155"/>
            <p:cNvSpPr>
              <a:spLocks/>
            </p:cNvSpPr>
            <p:nvPr/>
          </p:nvSpPr>
          <p:spPr bwMode="auto">
            <a:xfrm>
              <a:off x="17557750" y="4244975"/>
              <a:ext cx="428625" cy="590550"/>
            </a:xfrm>
            <a:custGeom>
              <a:avLst/>
              <a:gdLst>
                <a:gd name="T0" fmla="*/ 27 w 36"/>
                <a:gd name="T1" fmla="*/ 4 h 50"/>
                <a:gd name="T2" fmla="*/ 0 w 36"/>
                <a:gd name="T3" fmla="*/ 43 h 50"/>
                <a:gd name="T4" fmla="*/ 2 w 36"/>
                <a:gd name="T5" fmla="*/ 46 h 50"/>
                <a:gd name="T6" fmla="*/ 26 w 36"/>
                <a:gd name="T7" fmla="*/ 44 h 50"/>
                <a:gd name="T8" fmla="*/ 36 w 36"/>
                <a:gd name="T9" fmla="*/ 7 h 50"/>
                <a:gd name="T10" fmla="*/ 36 w 36"/>
                <a:gd name="T11" fmla="*/ 3 h 50"/>
                <a:gd name="T12" fmla="*/ 27 w 36"/>
                <a:gd name="T13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0">
                  <a:moveTo>
                    <a:pt x="27" y="4"/>
                  </a:moveTo>
                  <a:cubicBezTo>
                    <a:pt x="16" y="16"/>
                    <a:pt x="7" y="29"/>
                    <a:pt x="0" y="43"/>
                  </a:cubicBezTo>
                  <a:cubicBezTo>
                    <a:pt x="1" y="44"/>
                    <a:pt x="1" y="45"/>
                    <a:pt x="2" y="46"/>
                  </a:cubicBezTo>
                  <a:cubicBezTo>
                    <a:pt x="8" y="50"/>
                    <a:pt x="19" y="50"/>
                    <a:pt x="26" y="44"/>
                  </a:cubicBezTo>
                  <a:cubicBezTo>
                    <a:pt x="33" y="38"/>
                    <a:pt x="35" y="24"/>
                    <a:pt x="36" y="7"/>
                  </a:cubicBezTo>
                  <a:cubicBezTo>
                    <a:pt x="36" y="6"/>
                    <a:pt x="36" y="4"/>
                    <a:pt x="36" y="3"/>
                  </a:cubicBezTo>
                  <a:cubicBezTo>
                    <a:pt x="36" y="0"/>
                    <a:pt x="30" y="0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49" name="Группа 248"/>
          <p:cNvGrpSpPr/>
          <p:nvPr/>
        </p:nvGrpSpPr>
        <p:grpSpPr>
          <a:xfrm>
            <a:off x="14076363" y="8715375"/>
            <a:ext cx="976313" cy="966788"/>
            <a:chOff x="14076363" y="8715375"/>
            <a:chExt cx="976313" cy="966788"/>
          </a:xfrm>
          <a:solidFill>
            <a:srgbClr val="91B3C1"/>
          </a:solidFill>
        </p:grpSpPr>
        <p:sp>
          <p:nvSpPr>
            <p:cNvPr id="166" name="Freeform 156"/>
            <p:cNvSpPr>
              <a:spLocks noEditPoints="1"/>
            </p:cNvSpPr>
            <p:nvPr/>
          </p:nvSpPr>
          <p:spPr bwMode="auto">
            <a:xfrm>
              <a:off x="14076363" y="8715375"/>
              <a:ext cx="976313" cy="966788"/>
            </a:xfrm>
            <a:custGeom>
              <a:avLst/>
              <a:gdLst>
                <a:gd name="T0" fmla="*/ 41 w 82"/>
                <a:gd name="T1" fmla="*/ 4 h 82"/>
                <a:gd name="T2" fmla="*/ 79 w 82"/>
                <a:gd name="T3" fmla="*/ 41 h 82"/>
                <a:gd name="T4" fmla="*/ 41 w 82"/>
                <a:gd name="T5" fmla="*/ 79 h 82"/>
                <a:gd name="T6" fmla="*/ 4 w 82"/>
                <a:gd name="T7" fmla="*/ 41 h 82"/>
                <a:gd name="T8" fmla="*/ 41 w 82"/>
                <a:gd name="T9" fmla="*/ 4 h 82"/>
                <a:gd name="T10" fmla="*/ 41 w 82"/>
                <a:gd name="T11" fmla="*/ 0 h 82"/>
                <a:gd name="T12" fmla="*/ 0 w 82"/>
                <a:gd name="T13" fmla="*/ 41 h 82"/>
                <a:gd name="T14" fmla="*/ 41 w 82"/>
                <a:gd name="T15" fmla="*/ 82 h 82"/>
                <a:gd name="T16" fmla="*/ 82 w 82"/>
                <a:gd name="T17" fmla="*/ 41 h 82"/>
                <a:gd name="T18" fmla="*/ 41 w 82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4"/>
                  </a:moveTo>
                  <a:cubicBezTo>
                    <a:pt x="62" y="4"/>
                    <a:pt x="79" y="20"/>
                    <a:pt x="79" y="41"/>
                  </a:cubicBezTo>
                  <a:cubicBezTo>
                    <a:pt x="79" y="62"/>
                    <a:pt x="62" y="79"/>
                    <a:pt x="41" y="79"/>
                  </a:cubicBezTo>
                  <a:cubicBezTo>
                    <a:pt x="21" y="79"/>
                    <a:pt x="4" y="62"/>
                    <a:pt x="4" y="41"/>
                  </a:cubicBezTo>
                  <a:cubicBezTo>
                    <a:pt x="4" y="20"/>
                    <a:pt x="21" y="4"/>
                    <a:pt x="41" y="4"/>
                  </a:cubicBezTo>
                  <a:moveTo>
                    <a:pt x="41" y="0"/>
                  </a:moveTo>
                  <a:cubicBezTo>
                    <a:pt x="19" y="0"/>
                    <a:pt x="0" y="19"/>
                    <a:pt x="0" y="41"/>
                  </a:cubicBezTo>
                  <a:cubicBezTo>
                    <a:pt x="0" y="64"/>
                    <a:pt x="19" y="82"/>
                    <a:pt x="41" y="82"/>
                  </a:cubicBezTo>
                  <a:cubicBezTo>
                    <a:pt x="64" y="82"/>
                    <a:pt x="82" y="64"/>
                    <a:pt x="82" y="41"/>
                  </a:cubicBezTo>
                  <a:cubicBezTo>
                    <a:pt x="82" y="19"/>
                    <a:pt x="64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7" name="Oval 157"/>
            <p:cNvSpPr>
              <a:spLocks noChangeArrowheads="1"/>
            </p:cNvSpPr>
            <p:nvPr/>
          </p:nvSpPr>
          <p:spPr bwMode="auto">
            <a:xfrm>
              <a:off x="14468475" y="9093200"/>
              <a:ext cx="60325" cy="587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8" name="Oval 158"/>
            <p:cNvSpPr>
              <a:spLocks noChangeArrowheads="1"/>
            </p:cNvSpPr>
            <p:nvPr/>
          </p:nvSpPr>
          <p:spPr bwMode="auto">
            <a:xfrm>
              <a:off x="14600238" y="9093200"/>
              <a:ext cx="60325" cy="587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9" name="Freeform 159"/>
            <p:cNvSpPr>
              <a:spLocks noEditPoints="1"/>
            </p:cNvSpPr>
            <p:nvPr/>
          </p:nvSpPr>
          <p:spPr bwMode="auto">
            <a:xfrm>
              <a:off x="14362113" y="8915400"/>
              <a:ext cx="404813" cy="566738"/>
            </a:xfrm>
            <a:custGeom>
              <a:avLst/>
              <a:gdLst>
                <a:gd name="T0" fmla="*/ 29 w 34"/>
                <a:gd name="T1" fmla="*/ 7 h 48"/>
                <a:gd name="T2" fmla="*/ 29 w 34"/>
                <a:gd name="T3" fmla="*/ 0 h 48"/>
                <a:gd name="T4" fmla="*/ 20 w 34"/>
                <a:gd name="T5" fmla="*/ 1 h 48"/>
                <a:gd name="T6" fmla="*/ 7 w 34"/>
                <a:gd name="T7" fmla="*/ 11 h 48"/>
                <a:gd name="T8" fmla="*/ 0 w 34"/>
                <a:gd name="T9" fmla="*/ 14 h 48"/>
                <a:gd name="T10" fmla="*/ 2 w 34"/>
                <a:gd name="T11" fmla="*/ 19 h 48"/>
                <a:gd name="T12" fmla="*/ 6 w 34"/>
                <a:gd name="T13" fmla="*/ 34 h 48"/>
                <a:gd name="T14" fmla="*/ 11 w 34"/>
                <a:gd name="T15" fmla="*/ 41 h 48"/>
                <a:gd name="T16" fmla="*/ 10 w 34"/>
                <a:gd name="T17" fmla="*/ 43 h 48"/>
                <a:gd name="T18" fmla="*/ 6 w 34"/>
                <a:gd name="T19" fmla="*/ 47 h 48"/>
                <a:gd name="T20" fmla="*/ 28 w 34"/>
                <a:gd name="T21" fmla="*/ 48 h 48"/>
                <a:gd name="T22" fmla="*/ 27 w 34"/>
                <a:gd name="T23" fmla="*/ 44 h 48"/>
                <a:gd name="T24" fmla="*/ 23 w 34"/>
                <a:gd name="T25" fmla="*/ 43 h 48"/>
                <a:gd name="T26" fmla="*/ 24 w 34"/>
                <a:gd name="T27" fmla="*/ 41 h 48"/>
                <a:gd name="T28" fmla="*/ 25 w 34"/>
                <a:gd name="T29" fmla="*/ 28 h 48"/>
                <a:gd name="T30" fmla="*/ 33 w 34"/>
                <a:gd name="T31" fmla="*/ 19 h 48"/>
                <a:gd name="T32" fmla="*/ 34 w 34"/>
                <a:gd name="T33" fmla="*/ 14 h 48"/>
                <a:gd name="T34" fmla="*/ 28 w 34"/>
                <a:gd name="T35" fmla="*/ 11 h 48"/>
                <a:gd name="T36" fmla="*/ 20 w 34"/>
                <a:gd name="T37" fmla="*/ 2 h 48"/>
                <a:gd name="T38" fmla="*/ 29 w 34"/>
                <a:gd name="T39" fmla="*/ 1 h 48"/>
                <a:gd name="T40" fmla="*/ 29 w 34"/>
                <a:gd name="T41" fmla="*/ 5 h 48"/>
                <a:gd name="T42" fmla="*/ 29 w 34"/>
                <a:gd name="T43" fmla="*/ 1 h 48"/>
                <a:gd name="T44" fmla="*/ 4 w 34"/>
                <a:gd name="T45" fmla="*/ 12 h 48"/>
                <a:gd name="T46" fmla="*/ 2 w 34"/>
                <a:gd name="T47" fmla="*/ 16 h 48"/>
                <a:gd name="T48" fmla="*/ 23 w 34"/>
                <a:gd name="T49" fmla="*/ 28 h 48"/>
                <a:gd name="T50" fmla="*/ 17 w 34"/>
                <a:gd name="T51" fmla="*/ 47 h 48"/>
                <a:gd name="T52" fmla="*/ 11 w 34"/>
                <a:gd name="T53" fmla="*/ 28 h 48"/>
                <a:gd name="T54" fmla="*/ 23 w 34"/>
                <a:gd name="T55" fmla="*/ 28 h 48"/>
                <a:gd name="T56" fmla="*/ 10 w 34"/>
                <a:gd name="T57" fmla="*/ 29 h 48"/>
                <a:gd name="T58" fmla="*/ 7 w 34"/>
                <a:gd name="T59" fmla="*/ 34 h 48"/>
                <a:gd name="T60" fmla="*/ 10 w 34"/>
                <a:gd name="T61" fmla="*/ 44 h 48"/>
                <a:gd name="T62" fmla="*/ 14 w 34"/>
                <a:gd name="T63" fmla="*/ 47 h 48"/>
                <a:gd name="T64" fmla="*/ 8 w 34"/>
                <a:gd name="T65" fmla="*/ 45 h 48"/>
                <a:gd name="T66" fmla="*/ 26 w 34"/>
                <a:gd name="T67" fmla="*/ 45 h 48"/>
                <a:gd name="T68" fmla="*/ 21 w 34"/>
                <a:gd name="T69" fmla="*/ 47 h 48"/>
                <a:gd name="T70" fmla="*/ 24 w 34"/>
                <a:gd name="T71" fmla="*/ 44 h 48"/>
                <a:gd name="T72" fmla="*/ 24 w 34"/>
                <a:gd name="T73" fmla="*/ 40 h 48"/>
                <a:gd name="T74" fmla="*/ 27 w 34"/>
                <a:gd name="T75" fmla="*/ 34 h 48"/>
                <a:gd name="T76" fmla="*/ 3 w 34"/>
                <a:gd name="T77" fmla="*/ 19 h 48"/>
                <a:gd name="T78" fmla="*/ 31 w 34"/>
                <a:gd name="T79" fmla="*/ 19 h 48"/>
                <a:gd name="T80" fmla="*/ 30 w 34"/>
                <a:gd name="T81" fmla="*/ 12 h 48"/>
                <a:gd name="T82" fmla="*/ 32 w 34"/>
                <a:gd name="T83" fmla="*/ 16 h 48"/>
                <a:gd name="T84" fmla="*/ 30 w 34"/>
                <a:gd name="T85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" h="48">
                  <a:moveTo>
                    <a:pt x="26" y="3"/>
                  </a:moveTo>
                  <a:cubicBezTo>
                    <a:pt x="26" y="5"/>
                    <a:pt x="27" y="7"/>
                    <a:pt x="29" y="7"/>
                  </a:cubicBezTo>
                  <a:cubicBezTo>
                    <a:pt x="31" y="7"/>
                    <a:pt x="32" y="5"/>
                    <a:pt x="32" y="3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8" y="0"/>
                    <a:pt x="27" y="1"/>
                    <a:pt x="26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3" y="9"/>
                    <a:pt x="9" y="10"/>
                    <a:pt x="7" y="11"/>
                  </a:cubicBezTo>
                  <a:cubicBezTo>
                    <a:pt x="6" y="11"/>
                    <a:pt x="5" y="10"/>
                    <a:pt x="4" y="10"/>
                  </a:cubicBezTo>
                  <a:cubicBezTo>
                    <a:pt x="2" y="10"/>
                    <a:pt x="0" y="12"/>
                    <a:pt x="0" y="14"/>
                  </a:cubicBezTo>
                  <a:cubicBezTo>
                    <a:pt x="0" y="16"/>
                    <a:pt x="1" y="17"/>
                    <a:pt x="2" y="17"/>
                  </a:cubicBezTo>
                  <a:cubicBezTo>
                    <a:pt x="2" y="18"/>
                    <a:pt x="2" y="18"/>
                    <a:pt x="2" y="19"/>
                  </a:cubicBezTo>
                  <a:cubicBezTo>
                    <a:pt x="2" y="23"/>
                    <a:pt x="5" y="26"/>
                    <a:pt x="10" y="28"/>
                  </a:cubicBezTo>
                  <a:cubicBezTo>
                    <a:pt x="7" y="29"/>
                    <a:pt x="6" y="32"/>
                    <a:pt x="6" y="34"/>
                  </a:cubicBezTo>
                  <a:cubicBezTo>
                    <a:pt x="6" y="37"/>
                    <a:pt x="8" y="40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2"/>
                    <a:pt x="11" y="42"/>
                    <a:pt x="11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9" y="43"/>
                    <a:pt x="8" y="43"/>
                    <a:pt x="7" y="44"/>
                  </a:cubicBezTo>
                  <a:cubicBezTo>
                    <a:pt x="6" y="45"/>
                    <a:pt x="6" y="47"/>
                    <a:pt x="6" y="47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5"/>
                    <a:pt x="27" y="44"/>
                  </a:cubicBezTo>
                  <a:cubicBezTo>
                    <a:pt x="26" y="43"/>
                    <a:pt x="26" y="43"/>
                    <a:pt x="24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42"/>
                    <a:pt x="24" y="42"/>
                    <a:pt x="24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7" y="40"/>
                    <a:pt x="29" y="37"/>
                    <a:pt x="29" y="34"/>
                  </a:cubicBezTo>
                  <a:cubicBezTo>
                    <a:pt x="29" y="32"/>
                    <a:pt x="27" y="29"/>
                    <a:pt x="25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9" y="26"/>
                    <a:pt x="33" y="23"/>
                    <a:pt x="33" y="19"/>
                  </a:cubicBezTo>
                  <a:cubicBezTo>
                    <a:pt x="33" y="18"/>
                    <a:pt x="33" y="18"/>
                    <a:pt x="32" y="18"/>
                  </a:cubicBezTo>
                  <a:cubicBezTo>
                    <a:pt x="34" y="17"/>
                    <a:pt x="34" y="16"/>
                    <a:pt x="34" y="14"/>
                  </a:cubicBezTo>
                  <a:cubicBezTo>
                    <a:pt x="34" y="12"/>
                    <a:pt x="33" y="10"/>
                    <a:pt x="30" y="10"/>
                  </a:cubicBezTo>
                  <a:cubicBezTo>
                    <a:pt x="29" y="10"/>
                    <a:pt x="29" y="11"/>
                    <a:pt x="28" y="11"/>
                  </a:cubicBezTo>
                  <a:cubicBezTo>
                    <a:pt x="25" y="10"/>
                    <a:pt x="22" y="9"/>
                    <a:pt x="18" y="8"/>
                  </a:cubicBezTo>
                  <a:cubicBezTo>
                    <a:pt x="20" y="2"/>
                    <a:pt x="20" y="2"/>
                    <a:pt x="20" y="2"/>
                  </a:cubicBezTo>
                  <a:lnTo>
                    <a:pt x="26" y="3"/>
                  </a:lnTo>
                  <a:close/>
                  <a:moveTo>
                    <a:pt x="29" y="1"/>
                  </a:moveTo>
                  <a:cubicBezTo>
                    <a:pt x="30" y="1"/>
                    <a:pt x="31" y="2"/>
                    <a:pt x="31" y="3"/>
                  </a:cubicBezTo>
                  <a:cubicBezTo>
                    <a:pt x="31" y="5"/>
                    <a:pt x="30" y="5"/>
                    <a:pt x="29" y="5"/>
                  </a:cubicBezTo>
                  <a:cubicBezTo>
                    <a:pt x="28" y="5"/>
                    <a:pt x="27" y="5"/>
                    <a:pt x="27" y="3"/>
                  </a:cubicBezTo>
                  <a:cubicBezTo>
                    <a:pt x="27" y="2"/>
                    <a:pt x="28" y="1"/>
                    <a:pt x="29" y="1"/>
                  </a:cubicBezTo>
                  <a:close/>
                  <a:moveTo>
                    <a:pt x="2" y="14"/>
                  </a:moveTo>
                  <a:cubicBezTo>
                    <a:pt x="2" y="13"/>
                    <a:pt x="3" y="12"/>
                    <a:pt x="4" y="12"/>
                  </a:cubicBezTo>
                  <a:cubicBezTo>
                    <a:pt x="5" y="12"/>
                    <a:pt x="5" y="12"/>
                    <a:pt x="6" y="12"/>
                  </a:cubicBezTo>
                  <a:cubicBezTo>
                    <a:pt x="4" y="13"/>
                    <a:pt x="3" y="15"/>
                    <a:pt x="2" y="16"/>
                  </a:cubicBezTo>
                  <a:cubicBezTo>
                    <a:pt x="2" y="16"/>
                    <a:pt x="2" y="15"/>
                    <a:pt x="2" y="14"/>
                  </a:cubicBezTo>
                  <a:close/>
                  <a:moveTo>
                    <a:pt x="23" y="28"/>
                  </a:moveTo>
                  <a:cubicBezTo>
                    <a:pt x="23" y="28"/>
                    <a:pt x="23" y="28"/>
                    <a:pt x="23" y="28"/>
                  </a:cubicBezTo>
                  <a:cubicBezTo>
                    <a:pt x="23" y="40"/>
                    <a:pt x="22" y="47"/>
                    <a:pt x="17" y="47"/>
                  </a:cubicBezTo>
                  <a:cubicBezTo>
                    <a:pt x="12" y="47"/>
                    <a:pt x="11" y="3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3" y="29"/>
                    <a:pt x="15" y="29"/>
                    <a:pt x="17" y="29"/>
                  </a:cubicBezTo>
                  <a:cubicBezTo>
                    <a:pt x="19" y="29"/>
                    <a:pt x="21" y="29"/>
                    <a:pt x="23" y="28"/>
                  </a:cubicBezTo>
                  <a:close/>
                  <a:moveTo>
                    <a:pt x="7" y="34"/>
                  </a:moveTo>
                  <a:cubicBezTo>
                    <a:pt x="7" y="32"/>
                    <a:pt x="8" y="30"/>
                    <a:pt x="10" y="29"/>
                  </a:cubicBezTo>
                  <a:cubicBezTo>
                    <a:pt x="10" y="33"/>
                    <a:pt x="10" y="37"/>
                    <a:pt x="11" y="40"/>
                  </a:cubicBezTo>
                  <a:cubicBezTo>
                    <a:pt x="8" y="38"/>
                    <a:pt x="7" y="36"/>
                    <a:pt x="7" y="34"/>
                  </a:cubicBezTo>
                  <a:close/>
                  <a:moveTo>
                    <a:pt x="8" y="45"/>
                  </a:moveTo>
                  <a:cubicBezTo>
                    <a:pt x="9" y="44"/>
                    <a:pt x="9" y="44"/>
                    <a:pt x="10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5"/>
                    <a:pt x="13" y="46"/>
                    <a:pt x="14" y="4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8" y="46"/>
                    <a:pt x="8" y="45"/>
                    <a:pt x="8" y="45"/>
                  </a:cubicBezTo>
                  <a:close/>
                  <a:moveTo>
                    <a:pt x="24" y="44"/>
                  </a:moveTo>
                  <a:cubicBezTo>
                    <a:pt x="25" y="44"/>
                    <a:pt x="26" y="44"/>
                    <a:pt x="26" y="45"/>
                  </a:cubicBezTo>
                  <a:cubicBezTo>
                    <a:pt x="27" y="45"/>
                    <a:pt x="27" y="46"/>
                    <a:pt x="27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1" y="46"/>
                    <a:pt x="22" y="45"/>
                    <a:pt x="23" y="44"/>
                  </a:cubicBezTo>
                  <a:lnTo>
                    <a:pt x="24" y="44"/>
                  </a:lnTo>
                  <a:close/>
                  <a:moveTo>
                    <a:pt x="27" y="34"/>
                  </a:moveTo>
                  <a:cubicBezTo>
                    <a:pt x="27" y="36"/>
                    <a:pt x="26" y="38"/>
                    <a:pt x="24" y="40"/>
                  </a:cubicBezTo>
                  <a:cubicBezTo>
                    <a:pt x="25" y="37"/>
                    <a:pt x="25" y="33"/>
                    <a:pt x="25" y="29"/>
                  </a:cubicBezTo>
                  <a:cubicBezTo>
                    <a:pt x="26" y="31"/>
                    <a:pt x="27" y="32"/>
                    <a:pt x="27" y="34"/>
                  </a:cubicBezTo>
                  <a:close/>
                  <a:moveTo>
                    <a:pt x="17" y="28"/>
                  </a:moveTo>
                  <a:cubicBezTo>
                    <a:pt x="10" y="28"/>
                    <a:pt x="3" y="24"/>
                    <a:pt x="3" y="19"/>
                  </a:cubicBezTo>
                  <a:cubicBezTo>
                    <a:pt x="3" y="14"/>
                    <a:pt x="10" y="10"/>
                    <a:pt x="17" y="10"/>
                  </a:cubicBezTo>
                  <a:cubicBezTo>
                    <a:pt x="25" y="10"/>
                    <a:pt x="31" y="14"/>
                    <a:pt x="31" y="19"/>
                  </a:cubicBezTo>
                  <a:cubicBezTo>
                    <a:pt x="31" y="24"/>
                    <a:pt x="25" y="28"/>
                    <a:pt x="17" y="28"/>
                  </a:cubicBezTo>
                  <a:close/>
                  <a:moveTo>
                    <a:pt x="30" y="12"/>
                  </a:moveTo>
                  <a:cubicBezTo>
                    <a:pt x="32" y="12"/>
                    <a:pt x="33" y="13"/>
                    <a:pt x="33" y="14"/>
                  </a:cubicBezTo>
                  <a:cubicBezTo>
                    <a:pt x="33" y="15"/>
                    <a:pt x="33" y="16"/>
                    <a:pt x="32" y="16"/>
                  </a:cubicBezTo>
                  <a:cubicBezTo>
                    <a:pt x="32" y="15"/>
                    <a:pt x="30" y="13"/>
                    <a:pt x="29" y="12"/>
                  </a:cubicBezTo>
                  <a:cubicBezTo>
                    <a:pt x="29" y="12"/>
                    <a:pt x="3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0" name="Freeform 160"/>
            <p:cNvSpPr>
              <a:spLocks/>
            </p:cNvSpPr>
            <p:nvPr/>
          </p:nvSpPr>
          <p:spPr bwMode="auto">
            <a:xfrm>
              <a:off x="14481175" y="9186863"/>
              <a:ext cx="155575" cy="34925"/>
            </a:xfrm>
            <a:custGeom>
              <a:avLst/>
              <a:gdLst>
                <a:gd name="T0" fmla="*/ 12 w 13"/>
                <a:gd name="T1" fmla="*/ 0 h 3"/>
                <a:gd name="T2" fmla="*/ 7 w 13"/>
                <a:gd name="T3" fmla="*/ 2 h 3"/>
                <a:gd name="T4" fmla="*/ 2 w 13"/>
                <a:gd name="T5" fmla="*/ 0 h 3"/>
                <a:gd name="T6" fmla="*/ 1 w 13"/>
                <a:gd name="T7" fmla="*/ 0 h 3"/>
                <a:gd name="T8" fmla="*/ 1 w 13"/>
                <a:gd name="T9" fmla="*/ 1 h 3"/>
                <a:gd name="T10" fmla="*/ 7 w 13"/>
                <a:gd name="T11" fmla="*/ 3 h 3"/>
                <a:gd name="T12" fmla="*/ 13 w 13"/>
                <a:gd name="T13" fmla="*/ 1 h 3"/>
                <a:gd name="T14" fmla="*/ 13 w 13"/>
                <a:gd name="T15" fmla="*/ 0 h 3"/>
                <a:gd name="T16" fmla="*/ 12 w 1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">
                  <a:moveTo>
                    <a:pt x="12" y="0"/>
                  </a:moveTo>
                  <a:cubicBezTo>
                    <a:pt x="12" y="0"/>
                    <a:pt x="10" y="2"/>
                    <a:pt x="7" y="2"/>
                  </a:cubicBezTo>
                  <a:cubicBezTo>
                    <a:pt x="3" y="2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2" y="3"/>
                    <a:pt x="7" y="3"/>
                  </a:cubicBezTo>
                  <a:cubicBezTo>
                    <a:pt x="11" y="3"/>
                    <a:pt x="13" y="1"/>
                    <a:pt x="13" y="1"/>
                  </a:cubicBezTo>
                  <a:cubicBezTo>
                    <a:pt x="13" y="1"/>
                    <a:pt x="13" y="1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53" name="Группа 252"/>
          <p:cNvGrpSpPr/>
          <p:nvPr/>
        </p:nvGrpSpPr>
        <p:grpSpPr>
          <a:xfrm>
            <a:off x="7732713" y="8715375"/>
            <a:ext cx="977900" cy="966788"/>
            <a:chOff x="7732713" y="8715375"/>
            <a:chExt cx="977900" cy="966788"/>
          </a:xfrm>
          <a:solidFill>
            <a:srgbClr val="91B3C1"/>
          </a:solidFill>
        </p:grpSpPr>
        <p:sp>
          <p:nvSpPr>
            <p:cNvPr id="171" name="Freeform 161"/>
            <p:cNvSpPr>
              <a:spLocks noEditPoints="1"/>
            </p:cNvSpPr>
            <p:nvPr/>
          </p:nvSpPr>
          <p:spPr bwMode="auto">
            <a:xfrm>
              <a:off x="7732713" y="8715375"/>
              <a:ext cx="977900" cy="966788"/>
            </a:xfrm>
            <a:custGeom>
              <a:avLst/>
              <a:gdLst>
                <a:gd name="T0" fmla="*/ 41 w 82"/>
                <a:gd name="T1" fmla="*/ 4 h 82"/>
                <a:gd name="T2" fmla="*/ 78 w 82"/>
                <a:gd name="T3" fmla="*/ 41 h 82"/>
                <a:gd name="T4" fmla="*/ 41 w 82"/>
                <a:gd name="T5" fmla="*/ 79 h 82"/>
                <a:gd name="T6" fmla="*/ 3 w 82"/>
                <a:gd name="T7" fmla="*/ 41 h 82"/>
                <a:gd name="T8" fmla="*/ 41 w 82"/>
                <a:gd name="T9" fmla="*/ 4 h 82"/>
                <a:gd name="T10" fmla="*/ 41 w 82"/>
                <a:gd name="T11" fmla="*/ 0 h 82"/>
                <a:gd name="T12" fmla="*/ 0 w 82"/>
                <a:gd name="T13" fmla="*/ 41 h 82"/>
                <a:gd name="T14" fmla="*/ 41 w 82"/>
                <a:gd name="T15" fmla="*/ 82 h 82"/>
                <a:gd name="T16" fmla="*/ 82 w 82"/>
                <a:gd name="T17" fmla="*/ 41 h 82"/>
                <a:gd name="T18" fmla="*/ 41 w 82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4"/>
                  </a:moveTo>
                  <a:cubicBezTo>
                    <a:pt x="61" y="4"/>
                    <a:pt x="78" y="20"/>
                    <a:pt x="78" y="41"/>
                  </a:cubicBezTo>
                  <a:cubicBezTo>
                    <a:pt x="78" y="62"/>
                    <a:pt x="61" y="79"/>
                    <a:pt x="41" y="79"/>
                  </a:cubicBezTo>
                  <a:cubicBezTo>
                    <a:pt x="20" y="79"/>
                    <a:pt x="3" y="62"/>
                    <a:pt x="3" y="41"/>
                  </a:cubicBezTo>
                  <a:cubicBezTo>
                    <a:pt x="3" y="20"/>
                    <a:pt x="20" y="4"/>
                    <a:pt x="41" y="4"/>
                  </a:cubicBezTo>
                  <a:moveTo>
                    <a:pt x="41" y="0"/>
                  </a:moveTo>
                  <a:cubicBezTo>
                    <a:pt x="18" y="0"/>
                    <a:pt x="0" y="19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63" y="82"/>
                    <a:pt x="82" y="64"/>
                    <a:pt x="82" y="41"/>
                  </a:cubicBezTo>
                  <a:cubicBezTo>
                    <a:pt x="82" y="19"/>
                    <a:pt x="63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2" name="Freeform 162"/>
            <p:cNvSpPr>
              <a:spLocks/>
            </p:cNvSpPr>
            <p:nvPr/>
          </p:nvSpPr>
          <p:spPr bwMode="auto">
            <a:xfrm>
              <a:off x="8258175" y="9245600"/>
              <a:ext cx="190500" cy="177800"/>
            </a:xfrm>
            <a:custGeom>
              <a:avLst/>
              <a:gdLst>
                <a:gd name="T0" fmla="*/ 8 w 16"/>
                <a:gd name="T1" fmla="*/ 15 h 15"/>
                <a:gd name="T2" fmla="*/ 10 w 16"/>
                <a:gd name="T3" fmla="*/ 14 h 15"/>
                <a:gd name="T4" fmla="*/ 15 w 16"/>
                <a:gd name="T5" fmla="*/ 7 h 15"/>
                <a:gd name="T6" fmla="*/ 16 w 16"/>
                <a:gd name="T7" fmla="*/ 6 h 15"/>
                <a:gd name="T8" fmla="*/ 14 w 16"/>
                <a:gd name="T9" fmla="*/ 4 h 15"/>
                <a:gd name="T10" fmla="*/ 2 w 16"/>
                <a:gd name="T11" fmla="*/ 1 h 15"/>
                <a:gd name="T12" fmla="*/ 1 w 16"/>
                <a:gd name="T13" fmla="*/ 1 h 15"/>
                <a:gd name="T14" fmla="*/ 0 w 16"/>
                <a:gd name="T15" fmla="*/ 3 h 15"/>
                <a:gd name="T16" fmla="*/ 7 w 16"/>
                <a:gd name="T17" fmla="*/ 13 h 15"/>
                <a:gd name="T18" fmla="*/ 8 w 16"/>
                <a:gd name="T1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5">
                  <a:moveTo>
                    <a:pt x="8" y="15"/>
                  </a:moveTo>
                  <a:cubicBezTo>
                    <a:pt x="9" y="15"/>
                    <a:pt x="10" y="14"/>
                    <a:pt x="10" y="1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6" y="6"/>
                    <a:pt x="16" y="6"/>
                  </a:cubicBezTo>
                  <a:cubicBezTo>
                    <a:pt x="16" y="4"/>
                    <a:pt x="14" y="4"/>
                    <a:pt x="14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8" y="15"/>
                    <a:pt x="8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3" name="Freeform 163"/>
            <p:cNvSpPr>
              <a:spLocks/>
            </p:cNvSpPr>
            <p:nvPr/>
          </p:nvSpPr>
          <p:spPr bwMode="auto">
            <a:xfrm>
              <a:off x="8245475" y="9045575"/>
              <a:ext cx="203200" cy="165100"/>
            </a:xfrm>
            <a:custGeom>
              <a:avLst/>
              <a:gdLst>
                <a:gd name="T0" fmla="*/ 3 w 17"/>
                <a:gd name="T1" fmla="*/ 14 h 14"/>
                <a:gd name="T2" fmla="*/ 15 w 17"/>
                <a:gd name="T3" fmla="*/ 10 h 14"/>
                <a:gd name="T4" fmla="*/ 16 w 17"/>
                <a:gd name="T5" fmla="*/ 9 h 14"/>
                <a:gd name="T6" fmla="*/ 16 w 17"/>
                <a:gd name="T7" fmla="*/ 7 h 14"/>
                <a:gd name="T8" fmla="*/ 11 w 17"/>
                <a:gd name="T9" fmla="*/ 1 h 14"/>
                <a:gd name="T10" fmla="*/ 9 w 17"/>
                <a:gd name="T11" fmla="*/ 0 h 14"/>
                <a:gd name="T12" fmla="*/ 7 w 17"/>
                <a:gd name="T13" fmla="*/ 1 h 14"/>
                <a:gd name="T14" fmla="*/ 1 w 17"/>
                <a:gd name="T15" fmla="*/ 11 h 14"/>
                <a:gd name="T16" fmla="*/ 1 w 17"/>
                <a:gd name="T17" fmla="*/ 13 h 14"/>
                <a:gd name="T18" fmla="*/ 3 w 17"/>
                <a:gd name="T1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4">
                  <a:moveTo>
                    <a:pt x="3" y="14"/>
                  </a:move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6" y="10"/>
                    <a:pt x="16" y="9"/>
                  </a:cubicBezTo>
                  <a:cubicBezTo>
                    <a:pt x="17" y="8"/>
                    <a:pt x="16" y="7"/>
                    <a:pt x="16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8" y="0"/>
                    <a:pt x="7" y="1"/>
                    <a:pt x="7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2"/>
                    <a:pt x="1" y="13"/>
                  </a:cubicBezTo>
                  <a:cubicBezTo>
                    <a:pt x="2" y="14"/>
                    <a:pt x="3" y="14"/>
                    <a:pt x="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4" name="Freeform 164"/>
            <p:cNvSpPr>
              <a:spLocks/>
            </p:cNvSpPr>
            <p:nvPr/>
          </p:nvSpPr>
          <p:spPr bwMode="auto">
            <a:xfrm>
              <a:off x="8031163" y="8891588"/>
              <a:ext cx="179388" cy="260350"/>
            </a:xfrm>
            <a:custGeom>
              <a:avLst/>
              <a:gdLst>
                <a:gd name="T0" fmla="*/ 14 w 15"/>
                <a:gd name="T1" fmla="*/ 22 h 22"/>
                <a:gd name="T2" fmla="*/ 15 w 15"/>
                <a:gd name="T3" fmla="*/ 20 h 22"/>
                <a:gd name="T4" fmla="*/ 15 w 15"/>
                <a:gd name="T5" fmla="*/ 4 h 22"/>
                <a:gd name="T6" fmla="*/ 14 w 15"/>
                <a:gd name="T7" fmla="*/ 1 h 22"/>
                <a:gd name="T8" fmla="*/ 12 w 15"/>
                <a:gd name="T9" fmla="*/ 1 h 22"/>
                <a:gd name="T10" fmla="*/ 2 w 15"/>
                <a:gd name="T11" fmla="*/ 4 h 22"/>
                <a:gd name="T12" fmla="*/ 1 w 15"/>
                <a:gd name="T13" fmla="*/ 5 h 22"/>
                <a:gd name="T14" fmla="*/ 1 w 15"/>
                <a:gd name="T15" fmla="*/ 8 h 22"/>
                <a:gd name="T16" fmla="*/ 11 w 15"/>
                <a:gd name="T17" fmla="*/ 21 h 22"/>
                <a:gd name="T18" fmla="*/ 14 w 15"/>
                <a:gd name="T1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22">
                  <a:moveTo>
                    <a:pt x="14" y="22"/>
                  </a:moveTo>
                  <a:cubicBezTo>
                    <a:pt x="15" y="22"/>
                    <a:pt x="15" y="20"/>
                    <a:pt x="15" y="20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2"/>
                    <a:pt x="14" y="1"/>
                  </a:cubicBezTo>
                  <a:cubicBezTo>
                    <a:pt x="12" y="0"/>
                    <a:pt x="12" y="1"/>
                    <a:pt x="12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5"/>
                    <a:pt x="1" y="5"/>
                  </a:cubicBezTo>
                  <a:cubicBezTo>
                    <a:pt x="0" y="6"/>
                    <a:pt x="1" y="8"/>
                    <a:pt x="1" y="8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2" y="22"/>
                    <a:pt x="1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5" name="Freeform 165"/>
            <p:cNvSpPr>
              <a:spLocks/>
            </p:cNvSpPr>
            <p:nvPr/>
          </p:nvSpPr>
          <p:spPr bwMode="auto">
            <a:xfrm>
              <a:off x="7972425" y="9139238"/>
              <a:ext cx="190500" cy="153988"/>
            </a:xfrm>
            <a:custGeom>
              <a:avLst/>
              <a:gdLst>
                <a:gd name="T0" fmla="*/ 2 w 16"/>
                <a:gd name="T1" fmla="*/ 0 h 13"/>
                <a:gd name="T2" fmla="*/ 1 w 16"/>
                <a:gd name="T3" fmla="*/ 2 h 13"/>
                <a:gd name="T4" fmla="*/ 0 w 16"/>
                <a:gd name="T5" fmla="*/ 10 h 13"/>
                <a:gd name="T6" fmla="*/ 1 w 16"/>
                <a:gd name="T7" fmla="*/ 12 h 13"/>
                <a:gd name="T8" fmla="*/ 3 w 16"/>
                <a:gd name="T9" fmla="*/ 12 h 13"/>
                <a:gd name="T10" fmla="*/ 15 w 16"/>
                <a:gd name="T11" fmla="*/ 9 h 13"/>
                <a:gd name="T12" fmla="*/ 16 w 16"/>
                <a:gd name="T13" fmla="*/ 7 h 13"/>
                <a:gd name="T14" fmla="*/ 15 w 16"/>
                <a:gd name="T15" fmla="*/ 6 h 13"/>
                <a:gd name="T16" fmla="*/ 4 w 16"/>
                <a:gd name="T17" fmla="*/ 0 h 13"/>
                <a:gd name="T18" fmla="*/ 2 w 16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3">
                  <a:moveTo>
                    <a:pt x="2" y="0"/>
                  </a:moveTo>
                  <a:cubicBezTo>
                    <a:pt x="2" y="1"/>
                    <a:pt x="1" y="1"/>
                    <a:pt x="1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1" y="13"/>
                    <a:pt x="3" y="12"/>
                    <a:pt x="3" y="12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6" y="9"/>
                    <a:pt x="16" y="7"/>
                  </a:cubicBezTo>
                  <a:cubicBezTo>
                    <a:pt x="16" y="6"/>
                    <a:pt x="15" y="6"/>
                    <a:pt x="15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6" name="Freeform 166"/>
            <p:cNvSpPr>
              <a:spLocks/>
            </p:cNvSpPr>
            <p:nvPr/>
          </p:nvSpPr>
          <p:spPr bwMode="auto">
            <a:xfrm>
              <a:off x="8067675" y="9269413"/>
              <a:ext cx="142875" cy="188913"/>
            </a:xfrm>
            <a:custGeom>
              <a:avLst/>
              <a:gdLst>
                <a:gd name="T0" fmla="*/ 1 w 12"/>
                <a:gd name="T1" fmla="*/ 14 h 16"/>
                <a:gd name="T2" fmla="*/ 9 w 12"/>
                <a:gd name="T3" fmla="*/ 16 h 16"/>
                <a:gd name="T4" fmla="*/ 11 w 12"/>
                <a:gd name="T5" fmla="*/ 16 h 16"/>
                <a:gd name="T6" fmla="*/ 12 w 12"/>
                <a:gd name="T7" fmla="*/ 14 h 16"/>
                <a:gd name="T8" fmla="*/ 12 w 12"/>
                <a:gd name="T9" fmla="*/ 2 h 16"/>
                <a:gd name="T10" fmla="*/ 11 w 12"/>
                <a:gd name="T11" fmla="*/ 1 h 16"/>
                <a:gd name="T12" fmla="*/ 9 w 12"/>
                <a:gd name="T13" fmla="*/ 1 h 16"/>
                <a:gd name="T14" fmla="*/ 1 w 12"/>
                <a:gd name="T15" fmla="*/ 10 h 16"/>
                <a:gd name="T16" fmla="*/ 0 w 12"/>
                <a:gd name="T17" fmla="*/ 12 h 16"/>
                <a:gd name="T18" fmla="*/ 1 w 12"/>
                <a:gd name="T19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6">
                  <a:moveTo>
                    <a:pt x="1" y="14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10" y="16"/>
                    <a:pt x="11" y="16"/>
                  </a:cubicBezTo>
                  <a:cubicBezTo>
                    <a:pt x="12" y="16"/>
                    <a:pt x="12" y="14"/>
                    <a:pt x="12" y="1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1"/>
                    <a:pt x="11" y="1"/>
                  </a:cubicBezTo>
                  <a:cubicBezTo>
                    <a:pt x="10" y="0"/>
                    <a:pt x="9" y="1"/>
                    <a:pt x="9" y="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3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45" name="Группа 244"/>
          <p:cNvGrpSpPr/>
          <p:nvPr/>
        </p:nvGrpSpPr>
        <p:grpSpPr>
          <a:xfrm>
            <a:off x="20429538" y="8715375"/>
            <a:ext cx="977900" cy="966788"/>
            <a:chOff x="20429538" y="8715375"/>
            <a:chExt cx="977900" cy="966788"/>
          </a:xfrm>
          <a:solidFill>
            <a:srgbClr val="91B3C1"/>
          </a:solidFill>
        </p:grpSpPr>
        <p:sp>
          <p:nvSpPr>
            <p:cNvPr id="177" name="Freeform 167"/>
            <p:cNvSpPr>
              <a:spLocks noEditPoints="1"/>
            </p:cNvSpPr>
            <p:nvPr/>
          </p:nvSpPr>
          <p:spPr bwMode="auto">
            <a:xfrm>
              <a:off x="20429538" y="8715375"/>
              <a:ext cx="977900" cy="966788"/>
            </a:xfrm>
            <a:custGeom>
              <a:avLst/>
              <a:gdLst>
                <a:gd name="T0" fmla="*/ 41 w 82"/>
                <a:gd name="T1" fmla="*/ 4 h 82"/>
                <a:gd name="T2" fmla="*/ 78 w 82"/>
                <a:gd name="T3" fmla="*/ 41 h 82"/>
                <a:gd name="T4" fmla="*/ 41 w 82"/>
                <a:gd name="T5" fmla="*/ 79 h 82"/>
                <a:gd name="T6" fmla="*/ 3 w 82"/>
                <a:gd name="T7" fmla="*/ 41 h 82"/>
                <a:gd name="T8" fmla="*/ 41 w 82"/>
                <a:gd name="T9" fmla="*/ 4 h 82"/>
                <a:gd name="T10" fmla="*/ 41 w 82"/>
                <a:gd name="T11" fmla="*/ 0 h 82"/>
                <a:gd name="T12" fmla="*/ 0 w 82"/>
                <a:gd name="T13" fmla="*/ 41 h 82"/>
                <a:gd name="T14" fmla="*/ 41 w 82"/>
                <a:gd name="T15" fmla="*/ 82 h 82"/>
                <a:gd name="T16" fmla="*/ 82 w 82"/>
                <a:gd name="T17" fmla="*/ 41 h 82"/>
                <a:gd name="T18" fmla="*/ 41 w 82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4"/>
                  </a:moveTo>
                  <a:cubicBezTo>
                    <a:pt x="62" y="4"/>
                    <a:pt x="78" y="20"/>
                    <a:pt x="78" y="41"/>
                  </a:cubicBezTo>
                  <a:cubicBezTo>
                    <a:pt x="78" y="62"/>
                    <a:pt x="62" y="79"/>
                    <a:pt x="41" y="79"/>
                  </a:cubicBezTo>
                  <a:cubicBezTo>
                    <a:pt x="20" y="79"/>
                    <a:pt x="3" y="62"/>
                    <a:pt x="3" y="41"/>
                  </a:cubicBezTo>
                  <a:cubicBezTo>
                    <a:pt x="3" y="20"/>
                    <a:pt x="20" y="4"/>
                    <a:pt x="41" y="4"/>
                  </a:cubicBezTo>
                  <a:moveTo>
                    <a:pt x="41" y="0"/>
                  </a:moveTo>
                  <a:cubicBezTo>
                    <a:pt x="18" y="0"/>
                    <a:pt x="0" y="19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63" y="82"/>
                    <a:pt x="82" y="64"/>
                    <a:pt x="82" y="41"/>
                  </a:cubicBezTo>
                  <a:cubicBezTo>
                    <a:pt x="82" y="19"/>
                    <a:pt x="63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8" name="Freeform 168"/>
            <p:cNvSpPr>
              <a:spLocks noEditPoints="1"/>
            </p:cNvSpPr>
            <p:nvPr/>
          </p:nvSpPr>
          <p:spPr bwMode="auto">
            <a:xfrm>
              <a:off x="20693063" y="8915400"/>
              <a:ext cx="452438" cy="566738"/>
            </a:xfrm>
            <a:custGeom>
              <a:avLst/>
              <a:gdLst>
                <a:gd name="T0" fmla="*/ 19 w 38"/>
                <a:gd name="T1" fmla="*/ 10 h 48"/>
                <a:gd name="T2" fmla="*/ 6 w 38"/>
                <a:gd name="T3" fmla="*/ 15 h 48"/>
                <a:gd name="T4" fmla="*/ 5 w 38"/>
                <a:gd name="T5" fmla="*/ 16 h 48"/>
                <a:gd name="T6" fmla="*/ 5 w 38"/>
                <a:gd name="T7" fmla="*/ 3 h 48"/>
                <a:gd name="T8" fmla="*/ 2 w 38"/>
                <a:gd name="T9" fmla="*/ 0 h 48"/>
                <a:gd name="T10" fmla="*/ 0 w 38"/>
                <a:gd name="T11" fmla="*/ 3 h 48"/>
                <a:gd name="T12" fmla="*/ 0 w 38"/>
                <a:gd name="T13" fmla="*/ 28 h 48"/>
                <a:gd name="T14" fmla="*/ 0 w 38"/>
                <a:gd name="T15" fmla="*/ 28 h 48"/>
                <a:gd name="T16" fmla="*/ 0 w 38"/>
                <a:gd name="T17" fmla="*/ 29 h 48"/>
                <a:gd name="T18" fmla="*/ 6 w 38"/>
                <a:gd name="T19" fmla="*/ 42 h 48"/>
                <a:gd name="T20" fmla="*/ 19 w 38"/>
                <a:gd name="T21" fmla="*/ 48 h 48"/>
                <a:gd name="T22" fmla="*/ 32 w 38"/>
                <a:gd name="T23" fmla="*/ 42 h 48"/>
                <a:gd name="T24" fmla="*/ 38 w 38"/>
                <a:gd name="T25" fmla="*/ 29 h 48"/>
                <a:gd name="T26" fmla="*/ 32 w 38"/>
                <a:gd name="T27" fmla="*/ 15 h 48"/>
                <a:gd name="T28" fmla="*/ 19 w 38"/>
                <a:gd name="T29" fmla="*/ 10 h 48"/>
                <a:gd name="T30" fmla="*/ 29 w 38"/>
                <a:gd name="T31" fmla="*/ 39 h 48"/>
                <a:gd name="T32" fmla="*/ 19 w 38"/>
                <a:gd name="T33" fmla="*/ 43 h 48"/>
                <a:gd name="T34" fmla="*/ 9 w 38"/>
                <a:gd name="T35" fmla="*/ 39 h 48"/>
                <a:gd name="T36" fmla="*/ 5 w 38"/>
                <a:gd name="T37" fmla="*/ 29 h 48"/>
                <a:gd name="T38" fmla="*/ 9 w 38"/>
                <a:gd name="T39" fmla="*/ 19 h 48"/>
                <a:gd name="T40" fmla="*/ 19 w 38"/>
                <a:gd name="T41" fmla="*/ 15 h 48"/>
                <a:gd name="T42" fmla="*/ 29 w 38"/>
                <a:gd name="T43" fmla="*/ 19 h 48"/>
                <a:gd name="T44" fmla="*/ 33 w 38"/>
                <a:gd name="T45" fmla="*/ 29 h 48"/>
                <a:gd name="T46" fmla="*/ 29 w 38"/>
                <a:gd name="T47" fmla="*/ 3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48">
                  <a:moveTo>
                    <a:pt x="19" y="10"/>
                  </a:moveTo>
                  <a:cubicBezTo>
                    <a:pt x="14" y="10"/>
                    <a:pt x="9" y="12"/>
                    <a:pt x="6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9"/>
                    <a:pt x="0" y="29"/>
                  </a:cubicBezTo>
                  <a:cubicBezTo>
                    <a:pt x="0" y="34"/>
                    <a:pt x="2" y="39"/>
                    <a:pt x="6" y="42"/>
                  </a:cubicBezTo>
                  <a:cubicBezTo>
                    <a:pt x="9" y="46"/>
                    <a:pt x="14" y="48"/>
                    <a:pt x="19" y="48"/>
                  </a:cubicBezTo>
                  <a:cubicBezTo>
                    <a:pt x="24" y="48"/>
                    <a:pt x="29" y="46"/>
                    <a:pt x="32" y="42"/>
                  </a:cubicBezTo>
                  <a:cubicBezTo>
                    <a:pt x="35" y="39"/>
                    <a:pt x="38" y="34"/>
                    <a:pt x="38" y="29"/>
                  </a:cubicBezTo>
                  <a:cubicBezTo>
                    <a:pt x="38" y="24"/>
                    <a:pt x="35" y="19"/>
                    <a:pt x="32" y="15"/>
                  </a:cubicBezTo>
                  <a:cubicBezTo>
                    <a:pt x="29" y="12"/>
                    <a:pt x="24" y="10"/>
                    <a:pt x="19" y="10"/>
                  </a:cubicBezTo>
                  <a:close/>
                  <a:moveTo>
                    <a:pt x="29" y="39"/>
                  </a:moveTo>
                  <a:cubicBezTo>
                    <a:pt x="26" y="42"/>
                    <a:pt x="23" y="43"/>
                    <a:pt x="19" y="43"/>
                  </a:cubicBezTo>
                  <a:cubicBezTo>
                    <a:pt x="15" y="43"/>
                    <a:pt x="11" y="42"/>
                    <a:pt x="9" y="39"/>
                  </a:cubicBezTo>
                  <a:cubicBezTo>
                    <a:pt x="6" y="36"/>
                    <a:pt x="5" y="33"/>
                    <a:pt x="5" y="29"/>
                  </a:cubicBezTo>
                  <a:cubicBezTo>
                    <a:pt x="5" y="25"/>
                    <a:pt x="6" y="21"/>
                    <a:pt x="9" y="19"/>
                  </a:cubicBezTo>
                  <a:cubicBezTo>
                    <a:pt x="11" y="16"/>
                    <a:pt x="15" y="15"/>
                    <a:pt x="19" y="15"/>
                  </a:cubicBezTo>
                  <a:cubicBezTo>
                    <a:pt x="23" y="15"/>
                    <a:pt x="26" y="16"/>
                    <a:pt x="29" y="19"/>
                  </a:cubicBezTo>
                  <a:cubicBezTo>
                    <a:pt x="31" y="21"/>
                    <a:pt x="33" y="25"/>
                    <a:pt x="33" y="29"/>
                  </a:cubicBezTo>
                  <a:cubicBezTo>
                    <a:pt x="33" y="33"/>
                    <a:pt x="31" y="36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9" name="Oval 169"/>
            <p:cNvSpPr>
              <a:spLocks noChangeArrowheads="1"/>
            </p:cNvSpPr>
            <p:nvPr/>
          </p:nvSpPr>
          <p:spPr bwMode="auto">
            <a:xfrm>
              <a:off x="20788313" y="9210675"/>
              <a:ext cx="95250" cy="1063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55" name="Группа 254"/>
          <p:cNvGrpSpPr/>
          <p:nvPr/>
        </p:nvGrpSpPr>
        <p:grpSpPr>
          <a:xfrm>
            <a:off x="4562475" y="8715375"/>
            <a:ext cx="965200" cy="966788"/>
            <a:chOff x="4562475" y="8715375"/>
            <a:chExt cx="965200" cy="966788"/>
          </a:xfrm>
          <a:solidFill>
            <a:srgbClr val="91B3C1"/>
          </a:solidFill>
        </p:grpSpPr>
        <p:sp>
          <p:nvSpPr>
            <p:cNvPr id="180" name="Freeform 170"/>
            <p:cNvSpPr>
              <a:spLocks noEditPoints="1"/>
            </p:cNvSpPr>
            <p:nvPr/>
          </p:nvSpPr>
          <p:spPr bwMode="auto">
            <a:xfrm>
              <a:off x="4562475" y="8715375"/>
              <a:ext cx="965200" cy="966788"/>
            </a:xfrm>
            <a:custGeom>
              <a:avLst/>
              <a:gdLst>
                <a:gd name="T0" fmla="*/ 41 w 81"/>
                <a:gd name="T1" fmla="*/ 4 h 82"/>
                <a:gd name="T2" fmla="*/ 78 w 81"/>
                <a:gd name="T3" fmla="*/ 41 h 82"/>
                <a:gd name="T4" fmla="*/ 41 w 81"/>
                <a:gd name="T5" fmla="*/ 79 h 82"/>
                <a:gd name="T6" fmla="*/ 3 w 81"/>
                <a:gd name="T7" fmla="*/ 41 h 82"/>
                <a:gd name="T8" fmla="*/ 41 w 81"/>
                <a:gd name="T9" fmla="*/ 4 h 82"/>
                <a:gd name="T10" fmla="*/ 41 w 81"/>
                <a:gd name="T11" fmla="*/ 0 h 82"/>
                <a:gd name="T12" fmla="*/ 0 w 81"/>
                <a:gd name="T13" fmla="*/ 41 h 82"/>
                <a:gd name="T14" fmla="*/ 41 w 81"/>
                <a:gd name="T15" fmla="*/ 82 h 82"/>
                <a:gd name="T16" fmla="*/ 81 w 81"/>
                <a:gd name="T17" fmla="*/ 41 h 82"/>
                <a:gd name="T18" fmla="*/ 41 w 81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2">
                  <a:moveTo>
                    <a:pt x="41" y="4"/>
                  </a:moveTo>
                  <a:cubicBezTo>
                    <a:pt x="61" y="4"/>
                    <a:pt x="78" y="20"/>
                    <a:pt x="78" y="41"/>
                  </a:cubicBezTo>
                  <a:cubicBezTo>
                    <a:pt x="78" y="62"/>
                    <a:pt x="61" y="79"/>
                    <a:pt x="41" y="79"/>
                  </a:cubicBezTo>
                  <a:cubicBezTo>
                    <a:pt x="20" y="79"/>
                    <a:pt x="3" y="62"/>
                    <a:pt x="3" y="41"/>
                  </a:cubicBezTo>
                  <a:cubicBezTo>
                    <a:pt x="3" y="20"/>
                    <a:pt x="20" y="4"/>
                    <a:pt x="41" y="4"/>
                  </a:cubicBezTo>
                  <a:moveTo>
                    <a:pt x="41" y="0"/>
                  </a:moveTo>
                  <a:cubicBezTo>
                    <a:pt x="18" y="0"/>
                    <a:pt x="0" y="19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63" y="82"/>
                    <a:pt x="81" y="64"/>
                    <a:pt x="81" y="41"/>
                  </a:cubicBezTo>
                  <a:cubicBezTo>
                    <a:pt x="81" y="19"/>
                    <a:pt x="63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1" name="Freeform 171"/>
            <p:cNvSpPr>
              <a:spLocks noEditPoints="1"/>
            </p:cNvSpPr>
            <p:nvPr/>
          </p:nvSpPr>
          <p:spPr bwMode="auto">
            <a:xfrm>
              <a:off x="4764088" y="8915400"/>
              <a:ext cx="560388" cy="566738"/>
            </a:xfrm>
            <a:custGeom>
              <a:avLst/>
              <a:gdLst>
                <a:gd name="T0" fmla="*/ 24 w 47"/>
                <a:gd name="T1" fmla="*/ 48 h 48"/>
                <a:gd name="T2" fmla="*/ 22 w 47"/>
                <a:gd name="T3" fmla="*/ 48 h 48"/>
                <a:gd name="T4" fmla="*/ 32 w 47"/>
                <a:gd name="T5" fmla="*/ 31 h 48"/>
                <a:gd name="T6" fmla="*/ 34 w 47"/>
                <a:gd name="T7" fmla="*/ 24 h 48"/>
                <a:gd name="T8" fmla="*/ 29 w 47"/>
                <a:gd name="T9" fmla="*/ 15 h 48"/>
                <a:gd name="T10" fmla="*/ 45 w 47"/>
                <a:gd name="T11" fmla="*/ 15 h 48"/>
                <a:gd name="T12" fmla="*/ 47 w 47"/>
                <a:gd name="T13" fmla="*/ 24 h 48"/>
                <a:gd name="T14" fmla="*/ 24 w 47"/>
                <a:gd name="T15" fmla="*/ 48 h 48"/>
                <a:gd name="T16" fmla="*/ 23 w 47"/>
                <a:gd name="T17" fmla="*/ 13 h 48"/>
                <a:gd name="T18" fmla="*/ 13 w 47"/>
                <a:gd name="T19" fmla="*/ 24 h 48"/>
                <a:gd name="T20" fmla="*/ 5 w 47"/>
                <a:gd name="T21" fmla="*/ 10 h 48"/>
                <a:gd name="T22" fmla="*/ 24 w 47"/>
                <a:gd name="T23" fmla="*/ 0 h 48"/>
                <a:gd name="T24" fmla="*/ 45 w 47"/>
                <a:gd name="T25" fmla="*/ 13 h 48"/>
                <a:gd name="T26" fmla="*/ 23 w 47"/>
                <a:gd name="T27" fmla="*/ 13 h 48"/>
                <a:gd name="T28" fmla="*/ 24 w 47"/>
                <a:gd name="T29" fmla="*/ 33 h 48"/>
                <a:gd name="T30" fmla="*/ 15 w 47"/>
                <a:gd name="T31" fmla="*/ 24 h 48"/>
                <a:gd name="T32" fmla="*/ 24 w 47"/>
                <a:gd name="T33" fmla="*/ 15 h 48"/>
                <a:gd name="T34" fmla="*/ 33 w 47"/>
                <a:gd name="T35" fmla="*/ 24 h 48"/>
                <a:gd name="T36" fmla="*/ 24 w 47"/>
                <a:gd name="T37" fmla="*/ 33 h 48"/>
                <a:gd name="T38" fmla="*/ 23 w 47"/>
                <a:gd name="T39" fmla="*/ 35 h 48"/>
                <a:gd name="T40" fmla="*/ 29 w 47"/>
                <a:gd name="T41" fmla="*/ 33 h 48"/>
                <a:gd name="T42" fmla="*/ 20 w 47"/>
                <a:gd name="T43" fmla="*/ 48 h 48"/>
                <a:gd name="T44" fmla="*/ 0 w 47"/>
                <a:gd name="T45" fmla="*/ 24 h 48"/>
                <a:gd name="T46" fmla="*/ 4 w 47"/>
                <a:gd name="T47" fmla="*/ 11 h 48"/>
                <a:gd name="T48" fmla="*/ 14 w 47"/>
                <a:gd name="T49" fmla="*/ 28 h 48"/>
                <a:gd name="T50" fmla="*/ 23 w 47"/>
                <a:gd name="T51" fmla="*/ 3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7" h="48">
                  <a:moveTo>
                    <a:pt x="24" y="48"/>
                  </a:moveTo>
                  <a:cubicBezTo>
                    <a:pt x="23" y="48"/>
                    <a:pt x="22" y="48"/>
                    <a:pt x="22" y="48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3" y="29"/>
                    <a:pt x="34" y="27"/>
                    <a:pt x="34" y="24"/>
                  </a:cubicBezTo>
                  <a:cubicBezTo>
                    <a:pt x="34" y="20"/>
                    <a:pt x="32" y="17"/>
                    <a:pt x="29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7" y="18"/>
                    <a:pt x="47" y="21"/>
                    <a:pt x="47" y="24"/>
                  </a:cubicBezTo>
                  <a:cubicBezTo>
                    <a:pt x="47" y="37"/>
                    <a:pt x="37" y="48"/>
                    <a:pt x="24" y="48"/>
                  </a:cubicBezTo>
                  <a:close/>
                  <a:moveTo>
                    <a:pt x="23" y="13"/>
                  </a:moveTo>
                  <a:cubicBezTo>
                    <a:pt x="18" y="13"/>
                    <a:pt x="13" y="18"/>
                    <a:pt x="13" y="24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9" y="4"/>
                    <a:pt x="16" y="0"/>
                    <a:pt x="24" y="0"/>
                  </a:cubicBezTo>
                  <a:cubicBezTo>
                    <a:pt x="33" y="0"/>
                    <a:pt x="41" y="6"/>
                    <a:pt x="45" y="13"/>
                  </a:cubicBezTo>
                  <a:cubicBezTo>
                    <a:pt x="23" y="13"/>
                    <a:pt x="23" y="13"/>
                    <a:pt x="23" y="13"/>
                  </a:cubicBezTo>
                  <a:close/>
                  <a:moveTo>
                    <a:pt x="24" y="33"/>
                  </a:moveTo>
                  <a:cubicBezTo>
                    <a:pt x="19" y="33"/>
                    <a:pt x="15" y="29"/>
                    <a:pt x="15" y="24"/>
                  </a:cubicBezTo>
                  <a:cubicBezTo>
                    <a:pt x="15" y="19"/>
                    <a:pt x="19" y="15"/>
                    <a:pt x="24" y="15"/>
                  </a:cubicBezTo>
                  <a:cubicBezTo>
                    <a:pt x="29" y="15"/>
                    <a:pt x="33" y="19"/>
                    <a:pt x="33" y="24"/>
                  </a:cubicBezTo>
                  <a:cubicBezTo>
                    <a:pt x="33" y="29"/>
                    <a:pt x="29" y="33"/>
                    <a:pt x="24" y="33"/>
                  </a:cubicBezTo>
                  <a:close/>
                  <a:moveTo>
                    <a:pt x="23" y="35"/>
                  </a:moveTo>
                  <a:cubicBezTo>
                    <a:pt x="25" y="35"/>
                    <a:pt x="27" y="34"/>
                    <a:pt x="29" y="33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9" y="46"/>
                    <a:pt x="0" y="36"/>
                    <a:pt x="0" y="24"/>
                  </a:cubicBezTo>
                  <a:cubicBezTo>
                    <a:pt x="0" y="19"/>
                    <a:pt x="1" y="15"/>
                    <a:pt x="4" y="11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5" y="32"/>
                    <a:pt x="19" y="35"/>
                    <a:pt x="23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07" name="Группа 206"/>
          <p:cNvGrpSpPr/>
          <p:nvPr/>
        </p:nvGrpSpPr>
        <p:grpSpPr>
          <a:xfrm>
            <a:off x="9318625" y="4056063"/>
            <a:ext cx="977900" cy="966788"/>
            <a:chOff x="9318625" y="4056063"/>
            <a:chExt cx="977900" cy="966788"/>
          </a:xfrm>
          <a:solidFill>
            <a:srgbClr val="91B3C1"/>
          </a:solidFill>
        </p:grpSpPr>
        <p:sp>
          <p:nvSpPr>
            <p:cNvPr id="182" name="Freeform 172"/>
            <p:cNvSpPr>
              <a:spLocks noEditPoints="1"/>
            </p:cNvSpPr>
            <p:nvPr/>
          </p:nvSpPr>
          <p:spPr bwMode="auto">
            <a:xfrm>
              <a:off x="9318625" y="4056063"/>
              <a:ext cx="977900" cy="966788"/>
            </a:xfrm>
            <a:custGeom>
              <a:avLst/>
              <a:gdLst>
                <a:gd name="T0" fmla="*/ 41 w 82"/>
                <a:gd name="T1" fmla="*/ 3 h 82"/>
                <a:gd name="T2" fmla="*/ 78 w 82"/>
                <a:gd name="T3" fmla="*/ 41 h 82"/>
                <a:gd name="T4" fmla="*/ 41 w 82"/>
                <a:gd name="T5" fmla="*/ 78 h 82"/>
                <a:gd name="T6" fmla="*/ 3 w 82"/>
                <a:gd name="T7" fmla="*/ 41 h 82"/>
                <a:gd name="T8" fmla="*/ 41 w 82"/>
                <a:gd name="T9" fmla="*/ 3 h 82"/>
                <a:gd name="T10" fmla="*/ 41 w 82"/>
                <a:gd name="T11" fmla="*/ 0 h 82"/>
                <a:gd name="T12" fmla="*/ 0 w 82"/>
                <a:gd name="T13" fmla="*/ 41 h 82"/>
                <a:gd name="T14" fmla="*/ 41 w 82"/>
                <a:gd name="T15" fmla="*/ 82 h 82"/>
                <a:gd name="T16" fmla="*/ 82 w 82"/>
                <a:gd name="T17" fmla="*/ 41 h 82"/>
                <a:gd name="T18" fmla="*/ 41 w 82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3"/>
                  </a:moveTo>
                  <a:cubicBezTo>
                    <a:pt x="62" y="3"/>
                    <a:pt x="78" y="20"/>
                    <a:pt x="78" y="41"/>
                  </a:cubicBezTo>
                  <a:cubicBezTo>
                    <a:pt x="78" y="61"/>
                    <a:pt x="62" y="78"/>
                    <a:pt x="41" y="78"/>
                  </a:cubicBezTo>
                  <a:cubicBezTo>
                    <a:pt x="20" y="78"/>
                    <a:pt x="3" y="61"/>
                    <a:pt x="3" y="41"/>
                  </a:cubicBezTo>
                  <a:cubicBezTo>
                    <a:pt x="3" y="20"/>
                    <a:pt x="20" y="3"/>
                    <a:pt x="41" y="3"/>
                  </a:cubicBezTo>
                  <a:moveTo>
                    <a:pt x="41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2"/>
                    <a:pt x="41" y="82"/>
                  </a:cubicBezTo>
                  <a:cubicBezTo>
                    <a:pt x="63" y="82"/>
                    <a:pt x="82" y="63"/>
                    <a:pt x="82" y="41"/>
                  </a:cubicBezTo>
                  <a:cubicBezTo>
                    <a:pt x="82" y="18"/>
                    <a:pt x="63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3" name="Oval 173"/>
            <p:cNvSpPr>
              <a:spLocks noChangeArrowheads="1"/>
            </p:cNvSpPr>
            <p:nvPr/>
          </p:nvSpPr>
          <p:spPr bwMode="auto">
            <a:xfrm>
              <a:off x="9545638" y="4670425"/>
              <a:ext cx="142875" cy="1524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4" name="Freeform 174"/>
            <p:cNvSpPr>
              <a:spLocks/>
            </p:cNvSpPr>
            <p:nvPr/>
          </p:nvSpPr>
          <p:spPr bwMode="auto">
            <a:xfrm>
              <a:off x="9545638" y="4445000"/>
              <a:ext cx="369888" cy="377825"/>
            </a:xfrm>
            <a:custGeom>
              <a:avLst/>
              <a:gdLst>
                <a:gd name="T0" fmla="*/ 22 w 31"/>
                <a:gd name="T1" fmla="*/ 32 h 32"/>
                <a:gd name="T2" fmla="*/ 31 w 31"/>
                <a:gd name="T3" fmla="*/ 32 h 32"/>
                <a:gd name="T4" fmla="*/ 0 w 31"/>
                <a:gd name="T5" fmla="*/ 0 h 32"/>
                <a:gd name="T6" fmla="*/ 0 w 31"/>
                <a:gd name="T7" fmla="*/ 9 h 32"/>
                <a:gd name="T8" fmla="*/ 16 w 31"/>
                <a:gd name="T9" fmla="*/ 16 h 32"/>
                <a:gd name="T10" fmla="*/ 22 w 31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2">
                  <a:moveTo>
                    <a:pt x="22" y="32"/>
                  </a:moveTo>
                  <a:cubicBezTo>
                    <a:pt x="31" y="32"/>
                    <a:pt x="31" y="32"/>
                    <a:pt x="31" y="32"/>
                  </a:cubicBezTo>
                  <a:cubicBezTo>
                    <a:pt x="31" y="14"/>
                    <a:pt x="17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" y="9"/>
                    <a:pt x="11" y="12"/>
                    <a:pt x="16" y="16"/>
                  </a:cubicBezTo>
                  <a:cubicBezTo>
                    <a:pt x="20" y="20"/>
                    <a:pt x="22" y="26"/>
                    <a:pt x="22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5" name="Freeform 175"/>
            <p:cNvSpPr>
              <a:spLocks/>
            </p:cNvSpPr>
            <p:nvPr/>
          </p:nvSpPr>
          <p:spPr bwMode="auto">
            <a:xfrm>
              <a:off x="9545638" y="4257675"/>
              <a:ext cx="560388" cy="565150"/>
            </a:xfrm>
            <a:custGeom>
              <a:avLst/>
              <a:gdLst>
                <a:gd name="T0" fmla="*/ 38 w 47"/>
                <a:gd name="T1" fmla="*/ 48 h 48"/>
                <a:gd name="T2" fmla="*/ 47 w 47"/>
                <a:gd name="T3" fmla="*/ 48 h 48"/>
                <a:gd name="T4" fmla="*/ 0 w 47"/>
                <a:gd name="T5" fmla="*/ 0 h 48"/>
                <a:gd name="T6" fmla="*/ 0 w 47"/>
                <a:gd name="T7" fmla="*/ 9 h 48"/>
                <a:gd name="T8" fmla="*/ 38 w 47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38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7" y="21"/>
                    <a:pt x="26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1" y="9"/>
                    <a:pt x="38" y="26"/>
                    <a:pt x="3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47" name="Группа 246"/>
          <p:cNvGrpSpPr/>
          <p:nvPr/>
        </p:nvGrpSpPr>
        <p:grpSpPr>
          <a:xfrm>
            <a:off x="17259300" y="8715375"/>
            <a:ext cx="965200" cy="966788"/>
            <a:chOff x="17259300" y="8715375"/>
            <a:chExt cx="965200" cy="966788"/>
          </a:xfrm>
          <a:solidFill>
            <a:srgbClr val="91B3C1"/>
          </a:solidFill>
        </p:grpSpPr>
        <p:sp>
          <p:nvSpPr>
            <p:cNvPr id="186" name="Freeform 176"/>
            <p:cNvSpPr>
              <a:spLocks noEditPoints="1"/>
            </p:cNvSpPr>
            <p:nvPr/>
          </p:nvSpPr>
          <p:spPr bwMode="auto">
            <a:xfrm>
              <a:off x="17259300" y="8715375"/>
              <a:ext cx="965200" cy="966788"/>
            </a:xfrm>
            <a:custGeom>
              <a:avLst/>
              <a:gdLst>
                <a:gd name="T0" fmla="*/ 41 w 81"/>
                <a:gd name="T1" fmla="*/ 4 h 82"/>
                <a:gd name="T2" fmla="*/ 78 w 81"/>
                <a:gd name="T3" fmla="*/ 41 h 82"/>
                <a:gd name="T4" fmla="*/ 41 w 81"/>
                <a:gd name="T5" fmla="*/ 79 h 82"/>
                <a:gd name="T6" fmla="*/ 3 w 81"/>
                <a:gd name="T7" fmla="*/ 41 h 82"/>
                <a:gd name="T8" fmla="*/ 41 w 81"/>
                <a:gd name="T9" fmla="*/ 4 h 82"/>
                <a:gd name="T10" fmla="*/ 41 w 81"/>
                <a:gd name="T11" fmla="*/ 0 h 82"/>
                <a:gd name="T12" fmla="*/ 0 w 81"/>
                <a:gd name="T13" fmla="*/ 41 h 82"/>
                <a:gd name="T14" fmla="*/ 41 w 81"/>
                <a:gd name="T15" fmla="*/ 82 h 82"/>
                <a:gd name="T16" fmla="*/ 81 w 81"/>
                <a:gd name="T17" fmla="*/ 41 h 82"/>
                <a:gd name="T18" fmla="*/ 41 w 81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2">
                  <a:moveTo>
                    <a:pt x="41" y="4"/>
                  </a:moveTo>
                  <a:cubicBezTo>
                    <a:pt x="61" y="4"/>
                    <a:pt x="78" y="20"/>
                    <a:pt x="78" y="41"/>
                  </a:cubicBezTo>
                  <a:cubicBezTo>
                    <a:pt x="78" y="62"/>
                    <a:pt x="61" y="79"/>
                    <a:pt x="41" y="79"/>
                  </a:cubicBezTo>
                  <a:cubicBezTo>
                    <a:pt x="20" y="79"/>
                    <a:pt x="3" y="62"/>
                    <a:pt x="3" y="41"/>
                  </a:cubicBezTo>
                  <a:cubicBezTo>
                    <a:pt x="3" y="20"/>
                    <a:pt x="20" y="4"/>
                    <a:pt x="41" y="4"/>
                  </a:cubicBezTo>
                  <a:moveTo>
                    <a:pt x="41" y="0"/>
                  </a:moveTo>
                  <a:cubicBezTo>
                    <a:pt x="18" y="0"/>
                    <a:pt x="0" y="19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63" y="82"/>
                    <a:pt x="81" y="64"/>
                    <a:pt x="81" y="41"/>
                  </a:cubicBezTo>
                  <a:cubicBezTo>
                    <a:pt x="81" y="19"/>
                    <a:pt x="63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7" name="Freeform 177"/>
            <p:cNvSpPr>
              <a:spLocks noEditPoints="1"/>
            </p:cNvSpPr>
            <p:nvPr/>
          </p:nvSpPr>
          <p:spPr bwMode="auto">
            <a:xfrm>
              <a:off x="17460913" y="8915400"/>
              <a:ext cx="560388" cy="566738"/>
            </a:xfrm>
            <a:custGeom>
              <a:avLst/>
              <a:gdLst>
                <a:gd name="T0" fmla="*/ 44 w 47"/>
                <a:gd name="T1" fmla="*/ 16 h 48"/>
                <a:gd name="T2" fmla="*/ 44 w 47"/>
                <a:gd name="T3" fmla="*/ 16 h 48"/>
                <a:gd name="T4" fmla="*/ 44 w 47"/>
                <a:gd name="T5" fmla="*/ 4 h 48"/>
                <a:gd name="T6" fmla="*/ 43 w 47"/>
                <a:gd name="T7" fmla="*/ 4 h 48"/>
                <a:gd name="T8" fmla="*/ 28 w 47"/>
                <a:gd name="T9" fmla="*/ 4 h 48"/>
                <a:gd name="T10" fmla="*/ 28 w 47"/>
                <a:gd name="T11" fmla="*/ 3 h 48"/>
                <a:gd name="T12" fmla="*/ 24 w 47"/>
                <a:gd name="T13" fmla="*/ 1 h 48"/>
                <a:gd name="T14" fmla="*/ 23 w 47"/>
                <a:gd name="T15" fmla="*/ 1 h 48"/>
                <a:gd name="T16" fmla="*/ 19 w 47"/>
                <a:gd name="T17" fmla="*/ 3 h 48"/>
                <a:gd name="T18" fmla="*/ 19 w 47"/>
                <a:gd name="T19" fmla="*/ 4 h 48"/>
                <a:gd name="T20" fmla="*/ 4 w 47"/>
                <a:gd name="T21" fmla="*/ 4 h 48"/>
                <a:gd name="T22" fmla="*/ 3 w 47"/>
                <a:gd name="T23" fmla="*/ 4 h 48"/>
                <a:gd name="T24" fmla="*/ 3 w 47"/>
                <a:gd name="T25" fmla="*/ 16 h 48"/>
                <a:gd name="T26" fmla="*/ 3 w 47"/>
                <a:gd name="T27" fmla="*/ 16 h 48"/>
                <a:gd name="T28" fmla="*/ 1 w 47"/>
                <a:gd name="T29" fmla="*/ 18 h 48"/>
                <a:gd name="T30" fmla="*/ 0 w 47"/>
                <a:gd name="T31" fmla="*/ 20 h 48"/>
                <a:gd name="T32" fmla="*/ 0 w 47"/>
                <a:gd name="T33" fmla="*/ 47 h 48"/>
                <a:gd name="T34" fmla="*/ 1 w 47"/>
                <a:gd name="T35" fmla="*/ 48 h 48"/>
                <a:gd name="T36" fmla="*/ 46 w 47"/>
                <a:gd name="T37" fmla="*/ 48 h 48"/>
                <a:gd name="T38" fmla="*/ 47 w 47"/>
                <a:gd name="T39" fmla="*/ 47 h 48"/>
                <a:gd name="T40" fmla="*/ 47 w 47"/>
                <a:gd name="T41" fmla="*/ 20 h 48"/>
                <a:gd name="T42" fmla="*/ 47 w 47"/>
                <a:gd name="T43" fmla="*/ 18 h 48"/>
                <a:gd name="T44" fmla="*/ 44 w 47"/>
                <a:gd name="T45" fmla="*/ 16 h 48"/>
                <a:gd name="T46" fmla="*/ 41 w 47"/>
                <a:gd name="T47" fmla="*/ 24 h 48"/>
                <a:gd name="T48" fmla="*/ 40 w 47"/>
                <a:gd name="T49" fmla="*/ 25 h 48"/>
                <a:gd name="T50" fmla="*/ 24 w 47"/>
                <a:gd name="T51" fmla="*/ 34 h 48"/>
                <a:gd name="T52" fmla="*/ 23 w 47"/>
                <a:gd name="T53" fmla="*/ 34 h 48"/>
                <a:gd name="T54" fmla="*/ 7 w 47"/>
                <a:gd name="T55" fmla="*/ 25 h 48"/>
                <a:gd name="T56" fmla="*/ 6 w 47"/>
                <a:gd name="T57" fmla="*/ 24 h 48"/>
                <a:gd name="T58" fmla="*/ 6 w 47"/>
                <a:gd name="T59" fmla="*/ 7 h 48"/>
                <a:gd name="T60" fmla="*/ 7 w 47"/>
                <a:gd name="T61" fmla="*/ 6 h 48"/>
                <a:gd name="T62" fmla="*/ 40 w 47"/>
                <a:gd name="T63" fmla="*/ 6 h 48"/>
                <a:gd name="T64" fmla="*/ 41 w 47"/>
                <a:gd name="T65" fmla="*/ 7 h 48"/>
                <a:gd name="T66" fmla="*/ 41 w 47"/>
                <a:gd name="T6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7" h="48">
                  <a:moveTo>
                    <a:pt x="44" y="16"/>
                  </a:moveTo>
                  <a:cubicBezTo>
                    <a:pt x="44" y="16"/>
                    <a:pt x="44" y="16"/>
                    <a:pt x="44" y="16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3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3" y="0"/>
                    <a:pt x="23" y="1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8"/>
                    <a:pt x="0" y="48"/>
                    <a:pt x="1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7" y="48"/>
                    <a:pt x="47" y="48"/>
                    <a:pt x="47" y="47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7" y="19"/>
                    <a:pt x="47" y="18"/>
                    <a:pt x="47" y="18"/>
                  </a:cubicBezTo>
                  <a:lnTo>
                    <a:pt x="44" y="16"/>
                  </a:lnTo>
                  <a:close/>
                  <a:moveTo>
                    <a:pt x="41" y="24"/>
                  </a:moveTo>
                  <a:cubicBezTo>
                    <a:pt x="41" y="24"/>
                    <a:pt x="41" y="25"/>
                    <a:pt x="40" y="25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4"/>
                    <a:pt x="23" y="34"/>
                    <a:pt x="23" y="34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6" y="24"/>
                    <a:pt x="6" y="24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7" y="6"/>
                    <a:pt x="7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1" y="6"/>
                    <a:pt x="41" y="7"/>
                    <a:pt x="41" y="7"/>
                  </a:cubicBez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8" name="Rectangle 178"/>
            <p:cNvSpPr>
              <a:spLocks noChangeArrowheads="1"/>
            </p:cNvSpPr>
            <p:nvPr/>
          </p:nvSpPr>
          <p:spPr bwMode="auto">
            <a:xfrm>
              <a:off x="17581563" y="9032875"/>
              <a:ext cx="119063" cy="130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9" name="Rectangle 179"/>
            <p:cNvSpPr>
              <a:spLocks noChangeArrowheads="1"/>
            </p:cNvSpPr>
            <p:nvPr/>
          </p:nvSpPr>
          <p:spPr bwMode="auto">
            <a:xfrm>
              <a:off x="17724438" y="9032875"/>
              <a:ext cx="201613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0" name="Rectangle 180"/>
            <p:cNvSpPr>
              <a:spLocks noChangeArrowheads="1"/>
            </p:cNvSpPr>
            <p:nvPr/>
          </p:nvSpPr>
          <p:spPr bwMode="auto">
            <a:xfrm>
              <a:off x="17724438" y="9080500"/>
              <a:ext cx="201613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1" name="Rectangle 181"/>
            <p:cNvSpPr>
              <a:spLocks noChangeArrowheads="1"/>
            </p:cNvSpPr>
            <p:nvPr/>
          </p:nvSpPr>
          <p:spPr bwMode="auto">
            <a:xfrm>
              <a:off x="17724438" y="9115425"/>
              <a:ext cx="82550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48" name="Группа 247"/>
          <p:cNvGrpSpPr/>
          <p:nvPr/>
        </p:nvGrpSpPr>
        <p:grpSpPr>
          <a:xfrm>
            <a:off x="15673388" y="8715375"/>
            <a:ext cx="965200" cy="966788"/>
            <a:chOff x="15673388" y="8715375"/>
            <a:chExt cx="965200" cy="966788"/>
          </a:xfrm>
          <a:solidFill>
            <a:srgbClr val="91B3C1"/>
          </a:solidFill>
        </p:grpSpPr>
        <p:sp>
          <p:nvSpPr>
            <p:cNvPr id="192" name="Freeform 182"/>
            <p:cNvSpPr>
              <a:spLocks noEditPoints="1"/>
            </p:cNvSpPr>
            <p:nvPr/>
          </p:nvSpPr>
          <p:spPr bwMode="auto">
            <a:xfrm>
              <a:off x="15673388" y="8715375"/>
              <a:ext cx="965200" cy="966788"/>
            </a:xfrm>
            <a:custGeom>
              <a:avLst/>
              <a:gdLst>
                <a:gd name="T0" fmla="*/ 40 w 81"/>
                <a:gd name="T1" fmla="*/ 4 h 82"/>
                <a:gd name="T2" fmla="*/ 78 w 81"/>
                <a:gd name="T3" fmla="*/ 41 h 82"/>
                <a:gd name="T4" fmla="*/ 40 w 81"/>
                <a:gd name="T5" fmla="*/ 79 h 82"/>
                <a:gd name="T6" fmla="*/ 3 w 81"/>
                <a:gd name="T7" fmla="*/ 41 h 82"/>
                <a:gd name="T8" fmla="*/ 40 w 81"/>
                <a:gd name="T9" fmla="*/ 4 h 82"/>
                <a:gd name="T10" fmla="*/ 40 w 81"/>
                <a:gd name="T11" fmla="*/ 0 h 82"/>
                <a:gd name="T12" fmla="*/ 0 w 81"/>
                <a:gd name="T13" fmla="*/ 41 h 82"/>
                <a:gd name="T14" fmla="*/ 40 w 81"/>
                <a:gd name="T15" fmla="*/ 82 h 82"/>
                <a:gd name="T16" fmla="*/ 81 w 81"/>
                <a:gd name="T17" fmla="*/ 41 h 82"/>
                <a:gd name="T18" fmla="*/ 40 w 81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2">
                  <a:moveTo>
                    <a:pt x="40" y="4"/>
                  </a:moveTo>
                  <a:cubicBezTo>
                    <a:pt x="61" y="4"/>
                    <a:pt x="78" y="20"/>
                    <a:pt x="78" y="41"/>
                  </a:cubicBezTo>
                  <a:cubicBezTo>
                    <a:pt x="78" y="62"/>
                    <a:pt x="61" y="79"/>
                    <a:pt x="40" y="79"/>
                  </a:cubicBezTo>
                  <a:cubicBezTo>
                    <a:pt x="20" y="79"/>
                    <a:pt x="3" y="62"/>
                    <a:pt x="3" y="41"/>
                  </a:cubicBezTo>
                  <a:cubicBezTo>
                    <a:pt x="3" y="20"/>
                    <a:pt x="20" y="4"/>
                    <a:pt x="40" y="4"/>
                  </a:cubicBezTo>
                  <a:moveTo>
                    <a:pt x="40" y="0"/>
                  </a:moveTo>
                  <a:cubicBezTo>
                    <a:pt x="18" y="0"/>
                    <a:pt x="0" y="19"/>
                    <a:pt x="0" y="41"/>
                  </a:cubicBezTo>
                  <a:cubicBezTo>
                    <a:pt x="0" y="64"/>
                    <a:pt x="18" y="82"/>
                    <a:pt x="40" y="82"/>
                  </a:cubicBezTo>
                  <a:cubicBezTo>
                    <a:pt x="63" y="82"/>
                    <a:pt x="81" y="64"/>
                    <a:pt x="81" y="41"/>
                  </a:cubicBezTo>
                  <a:cubicBezTo>
                    <a:pt x="81" y="19"/>
                    <a:pt x="63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3" name="Freeform 183"/>
            <p:cNvSpPr>
              <a:spLocks/>
            </p:cNvSpPr>
            <p:nvPr/>
          </p:nvSpPr>
          <p:spPr bwMode="auto">
            <a:xfrm>
              <a:off x="15982950" y="9293225"/>
              <a:ext cx="454025" cy="152400"/>
            </a:xfrm>
            <a:custGeom>
              <a:avLst/>
              <a:gdLst>
                <a:gd name="T0" fmla="*/ 53 w 286"/>
                <a:gd name="T1" fmla="*/ 0 h 96"/>
                <a:gd name="T2" fmla="*/ 53 w 286"/>
                <a:gd name="T3" fmla="*/ 0 h 96"/>
                <a:gd name="T4" fmla="*/ 53 w 286"/>
                <a:gd name="T5" fmla="*/ 0 h 96"/>
                <a:gd name="T6" fmla="*/ 8 w 286"/>
                <a:gd name="T7" fmla="*/ 89 h 96"/>
                <a:gd name="T8" fmla="*/ 0 w 286"/>
                <a:gd name="T9" fmla="*/ 96 h 96"/>
                <a:gd name="T10" fmla="*/ 8 w 286"/>
                <a:gd name="T11" fmla="*/ 96 h 96"/>
                <a:gd name="T12" fmla="*/ 233 w 286"/>
                <a:gd name="T13" fmla="*/ 96 h 96"/>
                <a:gd name="T14" fmla="*/ 233 w 286"/>
                <a:gd name="T15" fmla="*/ 96 h 96"/>
                <a:gd name="T16" fmla="*/ 233 w 286"/>
                <a:gd name="T17" fmla="*/ 89 h 96"/>
                <a:gd name="T18" fmla="*/ 286 w 286"/>
                <a:gd name="T19" fmla="*/ 7 h 96"/>
                <a:gd name="T20" fmla="*/ 286 w 286"/>
                <a:gd name="T21" fmla="*/ 0 h 96"/>
                <a:gd name="T22" fmla="*/ 286 w 286"/>
                <a:gd name="T23" fmla="*/ 0 h 96"/>
                <a:gd name="T24" fmla="*/ 53 w 286"/>
                <a:gd name="T2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6" h="96">
                  <a:moveTo>
                    <a:pt x="53" y="0"/>
                  </a:moveTo>
                  <a:lnTo>
                    <a:pt x="53" y="0"/>
                  </a:lnTo>
                  <a:lnTo>
                    <a:pt x="53" y="0"/>
                  </a:lnTo>
                  <a:lnTo>
                    <a:pt x="8" y="89"/>
                  </a:lnTo>
                  <a:lnTo>
                    <a:pt x="0" y="96"/>
                  </a:lnTo>
                  <a:lnTo>
                    <a:pt x="8" y="96"/>
                  </a:lnTo>
                  <a:lnTo>
                    <a:pt x="233" y="96"/>
                  </a:lnTo>
                  <a:lnTo>
                    <a:pt x="233" y="96"/>
                  </a:lnTo>
                  <a:lnTo>
                    <a:pt x="233" y="89"/>
                  </a:lnTo>
                  <a:lnTo>
                    <a:pt x="286" y="7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" name="Freeform 184"/>
            <p:cNvSpPr>
              <a:spLocks/>
            </p:cNvSpPr>
            <p:nvPr/>
          </p:nvSpPr>
          <p:spPr bwMode="auto">
            <a:xfrm>
              <a:off x="16090900" y="8939213"/>
              <a:ext cx="346075" cy="319088"/>
            </a:xfrm>
            <a:custGeom>
              <a:avLst/>
              <a:gdLst>
                <a:gd name="T0" fmla="*/ 105 w 218"/>
                <a:gd name="T1" fmla="*/ 0 h 201"/>
                <a:gd name="T2" fmla="*/ 105 w 218"/>
                <a:gd name="T3" fmla="*/ 0 h 201"/>
                <a:gd name="T4" fmla="*/ 97 w 218"/>
                <a:gd name="T5" fmla="*/ 0 h 201"/>
                <a:gd name="T6" fmla="*/ 0 w 218"/>
                <a:gd name="T7" fmla="*/ 0 h 201"/>
                <a:gd name="T8" fmla="*/ 0 w 218"/>
                <a:gd name="T9" fmla="*/ 0 h 201"/>
                <a:gd name="T10" fmla="*/ 0 w 218"/>
                <a:gd name="T11" fmla="*/ 7 h 201"/>
                <a:gd name="T12" fmla="*/ 112 w 218"/>
                <a:gd name="T13" fmla="*/ 201 h 201"/>
                <a:gd name="T14" fmla="*/ 112 w 218"/>
                <a:gd name="T15" fmla="*/ 201 h 201"/>
                <a:gd name="T16" fmla="*/ 112 w 218"/>
                <a:gd name="T17" fmla="*/ 201 h 201"/>
                <a:gd name="T18" fmla="*/ 218 w 218"/>
                <a:gd name="T19" fmla="*/ 201 h 201"/>
                <a:gd name="T20" fmla="*/ 218 w 218"/>
                <a:gd name="T21" fmla="*/ 201 h 201"/>
                <a:gd name="T22" fmla="*/ 218 w 218"/>
                <a:gd name="T23" fmla="*/ 201 h 201"/>
                <a:gd name="T24" fmla="*/ 105 w 218"/>
                <a:gd name="T25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8" h="201">
                  <a:moveTo>
                    <a:pt x="105" y="0"/>
                  </a:moveTo>
                  <a:lnTo>
                    <a:pt x="105" y="0"/>
                  </a:lnTo>
                  <a:lnTo>
                    <a:pt x="9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112" y="201"/>
                  </a:lnTo>
                  <a:lnTo>
                    <a:pt x="112" y="201"/>
                  </a:lnTo>
                  <a:lnTo>
                    <a:pt x="112" y="201"/>
                  </a:lnTo>
                  <a:lnTo>
                    <a:pt x="218" y="201"/>
                  </a:lnTo>
                  <a:lnTo>
                    <a:pt x="218" y="201"/>
                  </a:lnTo>
                  <a:lnTo>
                    <a:pt x="218" y="201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5" name="Freeform 185"/>
            <p:cNvSpPr>
              <a:spLocks/>
            </p:cNvSpPr>
            <p:nvPr/>
          </p:nvSpPr>
          <p:spPr bwMode="auto">
            <a:xfrm>
              <a:off x="15876588" y="8950325"/>
              <a:ext cx="261938" cy="473075"/>
            </a:xfrm>
            <a:custGeom>
              <a:avLst/>
              <a:gdLst>
                <a:gd name="T0" fmla="*/ 165 w 165"/>
                <a:gd name="T1" fmla="*/ 97 h 298"/>
                <a:gd name="T2" fmla="*/ 165 w 165"/>
                <a:gd name="T3" fmla="*/ 97 h 298"/>
                <a:gd name="T4" fmla="*/ 120 w 165"/>
                <a:gd name="T5" fmla="*/ 8 h 298"/>
                <a:gd name="T6" fmla="*/ 112 w 165"/>
                <a:gd name="T7" fmla="*/ 0 h 298"/>
                <a:gd name="T8" fmla="*/ 112 w 165"/>
                <a:gd name="T9" fmla="*/ 8 h 298"/>
                <a:gd name="T10" fmla="*/ 0 w 165"/>
                <a:gd name="T11" fmla="*/ 208 h 298"/>
                <a:gd name="T12" fmla="*/ 0 w 165"/>
                <a:gd name="T13" fmla="*/ 208 h 298"/>
                <a:gd name="T14" fmla="*/ 0 w 165"/>
                <a:gd name="T15" fmla="*/ 208 h 298"/>
                <a:gd name="T16" fmla="*/ 45 w 165"/>
                <a:gd name="T17" fmla="*/ 298 h 298"/>
                <a:gd name="T18" fmla="*/ 52 w 165"/>
                <a:gd name="T19" fmla="*/ 298 h 298"/>
                <a:gd name="T20" fmla="*/ 52 w 165"/>
                <a:gd name="T21" fmla="*/ 298 h 298"/>
                <a:gd name="T22" fmla="*/ 165 w 165"/>
                <a:gd name="T23" fmla="*/ 97 h 298"/>
                <a:gd name="T24" fmla="*/ 165 w 165"/>
                <a:gd name="T25" fmla="*/ 9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298">
                  <a:moveTo>
                    <a:pt x="165" y="97"/>
                  </a:moveTo>
                  <a:lnTo>
                    <a:pt x="165" y="97"/>
                  </a:lnTo>
                  <a:lnTo>
                    <a:pt x="120" y="8"/>
                  </a:lnTo>
                  <a:lnTo>
                    <a:pt x="112" y="0"/>
                  </a:lnTo>
                  <a:lnTo>
                    <a:pt x="112" y="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45" y="298"/>
                  </a:lnTo>
                  <a:lnTo>
                    <a:pt x="52" y="298"/>
                  </a:lnTo>
                  <a:lnTo>
                    <a:pt x="52" y="298"/>
                  </a:lnTo>
                  <a:lnTo>
                    <a:pt x="165" y="97"/>
                  </a:lnTo>
                  <a:lnTo>
                    <a:pt x="165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56" name="Группа 255"/>
          <p:cNvGrpSpPr/>
          <p:nvPr/>
        </p:nvGrpSpPr>
        <p:grpSpPr>
          <a:xfrm>
            <a:off x="2976563" y="8715375"/>
            <a:ext cx="965200" cy="966788"/>
            <a:chOff x="2976563" y="8715375"/>
            <a:chExt cx="965200" cy="966788"/>
          </a:xfrm>
          <a:solidFill>
            <a:srgbClr val="91B3C1"/>
          </a:solidFill>
        </p:grpSpPr>
        <p:sp>
          <p:nvSpPr>
            <p:cNvPr id="196" name="Freeform 186"/>
            <p:cNvSpPr>
              <a:spLocks noEditPoints="1"/>
            </p:cNvSpPr>
            <p:nvPr/>
          </p:nvSpPr>
          <p:spPr bwMode="auto">
            <a:xfrm>
              <a:off x="2976563" y="8715375"/>
              <a:ext cx="965200" cy="966788"/>
            </a:xfrm>
            <a:custGeom>
              <a:avLst/>
              <a:gdLst>
                <a:gd name="T0" fmla="*/ 40 w 81"/>
                <a:gd name="T1" fmla="*/ 4 h 82"/>
                <a:gd name="T2" fmla="*/ 78 w 81"/>
                <a:gd name="T3" fmla="*/ 41 h 82"/>
                <a:gd name="T4" fmla="*/ 40 w 81"/>
                <a:gd name="T5" fmla="*/ 79 h 82"/>
                <a:gd name="T6" fmla="*/ 3 w 81"/>
                <a:gd name="T7" fmla="*/ 41 h 82"/>
                <a:gd name="T8" fmla="*/ 40 w 81"/>
                <a:gd name="T9" fmla="*/ 4 h 82"/>
                <a:gd name="T10" fmla="*/ 40 w 81"/>
                <a:gd name="T11" fmla="*/ 0 h 82"/>
                <a:gd name="T12" fmla="*/ 0 w 81"/>
                <a:gd name="T13" fmla="*/ 41 h 82"/>
                <a:gd name="T14" fmla="*/ 40 w 81"/>
                <a:gd name="T15" fmla="*/ 82 h 82"/>
                <a:gd name="T16" fmla="*/ 81 w 81"/>
                <a:gd name="T17" fmla="*/ 41 h 82"/>
                <a:gd name="T18" fmla="*/ 40 w 81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2">
                  <a:moveTo>
                    <a:pt x="40" y="4"/>
                  </a:moveTo>
                  <a:cubicBezTo>
                    <a:pt x="61" y="4"/>
                    <a:pt x="78" y="20"/>
                    <a:pt x="78" y="41"/>
                  </a:cubicBezTo>
                  <a:cubicBezTo>
                    <a:pt x="78" y="62"/>
                    <a:pt x="61" y="79"/>
                    <a:pt x="40" y="79"/>
                  </a:cubicBezTo>
                  <a:cubicBezTo>
                    <a:pt x="20" y="79"/>
                    <a:pt x="3" y="62"/>
                    <a:pt x="3" y="41"/>
                  </a:cubicBezTo>
                  <a:cubicBezTo>
                    <a:pt x="3" y="20"/>
                    <a:pt x="20" y="4"/>
                    <a:pt x="40" y="4"/>
                  </a:cubicBezTo>
                  <a:moveTo>
                    <a:pt x="40" y="0"/>
                  </a:moveTo>
                  <a:cubicBezTo>
                    <a:pt x="18" y="0"/>
                    <a:pt x="0" y="19"/>
                    <a:pt x="0" y="41"/>
                  </a:cubicBezTo>
                  <a:cubicBezTo>
                    <a:pt x="0" y="64"/>
                    <a:pt x="18" y="82"/>
                    <a:pt x="40" y="82"/>
                  </a:cubicBezTo>
                  <a:cubicBezTo>
                    <a:pt x="63" y="82"/>
                    <a:pt x="81" y="64"/>
                    <a:pt x="81" y="41"/>
                  </a:cubicBezTo>
                  <a:cubicBezTo>
                    <a:pt x="81" y="19"/>
                    <a:pt x="63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7" name="Freeform 187"/>
            <p:cNvSpPr>
              <a:spLocks/>
            </p:cNvSpPr>
            <p:nvPr/>
          </p:nvSpPr>
          <p:spPr bwMode="auto">
            <a:xfrm>
              <a:off x="3179763" y="8915400"/>
              <a:ext cx="558800" cy="566738"/>
            </a:xfrm>
            <a:custGeom>
              <a:avLst/>
              <a:gdLst>
                <a:gd name="T0" fmla="*/ 352 w 352"/>
                <a:gd name="T1" fmla="*/ 141 h 357"/>
                <a:gd name="T2" fmla="*/ 210 w 352"/>
                <a:gd name="T3" fmla="*/ 141 h 357"/>
                <a:gd name="T4" fmla="*/ 210 w 352"/>
                <a:gd name="T5" fmla="*/ 0 h 357"/>
                <a:gd name="T6" fmla="*/ 135 w 352"/>
                <a:gd name="T7" fmla="*/ 0 h 357"/>
                <a:gd name="T8" fmla="*/ 135 w 352"/>
                <a:gd name="T9" fmla="*/ 141 h 357"/>
                <a:gd name="T10" fmla="*/ 0 w 352"/>
                <a:gd name="T11" fmla="*/ 141 h 357"/>
                <a:gd name="T12" fmla="*/ 0 w 352"/>
                <a:gd name="T13" fmla="*/ 216 h 357"/>
                <a:gd name="T14" fmla="*/ 135 w 352"/>
                <a:gd name="T15" fmla="*/ 216 h 357"/>
                <a:gd name="T16" fmla="*/ 135 w 352"/>
                <a:gd name="T17" fmla="*/ 357 h 357"/>
                <a:gd name="T18" fmla="*/ 210 w 352"/>
                <a:gd name="T19" fmla="*/ 357 h 357"/>
                <a:gd name="T20" fmla="*/ 210 w 352"/>
                <a:gd name="T21" fmla="*/ 216 h 357"/>
                <a:gd name="T22" fmla="*/ 352 w 352"/>
                <a:gd name="T23" fmla="*/ 216 h 357"/>
                <a:gd name="T24" fmla="*/ 352 w 352"/>
                <a:gd name="T25" fmla="*/ 141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2" h="357">
                  <a:moveTo>
                    <a:pt x="352" y="141"/>
                  </a:moveTo>
                  <a:lnTo>
                    <a:pt x="210" y="141"/>
                  </a:lnTo>
                  <a:lnTo>
                    <a:pt x="210" y="0"/>
                  </a:lnTo>
                  <a:lnTo>
                    <a:pt x="135" y="0"/>
                  </a:lnTo>
                  <a:lnTo>
                    <a:pt x="135" y="141"/>
                  </a:lnTo>
                  <a:lnTo>
                    <a:pt x="0" y="141"/>
                  </a:lnTo>
                  <a:lnTo>
                    <a:pt x="0" y="216"/>
                  </a:lnTo>
                  <a:lnTo>
                    <a:pt x="135" y="216"/>
                  </a:lnTo>
                  <a:lnTo>
                    <a:pt x="135" y="357"/>
                  </a:lnTo>
                  <a:lnTo>
                    <a:pt x="210" y="357"/>
                  </a:lnTo>
                  <a:lnTo>
                    <a:pt x="210" y="216"/>
                  </a:lnTo>
                  <a:lnTo>
                    <a:pt x="352" y="216"/>
                  </a:lnTo>
                  <a:lnTo>
                    <a:pt x="352" y="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50" name="Группа 249"/>
          <p:cNvGrpSpPr/>
          <p:nvPr/>
        </p:nvGrpSpPr>
        <p:grpSpPr>
          <a:xfrm>
            <a:off x="12490450" y="8715375"/>
            <a:ext cx="977900" cy="966788"/>
            <a:chOff x="12490450" y="8715375"/>
            <a:chExt cx="977900" cy="966788"/>
          </a:xfrm>
          <a:solidFill>
            <a:srgbClr val="91B3C1"/>
          </a:solidFill>
        </p:grpSpPr>
        <p:sp>
          <p:nvSpPr>
            <p:cNvPr id="198" name="Freeform 188"/>
            <p:cNvSpPr>
              <a:spLocks noEditPoints="1"/>
            </p:cNvSpPr>
            <p:nvPr/>
          </p:nvSpPr>
          <p:spPr bwMode="auto">
            <a:xfrm>
              <a:off x="12490450" y="8715375"/>
              <a:ext cx="977900" cy="966788"/>
            </a:xfrm>
            <a:custGeom>
              <a:avLst/>
              <a:gdLst>
                <a:gd name="T0" fmla="*/ 41 w 82"/>
                <a:gd name="T1" fmla="*/ 4 h 82"/>
                <a:gd name="T2" fmla="*/ 79 w 82"/>
                <a:gd name="T3" fmla="*/ 41 h 82"/>
                <a:gd name="T4" fmla="*/ 41 w 82"/>
                <a:gd name="T5" fmla="*/ 79 h 82"/>
                <a:gd name="T6" fmla="*/ 4 w 82"/>
                <a:gd name="T7" fmla="*/ 41 h 82"/>
                <a:gd name="T8" fmla="*/ 41 w 82"/>
                <a:gd name="T9" fmla="*/ 4 h 82"/>
                <a:gd name="T10" fmla="*/ 41 w 82"/>
                <a:gd name="T11" fmla="*/ 0 h 82"/>
                <a:gd name="T12" fmla="*/ 0 w 82"/>
                <a:gd name="T13" fmla="*/ 41 h 82"/>
                <a:gd name="T14" fmla="*/ 41 w 82"/>
                <a:gd name="T15" fmla="*/ 82 h 82"/>
                <a:gd name="T16" fmla="*/ 82 w 82"/>
                <a:gd name="T17" fmla="*/ 41 h 82"/>
                <a:gd name="T18" fmla="*/ 41 w 82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4"/>
                  </a:moveTo>
                  <a:cubicBezTo>
                    <a:pt x="62" y="4"/>
                    <a:pt x="79" y="20"/>
                    <a:pt x="79" y="41"/>
                  </a:cubicBezTo>
                  <a:cubicBezTo>
                    <a:pt x="79" y="62"/>
                    <a:pt x="62" y="79"/>
                    <a:pt x="41" y="79"/>
                  </a:cubicBezTo>
                  <a:cubicBezTo>
                    <a:pt x="21" y="79"/>
                    <a:pt x="4" y="62"/>
                    <a:pt x="4" y="41"/>
                  </a:cubicBezTo>
                  <a:cubicBezTo>
                    <a:pt x="4" y="20"/>
                    <a:pt x="21" y="4"/>
                    <a:pt x="41" y="4"/>
                  </a:cubicBezTo>
                  <a:moveTo>
                    <a:pt x="41" y="0"/>
                  </a:moveTo>
                  <a:cubicBezTo>
                    <a:pt x="19" y="0"/>
                    <a:pt x="0" y="19"/>
                    <a:pt x="0" y="41"/>
                  </a:cubicBezTo>
                  <a:cubicBezTo>
                    <a:pt x="0" y="64"/>
                    <a:pt x="19" y="82"/>
                    <a:pt x="41" y="82"/>
                  </a:cubicBezTo>
                  <a:cubicBezTo>
                    <a:pt x="64" y="82"/>
                    <a:pt x="82" y="64"/>
                    <a:pt x="82" y="41"/>
                  </a:cubicBezTo>
                  <a:cubicBezTo>
                    <a:pt x="82" y="19"/>
                    <a:pt x="64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9" name="Freeform 189"/>
            <p:cNvSpPr>
              <a:spLocks/>
            </p:cNvSpPr>
            <p:nvPr/>
          </p:nvSpPr>
          <p:spPr bwMode="auto">
            <a:xfrm>
              <a:off x="12680950" y="8915400"/>
              <a:ext cx="608013" cy="566738"/>
            </a:xfrm>
            <a:custGeom>
              <a:avLst/>
              <a:gdLst>
                <a:gd name="T0" fmla="*/ 188 w 383"/>
                <a:gd name="T1" fmla="*/ 0 h 357"/>
                <a:gd name="T2" fmla="*/ 240 w 383"/>
                <a:gd name="T3" fmla="*/ 134 h 357"/>
                <a:gd name="T4" fmla="*/ 383 w 383"/>
                <a:gd name="T5" fmla="*/ 134 h 357"/>
                <a:gd name="T6" fmla="*/ 270 w 383"/>
                <a:gd name="T7" fmla="*/ 223 h 357"/>
                <a:gd name="T8" fmla="*/ 308 w 383"/>
                <a:gd name="T9" fmla="*/ 357 h 357"/>
                <a:gd name="T10" fmla="*/ 188 w 383"/>
                <a:gd name="T11" fmla="*/ 282 h 357"/>
                <a:gd name="T12" fmla="*/ 68 w 383"/>
                <a:gd name="T13" fmla="*/ 357 h 357"/>
                <a:gd name="T14" fmla="*/ 105 w 383"/>
                <a:gd name="T15" fmla="*/ 223 h 357"/>
                <a:gd name="T16" fmla="*/ 0 w 383"/>
                <a:gd name="T17" fmla="*/ 134 h 357"/>
                <a:gd name="T18" fmla="*/ 135 w 383"/>
                <a:gd name="T19" fmla="*/ 134 h 357"/>
                <a:gd name="T20" fmla="*/ 188 w 383"/>
                <a:gd name="T21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3" h="357">
                  <a:moveTo>
                    <a:pt x="188" y="0"/>
                  </a:moveTo>
                  <a:lnTo>
                    <a:pt x="240" y="134"/>
                  </a:lnTo>
                  <a:lnTo>
                    <a:pt x="383" y="134"/>
                  </a:lnTo>
                  <a:lnTo>
                    <a:pt x="270" y="223"/>
                  </a:lnTo>
                  <a:lnTo>
                    <a:pt x="308" y="357"/>
                  </a:lnTo>
                  <a:lnTo>
                    <a:pt x="188" y="282"/>
                  </a:lnTo>
                  <a:lnTo>
                    <a:pt x="68" y="357"/>
                  </a:lnTo>
                  <a:lnTo>
                    <a:pt x="105" y="223"/>
                  </a:lnTo>
                  <a:lnTo>
                    <a:pt x="0" y="134"/>
                  </a:lnTo>
                  <a:lnTo>
                    <a:pt x="135" y="134"/>
                  </a:lnTo>
                  <a:lnTo>
                    <a:pt x="1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54" name="Группа 253"/>
          <p:cNvGrpSpPr/>
          <p:nvPr/>
        </p:nvGrpSpPr>
        <p:grpSpPr>
          <a:xfrm>
            <a:off x="6146800" y="8715375"/>
            <a:ext cx="977900" cy="966788"/>
            <a:chOff x="6146800" y="8715375"/>
            <a:chExt cx="977900" cy="966788"/>
          </a:xfrm>
          <a:solidFill>
            <a:srgbClr val="91B3C1"/>
          </a:solidFill>
        </p:grpSpPr>
        <p:sp>
          <p:nvSpPr>
            <p:cNvPr id="200" name="Freeform 190"/>
            <p:cNvSpPr>
              <a:spLocks noEditPoints="1"/>
            </p:cNvSpPr>
            <p:nvPr/>
          </p:nvSpPr>
          <p:spPr bwMode="auto">
            <a:xfrm>
              <a:off x="6146800" y="8715375"/>
              <a:ext cx="977900" cy="966788"/>
            </a:xfrm>
            <a:custGeom>
              <a:avLst/>
              <a:gdLst>
                <a:gd name="T0" fmla="*/ 41 w 82"/>
                <a:gd name="T1" fmla="*/ 4 h 82"/>
                <a:gd name="T2" fmla="*/ 78 w 82"/>
                <a:gd name="T3" fmla="*/ 41 h 82"/>
                <a:gd name="T4" fmla="*/ 41 w 82"/>
                <a:gd name="T5" fmla="*/ 79 h 82"/>
                <a:gd name="T6" fmla="*/ 3 w 82"/>
                <a:gd name="T7" fmla="*/ 41 h 82"/>
                <a:gd name="T8" fmla="*/ 41 w 82"/>
                <a:gd name="T9" fmla="*/ 4 h 82"/>
                <a:gd name="T10" fmla="*/ 41 w 82"/>
                <a:gd name="T11" fmla="*/ 0 h 82"/>
                <a:gd name="T12" fmla="*/ 0 w 82"/>
                <a:gd name="T13" fmla="*/ 41 h 82"/>
                <a:gd name="T14" fmla="*/ 41 w 82"/>
                <a:gd name="T15" fmla="*/ 82 h 82"/>
                <a:gd name="T16" fmla="*/ 82 w 82"/>
                <a:gd name="T17" fmla="*/ 41 h 82"/>
                <a:gd name="T18" fmla="*/ 41 w 82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4"/>
                  </a:moveTo>
                  <a:cubicBezTo>
                    <a:pt x="61" y="4"/>
                    <a:pt x="78" y="20"/>
                    <a:pt x="78" y="41"/>
                  </a:cubicBezTo>
                  <a:cubicBezTo>
                    <a:pt x="78" y="62"/>
                    <a:pt x="61" y="79"/>
                    <a:pt x="41" y="79"/>
                  </a:cubicBezTo>
                  <a:cubicBezTo>
                    <a:pt x="20" y="79"/>
                    <a:pt x="3" y="62"/>
                    <a:pt x="3" y="41"/>
                  </a:cubicBezTo>
                  <a:cubicBezTo>
                    <a:pt x="3" y="20"/>
                    <a:pt x="20" y="4"/>
                    <a:pt x="41" y="4"/>
                  </a:cubicBezTo>
                  <a:moveTo>
                    <a:pt x="41" y="0"/>
                  </a:moveTo>
                  <a:cubicBezTo>
                    <a:pt x="18" y="0"/>
                    <a:pt x="0" y="19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63" y="82"/>
                    <a:pt x="82" y="64"/>
                    <a:pt x="82" y="41"/>
                  </a:cubicBezTo>
                  <a:cubicBezTo>
                    <a:pt x="82" y="19"/>
                    <a:pt x="63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1" name="Freeform 191"/>
            <p:cNvSpPr>
              <a:spLocks/>
            </p:cNvSpPr>
            <p:nvPr/>
          </p:nvSpPr>
          <p:spPr bwMode="auto">
            <a:xfrm>
              <a:off x="6338888" y="9032875"/>
              <a:ext cx="584200" cy="330200"/>
            </a:xfrm>
            <a:custGeom>
              <a:avLst/>
              <a:gdLst>
                <a:gd name="T0" fmla="*/ 48 w 49"/>
                <a:gd name="T1" fmla="*/ 2 h 28"/>
                <a:gd name="T2" fmla="*/ 45 w 49"/>
                <a:gd name="T3" fmla="*/ 2 h 28"/>
                <a:gd name="T4" fmla="*/ 38 w 49"/>
                <a:gd name="T5" fmla="*/ 2 h 28"/>
                <a:gd name="T6" fmla="*/ 37 w 49"/>
                <a:gd name="T7" fmla="*/ 2 h 28"/>
                <a:gd name="T8" fmla="*/ 37 w 49"/>
                <a:gd name="T9" fmla="*/ 3 h 28"/>
                <a:gd name="T10" fmla="*/ 34 w 49"/>
                <a:gd name="T11" fmla="*/ 8 h 28"/>
                <a:gd name="T12" fmla="*/ 29 w 49"/>
                <a:gd name="T13" fmla="*/ 14 h 28"/>
                <a:gd name="T14" fmla="*/ 28 w 49"/>
                <a:gd name="T15" fmla="*/ 9 h 28"/>
                <a:gd name="T16" fmla="*/ 27 w 49"/>
                <a:gd name="T17" fmla="*/ 1 h 28"/>
                <a:gd name="T18" fmla="*/ 23 w 49"/>
                <a:gd name="T19" fmla="*/ 0 h 28"/>
                <a:gd name="T20" fmla="*/ 17 w 49"/>
                <a:gd name="T21" fmla="*/ 1 h 28"/>
                <a:gd name="T22" fmla="*/ 16 w 49"/>
                <a:gd name="T23" fmla="*/ 2 h 28"/>
                <a:gd name="T24" fmla="*/ 18 w 49"/>
                <a:gd name="T25" fmla="*/ 3 h 28"/>
                <a:gd name="T26" fmla="*/ 19 w 49"/>
                <a:gd name="T27" fmla="*/ 7 h 28"/>
                <a:gd name="T28" fmla="*/ 18 w 49"/>
                <a:gd name="T29" fmla="*/ 14 h 28"/>
                <a:gd name="T30" fmla="*/ 13 w 49"/>
                <a:gd name="T31" fmla="*/ 8 h 28"/>
                <a:gd name="T32" fmla="*/ 10 w 49"/>
                <a:gd name="T33" fmla="*/ 3 h 28"/>
                <a:gd name="T34" fmla="*/ 10 w 49"/>
                <a:gd name="T35" fmla="*/ 2 h 28"/>
                <a:gd name="T36" fmla="*/ 9 w 49"/>
                <a:gd name="T37" fmla="*/ 2 h 28"/>
                <a:gd name="T38" fmla="*/ 2 w 49"/>
                <a:gd name="T39" fmla="*/ 2 h 28"/>
                <a:gd name="T40" fmla="*/ 0 w 49"/>
                <a:gd name="T41" fmla="*/ 2 h 28"/>
                <a:gd name="T42" fmla="*/ 0 w 49"/>
                <a:gd name="T43" fmla="*/ 3 h 28"/>
                <a:gd name="T44" fmla="*/ 12 w 49"/>
                <a:gd name="T45" fmla="*/ 22 h 28"/>
                <a:gd name="T46" fmla="*/ 24 w 49"/>
                <a:gd name="T47" fmla="*/ 28 h 28"/>
                <a:gd name="T48" fmla="*/ 26 w 49"/>
                <a:gd name="T49" fmla="*/ 28 h 28"/>
                <a:gd name="T50" fmla="*/ 28 w 49"/>
                <a:gd name="T51" fmla="*/ 27 h 28"/>
                <a:gd name="T52" fmla="*/ 28 w 49"/>
                <a:gd name="T53" fmla="*/ 26 h 28"/>
                <a:gd name="T54" fmla="*/ 30 w 49"/>
                <a:gd name="T55" fmla="*/ 21 h 28"/>
                <a:gd name="T56" fmla="*/ 36 w 49"/>
                <a:gd name="T57" fmla="*/ 26 h 28"/>
                <a:gd name="T58" fmla="*/ 39 w 49"/>
                <a:gd name="T59" fmla="*/ 27 h 28"/>
                <a:gd name="T60" fmla="*/ 46 w 49"/>
                <a:gd name="T61" fmla="*/ 27 h 28"/>
                <a:gd name="T62" fmla="*/ 48 w 49"/>
                <a:gd name="T63" fmla="*/ 24 h 28"/>
                <a:gd name="T64" fmla="*/ 43 w 49"/>
                <a:gd name="T65" fmla="*/ 19 h 28"/>
                <a:gd name="T66" fmla="*/ 44 w 49"/>
                <a:gd name="T67" fmla="*/ 10 h 28"/>
                <a:gd name="T68" fmla="*/ 48 w 49"/>
                <a:gd name="T69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28">
                  <a:moveTo>
                    <a:pt x="48" y="2"/>
                  </a:moveTo>
                  <a:cubicBezTo>
                    <a:pt x="48" y="1"/>
                    <a:pt x="45" y="2"/>
                    <a:pt x="45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2"/>
                    <a:pt x="38" y="2"/>
                    <a:pt x="37" y="2"/>
                  </a:cubicBezTo>
                  <a:cubicBezTo>
                    <a:pt x="37" y="2"/>
                    <a:pt x="37" y="3"/>
                    <a:pt x="37" y="3"/>
                  </a:cubicBezTo>
                  <a:cubicBezTo>
                    <a:pt x="37" y="3"/>
                    <a:pt x="36" y="6"/>
                    <a:pt x="34" y="8"/>
                  </a:cubicBezTo>
                  <a:cubicBezTo>
                    <a:pt x="31" y="14"/>
                    <a:pt x="30" y="14"/>
                    <a:pt x="29" y="14"/>
                  </a:cubicBezTo>
                  <a:cubicBezTo>
                    <a:pt x="28" y="13"/>
                    <a:pt x="28" y="10"/>
                    <a:pt x="28" y="9"/>
                  </a:cubicBezTo>
                  <a:cubicBezTo>
                    <a:pt x="28" y="4"/>
                    <a:pt x="29" y="1"/>
                    <a:pt x="27" y="1"/>
                  </a:cubicBezTo>
                  <a:cubicBezTo>
                    <a:pt x="26" y="1"/>
                    <a:pt x="25" y="0"/>
                    <a:pt x="23" y="0"/>
                  </a:cubicBezTo>
                  <a:cubicBezTo>
                    <a:pt x="21" y="0"/>
                    <a:pt x="19" y="0"/>
                    <a:pt x="17" y="1"/>
                  </a:cubicBezTo>
                  <a:cubicBezTo>
                    <a:pt x="16" y="1"/>
                    <a:pt x="16" y="2"/>
                    <a:pt x="16" y="2"/>
                  </a:cubicBezTo>
                  <a:cubicBezTo>
                    <a:pt x="17" y="2"/>
                    <a:pt x="18" y="3"/>
                    <a:pt x="18" y="3"/>
                  </a:cubicBezTo>
                  <a:cubicBezTo>
                    <a:pt x="19" y="4"/>
                    <a:pt x="19" y="7"/>
                    <a:pt x="19" y="7"/>
                  </a:cubicBezTo>
                  <a:cubicBezTo>
                    <a:pt x="19" y="7"/>
                    <a:pt x="19" y="13"/>
                    <a:pt x="18" y="14"/>
                  </a:cubicBezTo>
                  <a:cubicBezTo>
                    <a:pt x="17" y="14"/>
                    <a:pt x="16" y="13"/>
                    <a:pt x="13" y="8"/>
                  </a:cubicBezTo>
                  <a:cubicBezTo>
                    <a:pt x="11" y="6"/>
                    <a:pt x="10" y="3"/>
                    <a:pt x="10" y="3"/>
                  </a:cubicBezTo>
                  <a:cubicBezTo>
                    <a:pt x="10" y="3"/>
                    <a:pt x="10" y="2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6" y="16"/>
                    <a:pt x="12" y="22"/>
                  </a:cubicBezTo>
                  <a:cubicBezTo>
                    <a:pt x="17" y="28"/>
                    <a:pt x="24" y="28"/>
                    <a:pt x="24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7" y="28"/>
                    <a:pt x="28" y="27"/>
                  </a:cubicBezTo>
                  <a:cubicBezTo>
                    <a:pt x="28" y="27"/>
                    <a:pt x="28" y="26"/>
                    <a:pt x="28" y="26"/>
                  </a:cubicBezTo>
                  <a:cubicBezTo>
                    <a:pt x="28" y="26"/>
                    <a:pt x="28" y="22"/>
                    <a:pt x="30" y="21"/>
                  </a:cubicBezTo>
                  <a:cubicBezTo>
                    <a:pt x="32" y="21"/>
                    <a:pt x="34" y="25"/>
                    <a:pt x="36" y="26"/>
                  </a:cubicBezTo>
                  <a:cubicBezTo>
                    <a:pt x="38" y="28"/>
                    <a:pt x="39" y="27"/>
                    <a:pt x="39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9" y="27"/>
                    <a:pt x="48" y="24"/>
                  </a:cubicBezTo>
                  <a:cubicBezTo>
                    <a:pt x="47" y="24"/>
                    <a:pt x="47" y="23"/>
                    <a:pt x="43" y="19"/>
                  </a:cubicBezTo>
                  <a:cubicBezTo>
                    <a:pt x="39" y="15"/>
                    <a:pt x="39" y="16"/>
                    <a:pt x="44" y="10"/>
                  </a:cubicBezTo>
                  <a:cubicBezTo>
                    <a:pt x="47" y="6"/>
                    <a:pt x="48" y="3"/>
                    <a:pt x="4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38340854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6776964" y="6324710"/>
            <a:ext cx="10843097" cy="110799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72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THANK </a:t>
            </a:r>
            <a:r>
              <a:rPr lang="en-US" sz="72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YOU FOR WATCHING</a:t>
            </a:r>
            <a:endParaRPr lang="ru-RU" sz="72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773" y="7669952"/>
            <a:ext cx="8740455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Alexander Zhukov</a:t>
            </a:r>
            <a:endParaRPr lang="en-US" sz="2400" dirty="0">
              <a:solidFill>
                <a:schemeClr val="bg1">
                  <a:lumMod val="50000"/>
                </a:schemeClr>
              </a:solidFill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76219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Main">
  <a:themeElements>
    <a:clrScheme name="Simple presenta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C1EB"/>
      </a:accent1>
      <a:accent2>
        <a:srgbClr val="C5D620"/>
      </a:accent2>
      <a:accent3>
        <a:srgbClr val="F9A554"/>
      </a:accent3>
      <a:accent4>
        <a:srgbClr val="E36D5F"/>
      </a:accent4>
      <a:accent5>
        <a:srgbClr val="BA3E62"/>
      </a:accent5>
      <a:accent6>
        <a:srgbClr val="8155A2"/>
      </a:accent6>
      <a:hlink>
        <a:srgbClr val="0563C1"/>
      </a:hlink>
      <a:folHlink>
        <a:srgbClr val="954F72"/>
      </a:folHlink>
    </a:clrScheme>
    <a:fontScheme name="Simple theme">
      <a:majorFont>
        <a:latin typeface="Fira Sans ExtraBold"/>
        <a:ea typeface=""/>
        <a:cs typeface=""/>
      </a:majorFont>
      <a:minorFont>
        <a:latin typeface="Fira Sans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" id="{FDC63A8C-D3B8-4A34-9E94-C1354D725DEB}" vid="{76227ED4-8EF9-4666-837A-0F4D570546E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6500</TotalTime>
  <Words>3173</Words>
  <Application>Microsoft Office PowerPoint</Application>
  <PresentationFormat>Произвольный</PresentationFormat>
  <Paragraphs>966</Paragraphs>
  <Slides>96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96</vt:i4>
      </vt:variant>
    </vt:vector>
  </HeadingPairs>
  <TitlesOfParts>
    <vt:vector size="106" baseType="lpstr">
      <vt:lpstr>Arial</vt:lpstr>
      <vt:lpstr>Calibri</vt:lpstr>
      <vt:lpstr>ChunkFive Ex</vt:lpstr>
      <vt:lpstr>et-line</vt:lpstr>
      <vt:lpstr>Fira Sans</vt:lpstr>
      <vt:lpstr>Fira Sans ExtraBold</vt:lpstr>
      <vt:lpstr>Fira Sans Light</vt:lpstr>
      <vt:lpstr>Fira Sans Medium</vt:lpstr>
      <vt:lpstr>Fira Sans SemiBold</vt:lpstr>
      <vt:lpstr>Main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zhukov@nm.ru</dc:creator>
  <cp:lastModifiedBy>zhukov@nm.ru</cp:lastModifiedBy>
  <cp:revision>313</cp:revision>
  <dcterms:created xsi:type="dcterms:W3CDTF">2015-09-30T09:48:45Z</dcterms:created>
  <dcterms:modified xsi:type="dcterms:W3CDTF">2015-10-09T16:09:29Z</dcterms:modified>
</cp:coreProperties>
</file>